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2.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3.xml" ContentType="application/vnd.openxmlformats-officedocument.presentationml.notesSlide+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notesSlides/notesSlide4.xml" ContentType="application/vnd.openxmlformats-officedocument.presentationml.notesSlide+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notesSlides/notesSlide5.xml" ContentType="application/vnd.openxmlformats-officedocument.presentationml.notesSlide+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notesSlides/notesSlide6.xml" ContentType="application/vnd.openxmlformats-officedocument.presentationml.notesSlide+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notesSlides/notesSlide7.xml" ContentType="application/vnd.openxmlformats-officedocument.presentationml.notesSlide+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notesSlides/notesSlide8.xml" ContentType="application/vnd.openxmlformats-officedocument.presentationml.notesSlide+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notesSlides/notesSlide9.xml" ContentType="application/vnd.openxmlformats-officedocument.presentationml.notesSlide+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notesSlides/notesSlide10.xml" ContentType="application/vnd.openxmlformats-officedocument.presentationml.notesSlide+xml"/>
  <Override PartName="/ppt/ink/ink375.xml" ContentType="application/inkml+xml"/>
  <Override PartName="/ppt/ink/ink376.xml" ContentType="application/inkml+xml"/>
  <Override PartName="/ppt/ink/ink377.xml" ContentType="application/inkml+xml"/>
  <Override PartName="/ppt/notesSlides/notesSlide11.xml" ContentType="application/vnd.openxmlformats-officedocument.presentationml.notesSlide+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notesSlides/notesSlide12.xml" ContentType="application/vnd.openxmlformats-officedocument.presentationml.notesSlide+xml"/>
  <Override PartName="/ppt/ink/ink848.xml" ContentType="application/inkml+xml"/>
  <Override PartName="/ppt/ink/ink849.xml" ContentType="application/inkml+xml"/>
  <Override PartName="/ppt/ink/ink850.xml" ContentType="application/inkml+xml"/>
  <Override PartName="/ppt/notesSlides/notesSlide13.xml" ContentType="application/vnd.openxmlformats-officedocument.presentationml.notesSlide+xml"/>
  <Override PartName="/ppt/ink/ink851.xml" ContentType="application/inkml+xml"/>
  <Override PartName="/ppt/notesSlides/notesSlide14.xml" ContentType="application/vnd.openxmlformats-officedocument.presentationml.notesSlide+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notesSlides/notesSlide15.xml" ContentType="application/vnd.openxmlformats-officedocument.presentationml.notesSlide+xml"/>
  <Override PartName="/ppt/ink/ink871.xml" ContentType="application/inkml+xml"/>
  <Override PartName="/ppt/ink/ink872.xml" ContentType="application/inkml+xml"/>
  <Override PartName="/ppt/ink/ink873.xml" ContentType="application/inkml+xml"/>
  <Override PartName="/ppt/notesSlides/notesSlide16.xml" ContentType="application/vnd.openxmlformats-officedocument.presentationml.notesSlide+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notesSlides/notesSlide17.xml" ContentType="application/vnd.openxmlformats-officedocument.presentationml.notesSlide+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notesSlides/notesSlide18.xml" ContentType="application/vnd.openxmlformats-officedocument.presentationml.notesSlide+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notesSlides/notesSlide19.xml" ContentType="application/vnd.openxmlformats-officedocument.presentationml.notesSlide+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notesSlides/notesSlide20.xml" ContentType="application/vnd.openxmlformats-officedocument.presentationml.notesSlide+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notesSlides/notesSlide21.xml" ContentType="application/vnd.openxmlformats-officedocument.presentationml.notesSlide+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notesSlides/notesSlide22.xml" ContentType="application/vnd.openxmlformats-officedocument.presentationml.notesSlide+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notesSlides/notesSlide23.xml" ContentType="application/vnd.openxmlformats-officedocument.presentationml.notesSlide+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notesSlides/notesSlide24.xml" ContentType="application/vnd.openxmlformats-officedocument.presentationml.notesSlide+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notesSlides/notesSlide25.xml" ContentType="application/vnd.openxmlformats-officedocument.presentationml.notesSlide+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notesSlides/notesSlide26.xml" ContentType="application/vnd.openxmlformats-officedocument.presentationml.notesSlide+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notesSlides/notesSlide27.xml" ContentType="application/vnd.openxmlformats-officedocument.presentationml.notesSlide+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notesSlides/notesSlide28.xml" ContentType="application/vnd.openxmlformats-officedocument.presentationml.notesSlide+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ink/ink2452.xml" ContentType="application/inkml+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1372" r:id="rId2"/>
    <p:sldId id="1271" r:id="rId3"/>
    <p:sldId id="1272" r:id="rId4"/>
    <p:sldId id="1273" r:id="rId5"/>
    <p:sldId id="1275" r:id="rId6"/>
    <p:sldId id="1276" r:id="rId7"/>
    <p:sldId id="1277" r:id="rId8"/>
    <p:sldId id="1278" r:id="rId9"/>
    <p:sldId id="1279" r:id="rId10"/>
    <p:sldId id="1280" r:id="rId11"/>
    <p:sldId id="1281" r:id="rId12"/>
    <p:sldId id="1283" r:id="rId13"/>
    <p:sldId id="1285" r:id="rId14"/>
    <p:sldId id="1286" r:id="rId15"/>
    <p:sldId id="1288" r:id="rId16"/>
    <p:sldId id="1289" r:id="rId17"/>
    <p:sldId id="1290" r:id="rId18"/>
    <p:sldId id="1398" r:id="rId19"/>
    <p:sldId id="1400" r:id="rId20"/>
    <p:sldId id="1401" r:id="rId21"/>
    <p:sldId id="1402" r:id="rId22"/>
    <p:sldId id="1404" r:id="rId23"/>
    <p:sldId id="1405" r:id="rId24"/>
    <p:sldId id="1406" r:id="rId25"/>
    <p:sldId id="1407" r:id="rId26"/>
    <p:sldId id="1408" r:id="rId27"/>
    <p:sldId id="1409" r:id="rId28"/>
    <p:sldId id="1410" r:id="rId29"/>
    <p:sldId id="1411" r:id="rId30"/>
    <p:sldId id="1412" r:id="rId31"/>
    <p:sldId id="1413" r:id="rId32"/>
    <p:sldId id="1414" r:id="rId33"/>
    <p:sldId id="1415" r:id="rId34"/>
    <p:sldId id="1416" r:id="rId35"/>
    <p:sldId id="1417" r:id="rId36"/>
    <p:sldId id="1418" r:id="rId37"/>
    <p:sldId id="1312" r:id="rId38"/>
    <p:sldId id="1313" r:id="rId39"/>
    <p:sldId id="1314" r:id="rId40"/>
    <p:sldId id="1315" r:id="rId41"/>
    <p:sldId id="1419" r:id="rId42"/>
    <p:sldId id="1317" r:id="rId43"/>
    <p:sldId id="1318" r:id="rId44"/>
    <p:sldId id="1319" r:id="rId45"/>
    <p:sldId id="1320" r:id="rId46"/>
    <p:sldId id="1328" r:id="rId47"/>
    <p:sldId id="1322" r:id="rId48"/>
    <p:sldId id="1329" r:id="rId49"/>
    <p:sldId id="1324" r:id="rId50"/>
    <p:sldId id="1325" r:id="rId51"/>
    <p:sldId id="1327" r:id="rId52"/>
    <p:sldId id="1420" r:id="rId53"/>
    <p:sldId id="1421" r:id="rId54"/>
    <p:sldId id="1330" r:id="rId55"/>
    <p:sldId id="1331" r:id="rId56"/>
    <p:sldId id="1332" r:id="rId57"/>
    <p:sldId id="1369" r:id="rId58"/>
    <p:sldId id="1333" r:id="rId59"/>
    <p:sldId id="1334" r:id="rId60"/>
    <p:sldId id="1335" r:id="rId61"/>
    <p:sldId id="1336" r:id="rId62"/>
    <p:sldId id="1337" r:id="rId63"/>
    <p:sldId id="1338" r:id="rId64"/>
    <p:sldId id="1339" r:id="rId65"/>
    <p:sldId id="1340" r:id="rId66"/>
    <p:sldId id="1341" r:id="rId67"/>
    <p:sldId id="1342" r:id="rId68"/>
    <p:sldId id="1343" r:id="rId69"/>
    <p:sldId id="1344" r:id="rId70"/>
    <p:sldId id="1345" r:id="rId71"/>
    <p:sldId id="1346" r:id="rId72"/>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6" autoAdjust="0"/>
    <p:restoredTop sz="93447" autoAdjust="0"/>
  </p:normalViewPr>
  <p:slideViewPr>
    <p:cSldViewPr snapToGrid="0">
      <p:cViewPr varScale="1">
        <p:scale>
          <a:sx n="118" d="100"/>
          <a:sy n="118"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15.989"/>
    </inkml:context>
    <inkml:brush xml:id="br0">
      <inkml:brushProperty name="width" value="0.05" units="cm"/>
      <inkml:brushProperty name="height" value="0.05" units="cm"/>
    </inkml:brush>
  </inkml:definitions>
  <inkml:trace contextRef="#ctx0" brushRef="#br0">4 3 18508,'-3'-1'1192,"4"-1"-1096,4 4-24,3 9 168,5 4-144,7 4-48,4 1 0,2 1 0,4 2-32,-4 1-16,1 2-136,-4 0-304,-2 2-176,-5 1-1408,-4-3 1720,-11 0-273,-1-3-223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9.153"/>
    </inkml:context>
    <inkml:brush xml:id="br0">
      <inkml:brushProperty name="width" value="0.025" units="cm"/>
      <inkml:brushProperty name="height" value="0.025" units="cm"/>
    </inkml:brush>
  </inkml:definitions>
  <inkml:trace contextRef="#ctx0" brushRef="#br0">84 1 21236,'0'0'-256,"-65"0"256,52 0-256,7 8-897,6 4-1666,0-6-2690,6-6-3940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20.485"/>
    </inkml:context>
    <inkml:brush xml:id="br0">
      <inkml:brushProperty name="width" value="0.025" units="cm"/>
      <inkml:brushProperty name="height" value="0.025" units="cm"/>
    </inkml:brush>
  </inkml:definitions>
  <inkml:trace contextRef="#ctx0" brushRef="#br0">123 3 10570,'0'0'12892,"-8"-1"-12374,3 0-480,1 1 1,0 0-1,-1 0 1,1 0-1,-1 1 1,1 0-1,-1 0 1,1 0-1,0 0 0,0 1 1,-1-1-1,1 1 1,0 0-1,0 0 1,1 1-1,-1-1 0,0 1 1,1 0-1,0 0 1,-1 0-1,1 0 1,0 1-1,1-1 0,-1 1 1,1-1-1,-1 1 1,1 0-1,0 0 1,-1 5-1,2-5-5,0 0-1,0 0 0,0 0 1,0 0-1,1 0 0,0 1 1,0-1-1,0 0 1,1 0-1,-1 0 0,1 1 1,0-1-1,0 0 1,0 0-1,1 0 0,-1-1 1,1 1-1,0 0 1,0 0-1,0-1 0,1 1 1,-1-1-1,1 0 1,0 0-1,0 0 0,0 0 1,0 0-1,0-1 1,1 1-1,-1-1 0,1 0 1,0 0-1,0 0 0,-1-1 1,1 1-1,0-1 1,0 0-1,1 0 0,-1 0 1,0-1-1,0 1 1,0-1-1,5-1 0,-7 1-11,0 0 0,0-1 0,0 1 0,0-1 0,0 0 0,0 0 0,-1 0 0,1 0 0,0 0 0,-1 0 0,1 0 0,-1 0 0,1-1 0,-1 1 0,1-1 0,-1 1 0,0-1 0,0 1 0,0-1 0,0 0 0,0 0 0,0 1 0,0-1 0,-1 0 0,1 0 0,0 0 0,-1 0 0,0 0 0,1 0 0,-1-2 0,2-10 535,-1-1 0,0-28-1,-1 31-139,-1 9-340,0-1 1,0 0-1,0 1 1,0-1-1,0 0 0,-1 1 1,1 0-1,-5-6 1,6 8-156,0 0 0,-1 0 1,1 1-1,0-1 0,-1 0 0,1 0 1,-1 1-1,1-1 0,-1 0 1,1 1-1,-1-1 0,0 1 0,1-1 1,-1 1-1,0-1 0,1 1 0,-1-1 1,0 1-1,0-1 0,1 1 1,-1 0-1,0-1 0,0 1 0,0 0 1,1 0-1,-1 0 0,0 0 0,0 0 1,0 0-1,0 0 0,0 0 1,1 0-1,-1 0 0,0 0 0,0 0 1,0 1-1,0-1 0,1 0 0,-1 1 1,0-1-1,0 0 0,1 1 0,-2 0 1,2 16-11426,3-11 3923</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30.504"/>
    </inkml:context>
    <inkml:brush xml:id="br0">
      <inkml:brushProperty name="width" value="0.025" units="cm"/>
      <inkml:brushProperty name="height" value="0.025" units="cm"/>
    </inkml:brush>
  </inkml:definitions>
  <inkml:trace contextRef="#ctx0" brushRef="#br0">0 202 7431,'0'0'4474,"0"-7"-2921,0-20-338,0 7 1851,25 20-1993,113 4 338,-63-1-1134,89-6 0,198-56 206,-65 8 251,-156 40-420,-128 11-276,0 0 1,0 1 0,0 1-1,-1 0 1,1 0 0,-1 1 0,1 1-1,18 8 1,-13 2-4,-18-13-28,0-1-1,0 0 0,0 0 0,0 1 1,0-1-1,-1 0 0,1 1 0,0-1 1,0 0-1,0 0 0,0 1 0,0-1 1,-1 0-1,1 1 0,0-1 0,0 0 1,-1 0-1,1 0 0,0 1 0,0-1 1,-1 0-1,1 0 0,0 0 0,0 0 1,-1 0-1,1 1 0,0-1 0,-1 0 0,1 0 1,0 0-1,-1 0 0,1 0 0,0 0 1,0 0-1,-1 0 0,-44 1 343,-4-8-277,-70-19-1,-19-3 5,41 20-56,-2 3 0,1 5 0,0 4 0,0 4 0,0 5 0,1 4 0,-172 52 0,244-57-6,25-11-19,0 1 0,0-1 1,-1 0-1,1 0 0,0 0 0,0 1 1,0-1-1,0 0 0,0 0 1,-1 0-1,1 1 0,0-1 1,0 0-1,0 0 0,0 1 1,0-1-1,0 0 0,0 1 1,0-1-1,0 0 0,0 0 1,0 1-1,0-1 0,0 0 1,0 0-1,0 1 0,0-1 1,0 0-1,1 0 0,-1 1 1,0-1-1,0 0 0,0 0 1,0 0-1,0 1 0,1-1 1,-1 0-1,0 0 0,0 0 1,0 1-1,1-1 0,-1 0 1,0 0-1,44 16-182,2-6 206,1-1 1,1-3 0,57 0 0,147-14 18,398-79 87,-322 35-463,-355 54 359,-54-1 1,-3-2 9,-613 97 465,346-37 87,344-58-598,-23 4 102,23-3-142,13-1-192,278-7-2728,-97-19-3333,-73 2-45</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3:21.666"/>
    </inkml:context>
    <inkml:brush xml:id="br0">
      <inkml:brushProperty name="width" value="0.025" units="cm"/>
      <inkml:brushProperty name="height" value="0.025" units="cm"/>
    </inkml:brush>
  </inkml:definitions>
  <inkml:trace contextRef="#ctx0" brushRef="#br0">140 0 5926,'0'0'1617,"-9"0"-880,5 0-669,1 0 0,-1 0 0,0 0 0,0 1 0,0-1 0,1 1 0,-1 0 0,0 0 0,1 0 0,-1 1 0,1-1 0,-1 1 0,1 0 0,-1 0 0,1 0 0,0 0 0,0 0 0,0 1 0,1-1 0,-1 1 0,0 0 0,1 0 0,0 0 0,0 0 0,0 0 0,-3 6 0,-2 7 143,0 1 1,0-1-1,2 1 0,0 0 0,1 1 0,1-1 0,-2 29 0,6 128-515,0-140 152,1-17 142,0 0 0,0-1 0,2 1 0,8 26 0,-10-37 17,0-1-1,0 1 1,0-1-1,1 1 0,0-1 1,0 0-1,0 0 1,1 0-1,0 0 0,0-1 1,0 1-1,0-1 1,1 0-1,-1 0 0,1-1 1,7 4-1,-10-6 36,0 0 1,0-1-1,0 1 0,0-1 1,1 0-1,-1 0 0,0 0 1,0 0-1,0 0 0,0 0 0,1-1 1,-1 1-1,0-1 0,0 1 1,0-1-1,0 0 0,0 0 1,0 0-1,0 0 0,0 0 0,0 0 1,-1-1-1,1 1 0,0 0 1,-1-1-1,1 0 0,-1 1 1,0-1-1,2-2 0,5-7 601,0-1 1,-1 0-1,9-19 1,-7 13-173,19-37 712,-1-1 0,35-114 1,-58 152-1147,0 1 0,-2-1 1,0 0-1,-1 1 0,0-1 1,-2 0-1,-3-26 1,3 41-93,0 0 1,0 1-1,0-1 1,0 0-1,0 1 1,-1-1 0,1 1-1,-1 0 1,1-1-1,-1 1 1,0 0 0,0 0-1,0 0 1,0 0-1,-1 0 1,1 1-1,-4-3 1,-28-8-5202,19 11 1722</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3:36.647"/>
    </inkml:context>
    <inkml:brush xml:id="br0">
      <inkml:brushProperty name="width" value="0.025" units="cm"/>
      <inkml:brushProperty name="height" value="0.025" units="cm"/>
    </inkml:brush>
  </inkml:definitions>
  <inkml:trace contextRef="#ctx0" brushRef="#br0">15729 418 15214,'-8'-9'139,"-2"-1"-195,2 0-93,-1 0 0,-1 1 0,1 0-1,-1 1 1,-1 0 0,0 1 0,0 0 0,-15-7 0,4 7-609,0 1 0,-1 1 0,0 0 0,-36-1 0,-97 5-1369,83 2 858,-205 1-936,-611-22 8152,-114-61-2885,-2 37-2862,771 41-203,-1642-51 1357,1574 36-1210,-1286-52-91,-1424 124 476,2443-18-412,-759 146 1,968-105-41,4 15 1,4 15-1,-399 181 0,598-218-27,4 6 1,-206 141-1,287-168-124,2 3 1,2 2 0,2 4-1,3 2 1,3 2 0,-91 134-1,125-162 72,3 0 0,0 2 0,3 0 0,1 2-1,2-1 1,1 2 0,-9 51 0,18-68 42,0 0 1,2 0-1,0 0 0,1 0 0,2 0 1,0 0-1,1 0 0,1-1 1,1 1-1,1-1 0,1 0 1,1 0-1,1-1 0,20 33 0,-8-22 15,2-2 1,2 0-1,0-2 0,2 0 0,1-2 0,1-1 0,1-2 0,1 0 0,1-3 0,39 20 0,30 7-1,2-4 1,124 33-1,211 48-7,5-20 0,4-19-1,522 30 1,271-65-570,4-47-330,-663-3 643,1727-39 149,-3-47 331,-2222 84-254,141-6 24,1444-78 129,-16-115 727,-1039 67-800,-466 93-59,-3-7 0,151-72 1,-242 95-8,-1-1 0,-2-3 0,-1-2 0,-2-2 0,59-55 0,-84 68 10,-1-1 0,-1-1 0,-1-1 0,-2 0 0,0-2 0,-1 0 0,-2-1 0,-1 0 0,-1-1-1,-1 0 1,-1-1 0,5-30 0,-8 19-21,-1-1 1,-3 1-1,-1-1 0,-2 0 0,-1 1 0,-3-1 1,-1 1-1,-2 0 0,-2 0 0,-1 1 0,-2 0 0,-27-58 1,14 46-27,-3 1 1,-2 2 0,-2 0-1,-2 3 1,-2 0 0,-2 3-1,-1 1 1,-67-53-1,31 36 61,-3 3 0,-3 3 0,-162-77 0,120 77-167,-2 5 0,-162-37 1,-275-18-1289,1 52-1570,168 33-302,-16 9-1612</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30.599"/>
    </inkml:context>
    <inkml:brush xml:id="br0">
      <inkml:brushProperty name="width" value="0.025" units="cm"/>
      <inkml:brushProperty name="height" value="0.025" units="cm"/>
    </inkml:brush>
  </inkml:definitions>
  <inkml:trace contextRef="#ctx0" brushRef="#br0">54 101 11050,'0'0'9375,"10"-3"-8308,61-15 86,0 2 1,0 4-1,137-5 0,-142 16-987,169-9 116,-434 17 417,-382 84 225,575-89-1065,9 0 46,20 1 12,37-1 92,27-2 45,0-5-1,0-3 1,-1-4-1,0-4 0,140-45 1,-221 59-47,-3 2-3,0-1 0,1 1 0,-1-1 0,0 0 0,0 1 0,0-1 0,-1 0 0,1 0 0,0-1 0,0 1 0,0 0 0,-1-1 0,1 1 0,-1 0-1,1-1 1,1-3 0,-7 4 25,0 0-1,-1 0 1,1 0 0,-1 0-1,1 1 1,-1 0-1,1 0 1,-7 1-1,6-1-18,-104 2 104,1 6-1,-1 4 1,-159 40-1,256-47-2503,31-5-776,36-7-6354,-19-7-2048</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41.814"/>
    </inkml:context>
    <inkml:brush xml:id="br0">
      <inkml:brushProperty name="width" value="0.025" units="cm"/>
      <inkml:brushProperty name="height" value="0.025" units="cm"/>
    </inkml:brush>
  </inkml:definitions>
  <inkml:trace contextRef="#ctx0" brushRef="#br0">245 0 2434,'0'0'2728,"-8"4"-518,-54 23-1877,4-2 369,23-11 2988,22-3-1601,18-2-1456,26 0-83,161-11 1865,222-31 1,-82 4-2303,-859 85 2650,12 0-1656,731-92-787,-123 25-309,306-50 53,-358 46-32,-29 6-8,-12 8-21,-1 1 0,1-1 0,-1 1-1,1-1 1,0 1 0,-1-1 0,1 1 0,-1-1 0,0 1 0,1 0-1,-1-1 1,1 1 0,-1 0 0,1 0 0,-1-1 0,0 1 0,1 0 0,-1 0-1,0 0 1,1 0 0,-1 0 0,0 0 0,1 0 0,-1 0 0,0 0-1,0 0 1,-52-4-51,0 3-1,0 2 0,0 2 0,1 2 0,0 3 1,-73 20-1,122-27-52,-71 24-1466,68-23 896,1 1 0,0 0 1,0 0-1,0 0 0,0 1 0,-4 4 0,5 1-4555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04.025"/>
    </inkml:context>
    <inkml:brush xml:id="br0">
      <inkml:brushProperty name="width" value="0.025" units="cm"/>
      <inkml:brushProperty name="height" value="0.025" units="cm"/>
    </inkml:brush>
  </inkml:definitions>
  <inkml:trace contextRef="#ctx0" brushRef="#br0">0 0 8680,'0'0'-288</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04.657"/>
    </inkml:context>
    <inkml:brush xml:id="br0">
      <inkml:brushProperty name="width" value="0.025" units="cm"/>
      <inkml:brushProperty name="height" value="0.025" units="cm"/>
    </inkml:brush>
  </inkml:definitions>
  <inkml:trace contextRef="#ctx0" brushRef="#br0">1578 79 7015,'-43'-12'312,"-1"1"0,0 2 1,0 2-1,-1 2 0,0 2 1,0 1-1,-78 9 0,-8 10-34,-168 44-1,5 24 1669,250-68-1401,0 1 0,2 2 0,0 2 0,-54 38 0,83-50-480,1 1-1,0 0 0,0 0 0,1 1 1,1 1-1,0 0 0,0 0 0,2 1 1,-1 0-1,2 0 0,0 1 0,1 0 1,0 1-1,1-1 0,1 1 0,0 0 1,2 0-1,-1 0 0,2 0 0,0 1 1,1-1-1,1 0 0,0 0 0,1 1 1,1-1-1,1 0 0,9 28 0,-3-18-98,0 0 1,1 0-1,1-2 0,2 1 0,0-2 0,2 1 1,1-2-1,0-1 0,23 23 0,-24-30-6,0 0-1,1-1 1,0-1-1,1-1 1,0 0-1,1-1 1,1-1-1,-1-1 1,1 0-1,0-2 1,1 0-1,32 4 1,9-4 172,0-3 1,1-2 0,111-14-1,187-50 265,-133 20-219,11 13 257,375 2 0,-609 28-436,87-1 42,0-3 0,109-19 1,-173 17-18,0 0 0,-1-2 0,0-1 0,0-1 0,-1-1 0,0-1 0,-1-2 0,-1 0 0,0-2 0,-1-1 0,32-29 0,-33 23 5,-2 0-1,0-2 1,-2 0 0,0-1 0,-2-1-1,-1-1 1,-2 0 0,0-1 0,-2 0-1,-1 0 1,-1-2 0,-2 1 0,-1-1 0,-1 0-1,-2 0 1,-1 0 0,-2-34 0,-1 55 35,0 0 0,0 0 0,-1 0 0,0 1 0,-1-1 0,0 1 0,0-1 0,-1 1 0,0 0 0,-1 0 0,0 1 0,0-1 0,-12-13 1,8 13-37,0 1 0,-1 0 0,0 0 0,0 1 0,-1 0 0,0 0 1,0 2-1,-1-1 0,1 1 0,-19-5 0,-22-1-158,0 1 0,-1 3 0,0 2 0,-103 4 0,122 1-58,-250 15-2490,116-3-1168,46-9-1465</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4:44.474"/>
    </inkml:context>
    <inkml:brush xml:id="br0">
      <inkml:brushProperty name="width" value="0.025" units="cm"/>
      <inkml:brushProperty name="height" value="0.025" units="cm"/>
    </inkml:brush>
  </inkml:definitions>
  <inkml:trace contextRef="#ctx0" brushRef="#br0">0 0 7271,'0'0'10330,"13"2"-9508,116 18 378,0-6-1,1-6 1,260-17 0,-326 1-1052,43-6 187,1 5 0,147 6 0,-239 5-334,-1 2 0,0-1-1,0 2 1,-1 0 0,1 1 0,22 12-1,-47-19-7068,-16-3 3396,-5-2-903</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4:44.864"/>
    </inkml:context>
    <inkml:brush xml:id="br0">
      <inkml:brushProperty name="width" value="0.025" units="cm"/>
      <inkml:brushProperty name="height" value="0.025" units="cm"/>
    </inkml:brush>
  </inkml:definitions>
  <inkml:trace contextRef="#ctx0" brushRef="#br0">5 14 8808,'0'0'9476,"-2"9"-8932,1-7-505,1 0 0,-1 1-1,1-1 1,-1 0-1,1 1 1,0-1-1,0 0 1,0 1-1,0-1 1,1 0-1,-1 1 1,1-1-1,-1 0 1,1 0 0,1 4-1,0-4 45,1 1 0,-1-1-1,1 0 1,-1 0 0,1 0 0,0 0-1,0 0 1,0 0 0,0-1 0,0 0-1,0 1 1,0-1 0,1 0-1,6 0 1,39 8 583,1-3 0,1-2-1,-1-3 1,75-6-1,-95 4-555,450-54 518,-126 8-498,-329 47-296,-25 0 149,0 0 0,0 0 0,0 0 0,0 0-1,0 0 1,0 0 0,0 0 0,0-1 0,1 1-1,-1 0 1,0 0 0,0 0 0,0 0-1,0 0 1,0 0 0,0 0 0,1 1 0,-1-1-1,0 0 1,0 0 0,0 0 0,0 0 0,0 0-1,0 0 1,0 0 0,0 0 0,1 0 0,-1 0-1,0 0 1,0 0 0,0 0 0,0 0-1,0 1 1,0-1 0,0 0 0,0 0 0,0 0-1,0 0 1,0 0 0,0 0 0,1 0 0,-1 0-1,0 1 1,0-1 0,0 0 0,0 0 0,0 0-1,0 0 1,0 0 0,0 0 0,0 1-1,0-1 1,0 0 0,0 0 0,-1 0 0,1 0-1,0 0 1,0 0 0,0 0 0,0 1 0,0-1-1,0 0 1,0 0 0,-3 1-536,0 1-1,0-1 1,0 0-1,0 0 1,0-1 0,-1 1-1,1-1 1,0 1-1,-7-1 1,-16 0-6317</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4:54.654"/>
    </inkml:context>
    <inkml:brush xml:id="br0">
      <inkml:brushProperty name="width" value="0.025" units="cm"/>
      <inkml:brushProperty name="height" value="0.025" units="cm"/>
    </inkml:brush>
  </inkml:definitions>
  <inkml:trace contextRef="#ctx0" brushRef="#br0">1625 208 5285,'0'0'107,"1"-10"-49,-1 4 109,1-1 0,-1 1-1,0 0 1,0 0-1,-1 0 1,0 0-1,0 0 1,0 0-1,-1 0 1,0 0-1,0 0 1,0 1-1,-1-1 1,0 1-1,0-1 1,0 1-1,-1 0 1,0 0-1,0 1 1,-8-8-1,1 3 10,0 2 0,-1-1 0,0 1 0,0 1 0,-1 1 0,0-1 1,0 2-1,0 0 0,-1 0 0,1 1 0,-26-1 0,-8 1 109,-1 1 0,-53 7 0,32 3-105,1 2 0,0 4 0,0 3 0,2 2 0,0 4 0,1 2 0,2 3 0,1 3-1,-90 60 1,113-64-64,2 2 0,0 1 0,3 3-1,0 0 1,2 2 0,2 2-1,1 0 1,2 2 0,1 2 0,-30 66-1,41-74-65,2 0-1,1 0 0,2 2 1,2-1-1,1 1 0,1 0 0,2 1 1,2-1-1,1 1 0,2-1 1,1 1-1,1-1 0,3 1 1,16 58-1,-10-60-9,1 0 0,2-1-1,1 0 1,1-2 0,2 0 0,1-1 0,2-1-1,0 0 1,2-2 0,1-1 0,1-1 0,41 30-1,-33-31 8,1-1-1,1-2 0,1-2 0,1-1 0,0-1 0,1-3 0,1-1 0,0-2 1,1-1-1,61 5 0,-38-10 139,1-2-1,-1-4 1,0-2 0,0-4 0,0-2-1,-1-2 1,0-4 0,-1-2 0,-1-3 0,-1-3-1,-1-2 1,-1-3 0,-1-2 0,-2-2-1,-1-3 1,-2-3 0,93-85 0,-106 83-131,-1-2 0,-3-1 0,-1-2 0,-2-1 0,-2-1 0,-2-2 0,27-67 0,-39 76-36,-2-1-1,-1-1 1,-2 0 0,-3-1-1,-1 0 1,-1 0-1,-3 0 1,-2 0 0,-8-86-1,5 111-17,-1 1-1,0-1 1,-1 1 0,-1 0-1,-1 1 1,-1-1 0,0 1-1,-1 0 1,0 1-1,-1 0 1,-1 0 0,-1 1-1,0 1 1,-1-1 0,0 2-1,-1-1 1,0 2-1,-1 0 1,0 1 0,-1 0-1,0 1 1,0 0-1,-1 2 1,0 0 0,-1 0-1,0 2 1,-27-6 0,2 4-276,0 2 1,-1 2-1,-43 2 1,-126 16-3104,125-7 973,4-4-2030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21.046"/>
    </inkml:context>
    <inkml:brush xml:id="br0">
      <inkml:brushProperty name="width" value="0.025" units="cm"/>
      <inkml:brushProperty name="height" value="0.025" units="cm"/>
    </inkml:brush>
  </inkml:definitions>
  <inkml:trace contextRef="#ctx0" brushRef="#br0">23 42 13837,'0'0'9903,"8"-7"-8675,26-22-705,-34 29-517,1-1 1,-1 1-1,1-1 1,-1 1-1,1 0 1,-1-1-1,0 1 1,1 0-1,-1-1 1,1 1-1,0 0 1,-1 0-1,1 0 1,-1-1-1,1 1 1,-1 0-1,1 0 1,0 0-1,-1 0 1,1 0-1,-1 0 1,1 0-1,-1 0 1,1 0-1,0 0 1,-1 0-1,1 1 1,-1-1-1,1 0 1,-1 0-1,1 1 1,-1-1-1,1 0 1,-1 0-1,1 1 1,-1-1-1,1 1 1,-1-1-1,0 0 1,1 1-1,-1-1 1,1 1-1,-1-1 1,0 1-1,0-1 1,1 1-1,-1-1 1,0 1-1,0-1 1,0 1-1,1 0 1,-1-1-1,0 1 1,0-1-1,0 2 1,2 33 72,-2-33-63,-1 7-1,0 0 1,-1-1-1,0 1 1,0-1-1,-1 1 0,0-1 1,-1 0-1,0 0 1,0 0-1,-1 0 1,-10 12-1,9-12 234,0 1 0,0 0 0,1 0 0,0 1 1,1-1-1,0 1 0,-5 19 0,9-28-228,0-1 0,0 1 1,0-1-1,0 0 0,0 1 1,0-1-1,0 1 0,0-1 0,0 0 1,0 1-1,1-1 0,-1 1 0,0-1 1,0 0-1,0 1 0,0-1 0,1 0 1,-1 1-1,0-1 0,0 0 1,1 1-1,-1-1 0,0 0 0,1 0 1,-1 1-1,0-1 0,1 0 0,-1 0 1,0 0-1,1 1 0,-1-1 0,0 0 1,1 0-1,-1 0 0,1 0 0,0 0 1,23 0 472,21-11 77,-23 2-850,1-1 1,-2-1-1,34-22 0,-49 23-2199,-8 2-3287,-7 2-1052</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4:55.638"/>
    </inkml:context>
    <inkml:brush xml:id="br0">
      <inkml:brushProperty name="width" value="0.025" units="cm"/>
      <inkml:brushProperty name="height" value="0.025" units="cm"/>
    </inkml:brush>
  </inkml:definitions>
  <inkml:trace contextRef="#ctx0" brushRef="#br0">0 5397 6502,'0'0'6785,"1"-10"-6005,2-3-655,0-1-1,1 1 1,1 0 0,0 0 0,0 0 0,2 1 0,-1 0 0,2 0 0,12-16 0,552-869-184,-223 333-225,27 17 750,150-114 543,773-752 0,-752 890 194,36 51 321,-573 465-1512,39-30 27,3 3 0,92-47 0,-120 74-1706,-20 6-1889,-15 3 552,-5 0-418,-2-2-2519</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4:56.132"/>
    </inkml:context>
    <inkml:brush xml:id="br0">
      <inkml:brushProperty name="width" value="0.025" units="cm"/>
      <inkml:brushProperty name="height" value="0.025" units="cm"/>
    </inkml:brush>
  </inkml:definitions>
  <inkml:trace contextRef="#ctx0" brushRef="#br0">239 284 7303,'-12'0'-246,"-20"-1"344,-46 6-1,68-4 408,0 0 1,0 1-1,0 1 1,0-1-1,0 2 1,1-1-1,-1 1 1,1 1-1,0-1 1,-10 8-1,19-12-474,0 0 0,1 0 1,-1 0-1,0 0 0,0 0 0,0 0 0,1 0 1,-1 1-1,0-1 0,0 0 0,1 0 0,-1 0 0,0 0 1,0 0-1,0 0 0,0 0 0,1 1 0,-1-1 0,0 0 1,0 0-1,0 0 0,0 0 0,1 1 0,-1-1 0,0 0 1,0 0-1,0 1 0,0-1 0,0 0 0,0 0 1,0 0-1,0 1 0,0-1 0,0 0 0,0 0 0,0 1 1,0-1-1,0 0 0,0 0 0,0 1 0,0-1 0,0 0 1,0 0-1,0 0 0,0 1 0,0-1 0,0 0 0,0 0 1,0 0-1,-1 1 0,1-1 0,0 0 0,0 0 1,0 0-1,0 1 0,-1-1 0,1 0 0,0 0 0,0 0 1,0 0-1,-1 0 0,1 0 0,0 1 0,0-1 0,-1 0 1,25 0 405,-23 0-380,44-6 455,-1-3 1,1-1-1,-2-2 0,48-20 1,-28 10-326,17-4-53,593-173 133,-631 190-300,65-4 1,-104 12 27,0 1 0,0 0-1,0-1 1,0 1 0,0 1-1,0-1 1,0 0-1,0 1 1,-1 0 0,1-1-1,0 1 1,0 0 0,0 1-1,-1-1 1,1 0-1,-1 1 1,1-1 0,3 4-1,-4-2-2,0 0 0,0 0-1,-1 0 1,1 0 0,-1 1-1,0-1 1,0 0 0,0 1 0,-1-1-1,1 0 1,-1 1 0,1-1-1,-1 1 1,0-1 0,-1 7 0,-1 7 24,-1 0 1,-1 0 0,0 0 0,-1-1 0,-1 1-1,-1-1 1,0-1 0,-11 18 0,-81 118 156,97-148-172,-242 317 385,104-141-3649,125-162-1248,8-14-4335</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05.890"/>
    </inkml:context>
    <inkml:brush xml:id="br0">
      <inkml:brushProperty name="width" value="0.025" units="cm"/>
      <inkml:brushProperty name="height" value="0.025" units="cm"/>
    </inkml:brush>
  </inkml:definitions>
  <inkml:trace contextRef="#ctx0" brushRef="#br0">1 0 7207,'0'0'13586,"0"9"-12630,4 113 1170,-5-75-2034,2 0-1,3 0 1,16 86 0,12-5-124,-56-187-10779,0 23 4427</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06.375"/>
    </inkml:context>
    <inkml:brush xml:id="br0">
      <inkml:brushProperty name="width" value="0.025" units="cm"/>
      <inkml:brushProperty name="height" value="0.025" units="cm"/>
    </inkml:brush>
  </inkml:definitions>
  <inkml:trace contextRef="#ctx0" brushRef="#br0">1 350 14894,'0'0'5499,"11"2"-4074,28 5 11,2 1-806,1-2 1,-1-1-1,64-2 1,-94-3-649,-1-1 1,0 0-1,0 0 0,0-1 1,0 0-1,0-1 0,0 0 1,0-1-1,-1 0 0,0 0 1,0-1-1,0 0 1,0-1-1,-1 0 0,0 0 1,0-1-1,-1 0 0,1 0 1,-2-1-1,9-11 0,-7 6-10,-1 0 0,0-1 0,-2 0 0,1-1 0,-2 1 0,0-1 0,0 0-1,-1 0 1,-1 0 0,-1-1 0,0 1 0,-1 0 0,-1-1 0,-2-17 0,2 30 29,1 1 0,0 0 0,-1-1 1,1 1-1,-1 0 0,0 0 0,0-1 1,0 1-1,0 0 0,0 0 1,0 0-1,0 0 0,-1 0 0,1 0 1,-4-2-1,4 3 5,0 1 1,0-1 0,0 1-1,0-1 1,-1 1-1,1-1 1,0 1-1,0 0 1,-1-1-1,1 1 1,0 0-1,0 0 1,-1 0 0,1 0-1,0 0 1,-1 0-1,1 1 1,0-1-1,0 0 1,-3 1-1,-1 2 11,-1 0-1,1 0 0,0 0 0,0 1 1,0 0-1,0 0 0,1 0 0,-1 0 1,-6 10-1,-1 1 75,1 0-1,1 1 1,0 0 0,1 1 0,1 0-1,1 0 1,0 1 0,1 0 0,1 0-1,1 0 1,0 1 0,2 0 0,-1 21-1,3-38-81,1 0 0,-1 0 0,1 0 0,0 1 0,-1-1 0,1 0 0,0 0 0,0 0 0,0-1 0,1 1 0,-1 0 0,0 0 0,1 0 0,-1-1 0,1 1 0,-1-1 0,1 1 0,0-1 0,0 0 0,0 0 0,0 0 0,0 0 0,0 0 0,0 0-1,0 0 1,0-1 0,0 1 0,0-1 0,0 1 0,1-1 0,-1 0 0,0 0 0,0 0 0,3 0 0,7 0 36,0-1 0,0 0-1,-1 0 1,1-1 0,14-4-1,42-24 30,-57 24-65,0 0 0,0 1 0,0 0-1,1 1 1,0 1 0,0 0 0,13-2-1,-23 5 8,-1 0 0,0 1 0,1-1 0,-1 0-1,0 1 1,0-1 0,0 1 0,1 0-1,-1-1 1,0 1 0,0 0 0,0 0-1,0 0 1,0-1 0,0 1 0,0 0 0,-1 0-1,1 1 1,0-1 0,0 0 0,-1 0-1,1 0 1,-1 0 0,1 1 0,-1-1-1,0 0 1,1 0 0,-1 1 0,0-1 0,0 0-1,0 1 1,0-1 0,0 0 0,0 3-1,-1 59 863,0-47-706,-6 37 171,5-43-322,0 0 1,1-1-1,0 1 0,1 0 0,0 0 0,1 15 0,0-24-47,-1-1-1,0 0 0,0 0 1,0 1-1,0-1 0,1 0 1,-1 0-1,0 0 0,0 1 1,1-1-1,-1 0 1,0 0-1,0 0 0,1 0 1,-1 1-1,0-1 0,1 0 1,-1 0-1,0 0 0,0 0 1,1 0-1,-1 0 1,0 0-1,1 0 0,-1 0 1,0 0-1,1 0 0,-1 0 1,0 0-1,0 0 0,1 0 1,-1 0-1,0 0 1,1 0-1,-1-1 0,0 1 1,0 0-1,1 0 0,-1 0 1,0 0-1,0-1 1,1 1-1,-1 0 0,0 0 1,0 0-1,0-1 0,1 1 1,-1 0-1,0 0 0,0-1 1,0 1-1,0 0 1,0-1-1,0 1 0,1 0 1,-1-1-1,12-15-2597,7-33-6868,-10 18 1452</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06.723"/>
    </inkml:context>
    <inkml:brush xml:id="br0">
      <inkml:brushProperty name="width" value="0.025" units="cm"/>
      <inkml:brushProperty name="height" value="0.025" units="cm"/>
    </inkml:brush>
  </inkml:definitions>
  <inkml:trace contextRef="#ctx0" brushRef="#br0">4 0 15951,'0'0'3203,"-4"52"-1217,4-26-705,0 4-224,4 3-512,3-4-385,2-1-96,2-2 0,-4-4-32,1-2-32,-3-7-128,0-7-353,1-3-608,-3-3-1057,-1-12-768,-2-14-2564,0-8-3202</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07.069"/>
    </inkml:context>
    <inkml:brush xml:id="br0">
      <inkml:brushProperty name="width" value="0.025" units="cm"/>
      <inkml:brushProperty name="height" value="0.025" units="cm"/>
    </inkml:brush>
  </inkml:definitions>
  <inkml:trace contextRef="#ctx0" brushRef="#br0">23 1 15919,'0'0'7143,"-23"51"-6791,28-24-64,12 6-256,1-6-1473,5-2-2210,6-8-4037</inkml:trace>
  <inkml:trace contextRef="#ctx0" brushRef="#br0" timeOffset="1">245 187 17008,'0'0'5200,"-9"-1"-3967,5 0-1158,-6 0 130,-1 0 1,0 1-1,-19 1 1,28-1-197,0 0 0,0 0 0,-1 0 1,1 1-1,0-1 0,0 1 0,0-1 0,0 1 1,-1 0-1,1 0 0,0 0 0,0 0 0,1 0 1,-1 1-1,0-1 0,0 0 0,1 1 0,-1 0 1,0-1-1,1 1 0,0 0 0,-1 0 0,1-1 1,0 1-1,0 0 0,0 0 0,0 0 0,0 3 1,1-4-40,0 1 1,0-1-1,0 0 1,0 0-1,1 0 1,-1 1-1,1-1 1,-1 0-1,1 0 1,-1 0 0,1 0-1,0 0 1,-1 0-1,1 0 1,0 0-1,0 0 1,0 0-1,-1 0 1,1-1-1,0 1 1,0 0 0,0-1-1,1 1 1,-1 0-1,0-1 1,0 1-1,0-1 1,2 1-1,42 14-404,-31-12 36,6 4-147,72 25-999,-83-29 1513,0 2-1,0-1 0,-1 1 0,0 0 0,0 1 0,0 0 0,11 12 0,-18-18 113,0 1 0,0 0 0,-1 0 0,1-1 1,0 1-1,-1 0 0,1 0 0,-1 0 0,1 0 0,-1 0 0,0 0 0,1 0 0,-1 0 0,0 0 1,1 0-1,-1 0 0,0 0 0,0 0 0,0 0 0,0 0 0,0 0 0,0 0 0,0 0 0,-1 0 0,1 0 1,0 0-1,0 0 0,-1 0 0,1 0 0,-1 0 0,0 1 0,-1 1 131,0-1 0,-1 1 0,1-1 0,-1 0 0,0 0 0,1 0 0,-1 0 0,0-1 0,0 1 0,-4 1 0,-10 3 667,0 0 0,-29 5 1,23-6-620,0-2 1,0 0-1,0-2 1,-29-1-1,51 0-380,0 0 0,0-1 0,0 1 0,0 0 0,-1 0 0,1-1 0,0 1 0,0 0 0,0-1 0,0 1 0,0-1 0,0 1 0,0-1 0,0 0 0,1 1 0,-1-1 0,0 0 0,0 0-1,0 1 1,1-1 0,-2-2 0,2 2-325,-1 0-1,0-1 0,1 1 0,0-1 0,-1 0 0,1 1 0,0-1 0,0 1 1,0-1-1,0 1 0,0-1 0,0 0 0,1-2 0,7-20-8549</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07.742"/>
    </inkml:context>
    <inkml:brush xml:id="br0">
      <inkml:brushProperty name="width" value="0.025" units="cm"/>
      <inkml:brushProperty name="height" value="0.025" units="cm"/>
    </inkml:brush>
  </inkml:definitions>
  <inkml:trace contextRef="#ctx0" brushRef="#br0">136 0 12876,'0'0'10944,"-5"14"-10453,0 4-156,1 0 0,0 1 0,2-1 0,0 1 0,0 0 0,2-1 0,4 36 0,37 151 1086,-21-117-271,14 150 0,-36-255-1116,-2 0 0,0 1 1,-1-1-1,-1 1 0,0 0 0,-1 1 1,-1-1-1,0 2 0,-13-18 0,-20-27-669,-52-55-1,92 113 629,1 1-1,0-1 1,-1 1 0,1 0 0,-1-1 0,1 1-1,0-1 1,-1 1 0,1-1 0,0 1-1,-1-1 1,1 0 0,0 1 0,0-1 0,0 1-1,0-1 1,-1 1 0,1-1 0,0 0-1,0 1 1,0-1 0,0 1 0,0-1 0,0 0-1,1 1 1,-1-1 0,0 1 0,0-1-1,1 0 1,16-8-244,42 5-598,-41 4 244,140-19-8283,-105 8 2087</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08.072"/>
    </inkml:context>
    <inkml:brush xml:id="br0">
      <inkml:brushProperty name="width" value="0.025" units="cm"/>
      <inkml:brushProperty name="height" value="0.025" units="cm"/>
    </inkml:brush>
  </inkml:definitions>
  <inkml:trace contextRef="#ctx0" brushRef="#br0">152 71 15054,'0'0'6753,"-11"-1"-5018,3-1-1532,0 2 0,-1-1 0,1 1 0,0 0 0,0 1 0,0 0 0,0 0 0,-12 4 0,16-3-138,1-1-1,0 0 1,0 1 0,0 0-1,0 0 1,0 0-1,0 0 1,0 0 0,1 1-1,-1-1 1,1 1 0,0 0-1,0 0 1,0 0-1,0 0 1,0 0 0,0 0-1,1 0 1,0 0-1,-1 1 1,1-1 0,0 1-1,1-1 1,-1 1-1,1-1 1,-1 6 0,1-7-52,-1 1 1,1-1 0,0 1 0,0-1-1,0 1 1,0 0 0,1-1 0,-1 1-1,1-1 1,-1 1 0,1-1 0,0 0-1,0 1 1,0-1 0,0 0-1,0 1 1,1-1 0,-1 0 0,1 0-1,-1 0 1,1 0 0,0 0 0,3 2-1,-2-2 61,1-1 0,0 1 0,0-1-1,0 0 1,0 0 0,1 0 0,-1 0-1,0-1 1,0 0 0,0 1 0,1-2-1,-1 1 1,0 0 0,5-2 0,-5 1-27,0 0 1,1 0 0,-1 0 0,0 0 0,0-1-1,0 0 1,0 0 0,-1 0 0,1 0-1,-1-1 1,1 1 0,-1-1 0,0 0 0,0 0-1,0 0 1,0-1 0,0 1 0,-1-1-1,1 1 1,-1-1 0,0 0 0,2-7-1,-1 3-11,0-1-1,0 1 0,-1-1 1,-1 0-1,0 0 0,0 0 1,0 0-1,-1 0 0,-2-17 1,1 23-54,0 0 0,0 0 0,-1 0 0,1 0 0,-1 0 0,0 0 0,1 0 0,-1 0 0,0 1 0,-1-1 0,-2-2 0,4 4-11,1 0 1,-1 0 0,0 0-1,0 0 1,0 1-1,0-1 1,0 0-1,0 1 1,0-1-1,0 0 1,0 1-1,0-1 1,0 1-1,0 0 1,0-1 0,0 1-1,-1 0 1,1 0-1,0 0 1,0 0-1,0 0 1,-1 0-1,1 0 1,0 0-1,0 0 1,0 0 0,0 1-1,0-1 1,-1 0-1,1 1 1,0-1-1,0 1 1,0-1-1,-2 2 1,3-1-59,-1 0 0,0 0 1,0 0-1,1 0 0,-1 0 0,0 0 1,1 0-1,-1 0 0,1 0 0,-1 0 1,1 0-1,0 0 0,-1 0 0,1 0 1,0 1-1,0-1 0,0 0 0,0 0 1,0 0-1,0 0 0,0 1 0,0-1 1,0 0-1,1 0 0,-1 0 0,0 0 1,1 0-1,-1 0 0,1 0 0,-1 1 1,1-1-1,0-1 0,-1 1 0,1 0 1,0 0-1,0 0 0,0 0 0,1 1 1,1 1-404,0-1 1,0 1 0,0-1-1,0 0 1,0 0 0,1 0-1,-1 0 1,1 0 0,-1-1 0,7 2-1,19-1-3647,-1-1-1789</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08.446"/>
    </inkml:context>
    <inkml:brush xml:id="br0">
      <inkml:brushProperty name="width" value="0.025" units="cm"/>
      <inkml:brushProperty name="height" value="0.025" units="cm"/>
    </inkml:brush>
  </inkml:definitions>
  <inkml:trace contextRef="#ctx0" brushRef="#br0">39 7 12043,'0'0'8638,"-4"11"-7741,-4 13-261,1 0 1,1 1-1,2-1 1,-3 34-1,5-40-472,1 0-1,1 0 0,1-1 1,1 1-1,0 0 1,1 0-1,8 26 0,-9-41-186,-1 1 0,1 0-1,0-1 1,0 1 0,0-1 0,0 0-1,0 1 1,1-1 0,0 0-1,5 4 1,-7-6 25,0-1 0,0 1 0,0-1 0,0 1 0,0-1 0,0 1 0,0-1 0,0 0 0,1 0 0,-1 1 0,0-1 0,0 0 0,0 0-1,1 0 1,-1 0 0,0-1 0,0 1 0,0 0 0,0 0 0,1-1 0,-1 1 0,0-1 0,0 1 0,0-1 0,0 1 0,0-1 0,0 0 0,0 1 0,0-1 0,0 0 0,0 0 0,-1 0 0,1 1-1,0-1 1,0 0 0,-1 0 0,1 0 0,-1 0 0,1 0 0,0-2 0,13-25-43,-1-1 0,-2 0-1,-1-1 1,-1 0 0,8-49-1,-10 45-62,8-39-483,-10 43 532,-4 23 217,-2 9 174,-5 26 29,0-1 1,2 1-1,1 0 1,1 0-1,3 34 0,0-50-254,0 1 0,1-1 0,0 0 0,0-1-1,2 1 1,-1 0 0,2-1 0,-1 0-1,2 0 1,-1 0 0,2 0 0,-1-1-1,1 0 1,14 15 0,4-8-457,-12-15-1517,-3-12-3781,-2-13-4093</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09.594"/>
    </inkml:context>
    <inkml:brush xml:id="br0">
      <inkml:brushProperty name="width" value="0.025" units="cm"/>
      <inkml:brushProperty name="height" value="0.025" units="cm"/>
    </inkml:brush>
  </inkml:definitions>
  <inkml:trace contextRef="#ctx0" brushRef="#br0">129 139 8680,'0'0'2130,"9"-8"1073,1-1-1573,0-1 0,0-1 0,15-20 0,-24 28-1337,1 1 0,-1 0 0,0-1 0,1 1 0,-1-1 0,0 1 0,0-1 0,-1 1-1,1-1 1,0 0 0,-1 1 0,0-1 0,0 0 0,0-3 0,0 5-213,-1-1 0,1 1 0,-1-1 0,0 1 0,0-1 0,0 1 0,0 0 0,0-1 0,0 1 0,0 0 0,0 0 0,0 0 0,-1 0 0,1 0 0,0 0 0,-1 0 0,1 0 0,-1 0 0,1 1 0,-1-1 0,1 0 0,-1 1 0,0 0 0,1-1 0,-1 1 0,1 0 0,-3 0 0,-2-1-60,0 0 1,-1 1-1,1 0 0,0 1 0,-1-1 1,1 1-1,0 0 0,0 1 0,-1-1 1,1 1-1,0 0 0,1 1 0,-1 0 1,0 0-1,1 0 0,-1 0 1,1 1-1,0 0 0,0 0 0,1 0 1,-6 7-1,6-7-25,1 0 0,-1 1 0,1 0 0,0-1 0,0 1 0,0 0 0,1 1 0,-1-1 0,2 0 0,-1 1 0,0-1 0,1 1 0,0-1 0,0 1 0,1 0 0,0-1 0,0 1-1,0 0 1,0 0 0,1-1 0,0 1 0,0-1 0,1 1 0,2 6 0,-3-10 20,0 0-1,0 0 0,0 0 1,0 0-1,1 0 0,-1 0 1,0 0-1,1-1 0,0 1 1,-1 0-1,1-1 1,0 1-1,0-1 0,0 0 1,0 0-1,0 0 0,0 0 1,0 0-1,1 0 0,-1 0 1,0-1-1,0 1 0,1-1 1,-1 0-1,0 1 0,1-1 1,-1 0-1,0 0 0,0-1 1,1 1-1,-1 0 1,0-1-1,1 0 0,-1 1 1,0-1-1,0 0 0,3-1 1,3-2 75,0 0 0,0 0 0,0-1 0,0 1 0,-1-2 0,0 1 0,0-1 0,8-9 0,-13 13-90,4-4 8,0-1 0,0 0 0,0-1 0,-1 1 0,0-1 0,-1 0 0,7-15 0,-20 81-248,10-57 238,-1-1-1,0 1 1,0 0 0,1-1-1,-1 1 1,1 0-1,-1-1 1,1 1 0,-1-1-1,1 1 1,-1-1 0,1 1-1,-1-1 1,1 1-1,-1-1 1,1 0 0,0 1-1,-1-1 1,1 0 0,0 0-1,-1 1 1,1-1-1,0 0 1,-1 0 0,1 0-1,0 0 1,0 0-1,-1 0 1,1 0 0,0 0-1,0 0 1,0 0 0,29-3 21,-14-2 4,0 0-1,0-1 0,-1-1 0,0 0 0,16-11 1,-16 9-29,0 0 1,1 2 0,0 0-1,29-9 1,-45 16-7,1 0-1,0 0 1,-1 0-1,1-1 1,0 1-1,-1 0 1,1 0-1,0 0 0,-1 1 1,1-1-1,0 0 1,-1 0-1,1 0 1,0 0-1,-1 1 1,1-1-1,0 0 1,-1 0-1,1 1 1,-1-1-1,1 1 1,0-1-1,-1 0 1,1 1-1,-1-1 1,1 1-1,-1-1 1,0 1-1,1 0 1,0 0-1,4 28-105,-12 42 197,4-57-90,3-13 29,0 1-1,-1-1 1,1 1-1,0-1 0,0 0 1,-1 1-1,1-1 1,0 0-1,1 1 0,-1-1 1,0 1-1,0-1 0,0 0 1,1 1-1,-1-1 1,1 0-1,-1 1 0,1-1 1,0 0-1,-1 0 1,1 0-1,1 2 0,-1-3 23,0 1-1,0-1 1,0 0-1,0 0 1,1 0-1,-1 0 1,0 0 0,0 0-1,0 0 1,0 0-1,0 0 1,0 0-1,0-1 1,0 1-1,0 0 1,0-1-1,0 1 1,0-1-1,0 1 1,0-1-1,1 0 1,9-7 207,-1 0 0,0 0 0,11-13 1,23-38-71,-9 9-253,-30 113-864,-4-60 991,0 0 0,0 0 0,0 0-1,1 0 1,-1 0 0,1 0 0,-1-1 0,1 1-1,0 0 1,0-1 0,0 1 0,1-1-1,-1 0 1,1 0 0,-1 0 0,1 0-1,-1 0 1,1 0 0,0-1 0,0 1 0,0-1-1,0 0 1,0 0 0,0 0 0,0 0-1,1-1 1,-1 1 0,0-1 0,0 0-1,0 0 1,1 0 0,-1 0 0,0 0-1,0-1 1,1 0 0,-1 1 0,0-1 0,0 0-1,0-1 1,0 1 0,0 0 0,0-1-1,-1 0 1,1 1 0,0-1 0,-1 0-1,1-1 1,-1 1 0,0 0 0,0-1-1,0 1 1,3-5 0,-2 2-17,1-1 0,-1 0 1,0 0-1,0-1 0,0 1 0,-1-1 1,0 1-1,-1-1 0,1 0 0,-1 1 0,0-8 1,-1 11-37,0 1 0,-1 0 0,1 0 0,0 0 0,-1 0 0,1 0 0,-1 0 0,0 0 1,0 0-1,0 0 0,0 1 0,0-1 0,0 0 0,0 0 0,-1 1 0,1-1 0,0 1 0,-1-1 0,1 1 1,-1-1-1,0 1 0,0 0 0,1 0 0,-1 0 0,0 0 0,0 0 0,0 0 0,0 1 0,0-1 0,0 1 1,0-1-1,0 1 0,0 0 0,0 0 0,0 0 0,0 0 0,-1 0 0,-1 0 0,-10 3-577,15 3-1133,21 4-1106,-4-7 470,0-2-1,27 0 0,-29-1 448,23 0-4147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21.375"/>
    </inkml:context>
    <inkml:brush xml:id="br0">
      <inkml:brushProperty name="width" value="0.025" units="cm"/>
      <inkml:brushProperty name="height" value="0.025" units="cm"/>
    </inkml:brush>
  </inkml:definitions>
  <inkml:trace contextRef="#ctx0" brushRef="#br0">1 90 14798,'0'0'7111,"63"-7"-5574,-25-4-448,-2 1-929,2 1-128,-2-2-704,2 1-1282,-4-1 64,-4 0-3299,-6 2 1314</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09.938"/>
    </inkml:context>
    <inkml:brush xml:id="br0">
      <inkml:brushProperty name="width" value="0.025" units="cm"/>
      <inkml:brushProperty name="height" value="0.025" units="cm"/>
    </inkml:brush>
  </inkml:definitions>
  <inkml:trace contextRef="#ctx0" brushRef="#br0">118 19 9545,'0'0'17200,"-9"-4"-17141,-28-10-59,37 14-6,-1 0 0,0 0 1,1 0-1,-1 0 0,1 0 0,-1 0 0,1 0 0,-1 0 1,1 0-1,-1 0 0,1 0 0,-1 1 0,0-1 0,1 0 1,-1 0-1,1 1 0,0-1 0,-1 0 0,1 1 0,-1-1 1,1 0-1,-1 1 0,1-1 0,0 0 0,-1 1 1,1-1-1,0 1 0,-1-1 0,1 1 0,0-1 0,0 1 1,-1-1-1,1 1 0,0-1 0,0 1 0,0-1 0,0 1 1,0 0-1,0-1 0,0 1 0,0-1 0,0 1 0,0-1 1,0 1-1,0-1 0,0 1 0,1 1 0,7 24-312,-3-22 233,0 0-1,0 0 1,1 0-1,0-1 1,-1 0-1,1 0 1,1 0-1,-1-1 1,0 0-1,10 2 1,-10-3-7,0 0 1,0 1-1,0 0 0,-1 1 1,1-1-1,0 1 1,-1 0-1,0 0 1,0 0-1,0 1 0,5 5 1,-9-9 161,0 1 0,-1 0 1,1 0-1,-1 0 0,1 0 0,-1 0 0,1 0 1,-1 1-1,0-1 0,1 0 0,-1 0 1,0 0-1,0 0 0,0 0 0,0 0 0,0 0 1,0 1-1,0-1 0,0 0 0,-1 0 0,1 0 1,0 0-1,-1 0 0,1 0 0,-1 0 1,1 0-1,-1 0 0,1 0 0,-1 0 0,0 0 1,1 0-1,-1 0 0,0 0 0,0-1 1,0 1-1,1 0 0,-1 0 0,0-1 0,0 1 1,-2 0-1,-46 25 1812,42-23-1694,-5 3 106,-1-1 1,0-1 0,-16 4-1,-8-6-1467,35-2 757,0-1 0,0 1 0,0-1 0,1 1 0,-1-1 0,0 1 0,0-1 0,1 0-1,-1 0 1,0 0 0,1 0 0,-1 0 0,1 0 0,-3-3 0,-7-12-7025</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10.314"/>
    </inkml:context>
    <inkml:brush xml:id="br0">
      <inkml:brushProperty name="width" value="0.025" units="cm"/>
      <inkml:brushProperty name="height" value="0.025" units="cm"/>
    </inkml:brush>
  </inkml:definitions>
  <inkml:trace contextRef="#ctx0" brushRef="#br0">1 0 6406</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10.739"/>
    </inkml:context>
    <inkml:brush xml:id="br0">
      <inkml:brushProperty name="width" value="0.025" units="cm"/>
      <inkml:brushProperty name="height" value="0.025" units="cm"/>
    </inkml:brush>
  </inkml:definitions>
  <inkml:trace contextRef="#ctx0" brushRef="#br0">0 65 11531,'3'-9'1351,"-1"0"-550,-1 6-487,-1 0 0,1 0 0,0 0-1,0-1 1,0 1 0,0 0 0,0 0-1,1 0 1,0 1 0,-1-1 0,1 0-1,0 1 1,4-4 0,-6 5-274,0 1 1,0 0-1,0 0 1,0 0 0,1 0-1,-1 0 1,0-1-1,0 1 1,0 0-1,1 0 1,-1 0 0,0 0-1,0 0 1,0 0-1,1 0 1,-1 0-1,0 0 1,0 0 0,1 0-1,-1 0 1,0 0-1,0 0 1,0 0-1,1 0 1,-1 0 0,0 0-1,0 0 1,1 0-1,-1 0 1,0 0-1,0 0 1,0 1 0,1-1-1,-1 0 1,0 0-1,0 0 1,0 0-1,0 0 1,1 1 0,-1-1-1,0 0 1,0 0-1,0 0 1,0 1-1,0-1 1,0 0 0,0 0-1,1 0 1,-1 1-1,0-1 1,0 0-1,0 0 1,0 1 0,0-1-1,0 0 1,0 0-1,0 0 1,0 1-1,0-1 1,0 0 0,0 0-1,0 1 1,-1-1-1,1 0 1,0 0-1,0 0 1,0 1 0,0-1-1,0 0 1,25 188 5540,1 11-4030,-13-74-321,-4 193 1,-9-269-73,0-99-977,-2 0 3,3-1 0,1 1 0,3 0-1,19-83 1,-22 128-218,-1-1 1,1 1-1,1-1 1,-1 1-1,1 0 1,0 0-1,0 0 1,1 0-1,-1 1 1,1-1-1,0 1 1,0 0-1,1 0 0,-1 0 1,1 1-1,0 0 1,0-1-1,0 2 1,0-1-1,0 1 1,1-1-1,7-1 1,-6 3-12,0 0 1,-1 0 0,1 1 0,0-1 0,0 2 0,-1-1-1,1 1 1,0 0 0,-1 0 0,1 1 0,-1-1 0,1 2-1,-1-1 1,0 1 0,0 0 0,0 0 0,0 1-1,0-1 1,5 6 0,-7-5 68,0 1-1,0-1 1,-1 1 0,0-1-1,0 1 1,0 0-1,0 0 1,-1 1 0,0-1-1,0 0 1,-1 1-1,1-1 1,-1 1 0,0-1-1,-1 1 1,1 0-1,-1-1 1,-1 12 0,4-33 154,2-12 190,2-51 1,-7 71-359,0 0-1,0 0 0,-1 0 0,-1-1 0,1 1 0,-1 0 0,0 1 0,-1-1 0,0 0 0,0 1 0,-5-8 0,8 15-31,0 0-1,0 0 0,0 0 0,0 0 0,0 1 0,0-1 0,0 0 0,-1 0 0,1 0 1,0 0-1,0 0 0,0 0 0,0 1 0,0-1 0,0 0 0,0 0 0,-1 0 0,1 0 1,0 0-1,0 0 0,0 0 0,0 0 0,0 0 0,-1 0 0,1 0 0,0 0 0,0 0 0,0 0 1,0 0-1,0 0 0,-1 0 0,1 0 0,0 0 0,0 0 0,0 0 0,0 0 0,-1 0 1,1 0-1,0 0 0,0 0 0,0 0 0,0 0 0,0 0 0,0 0 0,-1-1 0,1 1 0,0 0 1,0 0-1,0 0 0,0 0 0,0 0 0,0 0 0,0-1 0,0 1 0,0 0 0,-1 0 1,1 0-1,0 0 0,0 0 0,0-1 0,0 1 0,0 1-66,0 0-1,0-1 1,0 1 0,1 0-1,-1 0 1,0-1 0,0 1 0,1 0-1,-1-1 1,0 1 0,1 0-1,-1-1 1,0 1 0,1-1-1,-1 1 1,1 0 0,-1-1-1,1 1 1,-1-1 0,1 0-1,0 1 1,10 3-1135,-1 0 1,0-1 0,1 0-1,0-1 1,0 0-1,0-1 1,0 0-1,0-1 1,0 0-1,15-3 1,10 2-3662,1 1-784</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11.291"/>
    </inkml:context>
    <inkml:brush xml:id="br0">
      <inkml:brushProperty name="width" value="0.025" units="cm"/>
      <inkml:brushProperty name="height" value="0.025" units="cm"/>
    </inkml:brush>
  </inkml:definitions>
  <inkml:trace contextRef="#ctx0" brushRef="#br0">118 44 2819,'21'-18'7994,"-21"18"-7692,1-1 0,-1 1 1,0-1-1,0 1 0,1-1 0,-1 1 0,0-1 0,0 0 1,0 1-1,1-1 0,-1 1 0,0-1 0,0 0 0,0 1 0,0-1 1,0 0-1,0 1 0,-1-1 0,1 1 0,0-1 0,0 0 1,0 1-1,0-1 0,-1 0 0,-14-9 5087,-12 9-4370,22 2-939,1 1 0,-1-1 0,1 1 0,0-1 0,0 1 0,0 1-1,0-1 1,0 0 0,0 1 0,1 0 0,-1 0 0,1 0-1,0 0 1,0 1 0,0-1 0,0 1 0,0 0 0,-2 6 0,1-4 18,1 0 1,-1 1 0,2 0 0,-1 0 0,1 0 0,0 0 0,0 0 0,1 0 0,0 0 0,0 14 0,1-20-92,0 0 1,1 0-1,-1 0 1,0-1 0,1 1-1,-1 0 1,1 0 0,-1-1-1,1 1 1,-1 0-1,1-1 1,-1 1 0,1-1-1,0 1 1,-1 0 0,1-1-1,0 0 1,0 1-1,-1-1 1,1 1 0,0-1-1,0 0 1,0 1 0,-1-1-1,1 0 1,0 0-1,0 0 1,0 0 0,0 0-1,-1 0 1,1 0 0,1 0-1,32-2 286,-8-5-185,-1-1 1,0-1-1,-1-1 0,0-1 1,0-1-1,36-25 0,21-11-337,-80 48 224,-1 0 1,1-1 0,-1 1 0,1 0 0,-1-1 0,1 1 0,0 0 0,-1 0 0,1 0-1,-1-1 1,1 1 0,0 0 0,-1 0 0,1 0 0,0 0 0,-1 0 0,1 0 0,-1 0 0,1 0-1,0 1 1,-1-1 0,1 0 0,-1 0 0,1 0 0,0 1 0,-1-1 0,1 0 0,-1 1-1,1-1 1,-1 0 0,1 1 0,-1-1 0,1 1 0,-1-1 0,0 1 0,1-1 0,-1 1-1,0-1 1,1 1 0,-1-1 0,0 1 0,1-1 0,-1 1 0,0 0 0,0-1 0,0 1-1,0-1 1,0 1 0,1 0 0,-1-1 0,0 1 0,0-1 0,-1 1 0,1 0 0,0-1-1,0 1 1,0 0 0,0 0 0,-8 55 644,4-29 367,5-26-981,-1-1 1,0 1 0,0-1 0,1 1 0,-1-1 0,0 1 0,1-1-1,-1 1 1,0-1 0,1 0 0,-1 1 0,1-1 0,-1 0 0,1 1 0,-1-1-1,1 0 1,-1 1 0,1-1 0,-1 0 0,1 0 0,-1 0 0,1 0-1,-1 1 1,1-1 0,-1 0 0,1 0 0,0 0 0,-1 0 0,1 0 0,-1 0-1,1 0 1,-1-1 0,1 1 0,-1 0 0,1 0 0,-1 0 0,1 0-1,-1-1 1,1 1 0,0-1 0,25-8 366,11-14-247,28-13-104,-61 34-131,1 0 0,-1 0-1,1 1 1,0-1 0,0 1 0,0 1 0,-1-1 0,1 1-1,0-1 1,0 1 0,0 1 0,6 0 0,-10-1 75,0 1 1,0-1 0,0 0 0,0 1-1,0-1 1,0 1 0,0 0 0,0-1-1,-1 1 1,1 0 0,0-1 0,0 1-1,0 0 1,-1 0 0,1-1-1,0 1 1,-1 0 0,1 0 0,-1 0-1,1 0 1,-1 0 0,0 0 0,1 0-1,-1 2 1,4 33-95,0 0 372,-3-35-234,-1 0 1,0 0-1,0 0 0,1 0 1,-1 0-1,1 0 1,-1 0-1,1 0 0,-1-1 1,1 1-1,0 0 0,-1 0 1,1 0-1,0-1 1,0 1-1,0 0 0,-1-1 1,1 1-1,0-1 0,0 1 1,0-1-1,0 1 1,0-1-1,0 1 0,2-1 1,3 1 87,0-1 1,0 0-1,0 0 1,0-1-1,1 0 1,-1 0-1,-1 0 1,1-1-1,0 0 1,11-5-1,57-35-62,-26 14-91,-42 25 41,0 0-133,0-1 1,0 1 0,1 1-1,-1 0 1,11-3 0,-16 5 117,0 0 0,0 0 1,0 0-1,0 0 0,0 0 1,0 0-1,0 0 0,0 0 1,0 0-1,0 1 0,-1-1 1,1 0-1,0 1 0,0-1 1,0 0-1,0 1 0,0 0 1,0-1-1,-1 1 0,1-1 1,0 1-1,-1 0 0,1-1 0,0 1 1,-1 0-1,1 0 0,-1 0 1,1-1-1,-1 1 0,1 0 1,-1 0-1,0 0 0,1 0 1,-1 0-1,0 0 0,0 0 1,1 0-1,-1 0 0,0 0 1,0 0-1,0 0 0,-1 0 1,1 0-1,0 2 0,-13 91 260,24-103-10453,0-11-1318</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12.426"/>
    </inkml:context>
    <inkml:brush xml:id="br0">
      <inkml:brushProperty name="width" value="0.025" units="cm"/>
      <inkml:brushProperty name="height" value="0.025" units="cm"/>
    </inkml:brush>
  </inkml:definitions>
  <inkml:trace contextRef="#ctx0" brushRef="#br0">209 111 10570,'0'0'10581,"3"-9"-8649,-1 7-1820,-1-1 0,-1 1 0,1 0 0,0-1 0,0 1 0,-1-1-1,0 1 1,1-1 0,-1 1 0,0-1 0,0 1 0,-1-4 0,1 4-61,-1 1-1,0-1 1,0 1 0,-1 0 0,1-1 0,0 1-1,0 0 1,-1 0 0,1 0 0,0 0 0,-1 0 0,1 0-1,-1 0 1,0 0 0,1 1 0,-1-1 0,0 1 0,1-1-1,-1 1 1,0 0 0,1-1 0,-1 1 0,0 0-1,0 0 1,-2 0 0,-2 0 6,0-1 0,0 1-1,-1 0 1,1 1 0,0-1 0,0 1 0,-1 0-1,1 1 1,0 0 0,0 0 0,1 0 0,-1 0-1,0 1 1,1 0 0,-1 0 0,1 1 0,0-1-1,-9 9 1,8-5-27,1 0 1,-1 0-1,1 0 0,1 1 1,-1-1-1,1 1 0,0 0 1,1 1-1,0-1 1,0 1-1,1-1 0,-2 17 1,3-20-15,0-1 1,0 0-1,1 0 1,0 0 0,0 0-1,0 1 1,0-1 0,1 0-1,-1 0 1,1 0 0,0 0-1,1 0 1,-1 0 0,1 0-1,-1 0 1,4 5 0,-2-7 5,-1 1 1,1-1-1,0 0 1,0 0 0,0-1-1,0 1 1,0-1 0,0 1-1,0-1 1,1 0-1,-1 0 1,0 0 0,1-1-1,-1 1 1,0-1 0,1 0-1,-1 0 1,1 0-1,-1 0 1,6-2 0,0 1 76,0-1 0,-1 0 0,1 0 0,-1-1 0,0 0 0,0 0 0,0-1 0,0 0 1,-1-1-1,1 0 0,-1 0 0,0 0 0,0-1 0,-1 0 0,0 0 0,0-1 0,6-8 1,-4 4-45,-1 0 1,0-1 0,-1 0-1,0 0 1,0 0 0,-1 0 0,-1-1-1,0 0 1,-1 0 0,3-20 0,-6 32-54,0 0 0,0 0 0,0 0 0,1 1 0,-1-1 1,0 0-1,0 0 0,0 1 0,0-1 0,0 0 0,0 0 1,-1 0-1,1 1 0,0-1 0,0 0 0,0 0 0,-1 1 1,1-1-1,0 0 0,-1 0 0,1 1 0,-1-1 0,1 0 1,-1 0-1,-12 9-124,-11 28-61,21-28 178,0 0 1,1 0 0,0 0-1,0 0 1,1 1-1,0-1 1,0 0 0,1 1-1,0-1 1,2 15 0,-1-22 23,1 0 0,-1 0 1,0 0-1,0 0 0,0 0 1,1 0-1,-1 0 1,0 0-1,1 0 0,-1 0 1,1-1-1,-1 1 0,1-1 1,-1 1-1,1-1 0,0 1 1,-1-1-1,1 0 1,-1 0-1,1 0 0,0 0 1,-1 0-1,1 0 0,-1 0 1,1-1-1,0 1 1,1-1-1,3 0 104,-1-1 0,0 1 0,1-1 0,-1 0 0,0 0 0,9-6 1,-5 2-105,0-2 0,0 1-1,-1-1 1,0 0 0,-1-1 0,1 0 0,-2 0 0,1-1 0,-2 1 0,1-2 0,-1 1 0,-1 0 0,1-1 0,-2 0 0,0 0 0,0 0 0,1-15 0,-11 32-542,1 7 503,0 0-1,0 1 1,1-1 0,1 1-1,1 0 1,0 0-1,0 0 1,1 0 0,1 0-1,1 25 1,1-38 24,-1 1 0,0-1 0,1 1 0,-1-1 0,1 0 0,-1 1 0,1-1 0,-1 0 1,1 0-1,0 1 0,0-1 0,0 0 0,0 0 0,0 0 0,0 0 0,0 0 0,0 0 0,0 0 0,0 0 0,1-1 0,-1 1 0,0 0 1,1-1-1,-1 1 0,0-1 0,1 1 0,-1-1 0,0 0 0,1 1 0,-1-1 0,1 0 0,-1 0 0,1 0 0,-1 0 0,1 0 1,-1-1-1,0 1 0,3-1 0,2 0 14,-1 0 0,0-1 0,1 1-1,-1-1 1,0 0 0,0 0 0,0-1 0,8-5 0,-5 1-39,0 1 0,-1-2 0,0 1 0,0-1 0,-1 0 0,0 0 0,0 0 0,-1-1 0,0 0 0,-1 0 0,0-1 0,0 1 0,-1-1 0,0 1 0,-1-1-1,3-18 1,-21 57-619,11-17 654,0 0 1,2 0-1,-1 1 1,2 0-1,0 0 0,0 0 1,1 0-1,1 0 1,1 14-1,-1-25 1,1 0 0,0-1 0,-1 1 1,1-1-1,0 1 0,0-1 0,0 0 0,0 1 0,0-1 1,0 0-1,0 1 0,0-1 0,1 0 0,-1 0 0,0 0 1,1 0-1,-1 0 0,1-1 0,-1 1 0,1 0 0,-1-1 1,1 1-1,0-1 0,-1 1 0,1-1 0,0 0 0,-1 0 1,1 0-1,0 0 0,-1 0 0,1 0 0,0 0 0,1-1 1,7 1 37,-1-1 1,0-1 0,0 0 0,16-5 0,-3 0-22,-7 2-34,-1 0 0,0-1 0,0 0 1,0-1-1,17-12 0,-30 19 168,-14-14 714,11 9-862,0-1 0,0 1 0,1-1 0,0 1 0,0-1 0,0 0 0,0 0 0,1 1 0,0-1-1,0 0 1,2-9 0,-1 12-16,0 1-1,0 0 1,0 0 0,1 0-1,-1-1 1,0 1-1,1 1 1,0-1-1,-1 0 1,1 0-1,0 0 1,0 1 0,0-1-1,0 1 1,0 0-1,0-1 1,0 1-1,0 0 1,1 0-1,-1 1 1,0-1 0,1 0-1,-1 1 1,0-1-1,1 1 1,-1 0-1,1 0 1,-1 0-1,3 0 1,168 5-5324,-147-8 560,-2-11-3091</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13.305"/>
    </inkml:context>
    <inkml:brush xml:id="br0">
      <inkml:brushProperty name="width" value="0.025" units="cm"/>
      <inkml:brushProperty name="height" value="0.025" units="cm"/>
    </inkml:brush>
  </inkml:definitions>
  <inkml:trace contextRef="#ctx0" brushRef="#br0">155 108 12876,'0'-2'479,"0"1"0,0 0 1,0 0-1,0-1 0,0 1 0,0 0 0,-1-1 0,1 1 0,-1 0 0,1 0 1,-1 0-1,1-1 0,-1 1 0,0 0 0,1 0 0,-1 0 0,0 0 0,0 0 1,0 0-1,-1-1 0,0 1-221,1 0 1,-1 0-1,0 1 0,1-1 1,-1 0-1,0 1 0,0-1 1,0 1-1,1 0 0,-1-1 1,0 1-1,-3 0 0,1 0-212,0 1-1,0-1 1,1 1-1,-1 0 0,0 0 1,1 0-1,-1 0 1,1 1-1,-1-1 1,1 1-1,-1 0 0,1 0 1,-4 3-1,0 2 7,1 1-1,0-1 1,0 1 0,1 0-1,0 1 1,0-1-1,1 1 1,0 0 0,1 0-1,0 0 1,0 1-1,1-1 1,0 1 0,1-1-1,0 1 1,0 0-1,2 18 1,-1-26-50,0-1 0,1 1 0,-1-1 0,0 1 0,0-1 0,1 1 0,-1-1 0,1 0 0,-1 1 0,1-1 0,0 0 0,0 1 1,-1-1-1,1 0 0,0 0 0,0 0 0,0 0 0,0 0 0,0 0 0,0 0 0,1 0 0,-1 0 0,0 0 0,0-1 0,3 2 0,-1-1 22,0-1 0,0 1-1,0-1 1,0 0 0,1 0 0,-1 0-1,0 0 1,0-1 0,0 1 0,0-1-1,5-2 1,2 0 122,0-1-1,0-1 0,-1 0 1,0 0-1,0-1 1,11-8-1,-2-4 8,-1 0 0,-1-1 0,-1-1 0,0 0 0,20-39 0,-60 157-430,23-90 260,-2 7-138,1 0 0,1 0 1,-1 23-1,2-36 16,1 0 0,0 1 0,0-1 0,0 0 0,0 0 0,0 1 0,1-1 0,-1 0 1,1 1-1,0-1 0,-1 0 0,1 0 0,0 0 0,0 0 0,0 0 0,1 0 0,-1 0 0,0 0 0,1 0 0,-1-1 0,1 1 0,0 0 0,-1-1 0,1 1 0,0-1 0,0 0 0,0 0 0,0 1 0,0-1 0,4 1 0,3-1-540,0 0-1,0 0 1,0-1-1,-1 0 0,1-1 1,0 0-1,0 0 1,0-1-1,0 0 1,-1 0-1,1-1 0,-1 0 1,0-1-1,0 0 1,0 0-1,0-1 1,-1 0-1,1 0 0,-1 0 1,-1-1-1,1 0 1,5-8-1,1 1-171,-2-1 0,0 0 0,0-1 0,10-20 0,-13 19 1985,0 0 1,-2 0-1,10-33 0,-14 42-503,0 1 271,0-1 0,-1 1 1,0-1-1,0 1 0,0-1 0,-1 0 0,0 1 0,0-1 0,-2-13 0,1 19-841,1 1-1,0-1 1,-1 1-1,1-1 1,0 1-1,-1-1 1,1 1-1,-1-1 1,1 1-1,-1-1 1,0 1 0,1 0-1,-1-1 1,1 1-1,-1 0 1,0-1-1,1 1 1,-1 0-1,0 0 1,1 0-1,-1 0 1,0-1-1,1 1 1,-1 0-1,0 0 1,1 0-1,-1 0 1,0 1-1,1-1 1,-1 0 0,0 0-1,1 0 1,-1 0-1,0 1 1,1-1-1,-1 0 1,-1 1-1,-22 13 550,-4 8 254,1 1 1,1 1 0,-30 36 0,55-59-842,0 0-1,0 0 1,1 0 0,-1 0-1,0 0 1,0 1 0,0-1-1,1 0 1,-1 0 0,0 0-1,1 1 1,-1-1 0,1 0-1,0 1 1,-1-1 0,1 1 0,0 0-1,0-1-15,0 0 1,1-1-1,-1 1 0,0-1 0,1 1 1,-1-1-1,0 0 0,1 1 0,-1-1 1,1 1-1,-1-1 0,1 0 0,-1 1 1,1-1-1,-1 0 0,1 1 0,-1-1 1,1 0-1,-1 0 0,1 0 0,0 0 1,-1 1-1,1-1 0,-1 0 0,1 0 0,0 0 1,52-5 174,-49 4-151,32-6-909,1 2 1,70 0 0,-105 5 892,-1 0 1,1 0-1,0 0 0,-1 0 1,1 0-1,-1 0 0,1 1 1,-1-1-1,1 0 0,-1 1 1,1-1-1,-1 1 1,1-1-1,-1 1 0,1 0 1,-1 0-1,0 0 0,1 0 1,-1 0-1,0 0 0,0 0 1,0 0-1,0 0 1,0 0-1,0 1 0,0-1 1,0 0-1,0 1 0,0-1 1,-1 1-1,1-1 0,-1 1 1,1-1-1,-1 1 1,0-1-1,1 1 0,-1 0 1,0-1-1,0 1 0,0-1 1,0 1-1,0-1 0,-1 1 1,1 0-1,0-1 1,-1 1-1,1-1 0,-1 1 1,0-1-1,1 1 0,-2 1 1,-2 6 352,0 0 1,-1 0-1,0-1 1,0 1 0,-1-1-1,0-1 1,-8 9-1,5-7 216,-1 0 0,-1 0-1,-21 13 1,28-20-561,0 0-1,0 0 1,0 0-1,0 0 1,-1-1 0,1 0-1,-1 0 1,1 0-1,-1 0 1,0-1-1,1 1 1,-1-1 0,1 0-1,-1-1 1,-4 0-1,7 1-191,1-1 0,-1 0-1,1 1 1,-1-1 0,1 0 0,-1 1-1,1-1 1,0 0 0,-1 0 0,1 0-1,0 0 1,0 0 0,0-1 0,0 1-1,0 0 1,0 0 0,0-1 0,0 1-1,0-1 1,1 1 0,-1-1 0,1 1-1,-1-1 1,1 1 0,-1-1 0,1 1-1,0-1 1,0 0 0,0 1 0,0-1-1,0 1 1,0-1 0,0 0 0,0 1-1,1-1 1,-1 1 0,1-3 0,0-1-906,1 0 1,-1 0-1,1 1 0,0-1 1,0 0-1,1 1 1,-1-1-1,1 1 0,0 0 1,6-7-1,17-11-5859</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13.637"/>
    </inkml:context>
    <inkml:brush xml:id="br0">
      <inkml:brushProperty name="width" value="0.025" units="cm"/>
      <inkml:brushProperty name="height" value="0.025" units="cm"/>
    </inkml:brush>
  </inkml:definitions>
  <inkml:trace contextRef="#ctx0" brushRef="#br0">192 35 13773,'0'0'8755,"-10"-6"-7602,3 2-1012,0 0 0,0 0 0,-1 1 0,1 0 1,-1 0-1,1 1 0,-14-3 0,17 5-119,-1 0 1,1 0 0,0 0-1,0 0 1,-1 0-1,1 1 1,0 0-1,0 0 1,0 0 0,0 0-1,0 1 1,0 0-1,0-1 1,1 1-1,-1 1 1,0-1 0,1 1-1,0-1 1,-6 7-1,6-7 5,1 1 0,-1-1-1,1 1 1,0 0 0,0 0-1,0 0 1,0 0 0,1 0 0,-1 0-1,1 0 1,0 0 0,-1 4-1,2-5-18,0-1 0,0 0 0,0 0 0,0 0 0,1 0 0,-1 0-1,0 1 1,1-1 0,-1 0 0,1 0 0,-1 0 0,1 0 0,0 0-1,-1 0 1,1 0 0,0 0 0,-1-1 0,1 1 0,0 0 0,0 0 0,0-1-1,0 1 1,0 0 0,0-1 0,0 1 0,0-1 0,0 1 0,0-1-1,0 1 1,0-1 0,1 0 0,-1 0 0,0 0 0,0 0 0,0 1-1,0-1 1,2-1 0,66 6 198,20 2-794,-82-6 412,0 0 0,1 1 0,-1 0 1,0 1-1,-1-1 0,1 1 0,0 0 0,-1 1 0,8 5 0,-12-8 197,-1 0 0,0 0 0,0 0 0,1 0 0,-1 1 0,0-1 0,0 0-1,0 1 1,0-1 0,0 0 0,-1 1 0,1-1 0,0 1 0,-1-1 0,1 1-1,-1 0 1,1-1 0,-1 1 0,0 0 0,0-1 0,0 1 0,1 0 0,-2 1-1,1 0 133,-1 0 0,0 1 0,0-1-1,-1 0 1,1 0 0,-1 0 0,1 0-1,-1-1 1,0 1 0,0 0 0,-2 2-1,-6 5 496,-1 0 0,1-1 0,-1 0 0,-18 10 0,22-14-591,-1-1-1,1 1 1,-1-1 0,0-1 0,0 1 0,0-1-1,-1-1 1,1 1 0,-1-2 0,1 1 0,-1-1 0,0 0-1,-14-1 1,22-1-230,0 1 1,0 0-1,0-1 0,1 1 1,-1-1-1,0 1 0,1-1 1,-1 0-1,1 1 0,-1-1 1,0 0-1,1 1 0,-1-1 1,1 0-1,0 0 0,-1 1 0,1-1 1,0 0-1,-1 0 0,1 0 1,0 0-1,0 1 0,0-1 1,-1 0-1,1 0 0,0 0 1,0 0-1,0 0 0,1-1 1,-1-1-718,-1-22-5110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14.458"/>
    </inkml:context>
    <inkml:brush xml:id="br0">
      <inkml:brushProperty name="width" value="0.025" units="cm"/>
      <inkml:brushProperty name="height" value="0.025" units="cm"/>
    </inkml:brush>
  </inkml:definitions>
  <inkml:trace contextRef="#ctx0" brushRef="#br0">85 64 8136,'0'0'3085,"3"-8"593,0-1-2496,-2 6-783,0 0 1,0 1-1,0-1 0,0 0 1,0-1-1,-1 1 0,1 0 1,-1 0-1,0 0 0,0 0 1,0-6-1,-1 9-308,1 0 1,0-1-1,0 1 0,-1 0 1,1-1-1,0 1 0,-1 0 0,1 0 1,0-1-1,-1 1 0,1 0 1,-1 0-1,1 0 0,-1-1 1,1 1-1,0 0 0,-1 0 0,1 0 1,-1 0-1,1 0 0,-1 0 1,1 0-1,-1 0 0,1 0 1,0 0-1,-1 0 0,1 0 0,-1 0 1,1 0-1,-1 1 0,1-1 1,0 0-1,-1 0 0,1 0 1,-1 1-1,1-1 0,0 0 0,-1 0 1,1 1-1,-18 10 725,10-2-731,1 1 0,1-1 0,0 1 0,0 0-1,1 0 1,0 1 0,1 0 0,0 0 0,1 0 0,0 0-1,1 0 1,0 0 0,0 1 0,1-1 0,1 1-1,0 0 1,3 14 0,-3-24-58,1 0-1,0-1 1,-1 1-1,1-1 1,0 1-1,0-1 0,0 0 1,1 1-1,-1-1 1,0 0-1,0 0 1,1 0-1,-1 0 1,0 0-1,1 0 1,-1 0-1,1 0 1,-1 0-1,1-1 1,0 1-1,-1-1 1,1 1-1,0-1 1,-1 0-1,1 1 1,0-1-1,0 0 1,-1 0-1,1 0 1,0 0-1,0-1 1,2 0-1,2 0 129,0 0 0,0 0 0,0-1 0,0 0 0,0 0 0,0 0 0,10-7 0,-5 1-46,0-1 0,-1-1 0,15-18 0,-16 18-119,-1 1 1,1 0 0,0 0 0,15-9 0,-23 18-13,-1 0 0,1 0 0,-1 1 0,1-1 0,-1 0 0,1 0 0,-1 1 0,1-1 0,-1 1 0,0-1 0,1 0 0,-1 1 0,0-1 0,1 1 0,-1-1 0,0 1 0,1-1 0,-1 1 0,0-1 0,0 1 0,0-1 0,1 1 0,-1-1 0,0 1 0,0-1 0,0 1 0,0 0 1,0-1-1,0 1 0,0-1 0,0 1 0,0-1 0,-1 1 0,1-1 0,0 2 0,0 31 41,0-29-43,0 1 34,-1-1-1,1 0 1,1 0-1,-1 0 1,0 1-1,1-1 0,0 0 1,0 0-1,0 0 1,1 0-1,-1 0 1,1 0-1,0-1 0,3 6 1,-3-7 34,1 0-1,0-1 1,0 1-1,-1 0 1,1-1 0,0 0-1,0 0 1,1 0 0,-1 0-1,0 0 1,0-1 0,0 1-1,1-1 1,-1 0-1,0 0 1,0 0 0,1 0-1,-1 0 1,6-2 0,4-1 37,0-1 1,-1 0 0,1 0-1,-1-1 1,0-1 0,0 0 0,-1 0-1,13-10 1,-10 7-71,-1 1 0,1 0 0,0 1 0,1 0 0,17-4-1,-31 10-16,-1 1 0,1 0 0,0 0 0,0-1 0,-1 1 0,1 0 0,0 0 0,0 0 0,0 0 0,-1 0 0,1 0 0,0 0 0,0 0 0,-1 0 0,1 1 0,0-1 0,0 0 0,-1 0 0,1 1 0,0-1 0,0 1 0,-1-1 0,1 0 0,0 1 0,-1-1 0,1 1 0,-1-1 0,1 1-1,-1 0 1,1-1 0,0 2 0,5 25-19,1 4 188,-6-30-150,-1 0 0,1-1 1,0 1-1,-1 0 0,1 0 0,0 0 0,0-1 0,0 1 0,0 0 0,0-1 0,0 1 0,0-1 0,0 1 0,0-1 0,0 1 0,0-1 0,0 0 0,0 0 0,0 0 0,0 1 0,0-1 0,0 0 0,1 0 0,-1 0 0,0 0 0,0-1 0,2 1 0,9-4-36,-1 0 1,0-1-1,0 0 0,-1-1 1,1 0-1,-1 0 0,0-1 1,16-16-1,14-7-2175,-14 13-924,10-7-6755,-24 15 2296</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14.883"/>
    </inkml:context>
    <inkml:brush xml:id="br0">
      <inkml:brushProperty name="width" value="0.025" units="cm"/>
      <inkml:brushProperty name="height" value="0.025" units="cm"/>
    </inkml:brush>
  </inkml:definitions>
  <inkml:trace contextRef="#ctx0" brushRef="#br0">53 47 2114,'0'0'22565,"-5"11"-21961,0 3-309,-1 0 0,2 1 0,0 0 0,1 0 0,1 0 0,-1 30 1,3-30-74,0 58 814,-16 137 1,14-202-1055,-1 11 90,5-25 142,10-33-2,27-93-64,-30 92-262,2 1 0,2 0 1,1 1-1,38-71 0,-48 104-11,0 1 1,0 0 0,0 0-1,0 0 1,0 0 0,1 1-1,0 0 1,0 0 0,9-5-1,-13 8 103,0-1 0,0 0 0,0 1 0,0-1 0,0 1 0,0-1 0,0 1 0,0 0 0,0-1-1,1 1 1,-1 0 0,0 0 0,0 0 0,0 0 0,1 0 0,-1 0 0,0 0 0,0 0 0,0 1-1,1-1 1,-1 0 0,0 1 0,0-1 0,0 1 0,0-1 0,0 1 0,0-1 0,0 1 0,0 0 0,0-1-1,0 1 1,0 0 0,0 0 0,-1 0 0,1 0 0,0 0 0,0 0 0,-1 0 0,1 0 0,-1 0-1,1 0 1,-1 0 0,1 0 0,-1 0 0,0 1 0,0-1 0,1 0 0,-1 0 0,0 0 0,0 3 0,0 3 114,-1 1 1,0-1 0,0 1 0,0-1 0,-1 1 0,0-1 0,-1 0 0,1 0 0,-1 0 0,-1 0 0,1-1 0,-1 1 0,0-1 0,-1 0 0,-7 9 0,8-10 24,-1 0 1,0 0 0,0 0-1,0 0 1,-1-1-1,1 0 1,-1 0-1,0 0 1,-1-1 0,1 0-1,0 0 1,-1 0-1,1-1 1,-1 0-1,0 0 1,-13 1-1,19-4-186,-1 1 0,0-1-1,0 0 1,0 0 0,1 1-1,-1-1 1,0 0 0,1 0-1,-1-1 1,1 1-1,-1 0 1,1 0 0,-1-1-1,1 1 1,0-1 0,0 1-1,0-1 1,0 0 0,0 1-1,0-1 1,0 0-1,1 0 1,-1 1 0,0-1-1,1 0 1,0 0 0,-1 0-1,1 0 1,0 0-1,0 0 1,0-3 0,-1-4-884,1 0 0,0-1 0,0 1-1,1-1 1,3-14 0,1 10-1309,1 0 0,0 0 0,15-22 0,4-4-4459</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15.371"/>
    </inkml:context>
    <inkml:brush xml:id="br0">
      <inkml:brushProperty name="width" value="0.025" units="cm"/>
      <inkml:brushProperty name="height" value="0.025" units="cm"/>
    </inkml:brush>
  </inkml:definitions>
  <inkml:trace contextRef="#ctx0" brushRef="#br0">69 0 16624,'0'0'5824,"-5"11"-4057,-9 28-394,2 1 0,-12 61 1,19-68-1226,1 0 1,1 0 0,2 0-1,3 34 1,4-49-121,5-17 569,-9-2-540,-1 0 0,1 0 0,-1 0 0,1 0 0,-1-1 0,0 1 0,0 0 0,1-1 0,-1 1 0,0-1 1,0 1-1,-1-1 0,1 0 0,0 1 0,1-4 0,0-5-120,1 0 0,-1-1 1,-1 0-1,0 1 1,0-1-1,-1 0 0,-1 0 1,0 1-1,0-1 1,-4-16-1,-7 12-384,1 19 115,9-2 312,1 0 1,-1 0-1,1 0 0,0 0 0,0 0 1,0 0-1,0 0 0,1 0 0,-1 1 1,0-1-1,1 0 0,-1 3 0,1-2 17,0-1-1,0 1 1,0-1 0,1 1-1,-1-1 1,1 1-1,-1-1 1,1 1-1,0-1 1,0 1-1,0-1 1,0 0-1,1 0 1,-1 1 0,0-1-1,1 0 1,0 0-1,-1 0 1,1-1-1,0 1 1,0 0-1,0-1 1,0 1-1,0-1 1,1 0 0,-1 1-1,0-1 1,0 0-1,1 0 1,-1-1-1,1 1 1,-1 0-1,1-1 1,3 1-1,-1-1 47,1 1 0,-1-1 0,1 0 0,0 0 0,-1 0 0,1-1 0,-1 0 0,1 0 0,-1-1 0,1 1 0,-1-1 0,0 0-1,0-1 1,1 1 0,5-5 0,-1-2 94,0 0 0,0-1 0,-1 0 0,-1-1 0,0 0 0,0 0-1,7-15 1,-1 3-47,-21 80-517,3-41 482,-9 46 223,12-58-265,1 0-1,-1 0 1,1 0-1,0 0 1,0 0 0,0-1-1,1 1 1,0 0-1,-1 0 1,1 0 0,1 0-1,1 5 1,-2-8-61,0 0 0,0 1 0,0-1 1,0 0-1,1 0 0,-1 0 0,0 0 0,0 0 1,1 0-1,-1 0 0,0-1 0,1 1 0,-1 0 1,1-1-1,-1 1 0,1-1 0,-1 0 0,1 1 1,0-1-1,-1 0 0,1 0 0,-1 0 0,1 0 1,-1 0-1,1 0 0,0-1 0,-1 1 0,1 0 1,-1-1-1,3-1 0,0 1-524,0-1 0,0 1 0,0-1 0,-1 0 1,1-1-1,-1 1 0,0-1 0,1 1 0,-1-1 0,4-5 0,10-21-5209,-2-7-2729</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21.827"/>
    </inkml:context>
    <inkml:brush xml:id="br0">
      <inkml:brushProperty name="width" value="0.025" units="cm"/>
      <inkml:brushProperty name="height" value="0.025" units="cm"/>
    </inkml:brush>
  </inkml:definitions>
  <inkml:trace contextRef="#ctx0" brushRef="#br0">89 164 11979,'0'0'6695,"-8"0"-5099,-39 6 548,45-5-2034,0-1-1,1 1 1,-1-1-1,0 1 1,1 0 0,-1 0-1,0 0 1,1 0-1,-1 0 1,1 0 0,0 0-1,-1 0 1,1 1-1,0-1 1,0 0-1,-1 1 1,1-1 0,0 1-1,0 0 1,1-1-1,-1 1 1,0 0 0,1-1-1,-1 1 1,1 0-1,-1 0 1,1 0 0,0 2-1,2-3-87,1-1 0,0 0 0,0 0 0,0 0-1,0 0 1,-1-1 0,1 1 0,0-1 0,0 1 0,2-2-1,32-21-715,-32 19 624,-1 1-1,1 0 1,-1-1 0,1 2 0,0-1-1,0 0 1,1 1 0,-1 0 0,0 1-1,1-1 1,7-1 0,-13 4 91,1 0 1,-1 0-1,1-1 1,-1 1-1,1 0 1,-1 0-1,1 0 1,-1-1-1,0 1 1,1 0-1,-1 0 1,0 0-1,0 0 1,0 0-1,0 0 1,0 0-1,0-1 1,0 1-1,0 0 1,0 0-1,0 0 1,0 0-1,-1 1 1,-3 25 700,1-17-549,2-6-23,0-1 0,0 1 0,1-1 1,-1 1-1,0 0 0,1-1 0,0 8 1,0-10-133,1-1 1,-1 1-1,0-1 1,0 1 0,0-1-1,0 0 1,1 1-1,-1-1 1,0 0-1,0 1 1,1-1-1,-1 0 1,0 1 0,1-1-1,-1 0 1,0 1-1,1-1 1,-1 0-1,1 0 1,-1 1 0,0-1-1,1 0 1,-1 0-1,1 0 1,-1 0-1,0 0 1,1 0-1,23-5 154,-9-3-287,0-1 0,-1 0 0,0-1 0,0-1 0,-1 0 0,11-14 0,-7 9-581,0 0 0,27-17 0,-43 49 2317,-2-14-1510,1-1-1,-1 1 0,1 0 0,-1-1 1,1 1-1,0 0 0,0 0 0,0 0 0,0-1 1,0 1-1,0 0 0,1 0 0,-1-1 1,1 1-1,-1 0 0,1 0 0,-1-1 1,1 1-1,0-1 0,0 1 0,2 2 1,3-4-91,1 0 1,-1 0 0,1-1-1,0 0 1,-1 0 0,0-1-1,1 0 1,-1 0 0,0-1-1,0 1 1,0-1 0,0 0-1,-1-1 1,1 0 0,5-5-1,-1 2-52,-2 0 0,1-1 0,-1 0 0,0-1 0,-1 0 0,0 0 0,0 0 0,5-11 0,-11 19 26,0 0 0,-1 0 0,1 0 0,0 0 0,-1 0 0,1 0 0,-1-1 0,1 1 0,-1 0 0,0 0 0,0 0 0,1-1 0,-1 1 0,0 0 0,0 0 0,0 0 0,0-1 0,0 1 0,-1 0 0,1 0 0,0 0 0,0-1-1,-1 1 1,0-2 0,0 3-5,0-1 0,0 1 0,0-1 0,0 1-1,0 0 1,-1-1 0,1 1 0,0 0 0,0 0-1,0 0 1,0 0 0,0 0 0,-1 0 0,1 0-1,0 0 1,0 0 0,0 0 0,0 1 0,0-1-1,-2 1 1,-4 1-12,0 1 0,0 0 0,1 0 0,-1 1 0,1 0-1,-1 0 1,-5 5 0,8-5 56,-1 1-1,1 0 1,1 0 0,-1 0-1,1 0 1,0 0 0,0 1-1,0-1 1,1 1 0,-2 7-1,3-11-28,1 0-1,-1-1 0,1 1 1,0 0-1,0 0 0,0 0 1,0 0-1,0 0 1,0 0-1,1 0 0,-1 0 1,1 0-1,-1 0 0,1 0 1,0-1-1,0 1 0,-1 0 1,1 0-1,1-1 1,-1 1-1,0-1 0,0 1 1,0-1-1,1 1 0,-1-1 1,1 0-1,-1 0 1,1 0-1,0 1 0,-1-2 1,1 1-1,0 0 0,0 0 1,-1 0-1,5 0 0,36 8-1469,2-9-3351,-11-3-1237</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15.701"/>
    </inkml:context>
    <inkml:brush xml:id="br0">
      <inkml:brushProperty name="width" value="0.025" units="cm"/>
      <inkml:brushProperty name="height" value="0.025" units="cm"/>
    </inkml:brush>
  </inkml:definitions>
  <inkml:trace contextRef="#ctx0" brushRef="#br0">18 0 15054,'0'0'4677,"-18"66"-4005,18-36-512,4-1-160,5-3-1345,2-3-2627,3-6-2658</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16.057"/>
    </inkml:context>
    <inkml:brush xml:id="br0">
      <inkml:brushProperty name="width" value="0.025" units="cm"/>
      <inkml:brushProperty name="height" value="0.025" units="cm"/>
    </inkml:brush>
  </inkml:definitions>
  <inkml:trace contextRef="#ctx0" brushRef="#br0">89 0 8296,'0'0'13832,"-7"6"-12727,-42 41 844,45-42-1724,1-1 0,-1 1 0,1 0 0,0 0 0,1 0 0,-1 0 0,1 0 0,0 0 0,0 1 0,1-1 0,-2 12 0,3-17-214,0 1-1,1 0 0,-1 0 0,0 0 0,1 0 0,-1 0 1,0 0-1,1-1 0,-1 1 0,1 0 0,0 0 0,-1 0 1,1-1-1,-1 1 0,1-1 0,0 1 0,0 0 1,-1-1-1,1 1 0,0-1 0,0 1 0,0-1 0,0 0 1,0 1-1,0-1 0,-1 0 0,1 0 0,0 1 0,0-1 1,0 0-1,0 0 0,0 0 0,0 0 0,0 0 0,0-1 1,2 1-1,39-6 313,-20-2-337,0 0 0,-1-2 0,39-24 0,25-11-662,-85 44 666,1 1 0,0 0 0,0-1-1,-1 1 1,1-1 0,0 1 0,0 0 0,-1 0-1,1-1 1,0 1 0,0 0 0,0 0-1,0 0 1,0 0 0,-1 0 0,1 0 0,0 0-1,0 0 1,0 0 0,0 0 0,-1 1-1,1-1 1,0 0 0,0 0 0,0 1-1,0 0 1,0 0 10,-1 0 1,1 0-1,-1 0 0,0 0 0,0 0 0,0 0 1,1 0-1,-1 0 0,0 0 0,0 0 0,0 1 1,-1-1-1,1 0 0,0 0 0,0 0 0,0 0 1,-2 2-1,-28 62 649,18-41-59,12-24-568,-1 1 1,1 0 0,-1-1 0,1 1 0,0 0 0,-1 0 0,1 0-1,0-1 1,-1 1 0,1 0 0,0 0 0,0 0 0,0-1 0,0 1-1,0 0 1,0 0 0,0 0 0,0 0 0,0 0 0,0-1 0,0 1-1,0 0 1,1 0 0,-1 0 0,0 0 0,1-1 0,-1 1 0,0 0-1,1 0 1,-1-1 0,1 1 0,-1 0 0,1-1 0,0 1 0,0 0-1,2 0-74,-1-1-1,0 0 0,1 0 1,-1-1-1,0 1 1,0 0-1,1-1 0,-1 1 1,0-1-1,0 0 0,0 0 1,4-2-1,62-38-4799,-34 13-129,3-4-3187</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16.403"/>
    </inkml:context>
    <inkml:brush xml:id="br0">
      <inkml:brushProperty name="width" value="0.025" units="cm"/>
      <inkml:brushProperty name="height" value="0.025" units="cm"/>
    </inkml:brush>
  </inkml:definitions>
  <inkml:trace contextRef="#ctx0" brushRef="#br0">275 4 16367,'-9'0'3337,"-32"-2"74,8 0-949,-46 3 0,73 0-2395,-1-1 0,0 1 0,0 0-1,0 1 1,1 0 0,-1 0 0,1 0 0,-1 1-1,1-1 1,0 2 0,0-1 0,-11 9-1,16-11-91,-1 0 0,1 0 0,0 0 0,-1 0 0,1 1 0,0-1 0,0 1 0,0-1 0,0 1 0,0-1 0,1 1 0,-1-1 0,0 1 0,1 0-1,-1-1 1,1 1 0,-1 0 0,1-1 0,0 1 0,0 3 0,0-3 7,1-1-1,-1 0 1,1 1-1,0-1 1,0 0-1,0 1 1,-1-1 0,1 0-1,0 0 1,1 0-1,-1 0 1,0 0-1,0 0 1,0 0 0,1 0-1,-1 0 1,0 0-1,3 0 1,7 4-119,1-1 0,0-1 0,0 0 0,18 2 0,-26-4 70,81 8-1864,-58-7 1589,0 0 0,0 2 0,0 1 0,-1 2 1,26 9-1,-50-16 430,0 0 0,-1 1 1,1-1-1,-1 1 0,1 0 1,-1 0-1,1-1 0,-1 1 0,0 0 1,1 0-1,-1 0 0,0 0 1,1 1-1,-1-1 0,0 0 1,0 0-1,0 1 0,0-1 1,-1 1-1,1-1 0,1 4 0,-2-4 62,0 0 0,-1 0 0,1 1 0,0-1 0,-1 0 0,0 0 0,1 0 0,-1 0 0,1 0 0,-1 0 0,0 0 0,0 0 0,0 0 0,1 0 0,-1 0 0,0 0 0,0 0 0,0-1 0,0 1 0,-1 0 0,0 0 0,-9 4 485,0 1 1,0-2-1,-1 0 0,-17 4 0,0-2-696,1-1 0,-1-2-1,0-1 1,0-1-1,-52-5 1,80 4-96,1 0-1,-1 0 1,0 0 0,0 0-1,0 0 1,1-1 0,-1 1-1,0 0 1,0 0 0,0 0-1,1-1 1,-1 1 0,0 0-1,0-1 1,1 1-1,-1-1 1,0 1 0,1 0-1,-1-1 1,1 0 0,-1 1-1,0-1 1,1 1 0,-1-1-1,1 0 1,0 1 0,-1-1-1,1 0 1,-1 0 0,1 1-1,0-1 1,-1-1 0,2 1-302,-1 0 1,1 0 0,-1 0 0,1 0 0,-1 0-1,1 0 1,-1 0 0,1 0 0,0 0-1,0 0 1,0 0 0,-1 0 0,1 1 0,0-1-1,0 0 1,0 1 0,0-1 0,0 1 0,0-1-1,0 1 1,2-1 0,24-9-10940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16.749"/>
    </inkml:context>
    <inkml:brush xml:id="br0">
      <inkml:brushProperty name="width" value="0.025" units="cm"/>
      <inkml:brushProperty name="height" value="0.025" units="cm"/>
    </inkml:brush>
  </inkml:definitions>
  <inkml:trace contextRef="#ctx0" brushRef="#br0">44 0 19410,'0'0'5510,"-7"67"-3909,7-30-448,0 6-256,0 4-224,1 1-161,8 3-224,2 0-159,0 0-97,-7-2-961,1-6-2146,-5-4-2979,0-8-5989</inkml:trace>
  <inkml:trace contextRef="#ctx0" brushRef="#br0" timeOffset="1">1 744 23510,'0'0'9257,"54"-6"-14478,-40-7-5958</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54.663"/>
    </inkml:context>
    <inkml:brush xml:id="br0">
      <inkml:brushProperty name="width" value="0.025" units="cm"/>
      <inkml:brushProperty name="height" value="0.025" units="cm"/>
    </inkml:brush>
  </inkml:definitions>
  <inkml:trace contextRef="#ctx0" brushRef="#br0">1616 188 6022,'-10'-11'-577,"-4"-5"823,-1 1 0,-1 1 0,-1 0 1,0 2-1,0-1 0,-1 2 0,-1 1 0,0 0 0,-28-10 0,0 8-161,0 1 0,0 3 0,-72-3-1,-146 15 469,221 0-387,1 3 0,-1 1 0,2 2 0,-1 2 0,2 2 0,-1 2 0,2 1 0,0 2 0,2 2 0,0 2 0,1 1 0,2 1 0,-42 40 1,50-41-97,2 1 1,1 2 0,1 0 0,2 1 0,0 2-1,2 0 1,1 1 0,2 0 0,1 1 0,2 1-1,0 1 1,3 0 0,1 0 0,1 1 0,2 0 0,-3 61-1,9-68-45,1 0-1,1 0 1,1-1 0,1 1-1,2-1 1,1 0-1,13 33 1,-12-42 38,0-1-1,2 0 1,0 0 0,0-1 0,2 0 0,0-1 0,0 0-1,2-1 1,0-1 0,0 0 0,23 15 0,-7-10 99,0-1 1,1-1 0,1-2 0,0-1 0,1-1 0,0-2 0,0-1 0,51 6 0,-15-8 23,-1-2 0,1-3 0,88-9 0,-89-1-29,0-3-1,-1-3 1,124-43 0,-95 19 584,174-95-1,-201 94-653,-2-4 0,96-80 0,-139 103-73,-1-2 1,-1 0-1,-1-2 1,-1 0-1,-1-1 1,-1-1-1,-2-1 1,0 0 0,17-43-1,-29 59-25,-1 0 1,0 1-1,0-1 1,-1 0-1,0-1 0,-1 1 1,0 0-1,-1 0 0,-2-18 1,1 23-182,0 0 0,-1 0 0,0 0 0,0 0 0,-1 0 0,0 0 0,0 0 1,0 1-1,0-1 0,-1 1 0,0 0 0,0 0 0,-1 0 0,1 1 0,-1-1 0,0 1 0,-9-5 0,-43-23-2888,-12 2-1201</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5:57.170"/>
    </inkml:context>
    <inkml:brush xml:id="br0">
      <inkml:brushProperty name="width" value="0.025" units="cm"/>
      <inkml:brushProperty name="height" value="0.025" units="cm"/>
    </inkml:brush>
  </inkml:definitions>
  <inkml:trace contextRef="#ctx0" brushRef="#br0">66 149 3395,'0'0'1185,"-8"1"-69,-34 3 453,26 4 1720,16-7-3222,0-1 1,0 0-1,0 1 1,1-1-1,-1 1 1,0-1-1,0 0 1,0 1-1,0-1 1,1 0-1,-1 1 1,0-1-1,0 0 1,1 1-1,-1-1 1,0 0-1,1 0 1,-1 1-1,0-1 1,1 0-1,-1 0 1,0 1-1,1-1 1,-1 0-1,0 0 1,1 0-1,-1 0 1,1 0-1,-1 0 1,0 0-1,1 0 0,-1 0 1,1 0-1,-1 0 1,0 0-1,1 0 1,0 0-1,20 2 822,-20-2-755,243 1 4481,-3-21-3512,237-62-1103,-447 75-2,1 2 0,57-1 0,-89 6 6,0 0 0,-1 0 0,1 0 0,0 1 0,0-1 0,0 0 0,-1 0-1,1 1 1,0-1 0,0 0 0,0 1 0,0-1 0,0 0 0,0 0 0,0 1-1,0-1 1,0 0 0,0 1 0,0-1 0,0 0 0,0 1 0,0-1-1,0 0 1,0 0 0,0 1 0,0-1 0,0 0 0,0 1 0,0-1 0,0 0-1,1 0 1,-1 1 0,0-1 0,0 0 0,0 0 0,0 1 0,1-1 0,-1 0-1,0 0 1,0 0 0,1 0 0,-1 1 0,0-1 0,0 0 0,1 0 0,-1 0-1,0 0 1,1 0 0,-1 0 0,0 1 0,0-1 0,1 0 0,-1 0-1,0 0 1,1 0 0,-27 15 383,-30 5 58,-1-2 0,-88 16 0,-123 3-232,-122-21-144,390-16-67,0 0 0,0 0 0,0-1 0,0 1-1,0 0 1,0 0 0,0 0 0,0 0 0,0 0 0,0 0-1,0 0 1,0 0 0,0 0 0,0-1 0,0 1 0,0 0-1,0 0 1,0 0 0,0 0 0,0 0 0,0 0 0,0 0-1,0 0 1,0 0 0,0-1 0,0 1 0,0 0 0,0 0-1,0 0 1,-1 0 0,1 0 0,0 0 0,0 0 0,0 0-1,0 0 1,0 0 0,0 0 0,0 0 0,0 0 0,0 0-1,0 0 1,-1 0 0,1 0 0,0 0 0,0 0 0,0 0 0,0 0-1,0 0 1,0 0 0,0 0 0,0 0 0,0 0 0,-1 0-1,1 0 1,0 0 0,0 0 0,0 0 0,0 0 0,0 0-1,12-7-10,21-5-70,300-56 189,-180 40-34,161-50-1,-306 73 16,-19 2-13,-31 3 17,33 0-87,-65 1-8,1 4 0,-1 2 0,1 4 0,1 3 0,-84 28 0,149-40-153,-49 21 23,54-23-57,0 1 0,0 0-1,1 0 1,-1 0 0,0 0 0,0 0 0,1 0 0,-1 1 0,0-1 0,1 1 0,-1-1 0,1 1 0,0-1 0,0 1 0,-1 0 0,1-1 0,0 1 0,1 0 0,-1 0 0,0 0 0,0 0 0,0 4 0,1-6 56,0 1 1,0-1-1,0 0 0,0 1 1,0-1-1,1 0 1,-1 1-1,0-1 1,0 0-1,0 1 0,0-1 1,1 0-1,-1 0 1,0 1-1,0-1 1,1 0-1,-1 0 0,0 1 1,1-1-1,-1 0 1,0 0-1,1 0 1,-1 1-1,0-1 0,1 0 1,-1 0-1,0 0 1,1 0-1,-1 0 1,0 0-1,1 0 0,-1 0 1,0 0-1,1 0 1,-1 0-1,1 0 1,36 1-7478</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15.657"/>
    </inkml:context>
    <inkml:brush xml:id="br0">
      <inkml:brushProperty name="width" value="0.025" units="cm"/>
      <inkml:brushProperty name="height" value="0.025" units="cm"/>
    </inkml:brush>
  </inkml:definitions>
  <inkml:trace contextRef="#ctx0" brushRef="#br0">891 44 4708,'-17'-8'687,"0"1"0,-1 1 0,1 0 0,-1 2 0,0 0-1,-1 0 1,-31 0 0,37 4-497,0 1-1,1 0 1,-1 1-1,1 0 1,-1 1 0,1 0-1,0 1 1,0 1 0,1 0-1,-1 0 1,1 1-1,-14 10 1,-9 10 20,0 2 0,2 1 1,1 2-1,2 0 0,1 3 0,1 0 1,2 1-1,-24 47 0,12-13-201,3 2 0,3 1-1,-35 127 1,38-92-106,-21 169-1,42-214 63,3 1-1,3-1 0,3 0 0,12 78 0,-10-118 55,0 1 0,2-2 0,0 1-1,2-1 1,0 0 0,1 0-1,1-1 1,17 24 0,-19-32-4,0-2 1,1 0-1,0 0 1,1 0-1,0-1 1,1 0-1,-1-1 1,2-1-1,-1 1 1,1-2-1,0 0 1,0 0-1,1-1 1,0 0-1,14 2 1,-1-2 119,1-2 0,0 0 0,0-2 0,1-1 0,-1-1 0,0-1 0,0-2 0,-1-1 0,1-1 0,-1-1 0,0-1 0,37-17 0,1-5 20,-2-3 0,0-3 0,89-70 0,-71 42-115,-3-3 1,-3-4-1,-3-3 0,-3-2 0,-4-4 0,-3-2 0,-4-3 0,-4-3 0,78-173 0,-108 202 102,30-110 0,-48 145-93,0-1 0,-1 0 1,-2 0-1,0 0 0,-2-1 0,-1 1 1,-5-35-1,5 53-64,-1-1 0,0 1 1,0 0-1,0-1 0,-1 1 0,0 0 1,-1 0-1,0 1 0,0-1 0,0 1 1,-1 0-1,0 0 0,0 0 0,0 1 1,-1-1-1,0 1 0,0 1 1,0-1-1,-1 1 0,1 0 0,-1 0 1,0 1-1,0 0 0,0 0 0,0 1 1,-1 0-1,1 0 0,-1 1 0,0 0 1,1 0-1,-11 1 0,-7 0-482,1 1 0,0 2 1,-1 0-1,1 2 0,1 0 0,-1 2 0,1 0 0,-37 18 0,-59 37-2279,-6 9-453</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18.711"/>
    </inkml:context>
    <inkml:brush xml:id="br0">
      <inkml:brushProperty name="width" value="0.025" units="cm"/>
      <inkml:brushProperty name="height" value="0.025" units="cm"/>
    </inkml:brush>
  </inkml:definitions>
  <inkml:trace contextRef="#ctx0" brushRef="#br0">530 4 1217,'-126'-2'4472,"64"0"-2480,0 3-1,-98 12 1,150-11-1702,0 0-1,0 1 0,0 0 1,1 0-1,-1 1 0,1 0 1,-10 7-1,16-10-267,1 1 0,0-1 0,0 1 1,-1 0-1,1 0 0,0 0 0,1 0 0,-1 0 0,0 0 0,1 1 0,-1-1 0,1 1 1,-1-1-1,1 1 0,0-1 0,0 1 0,1 0 0,-1-1 0,0 1 0,1 0 0,0 0 1,-1 0-1,1-1 0,0 1 0,0 0 0,1 0 0,-1-1 0,1 1 0,-1 0 0,2 4 1,1-3-21,-1 0 1,1 0-1,-1 0 0,1 0 1,0-1-1,1 1 1,-1-1-1,1 0 1,-1 0-1,1 0 1,0 0-1,0 0 1,0-1-1,0 0 1,1 0-1,-1 0 1,1 0-1,-1-1 1,9 2-1,12 3 117,1-1 0,31 2 1,-53-7-95,366 11 2174,5-29-1291,-281 12-924,2008-32 464,-905 29 1058,-792-1 133,-404 10-1463,-4 0 80,-16-1-330,-1 0 0,-28-6 0,-8-9-5459,36 7 702</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47.648"/>
    </inkml:context>
    <inkml:brush xml:id="br0">
      <inkml:brushProperty name="width" value="0.025" units="cm"/>
      <inkml:brushProperty name="height" value="0.025" units="cm"/>
    </inkml:brush>
  </inkml:definitions>
  <inkml:trace contextRef="#ctx0" brushRef="#br0">1 397 9097,'0'0'9054,"9"-7"-7789,215-170 1298,-177 136-1746,-2-3-1,67-84 0,-123 167 508,-82 193-400,82-198-869,2 1 1,2 0-1,1 0 1,-3 72-1,9-106-153,1 14-431,-1-14 394,0-1-1,0 0 0,0 0 1,0 0-1,0 1 0,0-1 0,0 0 1,0 0-1,0 1 0,0-1 0,0 0 1,0 0-1,0 1 0,1-1 0,-1 0 1,0 0-1,0 0 0,0 1 1,0-1-1,0 0 0,0 0 0,0 0 1,1 1-1,-1-1 0,0 0 0,0 0 1,0 0-1,1 0 0,-1 0 1,0 1-1,0-1 0,0 0 0,1 0 1,-1 0-1,0 0 0,0 0 0,0 0 1,1 0-1,-1 0 0,0 0 0,0 0 1,1 0-1,-1 0 0,0 0 1,0 0-1,0 0 0,1 0 0,-1 0 1,0 0-1,0 0 0,1 0 0,-1 0 1,4-6-7787</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48.530"/>
    </inkml:context>
    <inkml:brush xml:id="br0">
      <inkml:brushProperty name="width" value="0.025" units="cm"/>
      <inkml:brushProperty name="height" value="0.025" units="cm"/>
    </inkml:brush>
  </inkml:definitions>
  <inkml:trace contextRef="#ctx0" brushRef="#br0">227 97 10025,'0'0'1997,"8"-10"453,2-1-1464,16-21 549,-13-2 2532,-13 34-3990,0-1 1,0 1-1,-1-1 1,1 1-1,0-1 0,0 1 1,-1-1-1,1 1 1,-1-1-1,1 1 0,0-1 1,-1 1-1,1-1 1,-1 1-1,1 0 1,-1-1-1,1 1 0,-1 0 1,1 0-1,-1-1 1,0 1-1,1 0 0,-1 0 1,1 0-1,-1 0 1,1 0-1,-1-1 0,0 1 1,1 0-1,-1 0 1,1 1-1,-1-1 1,0 0-1,1 0 0,-1 0 1,1 0-1,-1 0 1,0 1-1,1-1 0,-1 0 1,1 0-1,-1 1 1,-31 8-124,12 2 66,1 0 0,0 1 0,0 1 0,2 1 0,-1 1 0,-15 17 0,24-23 8,0 1 0,1 0 1,0 0-1,1 0 0,0 1 0,1 0 1,0 0-1,1 1 0,0-1 0,1 1 1,0 0-1,-2 18 0,5-28-13,1 1-1,0 0 0,0-1 1,0 1-1,0-1 1,0 1-1,0 0 1,1-1-1,-1 1 1,1-1-1,0 1 0,0-1 1,0 1-1,0-1 1,0 1-1,1-1 1,-1 0-1,1 0 1,-1 0-1,1 0 0,0 0 1,2 2-1,0-1 45,0-1 0,1 1 0,-1-1-1,1 0 1,0 0 0,0 0-1,0 0 1,0-1 0,0 0 0,9 1-1,9-1 61,-1-1-1,1-1 0,0 0 0,25-7 1,-41 7-495,32-6-199,-26-1-6119,-13 4 1051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0:56.406"/>
    </inkml:context>
    <inkml:brush xml:id="br0">
      <inkml:brushProperty name="width" value="0.025" units="cm"/>
      <inkml:brushProperty name="height" value="0.025" units="cm"/>
    </inkml:brush>
  </inkml:definitions>
  <inkml:trace contextRef="#ctx0" brushRef="#br0">109 0 3812,'-9'7'6288,"1"1"-5809,-1-1 0,1 1 1,0 1-1,1 0 0,0 0 0,0 0 0,1 1 0,0 0 0,0 0 0,2 0 1,-8 23-1,8-14-15,1 0 1,0 1 0,2-1-1,0 1 1,2-1 0,3 29-1,-4-43-351,1-1 0,0 1-1,0 0 1,0 0 0,0-1 0,1 1-1,0 0 1,0-1 0,0 0 0,0 1-1,1-1 1,0 0 0,0 0 0,0 0-1,0-1 1,0 1 0,1-1 0,0 0-1,0 0 1,0 0 0,0 0 0,0-1-1,0 1 1,1-1 0,-1 0 0,1-1-1,-1 1 1,1-1 0,0 0 0,8 1-1,-5-1 194,-1-1-1,1-1 0,0 0 0,0 0 1,-1 0-1,1-1 0,0 0 0,-1 0 1,0-1-1,12-5 0,-17 7-189,0 0 0,1-1 0,-1 1-1,0-1 1,0 1 0,0-1 0,0 0 0,0 0-1,0 0 1,-1 0 0,1 0 0,0 0 0,-1 0 0,0-1-1,1 1 1,-1 0 0,0-1 0,0 1 0,-1-1-1,1 0 1,0 1 0,-1-1 0,0 1 0,1-1 0,-1 0-1,0 1 1,0-1 0,-1 0 0,1 1 0,-1-1-1,1 0 1,-1 1 0,0-1 0,0 1 0,-1-3 0,1 3-87,1 1 1,-1-1 0,0 1 0,0-1 0,1 1 0,-1 0 0,0 0 0,-1-1 0,1 1 0,0 0 0,0 0 0,0 0 0,-1 0 0,1 0 0,0 0 0,-1 1 0,1-1 0,-1 0 0,1 1 0,-1-1 0,1 1 0,-1-1 0,0 1 0,1 0 0,-1 0 0,1-1 0,-1 1 0,0 1 0,1-1 0,-1 0 0,1 0 0,-1 0 0,-2 2 0,1-2-32,0 1 0,1 0 0,-1 0 0,1 1 0,-1-1 0,1 0 0,-1 1 0,1 0 0,0-1 0,0 1 0,0 0 0,0 0 1,0 0-1,0 0 0,1 1 0,-1-1 0,0 0 0,-1 5 0,1-3 3,1 0-1,-1 0 1,1 0 0,0 1-1,0-1 1,0 0 0,1 1 0,-1-1-1,1 0 1,1 9 0,-1-12-4,1 1 1,0-1-1,0 0 1,0 1-1,0-1 0,0 0 1,0 0-1,0 0 1,0 0-1,0 0 0,0 0 1,1 0-1,-1 0 1,0 0-1,1-1 0,-1 1 1,0 0-1,1-1 1,-1 1-1,1-1 1,-1 0-1,1 1 0,-1-1 1,1 0-1,-1 0 1,1 0-1,0 0 0,-1 0 1,1 0-1,-1-1 1,3 0-1,46-9-448,-43 8-382,0 0 0,0 0 0,0 0 0,0 1 1,15 0-1,-19 1-138,0 0 1,0 1-1,0 0 1,-1-1-1,1 1 1,0 0 0,0 0-1,-1 1 1,1-1-1,0 0 1,3 4 0,0-2-5154</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48.893"/>
    </inkml:context>
    <inkml:brush xml:id="br0">
      <inkml:brushProperty name="width" value="0.025" units="cm"/>
      <inkml:brushProperty name="height" value="0.025" units="cm"/>
    </inkml:brush>
  </inkml:definitions>
  <inkml:trace contextRef="#ctx0" brushRef="#br0">0 22 15631,'0'0'6758,"65"-20"-5797,-25 19-256,3 1-385,-2 0-224,1 0-32,-3 4-64,-5 4-544,-8-1-866,-6 2-704,-6-6-1697</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49.236"/>
    </inkml:context>
    <inkml:brush xml:id="br0">
      <inkml:brushProperty name="width" value="0.025" units="cm"/>
      <inkml:brushProperty name="height" value="0.025" units="cm"/>
    </inkml:brush>
  </inkml:definitions>
  <inkml:trace contextRef="#ctx0" brushRef="#br0">0 1 14638,'0'0'7143,"63"11"-6599,-34-9-352,0 0-128,5 0-32,-3-1 0,3-1-128,-5 0-1409,1-1-2371,-1-10-4259</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49.607"/>
    </inkml:context>
    <inkml:brush xml:id="br0">
      <inkml:brushProperty name="width" value="0.025" units="cm"/>
      <inkml:brushProperty name="height" value="0.025" units="cm"/>
    </inkml:brush>
  </inkml:definitions>
  <inkml:trace contextRef="#ctx0" brushRef="#br0">324 0 12492,'0'0'8995,"-12"8"-8493,-19 17-67,0 1 0,2 2 0,-45 55 0,45-46 136,-45 78 0,67-102-547,1 0 1,0 0-1,1 1 0,0-1 1,1 1-1,1 0 0,0 1 1,1-1-1,0 0 0,1 23 0,2-32-56,-1 0 0,1-1 0,-1 1 0,1-1-1,1 0 1,-1 1 0,1-1 0,0 0 0,0 0 0,0 0-1,0 0 1,1 0 0,-1 0 0,1 0 0,0-1-1,0 0 1,0 1 0,1-1 0,-1 0 0,1-1-1,0 1 1,0-1 0,0 1 0,0-1 0,8 3-1,-2-2-548,-1 0-1,1-1 0,-1 1 1,17 0-1,39-3-6200,-16-7-3569</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49.941"/>
    </inkml:context>
    <inkml:brush xml:id="br0">
      <inkml:brushProperty name="width" value="0.025" units="cm"/>
      <inkml:brushProperty name="height" value="0.025" units="cm"/>
    </inkml:brush>
  </inkml:definitions>
  <inkml:trace contextRef="#ctx0" brushRef="#br0">1 193 10474,'0'0'12887,"12"0"-11910,2-1-930,-1-1 0,1 0 0,-1-1 0,0-1 0,0 0 0,0-1 0,-1 0 0,1-1 0,-1 0 0,18-13 1,144-117 245,-175 148-122,-15 22 176,-2-1 0,-22 32 1,20-34-71,1 1 0,-21 48 1,37-59-364,3-20 26,0-1 1,0 0-1,0 1 1,1-1-1,-1 0 1,0 1-1,0-1 1,1 0-1,-1 0 1,0 1-1,1-1 1,-1 0-1,0 0 1,1 0-1,-1 1 0,1-1 1,-1 0-1,0 0 1,1 0-1,-1 0 1,1 0-1,-1 0 1,0 0-1,1 0 1,-1 0-1,1 0 1,-1 0-1,0 0 1,1 0-1,2-1-496,1 1 0,-1-2-1,-1 1 1,1 0-1,0 0 1,0-1 0,0 1-1,-1-1 1,1 0 0,3-4-1,19-20-6922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50.273"/>
    </inkml:context>
    <inkml:brush xml:id="br0">
      <inkml:brushProperty name="width" value="0.025" units="cm"/>
      <inkml:brushProperty name="height" value="0.025" units="cm"/>
    </inkml:brush>
  </inkml:definitions>
  <inkml:trace contextRef="#ctx0" brushRef="#br0">240 1 13613,'0'0'2242,"-27"52"-320,9-17 256,0 3-833,4 4-672,-1-1-545,6-3-32,4-2-96,3-9 0,2-5-96,0-9-577,0-4-768,6-9-865,-1 0-1986,0-9-2435</inkml:trace>
  <inkml:trace contextRef="#ctx0" brushRef="#br0" timeOffset="1">1 165 15567,'0'0'6534,"59"0"-4933,-16 0-672,4 0-608,4 0-257,1-5-96,-5 1-1153,1-3-833,-8-1-1185,-10 1-2851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50.620"/>
    </inkml:context>
    <inkml:brush xml:id="br0">
      <inkml:brushProperty name="width" value="0.025" units="cm"/>
      <inkml:brushProperty name="height" value="0.025" units="cm"/>
    </inkml:brush>
  </inkml:definitions>
  <inkml:trace contextRef="#ctx0" brushRef="#br0">65 49 14574,'0'0'4260,"10"-7"-2413,2 1-1470,0-1-1,0 2 1,1-1 0,0 2 0,0 0 0,14-3-1,-22 6-251,0 1 0,0-1 0,0 1 0,0 0 0,0 0 0,0 0 0,0 1 0,0-1 0,0 1 0,6 2 0,-8-2-110,-1 1 1,0-1-1,0 0 1,1 1-1,-1-1 0,0 1 1,-1-1-1,1 1 1,0 0-1,0 0 1,-1 0-1,1 0 0,-1 0 1,1 0-1,-1 0 1,0 0-1,0 1 1,0-1-1,0 1 0,0-1 1,-1 0-1,1 4 1,0 0 74,-1 0 0,0 0 1,0 0-1,-1 1 0,0-1 1,0 0-1,0 0 0,-1 0 1,0-1-1,0 1 0,0 0 1,-1-1-1,1 1 0,-2-1 1,1 0-1,0 0 0,-9 9 1,-8 8 315,-1 0 0,-33 25 1,31-27-108,-17 11 210,31-25-363,0 1 0,0-1 0,1 2 0,0-1 0,0 1 0,0 0-1,-11 17 1,19-24-152,1-1 1,-1 1-1,0-1 0,1 1 0,-1 0 1,0-1-1,1 1 0,-1-1 0,1 0 0,-1 1 1,1-1-1,-1 1 0,1-1 0,-1 0 0,1 1 1,-1-1-1,1 0 0,0 1 0,-1-1 1,1 0-1,-1 0 0,1 0 0,0 0 0,-1 0 1,1 1-1,0-1 0,-1 0 0,1-1 0,0 1 1,-1 0-1,1 0 0,0 0 0,-1 0 1,1-1-1,34 2-6,-31-1-19,20-2-967,0 0-1,-1-1 1,31-9 0,27-12-9797,-46 11-1574</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51.012"/>
    </inkml:context>
    <inkml:brush xml:id="br0">
      <inkml:brushProperty name="width" value="0.025" units="cm"/>
      <inkml:brushProperty name="height" value="0.025" units="cm"/>
    </inkml:brush>
  </inkml:definitions>
  <inkml:trace contextRef="#ctx0" brushRef="#br0">312 1 18225,'0'0'2370,"-54"77"-768,25-37 256,-5 7-673,-2 2-769,-2-1-288,8-4-128,-3-4 32,10-8 0,5-6-32,7-8-160,5-8-544,6-7-481,6-12-3908,7-15-1954</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51.357"/>
    </inkml:context>
    <inkml:brush xml:id="br0">
      <inkml:brushProperty name="width" value="0.025" units="cm"/>
      <inkml:brushProperty name="height" value="0.025" units="cm"/>
    </inkml:brush>
  </inkml:definitions>
  <inkml:trace contextRef="#ctx0" brushRef="#br0">180 15 15278,'0'0'1789,"-10"-2"-145,6 0-1522,-1 1 0,1 0 0,-1 0 0,1 0 0,-1 1 0,1 0 0,-1-1 0,1 1 0,-1 1 0,1-1 0,-1 1 0,1 0 0,-1 0 0,1 0 0,0 0 0,-1 1 0,1 0 0,0 0 0,0 0 0,0 0 0,1 1 0,-1 0 0,0-1 0,1 1 0,0 0 0,-5 5 0,0 2 206,0 1 0,1-1 0,-10 20 0,15-27-249,0 1 0,0-1 0,1 1 1,-1 0-1,1 0 0,0 0 0,1-1 0,-1 1 1,1 0-1,-1 0 0,1 0 0,0 0 1,0 0-1,1 0 0,-1 0 0,2 5 0,0-7-20,0 0 0,-1 0-1,1-1 1,0 1 0,0 0 0,0-1-1,0 1 1,0-1 0,1 1-1,-1-1 1,0 0 0,1 0 0,-1 0-1,1 0 1,-1-1 0,1 1-1,-1-1 1,1 1 0,-1-1 0,1 0-1,0 0 1,4-1 0,60-3 534,-57 3-569,1-2 1,-1 1-1,-1-1 1,1-1-1,0 0 1,-1 0-1,0-1 1,0 0 0,11-8-1,-15 9-2,0 0 1,0 0-1,-1 0 0,0 0 1,1-1-1,-2 0 0,1 0 1,0 0-1,-1 0 0,0-1 0,0 1 1,-1-1-1,1 0 0,-1 1 1,-1-1-1,3-11 0,-4 15-15,0 0 0,1 0-1,-1 1 1,0-1 0,-1 0 0,1 0 0,0 0-1,0 1 1,-1-1 0,1 0 0,-1 1-1,1-1 1,-1 0 0,0 1 0,0-1 0,0 0-1,0 1 1,0-1 0,0 1 0,0 0-1,0-1 1,-1 1 0,0-1 0,-1 0-8,-1 0-1,1 1 1,0-1 0,0 1 0,0 0 0,-1 0 0,1 0-1,-1 0 1,1 0 0,-1 1 0,-4 0 0,-1 0-15,0 0 1,0 1-1,0 0 1,0 0 0,1 1-1,-1 0 1,0 1 0,1 0-1,-9 4 1,6 0-17,-1 0 1,1 1 0,1 0-1,0 1 1,0 0-1,0 1 1,-7 11 0,12-15-262,0 1 1,1 0-1,-1-1 1,2 2 0,-1-1-1,1 0 1,0 1 0,1 0-1,-1-1 1,2 1 0,-1 0-1,0 16 1,2-22 120,0-1 0,0 1 0,0 0 0,0-1 0,0 1 0,0-1 0,1 1 0,-1 0 0,0-1 0,1 1 0,0-1 0,-1 1 0,1-1 0,0 0 0,0 1 0,-1-1 0,1 0 0,0 1 0,1-1 0,-1 0 0,0 0 0,0 0 0,0 0 0,1 0 0,-1 0 0,0 0 0,1 0 0,-1-1 0,1 1 0,-1 0 0,3 0 0,29 9-5134</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51.688"/>
    </inkml:context>
    <inkml:brush xml:id="br0">
      <inkml:brushProperty name="width" value="0.025" units="cm"/>
      <inkml:brushProperty name="height" value="0.025" units="cm"/>
    </inkml:brush>
  </inkml:definitions>
  <inkml:trace contextRef="#ctx0" brushRef="#br0">85 1 11018,'0'0'10117,"-8"8"-8607,6-6-1482,-5 4 267,1 0-1,-1 0 1,2 0-1,-1 0 1,1 1-1,0 0 1,0 0-1,1 1 1,0-1-1,0 1 1,1 0-1,0 0 1,0 0-1,1 0 1,0 1-1,-1 8 1,3-15-279,0 0 1,0-1 0,0 1 0,1-1 0,-1 1-1,1-1 1,-1 1 0,1-1 0,-1 0 0,1 1 0,0-1-1,0 0 1,-1 1 0,1-1 0,0 0 0,0 0 0,0 0-1,1 1 1,-1-1 0,0 0 0,0-1 0,3 3 0,1-1 21,-1 0 0,1 0 0,-1 0 0,1-1 1,0 0-1,0 0 0,7 1 0,-1-1 18,0 0 0,0-1 0,0-1 0,0 0 0,0 0-1,16-5 1,-23 5-30,1-1-1,-1 0 0,0 0 0,0 0 1,0-1-1,0 0 0,0 1 1,-1-1-1,1 0 0,-1-1 0,0 1 1,0-1-1,0 1 0,0-1 1,-1 0-1,5-8 0,-6 10-18,0-1 1,-1 1-1,1 0 0,-1 0 0,1-1 1,-1 1-1,0 0 0,0-1 0,0 1 1,0 0-1,0-1 0,0 1 0,-1 0 1,1-1-1,-1 1 0,0 0 0,1 0 0,-1-1 1,0 1-1,0 0 0,-1 0 0,1 0 1,0 0-1,-1 1 0,1-1 0,-1 0 1,1 0-1,-1 1 0,0-1 0,0 1 1,0 0-1,0-1 0,0 1 0,-3-1 1,-3-2-191,0 1 0,0 0 1,0 0-1,0 1 0,0 0 1,-1 0-1,-14 0 0,-32 0-4175,45 2 2917,-5 0-4217</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52.049"/>
    </inkml:context>
    <inkml:brush xml:id="br0">
      <inkml:brushProperty name="width" value="0.025" units="cm"/>
      <inkml:brushProperty name="height" value="0.025" units="cm"/>
    </inkml:brush>
  </inkml:definitions>
  <inkml:trace contextRef="#ctx0" brushRef="#br0">143 1 13164,'0'0'4170,"9"9"-3103,-2-2-829,1 1 0,-1 0 0,0 1 0,-1 0-1,0 0 1,-1 0 0,0 1 0,0-1 0,-1 1-1,5 16 1,-4-1 213,0 0 0,-2 1-1,-1 0 1,0 0 0,-2-1 0,-2 1-1,-5 36 1,4-47-275,0 0 0,-1 0 0,-1 0 0,-1-1 0,0 0 0,0 0 0,-2 0 0,0-1 0,0 0 0,-1 0 0,-1-1 0,0 0 0,-19 17 0,24-25-216,0-1 1,1 0-1,-2 0 1,1 0-1,0 0 1,-1-1-1,1 0 0,-9 3 1,12-5-161,1 1 0,-1-1 0,0 0 0,0 1-1,1-1 1,-1 0 0,0 0 0,0 0 0,1 0 0,-1 0 0,0-1 0,0 1 0,1 0 0,-1-1 0,0 1 0,1-1 0,-1 0 0,1 1-1,-1-1 1,1 0 0,-1 0 0,1 0 0,-1 0 0,1 0 0,0-1 0,-1 1 0,1 0 0,0-1 0,0 1 0,0 0 0,-1-4 0,-6-19-5587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0:56.761"/>
    </inkml:context>
    <inkml:brush xml:id="br0">
      <inkml:brushProperty name="width" value="0.025" units="cm"/>
      <inkml:brushProperty name="height" value="0.025" units="cm"/>
    </inkml:brush>
  </inkml:definitions>
  <inkml:trace contextRef="#ctx0" brushRef="#br0">0 1 11691,'0'0'11851,"40"74"-11498,-31-43-257,-4 0-96,4-2-64,-3-3-609,-1-4-320,-1-5-64,-2-7-320,1-2-193,-12-10-10793</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52.428"/>
    </inkml:context>
    <inkml:brush xml:id="br0">
      <inkml:brushProperty name="width" value="0.025" units="cm"/>
      <inkml:brushProperty name="height" value="0.025" units="cm"/>
    </inkml:brush>
  </inkml:definitions>
  <inkml:trace contextRef="#ctx0" brushRef="#br0">1 43 20467,'0'0'7784,"66"-19"-7688,-37 14-64,5-1-32,1-1-192,-6 3-481,-6 2-384,-7 2-352,-10 0-481,-6 2-96,-15 7-1473,-5 2-2755</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52.773"/>
    </inkml:context>
    <inkml:brush xml:id="br0">
      <inkml:brushProperty name="width" value="0.025" units="cm"/>
      <inkml:brushProperty name="height" value="0.025" units="cm"/>
    </inkml:brush>
  </inkml:definitions>
  <inkml:trace contextRef="#ctx0" brushRef="#br0">0 7 14798,'0'0'6822,"69"9"-4900,-26-9-288,2 0-769,5 0-673,-5 0-256,-9-3-1794,-7-2-2818,-9-2-8169</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53.106"/>
    </inkml:context>
    <inkml:brush xml:id="br0">
      <inkml:brushProperty name="width" value="0.025" units="cm"/>
      <inkml:brushProperty name="height" value="0.025" units="cm"/>
    </inkml:brush>
  </inkml:definitions>
  <inkml:trace contextRef="#ctx0" brushRef="#br0">1 347 14125,'0'0'6812,"5"-9"-5557,21-30-629,1 2 1,2 1 0,45-44 0,54-66 875,-139 181-1524,-34 52 124,26-54-129,2 1 1,1 0-1,-16 55 0,32-88 34,-3 16-1629,3-16 1470,0-1 0,0 0-1,0 1 1,1-1-1,-1 0 1,0 1 0,0-1-1,0 0 1,0 1-1,1-1 1,-1 0-1,0 0 1,0 1 0,1-1-1,-1 0 1,0 0-1,1 1 1,-1-1-1,0 0 1,0 0 0,1 0-1,-1 0 1,0 1-1,1-1 1,-1 0-1,0 0 1,1 0 0,-1 0-1,1 0 1,-1 0-1,0 0 1,1 0 0,-1 0-1,0 0 1,1 0-1,-1 0 1,0 0-1,1-1 1,13-1-7092</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53.451"/>
    </inkml:context>
    <inkml:brush xml:id="br0">
      <inkml:brushProperty name="width" value="0.025" units="cm"/>
      <inkml:brushProperty name="height" value="0.025" units="cm"/>
    </inkml:brush>
  </inkml:definitions>
  <inkml:trace contextRef="#ctx0" brushRef="#br0">70 0 15919,'0'0'993,"-34"52"-577,20-27 161,-1-5-417,10-1 32,3-6-160,2-7-1281,18-6-12972</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53.844"/>
    </inkml:context>
    <inkml:brush xml:id="br0">
      <inkml:brushProperty name="width" value="0.025" units="cm"/>
      <inkml:brushProperty name="height" value="0.025" units="cm"/>
    </inkml:brush>
  </inkml:definitions>
  <inkml:trace contextRef="#ctx0" brushRef="#br0">236 71 15182,'-9'-1'833,"2"0"-646,-1 0 0,1 1 0,0 0 0,-1 1-1,1-1 1,0 1 0,-1 1 0,1-1 0,0 1 0,0 0-1,0 1 1,1 0 0,-1 0 0,0 0 0,1 1 0,0 0-1,0 0 1,0 1 0,1 0 0,-8 7 0,3-1 90,0 0 0,1 1 0,0 0 0,-10 20 0,15-25-157,1-1 0,0 1-1,1-1 1,0 1 0,0 0 0,0 0 0,1 0 0,0 0 0,1 0 0,-1 0 0,2 12 0,-1-18-94,0 0 0,0 1-1,1-1 1,-1 0 0,0 0 0,1 0 0,-1 0 0,1 0 0,-1 0-1,1 0 1,0 0 0,-1 0 0,1 0 0,0 0 0,0 0 0,0 0-1,-1 0 1,1-1 0,0 1 0,0 0 0,0-1 0,0 1 0,0 0 0,0-1-1,1 0 1,0 1 0,2 0 105,0 0 0,0-1 0,0 1 0,0-1 1,-1 0-1,1 0 0,0-1 0,6 0 0,0-1 127,0-1 0,0 0 1,0-1-1,0 1 0,15-10 0,-16 8-241,-1-1 0,0 0 0,0 0 0,0-1-1,-1 0 1,0 0 0,0-1 0,-1 0 0,0 0 0,0 0 0,-1-1 0,0 0-1,0 0 1,-1-1 0,0 1 0,-1-1 0,0 0 0,-1 1 0,0-1-1,0-1 1,-1 1 0,0 0 0,-1 0 0,-1-12 0,0 18-206,1 1 0,-1 0 0,0-1-1,0 1 1,0 0 0,0 0 0,-1 0 0,1 0 0,-1 0 0,0 0 0,0 0 0,0 1 0,0-1 0,0 1-1,0-1 1,-1 1 0,-4-3 0,5 3-320,0 0 0,-1 1 0,1 0 0,-1 0 0,0 0 0,1 0 0,-1 0 0,0 0 0,0 0 0,1 1 0,-1 0 0,0-1 0,0 1 0,0 0 0,0 0 0,0 1 0,1-1 0,-1 1 0,0-1 0,-5 3 0,-8 9-4803</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54.207"/>
    </inkml:context>
    <inkml:brush xml:id="br0">
      <inkml:brushProperty name="width" value="0.025" units="cm"/>
      <inkml:brushProperty name="height" value="0.025" units="cm"/>
    </inkml:brush>
  </inkml:definitions>
  <inkml:trace contextRef="#ctx0" brushRef="#br0">0 0 14318,'0'0'3379,"11"1"-2269,-11-1-1109,33 1 1281,51 10 0,-75-10-1092,-1 1-1,1 0 1,-1 0-1,1 1 1,-1 0-1,0 0 1,0 1-1,0 0 1,0 1-1,-1 0 1,0 0-1,12 11 1,-17-14-102,-1 1 0,1 0 0,0 0 0,-1 0 0,1 0 0,-1 0 0,0 0 0,0 0 0,0 0 0,-1 0 0,1 1 0,-1-1 0,0 0 0,0 1 1,0-1-1,0 0 0,0 0 0,-1 1 0,1-1 0,-1 0 0,0 0 0,0 0 0,0 0 0,-1 0 0,1 0 0,-1 0 0,1 0 0,-1 0 0,-4 4 0,-6 8 497,0 0-1,-2 0 1,-27 22-1,28-26-433,-8 7 223,15-14-291,0 0-1,0 0 0,0 1 0,1 0 1,0 0-1,0 0 0,0 1 0,0 0 1,1 0-1,0 0 0,-6 13 0,10-19-84,0 1-1,0 0 1,1 0-1,-1 0 1,0 0-1,0-1 1,1 1-1,-1 0 1,0 0-1,1-1 1,-1 1-1,1 0 1,-1-1-1,0 1 1,1 0-1,0-1 0,-1 1 1,1-1-1,-1 1 1,1-1-1,0 1 1,-1-1-1,1 1 1,0-1-1,0 0 1,-1 1-1,1-1 1,0 0-1,0 0 1,0 1-1,-1-1 1,1 0-1,0 0 1,0 0-1,0 0 1,1 0-1,41 0 84,-30-1-74,64-8-1054,-2-11-3719,-23 2-2158</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45.263"/>
    </inkml:context>
    <inkml:brush xml:id="br0">
      <inkml:brushProperty name="width" value="0.025" units="cm"/>
      <inkml:brushProperty name="height" value="0.025" units="cm"/>
    </inkml:brush>
  </inkml:definitions>
  <inkml:trace contextRef="#ctx0" brushRef="#br0">1 0 9097,'0'0'7879,"70"4"-6886,-36-4-64,6 0-256,-2 0-225,1 0-256,-5 0-128,-5 0-32,-7 0-32,-8 0-640,-5 0-449,-28 0-11948</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45.639"/>
    </inkml:context>
    <inkml:brush xml:id="br0">
      <inkml:brushProperty name="width" value="0.025" units="cm"/>
      <inkml:brushProperty name="height" value="0.025" units="cm"/>
    </inkml:brush>
  </inkml:definitions>
  <inkml:trace contextRef="#ctx0" brushRef="#br0">1 181 10186,'0'0'4035,"50"40"-3458,-16-35-385,2-3-128,4-2-2434,0-1-2499</inkml:trace>
  <inkml:trace contextRef="#ctx0" brushRef="#br0" timeOffset="1">473 0 10154,'0'0'758,"12"0"822,2 0-1128,0 1 0,0 0 1,-1 1-1,1 1 0,18 6 1,-29-9-363,0 1 0,0 0-1,0 0 1,-1 0 0,1 0 0,0 1 0,-1-1 0,1 1 0,-1-1 0,1 1-1,-1 0 1,0 0 0,0 0 0,0 0 0,0 0 0,0 1 0,0-1 0,-1 0-1,1 1 1,-1 0 0,1-1 0,-1 1 0,0 0 0,0-1 0,0 1 0,-1 0-1,1 0 1,-1 0 0,0 0 0,1 0 0,-1 0 0,0 0 0,-1 0 0,1 0 0,0 0-1,-1-1 1,0 1 0,-1 3 0,0 0 177,-1 0-1,0 0 1,0 0-1,-1 0 1,0-1-1,0 1 1,0-1-1,-1 0 1,-6 6-1,-56 41 1246,14-10-1151,44-32-279,0 0-1394,3-5-6005</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46.333"/>
    </inkml:context>
    <inkml:brush xml:id="br0">
      <inkml:brushProperty name="width" value="0.025" units="cm"/>
      <inkml:brushProperty name="height" value="0.025" units="cm"/>
    </inkml:brush>
  </inkml:definitions>
  <inkml:trace contextRef="#ctx0" brushRef="#br0">0 336 12011,'0'0'11029,"13"-6"-9470,3 0-1328,-2-2 0,1 0 1,-1 0-1,0-2 0,-1 1 0,18-18 0,192-204 100,-221 229-315,23-18-99,-16 20-96,-5 15-61,-7 3 277,0 1 0,-2 0 0,1-1 0,-2 0 0,-1 0 0,-14 28-1,13-30-397,0 0-1,2 1 0,-1 0 0,2 1 0,1-1 0,0 1 0,-2 27 0,6-45 227,-1 1 0,1-1 0,0 0 0,0 0 0,0 1 0,0-1 0,0 0 0,0 0 0,0 1 0,0-1 0,0 0 0,1 0 0,-1 1 0,0-1 0,0 0 0,0 0 0,0 0 0,0 1 0,0-1 0,0 0 0,0 0 0,1 0 0,-1 1 0,0-1 0,0 0 0,0 0 0,0 0 0,1 0 0,-1 1 0,0-1 0,0 0 0,1 0 0,-1 0 0,0 0 0,0 0 0,0 0 0,1 0 0,-1 0 0,0 0 0,0 0 0,1 0 0,-1 0 0,0 0-1,0 0 1,1 0 0,-1 0 0,0 0 0,0 0 0,1 0 0,1 0-1079,10 0-5854</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46.681"/>
    </inkml:context>
    <inkml:brush xml:id="br0">
      <inkml:brushProperty name="width" value="0.025" units="cm"/>
      <inkml:brushProperty name="height" value="0.025" units="cm"/>
    </inkml:brush>
  </inkml:definitions>
  <inkml:trace contextRef="#ctx0" brushRef="#br0">173 1 10378,'0'0'11274,"-5"6"-10425,-37 47 408,16-22-677,-31 49 1,51-70-549,0 0 0,1 0 0,0 1 1,1 0-1,0 0 0,1 0 0,0 0 0,0 1 0,0 19 0,2-29-27,1 0 0,0 0 0,1 0 0,-1 0 0,0 0 0,0 0 0,1-1 0,0 1 0,-1 0 0,1 0 0,0 0 0,-1-1 0,1 1 0,0 0 0,1-1 0,-1 1 0,0-1 0,0 1 0,1-1 0,-1 0 0,3 3 0,0-2 18,0 0 0,-1 0-1,1 0 1,0-1 0,0 0-1,0 1 1,1-1 0,-1-1-1,7 2 1,1-2 0,0 0 0,-1 0-1,1-1 1,0-1 0,-1 0 0,20-5-1,-24 5-242,-1-1-1,0 1 0,0-1 0,0 0 0,-1 0 0,9-6 1,1-12-2891,-11-8-3449,-6 13 848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0:57.133"/>
    </inkml:context>
    <inkml:brush xml:id="br0">
      <inkml:brushProperty name="width" value="0.025" units="cm"/>
      <inkml:brushProperty name="height" value="0.025" units="cm"/>
    </inkml:brush>
  </inkml:definitions>
  <inkml:trace contextRef="#ctx0" brushRef="#br0">48 231 10090,'0'0'2322,"-8"-11"667,-23-34-149,30 42-2651,-1 1 0,1-1-1,0 0 1,0 0 0,0 1 0,1-1-1,-1 0 1,1 0 0,-1 0-1,1 0 1,0 0 0,0 0 0,1 0-1,-1 0 1,0 0 0,1 0-1,0 1 1,0-1 0,0 0 0,0 0-1,0 1 1,0-1 0,1 0-1,-1 1 1,1-1 0,0 1 0,0 0-1,0 0 1,0-1 0,0 1-1,0 1 1,4-4 0,5-3 200,0 0 0,1 0 0,0 2 1,0-1-1,14-4 0,-3 3-252,-1 1 1,1 1-1,1 1 1,-1 1-1,1 1 1,0 1-1,35 2 1,-56-1-132,-1 1 1,1 0-1,0 0 1,0 0-1,-1 0 1,1 1-1,0-1 0,-1 1 1,1-1-1,-1 1 1,1 0-1,0 0 1,-1 0-1,0 0 1,1 1-1,-1-1 1,0 1-1,1-1 1,-1 1-1,0 0 0,0 0 1,-1 0-1,1 0 1,0 0-1,-1 0 1,1 0-1,-1 1 1,1-1-1,-1 0 1,0 1-1,0-1 1,0 1-1,-1 0 0,1-1 1,-1 1-1,1 0 1,-1-1-1,0 1 1,0 0-1,0-1 1,0 1-1,0 0 1,-1 0-1,0 3 1,-2 5 158,0 0 0,0 0 0,-1-1 0,0 1 1,-1-1-1,0 0 0,-1 0 0,0 0 1,-11 12-1,13-16-118,-1 1 0,0-1 0,-1-1 1,0 1-1,1-1 0,-2 0 0,1 0 0,0 0 0,-1-1 0,0 0 1,0-1-1,0 1 0,-1-1 0,1-1 0,-1 1 0,1-1 1,-13 1-1,19-3-150,1 0 0,0 0 1,0 0-1,-1 0 0,1 0 0,0 0 1,0 0-1,-1 0 0,1 0 1,0 0-1,-1 0 0,1-1 1,0 1-1,0 0 0,0 0 0,-1 0 1,1 0-1,0-1 0,0 1 1,0 0-1,-1 0 0,1 0 0,0-1 1,0 1-1,0 0 0,0 0 1,0-1-1,-1 1 0,1 0 0,0 0 1,0-1-1,0 1 0,0 0 1,0 0-1,0-1 0,0 1 1,0 0-1,0-1 0,0 1 0,0 0 1,0 0-1,0-1 0,0 1 1,0 0-1,1 0 0,-1-1 0,0 1 1,0 0-1,0 0 0,0-1 1,0 1-1,1 0 0,-1 0 0,0 0 1,0-1-1,0 1 0,1 0 1,-1 0-1,0 0 0,0 0 1,0-1-1,1 1 0,12-14-4712,5 1-1783</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47.039"/>
    </inkml:context>
    <inkml:brush xml:id="br0">
      <inkml:brushProperty name="width" value="0.025" units="cm"/>
      <inkml:brushProperty name="height" value="0.025" units="cm"/>
    </inkml:brush>
  </inkml:definitions>
  <inkml:trace contextRef="#ctx0" brushRef="#br0">74 11 3844,'0'0'6149,"-48"-2"-3554,33 1 224,5 1 1953,24-2-3875,15 1-64,7-2 192,12 2-225,5 1-543,-3 0-193,-5 0-192,-7 0-1154,-7 0-1056,-8 1-737,-12-1-1569</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47.427"/>
    </inkml:context>
    <inkml:brush xml:id="br0">
      <inkml:brushProperty name="width" value="0.025" units="cm"/>
      <inkml:brushProperty name="height" value="0.025" units="cm"/>
    </inkml:brush>
  </inkml:definitions>
  <inkml:trace contextRef="#ctx0" brushRef="#br0">1 7 9449,'0'0'8904,"49"32"-7174,-1-32-64,13 0-802,2-3-607,-1-5-193,-6-1-641,-13 0-2882,-11-1-4164</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47.977"/>
    </inkml:context>
    <inkml:brush xml:id="br0">
      <inkml:brushProperty name="width" value="0.025" units="cm"/>
      <inkml:brushProperty name="height" value="0.025" units="cm"/>
    </inkml:brush>
  </inkml:definitions>
  <inkml:trace contextRef="#ctx0" brushRef="#br0">176 71 2659,'0'0'7409,"5"-9"-4254,6-13-2017,7-17 3692,-28 44-1680,-20 12-3118,14-2 106,1 1-1,0 0 1,1 1-1,0 0 0,2 2 1,0-1-1,1 1 1,1 1-1,1 0 1,1 0-1,0 1 1,2 0-1,0 1 1,1-1-1,2 1 1,0 0-1,1 0 0,1 0 1,3 31-1,-1-48-139,0 0 0,1-1 1,0 1-1,0 0 0,0-1 0,0 1 0,1-1 0,-1 0 0,1 0 0,0 0 0,1 0 0,-1-1 0,1 1 0,-1-1 0,1 0 0,0 0 0,0 0 0,0 0 0,1-1 0,-1 1 0,1-1 0,-1-1 0,1 1 0,0 0 0,0-1 0,9 1 0,4 1-877,1 0 0,0-1 0,0-2 0,-1 0 0,37-4 0,3-10-6008</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48.623"/>
    </inkml:context>
    <inkml:brush xml:id="br0">
      <inkml:brushProperty name="width" value="0.025" units="cm"/>
      <inkml:brushProperty name="height" value="0.025" units="cm"/>
    </inkml:brush>
  </inkml:definitions>
  <inkml:trace contextRef="#ctx0" brushRef="#br0">18 235 10474,'0'0'4185,"-3"9"-1868,-11 24-432,14-32-1831,0-1 0,0 0 0,0 0 0,0 0 0,0 1 0,0-1 1,0 0-1,0 0 0,0 1 0,-1-1 0,1 0 0,0 0 1,0 1-1,0-1 0,0 0 0,0 0 0,0 0 0,1 1 0,-1-1 1,0 0-1,0 0 0,0 1 0,0-1 0,0 0 0,0 0 1,0 0-1,0 1 0,0-1 0,1 0 0,-1 0 0,0 0 1,0 1-1,0-1 0,0 0 0,1 0 0,-1 0 0,0 0 0,0 0 1,0 0-1,1 1 0,-1-1 0,13-1 959,13-7 216,17-18-628,-1-1 0,-1-3 0,62-59 0,9-6-651,-111 94 11,0 1-1,-1-1 1,1 0 0,-1 0-1,1 1 1,0-1 0,0 1-1,-1-1 1,1 0-1,0 1 1,0 0 0,0-1-1,0 1 1,-1-1 0,1 1-1,0 0 1,0 0 0,0-1-1,0 1 1,0 0 0,0 0-1,0 0 1,0 0-1,0 0 1,0 0 0,0 1-1,1-1 1,-1 1 6,-1 1 1,1-1-1,-1 0 1,0 0-1,0 1 0,1-1 1,-1 0-1,0 1 1,0-1-1,0 0 0,-1 1 1,1-1-1,0 0 0,0 1 1,-1-1-1,0 2 1,-22 58-116,13-40 151,-29 66 24,36-78-29,0 0 0,0 0 0,1 1 1,0-1-1,1 1 0,0 0 0,0 11 1,1-20-24,0 0 0,0-1 0,0 1 0,0-1 0,0 1 1,1-1-1,-1 1 0,0-1 0,0 1 0,0-1 0,1 1 1,-1-1-1,0 0 0,1 1 0,-1-1 0,0 1 0,1-1 1,-1 0-1,1 1 0,-1-1 0,0 0 0,1 1 0,-1-1 0,1 0 1,-1 0-1,1 1 0,-1-1 0,1 0 0,-1 0 0,1 0 1,0 0-1,23-2-1615,20-17-4269,-14-6-1586</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48.968"/>
    </inkml:context>
    <inkml:brush xml:id="br0">
      <inkml:brushProperty name="width" value="0.025" units="cm"/>
      <inkml:brushProperty name="height" value="0.025" units="cm"/>
    </inkml:brush>
  </inkml:definitions>
  <inkml:trace contextRef="#ctx0" brushRef="#br0">217 1 11915,'0'0'4068,"-42"58"-1666,24-25-992,-3 6-161,5 1-544,5-1-449,9 0-256,2-9 64,5-4-128,10-9-353,1-9-768,-2-4-1057,-5-4-1698,0 0-2017</inkml:trace>
  <inkml:trace contextRef="#ctx0" brushRef="#br0" timeOffset="1">1 169 2242,'0'0'20948,"57"-14"-20019,-8 14-577,9 0-256,-3 0-96,-1 0-1697,-9-5-1795,-7-4-3298</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49.568"/>
    </inkml:context>
    <inkml:brush xml:id="br0">
      <inkml:brushProperty name="width" value="0.025" units="cm"/>
      <inkml:brushProperty name="height" value="0.025" units="cm"/>
    </inkml:brush>
  </inkml:definitions>
  <inkml:trace contextRef="#ctx0" brushRef="#br0">1 62 10025,'0'0'4890,"4"-8"-3197,-3 5-1524,1 0 1,-1 0 0,1-1-1,0 1 1,1 0-1,-1 1 1,0-1-1,1 0 1,0 1 0,-1-1-1,1 1 1,0 0-1,0 0 1,0 0 0,1 0-1,-1 1 1,0-1-1,1 1 1,-1 0 0,1 0-1,-1 0 1,1 0-1,-1 1 1,1-1 0,5 1-1,13-2 335,0 1-1,1 1 0,-1 1 1,33 6-1,-50-6-476,-1 0 0,1 0 0,-1 1-1,1 0 1,-1 0 0,1 0 0,-1 0-1,0 1 1,0-1 0,0 1 0,-1 0-1,5 4 1,-6-4-23,0-1-1,-1 1 0,1 0 1,-1 0-1,1-1 1,-1 1-1,0 0 0,0 0 1,0 0-1,-1 1 0,1-1 1,-1 0-1,1 0 1,-1 0-1,0 0 0,0 0 1,-1 1-1,1-1 1,-1 0-1,-1 4 0,0-1 46,0-1-1,0 1 1,-1-1-1,1 0 1,-1 0 0,-1 0-1,1 0 1,-1-1-1,0 1 1,0-1-1,0 0 1,-7 5-1,-66 45 1166,39-30-704,7 4-365,27-14-203,5-13 54,0 0 0,-1-1 0,1 1 0,0 0 0,-1-1-1,1 1 1,0-1 0,0 1 0,-1-1 0,1 0-1,0 1 1,0-1 0,0 1 0,0-1 0,0 0-1,-1 0 1,1 0 0,0 0 0,0 0 0,1 0 0,19 3-725,0-2 0,0-1 1,22-2-1,26-10-5037,-11-7-3373</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49.915"/>
    </inkml:context>
    <inkml:brush xml:id="br0">
      <inkml:brushProperty name="width" value="0.025" units="cm"/>
      <inkml:brushProperty name="height" value="0.025" units="cm"/>
    </inkml:brush>
  </inkml:definitions>
  <inkml:trace contextRef="#ctx0" brushRef="#br0">237 1 16464,'0'0'4548,"-65"47"-3011,36-20-255,-3 4-482,1 2-191,4 0-257,6-3-288,3-5 0,10-5-32,3-7-64,5-7-416,11-6-2211,1-9-127,1-12-2371,-2-8-2755</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50.307"/>
    </inkml:context>
    <inkml:brush xml:id="br0">
      <inkml:brushProperty name="width" value="0.025" units="cm"/>
      <inkml:brushProperty name="height" value="0.025" units="cm"/>
    </inkml:brush>
  </inkml:definitions>
  <inkml:trace contextRef="#ctx0" brushRef="#br0">186 12 12011,'-10'0'2915,"1"-1"-2242,-70 5 3886,74-3-4321,-1 0-1,1 0 1,-1 0-1,1 1 1,0 0-1,0 0 1,0 0-1,0 1 1,0-1-1,1 1 1,-1 1 0,1-1-1,-7 7 1,10-9-193,0 0 1,0-1 0,0 1 0,0 0 0,0 0-1,0 0 1,1 1 0,-1-1 0,0 0-1,1 0 1,-1 0 0,1 0 0,-1 1 0,1-1-1,0 0 1,-1 0 0,1 1 0,0-1 0,0 0-1,0 1 1,0-1 0,0 0 0,0 1 0,1 1-1,0-2-16,0 0 0,0 1-1,0-1 1,0 0-1,0 0 1,0 0 0,1 0-1,-1-1 1,0 1 0,1 0-1,-1 0 1,0-1-1,1 1 1,-1-1 0,1 1-1,-1-1 1,3 1 0,11 1 43,-1-1 0,1 0 0,20-1 0,-24-1 46,6 1-72,0-1 0,-1-1 0,32-7 1,-43 8-31,-1 0 1,1 0 0,-1-1-1,0 1 1,1-1-1,-1 0 1,0 0 0,0-1-1,0 1 1,-1-1 0,1 0-1,-1 1 1,1-2 0,-1 1-1,0 0 1,0-1-1,0 1 1,-1-1 0,4-6-1,-6 10-10,1-1 0,-1 0 0,0 0 0,0 1 0,0-1 1,1 0-1,-1 0 0,0 0 0,0 1 0,0-1 0,0 0 0,0 0 0,-1 0 0,1 1 0,0-1 0,0 0 0,0 0 0,-1 1 0,1-1 0,0 0 0,-1 0 0,1 1 0,-1-1 0,1 0 0,-1 1 0,1-1 0,-1 1 0,1-1 0,-1 1 0,1-1 0,-2 0 0,-30-8 28,23 9-84,1 0 0,-1 0-1,0 1 1,0 0 0,-12 3 0,16-2-76,1 0 0,0 1 1,0-1-1,0 1 1,0-1-1,0 1 0,0 0 1,1 1-1,0-1 1,-1 0-1,1 1 0,1 0 1,-1 0-1,0 0 1,1 0-1,0 0 0,0 1 1,-2 5-1,2-5-384,1-1 0,0 1-1,0 0 1,0-1 0,1 1 0,0 0-1,-1-1 1,2 1 0,-1 0 0,1-1-1,1 9 1,10 12-4898</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50.654"/>
    </inkml:context>
    <inkml:brush xml:id="br0">
      <inkml:brushProperty name="width" value="0.025" units="cm"/>
      <inkml:brushProperty name="height" value="0.025" units="cm"/>
    </inkml:brush>
  </inkml:definitions>
  <inkml:trace contextRef="#ctx0" brushRef="#br0">105 73 16303,'0'0'5568,"-9"8"-4340,-25 23-240,33-30-946,-1 0-1,1 0 1,0 0 0,0 0-1,0 1 1,0-1 0,0 0 0,0 1-1,0-1 1,0 1 0,1-1 0,-1 0-1,1 1 1,-1 0 0,1-1 0,-1 1-1,1-1 1,0 1 0,0 0 0,0 2-1,0-3-27,0 0 0,1 0-1,0 0 1,-1 0-1,1 0 1,0 0 0,-1 0-1,1 0 1,0-1 0,0 1-1,0 0 1,0 0-1,0-1 1,0 1 0,0-1-1,0 1 1,0 0 0,0-1-1,0 0 1,2 1-1,6 1 35,-1 0-1,1 0 0,0-1 0,15-1 0,-21 0-17,-1 0-1,0 0 1,0 0-1,1-1 0,-1 1 1,0-1-1,0 1 1,1-1-1,-1 0 0,0 0 1,0 0-1,0 0 1,0-1-1,0 1 0,-1 0 1,1-1-1,0 1 1,-1-1-1,1 0 0,-1 0 1,1 1-1,-1-1 1,0 0-1,1 0 0,-1 0 1,0 0-1,-1-1 1,1 1-1,0 0 0,-1 0 1,1 0-1,-1-1 1,1 1-1,-1 0 0,0-1 1,0-2-1,0 1 86,0 0-1,0-1 1,-1 1-1,1 0 1,-1 0 0,0 0-1,0-1 1,0 1-1,-1 0 1,0 0-1,1 1 1,-1-1 0,-1 0-1,1 1 1,0-1-1,-1 1 1,0-1 0,0 1-1,-5-4 1,2 3-95,-1 0 1,0 1-1,-1 0 1,1 0-1,0 0 1,-1 1-1,0 0 1,1 1-1,-1 0 1,-12-1-1,18 2-65,0 0-1,0 0 1,0 0-1,1 0 1,-1 0-1,0 0 1,0 1-1,0-1 1,0 1 0,1-1-1,-1 1 1,0-1-1,0 1 1,1 0-1,-1 0 1,1 0-1,-1 0 1,1 0-1,-1 0 1,1 1 0,0-1-1,-1 0 1,1 1-1,0-1 1,0 1-1,0-1 1,0 1-1,0 0 1,0-1-1,1 1 1,-1 0-1,0 0 1,1-1 0,0 1-1,-1 0 1,1 0-1,0 0 1,0 0-1,0-1 1,0 1-1,0 0 1,0 0-1,1 0 1,-1 0 0,0 0-1,1-1 1,0 1-1,1 3 1,0-1-434,0 0 1,0 0 0,1-1-1,0 1 1,0-1 0,0 1 0,0-1-1,0 0 1,1 0 0,-1 0-1,1 0 1,0-1 0,0 1-1,0-1 1,0 0 0,0 0-1,0-1 1,0 1 0,7 0-1,28 10-8201</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51.059"/>
    </inkml:context>
    <inkml:brush xml:id="br0">
      <inkml:brushProperty name="width" value="0.025" units="cm"/>
      <inkml:brushProperty name="height" value="0.025" units="cm"/>
    </inkml:brush>
  </inkml:definitions>
  <inkml:trace contextRef="#ctx0" brushRef="#br0">335 1 12332,'0'0'7676,"8"0"-6298,-6 0-1261,1 0 0,-1 0 1,1 0-1,-1 0 1,0 0-1,1 1 0,-1 0 1,1-1-1,-1 1 1,0 0-1,1 0 0,-1 0 1,0 0-1,0 0 1,0 1-1,3 1 0,-2 0 44,0 1 0,0-1-1,-1 1 1,1 0 0,-1 0 0,0 0-1,0 0 1,0 0 0,0 0-1,1 7 1,2 9 25,-2-1 0,0 1 0,-1 0 0,-1 0 0,-1 0 0,0 0 0,-2 0 0,0 0 0,-2-1-1,0 1 1,-1-1 0,-1 0 0,0 0 0,-16 29 0,2-8-363,-2-1-1,-1-1 1,-2-1-1,-2-1 1,-47 49-1,51-63-1815,0-1-1,-1 0 0,-28 17 0,-10-1-8096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0:58.057"/>
    </inkml:context>
    <inkml:brush xml:id="br0">
      <inkml:brushProperty name="width" value="0.025" units="cm"/>
      <inkml:brushProperty name="height" value="0.025" units="cm"/>
    </inkml:brush>
  </inkml:definitions>
  <inkml:trace contextRef="#ctx0" brushRef="#br0">55 46 10794,'0'0'11392,"5"12"-10255,102 269 49,-118-303-2979,-1 0 1,-1 1-1,-19-23 1,-16-27 895,41 61 1211,1 0 0,0 0 0,1-1 1,0 1-1,1-1 0,0 0 0,0 0 0,1-1 0,1 1 0,0-1 0,0-12 0,2 23-260,1 0 0,0 0 0,-1 0 0,1 0 0,0 0 0,0 0 0,0 0 0,0 0 0,0 0 0,0 1 0,0-1 0,0 0 0,0 1 0,0-1 0,1 0 0,-1 1 0,0 0 0,0-1 0,1 1 0,-1 0 0,0-1 0,0 1 0,1 0 0,-1 0 0,0 0 0,1 0 0,-1 0 0,2 1 0,48 0 471,-46 0-347,1-1-92,1 1-1,-1 0 1,0 0 0,1 0-1,-1 1 1,0 0 0,0 1-1,0-1 1,-1 1 0,1 0-1,-1 0 1,1 1 0,-1 0-1,0 0 1,0 0 0,-1 0-1,1 1 1,-1 0 0,0 0-1,0 0 1,-1 0 0,1 1-1,-1-1 1,0 1 0,-1 0-1,1 0 1,1 7 0,-2-5 109,0 0-1,-1 0 1,0 0 0,-1 0 0,1 0-1,-1 0 1,-1 0 0,0 1 0,0-1-1,0 0 1,-1 0 0,0-1 0,-1 1 0,0 0-1,0-1 1,0 1 0,-1-1 0,0 0-1,-1 0 1,0-1 0,-6 8 0,7-9-136,0-1 0,-1 0 0,1-1 0,-1 1 0,0-1 0,1 0 0,-1 0 0,-1-1 0,1 1 0,0-1 0,-1 0 0,1 0 0,-1-1 0,0 0 0,1 0 0,-1 0 0,0-1 0,-6 0 0,13 0-110,-1 0 1,0 0-1,0 0 1,0 0 0,1 0-1,-1 0 1,0-1-1,0 1 1,0 0-1,0 0 1,1 0 0,-1 0-1,0 0 1,0-1-1,0 1 1,0 0-1,0 0 1,0 0 0,0-1-1,1 1 1,-1 0-1,0 0 1,0 0-1,0-1 1,0 1 0,0 0-1,0 0 1,0 0-1,0-1 1,0 1-1,0 0 1,0 0 0,0-1-1,0 1 1,0 0-1,-1 0 1,1 0 0,0-1-1,0 1 1,0 0-1,0 0 1,0 0-1,0 0 1,0-1 0,-1 1-1,1 0 1,0 0-1,0 0 1,0 0-1,0 0 1,-1-1 0,1 1-1,0 0 1,0 0-1,0 0 1,-1 0-1,1 0 1,0 0 0,0 0-1,0 0 1,-1 0-1,1 0 1,16-11-2293,69-21-9717,-52 20 5120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52.888"/>
    </inkml:context>
    <inkml:brush xml:id="br0">
      <inkml:brushProperty name="width" value="0.025" units="cm"/>
      <inkml:brushProperty name="height" value="0.025" units="cm"/>
    </inkml:brush>
  </inkml:definitions>
  <inkml:trace contextRef="#ctx0" brushRef="#br0">188 1 12011,'0'0'4992,"-11"0"-3236,3 1-1511,1-1-1,0 1 1,-1 1 0,1-1-1,0 1 1,0 1 0,0-1-1,0 1 1,1 0-1,-1 1 1,1-1 0,0 1-1,0 0 1,0 1 0,0 0-1,1 0 1,0 0 0,0 0-1,0 1 1,0 0-1,1 0 1,-6 11 0,4-1-12,1 1 1,0 0 0,1 0 0,0 1-1,2-1 1,-1 33 0,8 107 254,11-30-364,-12-111-265,-1 0 1,2 0-1,0-1 0,1 1 0,13 23 1,-17-36-86,0 0 1,-1 0 0,1-1-1,1 1 1,-1-1 0,0 1 0,1-1-1,-1 0 1,1 0 0,5 3-1,21 2-5153,-5-7-1438</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58.803"/>
    </inkml:context>
    <inkml:brush xml:id="br0">
      <inkml:brushProperty name="width" value="0.025" units="cm"/>
      <inkml:brushProperty name="height" value="0.025" units="cm"/>
    </inkml:brush>
  </inkml:definitions>
  <inkml:trace contextRef="#ctx0" brushRef="#br0">0 332 12492,'0'0'12967,"12"-2"-11889,-1-1-933,0-1 0,1-1 0,-1 0 0,-1 0 0,1-1 0,-1-1 0,0 1 0,0-2 0,-1 1 0,0-1 0,-1-1 0,10-10 0,13-13-90,0-2 1,-3-1-1,-1 0 1,38-67-1,-100 192-215,16-51 142,9-20-70,1 1 0,0 0 0,1 1-1,1-1 1,2 2 0,-5 22 0,10-43-107,0 1 1,0-1-1,0 1 1,0-1-1,0 1 0,0-1 1,0 1-1,0-1 1,1 1-1,-1-1 1,0 1-1,1-1 1,0 1-1,-1-1 1,1 1-1,0-1 1,0 0-1,-1 0 0,1 1 1,2 1-1,20 6-7357,-6-7-450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59.135"/>
    </inkml:context>
    <inkml:brush xml:id="br0">
      <inkml:brushProperty name="width" value="0.025" units="cm"/>
      <inkml:brushProperty name="height" value="0.025" units="cm"/>
    </inkml:brush>
  </inkml:definitions>
  <inkml:trace contextRef="#ctx0" brushRef="#br0">50 0 14221,'0'0'6476,"-2"13"-4944,-15 69 954,-9 50-1,24-116-2396,0 1 0,2-1 0,-1 1-1,2-1 1,4 29 0,16-7 124,-4-24-842,-17-14 546,1 0 0,-1 0 0,1 0 0,-1 0 1,1 0-1,-1 0 0,1 0 0,-1 0 0,1 0 0,-1 0 1,1 0-1,-1 0 0,1 0 0,-1 0 0,1-1 0,-1 1 1,1 0-1,-1 0 0,1-1 0,-1 1 0,0 0 0,1-1 1,-1 1-1,0 0 0,1-1 0,-1 1 0,0-1 1,1 1-1,-1 0 0,0-1 0,0 1 0,1-1 0,-1 1 1,0-2-1,4-33-7391,-4 11 908</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59.480"/>
    </inkml:context>
    <inkml:brush xml:id="br0">
      <inkml:brushProperty name="width" value="0.025" units="cm"/>
      <inkml:brushProperty name="height" value="0.025" units="cm"/>
    </inkml:brush>
  </inkml:definitions>
  <inkml:trace contextRef="#ctx0" brushRef="#br0">1 32 13901,'0'0'14029,"79"28"-13356,-34-28-513,0-8-96,-4-3-672,3 1-1282,-10-4-1345,-9 5-1249,-5 1-4133</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59.839"/>
    </inkml:context>
    <inkml:brush xml:id="br0">
      <inkml:brushProperty name="width" value="0.025" units="cm"/>
      <inkml:brushProperty name="height" value="0.025" units="cm"/>
    </inkml:brush>
  </inkml:definitions>
  <inkml:trace contextRef="#ctx0" brushRef="#br0">86 0 9641,'0'0'13101,"-1"9"-11628,-7 19-654,-21 52 0,18-53-492,1 0 0,1 0 0,-8 41 1,18-47-1093,5-16-1162,-5-5 1682,1-1-1,-1 0 1,0 0 0,0 0 0,0 0-1,0 0 1,0 0 0,0 0 0,0 0-1,0 0 1,-1 0 0,1-1 0,0 1-1,-1 0 1,1-1 0,-1 1 0,1 0-1,-1-1 1,0 1 0,1-3 0,5-26-6722,3-5-4874</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3:00.187"/>
    </inkml:context>
    <inkml:brush xml:id="br0">
      <inkml:brushProperty name="width" value="0.025" units="cm"/>
      <inkml:brushProperty name="height" value="0.025" units="cm"/>
    </inkml:brush>
  </inkml:definitions>
  <inkml:trace contextRef="#ctx0" brushRef="#br0">1 6 9769,'0'0'16464,"39"-5"-18770,-26 5-1698,1 0-4228</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3:00.597"/>
    </inkml:context>
    <inkml:brush xml:id="br0">
      <inkml:brushProperty name="width" value="0.025" units="cm"/>
      <inkml:brushProperty name="height" value="0.025" units="cm"/>
    </inkml:brush>
  </inkml:definitions>
  <inkml:trace contextRef="#ctx0" brushRef="#br0">29 166 10602,'0'0'10682,"-6"9"-9176,-15 24-295,21-33-1178,0 1-1,0-1 1,0 0-1,0 1 1,0-1-1,-1 0 1,1 1-1,0-1 1,0 0-1,0 1 0,0-1 1,0 0-1,0 1 1,0-1-1,0 1 1,0-1-1,0 0 1,0 1-1,1-1 1,-1 0-1,0 1 0,0-1 1,0 0-1,0 1 1,0-1-1,1 0 1,-1 0-1,0 1 1,0-1-1,1 0 1,-1 0-1,0 1 1,0-1-1,1 0 0,-1 0 1,0 0-1,1 1 1,-1-1-1,0 0 1,0 0-1,1 0 1,-1 0-1,1 0 1,-1 0-1,0 1 1,1-1-1,-1 0 0,0 0 1,1 0-1,-1 0 1,0 0-1,1-1 1,22 1 605,-20 0-445,5-1-112,0-1 0,0 1 0,1-2 0,-2 1 0,1-1 0,0 0 0,0 0 0,-1-1 0,0 0 0,0-1 1,0 0-1,0 0 0,-1 0 0,7-7 0,-4 3-70,0 0-1,-1-1 1,0 0 0,-1 0 0,0-1 0,0 0 0,-1 0 0,7-20-1,-12 30-14,0-1 0,0 0-1,-1 0 1,1 1 0,0-1-1,-1 0 1,0 0 0,1 0-1,-1 0 1,0 0 0,0 0-1,0 1 1,0-1 0,-1 0-1,1 0 1,0 0-1,-1 0 1,0 0 0,1 1-1,-2-4 1,1 4-1,0 0 0,-1 0 0,1 1 0,0-1 0,0 0 0,0 1 0,-1-1 0,1 1 0,0-1 0,-1 1 0,1-1 0,0 1 1,-1 0-1,1 0 0,-1 0 0,1 0 0,0 0 0,-1 0 0,1 0 0,0 0 0,-2 1 0,-6 1-10,0 1 1,1-1 0,-1 2 0,1-1-1,0 1 1,0 0 0,-11 8-1,5-1 6,-1 1 0,2 1 0,0 0-1,-17 22 1,26-30 19,0 0 0,0 0 0,1 0 0,-1 1 0,2-1 0,-1 1 0,0 0 0,1 0 0,0 0 0,1 0-1,-1 1 1,1-1 0,0 0 0,1 0 0,0 1 0,0 9 0,1-14-8,-1-1 1,1 1-1,-1-1 0,1 0 0,0 1 0,0-1 1,-1 0-1,1 0 0,0 0 0,0 1 0,0-1 1,0 0-1,1 0 0,-1-1 0,0 1 0,0 0 1,1 0-1,-1 0 0,0-1 0,1 1 0,-1-1 1,0 1-1,1-1 0,-1 0 0,1 1 0,2-1 1,48 1-228,-37-1-90,-3 0-486,-1-1 0,0-1 0,0 1 0,20-7 0,17-10-6944,-13 1-4944</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3:01.558"/>
    </inkml:context>
    <inkml:brush xml:id="br0">
      <inkml:brushProperty name="width" value="0.025" units="cm"/>
      <inkml:brushProperty name="height" value="0.025" units="cm"/>
    </inkml:brush>
  </inkml:definitions>
  <inkml:trace contextRef="#ctx0" brushRef="#br0">94 0 11082,'-11'19'13017,"-6"11"-9255,-3 9-3299,-16 51-2793,26-35 3690,11-54-1346,-1 1-1,0-1 1,1 0 0,-1 1-1,1-1 1,-1 0 0,1 0 0,-1 1-1,1-1 1,0 0 0,0 0-1,0 0 1,0 0 0,0 0 0,0 0-1,0 0 1,0 0 0,0-1-1,0 1 1,0 0 0,0-1 0,1 1-1,-1 0 1,0-1 0,0 0-1,1 1 1,-1-1 0,0 0 0,1 1-1,-1-1 1,0 0 0,2 0-1,54 1 354,-45-2-337,-1 1-169,0-1 1,1-1-1,-1 1 1,22-8-1,-29 7-445,1 1-1,-1-1 1,1-1-1,-1 1 1,0-1 0,1 1-1,-1-1 1,5-6-1,-8 9 63,-1-1 0,1 0 0,0 0 0,-1 0 1,1 0-1,-1 0 0,1 0 0,-1 0 0,1 0 0,-1 0 0,0 0 0,0 0 0,1 0 0,-1 0 0,0 0 0,0 0 0,0-2 0,0-6-5831</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3:02.260"/>
    </inkml:context>
    <inkml:brush xml:id="br0">
      <inkml:brushProperty name="width" value="0.025" units="cm"/>
      <inkml:brushProperty name="height" value="0.025" units="cm"/>
    </inkml:brush>
  </inkml:definitions>
  <inkml:trace contextRef="#ctx0" brushRef="#br0">58 188 9385,'0'0'6246,"-9"6"-3347,0-1-2010,-15 9 73,9 6 2760,16-19-3499,0 0 0,0-1 0,1 0 1,-1 1-1,0-1 0,1 0 0,-1 0 0,0 0 1,1 0-1,-1 0 0,1 0 0,-1 0 1,0 0-1,1-1 0,1 0 0,17-7 222,-2-1 0,1-1 1,-1-1-1,-1 0 0,0-2 0,19-17 0,5-2-182,-16 14-167,89-74 171,-176 184-229,44-65-40,-45 76 74,58-93-63,0 0 0,1 0-1,0 0 1,1 1 0,0 0 0,1-1 0,0 1-1,-1 17 1,3-28-50,-1 1-1,1-1 1,0 1-1,0-1 0,0 1 1,0 0-1,0-1 1,0 1-1,0-1 1,0 1-1,0-1 1,0 1-1,0-1 1,0 1-1,1 0 0,-1-1 1,0 1-1,0-1 1,0 1-1,1-1 1,-1 0-1,0 1 1,1-1-1,-1 1 0,0-1 1,1 1-1,-1-1 1,1 0-1,-1 1 1,1-1-1,-1 0 1,1 1-1,-1-1 1,1 0-1,-1 0 0,1 0 1,-1 1-1,1-1 1,-1 0-1,1 0 1,-1 0-1,1 0 1,-1 0-1,1 0 1,0 0-1,-1 0 0,1 0 1,-1 0-1,1 0 1,-1 0-1,1-1 1,-1 1-1,1 0 1,-1 0-1,1-1 0,-1 1 1,1 0-1,-1 0 1,1-1-1,-1 1 1,0-1-1,1 0 1,27-24-7170,-18 8 453,1-1-4223</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3:02.795"/>
    </inkml:context>
    <inkml:brush xml:id="br0">
      <inkml:brushProperty name="width" value="0.025" units="cm"/>
      <inkml:brushProperty name="height" value="0.025" units="cm"/>
    </inkml:brush>
  </inkml:definitions>
  <inkml:trace contextRef="#ctx0" brushRef="#br0">222 1 13933,'0'0'5595,"4"10"-4656,22 57 1412,-12-36-1616,-1 1 1,-2 1-1,-1 0 1,-2 0 0,8 69-1,-16-68-454,-1 1 0,-2-1-1,-2 0 1,-1 0 0,-1-1-1,-2 1 1,-1-1 0,-28 59 0,21-58-653,-2 0 0,-1-1 0,-1-1 0,-38 42 0,17-33-2813,10-22-2235,-2-8-5257</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0:58.430"/>
    </inkml:context>
    <inkml:brush xml:id="br0">
      <inkml:brushProperty name="width" value="0.025" units="cm"/>
      <inkml:brushProperty name="height" value="0.025" units="cm"/>
    </inkml:brush>
  </inkml:definitions>
  <inkml:trace contextRef="#ctx0" brushRef="#br0">198 1 4837,'0'0'18374,"-8"1"-16644,3 0-1633,0 1 1,1 0-1,-1 0 1,0 0-1,1 0 0,-1 1 1,1 0-1,0 0 1,0 0-1,0 0 1,0 1-1,0 0 0,1 0 1,-1 0-1,1 0 1,0 0-1,1 0 1,-1 1-1,-2 6 0,-10 11 3,1 2 0,1 0-1,2 0 1,0 1 0,1 1-1,2 0 1,0 0 0,2 1-1,1-1 1,1 1 0,0 43-1,3-68-139,1 0 0,0 0 1,0 1-1,0-1 0,1 0 0,-1 0 0,1 0 0,-1 1 0,1-1 0,-1 0 1,1 0-1,0 0 0,0 0 0,0 0 0,0 0 0,1-1 0,-1 1 0,0 0 0,1-1 1,-1 1-1,1 0 0,0-1 0,-1 0 0,1 1 0,0-1 0,0 0 0,0 0 1,0 0-1,0 0 0,0 0 0,0-1 0,0 1 0,0-1 0,1 1 0,-1-1 0,0 0 1,0 0-1,0 0 0,1 0 0,-1 0 0,0 0 0,0 0 0,0-1 0,0 1 0,4-3 1,4 1-933,0-1 0,0-1 0,-1 0 0,1 0 1,-1-1-1,0 0 0,0 0 0,13-12 1,12-16-6060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3:41.608"/>
    </inkml:context>
    <inkml:brush xml:id="br0">
      <inkml:brushProperty name="width" value="0.025" units="cm"/>
      <inkml:brushProperty name="height" value="0.025" units="cm"/>
    </inkml:brush>
  </inkml:definitions>
  <inkml:trace contextRef="#ctx0" brushRef="#br0">55 12 96,'-7'0'641,"0"-4"288,-2 0-449,-2 1-32,2 2-383,-2 1-1667</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3:43.388"/>
    </inkml:context>
    <inkml:brush xml:id="br0">
      <inkml:brushProperty name="width" value="0.025" units="cm"/>
      <inkml:brushProperty name="height" value="0.025" units="cm"/>
    </inkml:brush>
  </inkml:definitions>
  <inkml:trace contextRef="#ctx0" brushRef="#br0">316 133 1089,'0'0'1527,"-8"3"-1484,-4 1 328,-1 1 0,1 1 0,0 0 0,0 0 0,1 1 0,0 1 0,-14 11 0,6 1-323,11-13 67,1 0 0,-1 1 0,2-1-1,-1 2 1,1-1 0,0 1-1,1 0 1,0 0 0,-6 16-1,4-7-27,-1 0 0,-1-1 0,-18 28 0,19-33 45,0 0-1,1 0 1,0 1 0,1 0-1,1 0 1,0 0-1,1 1 1,-5 22 0,8-11-125,1 1 0,1-1 0,1 1 0,1-1 0,7 26 0,-2-5-402,-1 56 652,-1-6 36,-4-65-94,-3-27-146,1 1 0,0-1-1,1 1 1,-1-1 0,1 1 0,0 0 0,0-1 0,0 0-1,1 1 1,0-1 0,3 7 0,1 0-26,0 0 1,0 0-1,-1 1 0,-1 0 1,4 15-1,-4-12-1,1 1-1,1-2 1,7 15 0,9 15 0,-15-30 4,0 0 0,0 0 0,2-1 0,10 14 0,-16-23-21,1-1-1,-1 0 1,0 0-1,1 0 0,0 0 1,0 0-1,-1-1 1,1 0-1,1 0 0,-1 0 1,0 0-1,0-1 1,1 1-1,-1-1 0,1 0 1,-1-1-1,1 1 1,7-1-1,7 1 45,1-1 0,-1-1-1,1 0 1,-1-2 0,1 0 0,-1-1 0,0-1-1,29-12 1,-26 6-42,0-1-1,-1-1 1,-1 0-1,0-2 0,-1 0 1,0-1-1,20-23 1,6-15 31,46-70 0,-67 90-39,-17 22 62,0 1 0,-1-2 0,0 1 0,-1-1 0,0 1 0,3-18 0,13-85 788,-6 31-410,2-21 542,-4-1 0,-5 0 0,-7-107 0,-1 207-967,0 1 1,-1 0-1,1-1 0,-1 1 1,-1 0-1,1 0 1,-1-1-1,0 1 0,0 1 1,0-1-1,-1 0 1,0 0-1,0 1 0,0 0 1,0-1-1,-1 1 1,0 0-1,0 1 1,0-1-1,0 1 0,0 0 1,-1 0-1,1 0 1,-1 0-1,0 1 0,-7-3 1,-12-4 54,-1 1 0,0 2 0,-1 0 0,-32-2 0,30 4-65,7 1 80,-93-11-1367,102 14 114,-1 0 0,0 1 0,-22 4 0,12 5-645,-1 7-517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23.397"/>
    </inkml:context>
    <inkml:brush xml:id="br0">
      <inkml:brushProperty name="width" value="0.025" units="cm"/>
      <inkml:brushProperty name="height" value="0.025" units="cm"/>
    </inkml:brush>
  </inkml:definitions>
  <inkml:trace contextRef="#ctx0" brushRef="#br0">178 1004 3011,'-10'7'229,"-70"55"1394,-8 14 5995,89-76-7571,-1 0 0,1 0-1,-1-1 1,1 1 0,-1 1 0,0-1-1,1 0 1,-1 0 0,1 0-1,-1 0 1,0 0 0,1 0 0,-1 0-1,0 0 1,1 1 0,-1-1 0,0 0-1,1 0 1,-1 1 0,0-1 0,1 0-1,-1 0 1,0 1 0,1-1-1,-1 0 1,0 1 0,0-1 0,0 0-1,1 1 1,-1-1 0,0 0 0,0 1-1,0-1 1,0 1 0,0-1 0,0 0-1,1 1 1,-1-1 0,0 1-1,0-1 1,0 0 0,0 1 0,-1-1-1,1 1 1,0-1 0,0 0 0,0 1-1,0-1 1,0 1 0,0-1 0,-1 0-1,1 1 1,0-1 0,0 0 0,0 1-1,-1-1 1,1 0 0,0 1-1,-1-1 1,1 0 0,0 0 0,-1 1-1,1-1 1,-1 0 0,37-5 855,6-13-264,0-1 0,-1-3-1,-1-1 1,53-40 0,-49 33-485,1010-718 2364,-765 539-2467,-259 185-251,-25 19-715,-17 14-673,-15 10-1331,-10 2-1997</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24.411"/>
    </inkml:context>
    <inkml:brush xml:id="br0">
      <inkml:brushProperty name="width" value="0.025" units="cm"/>
      <inkml:brushProperty name="height" value="0.025" units="cm"/>
    </inkml:brush>
  </inkml:definitions>
  <inkml:trace contextRef="#ctx0" brushRef="#br0">3 1304 8904,'0'0'2541,"-2"-11"-330,2 5-2061,-1 0 1,1 0-1,0 0 1,1 0-1,0 0 1,0 1-1,0-1 1,0 0-1,1 0 1,0 1 0,0-1-1,0 1 1,1 0-1,0-1 1,0 1-1,0 1 1,1-1-1,0 0 1,7-7-1,62-62 671,2 2-1,3 4 0,133-88 0,281-141-156,133-25-2329,-322 171-5868,-236 115 3423</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41.154"/>
    </inkml:context>
    <inkml:brush xml:id="br0">
      <inkml:brushProperty name="width" value="0.025" units="cm"/>
      <inkml:brushProperty name="height" value="0.025" units="cm"/>
    </inkml:brush>
  </inkml:definitions>
  <inkml:trace contextRef="#ctx0" brushRef="#br0">114 235 6374,'-14'0'320,"-5"2"6,10-1-12,0 0-1,1-1 0,-1 0 0,0-1 0,-12-2 0,20 3-248,1 1 0,-1-1 0,1 0 0,-1 0 0,1 0 0,-1 0 0,1 0 0,-1 0 1,1 0-1,-1 0 0,1 0 0,-1 0 0,1 0 0,-1-1 0,1 1 0,-1 0 0,1 0 0,-1 0 0,1-1 0,0 1 0,-1 0 0,1-1 0,-1 1 0,1 0 0,0-1 0,-1 1 0,1 0 0,0-1 0,-1 1 0,1 0 1,0-1-1,0 1 0,-1-1 0,1 1 0,0-1 0,0 1 0,0-1 0,0 1 0,0-1 0,-1 1 0,1-1 0,0 1 0,0-1 0,0 1 0,0-1 0,0 1 0,1-1 0,-1 1 0,0-1 0,0 1 0,0-1 1,0 1-1,0-1 0,1 1 0,-1 0 0,0-1 0,0 1 0,1-1 0,-1 1 0,0 0 0,1-1 0,1-1 178,0 0 0,0 0 1,1 0-1,-1 0 0,0 0 0,1 1 0,0-1 0,-1 1 1,6-2-1,62-12 662,0 2-1,1 4 1,96-1 0,-129 8-777,1276 5-1046,-1287-2 907,480 33 711,-491-32-635,-11-2-34,0 0 0,-1 1 0,1 0 0,-1 0-1,1 0 1,-1 0 0,1 1 0,-1-1 0,6 4 0,-11-5-30,1 1 1,0-1 0,0 1-1,0-1 1,0 0 0,-1 1-1,1-1 1,0 0 0,0 1-1,-1-1 1,1 0 0,0 1-1,-1-1 1,1 0 0,0 0-1,-1 1 1,1-1 0,0 0-1,-1 0 1,1 0 0,0 1-1,-1-1 1,1 0 0,-1 0-1,1 0 1,0 0 0,-1 0-1,1 0 1,-1 0 0,1 0-1,-1 0 1,1 0 0,0 0-1,-1 0 1,0 0 0,-24 4 55,-541-3 636,454-4-462,-372-2 104,-146-5-217,600 9-115,20 2 1,0-1 1,0 0-1,-1-1 0,1 0 0,0-1 0,0 0 0,0 0 0,0-1 0,1 0 0,-14-7 0,23 10-2,0 0-1,-1 0 1,1-1-1,0 1 1,0 0-1,-1-1 1,1 1-1,0 0 1,0-1-1,-1 1 1,1 0-1,0-1 1,0 1-1,0-1 1,0 1-1,0 0 0,0-1 1,0 1-1,-1-1 1,1 1-1,0 0 1,0-1-1,1 1 1,-1-1-1,0 1 1,0 0-1,0-1 1,0 1-1,0 0 1,0-1-1,0 1 1,1-1-1,-1 1 1,0 0-1,0-1 1,0 1-1,1 0 1,-1-1-1,0 1 0,1 0 1,-1 0-1,0-1 1,1 1-1,-1 0 1,0 0-1,1 0 1,0-1-1,21-10 30,29-3-36,1 3 0,1 1 0,-1 4 1,65-1-1,-51 3 2,463-13-195,170-16-106,-686 31 305,0 1 4,0 0 0,-1-1 0,1 0 1,-1-1-1,22-9 0,-34 12-2,0 0 0,-1 0-1,1 0 1,0 0-1,0 0 1,-1 0 0,1 0-1,0 0 1,0 0 0,0 0-1,-1 0 1,1 0 0,0 0-1,0 0 1,0 0-1,-1-1 1,1 1 0,0 0-1,0 0 1,0 0 0,0 0-1,-1 0 1,1-1 0,0 1-1,0 0 1,0 0-1,0 0 1,0-1 0,0 1-1,-1 0 1,1 0 0,0 0-1,0-1 1,0 1 0,0 0-1,0 0 1,0-1-1,0 1 1,0 0 0,0 0-1,0-1 1,0 1 0,0 0-1,0 0 1,0 0 0,0-1-1,1 1 1,-1 0-1,0 0 1,0 0 0,0-1-1,0 1 1,0 0 0,0 0-1,0 0 1,1-1 0,-1 1-1,0 0 1,0 0-1,0 0 1,1 0 0,-1 0-1,0-1 1,0 1 0,0 0-1,1 0 1,-26-4 178,-110 0-109,-239 24 0,-134 57-691,297-32-945,33-7-3769,92-22-1394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04.119"/>
    </inkml:context>
    <inkml:brush xml:id="br0">
      <inkml:brushProperty name="width" value="0.025" units="cm"/>
      <inkml:brushProperty name="height" value="0.025" units="cm"/>
    </inkml:brush>
  </inkml:definitions>
  <inkml:trace contextRef="#ctx0" brushRef="#br0">1 282 13901,'0'0'6662,"12"1"-5706,-4-1-877,-1 0 0,1 0 0,-1-1 0,0 0 0,1 0 0,-1 0 0,0-1 0,0-1 0,0 1 0,0-1 0,0 0 0,0 0 0,-1-1 0,7-5 0,50-41 49,-1-3 0,82-94 1,-144 147-114,0 1 1,0-1 0,0 0-1,0 0 1,0 0 0,0 0 0,0 0-1,0 0 1,0 0 0,0 0-1,0 1 1,0-1 0,0 0 0,0 0-1,0 0 1,1 0 0,-1 0 0,0 0-1,0 0 1,0 0 0,0 0-1,0 0 1,0 0 0,0 0 0,0 1-1,1-1 1,-1 0 0,0 0 0,0 0-1,0 0 1,0 0 0,0 0-1,0 0 1,1 0 0,-1 0 0,0 0-1,0 0 1,0 0 0,0 0 0,0-1-1,0 1 1,-8 25 250,-18 30 35,9-23-89,-43 95 811,54-111-963,1-1 0,0 1 0,1 0 0,1 1 0,1-1 0,-2 24 0,9-31-1662,-1-7-1538,-2-16-14630</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04.527"/>
    </inkml:context>
    <inkml:brush xml:id="br0">
      <inkml:brushProperty name="width" value="0.025" units="cm"/>
      <inkml:brushProperty name="height" value="0.025" units="cm"/>
    </inkml:brush>
  </inkml:definitions>
  <inkml:trace contextRef="#ctx0" brushRef="#br0">135 90 7751,'0'0'876,"11"-7"-236,67-41 1731,-14 14 8295,-90 54-7898,16-11-2509,-8 5-134,-102 84 1081,104-83-1004,0 1-1,1 0 0,1 1 1,-23 37-1,35-50-182,0-1 1,0 1-1,0 0 1,0 0-1,1 0 0,0 0 1,0 0-1,0 0 1,0 0-1,1 0 0,-1 0 1,1 5-1,1-7-13,-1-1-1,0 1 0,1-1 0,-1 1 1,1-1-1,0 1 0,-1-1 1,1 0-1,0 1 0,0-1 1,0 0-1,0 1 0,0-1 0,0 0 1,0 0-1,1 0 0,-1 0 1,0 0-1,1 0 0,-1-1 0,0 1 1,1 0-1,-1-1 0,1 1 1,-1-1-1,1 1 0,-1-1 0,1 0 1,-1 1-1,1-1 0,3 0 1,13 1-15,0-1 0,1 0 0,-1-1 0,0-1 0,0-1 0,0-1 0,26-8 0,23-18-3048,-65 29 2816,13-11-3057,-12-1-1667,-6 2-186</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04.871"/>
    </inkml:context>
    <inkml:brush xml:id="br0">
      <inkml:brushProperty name="width" value="0.025" units="cm"/>
      <inkml:brushProperty name="height" value="0.025" units="cm"/>
    </inkml:brush>
  </inkml:definitions>
  <inkml:trace contextRef="#ctx0" brushRef="#br0">0 19 12716,'0'0'11018,"89"31"-9896,-41-40-578,8-4-384,-9 1-128,-2 5-96,-11 0-1153,-7 6-737,-14 1-608</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05.242"/>
    </inkml:context>
    <inkml:brush xml:id="br0">
      <inkml:brushProperty name="width" value="0.025" units="cm"/>
      <inkml:brushProperty name="height" value="0.025" units="cm"/>
    </inkml:brush>
  </inkml:definitions>
  <inkml:trace contextRef="#ctx0" brushRef="#br0">0 51 11915,'0'0'8841,"74"-1"-7144,-27-8-448,9-1-768,-2 1-417,5 4-416,-16 0-1858,-3-2-2563,-11 2-3971</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05.746"/>
    </inkml:context>
    <inkml:brush xml:id="br0">
      <inkml:brushProperty name="width" value="0.025" units="cm"/>
      <inkml:brushProperty name="height" value="0.025" units="cm"/>
    </inkml:brush>
  </inkml:definitions>
  <inkml:trace contextRef="#ctx0" brushRef="#br0">334 65 9449,'0'0'1249,"5"-8"481,2-2-1097,-4 6-334,-1 1 0,1-1 1,-1 0-1,0 1 0,0-1 0,0 0 0,-1-1 0,2-6 1,-3 11-253,0 0-1,0 0 1,0-1 0,1 1 0,-1 0 0,0 0 0,0 0 0,0 0 0,0 0 0,0-1 0,0 1 0,0 0 0,0 0 0,-1 0 0,1 0 0,0 0 0,0-1 0,0 1 0,0 0 0,0 0 0,0 0 0,0 0 0,0 0 0,0-1 0,0 1 0,0 0 0,-1 0 0,1 0-1,0 0 1,0 0 0,0 0 0,0 0 0,0 0 0,0-1 0,-1 1 0,1 0 0,0 0 0,0 0 0,0 0 0,0 0 0,0 0 0,-1 0 0,1 0 0,0 0 0,0 0 0,0 0 0,0 0 0,-1 0 0,1 0 0,0 0 0,0 0 0,0 0 0,0 0 0,-1 1 0,-13 4 546,-12 10-614,-6 11 398,2 2 0,1 1 1,1 2-1,1 0 1,2 2-1,2 1 1,0 1-1,3 1 0,-29 66 1,42-83-297,1 0 0,0 1 1,1 0-1,1 0 0,-1 25 0,4-39-82,1 1-1,-1-1 1,2 0-1,-1 0 1,1 0-1,0 0 1,0 1-1,0-1 1,1 0-1,0-1 1,0 1-1,1 0 0,-1 0 1,1-1-1,1 0 1,-1 0-1,1 0 1,0 0-1,0 0 1,0 0-1,6 4 1,1-3-441,-1 0 0,1 0 0,0-2 1,1 1-1,-1-1 0,1-1 0,0 0 1,0 0-1,0-2 0,0 1 0,16-1 1,27 0-5512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0:59.348"/>
    </inkml:context>
    <inkml:brush xml:id="br0">
      <inkml:brushProperty name="width" value="0.025" units="cm"/>
      <inkml:brushProperty name="height" value="0.025" units="cm"/>
    </inkml:brush>
  </inkml:definitions>
  <inkml:trace contextRef="#ctx0" brushRef="#br0">147 13 11435,'0'0'10863,"-8"-13"-4355,2 14-6422,0-1 1,-1 1-1,1 0 1,0 0-1,0 1 0,0-1 1,1 2-1,-1-1 1,0 0-1,1 1 0,-1 0 1,1 0-1,0 1 1,0 0-1,0 0 0,1 0 1,-1 0-1,1 0 1,0 1-1,0 0 0,1 0 1,-1 0-1,1 1 1,0-1-1,1 1 0,-5 11 1,7-16-87,-1 0 1,0 1-1,1-1 0,-1 1 1,1-1-1,0 0 0,-1 1 1,1-1-1,0 1 0,0-1 1,0 1-1,0-1 1,0 1-1,0-1 0,0 1 1,1-1-1,-1 1 0,0-1 1,1 1-1,-1-1 1,1 0-1,0 1 0,0-1 1,-1 0-1,1 0 0,0 1 1,0-1-1,0 0 1,0 0-1,0 0 0,0 0 1,0 0-1,1 0 0,-1 0 1,0-1-1,0 1 0,1 0 1,-1-1-1,1 1 1,-1-1-1,0 1 0,3 0 1,4 0-4,0 0 0,0-1 0,0 0 0,0 0 0,1 0-1,13-4 1,32-15-183,-53 19 250,-6 1-22,0 0 1,0 0-1,1 0 0,-1 1 1,0-1-1,1 1 1,-1 0-1,1 1 0,0-1 1,0 1-1,0 0 1,-6 5-1,-42 43 223,47-46-240,1 0 1,0 1-1,0-1 0,1 1 0,0-1 0,0 1 0,-3 9 0,5-14-27,1 0 1,0 0-1,-1 0 1,1 0 0,0 0-1,-1 1 1,1-1-1,0 0 1,0 0-1,0 0 1,0 0-1,0 1 1,0-1-1,1 0 1,-1 0 0,0 0-1,1 0 1,-1 1-1,1-1 1,-1 0-1,1 0 1,-1 0-1,1 0 1,0 0-1,-1 0 1,1 0 0,0-1-1,0 1 1,0 0-1,-1 0 1,1 0-1,0-1 1,0 1-1,0-1 1,0 1-1,1-1 1,-1 1 0,0-1-1,0 1 1,0-1-1,0 0 1,0 0-1,1 1 1,-1-1-1,2 0 1,6 1-185,1 0 1,0-1 0,0 0-1,-1 0 1,1-1-1,0-1 1,-1 1 0,1-1-1,9-4 1,-15 4 131,1 1 0,-1-1 0,-1 0 0,1 0 0,0-1 0,0 1-1,-1-1 1,1 0 0,-1 0 0,0 0 0,0 0 0,0-1 0,-1 1 0,1-1 0,-1 1 0,1-1 0,-1 0 0,0 0 0,-1 0 0,1 0 0,1-9 0,-3 11 310,-1 5-76,-3 14 15,-4 28-20,8-45-173,0 0 0,0 0-1,0 1 1,0-1 0,0 0 0,0 0-1,0 1 1,0-1 0,0 0 0,1 0-1,-1 0 1,0 1 0,0-1 0,0 0-1,0 0 1,0 0 0,1 1 0,-1-1 0,0 0-1,0 0 1,0 0 0,1 0 0,-1 0-1,0 1 1,0-1 0,1 0 0,-1 0-1,0 0 1,0 0 0,1 0 0,-1 0-1,0 0 1,0 0 0,1 0 0,-1 0-1,0 0 1,0 0 0,1 0 0,-1 0-1,0 0 1,0 0 0,1 0 0,17-6 87,11-9 2,-22 9-93,0 2-1,1-1 0,-1 1 1,1 0-1,0 1 0,0 0 1,0 0-1,0 1 0,0 0 1,1 0-1,15-1 0,-23 4 19,0-1-1,0 1 0,0-1 0,0 1 1,0-1-1,-1 1 0,1 0 0,0-1 1,0 1-1,0 0 0,-1 0 1,1 0-1,0 0 0,-1 0 0,1 0 1,-1 0-1,1 0 0,-1 0 0,1 0 1,-1 0-1,0 0 0,1 0 0,-1 0 1,0 0-1,0 0 0,0 0 0,0 1 1,0 1-1,2 8 482,-2-11-480,0 0-1,0 0 1,0 1 0,0-1-1,0 0 1,0 0 0,0 0-1,0 0 1,0 0 0,1 1-1,-1-1 1,0 0 0,0 0 0,0 0-1,0 0 1,0 0 0,0 1-1,0-1 1,0 0 0,0 0-1,1 0 1,-1 0 0,0 0-1,0 0 1,0 0 0,0 0-1,0 0 1,0 0 0,1 1 0,-1-1-1,0 0 1,0 0 0,0 0-1,0 0 1,1 0 0,-1 0-1,0 0 1,0 0 0,0 0-1,0 0 1,0 0 0,1 0 0,-1 0-1,0 0 1,0-1 0,0 1-1,0 0 1,0 0 0,1 0-1,-1 0 1,0 0 0,8-10 287,1-11-216,-3-40-846,-6 61 309,34 9-6848,50-7-7640,-61-2 10074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09.767"/>
    </inkml:context>
    <inkml:brush xml:id="br0">
      <inkml:brushProperty name="width" value="0.025" units="cm"/>
      <inkml:brushProperty name="height" value="0.025" units="cm"/>
    </inkml:brush>
  </inkml:definitions>
  <inkml:trace contextRef="#ctx0" brushRef="#br0">0 261 5221,'0'0'16458,"9"1"-14840,1-2-1371,0 0 1,0-1 0,-1 1-1,1-2 1,0 1 0,-1-2-1,1 1 1,-1-1 0,0-1-1,14-8 1,92-69-26,-79 55-136,98-86 37,-141 143 80,-36 47 645,31-59-785,1 1-1,1 0 1,0 1-1,1 0 1,1 0 0,-6 27-1,14-46-142,0-1-1,0 1 1,0 0-1,0 0 1,0 0-1,0 0 1,0-1-1,0 1 1,1 0-1,-1 0 1,0 0-1,0-1 1,1 1-1,-1 0 1,0 0-1,1-1 1,-1 1-1,1 0 1,-1-1-1,1 1 1,-1 0-1,1-1 1,0 1-1,-1-1 1,1 1 0,0-1-1,-1 1 1,1-1-1,0 0 1,-1 1-1,1-1 1,0 0-1,0 1 1,0-1-1,-1 0 1,1 0-1,0 0 1,0 0-1,0 0 1,0 0-1,-1 0 1,1 0-1,0 0 1,0 0-1,0 0 1,-1 0-1,1-1 1,0 1-1,0 0 1,-1-1-1,2 0 1,5 0-932,-1-1 1,0 0-1,0 0 0,0 0 1,10-6-1,16-14-5527</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10.115"/>
    </inkml:context>
    <inkml:brush xml:id="br0">
      <inkml:brushProperty name="width" value="0.025" units="cm"/>
      <inkml:brushProperty name="height" value="0.025" units="cm"/>
    </inkml:brush>
  </inkml:definitions>
  <inkml:trace contextRef="#ctx0" brushRef="#br0">107 0 2210,'0'0'19079,"-3"10"-17386,-35 97 1158,-18 58-2126,48-137-635,7-25-3727,0-15-12968</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10.476"/>
    </inkml:context>
    <inkml:brush xml:id="br0">
      <inkml:brushProperty name="width" value="0.025" units="cm"/>
      <inkml:brushProperty name="height" value="0.025" units="cm"/>
    </inkml:brush>
  </inkml:definitions>
  <inkml:trace contextRef="#ctx0" brushRef="#br0">1 198 13997,'0'0'10378,"61"-1"-9033,-27 1-832,4 0-417,0-1-64,1-3-96,-3-1-833,-7 1-1057,-7-1-448,1-1-353,-3 0-672,-7-5-1025,-1-1-3716</inkml:trace>
  <inkml:trace contextRef="#ctx0" brushRef="#br0" timeOffset="1">519 0 11147,'0'0'11979,"-8"10"-10196,3-5-1589,-21 25 1134,-28 41 1,47-62-1160,1 1 0,0-1-1,1 1 1,0 0 0,1 0 0,0 1 0,0 0 0,1-1 0,1 1-1,-3 19 1,5-29-158,0 0-1,0 0 1,1 0-1,-1 0 1,0-1-1,0 1 0,1 0 1,-1 0-1,0 0 1,1-1-1,-1 1 1,1 0-1,-1 0 0,1-1 1,-1 1-1,1 0 1,0-1-1,-1 1 1,1-1-1,0 1 0,-1-1 1,1 1-1,0-1 1,0 1-1,0-1 1,0 1-1,32 5 231,-23-6-484,0-1 1,0 1 0,-1-2 0,16-3 0,-19 3-613,0-1 0,-1 0 0,1 0 0,-1-1 0,0 1 0,0-1-1,0 0 1,-1-1 0,1 1 0,-1-1 0,5-6 0,6-13-5834</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10.807"/>
    </inkml:context>
    <inkml:brush xml:id="br0">
      <inkml:brushProperty name="width" value="0.025" units="cm"/>
      <inkml:brushProperty name="height" value="0.025" units="cm"/>
    </inkml:brush>
  </inkml:definitions>
  <inkml:trace contextRef="#ctx0" brushRef="#br0">87 0 13805,'0'0'6470,"-47"72"-4228,31-43-64,7 2-448,0-1-673,4-4-416,5-3-385,0-5-192,0-4-96,3-6-737,8-6-1089,-2-2-1569,-3-7-3395</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11.266"/>
    </inkml:context>
    <inkml:brush xml:id="br0">
      <inkml:brushProperty name="width" value="0.025" units="cm"/>
      <inkml:brushProperty name="height" value="0.025" units="cm"/>
    </inkml:brush>
  </inkml:definitions>
  <inkml:trace contextRef="#ctx0" brushRef="#br0">233 1 12204,'0'0'10116,"-4"9"-9465,-23 40-228,-3-1 0,-1-2 0,-66 75 0,71-89-305,16-22-204,5-7-1762,3-22-11262</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11.624"/>
    </inkml:context>
    <inkml:brush xml:id="br0">
      <inkml:brushProperty name="width" value="0.025" units="cm"/>
      <inkml:brushProperty name="height" value="0.025" units="cm"/>
    </inkml:brush>
  </inkml:definitions>
  <inkml:trace contextRef="#ctx0" brushRef="#br0">157 1 14542,'0'0'1356,"-11"1"-187,2 0-954,0 0 0,1 1 0,-1 0-1,0 0 1,1 1 0,0 0 0,0 1 0,-15 8 0,19-10-58,0 1 1,1 0-1,-1 0 1,0 0-1,1 0 0,0 0 1,-1 1-1,1 0 1,1-1-1,-1 1 0,0 0 1,1 1-1,0-1 1,0 0-1,0 0 0,1 1 1,-1-1-1,1 1 1,0 0-1,1-1 1,-1 9-1,1-12-97,0 0 1,0 1-1,0-1 1,0 0-1,0 0 1,0 0-1,1 0 1,-1 0-1,1 0 1,-1 0-1,1 0 1,-1 0-1,1 0 1,-1 0-1,1 0 1,0-1-1,-1 1 1,1 0-1,0 0 1,0-1-1,0 1 1,0 0-1,-1-1 1,3 2-1,30 4 707,-25-6-696,0 0 0,-1-1 0,1 0 0,0-1 0,0 1 0,13-6 0,-15 4-54,0-1 0,-1 0 0,1 0 0,0 0 0,-1 0 0,0-1 0,0 0-1,-1 0 1,6-6 0,-8 8-10,0 0 0,0 0 0,0 0 0,-1 0 0,1 0 0,-1 0 0,1-1 0,-1 1 0,0 0 0,-1-1 0,1 1 0,0-1 0,-1 1 0,0-1 0,0 1 0,0-1 0,0 1 0,0-1 0,-2-4 1,1 6-12,0 1 1,0-1 0,0 1 0,0-1 0,-1 1 0,1 0 0,0 0 0,-1 0-1,1 0 1,-1 0 0,1 0 0,-1 0 0,1 0 0,-1 0 0,0 1 0,1-1 0,-1 1-1,0-1 1,0 1 0,1 0 0,-1 0 0,0 0 0,0 0 0,0 0 0,1 0-1,-1 0 1,0 0 0,0 1 0,1-1 0,-4 2 0,-1-1-11,0 0 0,0 1 0,0 0 0,0 0 0,0 0 0,1 1 0,-9 5 0,8-3-132,0 0 0,1 0-1,0 1 1,0 0 0,0 0-1,1 1 1,0-1-1,0 1 1,1 0 0,0 0-1,0 0 1,-2 8 0,4-10-394,-1 0 1,2 0-1,-1 1 1,0-1-1,1 0 1,0 0 0,0 1-1,1-1 1,-1 0-1,1 0 1,3 8-1,9 10-5086</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11.954"/>
    </inkml:context>
    <inkml:brush xml:id="br0">
      <inkml:brushProperty name="width" value="0.025" units="cm"/>
      <inkml:brushProperty name="height" value="0.025" units="cm"/>
    </inkml:brush>
  </inkml:definitions>
  <inkml:trace contextRef="#ctx0" brushRef="#br0">64 62 10794,'0'0'5456,"-5"8"-3689,-3 2-1055,1 0-1,1 0 0,0 1 1,0 0-1,1 1 1,1-1-1,0 1 1,1 0-1,0 0 1,-3 24-1,6-34-681,1-1 1,-1 1-1,0-1 0,1 0 0,-1 1 0,1-1 0,0 0 1,-1 1-1,1-1 0,0 0 0,0 0 0,0 0 1,0 1-1,0-1 0,0 0 0,0 0 0,0-1 1,1 1-1,-1 0 0,0 0 0,1-1 0,-1 1 1,0 0-1,1-1 0,-1 1 0,0-1 0,1 0 1,-1 1-1,1-1 0,-1 0 0,1 0 0,-1 0 0,1 0 1,2-1-1,3 1 16,0 0-1,0 0 1,0-1 0,-1 0 0,1-1 0,12-3-1,-12 1-14,-1 1 1,1-1-1,-1-1 0,1 1 0,-1-1 0,-1 0 0,1-1 0,-1 1 0,0-1 0,0 0 0,0-1 0,-1 1 0,4-9 0,-5 11 22,-1-1 0,0 1-1,0-1 1,0 0 0,0 1 0,-1-1 0,0 0-1,0 0 1,0 0 0,-1 0 0,0 0 0,0 0-1,0 0 1,0 0 0,-1 0 0,0 0 0,0 0-1,0 0 1,-1 0 0,1 0 0,-4-6 0,2 7-26,0 1 0,0-1 1,-1 1-1,1 0 1,-1 0-1,1 1 1,-1-1-1,0 1 0,0 0 1,0-1-1,0 2 1,-1-1-1,1 0 0,0 1 1,-1 0-1,1 0 1,-1 0-1,1 1 0,-1 0 1,1 0-1,-1 0 1,0 0-1,1 0 1,-8 3-1,9-3-77,-1 0 0,0 1-1,1 0 1,-1 0 0,1 0 0,0 0 0,-1 0 0,1 1-1,0-1 1,-1 1 0,1 0 0,0 0 0,0 0-1,1 1 1,-1-1 0,0 1 0,1-1 0,-1 1 0,1 0-1,0 0 1,0 0 0,0 0 0,1 0 0,-1 0-1,1 1 1,-1-1 0,1 1 0,0-1 0,0 1 0,0 6-1,1-9-254,1 1-1,-1-1 1,0 0-1,1 1 0,0-1 1,-1 0-1,1 1 0,0-1 1,0 0-1,-1 0 1,1 0-1,0 0 0,0 0 1,0 0-1,1 0 0,-1 0 1,0 0-1,0 0 1,0 0-1,1-1 0,-1 1 1,0-1-1,1 1 1,-1-1-1,0 1 0,1-1 1,-1 0-1,1 1 0,-1-1 1,0 0-1,1 0 1,-1 0-1,1 0 0,-1-1 1,2 1-1,22 0-9335</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12.378"/>
    </inkml:context>
    <inkml:brush xml:id="br0">
      <inkml:brushProperty name="width" value="0.025" units="cm"/>
      <inkml:brushProperty name="height" value="0.025" units="cm"/>
    </inkml:brush>
  </inkml:definitions>
  <inkml:trace contextRef="#ctx0" brushRef="#br0">120 1 13485,'0'0'1986,"57"39"608,-22-9-992,-3 5-193,-12 8-64,-2 7-288,-15 8-224,-3 5-256,-16 3 383,-7 6-95,-11 1-352,-4 0-353,-4-3-128,-3-5-480,0-10-2435,4-11-3747</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45.044"/>
    </inkml:context>
    <inkml:brush xml:id="br0">
      <inkml:brushProperty name="width" value="0.025" units="cm"/>
      <inkml:brushProperty name="height" value="0.025" units="cm"/>
    </inkml:brush>
  </inkml:definitions>
  <inkml:trace contextRef="#ctx0" brushRef="#br0">0 11 13196,'0'0'2659,"60"0"-1570,-29 0-288,6 0-353,3 0-224,1-1-192,-1-2 0,-4 2-224,-7-2-512,-13 2-1186,-7-1-2082</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45.387"/>
    </inkml:context>
    <inkml:brush xml:id="br0">
      <inkml:brushProperty name="width" value="0.025" units="cm"/>
      <inkml:brushProperty name="height" value="0.025" units="cm"/>
    </inkml:brush>
  </inkml:definitions>
  <inkml:trace contextRef="#ctx0" brushRef="#br0">1 0 10474,'0'0'6950,"50"17"-5572,-5-17-225,13-6-513,5 0-415,-2 5-193,-3 0-2082,-8 1-4068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8.394"/>
    </inkml:context>
    <inkml:brush xml:id="br0">
      <inkml:brushProperty name="width" value="0.025" units="cm"/>
      <inkml:brushProperty name="height" value="0.025" units="cm"/>
    </inkml:brush>
  </inkml:definitions>
  <inkml:trace contextRef="#ctx0" brushRef="#br0">22 1 23254,'0'0'-512,"-3"10"20,-3 20 171,1-1 0,1 1 1,2 0-1,1 0 0,1 0 0,6 48 0,0-38-168,2 0-1,1-1 1,2 0 0,28 63 0,-22-64-193,-3-10-1491,18 54-1,-30-73 1695,1-1-1,-2 1 1,1 0-1,-1 0 1,0 0-1,-1 0 1,0 0-1,-1 0 1,1 0-1,-5 17 1,-12 4-1075,-9-5-528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0:59.693"/>
    </inkml:context>
    <inkml:brush xml:id="br0">
      <inkml:brushProperty name="width" value="0.025" units="cm"/>
      <inkml:brushProperty name="height" value="0.025" units="cm"/>
    </inkml:brush>
  </inkml:definitions>
  <inkml:trace contextRef="#ctx0" brushRef="#br0">99 0 2210,'0'0'22747,"-8"4"-22042,3-3-582,-1 2 0,1-1 0,0 1 0,0-1 0,0 1 0,0 1 0,1-1 0,-1 1 0,1 0 0,0 0 0,0 0 0,0 0 0,0 1 0,1 0 0,0 0 0,0 0 0,0 0 0,1 0 0,-1 0 0,1 1 0,0-1 0,1 1 0,0-1 0,-2 12 0,4-16-118,-1 0 0,0 0 0,1 0 0,-1 0 0,1 0 0,0 0 0,-1 0 0,1 0 0,0 0 0,0 0 0,0 0 0,-1 0 0,1 0 0,0-1 0,0 1 0,0 0 0,0 0 0,1-1 0,-1 1 0,0-1 0,0 1 0,0-1 0,0 0 0,0 1 0,1-1 0,-1 0 0,0 0 0,0 0 0,1 0 0,-1 0 0,0 0 0,0 0 0,0 0 0,2-1 0,3 1-126,-1 0 1,1-1 0,-1 0-1,1 0 1,-1 0 0,10-4-1,-10 3-476,0-1 0,-1 0 0,1 0 0,-1-1 0,0 1 0,0-1 0,0 0 0,4-5 0,12-24-9874,-13 18 3819</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1:00.809"/>
    </inkml:context>
    <inkml:brush xml:id="br0">
      <inkml:brushProperty name="width" value="0.025" units="cm"/>
      <inkml:brushProperty name="height" value="0.025" units="cm"/>
    </inkml:brush>
  </inkml:definitions>
  <inkml:trace contextRef="#ctx0" brushRef="#br0">0 415 11179,'0'0'10682,"9"-7"-9647,54-42-623,-3-4 1,-2-2-1,-2-2 0,62-84 0,-82 88-268,-84 123 70,27-31-67,-29 78 0,43-99-312,2 0-1,1 0 0,0 0 1,1 0-1,1 1 1,1-1-1,1 25 0,-1-42-42,1 0-1,0 1 0,0-1 0,1 0 0,-1 0 1,0 0-1,0 0 0,0 0 0,1 1 1,-1-1-1,0 0 0,1 0 0,-1 0 1,1 0-1,0 0 0,-1 0 0,1 0 0,0 0 1,0-1-1,-1 1 0,1 0 0,0 0 1,0 0-1,0-1 0,0 1 0,0-1 1,2 2-1,12-1-5642</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1:01.156"/>
    </inkml:context>
    <inkml:brush xml:id="br0">
      <inkml:brushProperty name="width" value="0.025" units="cm"/>
      <inkml:brushProperty name="height" value="0.025" units="cm"/>
    </inkml:brush>
  </inkml:definitions>
  <inkml:trace contextRef="#ctx0" brushRef="#br0">107 1 18257,'0'0'2146,"-25"55"-704,2-13-33,3 6-320,0 3-544,7-2-481,8-2-321,5-10-1761,0-9-1569,7-11-2242,4-13-3524</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1:01.530"/>
    </inkml:context>
    <inkml:brush xml:id="br0">
      <inkml:brushProperty name="width" value="0.025" units="cm"/>
      <inkml:brushProperty name="height" value="0.025" units="cm"/>
    </inkml:brush>
  </inkml:definitions>
  <inkml:trace contextRef="#ctx0" brushRef="#br0">149 0 13132,'-9'4'1880,"0"0"-1520,0 1 1,0 0-1,1 0 1,0 1-1,0 0 1,0 1-1,1 0 1,0 0-1,0 0 1,1 1-1,0 0 1,0 0-1,1 0 1,0 1-1,1 0 1,-7 19-1,7-18-151,1 1-1,0 0 1,1 0 0,0 1-1,0-1 1,2 0-1,-1 0 1,1 1 0,1-1-1,4 21 1,-4-28-167,0-1-1,0 1 1,0 0 0,1-1-1,-1 1 1,1-1-1,0 1 1,0-1 0,0 0-1,1 0 1,-1 0 0,1 0-1,-1-1 1,1 1 0,0-1-1,0 1 1,1-1 0,-1 0-1,0 0 1,1 0 0,-1-1-1,1 1 1,-1-1 0,1 0-1,0 0 1,-1 0 0,1 0-1,0-1 1,0 0 0,0 1-1,0-1 1,-1-1 0,1 1-1,8-2 1,-4 0 54,0-1-1,1 1 1,-1-1 0,0-1 0,0 0-1,0 0 1,-1-1 0,0 1-1,1-2 1,-2 1 0,1-1 0,-1 0-1,0 0 1,0-1 0,0 0 0,-1 0-1,0 0 1,5-10 0,-6 10-75,1-1 1,-1 0-1,-1 0 1,1 0-1,-2 0 0,1 0 1,-1-1-1,0 1 1,0-1-1,-1 1 1,-1-1-1,1 0 0,-1 1 1,-1-1-1,0 0 1,0 1-1,0-1 1,-5-13-1,5 20-22,0-1 1,-1 1-1,1-1 0,0 1 0,-1 0 1,0 0-1,1 0 0,-1 0 0,0 0 1,0 0-1,0 0 0,0 1 1,0-1-1,0 1 0,-1-1 0,1 1 1,-1 0-1,1 0 0,0 0 1,-1 0-1,0 1 0,1-1 0,-1 1 1,1-1-1,-1 1 0,0 0 0,1 0 1,-1 0-1,0 0 0,1 0 1,-1 1-1,0-1 0,1 1 0,-5 1 1,2 0-56,0 0 1,0 0-1,-1 1 1,1-1-1,0 1 1,1 0-1,-1 0 1,1 1-1,-1 0 1,1-1-1,0 1 1,0 1 0,1-1-1,-1 1 1,-3 5-1,6-7-111,-1 0-1,1 0 1,0 0 0,0 0-1,0 0 1,0 1 0,1-1-1,-1 0 1,1 0 0,0 1-1,0-1 1,0 5 0,0-7-85,1 1 1,-1-1 0,0 0 0,1 0 0,-1 0 0,1 1 0,-1-1-1,1 0 1,0 0 0,0 0 0,-1 0 0,1 0 0,0 0-1,0 0 1,0 0 0,0 0 0,0-1 0,0 1 0,0 0 0,0-1-1,1 1 1,-1-1 0,0 1 0,0-1 0,0 1 0,1-1 0,-1 0-1,0 0 1,0 1 0,1-1 0,1 0 0,29 0-6871</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1:01.888"/>
    </inkml:context>
    <inkml:brush xml:id="br0">
      <inkml:brushProperty name="width" value="0.025" units="cm"/>
      <inkml:brushProperty name="height" value="0.025" units="cm"/>
    </inkml:brush>
  </inkml:definitions>
  <inkml:trace contextRef="#ctx0" brushRef="#br0">224 1 17777,'-12'10'1495,"-7"4"-895,-7 6 1069,-40 38 0,61-54-1539,0 1 1,1 0 0,-1 0 0,1 0 0,0 1 0,1-1 0,-1 1 0,1 0 0,0 0 0,1 0-1,-1 0 1,1 1 0,0-1 0,1 0 0,-2 13 0,3-17-130,1-1 0,0 1 1,-1-1-1,1 1 0,0-1 0,0 0 0,0 1 1,0-1-1,0 0 0,0 1 0,0-1 1,0 0-1,0 0 0,1 0 0,-1 0 0,0 0 1,1 0-1,-1-1 0,1 1 0,-1 0 0,1-1 1,-1 1-1,1-1 0,-1 1 0,1-1 1,0 0-1,1 0 0,55 7 49,-48-7-43,-1 1-9,95 10 89,-93-9-15,-1 1 1,1-1 0,-1 2 0,0 0 0,0 0-1,0 0 1,13 9 0,-21-11-58,0 0 1,1 0-1,-1 0 0,0 0 1,-1 1-1,1-1 0,0 0 1,-1 1-1,1 0 0,-1-1 1,0 1-1,0 0 0,0-1 1,0 1-1,0 0 0,-1 0 1,1 0-1,-1 0 0,0-1 1,0 1-1,0 0 0,0 0 1,0 0-1,-1 0 0,0 0 1,-1 4-1,0 2 62,-1 0 0,0-1 0,0 0 0,-1 0 0,0 0 0,-1 0 0,-6 8 0,-1 0 45,-1-1 0,-1-1 0,-1 0 0,0-1-1,0 0 1,-29 16 0,35-23-100,0-1 1,-1 0-1,1-1 1,-1 0 0,0 0-1,0-1 1,0-1-1,0 0 1,-1 0-1,1-1 1,-1 0-1,1-1 1,-1 0-1,-14-2 1,22 1-27,0 0 1,0 0 0,0 0 0,1 0-1,-1 0 1,0-1 0,1 1 0,0-1-1,-1 0 1,1 0 0,0 0 0,0 0-1,0 0 1,0 0 0,0-1 0,0 1-1,1-1 1,-1 1 0,1-1 0,0 1-1,-1-1 1,1 0 0,0 0-1,1 0 1,-1 1 0,1-1 0,-1 0-1,1 0 1,0 0 0,0 0 0,0-6-1,1 0-38,-1 1 0,2-1-1,-1 0 1,1 0-1,0 1 1,1-1-1,0 1 1,0 0 0,8-14-1,0 5 18,2 0 0,0 1 0,1 1 0,0 0-1,1 1 1,25-18 0,108-62 92,-31 23 309,-116 70-359,0 1 0,1-1 1,-1 0-1,0 0 0,0 1 0,1-1 0,-1 0 0,0 0 1,0 0-1,0 0 0,0 0 0,0-1 0,0 1 0,-1 0 1,1 0-1,0-1 0,0 1 0,-1 0 0,1-1 0,-1 1 1,0-1-1,1 1 0,-1-1 0,0 1 0,0-1 0,0-1 1,-1 1 3,1 0 0,-2 0 0,1 1 0,0-1 0,0 0 0,0 1 0,-1-1 0,1 1 0,-1 0 0,1 0 0,-1-1 0,0 1 0,1 0 0,-1 0 0,0 0 0,-3-1 1,-10-3-10,0-1 0,-1 2 0,-24-4 0,-38-1-854,45 8-2613,35 5-3704,13 0 582</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1:02.279"/>
    </inkml:context>
    <inkml:brush xml:id="br0">
      <inkml:brushProperty name="width" value="0.025" units="cm"/>
      <inkml:brushProperty name="height" value="0.025" units="cm"/>
    </inkml:brush>
  </inkml:definitions>
  <inkml:trace contextRef="#ctx0" brushRef="#br0">25 340 8712,'0'0'6145,"-5"9"-2627,-14 28-1340,19-37-2115,0 0 0,0 0 0,1 0 0,-1 0-1,0 0 1,0-1 0,1 1 0,-1 0 0,0 0 0,1 0 0,-1 0 0,0 0 0,1 0 0,-1 0 0,0 0 0,0 0 0,1 0 0,-1 0 0,0 0-1,1 0 1,-1 1 0,0-1 0,0 0 0,1 0 0,-1 0 0,0 0 0,0 0 0,1 1 0,-1-1 0,0 0 0,0 0 0,1 0 0,-1 1 0,0-1-1,0 0 1,0 0 0,0 1 0,1-1 0,-1 0 0,0 0 0,0 1 0,0-1 0,0 0 0,0 0 0,0 1 0,0-1 0,0 0 0,0 1 0,0-1-1,0 0 1,0 1 0,0-1 0,0 0 0,0 0 0,0 1 0,0-1 0,0 0 0,0 1 0,0-1 0,0 0 0,-1 1 0,23-13 1192,10-10-1023,-2-2 0,-1-1 0,-1-1 0,-2-2 0,0 0 0,-2-2 0,-1-1-1,-1 0 1,-2-2 0,24-53 0,-36 66 69,-11 22 425,-15 29-194,-72 156 69,80-163-627,2 1 1,0-1-1,2 2 0,1-1 1,1 0-1,-1 28 1,5-50-156,0 0 0,0 0 0,0 1 0,1-1 0,-1 0 0,1 0 0,0 1 1,0-1-1,0 0 0,0 0 0,0 0 0,1 0 0,0-1 0,-1 1 0,3 3 0,-3-5-154,1 0-1,-1 0 1,0 0-1,1 0 1,-1-1-1,1 1 1,-1 0-1,1 0 1,0-1-1,-1 1 1,1-1 0,-1 0-1,1 1 1,0-1-1,-1 0 1,1 0-1,0 0 1,0 0-1,-1 0 1,1-1-1,0 1 1,-1 0-1,1-1 1,-1 1-1,1-1 1,-1 0 0,1 1-1,-1-1 1,1 0-1,-1 0 1,1 0-1,1-1 1,21-20-8927</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1:02.657"/>
    </inkml:context>
    <inkml:brush xml:id="br0">
      <inkml:brushProperty name="width" value="0.025" units="cm"/>
      <inkml:brushProperty name="height" value="0.025" units="cm"/>
    </inkml:brush>
  </inkml:definitions>
  <inkml:trace contextRef="#ctx0" brushRef="#br0">203 1 10858,'0'0'8638,"-13"8"-5905,-2 2-2313,0 0 1,1 1-1,0 0 1,1 1-1,0 0 0,1 2 1,0-1-1,1 1 1,1 1-1,0 0 0,-13 29 1,16-25-399,2-1-1,0 2 1,2-1 0,0 0 0,0 1-1,2-1 1,1 1 0,0 0 0,5 27-1,-4-38-16,0 1-1,1-1 0,0 0 0,0-1 0,1 1 0,1 0 1,-1-1-1,1 1 0,1-1 0,-1 0 0,1-1 1,1 1-1,-1-1 0,1 0 0,1 0 0,-1-1 0,1 1 1,0-2-1,1 1 0,-1-1 0,17 9 0,-19-12 101,0-1-1,1 1 0,-1-1 1,0 0-1,0 0 0,1-1 1,-1 1-1,1-1 1,-1 0-1,0-1 0,1 1 1,-1-1-1,0 0 0,0-1 1,0 1-1,1-1 0,-1 0 1,-1 0-1,1-1 0,0 1 1,-1-1-1,1 0 0,-1 0 1,0-1-1,0 1 0,0-1 1,6-7-1,-6 6-42,0 0 0,0-1 0,-1 1 0,1-1 0,-1 0 0,0 0-1,-1 0 1,0 0 0,0 0 0,0-1 0,-1 1 0,1-1 0,-2 1 0,1-1 0,-1 1 0,0-1-1,0 0 1,-1 1 0,1-1 0,-2 1 0,1-1 0,-3-6 0,2 9-66,1 1 1,-1 0 0,0 0-1,0 0 1,0 1-1,0-1 1,-1 0 0,1 1-1,-1 0 1,1-1-1,-1 1 1,0 0 0,0 0-1,0 1 1,0-1-1,0 1 1,0-1 0,-4 0-1,0 0 26,0 0 0,0 1 0,0-1-1,0 1 1,0 1 0,0 0 0,-1 0 0,1 0 0,-7 2-1,8-1-92,1 0 0,0 0 0,-1 0 0,1 1-1,0 0 1,0 0 0,0 1 0,0-1 0,0 1-1,1 0 1,-8 6 0,10-7-72,0 0 1,0 0-1,1 0 0,-1 1 1,0-1-1,1 1 0,0-1 1,-1 1-1,1-1 0,0 1 1,0-1-1,1 1 0,-1 0 1,0 0-1,1 0 0,0-1 1,-1 1-1,1 0 0,0 0 0,1 0 1,-1-1-1,1 6 0,0-6-282,0 0-1,-1 0 0,1 0 1,0-1-1,0 1 0,0 0 1,0-1-1,0 1 0,0-1 1,0 1-1,1-1 0,-1 1 1,1-1-1,-1 0 0,1 0 0,-1 1 1,1-1-1,0 0 0,-1-1 1,1 1-1,0 0 0,0 0 1,0-1-1,0 1 0,-1-1 1,5 1-1,36 1-15226</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02.955"/>
    </inkml:context>
    <inkml:brush xml:id="br0">
      <inkml:brushProperty name="width" value="0.025" units="cm"/>
      <inkml:brushProperty name="height" value="0.025" units="cm"/>
    </inkml:brush>
  </inkml:definitions>
  <inkml:trace contextRef="#ctx0" brushRef="#br0">37 40 4612,'0'0'13079,"11"-3"-12171,71-5 459,84 2-1,-225 6-1041,-178-8 1042,237 8-1351,0 0-1,1 0 0,-1 0 0,0 0 0,0 0 0,0 0 0,0 0 0,0 0 0,0 0 0,0 0 0,0-1 0,0 1 0,0 0 0,0 0 0,0 0 0,0 0 0,0 0 0,0 0 0,1 0 0,-1 0 1,0 0-1,0 0 0,0-1 0,0 1 0,0 0 0,0 0 0,0 0 0,0 0 0,0 0 0,0 0 0,0 0 0,-1-1 0,23-2 115,30-3-143,110 3-3605,-133 3 601,-13 0-2231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0.019"/>
    </inkml:context>
    <inkml:brush xml:id="br0">
      <inkml:brushProperty name="width" value="0.025" units="cm"/>
      <inkml:brushProperty name="height" value="0.025" units="cm"/>
    </inkml:brush>
  </inkml:definitions>
  <inkml:trace contextRef="#ctx0" brushRef="#br0">8 224 7527,'0'0'10373,"-2"7"-8900,0-1-1250,-2 17 890,5-23-1040,-1 1-1,0 0 1,1-1 0,-1 1 0,1 0-1,-1-1 1,1 1 0,0 0 0,-1-1-1,1 1 1,-1-1 0,1 1 0,0-1-1,-1 1 1,1-1 0,0 0 0,0 1-1,-1-1 1,1 0 0,0 1 0,0-1 0,0 0-1,-1 0 1,1 0 0,0 0 0,0 0-1,0 0 1,0 0 0,-1 0 0,1 0-1,0 0 1,1-1 0,11-2 281,-1 0 0,1 0 0,-1-2 0,0 0 0,0 0 0,-1-1 1,1 0-1,-1-1 0,-1 0 0,15-13 0,7-2-181,66-49-91,57-35-20,-155 106-63,0 0 0,0 0 0,0 1 0,0-1-1,-1 0 1,1 0 0,0 1 0,0-1 0,0 0 0,0 0 0,0 1 0,0-1 0,0 0 0,0 0 0,0 1 0,0-1 0,0 0-1,0 0 1,0 1 0,0-1 0,0 0 0,0 0 0,0 1 0,1-1 0,-1 0 0,0 0 0,0 1 0,0-1 0,0 0 0,0 0-1,1 1 1,-1-1 0,0 0 0,0 0 0,0 0 0,1 0 0,-1 1 0,0-1 0,0 0 0,1 0 0,-1 0 0,0 0 0,0 0-1,1 0 1,-1 0 0,0 0 0,0 0 0,1 0 0,-1 0 0,0 0 0,0 0 0,1 0 0,-1 0 0,0 0 0,0 0 0,1 0 0,-1 0-1,0 0 1,0 0 0,1 0 0,-1 0 0,-10 23 79,-67 93 746,60-94-766,1 1 1,0 0-1,2 2 1,1-1-1,1 1 0,-13 38 1,25-63-96,0 1 0,0 0 0,-1-1 0,1 1 0,0-1 0,0 1 0,0 0 0,0-1 1,0 1-1,0 0 0,0-1 0,0 1 0,1-1 0,-1 1 0,0 0 0,0-1 0,0 1 0,1-1 1,-1 1-1,0 0 0,1-1 0,-1 1 0,0-1 0,1 1 0,-1-1 0,1 0 0,-1 1 0,1-1 1,-1 1-1,1-1 0,-1 0 0,1 1 0,-1-1 0,1 0 0,-1 0 0,1 1 0,0-1 0,-1 0 1,1 0-1,0 0 0,-1 0 0,1 0 0,-1 0 0,1 0 0,0 0 0,-1 0 0,2 0 0,1 0-517,-1 0 0,1 0 0,0-1 0,0 1-1,0-1 1,0 0 0,0 0 0,-1 0-1,5-2 1,15-16-6637</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0.568"/>
    </inkml:context>
    <inkml:brush xml:id="br0">
      <inkml:brushProperty name="width" value="0.025" units="cm"/>
      <inkml:brushProperty name="height" value="0.025" units="cm"/>
    </inkml:brush>
  </inkml:definitions>
  <inkml:trace contextRef="#ctx0" brushRef="#br0">102 1 14125,'0'0'6102,"-6"9"-4789,-14 27 589,-23 57-1,36-76-1647,1 1-1,1 0 1,1 0 0,0 1 0,1-1-1,0 25 1,3-42-270,0 0-1,0 1 1,0-1 0,0 0-1,0 0 1,1 0 0,-1 0-1,0 0 1,1 0 0,-1 0-1,1 0 1,-1 0 0,1 0-1,-1 0 1,1 0-1,0 0 1,-1 0 0,1-1-1,0 1 1,0 0 0,0 0-1,0-1 1,-1 1 0,1-1-1,0 1 1,0 0 0,0-1-1,0 0 1,0 1 0,1-1-1,-1 0 1,0 1 0,0-1-1,0 0 1,0 0 0,0 0-1,0 0 1,0 0 0,1 0-1,-1 0 1,0-1-1,0 1 1,2-1 0,-2 1-264,0-1 0,0 1 0,0-1 0,0 1 0,0-1 1,0 1-1,0-1 0,0 0 0,0 1 0,0-1 0,-1 0 1,1 0-1,0 0 0,0 1 0,-1-1 0,1 0 0,-1 0 0,1 0 1,-1 0-1,1 0 0,-1-1 0,1 1 0,-1 0 0,0 0 0,0 0 1,1 0-1,-1 0 0,0-2 0,0-12-5800</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0.959"/>
    </inkml:context>
    <inkml:brush xml:id="br0">
      <inkml:brushProperty name="width" value="0.025" units="cm"/>
      <inkml:brushProperty name="height" value="0.025" units="cm"/>
    </inkml:brush>
  </inkml:definitions>
  <inkml:trace contextRef="#ctx0" brushRef="#br0">0 12 10698,'0'0'14670,"18"-12"-14190,17 12-223,1 0-193,-2 0-32,4 0-1442,-9 0-1312,-1 0-1826,-4 0-2883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0.099"/>
    </inkml:context>
    <inkml:brush xml:id="br0">
      <inkml:brushProperty name="width" value="0.025" units="cm"/>
      <inkml:brushProperty name="height" value="0.025" units="cm"/>
    </inkml:brush>
  </inkml:definitions>
  <inkml:trace contextRef="#ctx0" brushRef="#br0">0 29 7559,'0'0'8082,"10"-3"-4921,-4 1-2810,1-1 169,0 0 1,0 0-1,0 1 0,0 1 1,1-1-1,-1 1 0,0 0 1,1 1-1,-1-1 1,16 3-1,-21-1-452,-1 0 1,1 1 0,0-1-1,-1 0 1,1 1 0,-1-1-1,0 1 1,1-1-1,-1 1 1,0 0 0,0 0-1,0 0 1,0-1-1,0 1 1,-1 0 0,1 0-1,0 0 1,-1 0-1,0 0 1,1 0 0,-1 1-1,0-1 1,0 0-1,0 0 1,0 0 0,-1 0-1,1 0 1,-1 3-1,0 4 230,0 0-1,-1 1 0,0-1 0,-7 16 0,-9 6 519,14-26-663,1 0 1,0 0-1,0 0 0,0 1 0,0-1 1,1 1-1,0-1 0,0 1 1,-2 10-1,46-20 109,-36 2-344,89-28 200,-86 27-878,1-1 0,-1-1 0,0 0 0,0 0 0,0 0 0,-1-1 1,11-10-1,-5-3-5684,-15 4-2535,-6 8 347</inkml:trace>
  <inkml:trace contextRef="#ctx0" brushRef="#br0" timeOffset="1">216 89 6694,'0'0'3331,"-68"0"257,37 3-449,8 0-865,7-1-224,8 1 1441,23-3-3106,6-6-193,12-4-128,1-3-705,4-1-1281,0-2-800,-2 1-1186,2 1-672,-8 2-961</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1.285"/>
    </inkml:context>
    <inkml:brush xml:id="br0">
      <inkml:brushProperty name="width" value="0.025" units="cm"/>
      <inkml:brushProperty name="height" value="0.025" units="cm"/>
    </inkml:brush>
  </inkml:definitions>
  <inkml:trace contextRef="#ctx0" brushRef="#br0">64 10 10314,'0'0'2183,"9"-2"598,-1 0-2165,1 0 0,-1 0-1,1 1 1,0 1-1,0 0 1,-1 0-1,13 2 1,-18-2-448,0 1 1,-1 0-1,1-1 1,0 2-1,-1-1 1,1 0-1,0 0 1,-1 1-1,0-1 1,1 1-1,-1 0 1,0 0-1,0 0 1,0 0-1,0 0 1,0 0-1,0 0 1,-1 1 0,1-1-1,-1 1 1,1-1-1,-1 1 1,0-1-1,0 1 1,0 0-1,-1 0 1,1 0-1,0-1 1,-1 1-1,0 5 1,0-2-82,0 0 0,0-1 0,-1 1 0,1-1 0,-1 1 0,-1-1 0,1 1 0,-1-1 0,0 0 0,0 0 0,0 0 0,-1 0 0,0 0 0,0 0 0,0-1 0,-6 7 0,-6 5 626,-2-1-1,-34 27 1,37-32-488,1 0 1,1 0-1,0 1 1,0 1-1,-15 19 1,27-31-225,0 1 0,0-1 0,-1 0 0,1 1 0,0-1 0,0 0 0,0 1 0,0-1 0,-1 0 0,1 1 0,0-1 0,0 0 0,0 1 0,0-1 0,0 0 0,0 1 0,0-1 0,0 0 0,0 1 0,0-1 0,0 0 0,0 1 0,0-1 0,0 0 0,1 1 0,-1-1 0,0 0 0,0 1 0,0-1 0,0 0 0,1 1 0,-1-1 0,0 0 0,0 1 0,1-1 0,15 6 76,28-5 7,-37-1-116,61 0-3511,84-12 0,-124 8 1573,1-2 1,-1-1-1,0-1 1,-1-1-1,42-21 1,-21 5-2739</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1.662"/>
    </inkml:context>
    <inkml:brush xml:id="br0">
      <inkml:brushProperty name="width" value="0.025" units="cm"/>
      <inkml:brushProperty name="height" value="0.025" units="cm"/>
    </inkml:brush>
  </inkml:definitions>
  <inkml:trace contextRef="#ctx0" brushRef="#br0">214 1 10474,'0'0'16293,"-6"13"-15012,-11 19-635,-2 0 0,0-2 0,-47 54 0,39-50-911,-32 54 1,69-104-6455,11-33-1253,-7 10-938</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2.007"/>
    </inkml:context>
    <inkml:brush xml:id="br0">
      <inkml:brushProperty name="width" value="0.025" units="cm"/>
      <inkml:brushProperty name="height" value="0.025" units="cm"/>
    </inkml:brush>
  </inkml:definitions>
  <inkml:trace contextRef="#ctx0" brushRef="#br0">171 20 10186,'0'0'5194,"-10"-4"-3384,4 2-1689,-43-11 2094,46 13-2068,0-1 0,0 1-1,0 0 1,0 1 0,0-1 0,0 1-1,0-1 1,0 1 0,0 0 0,0 0-1,0 0 1,1 0 0,-1 1 0,0-1-1,1 1 1,-1-1 0,1 1 0,-4 4-1,1-1 98,0 0 0,1 1 1,-1 0-1,1 0 0,1 0 0,-1 0 0,1 0 0,0 1 0,1 0 0,-1-1 0,1 1 0,1 0 0,-1 0 0,1 0 0,0 8 0,1-12-171,0 0-1,0 0 1,1 0 0,-1 0 0,1 0 0,0 0-1,0 0 1,0 0 0,0-1 0,0 1 0,1 0-1,-1 0 1,1-1 0,0 1 0,0-1 0,0 0 0,0 0-1,0 1 1,0-1 0,1 0 0,-1-1 0,0 1-1,1 0 1,0-1 0,-1 1 0,1-1 0,0 0-1,0 0 1,0 0 0,0 0 0,0-1 0,0 1-1,0-1 1,0 0 0,0 0 0,5 0 0,3 0 3,0 0 0,0 0 0,0-2-1,0 1 1,0-1 0,0-1 0,17-6 0,-24 8-65,0-1-1,0 1 1,0-1-1,0 0 1,-1-1-1,1 1 1,0 0-1,-1-1 1,0 0-1,0 0 1,0 0-1,0 0 1,0-1-1,0 1 1,-1-1-1,0 0 1,1 1-1,-2-1 1,1 0-1,0 0 1,-1 0-1,2-7 1,-3 10-9,0 0 1,0 0-1,0-1 1,0 1-1,0 0 1,0 0-1,0 0 1,0 0-1,0-1 1,-1 1-1,1 0 1,-1 0-1,1 0 1,-1 0-1,1 0 1,-1 0-1,1 0 1,-1 0-1,0 0 1,0 0-1,1 0 1,-1 0-1,0 1 1,0-1-1,0 0 1,-1 0-1,-2-1-6,1 0 0,-1 1-1,0-1 1,1 1 0,-1 0-1,0 0 1,0 0 0,-5 0-1,-3 1-10,-1-1-1,1 1 1,0 1 0,-21 4-1,27-3-32,0 0-1,0 0 1,0 1-1,1 0 1,-1 0-1,1 1 1,0-1-1,0 1 1,0 0-1,0 0 1,1 1-1,-1-1 1,1 1-1,0 0 1,1 0-1,-1 1 1,-3 7-1,6-10-129,-1-1 1,1 1-1,0 0 0,0 0 1,0 0-1,0 0 0,1 1 0,-1-1 1,1 0-1,0 0 0,0 0 1,0 0-1,0 0 0,0 0 0,1 1 1,0-1-1,-1 0 0,1 0 1,0 0-1,0 0 0,1 0 0,-1-1 1,1 1-1,-1 0 0,1-1 1,0 1-1,0-1 0,0 1 1,0-1-1,0 0 0,1 0 0,-1 0 1,1 0-1,-1 0 0,7 2 1,-1 0-906,0 0 0,0-1 0,0 0 0,1-1 0,0 0 0,15 1 0,17 1-4618</inkml:trace>
  <inkml:trace contextRef="#ctx0" brushRef="#br0" timeOffset="1">459 287 8584,'0'0'14387,"-8"10"-11798,-3 3-1879,-38 51 1896,45-59-2470,1 1 0,0-1-1,0 1 1,1 0-1,0 0 1,0 0 0,0 0-1,1 0 1,0 0-1,0 1 1,0 9 0,1-14-116,1 0 0,0 0 0,-1-1 0,1 1 0,0 0 0,0-1 0,1 1 0,-1 0 0,0-1 0,0 1 0,1-1 0,-1 0 0,1 1 0,-1-1 0,1 0 1,0 0-1,-1 0 0,1 0 0,0 0 0,0-1 0,-1 1 0,1 0 0,0-1 0,0 1 0,0-1 0,0 0 0,0 0 0,0 1 0,0-1 0,3-1 0,5 2 81,1-1 0,-1 0 0,1-1 0,16-2 0,-20 1-83,0-1 1,1 0-1,-1 0 1,0 0-1,-1-1 1,1 0-1,0 0 1,7-7-1,-11 9 8,0-1 0,0 0 0,0 0-1,0 1 1,0-2 0,-1 1 0,1 0-1,-1 0 1,0-1 0,0 1 0,0-1-1,-1 0 1,1 0 0,-1 1 0,0-1-1,0 0 1,0-6 0,-1 9-18,0 0 0,-1-1 0,1 1 0,-1 0 0,1 0 0,-1 0 0,0-1 0,0 1 0,1 0 0,-1 0 0,0 0 0,0 0 0,0 0 0,0 1 0,0-1 0,0 0 0,0 0 0,0 1 0,0-1 0,-1 0 0,1 1 0,0-1 0,0 1 0,-1 0 0,1-1 0,0 1 0,0 0 0,-1 0 0,1 0 0,0 0 0,-2 0 0,-54-1 220,43 1-205,9 0-245,-1 1 0,1-1 0,-1 1 0,1 0 0,-1 0 0,1 1 0,-9 3 0,12-4 85,1 0 0,-1-1 1,1 1-1,-1 0 0,1 0 1,-1 0-1,1 0 1,0 0-1,-1 1 0,1-1 1,0 0-1,0 0 0,0 1 1,0-1-1,0 1 1,0-1-1,0 1 0,1 0 1,-1-1-1,0 1 0,1-1 1,0 1-1,-1 0 0,1 0 1,0-1-1,0 1 1,0 0-1,0 2 0,4 1-6312,15-5-5129</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2.709"/>
    </inkml:context>
    <inkml:brush xml:id="br0">
      <inkml:brushProperty name="width" value="0.025" units="cm"/>
      <inkml:brushProperty name="height" value="0.025" units="cm"/>
    </inkml:brush>
  </inkml:definitions>
  <inkml:trace contextRef="#ctx0" brushRef="#br0">40 0 10186,'0'0'12134,"-2"11"-10992,-2 10-583,-17 96 2320,19-101-2581,1 0 0,0 0 0,1 0 0,1 0 0,4 25 0,12-9 91,-16-31-456,-1 0 0,1-1 0,-1 1-1,1 0 1,0 0 0,-1-1 0,1 1 0,0 0 0,0-1 0,0 1-1,-1-1 1,1 1 0,0-1 0,0 0 0,0 1 0,0-1 0,0 0-1,0 1 1,0-1 0,-1 0 0,1 0 0,0 0 0,0 0 0,0 0-1,0 0 1,0 0 0,0 0 0,0 0 0,0-1 0,0 1 0,0 0-1,0 0 1,0-1 0,0 1 0,0-1 0,0 0-190,0 0 0,-1 0 0,1 0-1,-1 0 1,1 0 0,-1 0 0,1 0 0,-1 0 0,0 0 0,1 0 0,-1 0 0,0 0-1,0 0 1,0-1 0,0 1 0,0 0 0,0 0 0,0 0 0,0 0 0,-1 0-1,1 0 1,0 0 0,-1 0 0,1 0 0,-1 0 0,0-2 0,-16-26-5784,-4 6 1124,-6 2-1056</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3.039"/>
    </inkml:context>
    <inkml:brush xml:id="br0">
      <inkml:brushProperty name="width" value="0.025" units="cm"/>
      <inkml:brushProperty name="height" value="0.025" units="cm"/>
    </inkml:brush>
  </inkml:definitions>
  <inkml:trace contextRef="#ctx0" brushRef="#br0">62 51 4292,'0'0'8168,"-55"-31"-4773,48 25-993,7 4-320,0-1-320,18 3-609,11 0-64,9 0-64,9 0-320,5 0-289,2 0-224,-5 0-160,1 0-64,-10 0-1281,-8 0-1762,-7-9-2562</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3.850"/>
    </inkml:context>
    <inkml:brush xml:id="br0">
      <inkml:brushProperty name="width" value="0.025" units="cm"/>
      <inkml:brushProperty name="height" value="0.025" units="cm"/>
    </inkml:brush>
  </inkml:definitions>
  <inkml:trace contextRef="#ctx0" brushRef="#br0">132 1 9257,'0'0'12470,"-6"8"-11407,-11 16-267,-8 9 28,-21 37 1,41-60-653,0 0 0,0-1-1,0 2 1,2-1 0,-1 0 0,1 1 0,1 0 0,0-1 0,-1 17 0,3-26-141,0 0 0,0 1 0,0-1 0,0 0 1,0 1-1,1-1 0,-1 0 0,0 1 0,1-1 1,-1 0-1,1 0 0,0 1 0,-1-1 0,1 0 1,0 0-1,0 0 0,0 0 0,0 0 0,0 0 1,0 0-1,0 0 0,0 0 0,0 0 0,0-1 1,0 1-1,0 0 0,2 0 0,1 0 19,1 0-1,-1 0 1,0 0 0,1-1-1,-1 1 1,1-1-1,-1 0 1,9-1-1,-1-1-215,-1 0 0,1 0-1,-1-1 1,1-1-1,-1 0 1,11-6-1,-14 5-739,0 0 0,0-1 0,-1 0 0,0 0-1,0-1 1,-1 1 0,0-2 0,0 1 0,-1-1-1,0 1 1,9-18 0,4-20-6936</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4.209"/>
    </inkml:context>
    <inkml:brush xml:id="br0">
      <inkml:brushProperty name="width" value="0.025" units="cm"/>
      <inkml:brushProperty name="height" value="0.025" units="cm"/>
    </inkml:brush>
  </inkml:definitions>
  <inkml:trace contextRef="#ctx0" brushRef="#br0">54 44 12043,'0'0'8264,"-47"-37"-5926,42 33-384,3 1-96,4 3-1762,11 0-128,8 3-352,-3 5-1954,7-1-1923,-5 0-5572</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4.539"/>
    </inkml:context>
    <inkml:brush xml:id="br0">
      <inkml:brushProperty name="width" value="0.025" units="cm"/>
      <inkml:brushProperty name="height" value="0.025" units="cm"/>
    </inkml:brush>
  </inkml:definitions>
  <inkml:trace contextRef="#ctx0" brushRef="#br0">0 281 11627,'0'0'12828,"11"-12"-11595,-6 6-1110,235-256 934,-251 305-811,-15 7-38,14-27-160,0 0 0,2 0 0,0 1 0,-9 38 0,19-62-73,0 0-1,0 0 1,0 0-1,0-1 1,1 1-1,-1 0 1,0 0-1,0 0 1,0 0 0,0 0-1,0 0 1,0 0-1,1 0 1,-1 0-1,0 0 1,0 0-1,0 0 1,0 0 0,1 0-1,-1 0 1,0 0-1,0 0 1,0 0-1,0 0 1,0 0-1,1 0 1,-1 0 0,0 0-1,0 0 1,0 0-1,0 1 1,0-1-1,0 0 1,1 0-1,-1 0 1,0 0 0,0 0-1,0 0 1,0 0-1,0 0 1,0 1-1,0-1 1,0 0-1,0 0 1,0 0 0,1 0-1,-1 0 1,0 1-1,0-1 1,0 0-1,0 0 1,0 0-1,0 0 1,0 0 0,0 1-1,0-1 1,0 0-1,0 0 1,0 0-1,-1 1 1,12-12-2379,2-14-2683,2-9-4143</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4.915"/>
    </inkml:context>
    <inkml:brush xml:id="br0">
      <inkml:brushProperty name="width" value="0.025" units="cm"/>
      <inkml:brushProperty name="height" value="0.025" units="cm"/>
    </inkml:brush>
  </inkml:definitions>
  <inkml:trace contextRef="#ctx0" brushRef="#br0">104 74 10730,'0'0'3310,"-2"8"336,1-3-3378,-1 1 366,1-1 0,0 1 0,0 0 0,1-1 0,-1 1 0,1 0 0,1 6 0,-1-10-503,1 0 0,-1-1 0,1 1 0,0 0-1,-1-1 1,1 1 0,0-1 0,0 1 0,0-1 0,0 1-1,0-1 1,1 0 0,-1 1 0,0-1 0,1 0-1,-1 0 1,0 0 0,1 0 0,0 0 0,-1 0-1,1 0 1,-1-1 0,1 1 0,0-1 0,-1 1 0,1-1-1,0 1 1,0-1 0,0 0 0,2 0 0,7 1 35,0-1-1,-1-1 1,1 0 0,-1 0 0,1-1 0,-1 0 0,0-1 0,0 0 0,0 0 0,17-10 0,-22 11-157,0-1 0,0 1 0,-1-1 0,0 0 0,1-1 1,-1 1-1,0-1 0,-1 1 0,1-1 0,-1 0 0,1-1 0,-1 1 1,-1-1-1,1 1 0,0-1 0,-1 0 0,0 0 0,0 0 0,-1 0 1,0 0-1,1 0 0,-1-1 0,0-6 0,-1 11-8,0-1-1,0 1 1,0-1 0,0 1-1,-1 0 1,1-1 0,0 1-1,-1-1 1,1 1-1,0 0 1,-1-1 0,0 1-1,1 0 1,-1 0-1,0 0 1,0-1 0,1 1-1,-1 0 1,0 0 0,0 0-1,0 0 1,-1 0-1,1 1 1,0-1 0,0 0-1,-2-1 1,-1 1-4,1 0-1,-1 0 1,0 1 0,1-1 0,-1 1 0,1 0 0,-1 0 0,0 0-1,1 0 1,-6 1 0,-3 2-14,-1 0-1,1 0 1,0 2-1,1-1 1,-17 9-1,8-1 53,0 1-1,1 0 1,1 1-1,0 1 0,1 1 1,0 1-1,2 0 1,-20 27-1,34-42-9,0 0 1,0 0-1,-1 0 0,1 0 0,0 0 1,1 0-1,-1 1 0,0-1 1,1 0-1,-1 0 0,1 1 0,0-1 1,0 1-1,-1-1 0,2 0 1,-1 1-1,0-1 0,0 0 0,2 3 1,-1-3-12,0 0 1,0 0-1,0 0 1,0-1-1,1 1 0,-1-1 1,1 1-1,-1-1 1,1 0-1,0 1 1,-1-1-1,1 0 1,0 0-1,0 0 0,0 0 1,0-1-1,2 2 1,10 1 7,-1 0 0,1-1 0,-1-1 0,1 0-1,14-1 1,-21 0-17,40 0-353,56-1-2408,-33-5-4139,-25-1-2367</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5.447"/>
    </inkml:context>
    <inkml:brush xml:id="br0">
      <inkml:brushProperty name="width" value="0.025" units="cm"/>
      <inkml:brushProperty name="height" value="0.025" units="cm"/>
    </inkml:brush>
  </inkml:definitions>
  <inkml:trace contextRef="#ctx0" brushRef="#br0">46 0 15727,'0'0'10218,"-27"57"-8841,18-21-512,2 9-161,5 0-351,2-2-225,0-4-64,9-4 0,7-7-96,0-6-641,2-6-320,-3-5-448,-6-7-1057,0-4-1282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0.556"/>
    </inkml:context>
    <inkml:brush xml:id="br0">
      <inkml:brushProperty name="width" value="0.025" units="cm"/>
      <inkml:brushProperty name="height" value="0.025" units="cm"/>
    </inkml:brush>
  </inkml:definitions>
  <inkml:trace contextRef="#ctx0" brushRef="#br0">26 117 6758,'0'0'14462,"-2"8"-12081,-4 13-1240,2-9-143,0 0-1,1 0 0,1 1 1,-2 13-1,5-26-962,1 1 1,-1-1-1,1 0 0,0 0 0,-1 0 0,1 0 0,-1 0 0,1 0 0,-1 0 0,1 0 0,-1-1 0,1 1 0,-1-1 0,1 1 0,1-1 0,11-7 18,1 0 1,23-18-1,-30 20-133,-1 0 0,1 1 0,0-1 0,0 2 0,0-1 0,1 1 0,0 0-1,0 1 1,0 0 0,0 0 0,0 1 0,14-1 0,-22 3 81,0 0-1,0 0 0,-1 0 1,1 0-1,0 0 1,0 0-1,0 1 1,0-1-1,-1 0 1,1 0-1,0 1 1,0-1-1,0 1 0,-1-1 1,1 1-1,0-1 1,-1 1-1,1-1 1,0 1-1,-1 0 1,1-1-1,-1 1 0,1 0 1,-1-1-1,1 1 1,-1 0-1,1 0 1,-1 0-1,0-1 1,1 1-1,-1 1 0,2 34 286,0 0 233,-1-35-489,-1 0 0,0 0 1,0 0-1,1 0 1,-1 0-1,1 0 1,-1 0-1,1 0 1,-1 0-1,1 0 1,-1 0-1,1 0 1,0 0-1,-1 0 1,1-1-1,0 1 1,0 0-1,0-1 0,0 1 1,0 0-1,0-1 1,0 1-1,0-1 1,1 1-1,2 0-2,1-1 0,0 1 0,-1-1 0,1 0 0,0 0 0,-1 0 0,1-1 0,0 0 0,-1 0 0,1 0 0,-1 0 0,1-1 0,-1 0 0,6-2 0,62-40-850,-34 19-238,-29 20 889,2 0 1,-1 1 0,0 0 0,17-4-1,12-4 1386,-29 8-1108,-1-1 1,1 0-1,-1 0 1,0-1 0,13-12-1,-17 14-97,-1 1-1,0-1 0,0-1 1,0 1-1,0-1 0,0 1 1,-1-1-1,0 0 1,0 0-1,0-1 0,3-9 1,-6 15-9,-1 1 0,1-1 1,0 0-1,0 0 1,0 0-1,-1 0 0,1 0 1,0 1-1,0-1 0,0 0 1,-1 0-1,1 0 0,0 0 1,0 0-1,0 0 1,-1 0-1,1 0 0,0 0 1,0 0-1,-1 0 0,1 0 1,0 0-1,0 0 1,-1 0-1,1 0 0,0 0 1,0 0-1,-1 0 0,1 0 1,0 0-1,0 0 0,0-1 1,-1 1-1,1 0 1,0 0-1,0 0 0,0 0 1,-1 0-1,1-1 0,0 1 1,0 0-1,0 0 1,0 0-1,0-1 0,0 1 1,-1 0-1,1 0 0,0 0 1,0-1-1,0 1 0,0 0 1,0 0-1,0-1 1,0 1-1,0 0 0,0 0 1,0-1-1,0 1 0,0 0 1,0 0-1,0 0 1,0-1-1,0 1 0,0 0 1,-14 14 26,10-7 78,0 0 0,1 0 0,0 1 0,0-1 0,1 1 0,0 0 0,0 0 0,0 10 0,2-16-99,0 0 0,0 0-1,0 0 1,1-1 0,-1 1-1,0 0 1,1 0 0,0 0 0,-1-1-1,1 1 1,0 0 0,0-1-1,0 1 1,0-1 0,0 1 0,0-1-1,0 1 1,1-1 0,-1 0-1,0 1 1,1-1 0,-1 0 0,1 0-1,0 0 1,-1 0 0,1-1-1,0 1 1,-1 0 0,1-1-1,0 1 1,0-1 0,0 1 0,-1-1-1,1 0 1,0 0 0,0 0-1,0 0 1,0 0 0,3-1 0,2 1-464,-1 0 1,1-1-1,0 0 0,-1-1 1,1 1-1,10-5 1,35-23-9182,-25 8-259</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5.807"/>
    </inkml:context>
    <inkml:brush xml:id="br0">
      <inkml:brushProperty name="width" value="0.025" units="cm"/>
      <inkml:brushProperty name="height" value="0.025" units="cm"/>
    </inkml:brush>
  </inkml:definitions>
  <inkml:trace contextRef="#ctx0" brushRef="#br0">1 30 13357,'0'0'10858,"48"-7"-9513,3 7-640,10 0-481,4-1-160,3-2-64,-5-1-801,-9 0-2113,-7-1-2564,-13-1-4227</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6.148"/>
    </inkml:context>
    <inkml:brush xml:id="br0">
      <inkml:brushProperty name="width" value="0.025" units="cm"/>
      <inkml:brushProperty name="height" value="0.025" units="cm"/>
    </inkml:brush>
  </inkml:definitions>
  <inkml:trace contextRef="#ctx0" brushRef="#br0">6 16 15919,'0'0'7538,"10"-4"-6011,2 1-1143,0 0 1,-1 1-1,1 0 1,0 1-1,21 0 1,-31 1-352,1 0 1,0 0-1,0 0 1,0 1-1,0-1 1,-1 1 0,1-1-1,0 1 1,0 0-1,-1 0 1,1 1-1,0-1 1,-1 0-1,0 1 1,1-1-1,-1 1 1,0 0-1,0 0 1,0 0-1,0 0 1,0 0-1,0 0 1,0 1-1,-1-1 1,1 1 0,-1-1-1,0 1 1,0-1-1,0 1 1,0 0-1,0 0 1,0-1-1,-1 1 1,1 5-1,-1-1 15,0 0 0,-1 0 1,0 0-1,0 0 0,0 0 0,-1 0 0,0 0 0,-1-1 0,1 1 0,-1-1 0,0 0 0,-1 0 0,-4 7 1,-9 9 80,-1 0 1,-22 21 0,22-25 59,-29 38 1,46-55-183,1 0 0,-1 0 0,1 0 1,-1-1-1,0 1 0,1 0 0,-1 0 1,1 0-1,0 0 0,-1 0 1,1 0-1,0 0 0,0 0 0,-1 0 1,1 0-1,0 0 0,0 0 0,0 0 1,0 0-1,0 0 0,0 0 0,1 0 1,-1 0-1,0 0 0,0 0 0,1 1 1,1-1-22,-1 0 1,0 0 0,0 0-1,0 0 1,1 0 0,-1 0-1,0-1 1,1 1 0,-1-1-1,1 1 1,-1-1 0,1 1-1,-1-1 1,1 0 0,2 1-1,10 0-462,1-1 0,0-1 0,14-2-1,-17 2-264,13-3-1428,1-1 1,-1-1-1,0-1 1,24-11 0,8-3-3886</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6.508"/>
    </inkml:context>
    <inkml:brush xml:id="br0">
      <inkml:brushProperty name="width" value="0.025" units="cm"/>
      <inkml:brushProperty name="height" value="0.025" units="cm"/>
    </inkml:brush>
  </inkml:definitions>
  <inkml:trace contextRef="#ctx0" brushRef="#br0">463 190 12684,'0'0'12214,"-9"3"-10436,-8 5-1342,2 1-1,-1 0 1,1 1-1,1 0 1,0 1 0,0 1-1,1 0 1,-16 20 0,7-6-328,1 1 1,1 1 0,-29 54 0,49-81-122,-3 4-59,1-1 0,0 1-1,0 0 1,0 0 0,0 0 0,1 0 0,0 0 0,-1 7 0,2-12-3,0 0 0,0 1 0,1-1 0,-1 0 0,0 0 0,0 1 0,0-1-1,0 0 1,1 0 0,-1 0 0,0 0 0,0 1 0,0-1 0,1 0 0,-1 0 0,0 0 0,0 0 0,1 0 0,-1 0 0,0 0 0,0 1-1,1-1 1,-1 0 0,0 0 0,0 0 0,1 0 0,-1 0 0,0 0 0,0 0 0,1 0 0,-1-1 0,0 1 0,0 0 0,1 0-1,-1 0 1,0 0 0,0 0 0,1 0 0,-1 0 0,0 0 0,0-1 0,0 1 0,1 0 0,-1 0 0,0 0 0,0-1 0,0 1 0,1 0-1,-1 0 1,0 0 0,0-1 0,0 1 0,0 0 0,0 0 0,0-1 0,14-12-3131,2-13-3931,2-11-5771</inkml:trace>
  <inkml:trace contextRef="#ctx0" brushRef="#br0" timeOffset="1">234 22 10666,'-13'-3'6235,"-17"-3"-4346,1 1-1,-1 1 1,-55 1-1,83 3-1843,1 0-1,-1 0 1,0 0-1,0 0 1,0 0-1,1 0 1,-1 1-1,0-1 1,0 1-1,1-1 0,-1 1 1,0 0-1,1-1 1,-1 1-1,1 0 1,-1 0-1,1 0 1,-1 0-1,1 1 1,0-1-1,-1 0 1,1 1-1,0-1 1,0 0-1,0 1 1,0 0-1,0-1 1,0 1-1,1-1 1,-1 1-1,0 0 1,1-1-1,0 1 1,-1 0-1,1 0 1,0 0-1,0-1 1,0 1-1,0 0 1,0 0-1,0 0 1,0-1-1,1 1 1,-1 0-1,1 0 1,-1-1-1,1 1 1,0 0-1,-1-1 0,1 1 1,0-1-1,0 1 1,0-1-1,0 1 1,1-1-1,-1 0 1,0 1-1,1-1 1,-1 0-1,0 0 1,1 0-1,-1 0 1,1 0-1,0-1 1,-1 1-1,1 0 1,0-1-1,2 1 1,17 7 24,0-2 0,1-1-1,0-1 1,0 0 0,1-2 0,-1 0 0,0-2 0,1 0 0,-1-2 0,28-5 0,-47 6-58,1 1-1,-1-1 1,1-1 0,-1 1 0,0 0 0,0-1 0,1 0-1,-1 1 1,0-1 0,-1-1 0,1 1 0,0 0-1,0-1 1,-1 1 0,0-1 0,1 0 0,2-5 0,-4 7-6,-1 0 0,1 0 1,-1 0-1,0 0 0,1-1 1,-1 1-1,0 0 1,0 0-1,0 0 0,0 0 1,0 0-1,0 0 0,0 0 1,0 0-1,0 0 0,-1 0 1,1 0-1,0 0 1,-1 0-1,1 0 0,-1 0 1,0-2-1,-1 1-1,0 1-1,0-1 1,1 0 0,-1 1 0,0 0-1,-1-1 1,1 1 0,0 0-1,0 0 1,0 0 0,-1 0-1,1 0 1,0 1 0,-4-1-1,-6-1-180,1 1-1,-1 0 0,1 1 1,-1 0-1,1 1 0,-1 0 0,1 0 1,0 2-1,-1-1 0,1 2 0,-20 8 1,27-11 85,0 1 0,1 0 0,-1 0 0,0 0 1,1 0-1,-1 0 0,1 1 0,0 0 0,0 0 0,0 0 1,0 0-1,1 0 0,-1 0 0,1 1 0,0 0 0,0-1 1,0 1-1,0 0 0,1 0 0,-1 0 0,1 0 0,0 0 1,0 0-1,1 0 0,-1 0 0,1 0 0,0 0 0,0 1 1,0-1-1,1 0 0,-1 0 0,1 0 0,0 0 0,0 0 1,0 0-1,3 5 0,-2-5-414,1-1 0,-1 1 0,1-1 0,-1 0-1,1 0 1,0 0 0,0 0 0,0 0 0,1-1 0,-1 1 0,1-1 0,-1 0 0,1 0 0,6 2 0,30 13-5068</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6.856"/>
    </inkml:context>
    <inkml:brush xml:id="br0">
      <inkml:brushProperty name="width" value="0.025" units="cm"/>
      <inkml:brushProperty name="height" value="0.025" units="cm"/>
    </inkml:brush>
  </inkml:definitions>
  <inkml:trace contextRef="#ctx0" brushRef="#br0">180 50 12556,'0'0'3619,"-10"8"-683,-29 20-655,20-16-1028,1 0-1,0 2 1,1 0-1,0 1 1,-23 28-1,40-43-1228,0 1 0,-1-1 0,1 0 0,0 0-1,0 1 1,0-1 0,0 0 0,0 0 0,-1 1-1,1-1 1,0 0 0,0 0 0,0 1 0,0-1-1,0 0 1,0 1 0,0-1 0,0 0 0,0 0 0,0 1-1,0-1 1,0 0 0,0 1 0,0-1 0,0 0-1,1 0 1,-1 1 0,0-1 0,0 0 0,0 0-1,0 1 1,0-1 0,1 0 0,-1 0 0,0 0-1,0 1 1,0-1 0,1 0 0,-1 0 0,0 1-1,16 2 534,19-6 78,-21 0-601,0-1 0,-1 0 0,1-1 0,-1-1 0,0 0 0,-1-1 0,0 0 0,0-1 0,0 0 0,-1-1 0,-1 0 0,1-1 0,-1 0 0,-1-1 0,9-12 0,-17 22-21,1-1-1,-1 1 1,0-1-1,0 1 1,0-1-1,0 0 1,-1 1-1,1-1 1,0 0-1,-1 0 1,1 1-1,-1-1 1,1 0-1,-1 0 1,0 0-1,0 0 1,0 1-1,0-1 1,0 0 0,0 0-1,0 0 1,-1 0-1,1 0 1,-1 1-1,1-1 1,-1 0-1,0 1 1,0-1-1,0 0 1,0 1-1,0-1 1,0 1-1,0-1 1,0 1-1,-1-1 1,1 1-1,0 0 1,-1 0-1,1 0 1,-1 0-1,0 0 1,1 0-1,-1 0 1,0 0-1,1 1 1,-1-1-1,0 1 1,0-1-1,0 1 1,-2-1-1,-1 0-229,0 0 0,0 1-1,0-1 1,0 1 0,1 0-1,-1 0 1,0 0 0,0 1-1,0 0 1,0 0 0,1 0-1,-1 1 1,0-1 0,1 1-1,-1 0 1,1 0 0,0 1-1,-6 4 1,4 1-3723,5-3-2695</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7.328"/>
    </inkml:context>
    <inkml:brush xml:id="br0">
      <inkml:brushProperty name="width" value="0.025" units="cm"/>
      <inkml:brushProperty name="height" value="0.025" units="cm"/>
    </inkml:brush>
  </inkml:definitions>
  <inkml:trace contextRef="#ctx0" brushRef="#br0">150 0 14414,'0'0'3801,"-9"8"-999,-6 5-2076,0 1-1,1 1 1,1 1-1,0 0 0,1 0 1,1 1-1,0 1 1,-8 20-1,15-31-668,1 1-1,1 0 1,-1 0-1,2 0 1,-1 0 0,1 0-1,0 1 1,0-1-1,1 12 1,1-18-22,0 1-1,-1 0 1,1 0 0,0-1-1,0 1 1,1 0 0,-1-1-1,0 1 1,1-1 0,0 0 0,-1 1-1,1-1 1,0 0 0,0 0-1,0 0 1,1 0 0,-1-1-1,0 1 1,1 0 0,-1-1 0,1 0-1,-1 0 1,1 0 0,0 0-1,0 0 1,-1 0 0,1 0-1,0-1 1,4 1 0,14 2 114,0-1 1,0 0-1,1-2 1,-1 0-1,0-2 1,31-5-1,-40 5-534,-1-1 1,1-1-1,0 0 0,-1-1 0,16-8 1,-21 9-463,0 0 0,0 0 1,-1-1-1,1 1 0,-1-1 1,0 0-1,-1 0 0,1-1 1,-1 0-1,4-7 1,5-18-7707</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7.671"/>
    </inkml:context>
    <inkml:brush xml:id="br0">
      <inkml:brushProperty name="width" value="0.025" units="cm"/>
      <inkml:brushProperty name="height" value="0.025" units="cm"/>
    </inkml:brush>
  </inkml:definitions>
  <inkml:trace contextRef="#ctx0" brushRef="#br0">0 30 15407,'0'0'13004,"24"-30"-15246,-2 43-1954,1 6-3844</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8.034"/>
    </inkml:context>
    <inkml:brush xml:id="br0">
      <inkml:brushProperty name="width" value="0.025" units="cm"/>
      <inkml:brushProperty name="height" value="0.025" units="cm"/>
    </inkml:brush>
  </inkml:definitions>
  <inkml:trace contextRef="#ctx0" brushRef="#br0">1 273 12812,'0'0'15957,"14"-9"-15274,48-40-553,-3-3 0,81-90 0,-119 121-241,-21 30-30,-31 45-23,21-37 233,0 1-78,2-5 15,0 0 0,1 0 1,1 0-1,0 1 0,1 0 1,0 0-1,1 0 0,-3 27 1,7-40-41,0-1 0,-1 1 1,1-1-1,0 1 0,0-1 1,0 1-1,0-1 1,0 1-1,0-1 0,1 1 1,-1-1-1,0 1 0,0-1 1,0 1-1,0-1 0,1 1 1,-1-1-1,0 0 0,0 1 1,1-1-1,-1 1 1,0-1-1,1 0 0,-1 1 1,0-1-1,1 0 0,-1 1 1,1-1-1,-1 0 0,0 0 1,1 1-1,-1-1 1,1 0-1,-1 0 0,1 0 1,-1 1-1,1-1 0,-1 0 1,1 0-1,-1 0 0,1 0 1,-1 0-1,1 0 0,-1 0 1,1 0-1,-1 0 1,1-1-1,-1 1 0,0 0 1,2 0-1,21-16-4309,-5-8-1332</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8.409"/>
    </inkml:context>
    <inkml:brush xml:id="br0">
      <inkml:brushProperty name="width" value="0.025" units="cm"/>
      <inkml:brushProperty name="height" value="0.025" units="cm"/>
    </inkml:brush>
  </inkml:definitions>
  <inkml:trace contextRef="#ctx0" brushRef="#br0">42 163 12684,'0'0'9753,"-7"9"-7377,5-8-2277,-2 5 297,-1-1 0,1 0 0,0 1 0,0 0 0,-3 8 0,6-13-342,0 1-1,1-1 1,-1 0 0,1 0 0,-1 0 0,1 1-1,0-1 1,0 0 0,-1 1 0,1-1-1,0 0 1,0 1 0,0-1 0,0 0 0,1 1-1,-1-1 1,0 0 0,0 1 0,1-1 0,-1 0-1,1 0 1,-1 1 0,1-1 0,0 0 0,-1 0-1,1 0 1,0 0 0,0 0 0,0 0 0,0 0-1,0 0 1,0 0 0,0 0 0,0-1 0,0 1-1,0 0 1,0-1 0,0 1 0,1-1-1,-1 1 1,0-1 0,1 1 0,0-1 0,8 2 14,1 0 0,-1 0 1,0-1-1,1-1 0,-1 0 1,0 0-1,1-1 0,-1-1 1,0 1-1,0-2 0,0 1 1,0-1-1,0-1 0,0 0 1,-1 0-1,0-1 0,10-6 1,-8 4-72,0 0 0,0-1 0,-1 0 1,0-1-1,-1 0 0,1 0 0,-2-1 0,1 0 0,-2 0 1,1-1-1,-1 0 0,-1-1 0,7-15 0,-12 24-2,0-1-1,0 1 1,0-1-1,0 1 1,-1-1-1,1 0 1,-1 1-1,0-1 1,0 0-1,0 0 1,0 1-1,-2-8 1,1 10 2,0-1-1,0 1 1,1-1 0,-1 1-1,0-1 1,-1 1 0,1-1 0,0 1-1,0 0 1,0 0 0,-1-1-1,1 1 1,-1 0 0,1 0 0,-1 0-1,1 1 1,-1-1 0,1 0-1,-1 1 1,0-1 0,0 1-1,1-1 1,-1 1 0,0 0 0,0-1-1,-3 1 1,-4 0-11,0 1-1,-1 0 1,1 0 0,0 1-1,0 0 1,0 0-1,0 1 1,0 0 0,1 1-1,-1 0 1,1 0 0,0 1-1,0 0 1,0 0-1,-10 10 1,3-1 68,0 1-1,0 0 0,2 2 1,0-1-1,-20 34 1,29-42-20,0-1 0,1 1 0,0 0 0,0-1 0,0 2 0,1-1 0,1 0 0,-3 16 0,4-22-23,0 1 0,0-1 1,0 1-1,1-1 0,-1 1 0,0 0 1,1-1-1,0 1 0,-1-1 1,1 0-1,0 1 0,0-1 0,1 0 1,-1 1-1,0-1 0,1 0 0,-1 0 1,1 0-1,0 0 0,0-1 1,0 1-1,0 0 0,0-1 0,0 1 1,0-1-1,0 0 0,0 1 0,1-1 1,-1 0-1,1-1 0,-1 1 0,4 1 1,12 1-24,0 0 1,1-1-1,-1-1 1,1 0 0,-1-2-1,1 0 1,-1-1-1,25-5 1,49-21-3551,-6-12-7101,-34 11-6463</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20.130"/>
    </inkml:context>
    <inkml:brush xml:id="br0">
      <inkml:brushProperty name="width" value="0.025" units="cm"/>
      <inkml:brushProperty name="height" value="0.025" units="cm"/>
    </inkml:brush>
  </inkml:definitions>
  <inkml:trace contextRef="#ctx0" brushRef="#br0">69 836 14510,'0'0'1537,"-58"5"-256,47-19-224,11-7-384,26-13-385,17-11-96,23-11 353,24-11-97,26-8-255,21-7-129,16 0-64,11 2-96,7 5-1058,-6 3-1888,-11 3-1379,-12 1-2305</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9.554"/>
    </inkml:context>
    <inkml:brush xml:id="br0">
      <inkml:brushProperty name="width" value="0.025" units="cm"/>
      <inkml:brushProperty name="height" value="0.025" units="cm"/>
    </inkml:brush>
  </inkml:definitions>
  <inkml:trace contextRef="#ctx0" brushRef="#br0">0 1 12748,'0'0'4580,"85"36"-2530,-20-28-736,19-3-257,14-2-577,2-3-320,-2 0-96,-14 0-1089,-21 0-1345,-28-1-2114,-23-7-1570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1.344"/>
    </inkml:context>
    <inkml:brush xml:id="br0">
      <inkml:brushProperty name="width" value="0.025" units="cm"/>
      <inkml:brushProperty name="height" value="0.025" units="cm"/>
    </inkml:brush>
  </inkml:definitions>
  <inkml:trace contextRef="#ctx0" brushRef="#br0">1 1 9961,'24'6'7946,"-3"11"-3921,15 29-1654,-24-29-1285,1 2-824,-1 0-1,-1 0 1,-1 1 0,0 1-1,-2-1 1,0 2-1,-1-1 1,-2 1-1,0 0 1,2 26 0,-5-33-370,-1 0 0,-1 0 0,0-1 1,-1 1-1,-1 0 0,0 0 1,-1-1-1,0 1 0,-1-1 1,-1 0-1,0 0 0,-1-1 0,-1 1 1,0-1-1,-1-1 0,-11 16 1,18-27-89,-6 7-1192,7-8 1268,0 0 0,0-1-1,0 1 1,0 0 0,0 0-1,0 0 1,0 0 0,0 0 0,0 0-1,0 0 1,0-1 0,0 1-1,0 0 1,0 0 0,0 0 0,0 0-1,0 0 1,0 0 0,0-1-1,0 1 1,0 0 0,0 0 0,0 0-1,0 0 1,0 0 0,0 0-1,0 0 1,0-1 0,0 1 0,0 0-1,0 0 1,0 0 0,0 0 0,0 0-1,0 0 1,0 0 0,-1 0-1,1-1 1,0 1 0,0 0 0,0 0-1,0 0 1,0 0 0,0 0-1,0 0 1,-1 0 0,1 0 0,0 0-1,0 0 1,0 0 0,0 0-1,0 0 1,0 0 0,-1 0 0,1 0-1,0 0 1,0 0 0,0 0-1,4-18-5719</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6:39.926"/>
    </inkml:context>
    <inkml:brush xml:id="br0">
      <inkml:brushProperty name="width" value="0.025" units="cm"/>
      <inkml:brushProperty name="height" value="0.025" units="cm"/>
    </inkml:brush>
  </inkml:definitions>
  <inkml:trace contextRef="#ctx0" brushRef="#br0">0 0 14125,'0'0'7015,"94"12"-5157,-31-12-321,9 0-384,4 0-640,-2-2-417,-6 1-64,-7 1-1281,-19 0-1762,-13 0-3459</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03.988"/>
    </inkml:context>
    <inkml:brush xml:id="br0">
      <inkml:brushProperty name="width" value="0.025" units="cm"/>
      <inkml:brushProperty name="height" value="0.025" units="cm"/>
    </inkml:brush>
  </inkml:definitions>
  <inkml:trace contextRef="#ctx0" brushRef="#br0">52 298 4773,'0'0'4372,"-8"7"-2232,-2 1-1220,-9 9 77,4 6 3797,16-16 789,10-7-3842,12-8-935,20-16-629,-1-2 0,-2-2-1,0-2 1,-2-1 0,-2-2 0,0-1-1,-3-2 1,38-52 0,-55 66-28,-23 32 151,-23 36-76,4-1 198,-24 62 0,44-92-538,1-1 0,0 1-1,1 0 1,1 0-1,1 1 1,0-1-1,0 1 1,3 28 0,4-31-3165,3-9-1670,3-3-4882</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05.923"/>
    </inkml:context>
    <inkml:brush xml:id="br0">
      <inkml:brushProperty name="width" value="0.025" units="cm"/>
      <inkml:brushProperty name="height" value="0.025" units="cm"/>
    </inkml:brush>
  </inkml:definitions>
  <inkml:trace contextRef="#ctx0" brushRef="#br0">1 94 11723,'0'0'1303,"6"-8"448,0 0-1141,0-1 257,1 0 0,0 1 0,0-1 0,0 2 0,1-1 0,0 1 0,1 0 0,11-7 0,-19 15-840,0-1 1,-1 0-1,1 0 1,0 0-1,-1 1 1,1-1-1,-1 0 1,1 1-1,0-1 0,-1 0 1,1 1-1,-1-1 1,1 1-1,-1-1 1,0 1-1,1-1 1,-1 1-1,1 0 1,-1-1-1,0 1 0,1-1 1,-1 1-1,0 0 1,0-1-1,1 1 1,-1 0-1,0-1 1,0 1-1,0 0 1,0-1-1,0 1 0,0 0 1,0-1-1,0 1 1,0 0-1,0-1 1,-1 1-1,1 1 1,-2 31 193,-20 80 184,14-84-531,2 0 1,1 0 0,-1 44 0,6-69 711,-1 4-5126,-5-13-2904,-3-12 478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06.268"/>
    </inkml:context>
    <inkml:brush xml:id="br0">
      <inkml:brushProperty name="width" value="0.025" units="cm"/>
      <inkml:brushProperty name="height" value="0.025" units="cm"/>
    </inkml:brush>
  </inkml:definitions>
  <inkml:trace contextRef="#ctx0" brushRef="#br0">0 50 12844,'0'0'9481,"72"-35"-9000,-27 32-417,0 2-32,6 0-449,-6 0-1344,-6-1-1571,-4-5-2817</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06.658"/>
    </inkml:context>
    <inkml:brush xml:id="br0">
      <inkml:brushProperty name="width" value="0.025" units="cm"/>
      <inkml:brushProperty name="height" value="0.025" units="cm"/>
    </inkml:brush>
  </inkml:definitions>
  <inkml:trace contextRef="#ctx0" brushRef="#br0">54 1 13421,'0'0'9609,"-5"12"-8552,-2 5-725,-24 65 600,29-75-869,0 1 0,0-1 0,0 1 0,1 0 0,0 0 1,1-1-1,0 1 0,0 0 0,2 10 0,-1-16-39,0-1 0,0 1 0,0-1 0,1 1 0,-1-1 0,1 1 0,-1-1 1,1 0-1,-1 1 0,1-1 0,0 0 0,0 0 0,0 0 0,-1 0 0,1-1 0,0 1 0,0-1 0,0 1 0,0-1 0,0 1 1,0-1-1,0 0 0,0 0 0,4 0 0,54-2-17,-57 2-40,38-9-1456,2-11-3725,-39 19 4546,-1-1 0,0 0 0,0-1 0,0 1-1,0 0 1,0-1 0,0 0 0,-1 1 0,1-1 0,-1 0 0,0 0 0,0-1 0,0 1 0,0 0 0,0-1-1,-1 1 1,0-1 0,1 0 0,-1 1 0,-1-1 0,2-5 0,-3 9 899,1-1 0,0 1 0,-1 0 0,1 0 0,-1 0 0,1 0 0,-1-1 1,1 1-1,-1 0 0,1 0 0,0 0 0,-1 0 0,1 0 0,-1 0 0,1 0 0,-1 0 0,1 0 0,-1 0 0,1 0 0,-1 1 1,1-1-1,0 0 0,-1 0 0,1 0 0,-1 0 0,1 1 0,-1-1 0,1 0 0,0 1 0,-1-1 0,1 0 0,-1 1 1,-15 8 2312,8 1-1349,0-1 0,1 1 1,-1 0-1,2 1 1,-7 12-1,10-17-967,1 0-1,-1 0 1,1 0-1,0 0 1,0 0-1,1 1 1,0-1-1,0 1 1,0-1-1,1 1 1,1 8-1,-1-13-236,1 0 0,0 0-1,0 0 1,0-1 0,0 1 0,0-1-1,1 1 1,-1-1 0,0 1-1,1-1 1,-1 1 0,1-1 0,-1 0-1,1 0 1,0 0 0,-1 0 0,1 0-1,0 0 1,0-1 0,0 1-1,0 0 1,0-1 0,0 0 0,0 1-1,-1-1 1,1 0 0,3 0 0,56-1-7270,-33-6-1572</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07.001"/>
    </inkml:context>
    <inkml:brush xml:id="br0">
      <inkml:brushProperty name="width" value="0.025" units="cm"/>
      <inkml:brushProperty name="height" value="0.025" units="cm"/>
    </inkml:brush>
  </inkml:definitions>
  <inkml:trace contextRef="#ctx0" brushRef="#br0">225 1 16047,'0'0'5536,"-10"12"-4532,-46 62 312,-91 155 0,136-197-1682,11-24-1764,10-18-1412,4-12-2026</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07.350"/>
    </inkml:context>
    <inkml:brush xml:id="br0">
      <inkml:brushProperty name="width" value="0.025" units="cm"/>
      <inkml:brushProperty name="height" value="0.025" units="cm"/>
    </inkml:brush>
  </inkml:definitions>
  <inkml:trace contextRef="#ctx0" brushRef="#br0">181 13 7527,'0'0'5360,"-11"-2"-2072,7 1-3136,-1-1 104,0 0 1,-1 1-1,1-1 0,-1 1 1,1 1-1,-1-1 0,1 1 1,-1 0-1,1 0 1,-1 0-1,0 1 0,1 0 1,0 0-1,-1 0 1,1 1-1,0 0 0,-1 0 1,1 0-1,0 1 0,0 0 1,1 0-1,-1 0 1,-5 5-1,7-5-130,0 0 0,0 0-1,0 1 1,0-1 0,1 1 0,-1 0 0,1-1 0,0 1-1,0 0 1,1 1 0,-1-1 0,1 0 0,0 0 0,0 1-1,0 4 1,1-7-82,0 0 0,0 0 0,1 1 0,-1-1 0,1 0 0,-1 0 0,1 0 0,0 0 0,0 0 0,0 0 0,0 0 0,0-1 0,0 1 0,0 0 0,1-1 0,-1 1 0,1 0 0,-1-1 0,1 0 0,0 1 0,-1-1 0,1 0 0,0 0 0,0 0 0,0 0 0,0 0 0,0 0 0,0-1 0,0 1 0,0-1 0,0 1 0,4-1 0,16 5 204,-1-2 0,1-1 0,24 0 0,-39-2-237,0 0 0,-1-1 0,1 1 1,0-1-1,-1-1 0,1 1 0,0-1 0,-1 0 0,0 0 0,0-1 0,1 0 0,-1 0 0,-1-1 0,8-4 0,-12 7-6,0 0 0,1 0 0,-1 0 0,0 0 0,0 0 0,0 0 0,0 0 0,0 0 0,-1 0 0,1-1 0,0 1 0,0 0 0,-1-1 0,1 1 0,-1 0-1,1-1 1,-1 1 0,0-1 0,1 1 0,-1-1 0,0 1 0,0-1 0,0 1 0,0-1 0,0 1 0,0 0 0,-1-1 0,1 1 0,0-1 0,-1 1 0,1-1 0,-1 1 0,0 0 0,1-1 0,-1 1 0,0 0 0,0 0 0,0-1 0,1 1 0,-1 0 0,-1 0 0,1 0 0,0 0 0,0 0 0,0 1 0,-3-2-1,-2-2-12,1 1-1,-2 0 0,1 0 1,0 0-1,-1 1 0,1 0 0,-1 1 1,-12-2-1,11 2-46,-1 1 0,1 0 0,-1 0 1,1 1-1,-1 0 0,1 0 0,0 1 0,-1 0 1,1 1-1,-9 3 0,15-4-81,-1-1 0,1 1 1,0-1-1,-1 1 0,1 0 0,0 0 1,0 0-1,0 0 0,0 0 0,1 0 1,-1 0-1,0 1 0,1-1 0,-2 4 0,2-3-219,0 0 0,1 1 0,-1-1 0,0 1 0,1-1 0,0 0 0,0 1 0,0-1 0,0 1 0,1-1 0,-1 0 0,1 1 0,0-1 0,2 5 0,11 15-5944,5-3-4101</inkml:trace>
  <inkml:trace contextRef="#ctx0" brushRef="#br0" timeOffset="1">464 388 15663,'0'0'2338,"-10"4"-123,-1 2-1413,0 0 0,0 1 0,1 0 0,-1 0-1,-9 11 1,18-17-659,0 1 1,0 0-1,1 0 0,-1 0 0,1 0 0,-1 0 1,1 1-1,-1-1 0,1 0 0,0 1 0,0-1 0,0 1 1,1-1-1,-1 1 0,0 4 0,1-5-141,1 0 0,-1-1 0,1 1 0,-1 0 0,1 0-1,0 0 1,0 0 0,0 0 0,0-1 0,0 1 0,0 0-1,1-1 1,-1 1 0,0-1 0,1 0 0,-1 1 0,1-1 0,0 0-1,-1 0 1,1 0 0,0 0 0,0 0 0,-1 0 0,4 1 0,2 0 55,-1 1 0,1-1 0,0 0 0,0 0 0,0-1 0,0 1 0,0-2 0,0 1 0,0-1 0,0 0 0,13-2 0,-17 1-4,-1 1-1,1-1 0,0 1 1,-1-1-1,1 0 1,-1 0-1,1 0 0,-1-1 1,0 1-1,1 0 0,-1-1 1,0 0-1,0 1 0,0-1 1,0 0-1,0 0 1,0 0-1,-1 0 0,1 0 1,-1-1-1,1 1 0,-1 0 1,0-1-1,0 1 1,0-1-1,0 0 0,-1 1 1,1-1-1,0 1 0,-1-1 1,0 0-1,0-4 0,0 2-19,0 0 0,0-1-1,-1 1 1,0 0-1,0 0 1,0 0 0,0 0-1,-1 0 1,0 0-1,0 0 1,-1 0 0,1 0-1,-1 1 1,0 0-1,0-1 1,-6-5 0,5 7-223,1 0 0,-1 0 0,1 1 0,-1-1 0,0 1 1,0 0-1,0 0 0,0 1 0,-1-1 0,1 1 1,0 0-1,-1 0 0,-4 0 0,6 1 63,-4 0-3331,4 5-3570,3 5-264</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07.707"/>
    </inkml:context>
    <inkml:brush xml:id="br0">
      <inkml:brushProperty name="width" value="0.025" units="cm"/>
      <inkml:brushProperty name="height" value="0.025" units="cm"/>
    </inkml:brush>
  </inkml:definitions>
  <inkml:trace contextRef="#ctx0" brushRef="#br0">9 1 14894,'0'0'6000,"0"8"-3656,-4 69 1663,0 61-1816,4-133-2282,1-1 0,0 1-1,0-1 1,0 1 0,1-1 0,-1 0 0,1 0 0,0 1 0,0-1 0,1 0-1,-1-1 1,1 1 0,0 0 0,6 5 0,3 6-3267</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08.039"/>
    </inkml:context>
    <inkml:brush xml:id="br0">
      <inkml:brushProperty name="width" value="0.025" units="cm"/>
      <inkml:brushProperty name="height" value="0.025" units="cm"/>
    </inkml:brush>
  </inkml:definitions>
  <inkml:trace contextRef="#ctx0" brushRef="#br0">1 21 13901,'0'0'7880,"67"-9"-6375,-22 9 0,5 0-512,4 0-480,0 0-481,-5 0 64,-11 0-641,-8 0-1825,-8 0-1954,-10-11-5125</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08.561"/>
    </inkml:context>
    <inkml:brush xml:id="br0">
      <inkml:brushProperty name="width" value="0.025" units="cm"/>
      <inkml:brushProperty name="height" value="0.025" units="cm"/>
    </inkml:brush>
  </inkml:definitions>
  <inkml:trace contextRef="#ctx0" brushRef="#br0">1 22 3523,'0'0'6390,"9"-4"-2792,30-12-266,-39 16-3163,1 0-1,-1 0 1,1-1 0,-1 1 0,1 0 0,-1 0 0,1 0 0,0 0 0,-1 0 0,1 0 0,-1-1 0,1 1 0,-1 1 0,1-1 0,0 0 0,-1 0-1,1 0 1,-1 0 0,1 0 0,-1 0 0,1 1 0,-1-1 0,1 0 0,-1 0 0,1 1 0,-1-1 0,1 0 0,-1 1 0,1-1 0,-1 1 0,0-1-1,1 1 1,4 21 2448,-12 22-372,-10 6-984,12-36-1097,0 0 1,0 1-1,2 0 1,0 0-1,-3 29 1,7-42-157,-1 1 0,0-1 1,0 0-1,1 0 0,0 1 1,-1-1-1,1 0 0,0 0 1,0 0-1,0 0 0,0 0 0,0 0 1,1 0-1,-1 0 0,1 0 1,-1 0-1,1-1 0,-1 1 1,1-1-1,0 1 0,0-1 1,0 0-1,0 0 0,0 0 1,0 0-1,0 0 0,0 0 1,0 0-1,1-1 0,-1 1 1,4 0-1,9 1 18,0 0 1,0-1-1,28-1 1,-22-1-84,39-3-1086,-56 3 661,-1 0 0,1 0 0,0 0 1,-1 0-1,1-1 0,-1 1 0,1-1 0,-1 0 0,0 0 0,0 0 0,0-1 1,0 1-1,0-1 0,3-3 0,8-14-5903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3.490"/>
    </inkml:context>
    <inkml:brush xml:id="br0">
      <inkml:brushProperty name="width" value="0.025" units="cm"/>
      <inkml:brushProperty name="height" value="0.025" units="cm"/>
    </inkml:brush>
  </inkml:definitions>
  <inkml:trace contextRef="#ctx0" brushRef="#br0">6 63 6566,'-1'-3'1114,"0"0"-1,0-1 0,0 1 1,1-1-1,-1 1 0,1-1 1,0 0-1,0 1 1,0-1-1,0 1 0,2-6 1,-1 7-907,0 1-1,0 0 1,0 0 0,1-1 0,-1 1 0,0 0-1,1 0 1,-1 1 0,1-1 0,-1 0 0,1 0 0,-1 1-1,1-1 1,-1 1 0,1-1 0,0 1 0,-1 0-1,1-1 1,0 1 0,-1 0 0,1 0 0,0 0 0,0 1-1,-1-1 1,3 1 0,-2-1-175,-1 1 0,1 0-1,-1-1 1,1 1 0,-1 0 0,0 0-1,1 0 1,-1 0 0,0 0 0,0 1 0,0-1-1,1 0 1,-1 0 0,-1 1 0,1-1-1,0 1 1,0-1 0,0 1 0,-1-1 0,1 1-1,-1-1 1,1 1 0,-1 0 0,0-1-1,0 1 1,1 0 0,-1-1 0,0 1 0,0-1-1,-1 1 1,1 3 0,0 4-4,-1 1 0,0 0 1,0-1-1,-4 14 0,-19 31 204,19-48-87,1 2 1,0-1-1,1 0 1,0 1 0,0 0-1,1-1 1,0 1-1,0 0 1,-1 10-1,4-16-143,0-1-1,0 1 1,0-1-1,0 0 1,0 1-1,0-1 1,0 0-1,0 0 1,0 0 0,0 0-1,1 0 1,-1 0-1,0 0 1,1 0-1,-1 0 1,1-1-1,-1 1 1,1-1-1,-1 1 1,1-1-1,0 1 1,-1-1-1,1 0 1,-1 0-1,1 0 1,0 0-1,-1 0 1,1 0 0,2-1-1,52-1-2705,-51 1 1706,-1 0-1,0 0 1,1-1 0,-1 0-1,0 0 1,0 0 0,0 0 0,6-5-1,10-8-7724</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08.923"/>
    </inkml:context>
    <inkml:brush xml:id="br0">
      <inkml:brushProperty name="width" value="0.025" units="cm"/>
      <inkml:brushProperty name="height" value="0.025" units="cm"/>
    </inkml:brush>
  </inkml:definitions>
  <inkml:trace contextRef="#ctx0" brushRef="#br0">36 1 14670,'0'0'6118,"-30"52"-3652,24-30-192,6 4-704,0 2-609,0-1-577,11 0-256,3 3-96,6-6-512,-5-3-1346,4-3-1826,-4-8-1472,-4-6-5094</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09.312"/>
    </inkml:context>
    <inkml:brush xml:id="br0">
      <inkml:brushProperty name="width" value="0.025" units="cm"/>
      <inkml:brushProperty name="height" value="0.025" units="cm"/>
    </inkml:brush>
  </inkml:definitions>
  <inkml:trace contextRef="#ctx0" brushRef="#br0">276 1 19346,'0'0'4575,"-9"3"-3048,-5 4-1216,0 0-1,1 1 1,0 0 0,0 1 0,1 1-1,0 0 1,0 0 0,1 1-1,1 1 1,0 0 0,-15 23-1,6-6-277,1 1 0,2 0-1,1 1 1,-18 52 0,30-70 130,0-4-5842,3-22-1084,0-13-2002</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09.637"/>
    </inkml:context>
    <inkml:brush xml:id="br0">
      <inkml:brushProperty name="width" value="0.025" units="cm"/>
      <inkml:brushProperty name="height" value="0.025" units="cm"/>
    </inkml:brush>
  </inkml:definitions>
  <inkml:trace contextRef="#ctx0" brushRef="#br0">110 11 13741,'0'0'1073,"-11"-1"475,-34-5-320,43 6-1138,0 0 0,0 0-1,-1 1 1,1-1 0,0 1 0,0-1-1,0 1 1,0 0 0,0 0 0,0 0 0,0 0-1,0 0 1,0 0 0,0 0 0,1 1-1,-1-1 1,0 1 0,1-1 0,0 1 0,-1 0-1,1 0 1,0-1 0,-1 1 0,1 0-1,0 0 1,1 0 0,-1 0 0,0 0 0,0 1-1,1-1 1,0 0 0,-1 3 0,0 0 99,0 0 1,0 0-1,1 0 1,-1 1-1,1-1 1,0 0-1,1 0 1,0 0-1,-1 1 1,1-1-1,4 10 1,-2-12-40,-1 1-1,1-1 1,0 1 0,1-1 0,-1 0-1,0 0 1,1 0 0,0 0 0,0-1-1,-1 0 1,2 1 0,-1-2-1,0 1 1,0 0 0,0-1 0,1 0-1,-1 0 1,1 0 0,-1 0 0,1-1-1,-1 1 1,1-1 0,0-1 0,8 0-1,-9 1-100,0-1-1,0 1 1,-1-1-1,1 0 1,0 0 0,0 0-1,-1 0 1,1-1-1,-1 1 1,1-1-1,-1 0 1,1 0-1,-1 0 1,0-1-1,0 1 1,0-1 0,-1 0-1,1 0 1,-1 1-1,1-2 1,-1 1-1,0 0 1,0 0-1,0-1 1,0 1-1,-1-1 1,0 0-1,1 1 1,0-7 0,-2 7-51,0-1 1,0 1 0,0-1 0,0 1 0,-1-1 0,0 1 0,1-1 0,-1 1 0,0 0 0,-1-1 0,1 1-1,-1 0 1,1 0 0,-1 0 0,0 0 0,0 0 0,0 0 0,0 0 0,-1 1 0,1-1 0,-1 1 0,0 0 0,1 0-1,-1 0 1,0 0 0,0 0 0,-4-1 0,2 1-65,1 0-1,-1 0 0,0 1 1,1 0-1,-1 0 1,0 0-1,0 0 1,0 1-1,0 0 1,0 0-1,1 0 1,-1 0-1,0 1 0,0 0 1,0 0-1,0 0 1,1 1-1,-1 0 1,-6 3-1,7-2-113,0-1 0,1 1-1,0 0 1,-1 1 0,1-1-1,0 0 1,1 1 0,-1 0-1,1 0 1,-1 0 0,1 0-1,0 0 1,1 0 0,-1 0-1,1 1 1,0-1 0,0 0-1,0 1 1,0-1 0,1 1-1,0 7 1,0-5-485,0 0 1,0 0-1,1 0 1,0 0-1,1 0 1,-1 0-1,1 0 0,1-1 1,-1 1-1,1-1 1,0 1-1,1-1 1,5 8-1,21 17-6579</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10.044"/>
    </inkml:context>
    <inkml:brush xml:id="br0">
      <inkml:brushProperty name="width" value="0.025" units="cm"/>
      <inkml:brushProperty name="height" value="0.025" units="cm"/>
    </inkml:brush>
  </inkml:definitions>
  <inkml:trace contextRef="#ctx0" brushRef="#br0">110 49 14221,'0'0'13154,"1"4"-12972,-1 10 689,-11-30 1277,-18-22-1313,28 37-862,0-1 0,0 1-1,-1 0 1,1 0 0,0 0 0,0 1-1,-1-1 1,1 0 0,-1 0 0,1 1 0,0-1-1,-1 1 1,1-1 0,-1 1 0,0 0-1,1-1 1,-1 1 0,1 0 0,-1 0-1,1 0 1,-1 0 0,0 0 0,1 1 0,-1-1-1,1 0 1,-1 1 0,1-1 0,-1 1-1,1 0 1,0-1 0,-1 1 0,1 0-1,0 0 1,-1 0 0,1 0 0,0 0 0,0 0-1,0 0 1,0 0 0,0 0 0,0 1-1,0-1 1,0 0 0,0 1 0,1-1-1,-1 1 1,1-1 0,-1 1 0,1-1 0,-1 3-1,-1 3-335,0-1 0,1 0-1,0 1 1,0-1-1,0 1 1,1 0 0,0-1-1,0 1 1,1-1-1,0 1 1,2 7 0,13 11-4122,10-2-4136</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11.023"/>
    </inkml:context>
    <inkml:brush xml:id="br0">
      <inkml:brushProperty name="width" value="0.025" units="cm"/>
      <inkml:brushProperty name="height" value="0.025" units="cm"/>
    </inkml:brush>
  </inkml:definitions>
  <inkml:trace contextRef="#ctx0" brushRef="#br0">50 0 9289,'-1'0'166,"1"0"1,0 0 0,0 0-1,0 1 1,0-1-1,0 0 1,0 0-1,0 0 1,0 0 0,0 0-1,0 0 1,0 1-1,0-1 1,0 0 0,0 0-1,1 2 2999,-1-2-2998,0 0-1,1 0 1,-1 0 0,0 0-1,0 0 1,0 0-1,0 0 1,0 0-1,0 0 1,0 0 0,1 0-1,-1 0 1,0 0-1,0 0 1,0 0 0,0 0-1,0 0 1,0 0-1,0 0 1,1 0-1,-1 0 1,0 0 0,0 0-1,-3 22 2135,-9 27-1581,0-7 368,-8 58-1,18-82-974,0 0-1,1 0 1,1 0-1,0 0 1,2 0 0,3 20-1,-3-32-94,1 0-1,-1 0 1,1-1-1,0 1 1,0-1 0,0 1-1,1-1 1,8 9-1,-11-13-170,0 1 0,0-1 0,1 1-1,-1-1 1,0 0 0,1 1 0,-1-1-1,1 0 1,0 0 0,-1 0 0,1 0-1,0 0 1,0 0 0,0-1 0,0 1-1,-1-1 1,1 1 0,0-1 0,0 1-1,0-1 1,0 0 0,0 0 0,0 0-1,0 0 1,0-1 0,0 1 0,0 0-1,0-1 1,0 0 0,0 1 0,3-3-1,1-10-3604,-5-10-2141</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11.367"/>
    </inkml:context>
    <inkml:brush xml:id="br0">
      <inkml:brushProperty name="width" value="0.025" units="cm"/>
      <inkml:brushProperty name="height" value="0.025" units="cm"/>
    </inkml:brush>
  </inkml:definitions>
  <inkml:trace contextRef="#ctx0" brushRef="#br0">0 6 9801,'0'0'12044,"49"3"-10443,-6 0-672,10-3-705,-1 0-128,0 0-1313,-7-1-2018,-11-10-5381</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11.991"/>
    </inkml:context>
    <inkml:brush xml:id="br0">
      <inkml:brushProperty name="width" value="0.025" units="cm"/>
      <inkml:brushProperty name="height" value="0.025" units="cm"/>
    </inkml:brush>
  </inkml:definitions>
  <inkml:trace contextRef="#ctx0" brushRef="#br0">125 0 9161,'0'0'18721,"-4"10"-17877,-7 14-287,-24 40 0,25-50-507,1 1 0,0 0 1,1 0-1,1 1 0,0 0 0,2 0 0,0 0 0,0 1 0,2 0 0,-3 24 0,6-39-41,0 0 0,0-1 0,1 1 0,-1 0 0,1 0 0,0-1 0,-1 1 0,1 0-1,0-1 1,0 1 0,0 0 0,0-1 0,0 1 0,0-1 0,0 0 0,1 1-1,-1-1 1,0 0 0,1 0 0,-1 0 0,1 0 0,0 0 0,-1 0 0,1 0 0,0-1-1,-1 1 1,1 0 0,0-1 0,0 1 0,3-1 0,7 2 100,0 0 1,0-1-1,19-1 1,-22 0-66,107-5 286,-104 4-507,-1-1-1,1-1 1,-1 0 0,1 0 0,-1-1 0,0 0 0,0-1-1,10-6 1,-20 10-68,1 0-1,-1 0 1,1-1-1,-1 1 0,0 0 1,1-1-1,-1 1 1,0-1-1,0 1 0,0-1 1,0 1-1,0-1 1,0 0-1,-1 0 0,2-2 1,-1-29-11040,-6 13 651</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12.338"/>
    </inkml:context>
    <inkml:brush xml:id="br0">
      <inkml:brushProperty name="width" value="0.025" units="cm"/>
      <inkml:brushProperty name="height" value="0.025" units="cm"/>
    </inkml:brush>
  </inkml:definitions>
  <inkml:trace contextRef="#ctx0" brushRef="#br0">26 0 14926,'0'0'8456,"-20"68"-6438,18-40-609,-2 3-576,4 4-416,0-1-193,6-2-160,8-1-32,1-7-545,1-7-1793,-2-8-2018,1-9-4420</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12.938"/>
    </inkml:context>
    <inkml:brush xml:id="br0">
      <inkml:brushProperty name="width" value="0.025" units="cm"/>
      <inkml:brushProperty name="height" value="0.025" units="cm"/>
    </inkml:brush>
  </inkml:definitions>
  <inkml:trace contextRef="#ctx0" brushRef="#br0">202 1 13645,'0'0'13896,"-9"7"-13410,-17 17-293,1 1 1,1 1 0,2 1-1,0 1 1,2 1 0,-30 58-1,47-95-6669,2-11 2008,1 18 4357,0-22-7166</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13.290"/>
    </inkml:context>
    <inkml:brush xml:id="br0">
      <inkml:brushProperty name="width" value="0.025" units="cm"/>
      <inkml:brushProperty name="height" value="0.025" units="cm"/>
    </inkml:brush>
  </inkml:definitions>
  <inkml:trace contextRef="#ctx0" brushRef="#br0">166 36 12684,'0'0'2685,"-11"-1"-304,0-1-1809,-1 2 1,1-1-1,-1 2 0,1-1 1,-19 4-1,27-3-438,0-1 0,-1 1-1,1 0 1,0 0 0,0 0 0,-1 1 0,1-1-1,0 1 1,0 0 0,1-1 0,-1 1 0,0 0-1,1 1 1,-1-1 0,1 0 0,-1 1 0,1 0-1,0-1 1,0 1 0,0 0 0,1 0 0,-1 0-1,1 0 1,0 0 0,-1 0 0,1 1-1,-1 5 1,2-8-76,0 0 0,0 0 0,0 0 1,0 0-1,0 0 0,0 0 0,1 0 0,-1 0 0,0 0 0,0 0 0,1 0 0,-1 0 0,1 0 0,-1 0 0,1 0 0,-1 0 0,1 0 0,0 0 1,-1 0-1,1 0 0,0-1 0,0 1 0,-1 0 0,1-1 0,2 2 0,31 9 780,38-11-164,-67-1-655,1 0 1,0-1 0,-1 0-1,1 0 1,-1 0 0,0-1-1,0 1 1,0-1 0,0 0-1,0-1 1,-1 1 0,8-8-1,-10 9-12,0 0 0,0 0 0,0 0 0,0 0 0,0 0-1,-1 0 1,1-1 0,-1 1 0,1 0 0,-1-1 0,0 1-1,0-1 1,0 0 0,-1 1 0,1-1 0,0 0 0,-1 1-1,0-1 1,0 0 0,1 0 0,-2 0 0,1 1 0,0-1-1,-1 0 1,1 0 0,-1 1 0,0-1 0,-2-4 0,1 4-10,0 1 1,0 0 0,-1 0 0,1 0-1,-1 1 1,0-1 0,0 1 0,1-1-1,-1 1 1,0 0 0,0 0 0,0 0-1,0 1 1,0-1 0,0 1 0,-1-1 0,1 1-1,0 0 1,-3 0 0,-2 0-15,0 0 1,0 1-1,0 0 1,0 0-1,0 0 1,-12 5-1,16-5-42,1 1-1,0-1 0,0 1 0,0-1 0,0 1 1,0 0-1,0 1 0,1-1 0,-1 0 0,0 1 0,1-1 1,0 1-1,0 0 0,0 0 0,0 0 0,0 0 1,1 0-1,-1 0 0,1 0 0,0 1 0,0-1 0,0 0 1,0 1-1,0-1 0,1 1 0,0-1 0,0 7 1,0-4-349,1-1 1,0 1 0,1-1-1,-1 0 1,1 0 0,0 1 0,1-1-1,-1-1 1,1 1 0,0 0 0,0 0-1,0-1 1,1 0 0,-1 0-1,1 0 1,0 0 0,6 4 0,28 16-4766,5-1-1367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3.916"/>
    </inkml:context>
    <inkml:brush xml:id="br0">
      <inkml:brushProperty name="width" value="0.025" units="cm"/>
      <inkml:brushProperty name="height" value="0.025" units="cm"/>
    </inkml:brush>
  </inkml:definitions>
  <inkml:trace contextRef="#ctx0" brushRef="#br0">78 66 5862,'0'0'17024,"-8"2"-15647,5-1-1260,0 0 0,0 0 0,0 0 0,0 0 0,1 0 0,-1 1 0,0-1 0,0 1 0,1 0 0,-1 0 0,1 0 0,0 0 0,0 0 0,-4 6 0,2-3 67,1 1 0,0 0-1,0 0 1,1 0-1,0 0 1,0 0 0,-2 13-1,3-16-144,0 1-1,1-1 0,-1 1 0,1 0 1,0-1-1,0 1 0,0 0 1,0-1-1,1 1 0,0-1 0,-1 1 1,1-1-1,0 1 0,1-1 0,-1 1 1,2 2-1,-1-4-30,-1-1 0,1 0 0,0 0 0,-1 0 0,1 0 0,0 0 0,0 0 0,-1 0 0,1 0 0,0 0 0,0-1 0,0 1 0,0-1 0,0 0 0,0 0 0,0 1 0,0-1 0,0 0 1,0 0-1,0-1 0,0 1 0,0 0 0,0-1 0,0 1 0,0-1 0,0 0 0,-1 0 0,1 1 0,0-1 0,0 0 0,2-3 0,4 0 27,-1-1-1,1 0 1,-1 0 0,0-1-1,-1 0 1,1 0 0,-1-1-1,0 0 1,-1 0 0,7-11-1,-8 13 39,-1 0 0,-1 0 1,1 0-1,-1-1 0,0 1 0,0-1 0,0 0 0,-1 1 0,0-1 0,0 0 1,0 0-1,-1 0 0,0 0 0,0 1 0,0-1 0,-1 0 0,-1-7 0,1 11-87,0 0-1,0-1 1,-1 1-1,1 0 0,-1-1 1,1 1-1,-1 0 0,0 0 1,0 0-1,0 1 1,0-1-1,0 0 0,0 1 1,0-1-1,0 1 0,-1 0 1,1 0-1,-1 0 1,1 0-1,-1 0 0,1 0 1,-1 1-1,0-1 0,1 1 1,-1 0-1,1 0 1,-1 0-1,0 0 0,1 0 1,-1 0-1,0 1 0,1-1 1,-1 1-1,1 0 1,-1 0-1,1 0 0,-1 0 1,1 0-1,0 0 0,-1 1 1,1-1-1,0 1 1,0 0-1,0-1 0,0 1 1,0 0-1,1 0 0,-1 0 1,-1 3-1,1-1-242,1 1 0,-1-1 0,1 0 0,0 1 0,0-1-1,0 1 1,1 0 0,-1-1 0,2 7 0,8 9-4214,-8-19 3901,1 0 0,-1 0 0,0 0 0,1-1 1,-1 1-1,1 0 0,-1-1 0,1 1 0,-1-1 1,1 1-1,-1-1 0,1 0 0,-1 0 0,1 0 1,2 0-1,11 0-6450</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13.621"/>
    </inkml:context>
    <inkml:brush xml:id="br0">
      <inkml:brushProperty name="width" value="0.025" units="cm"/>
      <inkml:brushProperty name="height" value="0.025" units="cm"/>
    </inkml:brush>
  </inkml:definitions>
  <inkml:trace contextRef="#ctx0" brushRef="#br0">162 81 16207,'0'0'4848,"-10"1"-3482,2 0-1124,1 0 0,-1 0 1,0 1-1,1 0 0,0 1 0,-1-1 0,1 2 0,0-1 0,0 1 0,1 0 0,-1 0 0,1 1 0,0-1 1,0 1-1,0 1 0,1-1 0,-1 1 0,1 0 0,-4 7 0,7-10-140,1-1 0,-1 1-1,1-1 1,-1 1 0,1 0-1,0-1 1,0 1 0,0 0 0,0 0-1,0 0 1,1 0 0,-1 0-1,1 3 1,0-4-64,1-1-1,0 0 0,-1 0 1,1 0-1,0 0 1,0 0-1,0 0 0,0 0 1,-1 0-1,1 0 1,1-1-1,-1 1 0,0 0 1,0-1-1,0 1 1,0 0-1,0-1 1,1 1-1,-1-1 0,0 0 1,0 1-1,1-1 1,-1 0-1,0 0 0,0 0 1,1 0-1,-1 0 1,0 0-1,1 0 0,-1 0 1,2-1-1,4 1 25,0-1 0,1 0-1,-1 0 1,0 0 0,0-1-1,0 0 1,0-1-1,0 1 1,-1-1 0,1-1-1,-1 1 1,0-1 0,1 0-1,5-6 1,-8 6-29,0 0-1,0 0 1,0 0-1,0 0 1,-1-1-1,0 0 1,0 1-1,0-1 1,-1 0-1,1-1 1,-1 1-1,0 0 1,-1-1-1,1 1 1,-1-1-1,0 1 1,-1-1 0,1-10-1,-2 14-1,1-1-1,-1 0 1,0 1 0,0-1 0,0 1-1,0-1 1,0 1 0,-1 0-1,1-1 1,-1 1 0,1 0-1,-1 0 1,0 0 0,0 0-1,0 0 1,0 0 0,0 1 0,0-1-1,-1 1 1,-3-2 0,-28-13 324,16 9-4559,32-1-18670</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14.014"/>
    </inkml:context>
    <inkml:brush xml:id="br0">
      <inkml:brushProperty name="width" value="0.025" units="cm"/>
      <inkml:brushProperty name="height" value="0.025" units="cm"/>
    </inkml:brush>
  </inkml:definitions>
  <inkml:trace contextRef="#ctx0" brushRef="#br0">448 1 12716,'0'0'6459,"0"11"-5257,0-10-1181,0 74 3051,-13 99 0,10-149-2897,-2 0 0,-1 0 0,-1-1 0,0 0 0,-2 0 0,-1-1 0,-1 0 0,-19 29 0,13-28-180,-1 0 0,-2 0 0,0-2 0,-32 27 0,37-37-767,-1 0 1,-33 18-1,37-24-600,-1 0-1,0-1 0,-1-1 1,-23 6-1,-13-4-5466</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14.391"/>
    </inkml:context>
    <inkml:brush xml:id="br0">
      <inkml:brushProperty name="width" value="0.025" units="cm"/>
      <inkml:brushProperty name="height" value="0.025" units="cm"/>
    </inkml:brush>
  </inkml:definitions>
  <inkml:trace contextRef="#ctx0" brushRef="#br0">229 1 11243,'0'0'7858,"-10"1"-7255,3 0-497,0 0 1,1 1-1,-1 0 1,0 1-1,0-1 1,1 1-1,0 0 1,-1 1-1,1 0 1,0 0-1,1 0 1,-1 1-1,1-1 1,0 1-1,0 0 1,0 1-1,-4 6 0,-3 6 261,0 1-1,1 1 1,1 0-1,0 0 0,2 0 1,1 1-1,-9 41 1,8-17 38,2 1 1,0 83-1,5-117-425,2-1-1,0 1 1,0 0-1,1 0 1,0-1-1,1 1 1,0-1-1,1 0 1,0 0-1,1 0 1,0-1-1,1 1 1,0-1-1,1-1 1,0 1-1,0-1 1,17 15-1,-14-15-327,1-1-1,0 0 1,1-1-1,0-1 1,0 1-1,0-2 1,1 0-1,-1 0 1,26 5-1,-3-4-559,-1-1 0,1-2 1,0-2-1,0 0 0,61-9 0,-45 0-964,1-2 0,-2-3 0,60-22 0,-7-7-5057</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14.738"/>
    </inkml:context>
    <inkml:brush xml:id="br0">
      <inkml:brushProperty name="width" value="0.025" units="cm"/>
      <inkml:brushProperty name="height" value="0.025" units="cm"/>
    </inkml:brush>
  </inkml:definitions>
  <inkml:trace contextRef="#ctx0" brushRef="#br0">11 106 13293,'-2'-11'2439,"-5"-35"44,6 44-2375,1 0 1,0 1 0,0-1 0,0 0-1,0 0 1,0 1 0,0-1 0,0 0-1,1 1 1,-1-1 0,1 0 0,-1 1-1,1-1 1,0 0 0,-1 1 0,1-1-1,0 1 1,0-1 0,0 1 0,0 0-1,0-1 1,1 1 0,-1 0 0,0 0-1,0 0 1,1 0 0,-1 0 0,1 0-1,-1 0 1,1 0 0,-1 1 0,1-1-1,0 1 1,-1-1 0,1 1 0,0-1-1,0 1 1,-1 0 0,1 0 0,2 0 0,5 0 12,0 0 0,0 0 0,0 1 0,0 0 0,0 1 0,10 3 0,-7-1-103,-1 0 1,1 2 0,-1-1-1,0 2 1,0-1-1,-1 1 1,0 1-1,0 0 1,0 0-1,13 17 1,-20-21 0,1 0 0,-1 1 0,0-1 1,-1 1-1,1 0 0,-1-1 0,0 1 0,0 0 0,0 1 0,-1-1 0,0 0 1,1 6-1,-2-7 37,0 0 1,-1 0-1,1-1 1,-1 1-1,1 0 1,-1 0-1,-1 0 1,1-1-1,0 1 1,-1-1-1,0 1 1,0-1 0,0 1-1,0-1 1,0 0-1,-1 0 1,1 0-1,-5 3 1,-11 10 464,-1-2 0,-25 16 1,30-22-315,0 2 0,0-1 1,1 2-1,0 0 1,1 0-1,-13 15 1,25-25-206,-1 0 0,0 0 1,1 0-1,-1-1 0,1 1 0,-1 0 1,1 0-1,-1 0 0,1 0 1,-1 0-1,1 0 0,0 0 0,0 0 1,0 0-1,0 1 0,-1-1 0,1 0 1,1 0-1,-1 0 0,0 0 0,0 0 1,0 0-1,0 0 0,1 0 0,-1 0 1,1 0-1,0 1 0,0 0 7,1 0-1,-1 0 0,1-1 0,0 1 1,0-1-1,0 1 0,0-1 1,0 0-1,0 0 0,0 0 1,5 2-1,8 1-43,1 0 0,0 0 0,16 0 1,-23-3-97,148 11-4311,-51-12-3859,-28-2-4319</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20.882"/>
    </inkml:context>
    <inkml:brush xml:id="br0">
      <inkml:brushProperty name="width" value="0.025" units="cm"/>
      <inkml:brushProperty name="height" value="0.025" units="cm"/>
    </inkml:brush>
  </inkml:definitions>
  <inkml:trace contextRef="#ctx0" brushRef="#br0">201 893 10570,'-8'3'11,"-14"10"1229,-1-1-1,-1-2 0,0 0 1,0-2-1,-45 10 0,69-18-1197,0 0 0,0 0 1,-1 0-1,1 0 0,0 0 0,0 0 0,-1 0 1,1 0-1,0 0 0,0 0 0,-1 0 0,1 0 0,0 0 1,0 0-1,-1 0 0,1 0 0,0-1 0,0 1 1,-1 0-1,1 0 0,0 0 0,0 0 0,0-1 1,0 1-1,-1 0 0,1 0 0,0 0 0,0-1 0,0 1 1,0 0-1,0 0 0,0-1 0,-1 1 0,1 0 1,0 0-1,0-1 0,0 1 0,0 0 0,0 0 0,0-1 1,0 1-1,0 0 0,0 0 0,0-1 0,0 1 1,0 0-1,1-1 0,3-13 608,9-5-389,-1 0 1,2 1 0,1 1-1,0 0 1,33-27-1,-19 17 1,66-59 139,3 5 0,156-97 0,238-105-3361,-354 205-1332,-13 0-3021</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37.082"/>
    </inkml:context>
    <inkml:brush xml:id="br0">
      <inkml:brushProperty name="width" value="0.025" units="cm"/>
      <inkml:brushProperty name="height" value="0.025" units="cm"/>
      <inkml:brushProperty name="color" value="#E71224"/>
    </inkml:brush>
  </inkml:definitions>
  <inkml:trace contextRef="#ctx0" brushRef="#br0">342 2213 4516,'-44'1'2550,"19"1"-2006,0-2 0,0 0 0,0-2 1,0-1-1,0 0 0,0-2 0,1-1 0,-31-12 0,52 17-530,1 0 0,-1-1-1,0 1 1,1-1 0,-1 0 0,1 0-1,-1 0 1,1 0 0,0 0-1,0 0 1,0 0 0,0-1 0,1 1-1,-1-1 1,1 0 0,-1 1 0,1-1-1,0 0 1,0 0 0,0 0-1,0 0 1,1 0 0,-1 0 0,1 0-1,0 0 1,-1 0 0,1 0-1,1 0 1,-1 0 0,0 0 0,1 0-1,0 0 1,-1 0 0,1 0-1,1 0 1,0-3 0,5-10-51,1 1 1,0 0-1,1 0 1,0 1-1,12-14 1,42-47-574,3 2 0,110-94 0,174-106-101,-156 142 856,5 9 1,6 9 0,349-139-1,693-155-23,-848 302 300,4 17 0,451-38-1,621 79 81,-1302 57-480,1 8 0,-2 8 0,-1 6 0,-1 9 0,-3 6 0,-1 8 0,-4 7 0,289 155 0,544 398 512,-752-444 74,-203-139-413,-2 2 0,-1 2 0,56 70 0,-67-71-246,-8-10 220,1-1 0,23 24 0,-36-42-356,0-1 1,0 1 0,1-1 0,0 0 0,0-1-1,0 0 1,1 0 0,-1 0 0,1-1 0,0 0-1,0-1 1,11 3 0,36-2-3951</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38.371"/>
    </inkml:context>
    <inkml:brush xml:id="br0">
      <inkml:brushProperty name="width" value="0.025" units="cm"/>
      <inkml:brushProperty name="height" value="0.025" units="cm"/>
      <inkml:brushProperty name="color" value="#E71224"/>
    </inkml:brush>
  </inkml:definitions>
  <inkml:trace contextRef="#ctx0" brushRef="#br0">45 1368 8520,'0'0'4933,"-9"4"-3059,-27 13-449,59-30-221,0-2-1,-1 0 1,31-29 0,69-74-1106,-43 40 108,175-166-164,266-243-206,-217 195-103,-220 209-2077,-98 86-3213,-14 9 912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38.719"/>
    </inkml:context>
    <inkml:brush xml:id="br0">
      <inkml:brushProperty name="width" value="0.025" units="cm"/>
      <inkml:brushProperty name="height" value="0.025" units="cm"/>
      <inkml:brushProperty name="color" value="#E71224"/>
    </inkml:brush>
  </inkml:definitions>
  <inkml:trace contextRef="#ctx0" brushRef="#br0">290 1 14894,'-7'8'715,"-26"36"-213,3 0-1,2 2 0,-28 60 0,-52 165 164,103-257-645,-14 51 4,18-61-12,0 1-1,0 0 1,1 0-1,0-1 0,0 1 1,0 0-1,0 0 1,1-1-1,-1 1 0,1 0 1,2 4-1,-2-7 30,0-1 1,0 0-1,0 1 0,0-1 0,0 0 0,1 0 1,-1 0-1,0 0 0,0 0 0,1 0 1,-1 0-1,1 0 0,-1-1 0,1 1 0,-1-1 1,1 1-1,-1-1 0,1 1 0,0-1 0,-1 0 1,1 0-1,-1 0 0,1 0 0,0 0 1,-1 0-1,1 0 0,0 0 0,-1-1 0,1 1 1,-1 0-1,1-1 0,1-1 0,54-21 1268,-53 21-1218,282-162 2095,24-12-1505,-242 143-727,73-38-1074,-51 17-4174,-15-1-6215</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39.846"/>
    </inkml:context>
    <inkml:brush xml:id="br0">
      <inkml:brushProperty name="width" value="0.025" units="cm"/>
      <inkml:brushProperty name="height" value="0.025" units="cm"/>
      <inkml:brushProperty name="color" value="#E71224"/>
    </inkml:brush>
  </inkml:definitions>
  <inkml:trace contextRef="#ctx0" brushRef="#br0">7 99 5285,'0'0'892,"-1"-9"1008,0-8-2328,-3-29 8841,4 43-4117,1 31-2660,4 33-66,14 79-1,-19-138-1560,0 0 1,1 0-1,-1 0 1,0 0-1,1 0 0,-1 0 1,1-1-1,0 1 0,-1 0 1,1 0-1,0 0 0,0-1 1,0 1-1,1 0 0,-1-1 1,0 1-1,0-1 0,1 1 1,-1-1-1,1 0 0,0 0 1,-1 0-1,1 1 0,0-2 1,-1 1-1,1 0 0,0 0 1,0 0-1,0-1 1,0 1-1,0-1 0,0 0 1,3 1-1,0-2 38,-1 0 0,0 0 1,0-1-1,-1 1 0,1-1 0,0 0 0,0 0 1,-1-1-1,1 1 0,-1 0 0,0-1 0,0 0 1,0 0-1,0 0 0,3-4 0,17-24 175,-2-1 0,34-65-1,-7 9-80,-36 75 13,-6 23 31,-4 31 179,-2-32-271,-1 22 73,0-23-153,0-1 1,0 1-1,1 0 1,0-1-1,1 1 1,0 0-1,0-1 1,1 1 0,-1-1-1,7 15 1,-7-22 4,-1 0 0,1-1 0,0 1 0,-1 0 1,1 0-1,0 0 0,-1-1 0,1 1 0,0 0 1,-1-1-1,1 1 0,0-1 0,-1 1 0,1 0 0,-1-1 1,1 1-1,-1-1 0,1 0 0,-1 1 0,0-1 1,1 1-1,-1-1 0,1 0 0,-1 1 0,0-1 1,0 0-1,1 1 0,-1-1 0,0 0 0,0 0 1,0 0-1,11-25-1737,-8 15-3225,-1 4-3741</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0.535"/>
    </inkml:context>
    <inkml:brush xml:id="br0">
      <inkml:brushProperty name="width" value="0.025" units="cm"/>
      <inkml:brushProperty name="height" value="0.025" units="cm"/>
      <inkml:brushProperty name="color" value="#E71224"/>
    </inkml:brush>
  </inkml:definitions>
  <inkml:trace contextRef="#ctx0" brushRef="#br0">157 190 6470,'3'-26'1694,"0"9"-299,-1 1 0,-1-1 1,0 0-1,-1 0 1,-1 1-1,-5-25 1,6 40-1306,0-1 0,0 1 0,-1 0 0,1 0 0,0 0 0,-1 0 0,1 0 0,-1 0 0,0 0 0,1 0 0,-1 0 0,0 0 0,0 1 0,1-1 0,-1 0 0,0 0 0,0 1 0,0-1 0,0 0 0,0 1 0,0-1 1,0 1-1,0-1 0,0 1 0,0 0 0,0-1 0,0 1 0,-1 0 0,1 0 0,0 0 0,0 0 0,0 0 0,0 0 0,0 0 0,0 0 0,-1 0 0,1 0 0,0 1 0,0-1 0,0 1 0,0-1 0,0 0 0,0 1 0,0 0 0,0-1 0,0 1 1,0 0-1,0-1 0,0 1 0,1 0 0,-1 0 0,0 0 0,1 0 0,-1-1 0,0 1 0,1 0 0,-1 0 0,1 0 0,-1 2 0,-6 14 129,1 1 0,0 0 0,2 0 0,0 0 1,-3 35-1,5 99 982,3-93-493,-2-29-396,3 0 0,0 0 0,11 51 0,-11-73-278,0 0 0,0-1 0,1 1 1,0 0-1,0-1 0,1 0 0,0 1 0,0-1 0,1-1 0,0 1 0,0-1 0,0 0 0,1 0 0,0 0 0,0-1 0,0 0 0,1 0 1,11 6-1,-17-10-27,0-1 0,0 1 0,-1-1 0,1 0 0,0 1 0,0-1 0,0 0 0,0 1 0,0-1 0,0 0 0,0 0 0,1 0 1,-1 0-1,0 0 0,0 0 0,0 0 0,0 0 0,0 0 0,0 0 0,1-1 0,-1 0 5,-1 1 0,1-1 0,-1 1 0,1-1 0,-1 0 0,0 1 0,1-1 1,-1 1-1,0-1 0,0 0 0,1 1 0,-1-1 0,0 0 0,0 0 0,0 1 0,0-1 0,0 0 0,0 1 0,0-1 0,0 0 0,0 1 0,0-2 0,-2-4 23,1 0 0,-1 1 0,1-1 0,-2 0 0,-4-9 0,-6-7-279,-2 1 0,0 0 0,-2 0 0,0 2 0,-1 0 0,0 1 0,-2 1 0,0 1 0,-25-15 0,142 22 842,-79 6-587,0 0 0,0 0 0,0-2-1,21-8 1,-34 11-242,-1 1 0,0-2 0,0 1 0,0 0 0,-1-1 0,1 0 0,0 0 0,-1 0 0,0 0 0,4-5 0,-5 6-144,-1 0 0,0 0 1,0 0-1,0-1 0,0 1 1,0 0-1,-1-1 0,1 1 0,-1 0 1,1-1-1,-1 1 0,0-1 0,0 1 1,0 0-1,0-1 0,-1 1 1,1-1-1,0 1 0,-1 0 0,-1-5 1,-15-23-5819</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4.368"/>
    </inkml:context>
    <inkml:brush xml:id="br0">
      <inkml:brushProperty name="width" value="0.025" units="cm"/>
      <inkml:brushProperty name="height" value="0.025" units="cm"/>
    </inkml:brush>
  </inkml:definitions>
  <inkml:trace contextRef="#ctx0" brushRef="#br0">28 55 12780,'0'0'8328,"1"-8"-6209,8-21-483,2 13-383,-10 16-1209,-1-1 0,1 1 0,-1 0 1,1 0-1,-1 0 0,1 0 0,-1 0 1,1 0-1,-1 0 0,1 0 0,-1 0 0,1 0 1,-1 0-1,1 0 0,-1 0 0,1 0 1,-1 0-1,1 0 0,-1 0 0,1 1 0,-1-1 1,1 0-1,-1 0 0,0 1 0,1-1 0,-1 0 1,1 0-1,-1 1 0,0-1 0,1 1 1,-1-1-1,0 0 0,1 1 0,-1 0 1,1 1 22,1 1 0,-1 0 1,0 0-1,0-1 0,0 1 1,-1 0-1,1 0 1,-1 0-1,0 0 0,0 0 1,0 0-1,0 0 1,0 0-1,0 0 0,-1 0 1,0 0-1,-1 5 0,-20 49 632,9-33-445,9-17-177,-1 0 0,1 0-1,0 1 1,1 0 0,0 0-1,0 0 1,1 0 0,-3 16 0,6-23-73,-1 0 1,1 0 0,0 0 0,-1 0 0,1 0 0,0 0 0,0-1-1,0 1 1,0 0 0,0-1 0,0 1 0,0 0 0,0-1 0,0 1 0,0-1-1,0 0 1,1 1 0,-1-1 0,0 0 0,0 0 0,0 0 0,0 0-1,1 0 1,-1 0 0,0 0 0,0 0 0,0 0 0,0 0 0,2-1-1,41-5-32,-24 0-1330,0-1 1,-1-1-1,25-14 0,16-19-12264,-42 22 7387</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0.908"/>
    </inkml:context>
    <inkml:brush xml:id="br0">
      <inkml:brushProperty name="width" value="0.025" units="cm"/>
      <inkml:brushProperty name="height" value="0.025" units="cm"/>
      <inkml:brushProperty name="color" value="#E71224"/>
    </inkml:brush>
  </inkml:definitions>
  <inkml:trace contextRef="#ctx0" brushRef="#br0">1 13 14061,'0'0'8809,"54"-13"-8777,-14 14-737,-3-1-4676</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1.303"/>
    </inkml:context>
    <inkml:brush xml:id="br0">
      <inkml:brushProperty name="width" value="0.025" units="cm"/>
      <inkml:brushProperty name="height" value="0.025" units="cm"/>
      <inkml:brushProperty name="color" value="#E71224"/>
    </inkml:brush>
  </inkml:definitions>
  <inkml:trace contextRef="#ctx0" brushRef="#br0">2 142 12940,'0'0'6059,"-1"10"-4089,1 0-1524,0 1 0,1-1 0,1 1 1,-1-1-1,2 1 0,3 10 0,-6-19-390,1 0-1,-1 1 1,1-1 0,0 0-1,0 0 1,0 0 0,0 0-1,0 0 1,0 0 0,0 0-1,1-1 1,-1 1 0,1 0-1,-1-1 1,1 1 0,0-1-1,0 1 1,0-1 0,-1 0-1,1 0 1,0 0 0,0 0-1,1 0 1,-1 0 0,0 0-1,0-1 1,0 1 0,0-1 0,1 0-1,-1 0 1,0 1 0,0-2-1,1 1 1,-1 0 0,0 0-1,0-1 1,1 1 0,-1-1-1,0 1 1,0-1 0,4-2-1,6-6 171,0 0 0,-1-1-1,0 0 1,-1-1 0,0 0-1,0-1 1,-1 0-1,9-16 1,-3 7-169,-1-2-43,17-23 27,-29 44-43,0 0 1,-1 0-1,1 0 1,0 0-1,0 0 1,1 1-1,-1-1 1,0 0-1,0 1 0,1 0 1,-1-1-1,1 1 1,-1 0-1,6-1 1,-7 2-5,0 0 0,0 0 0,0 0 0,0 1 0,0-1-1,0 0 1,0 0 0,0 1 0,-1-1 0,1 1 0,0-1 0,0 1 0,0-1 0,0 1 0,-1-1 0,1 1 0,0 0 0,-1 0 0,1-1 0,0 1 0,-1 0 0,1 0 0,-1-1 0,1 1 0,-1 0 0,1 0 0,-1 0 0,0 0 0,0 0 0,1 1 0,6 34 21,-5-27-9,28 154 144,-30-162-146,0 0 0,0 1 0,0-1 0,0 1 0,1-1 0,-1 0 0,1 1 0,-1-1 0,1 0 0,-1 0 0,1 0 0,0 1 0,-1-1 0,1 0 0,0 0 0,0 0 0,0 0 0,0 0 0,0 0 0,0 0 0,0 0 0,0-1 0,1 1 0,-1 0 0,0-1 0,0 1 0,1-1 0,-1 1 0,0-1 0,1 0 0,-1 1 0,0-1 0,1 0 1,-1 0-1,0 0 0,3 0 0,-1-1 18,0 0 0,0 0 1,0-1-1,0 1 1,-1-1-1,1 1 0,-1-1 1,1 0-1,-1 0 0,1 0 1,-1 0-1,0 0 1,0-1-1,0 1 0,2-4 1,3-7-280,1-1 0,-2 0 0,0 0 1,-1 0-1,0 0 0,-1-1 0,3-22 0,0-60-9529,-7 57 1843</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2.106"/>
    </inkml:context>
    <inkml:brush xml:id="br0">
      <inkml:brushProperty name="width" value="0.025" units="cm"/>
      <inkml:brushProperty name="height" value="0.025" units="cm"/>
      <inkml:brushProperty name="color" value="#E71224"/>
    </inkml:brush>
  </inkml:definitions>
  <inkml:trace contextRef="#ctx0" brushRef="#br0">17 1 6983,'0'0'18385,"-3"9"-17782,-2 14-321,1 0-1,2 1 1,0-1-1,1 0 1,2 1-1,5 41 1,2-10-141,30 101 0,-18-112-77,-20-44-56,0 1 1,1-1-1,-1 1 1,1-1 0,-1 0-1,0 1 1,1-1-1,-1 1 1,1-1 0,-1 0-1,1 1 1,-1-1-1,1 0 1,-1 1-1,1-1 1,-1 0 0,1 0-1,-1 0 1,1 0-1,0 1 1,-1-1 0,1 0-1,-1 0 1,1 0-1,0 0 1,1-1 20,-1 0 0,0 1 0,-1-1 0,1 0 1,0 0-1,0 0 0,0 0 0,0 0 0,-1 0 0,1 0 0,0 0 1,-1 0-1,1 0 0,-1 0 0,1 0 0,-1-1 0,1-1 0,3-12 10,-1-1 0,0 1-1,-1-1 1,-1 1-1,0-1 1,-2 0-1,1 1 1,-6-26-1,6 40-50,0 0-1,0 0 0,0 0 0,0 0 0,0 0 0,0 0 0,0 0 0,-1 1 1,1-1-1,0 0 0,-1 0 0,1 0 0,-1 0 0,1 0 0,-1 1 0,1-1 0,-1 0 1,1 0-1,-1 1 0,0-1 0,1 1 0,-1-1 0,0 0 0,0 1 0,0-1 0,1 1 1,-1 0-1,0-1 0,-1 0 0,1 2-2,0 0-1,0-1 1,0 1 0,1 0-1,-1-1 1,0 1 0,1 0-1,-1 0 1,1-1 0,-1 1-1,1 0 1,-1 0-1,1 0 1,-1 0 0,1 0-1,0 0 1,0 0 0,-1 0-1,1 0 1,0 0 0,0 0-1,0 0 1,0 0 0,0 0-1,0 0 1,1 1 0,-2 0 10,1 1 0,0 0 0,1-1 0,-1 1 0,0-1 0,1 1 0,-1-1 0,1 1 0,0-1 0,0 1 0,0-1 0,0 0 0,0 1 0,0-1 0,1 0 0,-1 0 0,1 0-1,0 0 1,-1 0 0,1 0 0,0-1 0,0 1 0,0-1 0,0 1 0,1-1 0,-1 0 0,0 1 0,1-1 0,-1 0 0,0-1 0,1 1 0,-1 0 0,1-1 0,-1 1 0,1-1 0,3 0 0,-1 0 9,0 0 1,0 0-1,0-1 0,0 0 0,0 0 0,0 0 0,0 0 0,0-1 1,-1 0-1,1 0 0,0 0 0,-1 0 0,0-1 0,0 0 0,0 0 1,0 0-1,0 0 0,5-6 0,-6 4 15,1 0 0,0 0-1,-1 0 1,0 0 0,0-1 0,0 1 0,-1-1 0,0 0 0,0 0-1,-1 0 1,1 0 0,-1 0 0,-1 0 0,1 0 0,-1 0-1,-1-12 1,1 18-18,0-1-1,0 1 0,0-1 1,0 1-1,0-1 0,0 1 0,0-1 1,-1 1-1,1-1 0,0 1 1,0-1-1,0 1 0,-1 0 1,1-1-1,0 1 0,-1-1 1,1 1-1,-1 0 0,1-1 1,0 1-1,-1 0 0,1-1 0,-1 1 1,1 0-1,-1 0 0,1-1 1,-1 1-1,1 0 0,-1 0 1,1 0-1,-1 0 0,1 0 1,-1 0-1,1 0 0,-1 0 1,1 0-1,-1 0 0,1 0 1,-1 0-1,1 0 0,-1 0 0,1 0 1,-1 0-1,1 1 0,-1-1 1,1 0-1,-1 0 0,1 1 1,-1-1-1,-21 19-165,16-7 163,0 0 0,1 1 0,0-1 1,1 1-1,1 0 0,0 1 0,1-1 1,0 0-1,1 1 0,0-1 0,3 22 0,-2-35 4,0 1-1,0 0 1,0-1-1,0 1 0,0 0 1,1-1-1,-1 1 1,0-1-1,1 1 0,-1 0 1,0-1-1,1 1 1,-1-1-1,1 1 0,-1-1 1,0 1-1,1-1 1,-1 1-1,1-1 0,0 0 1,-1 1-1,1-1 1,-1 0-1,1 1 0,0-1 1,-1 0-1,1 0 1,0 1-1,-1-1 0,2 0 1,23-5 114,19-22 50,39-62-72,-78 84-54,9-17 285,-14 21-330,1-1 0,0 0 0,-1 1 0,1-1 0,0 1 0,0-1 1,0 1-1,0 0 0,1-1 0,-1 1 0,0 0 0,0 0 0,1 0 0,-1 0 0,1 0 0,-1 0 0,1 0 0,-1 0 1,1 1-1,0-1 0,-1 1 0,1-1 0,0 1 0,-1-1 0,3 1 0,0-1 6,0 0 0,0 0 0,0 0 0,0-1 0,0 0-1,0 0 1,-1 0 0,1 0 0,-1 0 0,1-1 0,-1 1 0,0-1 0,0 0 0,0 0-1,0 0 1,-1-1 0,5-6 0,-5 7 22,-1 0-1,1 0 1,-1 1-1,0-1 0,1 0 1,-1-1-1,-1 1 1,1 0-1,0 0 1,-1 0-1,0-1 1,1 1-1,-1 0 1,-1 0-1,1 0 1,0-1-1,-1 1 0,0 0 1,1 0-1,-1 0 1,0 0-1,-1 0 1,-2-5-1,4 7-15,0 0 1,-1 0-1,1 0 0,-1 1 0,1-1 1,-1 0-1,1 1 0,-1-1 0,1 0 0,-1 1 1,1-1-1,-1 0 0,0 1 0,0-1 0,1 1 1,-1-1-1,0 1 0,0 0 0,1-1 1,-1 1-1,0 0 0,0 0 0,0-1 0,0 1 1,1 0-1,-1 0 0,0 0 0,0 0 1,0 0-1,0 0 0,0 0 0,-1 1-12,0 0 1,1 0-1,0 0 0,-1 1 0,1-1 1,0 0-1,-1 0 0,1 1 0,0-1 0,0 1 1,0-1-1,0 1 0,-1 3 0,-1 3-19,-1 1 0,2-1-1,-1 1 1,-2 16 0,4-15-15,0-1-63,1-1 0,0 1 0,0-1 0,2 14 0,-1-20-111,-1 0 1,0 0 0,1 0-1,0 0 1,-1-1 0,1 1-1,0 0 1,0 0-1,0-1 1,0 1 0,0-1-1,0 1 1,1-1 0,-1 0-1,0 1 1,1-1-1,-1 0 1,1 0 0,0 0-1,-1 0 1,1 0 0,0 0-1,-1 0 1,1-1-1,0 1 1,2 0 0,25 1-5020,0-2-2882</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2.453"/>
    </inkml:context>
    <inkml:brush xml:id="br0">
      <inkml:brushProperty name="width" value="0.025" units="cm"/>
      <inkml:brushProperty name="height" value="0.025" units="cm"/>
      <inkml:brushProperty name="color" value="#E71224"/>
    </inkml:brush>
  </inkml:definitions>
  <inkml:trace contextRef="#ctx0" brushRef="#br0">216 0 15086,'-8'0'3689,"0"0"-3240,-1 1 0,1 0 0,-1 1 0,1-1 1,0 2-1,0-1 0,0 1 0,0 0 0,0 1 0,1-1 0,-1 2 0,1-1 0,0 1 0,0 0 0,-9 10 1,1-3 31,9-8-359,0 1 0,0 0 0,0 0 1,1 1-1,0 0 0,0 0 0,0 0 0,1 0 0,-6 11 1,10-16-133,0-1 0,0 0 1,0 0-1,0 1 1,0-1-1,0 0 0,0 0 1,0 1-1,0-1 1,0 0-1,0 0 0,0 1 1,0-1-1,0 0 1,0 0-1,1 1 1,-1-1-1,0 0 0,0 0 1,0 0-1,0 1 1,0-1-1,1 0 0,-1 0 1,0 0-1,0 0 1,0 0-1,1 1 1,-1-1-1,0 0 0,0 0 1,1 0-1,-1 0 1,0 0-1,0 0 0,1 0 1,-1 0-1,0 0 1,0 0-1,1 0 0,-1 0 1,20 0-84,17-7 145,-10-1-310,0 2 0,1 1 0,-1 2 0,1 0 0,54 2 0,-81 2 253,0-1-1,0 0 0,0 0 1,1 1-1,-1-1 1,0 1-1,0-1 0,0 1 1,0-1-1,0 1 1,0 0-1,-1-1 0,1 1 1,0 0-1,0 0 1,0 0-1,-1 0 0,1 0 1,0 0-1,-1 0 1,1 0-1,-1 0 0,1 0 1,-1 0-1,1 0 1,-1 0-1,0 0 0,0 0 1,0 0-1,1 1 1,-1-1-1,0 0 0,0 0 1,0 0-1,-1 0 1,1 0-1,0 1 0,0-1 1,-1 0-1,0 2 1,0 3 124,-1-1 0,1 1 0,-1 0 0,-1-1 0,1 1 0,-6 8 0,-54 63 1853,57-72-1881,1 0 0,-1 0 1,0-1-1,-1 0 1,1 0-1,-1 0 0,1 0 1,-1-1-1,0 0 1,0 0-1,-1-1 0,-8 3 1,14-5-148,0 0 0,1-1 0,-1 1 0,0 0 1,0 0-1,0-1 0,0 1 0,1 0 0,-1-1 0,0 1 0,0-1 1,1 1-1,-1-1 0,0 1 0,1-1 0,-1 0 0,0 1 0,1-1 1,-1 0-1,1 0 0,-1 1 0,1-1 0,0 0 0,-1 0 0,1 0 1,0 1-1,-1-1 0,1 0 0,0 0 0,0 0 0,0 0 0,0 0 1,0 0-1,0 1 0,0-1 0,0 0 0,0-1 0,2-42-3491,-2 40 2960,3-14-2427,1 0-1,10-33 1,4-1-3403</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2.832"/>
    </inkml:context>
    <inkml:brush xml:id="br0">
      <inkml:brushProperty name="width" value="0.025" units="cm"/>
      <inkml:brushProperty name="height" value="0.025" units="cm"/>
      <inkml:brushProperty name="color" value="#E71224"/>
    </inkml:brush>
  </inkml:definitions>
  <inkml:trace contextRef="#ctx0" brushRef="#br0">10 1 15791,'0'0'5974,"-1"7"-4474,-3 22-467,1 0 0,1-1 0,3 34 0,1-38-922,2 0 1,0 0-1,1 0 1,1-1-1,1 0 0,2 0 1,14 30-1,-15-37-96,-5-9-15,1 0 0,-1 0 0,1-1 1,1 1-1,6 8 0,-11-43-315,-6 12 111,1 0 0,-2 1 1,-16-29-1,16 34 220,1-1 1,0 1-1,1-1 0,1-1 1,-1 1-1,2-1 1,-1 1-1,2-1 0,-2-15 1,4 25 0,0 1-1,1 0 1,-1-1 0,1 1 0,-1 0 0,1-1 0,0 1-1,-1 0 1,1 0 0,0-1 0,0 1 0,0 0 0,0 0-1,0 0 1,0 0 0,0 0 0,0 1 0,1-1-1,-1 0 1,0 0 0,0 1 0,1-1 0,-1 1 0,1-1-1,-1 1 1,0-1 0,1 1 0,1 0 0,51-8-355,-38 6 12,-3 1-478,27-5-551,-23 0-1675,-8-5-3408,-8 1-3396</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3.189"/>
    </inkml:context>
    <inkml:brush xml:id="br0">
      <inkml:brushProperty name="width" value="0.025" units="cm"/>
      <inkml:brushProperty name="height" value="0.025" units="cm"/>
      <inkml:brushProperty name="color" value="#E71224"/>
    </inkml:brush>
  </inkml:definitions>
  <inkml:trace contextRef="#ctx0" brushRef="#br0">1 1 16560,'0'0'5893,"59"0"-10217,-30 0-4772</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3.520"/>
    </inkml:context>
    <inkml:brush xml:id="br0">
      <inkml:brushProperty name="width" value="0.025" units="cm"/>
      <inkml:brushProperty name="height" value="0.025" units="cm"/>
      <inkml:brushProperty name="color" value="#E71224"/>
    </inkml:brush>
  </inkml:definitions>
  <inkml:trace contextRef="#ctx0" brushRef="#br0">10 17 16816,'0'0'9059,"-2"8"-8029,-1 3-989,1 1-1,1-1 1,0 0-1,1 0 0,0 1 1,0-1-1,1 0 1,1 1-1,4 16 0,-5-24-31,0 0-1,0 0 0,0 0 0,0 0 0,1 0 0,-1 0 0,1-1 0,0 1 0,1-1 0,-1 1 0,0-1 0,1 0 0,0 0 0,0 0 0,0 0 0,0 0 1,0-1-1,1 1 0,-1-1 0,1 0 0,-1 0 0,1 0 0,0-1 0,0 1 0,0-1 0,0 0 0,0 0 0,0 0 0,0-1 0,0 1 0,6-1 0,-8 0 8,0 0-1,-1-1 1,1 1-1,0-1 0,0 1 1,-1-1-1,1 1 1,0-1-1,-1 0 0,1 0 1,-1 0-1,1 0 1,-1 0-1,0 0 0,1-1 1,-1 1-1,0 0 1,0-1-1,0 1 1,2-3-1,0-1 14,-1 1 0,0-1 0,0 0 1,0 0-1,-1-1 0,3-9 0,-3 0-3,1 1 0,-2 0-1,0 0 1,-3-25 0,1 29-205,-1 1-1,0-1 1,-1 0-1,0 1 1,-6-11 0,7 15-197,6 11-1186,-1-3 1065,-1 0 0,0 0 0,1 0-1,-1 0 1,1 0 0,0 0 0,0 0 0,0-1 0,1 1 0,-1-1-1,1 1 1,-1-1 0,1 0 0,0 0 0,-1 0 0,1 0 0,0-1-1,6 3 1,19 2-4697</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4.224"/>
    </inkml:context>
    <inkml:brush xml:id="br0">
      <inkml:brushProperty name="width" value="0.025" units="cm"/>
      <inkml:brushProperty name="height" value="0.025" units="cm"/>
      <inkml:brushProperty name="color" value="#E71224"/>
    </inkml:brush>
  </inkml:definitions>
  <inkml:trace contextRef="#ctx0" brushRef="#br0">131 333 10090,'0'0'11232,"-12"-2"-9941,9 1-1234,0 0 0,-1 0 0,1 0 0,0 1 0,0-1-1,-1 1 1,1 0 0,0 0 0,0 0 0,-1 1 0,1-1-1,0 1 1,0 0 0,-1-1 0,1 2 0,0-1 0,0 0-1,0 0 1,0 1 0,1 0 0,-1 0 0,0-1 0,1 2 0,-1-1-1,1 0 1,0 0 0,-1 1 0,1-1 0,0 1 0,1 0-1,-1-1 1,0 1 0,-1 4 0,-1 0-16,1 0 0,0 1 0,0-1 0,1 1 0,0-1 0,0 1 0,1 0 0,-1 0 0,2 0 1,-1 0-1,1 0 0,2 14 0,-2-21-35,1 0 1,-1 0-1,0 0 1,1-1-1,-1 1 1,1 0-1,-1 0 1,1 0 0,-1-1-1,1 1 1,0 0-1,-1-1 1,1 1-1,0-1 1,0 1-1,-1-1 1,1 1-1,0-1 1,0 1-1,0-1 1,0 0 0,-1 1-1,1-1 1,0 0-1,0 0 1,0 0-1,0 1 1,0-1-1,0 0 1,0 0-1,0 0 1,0-1-1,0 1 1,-1 0 0,1 0-1,0 0 1,0-1-1,0 1 1,0 0-1,0-1 1,-1 1-1,1-1 1,0 1-1,1-2 1,36-24 638,-25 10-563,-1 0 0,-1-1 0,0 0 0,-2 0 0,1-1-1,-2 0 1,-1-1 0,6-20 0,-10 37-1190,0 14 521,1 28 289,-3-25 241,-1-8 28,1 0 0,1-1 0,-1 1 0,1-1 0,0 1-1,0-1 1,1 0 0,0 0 0,0 0 0,6 8 0,-8-13 20,1 1-1,-1-1 1,1 1-1,-1-1 1,1 1-1,0-1 1,0 0 0,-1 0-1,1 0 1,0 0-1,0 0 1,0-1 0,0 1-1,0 0 1,0-1-1,1 0 1,-1 1-1,0-1 1,0 0 0,0 0-1,0 0 1,0 0-1,0 0 1,1-1 0,-1 1-1,0-1 1,0 0-1,0 1 1,0-1-1,0 0 1,0 0 0,-1 0-1,1 0 1,0 0-1,0-1 1,-1 1-1,3-2 1,4-4 100,0-1 0,0 1 0,-1-1-1,0-1 1,-1 1 0,1-1 0,-2 0 0,1 0-1,-1-1 1,-1 0 0,0 0 0,3-10 0,0-2 94,-2 1 1,0-1 0,-1 0-1,1-42 1,-4 35 69,0-40 141,-2 64-381,1 0 0,-1-1 0,1 1 0,-1 0 0,-1 1 0,1-1 0,-1 0 0,0 0 0,0 0 0,-3-4 1,5 9-18,0-1 0,0 1 0,0 0 0,0-1 0,-1 1 0,1-1 0,0 1 0,0 0 0,0-1 0,-1 1 0,1 0 0,0 0 0,0-1 0,-1 1 0,1 0 0,0-1 0,-1 1 0,1 0 0,0 0 0,-1 0 0,1 0 0,-1-1 0,1 1 0,0 0 0,-1 0 0,1 0 0,0 0 0,-1 0 0,1 0 0,-1 0 0,1 0 0,0 0 0,-1 0 0,1 0 0,-1 0 0,1 0 0,0 0 0,-1 0 0,1 0 0,-1 1 0,1-1 0,0 0 0,-1 0 0,1 0 0,0 1 0,-1-1 0,1 0 0,0 0 0,-1 1 0,1-1 1,0 0-1,0 1 0,-1-1 0,1 0 0,0 1 0,0-1 0,0 0 0,0 1 0,-1-1 0,1 0 0,0 1 0,0-1 0,0 1 0,-7 26-133,0 30 354,3 2 0,2-1 0,8 80-1,-5-131-149,0 0-1,1 1 0,-1-1 1,2 0-1,-1-1 0,1 1 1,5 8-1,-8-13-34,1-1 1,0 1-1,-1-1 1,1 0 0,0 1-1,0-1 1,0 0-1,0 0 1,0 0-1,0 0 1,1 0-1,-1 0 1,0 0-1,0 0 1,1 0-1,-1 0 1,1-1-1,-1 1 1,0 0-1,1-1 1,0 0-1,-1 1 1,1-1-1,-1 0 1,1 0-1,-1 1 1,1-1-1,-1-1 1,1 1-1,0 0 1,-1 0-1,1 0 1,-1-1-1,1 1 1,-1-1 0,1 1-1,-1-1 1,1 0-1,1-1 1,0-1 14,0 0 0,0 0 0,-1 0 0,1-1 0,-1 1 0,0-1 0,0 0 0,0 1 0,0-1 0,-1 0 0,0 0 0,0 0 0,0 0 0,0 0 0,0-1 0,-1 1 0,0-6 0,1-7-30,0-1 0,-5-31 0,3 43-10,0 1 0,0 0 1,0 0-1,-1-1 0,0 1 0,-3-6 0,4 10-19,0-1-1,0 1 1,0-1-1,0 1 1,0-1 0,0 1-1,0 0 1,0 0-1,0-1 1,-1 1-1,1 0 1,0 0-1,-1 0 1,1 1 0,-1-1-1,1 0 1,-1 0-1,0 1 1,1-1-1,-1 1 1,0-1-1,-2 1 1,3 0-2,0 1-1,0-1 1,0 1 0,0-1-1,1 1 1,-1-1 0,0 1-1,1 0 1,-1-1-1,0 1 1,1 0 0,-1-1-1,1 1 1,-1 0 0,1 0-1,-1 0 1,1 0 0,0 0-1,-1-1 1,1 1 0,0 0-1,0 0 1,-1 0 0,1 0-1,0 0 1,0 0 0,0 0-1,0 0 1,1 0 0,-1 0-1,0 1 1,6 33-25,-4-31 34,1-1 1,-1 0 0,1 0 0,0 0 0,0 0 0,0-1-1,0 1 1,1-1 0,-1 0 0,1 1 0,-1-2 0,1 1 0,0 0-1,0-1 1,0 0 0,-1 0 0,1 0 0,0 0 0,1 0-1,6-1 1,3 1-1,1 0-1,-1-2 0,0 0 0,23-4 0,-23 2 6,0-1 0,0-1 0,0 0 0,-1-1 0,1 0 0,-2-1 0,1 0 0,-1-1 0,0-1 0,0 0-1,-1-1 1,-1 0 0,14-15 0,-23 23-2,0 1 0,0-1 0,1 0 0,-1 0 0,0 1 0,-1-1-1,1 0 1,0 0 0,0 0 0,-1 0 0,1 0 0,-1 0 0,0 0 0,1-3 0,-1 4-1,-1 1 1,1-1-1,0 0 1,0 1 0,0-1-1,-1 0 1,1 0-1,-1 1 1,1-1-1,0 0 1,-1 1 0,1-1-1,-1 1 1,1-1-1,-1 1 1,1-1 0,-1 1-1,0-1 1,1 1-1,-1-1 1,0 1-1,1 0 1,-1-1 0,0 1-1,-1-1 1,-1 1-7,0-1 0,0 1 0,0 0 1,0 0-1,0 0 0,0 0 0,-1 0 0,1 1 1,0 0-1,0-1 0,0 1 0,0 0 0,0 0 0,0 1 1,0-1-1,-4 3 0,-1 3 13,-1-1 0,1 1 0,0 1 1,0 0-1,1 0 0,0 0 0,0 1 0,1 0 0,0 0 0,1 0 1,0 1-1,1 0 0,0 0 0,0 0 0,1 1 0,0-1 0,1 1 1,0-1-1,-1 19 0,3-27-13,0 0 0,1 0 0,-1 0 0,0 0 0,0 0 0,1 0 0,-1 0 0,1 0 0,0-1-1,0 1 1,-1 0 0,1 0 0,0-1 0,1 1 0,-1 0 0,0-1 0,0 1 0,1-1 0,-1 0 0,0 1 0,1-1 0,2 1 0,-1 0-97,0-1 0,0 1 0,1-1 0,-1 0 0,1-1 0,-1 1 0,1 0 0,-1-1 0,1 0 0,-1 0 0,6 0 0,0-1-590,0 0 0,0-1 0,0 0 0,0-1 1,-1 1-1,1-2 0,-1 1 0,0-1 0,9-6 0,20-19-5590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4.555"/>
    </inkml:context>
    <inkml:brush xml:id="br0">
      <inkml:brushProperty name="width" value="0.025" units="cm"/>
      <inkml:brushProperty name="height" value="0.025" units="cm"/>
      <inkml:brushProperty name="color" value="#E71224"/>
    </inkml:brush>
  </inkml:definitions>
  <inkml:trace contextRef="#ctx0" brushRef="#br0">103 0 16816,'0'0'3107,"-9"4"-769,1 0-2008,1 0 1,0 1-1,-1-1 0,2 1 1,-1 1-1,-10 9 1,14-11-193,0 0 1,-1 0 0,1 0-1,1 0 1,-1 0 0,1 0 0,-1 1-1,1-1 1,0 1 0,1 0 0,-1-1-1,1 1 1,0 0 0,0 0 0,0 7-1,2-12-130,-1 1-1,1 0 1,0-1-1,0 1 1,-1 0-1,1-1 1,0 1-1,0-1 1,0 1 0,-1-1-1,1 0 1,0 1-1,0-1 1,0 0-1,0 0 1,0 0-1,0 1 1,0-1-1,0 0 1,0 0-1,0 0 1,-1 0-1,1-1 1,2 1-1,27-2 94,-11-1 1,-4-1-289,0 2 0,0 0 0,0 1 0,29 1 0,-42 0 174,0 1 0,0-1 1,0 0-1,0 1 0,0 0 1,0-1-1,0 1 0,0 0 1,-1 0-1,1 0 0,0 0 1,-1 0-1,1 0 1,0 0-1,-1 1 0,0-1 1,1 1-1,1 1 0,-2 0 49,0-1 0,-1 1 0,1-1 0,-1 0 0,1 1 0,-1-1 0,0 1 0,0-1 0,0 1 0,0-1 0,0 1 0,-1-1 0,1 1 0,-1-1 0,1 0 0,-1 1 0,0-1 0,-2 5 0,-1 0 152,0 1 0,-1-1 0,0 1 0,0-2 0,0 1 0,-1 0 0,0-1 0,-9 8 0,10-10-351,1-1 0,-1 1 1,0-1-1,0 0 0,0 0 0,0-1 0,0 1 1,0-1-1,-1 0 0,0 0 0,1-1 0,-1 0 1,-9 1-1,-2-7-5656,5-17-6395</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5.354"/>
    </inkml:context>
    <inkml:brush xml:id="br0">
      <inkml:brushProperty name="width" value="0.025" units="cm"/>
      <inkml:brushProperty name="height" value="0.025" units="cm"/>
      <inkml:brushProperty name="color" value="#E71224"/>
    </inkml:brush>
  </inkml:definitions>
  <inkml:trace contextRef="#ctx0" brushRef="#br0">195 175 15407,'0'0'4073,"-10"-7"-1959,3 2-1862,0 0 0,0 1 0,0 0 1,0 1-1,-1-1 0,1 2 0,-10-4 1,13 6-169,1-1 1,-1 1 0,1 0 0,-1 0-1,1 0 1,-1 0 0,1 0 0,0 1-1,-1 0 1,1-1 0,-1 1 0,1 1-1,0-1 1,0 0 0,0 1 0,-1 0-1,2-1 1,-1 1 0,0 0 0,0 1-1,0-1 1,1 0 0,-5 6 0,3-2-78,0 0 1,0 0-1,0 1 1,1-1-1,-1 1 1,2 0-1,-1 0 1,1 0-1,0 0 1,0 0 0,1 0-1,0 1 1,0-1-1,1 0 1,0 1-1,2 13 1,-2-20-9,0 0 1,0 0 0,1 0 0,-1 0 0,0 0-1,1 0 1,-1 0 0,1 0 0,-1-1-1,1 1 1,-1 0 0,1 0 0,-1 0 0,1-1-1,0 1 1,-1 0 0,1-1 0,0 1-1,0-1 1,0 1 0,-1-1 0,1 1 0,0-1-1,0 1 1,0-1 0,2 1 0,-1-1-1,1 0 0,-1 0 0,1 0 0,0 0 0,-1 0 0,1-1 0,-1 1 0,1-1 1,-1 0-1,4 0 0,3-3 4,-1 0 0,1-1 0,-1 1 1,12-10-1,22-27 39,-34 32-38,0 1 1,0-1 0,1 1-1,0 1 1,1 0 0,15-9-1,-24 16-5,0-1-1,0 1 1,0 0-1,0 0 1,0-1-1,0 1 1,0 0-1,0 0 1,0 0-1,0 0 1,0 1-1,0-1 1,0 0-1,-1 0 1,1 1-1,0-1 1,0 0-1,0 1 1,0-1-1,0 1 1,0-1-1,-1 1 1,1-1-1,0 1 1,0 0-1,-1-1 1,1 1-1,0 0 1,-1 0-1,1-1 1,-1 1-1,1 0 1,-1 0-1,1 0 1,-1 0-1,0 0 1,1 0-1,-1-1 1,0 1-1,0 0 1,1 0-1,-1 0 1,0 2-1,7 56-83,-6-38 87,0-14 46,0 1-12,0 1 0,1-1-1,0 0 1,0 1 0,5 9-1,-6-17-11,-1 0 0,1 0 1,-1 0-1,1 0 0,0 0 0,-1 0 0,1 0 0,0 0 0,0 0 0,0 0 0,-1 0 0,1-1 0,0 1 0,0 0 0,0-1 0,1 1 0,-1-1 0,0 1 0,0-1 1,0 1-1,0-1 0,0 0 0,1 0 0,-1 1 0,0-1 0,0 0 0,0 0 0,1 0 0,-1 0 0,0-1 0,0 1 0,0 0 0,0 0 0,1-1 0,-1 1 1,0-1-1,0 1 0,0-1 0,0 1 0,0-1 0,0 1 0,0-1 0,0 0 0,0 0 0,0 0 0,-1 0 0,1 1 0,1-3 0,4-2 77,-1 0 0,0-1 1,0 1-1,0-1 0,-1 0 0,0-1 0,0 1 0,0-1 0,-1 1 0,0-1 0,-1 0 0,4-14 0,-2 1-57,-1 0 0,0 0 0,-2-33 0,-1 52-47,0 0-1,0 0 1,0 0 0,0 0 0,0-1 0,0 1-1,0 0 1,0 0 0,-1 0 0,1 0 0,-1 0-1,1 0 1,-1 0 0,1 0 0,-1 0-1,1 0 1,-1 0 0,0 0 0,1 1 0,-1-1-1,-1-1 1,1 2-2,1 0-1,0 0 1,-1 0 0,1 0-1,-1 0 1,1 0-1,-1 1 1,1-1-1,-1 0 1,1 0 0,-1 0-1,1 1 1,-1-1-1,1 0 1,0 1-1,-1-1 1,1 0-1,0 1 1,-1-1 0,1 0-1,0 1 1,-1-1-1,1 1 1,0-1-1,0 0 1,-1 1 0,1-1-1,0 1 1,0-1-1,0 1 1,0-1-1,0 1 1,0-1 0,0 1-1,0-1 1,0 1-1,0-1 1,0 1-1,0-1 1,0 1 0,0-1-1,0 1 1,0-1-1,1 1 1,-2 1 2,1 0 1,0 0 0,0 0-1,0 0 1,0 0 0,0 0-1,0 0 1,0-1-1,1 1 1,-1 0 0,1 0-1,-1 0 1,1 0 0,0 0-1,0-1 1,0 1-1,0 0 1,0-1 0,0 1-1,0-1 1,0 1 0,1-1-1,-1 1 1,1-1-1,-1 0 1,1 0 0,-1 0-1,4 2 1,1-1 10,0-1-1,-1 0 1,1 0 0,0-1-1,0 1 1,0-1 0,0 0-1,9-2 1,-7 1 11,0-1 0,0 1 0,0-2 0,0 1-1,0-1 1,0 0 0,-1-1 0,1 0 0,-1 0 0,0-1 0,0 0 0,-1 0 0,7-7 0,-8 8-1,0-1 1,0 0 0,-1 0-1,0-1 1,0 1 0,0-1-1,-1 0 1,0 0 0,0 0-1,-1 0 1,1 0-1,-1-1 1,0 1 0,-1-1-1,0 0 1,1-8 0,-2 14-16,0 0-1,0-1 1,0 1 0,-1 0 0,1 0 0,0 0 0,0 0 0,-1 0 0,1 0 0,0 0 0,-1 0 0,1 0-1,-1 0 1,1 0 0,-1 0 0,0 0 0,0 0 0,1 0 0,-1 1 0,0-1 0,0 0 0,0 1 0,0-1-1,1 0 1,-1 1 0,0-1 0,0 1 0,0-1 0,0 1 0,-1 0 0,1-1 0,0 1 0,0 0 0,0 0-1,0 0 1,0 0 0,0 0 0,-2 0 0,0 0 2,0 0 1,-1 1-1,1-1 0,0 1 0,0 0 1,0 0-1,0 0 0,0 0 0,0 0 1,0 1-1,0-1 0,0 1 0,-2 2 1,-3 4 42,1-1 1,0 1 0,1 1-1,0-1 1,0 1 0,1 0 0,-9 19-1,12-22-13,-1 1 0,1-1-1,-1 1 1,2 0 0,-1-1-1,1 1 1,0 0 0,0 0 0,1 0-1,0 0 1,0 0 0,1 0-1,1 8 1,-1-13-25,1 0 0,-1 0 0,0 0 0,1 0 0,-1 0 0,1 0 0,-1 0 0,1 0 0,0-1 0,0 1 0,0-1 0,0 1 0,0-1 0,0 0 0,0 0 0,0 0 0,1 0 0,-1 0 0,0 0 0,1-1 0,-1 1 0,1-1 0,2 1-1,64 1 29,-57-2-85,4-1-590,1 0 0,-1-1 0,26-6-1,15-14-5526,-13 0-3877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4.708"/>
    </inkml:context>
    <inkml:brush xml:id="br0">
      <inkml:brushProperty name="width" value="0.025" units="cm"/>
      <inkml:brushProperty name="height" value="0.025" units="cm"/>
    </inkml:brush>
  </inkml:definitions>
  <inkml:trace contextRef="#ctx0" brushRef="#br0">102 50 12139,'0'0'5558,"-8"2"-2200,3 0-3100,0 0 1,-1 0 0,1 0 0,1 1 0,-1-1-1,0 1 1,1 1 0,-1-1 0,1 0 0,0 1-1,0 0 1,0 0 0,1 0 0,-1 1 0,1-1-1,0 1 1,0-1 0,1 1 0,0 0 0,-1 0-1,2 1 1,-1-1 0,0 0 0,0 10 0,1-11-194,0 1 0,0-1-1,1 1 1,0-1 0,0 1 0,0-1 0,0 1 0,1-1 0,-1 0 0,1 1 0,1-1 0,-1 0 0,3 7 0,-3-9-52,1 0 1,-1-1 0,0 1 0,1-1 0,-1 0 0,1 1 0,-1-1 0,1 0 0,0 0 0,0 0 0,-1 0 0,1 0 0,0-1 0,0 1 0,0 0 0,0-1-1,0 1 1,0-1 0,0 0 0,0 0 0,0 0 0,0 0 0,0 0 0,0 0 0,0 0 0,0-1 0,0 1 0,0-1 0,0 1 0,-1-1 0,1 0-1,0 0 1,2-1 0,1-1 52,-1 1 1,1-1-1,-1 0 0,0-1 0,0 1 0,0-1 0,0 0 0,-1 1 0,0-2 0,1 1 0,-1 0 0,-1-1 0,1 1 1,-1-1-1,0 0 0,0 0 0,0 0 0,2-9 0,-2 3 21,1 0 1,-1 0-1,-1 0 0,0 0 0,0 0 1,-1-1-1,-3-20 0,2 29-168,0 0-1,0 0 0,0 0 1,0 1-1,0-1 1,-1 0-1,0 0 0,1 1 1,-1-1-1,0 1 0,0 0 1,0-1-1,-5-3 1,7 6 3,-1 0 0,1-1 0,-1 1 0,1 0 0,0 0 0,-1-1 0,1 1 0,-1 0 0,1 0 1,-1 0-1,1-1 0,-1 1 0,1 0 0,-1 0 0,1 0 0,-1 0 0,1 0 0,-1 0 0,1 0 0,-1 0 1,1 0-1,-1 0 0,1 1 0,-1-1 0,1 0 0,-1 0 0,1 0 0,-1 1 0,0-1 0,0 1-124,1 1-1,-1-1 1,0 0-1,0 0 0,1 1 1,-1-1-1,1 0 1,-1 1-1,1-1 0,0 1 1,0-1-1,-1 1 1,1-1-1,0 1 0,0-1 1,1 2-1,0 30-7890,3-19 865</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6.296"/>
    </inkml:context>
    <inkml:brush xml:id="br0">
      <inkml:brushProperty name="width" value="0.025" units="cm"/>
      <inkml:brushProperty name="height" value="0.025" units="cm"/>
      <inkml:brushProperty name="color" value="#E71224"/>
    </inkml:brush>
  </inkml:definitions>
  <inkml:trace contextRef="#ctx0" brushRef="#br0">0 1 13036,'0'0'9839,"1"10"-8254,1 157 1853,-3-83-2461,1-78-939,0 1-1,0 0 1,1 0-1,0 0 1,0-1-1,1 1 1,-1-1-1,2 1 1,-1-1 0,1 1-1,0-1 1,0 0-1,0 0 1,7 7-1,-6-9-162,0 0 0,0-1 1,0 1-1,1-1 0,-1 0 0,1 0 0,0 0 0,0-1 0,0 0 0,0 0 1,0 0-1,1-1 0,-1 1 0,1-1 0,-1-1 0,0 1 0,1-1 0,6 0 1,-3-1-824,1 0 1,-1 0 0,0-1 0,0-1 0,0 1-1,-1-2 1,1 1 0,-1-1 0,1 0-1,-1-1 1,-1 0 0,1 0 0,10-10 0,-12 10 490,-1 0 0,1-1 1,-1 1-1,-1-2 1,1 1-1,-1 0 0,5-11 1,1-16 2523,-11-1 3795,1 33-5681,-1 0 0,1 0 0,-1 0 0,1 0 0,-1 0 1,1 1-1,-1-1 0,1 0 0,-1 0 0,0 1 0,1-1 0,-1 0 0,0 1 0,0-1 0,0 1 0,0-1 0,1 1 0,-1-1 0,0 1 0,0 0 1,0 0-1,0-1 0,0 1 0,0 0 0,0 0 0,0 0 0,0 0 0,0 0 0,0 0 0,0 0 0,0 0 0,-1 0 0,-1 1 18,0-1 0,0 1 0,0-1 0,0 1 0,0 0 0,0 0 0,1 0 0,-1 0 0,-4 3 0,1 1 36,1 0 0,0 0 0,0 0 0,0 1 0,1 0 0,0 0 0,0 0 1,-4 7-1,7-10-172,-1 1-1,0-1 1,1 0 0,0 1 0,0-1 0,0 1 0,0 0-1,0-1 1,1 1 0,0-1 0,0 1 0,0 0 0,0-1 0,0 1-1,1 0 1,-1-1 0,1 1 0,2 4 0,-2-6-47,0-1 0,0 0 0,1 1 0,-1-1 1,1 0-1,-1 0 0,1 0 0,-1 0 0,1 0 0,-1 0 0,1 0 1,0-1-1,0 1 0,-1 0 0,1-1 0,0 0 0,0 1 0,0-1 1,-1 0-1,1 0 0,0 0 0,0 0 0,0 0 0,0 0 1,0-1-1,-1 1 0,1-1 0,2 0 0,2 0 27,-1-1 0,1 1 0,-1-1 0,1-1 0,-1 1-1,0-1 1,9-6 0,2-6 12,0-1-1,-1-1 1,17-24 0,9-12-39,-41 53-17,0-1 0,0 1 0,0 0 0,0-1 0,1 1 0,-1 0-1,0 0 1,0-1 0,0 1 0,0 0 0,0 0 0,1-1 0,-1 1 0,0 0 0,0 0 0,1 0-1,-1-1 1,0 1 0,0 0 0,1 0 0,-1 0 0,0 0 0,0 0 0,1 0 0,-1-1 0,0 1-1,1 0 1,-1 0 0,0 0 0,0 0 0,1 0 0,-1 0 0,0 0 0,1 0 0,-1 0 0,0 0-1,1 0 1,-1 1 0,0-1 0,0 0 0,1 0 0,-1 0 0,0 0 0,0 0 0,1 1 0,-1-1-1,0 0 1,1 0 0,1 21-113,-8 36-96,5-49 198,0-1 13,0 35 15,1-41-16,1 0 0,-1 0-1,0 0 1,1 0-1,-1 0 1,1 0-1,0 0 1,-1 0-1,1-1 1,0 1-1,0 0 1,-1 0-1,1-1 1,0 1-1,0 0 1,0-1-1,0 1 1,0-1-1,0 1 1,0-1-1,0 1 1,0-1-1,0 0 1,0 1-1,0-1 1,0 0-1,0 0 1,0 0-1,0 0 1,1 0-1,-1 0 1,0 0-1,0 0 1,1-1-1,4 0-51,0-1 0,0 0 0,-1 0 0,1 0 0,-1-1 0,1 0 0,-1 0 0,0 0 0,0-1-1,0 0 1,-1 0 0,1 0 0,5-7 0,26-20-238,-35 31 278,-1 1 1,1-1-1,-1 0 1,1 1-1,-1-1 1,0 1-1,1-1 0,-1 1 1,1-1-1,-1 1 1,0-1-1,0 1 1,1-1-1,-1 1 1,0-1-1,0 1 1,1-1-1,-1 1 0,0 0 1,0-1-1,0 1 1,0-1-1,0 1 1,0 0-1,0-1 1,0 1-1,0-1 1,0 1-1,-1-1 0,1 2 1,1 28 208,-1-27-159,-1 0-7,1 0 0,0-1 0,0 1 0,1-1 0,-1 1 0,0-1 0,1 1 0,-1-1 0,1 1 0,0-1 0,0 1 0,0-1 0,0 0 0,1 0 0,-1 1 0,0-1 0,1 0 0,0 0 0,2 3 0,-1-4 13,-1 0 0,0 0 1,1 0-1,-1 0 0,1-1 0,0 1 0,-1-1 1,1 1-1,-1-1 0,1 0 0,0 0 0,-1 0 1,1 0-1,0-1 0,-1 1 0,1-1 0,-1 1 1,1-1-1,-1 0 0,5-2 0,1-1 17,0-1 0,1 0 1,-1-1-1,-1 1 0,1-1 0,-1-1 0,0 0 0,-1 0 0,1 0 1,-1 0-1,-1-1 0,0 0 0,0-1 0,0 1 0,-1-1 0,0 0 1,-1 0-1,0 0 0,0 0 0,-1 0 0,2-14 0,-5 23-63,1-1 1,0 1-1,0 0 0,0-1 0,0 1 0,0 0 0,0-1 0,0 1 0,-1-1 0,1 1 1,0 0-1,0 0 0,0-1 0,-1 1 0,1 0 0,0-1 0,0 1 0,-1 0 0,1 0 0,0-1 1,-1 1-1,1 0 0,0 0 0,-1 0 0,1 0 0,0-1 0,-1 1 0,1 0 0,0 0 1,-1 0-1,1 0 0,-1 0 0,1 0 0,0 0 0,-1 0 0,1 0 0,0 0 0,-1 0 1,1 0-1,-1 0 0,1 1 0,0-1 0,-1 0 0,1 0 0,0 0 0,-1 0 0,1 1 0,-18 10-56,17-9 60,-1 0 1,1 0-1,0 1 1,0-1-1,0 0 1,1 0-1,-1 0 1,0 1-1,1-1 1,0 0-1,-1 1 0,1-1 1,0 1-1,0 3 1,1-5 14,-1-1 0,1 1 0,-1 0 0,1 0 0,-1-1 0,1 1 0,0 0 0,-1-1-1,1 1 1,0 0 0,0-1 0,-1 1 0,1-1 0,0 1 0,0-1 0,0 0 0,0 1 0,0-1 0,-1 0 0,1 0 0,0 1 0,0-1 0,0 0 0,0 0 0,0 0 0,0 0 0,0 0 0,0 0 0,0 0 0,0-1 0,0 1 0,-1 0 0,1 0-1,0-1 1,0 1 0,0-1 0,0 1 0,0 0 0,1-2 0,4-2-38,1 0 0,-1 0 0,1 0 0,-1-1 0,0 0 0,-1 0-1,1-1 1,-1 1 0,0-1 0,-1 0 0,0-1 0,1 1 0,-2-1 0,1 0 0,-1 0-1,0 0 1,-1 0 0,1 0 0,-1-1 0,-1 1 0,2-13 0,-3 19-217,0 0 0,0 0 0,0 0 1,0 0-1,0 0 0,-1 0 0,1 0 0,0 0 1,0 0-1,-1 0 0,1 0 0,-1 0 0,1 0 1,-1 0-1,1 0 0,-1 1 0,1-1 0,-1 0 0,0 0 1,1 1-1,-2-2 0,-13-4-8778,1 2-6551</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6.973"/>
    </inkml:context>
    <inkml:brush xml:id="br0">
      <inkml:brushProperty name="width" value="0.025" units="cm"/>
      <inkml:brushProperty name="height" value="0.025" units="cm"/>
      <inkml:brushProperty name="color" value="#E71224"/>
    </inkml:brush>
  </inkml:definitions>
  <inkml:trace contextRef="#ctx0" brushRef="#br0">323 72 11915,'11'-8'2627,"-1"1"-1926,1-2 391,-1 1 0,2 0 0,-1 1-1,1 1 1,0 0 0,16-6 0,-38 30 1822,-33 24-2185,-1-2-1,-82 56 1,17-15-208,92-68-465,7-6-34,1 0 1,0 0 0,1 0 0,0 1-1,0 1 1,0-1 0,1 1-1,1 0 1,-8 14 0,13-23-21,1 1 0,0 0 1,-1 0-1,1 0 0,0-1 0,-1 1 1,1 0-1,0 0 0,0 0 0,0 0 1,0 0-1,0 0 0,0 0 0,0 0 1,0-1-1,0 1 0,0 0 0,0 0 1,1 0-1,-1 0 0,0 0 0,1-1 1,-1 1-1,1 0 0,-1 0 1,1 0-1,-1-1 0,1 1 0,-1 0 1,1-1-1,0 1 0,-1 0 0,1-1 1,0 1-1,0-1 0,-1 1 0,1-1 1,0 0-1,1 1 0,36 6 62,-37-7-63,60 1-925,106-10 0,-17-13-5999,-63 5-2489</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7.565"/>
    </inkml:context>
    <inkml:brush xml:id="br0">
      <inkml:brushProperty name="width" value="0.025" units="cm"/>
      <inkml:brushProperty name="height" value="0.025" units="cm"/>
      <inkml:brushProperty name="color" value="#E71224"/>
    </inkml:brush>
  </inkml:definitions>
  <inkml:trace contextRef="#ctx0" brushRef="#br0">3 0 6534,'0'0'8248,"7"3"-11221,-6-3 2862,16 7 996,-16-6-621,0 0-1,0 0 1,0 0 0,0 0-1,0 0 1,0 0-1,0 0 1,0 0-1,0 1 1,0-1-1,0 0 1,-1 1 0,1-1-1,-1 1 1,1-1-1,-1 1 1,0-1-1,1 1 1,-1-1-1,0 1 1,0-1 0,0 1-1,0-1 1,0 1-1,0-1 1,-1 1-1,1-1 1,0 1 0,-1-1-1,1 1 1,-2 1-1,-27 153 6677,24-117-6518,2 0-1,1 1 1,3-1 0,4 41 0,-3-70-373,1-1 1,0 1-1,0-1 1,0 0-1,1 0 0,1 0 1,0 0-1,7 9 1,-11-15-117,1-1 0,0 1 0,0-1 0,1 0 0,-1 0 0,0 0 0,1 0 0,-1 0 0,1 0 0,0-1 1,-1 1-1,1-1 0,4 1 0,-5-1-142,0-1 0,0 0 0,0 0 0,0 0 0,0 0 1,0 0-1,0-1 0,0 1 0,0 0 0,0-1 0,0 0 1,-1 1-1,1-1 0,0 0 0,0 0 0,0 0 0,-1 0 0,1 0 1,-1-1-1,1 1 0,-1 0 0,3-3 0,14-22-5375,-1-9-3929</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7.941"/>
    </inkml:context>
    <inkml:brush xml:id="br0">
      <inkml:brushProperty name="width" value="0.025" units="cm"/>
      <inkml:brushProperty name="height" value="0.025" units="cm"/>
      <inkml:brushProperty name="color" value="#E71224"/>
    </inkml:brush>
  </inkml:definitions>
  <inkml:trace contextRef="#ctx0" brushRef="#br0">216 1 20628,'-11'5'1793,"-5"5"-1374,0 1 0,1 1 0,0 0 0,0 1 0,2 0 0,0 1-1,0 0 1,1 2 0,-16 26 0,21-32-342,1 1 1,0 0-1,1 0 1,0 1-1,1-1 0,0 1 1,1 0-1,0 1 0,1-1 1,0 0-1,1 1 0,0-1 1,1 1-1,1-1 0,0 1 1,5 22-1,-4-30-58,0 0 1,1 0-1,-1 0 0,1 0 1,1-1-1,-1 0 0,0 1 1,1-1-1,0-1 0,0 1 1,0 0-1,1-1 0,-1 0 1,1 0-1,-1 0 0,1-1 1,0 1-1,0-1 0,0-1 1,1 1-1,-1 0 0,9 0 1,-5 0 99,0-1 0,0 0 0,0 0 1,-1-1-1,1 0 0,0 0 0,0-1 1,0 0-1,0-1 0,0 0 0,-1-1 1,1 1-1,10-6 0,-10 2-35,0 0-1,0-1 1,-1 0-1,0 0 1,0-1 0,-1 0-1,0 0 1,-1 0-1,1-1 1,-1 0-1,-1-1 1,0 1-1,0-1 1,5-17 0,-6 14-35,0 0 1,-1 0-1,-1-1 0,0 1 1,0-1-1,-1 0 1,-1 1-1,-1-1 1,0 0-1,0 1 1,-5-18-1,4 26-126,0-1 1,0 1-1,-1-1 0,1 1 1,-1 0-1,0 0 0,-1 0 0,0 0 1,1 1-1,-1 0 0,-1-1 0,-8-6 1,9 8-207,0 1 0,0-1 0,0 1 0,0 0 0,0 0 0,-1 0 0,1 0 0,0 1 0,-1-1 0,0 1 0,1 1 0,-1-1 0,0 1 0,1-1 0,-1 1 0,-7 1 0,11-1 53,0 1 1,-1-1-1,1 0 0,0 1 1,0-1-1,-1 1 0,1-1 1,0 1-1,0-1 0,0 1 1,0 0-1,0 0 1,0 0-1,0-1 0,0 1 1,0 0-1,0 0 0,1 0 1,-1 0-1,0 0 0,1 1 1,-1-1-1,0 2 0,-2 17-6472,3-6-660</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8.343"/>
    </inkml:context>
    <inkml:brush xml:id="br0">
      <inkml:brushProperty name="width" value="0.025" units="cm"/>
      <inkml:brushProperty name="height" value="0.025" units="cm"/>
      <inkml:brushProperty name="color" value="#E71224"/>
    </inkml:brush>
  </inkml:definitions>
  <inkml:trace contextRef="#ctx0" brushRef="#br0">311 0 19603,'0'0'6774,"-9"13"-5872,-22 28 460,-55 57-1,51-61-1045,2 2 1,1 1-1,-28 46 0,56-79-325,0 1 1,1 0 0,0 0-1,1 0 1,-1 1-1,-1 13 1,4-20-74,0-1 0,-1 0 0,1 0 1,0 0-1,0 1 0,0-1 0,0 0 0,0 0 0,0 1 0,0-1 1,0 0-1,0 0 0,1 0 0,-1 1 0,0-1 0,1 0 0,-1 0 1,1 0-1,-1 0 0,1 0 0,0 0 0,0 0 0,-1 0 1,1 0-1,0 0 0,0 0 0,0 0 0,0-1 0,0 1 0,0 0 1,0-1-1,0 1 0,0 0 0,0-1 0,0 0 0,0 1 0,1-1 1,-1 1-1,0-1 0,0 0 0,0 0 0,1 0 0,-1 0 1,0 0-1,0 0 0,1 0 0,-1 0 0,0-1 0,0 1 0,0 0 1,0-1-1,1 1 0,0-1 0,1-1-366,0 1 0,0-1 0,-1 1 0,1-1 0,0 0 0,-1 0 0,0 0 0,1-1 0,-1 1 0,0 0 0,0-1 0,-1 1 0,1-1 0,0 0 0,-1 0 0,3-5 0,16-51-7241,-9 12 1139</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8.689"/>
    </inkml:context>
    <inkml:brush xml:id="br0">
      <inkml:brushProperty name="width" value="0.025" units="cm"/>
      <inkml:brushProperty name="height" value="0.025" units="cm"/>
      <inkml:brushProperty name="color" value="#E71224"/>
    </inkml:brush>
  </inkml:definitions>
  <inkml:trace contextRef="#ctx0" brushRef="#br0">365 97 9225,'-12'-12'3016,"5"4"-2535,0 0 0,-1 1-1,0 0 1,-1 0 0,1 1 0,-1 0 0,0 1-1,-1-1 1,1 2 0,-1-1 0,0 2 0,0-1-1,-1 1 1,-13-2 0,12 4-103,0 1 1,0 0-1,0 1 0,0 0 0,0 1 1,1 0-1,-1 1 0,1 1 0,-21 8 1,28-11-286,0 1 0,0 1 1,0-1-1,0 0 1,0 1-1,1 0 0,-1 0 1,1 0-1,0 0 1,0 1-1,0-1 1,0 1-1,1 0 0,-1 0 1,1-1-1,0 2 1,0-1-1,0 0 0,1 0 1,0 1-1,0-1 1,0 0-1,0 1 1,0-1-1,1 1 0,0 0 1,0-1-1,1 8 1,0-9-34,0 0 0,0 0 0,0 0 0,1 0 1,-1-1-1,1 1 0,-1 0 0,1-1 1,0 1-1,0-1 0,0 1 0,1-1 1,-1 0-1,1 0 0,-1 0 0,1 0 0,-1 0 1,1-1-1,0 1 0,0-1 0,0 0 1,0 0-1,0 0 0,5 1 0,8 2 203,1 0 0,-1-2 0,23 2 0,-12-3-115,0-1 0,0 0 0,0-2 0,29-6 0,-46 6-92,0 0-1,0-1 1,-1 0-1,1-1 1,-1 0 0,1 0-1,-1-1 1,-1 0 0,1-1-1,-1 0 1,0 0 0,0-1-1,-1 0 1,8-8-1,-14 13-28,1 1 0,0-1 0,-1 0 0,1 0 0,-1 0 0,0 0 0,0 0 0,0 0 0,0-1 0,0 1 0,0 0 0,0-1 0,-1 1 0,1 0 0,-1-1 0,0 1 0,0 0 0,0-1 0,0 1 0,0-1 0,-1-2 0,0 3-30,0 1-1,0-1 1,0 0-1,0 1 1,0-1-1,-1 1 1,1-1-1,-1 1 0,1 0 1,-1-1-1,0 1 1,1 0-1,-1 0 1,0 0-1,0 0 1,0 1-1,0-1 1,0 0-1,-3 0 1,-4-1-141,0 1 0,0 0 1,0 0-1,-1 1 0,1 0 1,0 1-1,0 0 0,0 0 1,0 1-1,-10 3 0,8 0-132,0 0 0,1 0 0,0 1-1,0 0 1,0 1 0,1 0-1,0 1 1,0 0 0,1 0-1,-12 15 1,17-18-73,-1 1 1,0-1-1,1 1 0,0 0 0,0 0 0,1 1 1,0-1-1,0 0 0,-1 7 0,2-8-153,1 0 0,0 0 1,0-1-1,0 1 0,0 0 0,1-1 0,0 1 0,0 0 0,0-1 0,0 1 0,1-1 0,0 1 0,4 7 0,18 18-4713</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9.051"/>
    </inkml:context>
    <inkml:brush xml:id="br0">
      <inkml:brushProperty name="width" value="0.025" units="cm"/>
      <inkml:brushProperty name="height" value="0.025" units="cm"/>
      <inkml:brushProperty name="color" value="#E71224"/>
    </inkml:brush>
  </inkml:definitions>
  <inkml:trace contextRef="#ctx0" brushRef="#br0">238 1 21781,'-13'2'1820,"-3"1"-1339,1 2-1,-1 0 1,1 0-1,1 1 1,-1 1 0,1 1-1,0 0 1,-16 13-1,24-18-356,0 1-1,1 1 1,0-1-1,0 1 0,0 0 1,0 0-1,1 0 0,0 1 1,0-1-1,0 1 0,1 0 1,0 0-1,0 1 1,0-1-1,1 0 0,0 1 1,0 0-1,1-1 0,0 1 1,0 0-1,0 0 1,1 0-1,0 0 0,1 7 1,0-11-114,0 0 0,0 0 1,0 0-1,0 1 0,0-1 0,1 0 1,0-1-1,-1 1 0,1 0 1,0 0-1,0-1 0,1 1 0,-1-1 1,0 0-1,1 1 0,0-1 1,4 3-1,-1-2 7,0 0 1,1 0-1,-1-1 1,1 0-1,-1 0 1,1 0-1,-1-1 1,12 1-1,-8-1-1,-1-1 0,1 0 0,0-1 0,0 0 0,0 0 0,-1-1 0,1 0 0,-1-1 0,1 0 0,-1 0 0,0-1 0,12-7 0,-15 6 5,0-1 0,0 1 0,0-2 0,-1 1 0,0-1 0,0 0 0,0 0 1,-1 0-1,0 0 0,-1-1 0,1 0 0,-2 1 0,3-10 0,-4 13-159,0 1 0,0 0-1,0-1 1,0 1-1,-1 0 1,0-1 0,0 1-1,0-1 1,0 1 0,0-1-1,-1 1 1,0 0-1,1-1 1,-1 1 0,0 0-1,-1 0 1,1-1-1,0 1 1,-1 0 0,0 0-1,0 0 1,0 1-1,0-1 1,0 0 0,-1 1-1,1 0 1,-1-1-1,1 1 1,-1 0 0,0 0-1,0 0 1,0 1-1,-6-3 1,-1 1-1303,-1 0 1,0 1-1,0 0 1,0 1-1,0 1 0,-20 0 1,-34 2-6050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49.442"/>
    </inkml:context>
    <inkml:brush xml:id="br0">
      <inkml:brushProperty name="width" value="0.025" units="cm"/>
      <inkml:brushProperty name="height" value="0.025" units="cm"/>
      <inkml:brushProperty name="color" value="#E71224"/>
    </inkml:brush>
  </inkml:definitions>
  <inkml:trace contextRef="#ctx0" brushRef="#br0">0 618 18257,'0'0'2189,"13"1"-315,32-4-961,1-1 0,-1-2 0,67-19 1,-51 11-366,826-169 2345,1203-177-2999,-2063 356-10,20-4-262,-1 2 0,2 2 0,50 3 0,-83 4-2633,-12 3-4581</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55.081"/>
    </inkml:context>
    <inkml:brush xml:id="br0">
      <inkml:brushProperty name="width" value="0.025" units="cm"/>
      <inkml:brushProperty name="height" value="0.025" units="cm"/>
      <inkml:brushProperty name="color" value="#E71224"/>
    </inkml:brush>
  </inkml:definitions>
  <inkml:trace contextRef="#ctx0" brushRef="#br0">1 130 6342,'0'0'6395,"11"-5"-5209,11-2-846,0 1 1,1 1 0,-1 1 0,1 1 0,0 1 0,33 1 0,20 2-242,394-10-27,-356 1-131,-1-4 0,123-31 0,-224 40 61,43-14 12,-55 17-12,0 0 0,0 0-1,0 0 1,0 0-1,0 0 1,0 0 0,0 0-1,-1 0 1,1 0-1,0 0 1,0 0-1,0 0 1,0 0 0,0 0-1,0 0 1,0 0-1,-1 0 1,1 0 0,0 0-1,0 0 1,0 0-1,0 0 1,0 0 0,0 0-1,0 0 1,0-1-1,-1 1 1,1 0-1,0 0 1,0 0 0,0 0-1,0 0 1,0 0-1,0 0 1,0 0 0,0 0-1,0-1 1,0 1-1,0 0 1,0 0-1,0 0 1,0 0 0,0 0-1,0 0 1,0 0-1,0-1 1,0 1 0,0 0-1,0 0 1,0 0-1,0 0 1,0 0-1,0 0 1,0-1 0,0 1-1,0 0 1,0 0-1,0 0 1,0 0 0,-17-1 36,-61 4 22,0 3 0,-79 17 0,-158 45 39,198-41 102,55-14-82,29-7-16,1 2 0,-35 12-1,61-16-92,8-2-58,17-1-128,-17-1 161,79-6-2213,0-3 0,133-32 0,-83 12-1076</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51.661"/>
    </inkml:context>
    <inkml:brush xml:id="br0">
      <inkml:brushProperty name="width" value="0.025" units="cm"/>
      <inkml:brushProperty name="height" value="0.025" units="cm"/>
      <inkml:brushProperty name="color" value="#E71224"/>
    </inkml:brush>
  </inkml:definitions>
  <inkml:trace contextRef="#ctx0" brushRef="#br0">1 259 8520,'0'0'6524,"12"-3"-5174,205-42 2414,107-19-1832,-64 29-917,366-5-1,-673 58 203,-388 47-1114,256-44-169,20 1 61,-222 23 10,354-46 53,27 1-56,0 0 0,0 0 0,1 0 1,-1 0-1,0 0 0,0 0 1,0 0-1,0 0 0,0 0 0,0 0 1,0 0-1,1 0 0,-1 0 1,0 0-1,0 0 0,0 0 0,0 0 1,0 0-1,0 0 0,0-1 1,0 1-1,1 0 0,-1 0 0,0 0 1,0 0-1,0 0 0,0 0 1,0 0-1,0 0 0,0 0 0,0-1 1,0 1-1,0 0 0,0 0 1,0 0-1,0 0 0,0 0 1,0 0-1,0-1 0,0 1 0,0 0 1,0 0-1,0 0 0,0 0 1,0 0-1,0 0 0,0 0 0,0-1 1,0 1-1,0 0 0,0 0 1,0 0-1,0 0 0,0 0 0,0 0 1,0 0-1,-1 0 0,1-1 1,0 1-1,0 0 0,0 0 0,0 0 1,0 0-1,0 0 0,0 0 1,-1 0-1,48-17 118,614-130-185,-338 86-452,-294 53 508,-33 5-15,-17 2-49,-37 3 21,0 3 0,-78 16 1,-116 39-7,229-54 36,-280 84-2883,148-41-3522,93-32-182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5.172"/>
    </inkml:context>
    <inkml:brush xml:id="br0">
      <inkml:brushProperty name="width" value="0.025" units="cm"/>
      <inkml:brushProperty name="height" value="0.025" units="cm"/>
    </inkml:brush>
  </inkml:definitions>
  <inkml:trace contextRef="#ctx0" brushRef="#br0">4 179 13549,'0'0'8573,"-2"-8"-7089,2 5-1404,-1 0-1,1 0 1,0 0 0,0 0-1,0 0 1,0 0-1,1 0 1,-1 0-1,1 0 1,0 0 0,-1 0-1,1 0 1,1 0-1,-1 1 1,0-1-1,1 0 1,2-3 0,0 1 58,0 1 1,1-1-1,-1 1 1,1 0 0,0 0-1,0 1 1,0 0 0,1 0-1,9-4 1,-10 4-32,1 1-1,0 0 1,-1 0-1,1 0 1,0 1 0,0 0-1,0 0 1,0 1-1,7-1 1,-11 1-99,0 1 0,-1-1-1,1 0 1,0 1 0,0-1 0,0 1 0,-1-1-1,1 1 1,0 0 0,-1 0 0,1 0 0,0 0 0,-1 0-1,1 0 1,-1 0 0,0 1 0,1-1 0,-1 0-1,0 1 1,0-1 0,0 1 0,0-1 0,0 1 0,0 0-1,0-1 1,0 1 0,-1 0 0,1 0 0,-1-1-1,1 1 1,-1 0 0,0 4 0,1 8 122,1 27-93,-2-40-6,0 0-1,0 0 1,0 0-1,0-1 1,0 1 0,0 0-1,0 0 1,0 0 0,1 0-1,-1 0 1,0 0 0,1 0-1,-1 0 1,1 0 0,-1-1-1,1 1 1,-1 0-1,1 0 1,-1-1 0,1 1-1,0 0 1,-1-1 0,1 1-1,0 0 1,0-1 0,0 1-1,1 0 1,1-3 137,1 0 0,-1 0-1,0-1 1,0 1 0,0-1 0,-1 1 0,1-1-1,-1 0 1,1 0 0,-1 0 0,0-1 0,0 1 0,0 0-1,1-6 1,4-2 32,8-13-133,16-24-1037,-6 19-6754,-17 19 1996,-1 1-2504</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57.549"/>
    </inkml:context>
    <inkml:brush xml:id="br0">
      <inkml:brushProperty name="width" value="0.025" units="cm"/>
      <inkml:brushProperty name="height" value="0.025" units="cm"/>
      <inkml:brushProperty name="color" value="#E71224"/>
    </inkml:brush>
  </inkml:definitions>
  <inkml:trace contextRef="#ctx0" brushRef="#br0">0 331 6182,'0'0'3790,"13"-3"-2962,144-45 2079,-116 32-2199,0 2-1,1 2 1,1 2 0,0 2-1,50-4 1,324 25-301,-68 0-318,718-43 2473,-649 14-2305,81-6-206,488-9 53,1636-30 419,-1236 16 716,-1330 46-1301,43-3-1136,-35-10-4632,-18-4-2610</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06.270"/>
    </inkml:context>
    <inkml:brush xml:id="br0">
      <inkml:brushProperty name="width" value="0.025" units="cm"/>
      <inkml:brushProperty name="height" value="0.025" units="cm"/>
      <inkml:brushProperty name="color" value="#E71224"/>
    </inkml:brush>
  </inkml:definitions>
  <inkml:trace contextRef="#ctx0" brushRef="#br0">8453 642 4740,'-17'-2'3358,"-294"-27"-155,-52-26-3168,56 5-358,-222-3 41,-513-63 1103,-265-38-348,-6 92-487,926 66-19,1 17-1,-524 97 0,491-24 22,307-61 126,-181 78 0,229-81-54,2 3 0,1 3 0,-112 85 0,133-86-57,0 2 1,3 1-1,1 2 1,2 1-1,2 2 1,-28 49-1,41-59-7,1 0-1,2 2 1,1 0-1,2 1 1,-11 49-1,20-68-5,1 0 0,0 0 0,2 0-1,0 1 1,1-1 0,1 1-1,0-1 1,1 0 0,1 0 0,1 0-1,0 0 1,1 0 0,14 30 0,-4-23 37,0 0 0,2-1 0,0-1 1,1 0-1,2-1 0,0-2 1,1 0-1,1-1 0,0-1 1,2-1-1,0-1 0,0-1 1,31 12-1,25 7 340,2-3 0,169 36 1,747 98-97,-861-145-254,796 87-287,1035-15 1,-378-123 323,-1094-3 143,585-117 0,-881 111-103,244-84-1,-368 99-70,-2-4 0,-1-3 0,-2-3 0,-1-4-1,-3-2 1,80-64 0,-125 87-5,-1-1 0,0 0 0,-2-1 0,0-1 1,-2-1-1,0-1 0,-1 0 0,22-51 0,-32 63 15,-2-1 0,0 1 0,0-1-1,-1 0 1,-1 0 0,0 0 0,-1-1 0,0 1 0,-1 0 0,-1-1 0,0 1-1,0 0 1,-2 0 0,1 0 0,-2 0 0,0 0 0,0 1 0,-1-1 0,-1 1 0,0 0-1,-11-15 1,-5-3 73,-2 0 0,-1 2 0,-1 1-1,-2 1 1,0 1 0,-43-28-1,-203-109 218,88 72-154,-386-130 1,-220 2-146,542 161-524,-189-51-5679,303 62 782</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14.012"/>
    </inkml:context>
    <inkml:brush xml:id="br0">
      <inkml:brushProperty name="width" value="0.025" units="cm"/>
      <inkml:brushProperty name="height" value="0.025" units="cm"/>
      <inkml:brushProperty name="color" value="#E71224"/>
    </inkml:brush>
  </inkml:definitions>
  <inkml:trace contextRef="#ctx0" brushRef="#br0">1404 260 1858,'2'-8'1809,"0"5"-1589,-1-1 0,0 0-1,1 0 1,-1 0-1,-1 0 1,1 0-1,-1 0 1,1 0-1,-1 0 1,0 0-1,-1 0 1,1 0 0,-1 0-1,1 1 1,-1-1-1,0 0 1,-1 0-1,1 0 1,-1 1-1,0-1 1,1 0-1,-2 1 1,-2-5-1,-13-13 273,-1-3 316,-38-34-1,51 52-717,-1 1-1,1-1 1,-1 2-1,-1-1 1,1 1-1,-1 0 1,0 0-1,0 1 0,0 0 1,-15-3-1,9 4-94,-1 1 0,1 1 0,-1 0 0,1 1-1,-1 1 1,1 0 0,0 1 0,0 0 0,0 1-1,0 1 1,1 0 0,-25 13 0,-7 8-160,3 2 1,-54 44-1,79-58 144,-60 48 101,2 3 0,3 4 0,4 3 0,-70 93 0,102-116-6,3 2 1,2 1-1,2 2 0,2 1 0,3 0 0,2 2 1,3 1-1,-13 64 0,-14 147-253,-16 379 1,61-623 153,-4 67-39,10 116 1,-3-180 49,1-1 0,2 0 0,1 0 0,1-1 0,1 0 0,1 0 0,2-1 0,25 45 0,-29-59 9,1 0 0,0-1 0,1 0 0,0 0 0,1-1 0,0 0 0,0-1 0,1 0 0,0 0 0,22 10 0,-16-10 25,1-1 0,1-1-1,-1-1 1,1 0 0,0-1 0,37 2 0,-22-5 20,-1-2 0,1-1 0,0-2 0,-1-1 0,0-1-1,0-2 1,0-2 0,40-17 0,-1-8 338,-1-2 0,-2-4 0,91-70 1,172-169 815,71-120-1018,-332 319-148,-3-4 0,-5-2 0,67-119 0,-94 136 263,-2-2 0,-3-2-1,37-138 1,-56 163-152,-2-1 0,-3 1 0,-1-1 0,-3-1-1,-2 1 1,-3 0 0,-8-58 0,7 86-155,-2-1 0,0 1 0,-1 0 0,-2 1 0,0 0 0,-1 0 0,-1 0 0,-1 1 0,-1 1 0,0 0 0,-2 1 0,0 0 0,-1 1 0,-1 0 0,0 2 0,-1 0 0,-1 0 0,0 2 0,-1 0 0,-1 1 0,0 2 0,0-1 0,-1 2 0,-35-10 0,15 10-315,1 1 0,-1 3 0,-1 1 1,1 3-1,0 0 0,-1 3 0,1 2 0,0 1 1,-75 21-1,-17 14-1943,-200 90 1,251-96 876,-25 11-3114</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51:12.807"/>
    </inkml:context>
    <inkml:brush xml:id="br0">
      <inkml:brushProperty name="width" value="0.025" units="cm"/>
      <inkml:brushProperty name="height" value="0.025" units="cm"/>
      <inkml:brushProperty name="color" value="#E71224"/>
    </inkml:brush>
  </inkml:definitions>
  <inkml:trace contextRef="#ctx0" brushRef="#br0">2381 620 9833,'-87'-25'20,"1"-4"-1,2-3 0,1-4 0,-125-75 0,197 104-64,-175-95 648,163 92-482,0 2 0,0 0 0,0 1 0,-1 1 0,0 2-1,-43-4 1,35 9-118,-1 1 0,0 2 0,1 1 0,-1 1 0,1 2 0,1 1 0,0 2 0,0 1-1,1 1 1,0 1 0,-52 36 0,6 3-112,3 3 1,2 4-1,-63 68 0,66-55 102,2 3 0,4 3 0,3 2 0,4 3-1,4 3 1,3 1 0,4 3 0,5 1 0,3 2 0,5 1 0,-35 179 0,58-227 41,2 0 1,3 0 0,1 1-1,2 0 1,10 66 0,-5-84-14,1 0-1,2-1 1,1 0 0,1-1 0,1 0 0,2-1 0,1 0-1,0-1 1,32 41 0,-13-27-15,2-1-1,2-2 1,2-2 0,0-1-1,3-2 1,0-1 0,52 26-1,-37-27 0,1-2 0,1-3 0,1-2 0,1-3 0,90 18 0,-90-29 1,0-3 1,0-2-1,0-3 1,0-2 0,0-3-1,0-3 1,-1-3-1,0-2 1,0-3-1,-2-2 1,0-3 0,71-35-1,5-12 95,-2-6 1,223-165-1,203-231 70,-440 363 0,-5-6-1,123-154 0,-198 214-82,-3-1-1,-2-2 1,33-72 0,-49 87 13,-1 0 0,-3-1 0,-1-1 0,-2 0 0,7-73 0,-15 86 24,-1 0-1,-2 0 0,-1 1 0,-1-1 0,-1 0 1,-2 1-1,-1 0 0,-1 0 0,-1 1 1,-14-30-1,7 27 46,-1 0 0,-1 1 1,-1 1-1,-2 1 0,0 1 0,-2 1 1,-1 0-1,-35-27 0,8 14-120,-2 3 1,-1 1-1,-1 3 0,-2 3 0,-1 2 1,-1 3-1,-1 2 0,-85-18 0,21 15 10,-1 5-1,0 5 0,-156 5 0,202 9-201,0 5 0,1 3 0,0 3 0,0 3 0,2 4-1,-93 34 1,122-33-5,0 1-1,2 2 0,0 2 0,1 3 0,2 1 0,1 2 0,1 1 0,2 3 0,1 1 0,-56 69 1,57-54-427,3 1 1,2 2 0,-25 56 0,-61 176-2686,112-273 3082,-77 201-3495</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51:18.329"/>
    </inkml:context>
    <inkml:brush xml:id="br0">
      <inkml:brushProperty name="width" value="0.025" units="cm"/>
      <inkml:brushProperty name="height" value="0.025" units="cm"/>
      <inkml:brushProperty name="color" value="#E71224"/>
    </inkml:brush>
  </inkml:definitions>
  <inkml:trace contextRef="#ctx0" brushRef="#br0">1640 40 5509,'-241'-21'1799,"183"12"-1536,1 3 0,-1 2 0,-112 8 0,136 2-161,-1 1-1,2 2 1,-1 2-1,-54 25 1,-122 74-34,146-73 110,2 2 0,1 3 0,3 2 0,-103 101 0,138-121-121,2 1 1,1 0-1,1 2 0,1 0 1,1 1-1,1 1 0,2 1 1,1 0-1,2 0 0,0 1 1,3 1-1,0 0 0,-5 52 1,11-53-61,0-1 0,3 1 1,0-1-1,2 1 0,1-1 1,2 0-1,1 0 0,1-1 1,22 52-1,3-8 4,4-1 0,3-2 0,3-2 0,3-2 0,3-2 0,60 60 0,-77-90 35,1-2 0,2-2 0,2-1 0,0-2-1,2-2 1,0-1 0,2-2 0,0-1 0,2-3 0,0-1 0,88 20 0,-92-31 2,1-2 0,-1-1 0,1-3 1,0-1-1,0-1 0,-1-3 0,0-1 1,0-2-1,0-2 0,69-27 0,-42 9-5,-2-3 1,-1-3-1,-2-3 0,-1-2 0,64-55 0,-81 56-5,-1-2 0,-2-2 0,-2-1 0,-2-2 0,-2-2 0,-2-1 0,-2-1 0,31-71 0,-39 72 20,-3-1-1,-2-1 0,-2-1 1,-2 0-1,-2-1 1,-3 0-1,-2 0 0,-3-1 1,-3-68-1,-3 93 47,0-1-1,-3 1 1,0 0 0,-1 0 0,-2 0-1,-1 1 1,-1 1 0,-1 0 0,-2 0-1,0 2 1,-2-1 0,0 2-1,-35-38 1,26 36 14,-1 1 1,-1 1-1,-1 1 0,-1 2 1,-1 1-1,-1 1 0,0 2 1,-1 1-1,-1 1 0,-64-17 1,39 17-74,0 3 0,-1 3-1,0 2 1,-1 3 0,-82 6 0,62 5-935,1 3 0,0 3 1,-116 37-1,90-17-2244,-9 0-4122</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26.956"/>
    </inkml:context>
    <inkml:brush xml:id="br0">
      <inkml:brushProperty name="width" value="0.025" units="cm"/>
      <inkml:brushProperty name="height" value="0.025" units="cm"/>
      <inkml:brushProperty name="color" value="#E71224"/>
    </inkml:brush>
  </inkml:definitions>
  <inkml:trace contextRef="#ctx0" brushRef="#br0">2420 155 12684,'-400'-33'946,"-286"-13"-1155,609 47 92,0 2 0,1 4 1,-1 3-1,2 4 1,-97 29-1,113-23 69,1 2 0,1 3 0,1 2 0,1 2 0,2 3 0,1 2 0,-50 43 0,77-54 114,0 1 0,1 0 0,2 2 0,0 1 0,2 1 0,1 1 0,1 0 0,2 1 0,-22 56 0,24-47-19,2 1 0,2 1 1,2 0-1,1 1 0,2-1 1,2 1-1,4 64 0,2-61-26,2 0-1,2 0 1,1 0-1,3-1 1,2 0-1,2-1 1,1-1-1,3 0 1,1-1 0,2-1-1,1-2 1,3 0-1,1-1 1,1-2-1,55 53 1,-42-54 165,2-1-1,1-3 1,2-1 0,0-2 0,2-3 0,1-1 0,1-3 0,1-2 0,0-2 0,1-2 0,63 8-1,-45-13 138,1-3 1,0-3-1,0-3 0,0-3 0,0-3 0,-1-3 0,136-37 0,-70 2 1,-3-6 0,-2-6 1,227-135-1,-138 50-110,240-201-1,-385 282-193,-3-3-1,-3-4 1,89-109 0,-136 148-84,-1-1 0,-1-1 0,-2-1 0,-2 0 0,0-2 0,-2 1 0,-2-2 0,0 0 0,-3 0 0,-1-1 0,-1 0 0,2-54 0,-8 72 62,-2 1-1,0-1 0,-1 1 0,0-1 0,-2 1 0,0 0 0,0 0 0,-2 1 1,0-1-1,0 1 0,-2 0 0,0 1 0,0 0 0,-2 0 0,-10-13 0,6 13 8,0-1-1,-1 2 1,-1 0-1,0 1 0,0 1 1,-1 0-1,-1 1 0,0 1 1,0 0-1,-1 2 0,0 0 1,-22-5-1,-1 4-54,0 1 0,0 2 0,-1 2 0,0 1 0,1 3-1,-1 1 1,1 3 0,-67 14 0,-23 16-1337,-168 66 0,196-63-385,59-23-1425</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7:28.033"/>
    </inkml:context>
    <inkml:brush xml:id="br0">
      <inkml:brushProperty name="width" value="0.025" units="cm"/>
      <inkml:brushProperty name="height" value="0.025" units="cm"/>
      <inkml:brushProperty name="color" value="#E71224"/>
    </inkml:brush>
  </inkml:definitions>
  <inkml:trace contextRef="#ctx0" brushRef="#br0">2222 207 7527,'-296'-104'8125,"190"75"-8126,-1 5 0,-1 5 0,0 4 0,-190-1 0,248 19 26,0 1 0,1 3 0,-1 2 0,1 2 0,1 2-1,0 2 1,1 3 0,1 1 0,1 2 0,0 3 0,2 1 0,1 2 0,1 2 0,1 1 0,-36 38 0,33-26 9,2 3-1,1 1 1,3 1 0,2 3 0,2 1-1,2 1 1,3 1 0,2 2 0,2 1 0,3 0-1,2 2 1,-12 68 0,23-89 11,3 2-1,1-1 1,1 1 0,3-1-1,6 67 1,-3-84-10,1-1 0,1 0 0,0-1-1,2 1 1,0-1 0,1 0 0,1-1 0,1 0-1,0 0 1,2-1 0,0 0 0,21 22 0,-9-17 12,0 0 1,2-2-1,1-1 1,0-1-1,2-1 0,0-1 1,0-2-1,2-1 1,-1-1-1,2-2 1,34 7-1,1-3-19,0-4 0,1-2 0,0-4 1,94-5-1,-68-7 123,0-3 0,-1-5 1,117-34-1,-61 2 611,171-78 1,-265 102-707,-1-2 1,-2-3-1,0-3 1,-2-1-1,62-55 1,-91 69-68,-1-1-1,-1-1 1,-1 0 0,0-2 0,-2 0-1,-1-1 1,-1 0 0,-1-2 0,-1 1-1,-1-1 1,-1-1 0,-1 0-1,7-42 1,-12 41-89,-1-1 0,-2 0-1,-1 0 1,-1 0 0,-1 1-1,-2-1 1,-1 1 0,-1-1 0,-1 1-1,-1 1 1,-2 0 0,-1 0 0,-1 1-1,-1 0 1,-1 1 0,-23-30-1,15 26 9,-1 2-1,-1 0 0,-1 1 1,-2 2-1,0 1 0,-2 1 1,0 1-1,-1 2 0,-1 1 1,-1 1-1,0 2 0,-61-20 1,25 19-958,0 3 0,-1 4-1,-132-3 1,182 11 654,-121-5-2876</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05.594"/>
    </inkml:context>
    <inkml:brush xml:id="br0">
      <inkml:brushProperty name="width" value="0.025" units="cm"/>
      <inkml:brushProperty name="height" value="0.025" units="cm"/>
      <inkml:brushProperty name="color" value="#E71224"/>
    </inkml:brush>
  </inkml:definitions>
  <inkml:trace contextRef="#ctx0" brushRef="#br0">394 1492 6342,'-12'5'988,"-36"17"-334,-74 44 0,120-64-642,-28 19 223,-2-1-1,0-1 1,-1-2-1,-50 19 1,171-98 1275,929-600 949,-332 221-2291,-545 348 294,205-129 973,-246 164-1105,162-68 0,-254 123-360,5-3-43,0 1 1,0 0 0,1 1-1,-1 1 1,1 0 0,0 1 0,25-2-1,-38 4-1,1 0-1,-1 0 0,0 0 1,1 0-1,-1 0 0,0 0 1,1 0-1,-1 0 1,0 0-1,1 0 0,-1 1 1,0-1-1,1 0 0,-1 0 1,0 0-1,1 0 0,-1 1 1,0-1-1,0 0 0,1 0 1,-1 1-1,0-1 0,0 0 1,0 0-1,1 1 0,-1-1 1,0 0-1,0 1 0,0-1 1,0 0-1,0 1 0,1-1 1,-1 0-1,0 1 1,0-1-1,0 0 0,0 1 1,0-1-1,0 0 0,0 1 1,0-1-1,0 0 0,0 1 1,-1-1-1,1 0 0,0 1 1,0-1-1,0 0 0,0 1 1,0-1-1,-1 0 0,1 0 1,0 1-1,0-1 0,0 0 1,-1 0-1,1 1 1,0-1-1,0 0 0,-1 0 1,1 0-1,-1 1 0,-20 12-3571</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07.490"/>
    </inkml:context>
    <inkml:brush xml:id="br0">
      <inkml:brushProperty name="width" value="0.025" units="cm"/>
      <inkml:brushProperty name="height" value="0.025" units="cm"/>
      <inkml:brushProperty name="color" value="#E71224"/>
    </inkml:brush>
  </inkml:definitions>
  <inkml:trace contextRef="#ctx0" brushRef="#br0">0 0 12908,'0'0'753,"15"8"-678,77 40 826,235 131 750,-260-137-1573,-2 3 0,109 97 0,-80-43-31,129 173-1,29 33-7,-213-264-32,2-2 1,2-1-1,1-3 1,2-1-1,52 28 0,-55-40-345,0-1-1,2-2 0,55 15 0,-56-22-1687,75 10 0,18-12-3820</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06.392"/>
    </inkml:context>
    <inkml:brush xml:id="br0">
      <inkml:brushProperty name="width" value="0.025" units="cm"/>
      <inkml:brushProperty name="height" value="0.025" units="cm"/>
      <inkml:brushProperty name="color" value="#E71224"/>
    </inkml:brush>
  </inkml:definitions>
  <inkml:trace contextRef="#ctx0" brushRef="#br0">1 1 8488,'0'0'1431,"6"10"-1079,74 114 337,6-5-1,183 199 1,201 187-475,-454-486-138,70 82 486,190 175 1,-203-210-3948,-59-49-896</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5.938"/>
    </inkml:context>
    <inkml:brush xml:id="br0">
      <inkml:brushProperty name="width" value="0.025" units="cm"/>
      <inkml:brushProperty name="height" value="0.025" units="cm"/>
    </inkml:brush>
  </inkml:definitions>
  <inkml:trace contextRef="#ctx0" brushRef="#br0">1 503 9353,'0'0'11024,"6"-12"-9215,72-155 2901,-45 80-3838,25-109 0,-53 165-744,-4 22-5,0 25-176,-2 38 112,0-11-23,1-1 0,2 1 1,2-1-1,11 46 0,-15-86-119,1 0-1,-1-1 1,1 1 0,0 0-1,0-1 1,0 1 0,0 0-1,0-1 1,0 1-1,0-1 1,0 0 0,0 1-1,1-1 1,-1 0 0,1 0-1,-1 0 1,1 0-1,2 2 1,-3-3-158,0 0 0,0 1 1,0-1-1,0 0 0,0 0 0,0 0 1,1 0-1,-1 0 0,0 0 0,0 0 0,0 0 1,0 0-1,0 0 0,0-1 0,0 1 1,1 0-1,-1-1 0,0 1 0,0-1 1,0 1-1,1-2 0,14-15-5364</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06.767"/>
    </inkml:context>
    <inkml:brush xml:id="br0">
      <inkml:brushProperty name="width" value="0.025" units="cm"/>
      <inkml:brushProperty name="height" value="0.025" units="cm"/>
      <inkml:brushProperty name="color" value="#E71224"/>
    </inkml:brush>
  </inkml:definitions>
  <inkml:trace contextRef="#ctx0" brushRef="#br0">2 2399 12236,'0'0'822,"-1"-14"438,1 9-1226,-1-1 0,1 0 1,0 0-1,1 0 0,0 0 0,0 0 1,0 0-1,0 1 0,1-1 1,0 0-1,0 1 0,1-1 1,0 1-1,0 0 0,0 0 1,0 0-1,1 0 0,0 1 1,-1-1-1,8-5 0,676-580 1047,50 57-902,113-26 79,44 74-3457,-680 386-197</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35.051"/>
    </inkml:context>
    <inkml:brush xml:id="br0">
      <inkml:brushProperty name="width" value="0.025" units="cm"/>
      <inkml:brushProperty name="height" value="0.025" units="cm"/>
      <inkml:brushProperty name="color" value="#E71224"/>
    </inkml:brush>
  </inkml:definitions>
  <inkml:trace contextRef="#ctx0" brushRef="#br0">0 575 6438,'0'0'1324,"9"8"64,14 13 155,1-1 0,0-2-1,1 0 1,42 21 0,225 64-562,-186-69-809,-11-7 190,1-3-1,186 20 1,203-17 651,1056-31-1036,-629-8 19,2977 4 661,-1479-36 1776,-1729 27-1135,214-15-792,-7-39-504,-828 64-52,135-19-268,-169 20 283,1 0 0,-1-2 0,0 0 1,-1-2-1,25-13 0,-47 22 43,-1-1 0,1 1 1,0-1-1,0 1 0,-1-1 0,1 0 0,-1 0 0,0 0 0,1 0 0,-1-1 1,0 1-1,0 0 0,-1-1 0,1 0 0,0 1 0,-1-1 0,1 0 1,-1 0-1,0 0 0,0 0 0,0 0 0,-1 0 0,1 0 0,-1 0 1,1 0-1,-1 0 0,0 0 0,0 0 0,-1-6 0,-1 3 22,0 0-1,-1 0 1,1 1-1,-1-1 1,-1 0-1,1 1 1,-1 0-1,0 0 0,0 0 1,0 0-1,0 1 1,-1 0-1,-8-6 1,-1-1 196,-6-4 81,0-1 1,-35-36-1,50 46-245,0-1 0,0 1 0,1-1 0,-1 0 1,2 0-1,-1-1 0,1 1 0,0-1 0,1 1 0,-1-1 0,2 0 0,-1 0 0,0-13 1,2-18 0,2 0-1,2 0 1,10-46 0,-3 16-42,-9 39-823,-4 23-135,-6 18-298,-10 28-7210,10-19 1767</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35.416"/>
    </inkml:context>
    <inkml:brush xml:id="br0">
      <inkml:brushProperty name="width" value="0.025" units="cm"/>
      <inkml:brushProperty name="height" value="0.025" units="cm"/>
      <inkml:brushProperty name="color" value="#E71224"/>
    </inkml:brush>
  </inkml:definitions>
  <inkml:trace contextRef="#ctx0" brushRef="#br0">42 186 14894,'0'0'1137,"-8"-6"-64,-24-20-272,32 26-733,0 0 1,0 0-1,0 0 1,0 0-1,-1 0 0,1 0 1,0 0-1,0 0 1,0-1-1,0 1 0,0 0 1,0 0-1,0 0 1,0 0-1,0 0 1,0-1-1,-1 1 0,1 0 1,0 0-1,0 0 1,0 0-1,0 0 0,0-1 1,0 1-1,0 0 1,0 0-1,0 0 0,0 0 1,0-1-1,0 1 1,0 0-1,0 0 1,1 0-1,-1 0 0,0 0 1,0-1-1,0 1 1,0 0-1,0 0 0,0 0 1,0 0-1,0 0 1,0 0-1,1-1 0,-1 1 1,0 0-1,0 0 1,0 0-1,0 0 1,0 0-1,1 0 0,-1 0 1,0 0-1,0 0 1,0 0-1,0 0 0,0 0 1,1 0-1,-1 0 1,0 0-1,0 0 0,0 0 1,1 0-1,19-3 1110,22 3-472,-19 3-541,0-1 0,0-2 0,0 0 0,1-1 0,-1-1 0,-1-2 0,1 0 0,-1-1 0,1-2 0,21-8 0,-28 8-159,1-1 0,-1 0 0,0-1 0,-1-1 0,0-1 0,-1 0 0,23-22 0,-27 18-415,-13 16-1001,1 1 1251,0 0 1,0 1-1,1-1 0,-1 1 0,1-1 0,-1 1 0,1 0 0,0-1 1,0 1-1,-1 5 0,0 6-373,0-1 1,1 0-1,0 1 0,1-1 1,1 1-1,0-1 1,1 1-1,1-1 0,0 0 1,0 0-1,8 18 1,27 38-6329</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36.557"/>
    </inkml:context>
    <inkml:brush xml:id="br0">
      <inkml:brushProperty name="width" value="0.025" units="cm"/>
      <inkml:brushProperty name="height" value="0.025" units="cm"/>
      <inkml:brushProperty name="color" value="#E71224"/>
    </inkml:brush>
  </inkml:definitions>
  <inkml:trace contextRef="#ctx0" brushRef="#br0">127 1 12716,'0'0'9657,"-2"9"-8402,-5 17-695,-1-1 1,-1-1-1,-21 41 1,16-39-429,2 1 0,1 0 0,-14 57 0,23-78-126,0 5 28,0 0-1,1 0 1,0 0 0,1 19 0,0-28-17,0-1-1,0 1 1,1 0 0,-1 0-1,1 0 1,-1 0 0,1 0 0,0 0-1,-1 0 1,1 0 0,0-1-1,0 1 1,0 0 0,1-1 0,-1 1-1,0-1 1,1 1 0,-1-1-1,0 0 1,1 1 0,0-1 0,-1 0-1,1 0 1,0 0 0,0 0-1,-1 0 1,1-1 0,0 1 0,0-1-1,0 1 1,0-1 0,3 1-1,2-1-32,1 1 1,0-1-1,-1-1 0,1 1 0,0-1 0,-1-1 0,1 1 1,-1-1-1,0-1 0,1 1 0,-1-1 0,0 0 0,-1-1 0,9-5 1,-6 3-692,-1 0 0,0-1 0,14-15-1,15-31-6059,-14 6-3605</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36.904"/>
    </inkml:context>
    <inkml:brush xml:id="br0">
      <inkml:brushProperty name="width" value="0.025" units="cm"/>
      <inkml:brushProperty name="height" value="0.025" units="cm"/>
      <inkml:brushProperty name="color" value="#E71224"/>
    </inkml:brush>
  </inkml:definitions>
  <inkml:trace contextRef="#ctx0" brushRef="#br0">0 0 17713,'0'0'7175,"45"5"-7592,-16 6-2850,-9-3-3908</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37.705"/>
    </inkml:context>
    <inkml:brush xml:id="br0">
      <inkml:brushProperty name="width" value="0.025" units="cm"/>
      <inkml:brushProperty name="height" value="0.025" units="cm"/>
      <inkml:brushProperty name="color" value="#E71224"/>
    </inkml:brush>
  </inkml:definitions>
  <inkml:trace contextRef="#ctx0" brushRef="#br0">57 252 12107,'0'0'1928,"-8"4"426,-4 2-1538,-24 15 1806,42-21 377,28-8-1786,-7-6-850,-1-1 0,0-1 0,-1-1 0,44-42 0,79-94-299,-150 165 518,-13 15-14,-31 41 1,34-52-431,0 1 0,1 0 0,0 1 0,2 0 0,0 1 0,-11 32 0,20-32-198,9-14-875,-7-6 686,1 1-1,-1-1 1,0 0-1,0 0 1,0 0-1,0 0 1,0 0-1,0 0 0,0-1 1,0 1-1,0-1 1,2-2-1,21-29-6209,-1-10-6417</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38.142"/>
    </inkml:context>
    <inkml:brush xml:id="br0">
      <inkml:brushProperty name="width" value="0.025" units="cm"/>
      <inkml:brushProperty name="height" value="0.025" units="cm"/>
      <inkml:brushProperty name="color" value="#E71224"/>
    </inkml:brush>
  </inkml:definitions>
  <inkml:trace contextRef="#ctx0" brushRef="#br0">64 54 10634,'0'0'4922,"-5"11"-1543,-13 36-469,18-46-2802,-1 1 0,1-1 0,0 1 0,-1-1 0,1 0 0,0 1 0,0-1 0,0 1 0,0-1 0,0 1 0,0-1 0,0 1 0,0-1 0,0 0 0,1 1 0,-1-1 0,1 1 0,-1-1 0,1 0 0,0 1 0,-1-1 0,1 0 0,0 0 0,0 0 0,0 1 0,0-1 0,0 0 1,0 0-1,0 0 0,0-1 0,0 1 0,0 0 0,1 0 0,-1 0 0,0-1 0,1 1 0,-1-1 0,3 1 0,4 1 120,0 0 1,0 0 0,0-1-1,0-1 1,10 1 0,-13-1-134,10 0 4,0-1 0,0 0 1,1-1-1,-1-1 0,0 0 0,22-8 1,-28 7-88,-1 1 0,1-1-1,-1-1 1,0 1 0,0-2 0,0 1 0,0-1 0,-1 0 0,0 0 0,-1-1 0,11-13 0,-15 18-20,-1 0 1,1 1-1,-1-1 1,0 0-1,1 0 1,-1 0-1,0 0 1,-1 0 0,1-1-1,0 1 1,0 0-1,-1 0 1,0-1-1,1 1 1,-1 0-1,0 0 1,0-1-1,0 1 1,-1-5-1,0 6 3,0-1-1,0 1 0,1 0 1,-2 0-1,1-1 1,0 1-1,0 0 0,0 0 1,0 0-1,-1 0 1,1 0-1,-1 0 0,1 1 1,0-1-1,-1 0 1,1 1-1,-1-1 0,0 1 1,1-1-1,-4 1 0,-4-1-4,1 0-1,-1 1 1,1 0-1,-1 1 0,0-1 1,1 2-1,-1-1 0,-16 6 1,6 2 119,-1 1 0,1 0 1,1 1-1,0 1 0,0 1 0,2 0 0,-1 2 1,2-1-1,0 2 0,1 0 0,0 1 1,-20 33-1,32-47-74,1 0 1,0-1-1,-1 1 1,1 0 0,0 0-1,0 0 1,1 0-1,-1 0 1,0 0-1,1 0 1,0 0-1,0 0 1,0 0-1,0 0 1,0 1 0,1-1-1,-1 0 1,1 0-1,0 0 1,2 5-1,-1-5-12,1 0 1,-1 0-1,1 0 0,0 0 0,-1-1 0,1 1 1,0-1-1,1 0 0,-1 0 0,0 0 0,1 0 1,-1 0-1,1-1 0,5 2 0,13 3-173,1-2 0,0 0 0,0-1 0,33-1 0,-45-1-34,62 0-2658,-23-3-2649,3-4-6307</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38.772"/>
    </inkml:context>
    <inkml:brush xml:id="br0">
      <inkml:brushProperty name="width" value="0.025" units="cm"/>
      <inkml:brushProperty name="height" value="0.025" units="cm"/>
      <inkml:brushProperty name="color" value="#E71224"/>
    </inkml:brush>
  </inkml:definitions>
  <inkml:trace contextRef="#ctx0" brushRef="#br0">0 1 8232,'0'0'11013,"10"3"-9321,39 13 84,1-3-1,77 11 1,118 3-923,-91-11-1529,-125-15 129,-8 0-1542,-11 0-3987,-28-6 166</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39.119"/>
    </inkml:context>
    <inkml:brush xml:id="br0">
      <inkml:brushProperty name="width" value="0.025" units="cm"/>
      <inkml:brushProperty name="height" value="0.025" units="cm"/>
      <inkml:brushProperty name="color" value="#E71224"/>
    </inkml:brush>
  </inkml:definitions>
  <inkml:trace contextRef="#ctx0" brushRef="#br0">0 1 13164,'0'0'6503,"80"34"-4742,-16-31 1,8-2-513,10-1-608,0 0-513,-8 0-64,-5 0-128,-12 0-2242,-8 0-4132</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41.892"/>
    </inkml:context>
    <inkml:brush xml:id="br0">
      <inkml:brushProperty name="width" value="0.025" units="cm"/>
      <inkml:brushProperty name="height" value="0.025" units="cm"/>
      <inkml:brushProperty name="color" value="#E71224"/>
    </inkml:brush>
  </inkml:definitions>
  <inkml:trace contextRef="#ctx0" brushRef="#br0">40 49 11787,'0'0'2739,"8"-7"581,26-25-448,-17 23 621,-12 18-1710,-10 18-535,-36 64-30,32-76-1136,2-1 0,-1 1 0,2 0 0,0 1 0,1-1 1,0 1-1,1 0 0,1 0 0,-2 29 0,5-43-77,1 0 0,-1-1 1,0 1-1,0 0 0,1 0 0,-1-1 1,1 1-1,0 0 0,-1-1 0,1 1 0,0 0 1,0-1-1,0 1 0,0-1 0,0 0 0,0 1 1,0-1-1,1 0 0,-1 0 0,1 1 0,-1-1 1,3 1-1,0 0-34,0 0 1,0-1-1,0 1 1,1-1-1,-1 0 0,1 0 1,-1-1-1,0 1 1,6-1-1,0 0-577,0 0-1,0-1 1,0 0-1,0-1 0,0 0 1,0-1-1,17-7 1,10-13-4652,-5-5-2985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8.740"/>
    </inkml:context>
    <inkml:brush xml:id="br0">
      <inkml:brushProperty name="width" value="0.025" units="cm"/>
      <inkml:brushProperty name="height" value="0.025" units="cm"/>
    </inkml:brush>
  </inkml:definitions>
  <inkml:trace contextRef="#ctx0" brushRef="#br0">1 537 16944,'0'0'-96,"11"-70"1281,26 29-1121,24-9-32,17-5 192,10-4 65,18 1 31,3 3-192,4 5-128,-8 1-1569,-5-1-4069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6.543"/>
    </inkml:context>
    <inkml:brush xml:id="br0">
      <inkml:brushProperty name="width" value="0.025" units="cm"/>
      <inkml:brushProperty name="height" value="0.025" units="cm"/>
    </inkml:brush>
  </inkml:definitions>
  <inkml:trace contextRef="#ctx0" brushRef="#br0">5 118 13485,'0'0'2434,"-2"-8"177,1 5-2378,1-1 0,-1 1 0,1 0 0,0 0 0,0-1 0,0 1 0,0 0 0,1-1 0,-1 1 0,1 0 0,0-1 0,0 1 0,0 0 0,0 0 0,0 0 0,1 0 0,0 0 0,-1 0 0,1 1 0,0-1 0,0 0 0,1 1 0,-1 0 0,0-1 0,1 1 0,0 0 0,-1 0 0,1 0 0,0 1 0,0-1 0,0 1 0,0-1 0,5 0 0,-2-1-62,1 0 0,-1 1 0,1-1 1,0 1-1,-1 1 0,1 0 0,0 0 0,0 0 1,0 0-1,0 1 0,0 1 0,0-1 0,7 2 1,-13-1-164,0 0 0,0-1 1,1 1-1,-1 0 1,0 0-1,0 0 0,0 0 1,0 1-1,0-1 1,0 0-1,0 0 0,0 1 1,0-1-1,-1 0 1,1 1-1,-1-1 0,1 1 1,-1-1-1,1 1 0,-1-1 1,0 1-1,0-1 1,1 1-1,-1-1 0,0 1 1,-1-1-1,1 1 1,0-1-1,-1 3 0,0 3 25,0-1 0,0 1 0,-1-1-1,0 0 1,-5 11 0,-6 5 36,-1-1 1,-1-1-1,0 0 1,-32 30-1,126-81 75,-63 26-199,1 0-1,0 2 1,0-1-1,34 0 1,-46 3 36,0 1 1,-1 0-1,1 0 1,0 0-1,0 1 1,0-1-1,0 1 1,-1 1 0,1-1-1,0 0 1,-1 1-1,1 0 1,-1 0-1,0 1 1,0-1 0,0 1-1,0 0 1,0 0-1,0 0 1,-1 0-1,7 8 1,-9-8 7,1-1 0,-1 1 0,1 0 0,-1 0 1,0 0-1,0 0 0,0 0 0,-1 0 0,1 0 0,0 0 1,-1 0-1,0 0 0,0 0 0,0 0 0,0 1 0,-1-1 1,1 0-1,-1 0 0,0 0 0,-1 4 0,0-3 80,-1 1 1,0-1-1,0 1 0,0-1 1,0 0-1,-1 0 0,1 0 0,-1-1 1,0 1-1,0-1 0,-5 3 0,-5 3 278,-1-1-1,1-1 0,-1 0 0,-1-1 0,1-1 1,-27 6-1,39-11-381,-55 6 411,33-12-793,24 5 354,0 1 0,1-1 0,-1 1-1,1-1 1,-1 1 0,1-1 0,-1 1 0,1-1 0,-1 0 0,1 1 0,0-1 0,-1 0 0,1 1-1,0-1 1,0 0 0,-1 1 0,1-1 0,0 0 0,0 0 0,0 1 0,0-1 0,0 0 0,0 0-1,0 1 1,0-1 0,0 0 0,0 0 0,1 0 0,1-3-455,0 1-1,1 0 1,-1 0 0,1 0-1,0 0 1,0 0 0,0 1-1,0-1 1,0 1 0,0 0-1,1 0 1,-1 0 0,1 0-1,6-2 1,13-8-3921,5-5-2491</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42.223"/>
    </inkml:context>
    <inkml:brush xml:id="br0">
      <inkml:brushProperty name="width" value="0.025" units="cm"/>
      <inkml:brushProperty name="height" value="0.025" units="cm"/>
      <inkml:brushProperty name="color" value="#E71224"/>
    </inkml:brush>
  </inkml:definitions>
  <inkml:trace contextRef="#ctx0" brushRef="#br0">123 0 14414,'0'0'3171,"-54"58"-1121,23-25 288,13 2-673,2-2-31,12-2-481,4-5-833,8-6-288,15-7-832,6-9-1923,5-4-928,0-11-4261</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42.556"/>
    </inkml:context>
    <inkml:brush xml:id="br0">
      <inkml:brushProperty name="width" value="0.025" units="cm"/>
      <inkml:brushProperty name="height" value="0.025" units="cm"/>
      <inkml:brushProperty name="color" value="#E71224"/>
    </inkml:brush>
  </inkml:definitions>
  <inkml:trace contextRef="#ctx0" brushRef="#br0">240 0 16143,'0'0'2338,"-35"79"-928,7-32-545,-7 5-65,-1 5-351,2-3-225,5-6-128,6-8 0,8-6 513,10-13-289,5-10-256,4-10-160,12-1-1249,-4-18-1666,6-11-4228</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42.941"/>
    </inkml:context>
    <inkml:brush xml:id="br0">
      <inkml:brushProperty name="width" value="0.025" units="cm"/>
      <inkml:brushProperty name="height" value="0.025" units="cm"/>
      <inkml:brushProperty name="color" value="#E71224"/>
    </inkml:brush>
  </inkml:definitions>
  <inkml:trace contextRef="#ctx0" brushRef="#br0">134 0 12748,'-9'0'2061,"-1"1"-1284,0 0 1,0 0 0,0 0-1,1 1 1,-1 1 0,-13 5-1,20-8-654,1 1 0,0 0-1,-1 0 1,1 0 0,0 0-1,0 1 1,0-1 0,0 1-1,0-1 1,0 1 0,0 0 0,0-1-1,1 1 1,-1 0 0,1 0-1,-1 0 1,1 1 0,0-1-1,0 0 1,0 0 0,0 1-1,0-1 1,0 0 0,1 1-1,-1-1 1,1 1 0,0-1-1,0 1 1,-1-1 0,2 1-1,-1-1 1,0 1 0,0-1-1,1 1 1,0-1 0,-1 1 0,2 2-1,0-1-42,1 0 0,-1 0-1,1-1 1,-1 1 0,1-1-1,0 0 1,1 0 0,-1 0-1,0 0 1,1 0 0,0-1 0,-1 1-1,1-1 1,0 0 0,0 0-1,1 0 1,-1-1 0,0 0-1,0 0 1,1 0 0,7 1-1,11 1 50,1-1 0,39-1 0,-60-1-128,7-1 5,-1 0 0,1-1 0,-1 0 0,1-1 0,-1 0 0,16-7 0,-22 9-2,-1 0-1,1-1 0,0 0 0,-1 1 0,1-1 0,-1 0 0,1 0 0,-1-1 0,0 1 1,0 0-1,3-5 0,-5 5-1,1 1 1,0-1-1,-1 1 1,1-1-1,-1 0 1,0 1-1,0-1 0,1 0 1,-1 1-1,0-1 1,0 0-1,-1 1 1,1-1-1,0 0 1,0 1-1,-1-1 1,1 1-1,-1-1 0,0 1 1,1-1-1,-1 0 1,0 1-1,-1-2 1,0 0-3,-1 1 1,0-1-1,1 1 0,-1 0 1,0-1-1,0 2 1,0-1-1,-1 0 0,1 0 1,0 1-1,-1 0 1,1 0-1,-1 0 1,1 0-1,-1 0 0,1 1 1,-6-1-1,-64 0-7,63 1 3,1 1 0,0 1 0,-1-1 0,1 1 1,0 1-1,0 0 0,1 0 0,-1 1 0,-11 6 1,16-7-11,0-1 0,0 1 1,0 0-1,0 0 0,1 1 0,-1-1 1,1 0-1,0 1 0,0 0 1,0 0-1,1 0 0,-1 0 1,1 0-1,0 1 0,0-1 1,1 1-1,-1-1 0,1 1 0,0 0 1,0 5-1,1-8-127,0 1 1,0-1-1,1 0 0,-1 0 1,1 0-1,-1 1 0,1-1 0,0 0 1,0 0-1,0 0 0,0 0 1,0 0-1,0 0 0,1 0 0,-1-1 1,0 1-1,1 0 0,0-1 1,-1 1-1,1-1 0,0 0 0,0 1 1,0-1-1,0 0 0,0 0 1,4 1-1,5 3-1304,0-1 1,1 0-1,21 3 1,16 1-4765</inkml:trace>
  <inkml:trace contextRef="#ctx0" brushRef="#br0" timeOffset="1">459 342 13613,'0'0'1607,"-5"12"571,-14 30-551,-29 66 1498,44-98-2690,1 0 0,0 1 1,0-1-1,1 1 0,0-1 1,1 1-1,0 0 0,1 11 0,0-20-367,1-1 1,-1 1-1,1-1 0,-1 1 0,1-1 0,0 1 0,0-1 0,0 1 0,0-1 1,0 0-1,0 0 0,0 1 0,0-1 0,0 0 0,1 0 0,-1 0 0,0 0 0,1 0 1,-1-1-1,1 1 0,-1 0 0,1-1 0,-1 1 0,1-1 0,0 1 0,-1-1 0,1 0 1,0 0-1,1 0 0,55 1 523,-51-2-455,6 0-79,-1-1 0,1-1 0,-1 0 0,1-1 0,-1-1 0,-1 1 0,1-2 0,0 0 0,12-8 0,-18 10-36,0 0 0,0 0 0,-1-1 0,1 1 1,-1-1-1,0 0 0,0-1 0,0 1 0,-1-1 0,0 0 0,0 0 0,-1 0 1,1-1-1,-2 1 0,1-1 0,0 0 0,2-12 0,-5 16 12,0 1 0,0-1 0,0 0 0,-1 1 0,1-1 0,-1 1 0,1-1 0,-1 1 0,0-1 0,0 1 0,0-1 0,0 1 0,0 0 0,-1 0 0,1-1 0,-1 1 0,1 0 0,-1 0 1,0 0-1,0 1 0,0-1 0,0 0 0,0 1 0,0-1 0,-1 1 0,1 0 0,0 0 0,-1 0 0,1 0 0,-1 0 0,1 0 0,-1 1 0,1-1 0,-3 0 0,-12-2-56,0 1 0,-1 0-1,-32 2 1,43 0 49,1 0-30,-1 0 1,1 1-1,0 0 0,0 0 0,0 0 1,-7 3-1,11-4-117,1 1-1,-1 0 1,0 0 0,0 0 0,1 0-1,-1 0 1,1 0 0,-1 0 0,1 0-1,-1 1 1,1-1 0,0 0 0,0 1-1,0 0 1,-1-1 0,1 1 0,1-1 0,-1 1-1,0 0 1,0 0 0,1 0 0,-1-1-1,0 4 1,4 5-3408,15-4-2177</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43.657"/>
    </inkml:context>
    <inkml:brush xml:id="br0">
      <inkml:brushProperty name="width" value="0.025" units="cm"/>
      <inkml:brushProperty name="height" value="0.025" units="cm"/>
      <inkml:brushProperty name="color" value="#E71224"/>
    </inkml:brush>
  </inkml:definitions>
  <inkml:trace contextRef="#ctx0" brushRef="#br0">221 1 12268,'0'0'11456,"0"9"-9849,-3 114 1666,0-65-2606,4 70 0,1-119-645,-1 1 1,1-1-1,1 0 0,0 0 1,0 0-1,5 9 1,-7-15-37,1 0 0,-1 1 0,1-1 0,0 0-1,1 0 1,-1 0 0,0 0 0,1 0 0,-1-1 0,1 1 0,0-1 0,0 1 0,0-1 0,0 0 0,1 0 0,-1-1 0,7 3 0,-10-4-85,1 0 0,-1 0 0,1 0 0,-1 0 1,1 0-1,-1 0 0,0 0 0,1 0 0,-1-1 1,1 1-1,-1 0 0,0 0 0,1-1 1,-1 1-1,0 0 0,1 0 0,-1-1 0,0 1 1,1 0-1,-1-1 0,0 1 0,0 0 0,0-1 1,1 1-1,-1-1 0,0 1 0,0 0 1,0-1-1,0 1 0,0-1 0,1 1 0,-1-1 1,0 1-1,0 0 0,0-1 0,0 1 0,0-1 1,-1 1-1,1-1 0,0 1 0,0 0 0,0-1 1,0 1-1,0-1 0,0 1 0,-1 0 1,1-1-1,0 1 0,0 0 0,-1-1 0,-10-25-2667,0 10 994,-2 0 0,0 1 0,-1 1-1,-19-17 1,-70-47 469,11 10 8136,92 68-6709,-1 0 0,1-1 1,0 1-1,-1 0 0,1 0 1,-1-1-1,1 1 0,0 0 1,-1-1-1,1 1 0,0 0 1,-1-1-1,1 1 0,0-1 1,0 1-1,-1 0 0,1-1 1,0 1-1,0-1 0,0 1 1,0-1-1,0 1 0,-1-1 0,1 1 1,0 0-1,0-1 0,0 1 1,0-1-1,0 1 0,1-2 1,13-4 1583,34 6-1031,-37 0-249,140 2 534,-2-1-3296,-99-4-3159,-8-9-5296</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44.251"/>
    </inkml:context>
    <inkml:brush xml:id="br0">
      <inkml:brushProperty name="width" value="0.025" units="cm"/>
      <inkml:brushProperty name="height" value="0.025" units="cm"/>
      <inkml:brushProperty name="color" value="#E71224"/>
    </inkml:brush>
  </inkml:definitions>
  <inkml:trace contextRef="#ctx0" brushRef="#br0">399 1 12748,'0'0'10821,"-12"5"-9417,-9 7-972,1 1 1,0 1-1,1 1 1,0 0-1,2 1 0,-32 37 1,12-8 248,2 1 1,-43 75-1,67-102-600,1 0 0,1 1 1,0 0-1,2 1 0,1 0 0,0 0 0,2 0 1,0 1-1,-1 39 0,5-56-73,0 0 1,1 0-1,-1 1 1,1-1-1,0 0 1,1 0-1,-1 0 0,1 0 1,0 0-1,1 0 1,-1-1-1,1 1 1,0-1-1,0 1 1,0-1-1,0 0 0,5 4 1,-1-2 36,1-1-1,-1 0 1,1 0-1,0 0 1,0-1 0,1 0-1,-1-1 1,1 0-1,10 3 1,12 0-666,-1-2-1,1-1 1,0-1-1,57-4 1,-32-6-4851,-9-8-4943</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44.849"/>
    </inkml:context>
    <inkml:brush xml:id="br0">
      <inkml:brushProperty name="width" value="0.025" units="cm"/>
      <inkml:brushProperty name="height" value="0.025" units="cm"/>
      <inkml:brushProperty name="color" value="#E71224"/>
    </inkml:brush>
  </inkml:definitions>
  <inkml:trace contextRef="#ctx0" brushRef="#br0">68 0 12396,'0'0'8824,"-2"11"-6598,-25 77 636,20-70-2616,0 1 1,1-1-1,1 1 0,0 1 0,2-1 0,0 0 0,0 30 0,4-47-225,-1 0-1,0 0 0,1 0 0,-1-1 0,1 1 1,0 0-1,-1 0 0,1-1 0,0 1 0,0 0 0,0-1 1,0 1-1,1-1 0,-1 1 0,0-1 0,1 0 1,-1 1-1,1-1 0,2 2 0,0-1 11,1 0 0,-1 0 0,1 0 1,-1 0-1,1-1 0,0 0 0,7 1 0,7 0 47,0-2-1,37-3 1,-56 3-77,16-2-40,0 0 1,0-2 0,0 0 0,-1 0 0,1-2 0,27-13 0,-36 15-432,-1 0 0,1 0 0,-1-1 0,0 0 0,0 0 0,0 0-1,5-8 1,-8 10-326,0-1 0,-1 0-1,0 1 1,0-1-1,0 0 1,0 0 0,-1 0-1,1-1 1,-1 1-1,0 0 1,0-1-1,-1 1 1,1-7 0,-1-13-6048</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45.171"/>
    </inkml:context>
    <inkml:brush xml:id="br0">
      <inkml:brushProperty name="width" value="0.025" units="cm"/>
      <inkml:brushProperty name="height" value="0.025" units="cm"/>
      <inkml:brushProperty name="color" value="#E71224"/>
    </inkml:brush>
  </inkml:definitions>
  <inkml:trace contextRef="#ctx0" brushRef="#br0">83 1 10346,'0'0'7431,"-43"60"-4580,27-34-770,7 9 1,0-1-448,3 3-577,6 2-545,0 0-287,0 0-97,11-3-64,2-5-64,5-6-801,-2-8-1857,0-9-2019,-1-8-5957</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45.577"/>
    </inkml:context>
    <inkml:brush xml:id="br0">
      <inkml:brushProperty name="width" value="0.025" units="cm"/>
      <inkml:brushProperty name="height" value="0.025" units="cm"/>
      <inkml:brushProperty name="color" value="#E71224"/>
    </inkml:brush>
  </inkml:definitions>
  <inkml:trace contextRef="#ctx0" brushRef="#br0">223 1 20435,'0'0'5728,"-8"4"-5071,-8 7-549,1 1 0,0 1-1,1 0 1,0 1 0,1 0-1,1 1 1,-13 20 0,7-9-101,2 2 1,0 0-1,-21 56 1,33-58 79,4-26-174,0 0 0,0 1 0,0-1 0,0 1 0,0-1 0,1 0 0,-1 1 0,0-1 0,0 0 0,0 1 0,0-1 0,1 0 0,-1 1 0,0-1 0,0 0 0,1 1 0,-1-1 0,0 0 0,1 1 0,-1-1 0,0 0 0,1 0-1,-1 0 1,0 1 0,1-1 0,-1 0 0,0 0 0,1 0 0,-1 0 0,1 0 0,1 0-349,-1 0-1,1-1 1,-1 0-1,1 1 1,-1-1 0,1 0-1,-1 0 1,1 0-1,-1 0 1,0 0 0,0 0-1,1 0 1,-1 0-1,0 0 1,0-1 0,0 1-1,0 0 1,-1-1-1,1 1 1,0-1-1,0 1 1,-1-1 0,1-1-1,9-27-10635</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45.938"/>
    </inkml:context>
    <inkml:brush xml:id="br0">
      <inkml:brushProperty name="width" value="0.025" units="cm"/>
      <inkml:brushProperty name="height" value="0.025" units="cm"/>
      <inkml:brushProperty name="color" value="#E71224"/>
    </inkml:brush>
  </inkml:definitions>
  <inkml:trace contextRef="#ctx0" brushRef="#br0">221 7 8488,'-11'-2'8376,"2"1"-8033,1-1 0,0 1 0,-1 1 0,1 0 0,-1 0 0,1 0 0,0 1 0,-1 0 0,1 1 0,0 0 0,0 0 0,0 1 0,0 0 0,0 0 0,0 1 0,1 0 0,0 0 0,0 1 0,-7 6 0,10-7-203,0 0 0,0 0 0,1 0-1,-1 1 1,1-1 0,0 1 0,1 0 0,-1 0 0,1 0 0,0 0 0,0 0 0,0 1 0,1-1 0,0 0-1,0 1 1,0 8 0,1-11-109,1 1 0,-1 0 0,1-1 0,0 1 1,0 0-1,0-1 0,0 1 0,1-1 0,0 0 0,-1 1 0,1-1 0,0 0 0,1 0 0,-1 0 0,1-1 0,-1 1 0,1 0 0,0-1 0,0 1 0,0-1 1,0 0-1,0 0 0,0-1 0,6 3 0,4 2 7,1-2 0,-1 1 0,1-2 0,1 0 0,-1-1 1,0 0-1,27-1 0,-34-1-31,-1 0 0,1-1 0,0 0 0,-1 0 1,1-1-1,-1 0 0,0 0 0,10-5 0,-13 6 0,-1-1 1,1 0-1,-1 1 0,1-1 0,-1 0 1,0 0-1,0-1 0,0 1 0,0 0 1,0-1-1,0 1 0,-1-1 0,1 0 1,-1 1-1,1-1 0,-1 0 0,0 0 1,1-6-1,-2 7-15,1 0-1,-1-1 1,0 1 0,0 0-1,0-1 1,0 1 0,0 0 0,-1-1-1,1 1 1,-1 0 0,1-1-1,-1 1 1,0 0 0,0 0-1,0 0 1,0 0 0,0 0 0,0 0-1,-1 0 1,1 0 0,-3-2-1,1 1-68,0 0-1,-1 1 1,1-1-1,-1 1 0,0 0 1,0 0-1,0 0 1,0 1-1,0-1 0,0 1 1,-6-1-1,5 1-70,1 0 1,-1 0-1,0 1 0,0-1 1,1 1-1,-1 0 0,0 1 1,0-1-1,1 1 0,-1 0 0,0 0 1,1 0-1,-1 1 0,1 0 1,-1 0-1,1 0 0,0 0 1,0 1-1,0-1 0,0 1 0,0 0 1,-3 4-1,4-3-183,1 0-1,0 1 1,0-1-1,0 1 1,1-1 0,-1 1-1,1 0 1,0 0-1,0-1 1,1 1 0,-1 0-1,1 0 1,0 0 0,1 0-1,-1 0 1,1-1-1,0 1 1,0 0 0,0 0-1,1-1 1,-1 1-1,1-1 1,1 1 0,-1-1-1,5 7 1,22 19-5888</inkml:trace>
  <inkml:trace contextRef="#ctx0" brushRef="#br0" timeOffset="1">605 454 18866,'-10'4'2215,"0"0"-1778,-89 41 2910,91-41-3041,0 0-1,1 1 1,0 0 0,0 0-1,1 0 1,-1 1 0,1 0 0,0 0-1,1 1 1,-1-1 0,-5 11 0,11-17-292,-1 1 1,1 0 0,-1-1-1,1 1 1,0 0-1,-1-1 1,1 1 0,0 0-1,0 0 1,0 0 0,0-1-1,-1 1 1,1 0-1,0 0 1,0-1 0,0 1-1,1 0 1,-1 0 0,0 0-1,0-1 1,0 1 0,1 0-1,-1-1 1,0 1-1,1 0 1,-1 0 0,0-1-1,1 1 1,-1 0 0,1-1-1,-1 1 1,1-1-1,-1 1 1,1-1 0,0 1-1,-1-1 1,1 1 0,0-1-1,-1 0 1,1 1 0,0-1-1,-1 0 1,1 1-1,0-1 1,1 0 0,40 3 459,-34-3-340,4-1-87,-1 0-1,1-1 1,0 0-1,-1-1 1,1 0 0,-1-1-1,0 0 1,0-1 0,0 0-1,-1-1 1,0 0-1,15-12 1,-20 15-43,-1 0-1,0-1 1,0 1-1,-1-1 1,1 0 0,-1 0-1,1 0 1,-1-1-1,-1 1 1,1-1-1,-1 1 1,1-1 0,-1 0-1,-1 0 1,1 0-1,-1 0 1,0 0-1,0 0 1,0-1 0,-1 1-1,1 0 1,-1 0-1,-1-1 1,1 1-1,-1 0 1,0 0 0,0 0-1,0-1 1,-1 1-1,0 1 1,-3-7 0,3 6-92,-1 1 0,0-1 0,0 1 0,-1 0 1,1 0-1,-1 0 0,0 1 0,0-1 1,0 1-1,-1 0 0,-4-3 0,-17-9-3766,9 6-1675</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46.300"/>
    </inkml:context>
    <inkml:brush xml:id="br0">
      <inkml:brushProperty name="width" value="0.025" units="cm"/>
      <inkml:brushProperty name="height" value="0.025" units="cm"/>
      <inkml:brushProperty name="color" value="#E71224"/>
    </inkml:brush>
  </inkml:definitions>
  <inkml:trace contextRef="#ctx0" brushRef="#br0">0 14 13741,'0'0'9993,"72"24"-8615,-21-23-706,8-1-479,10 0-129,-6 0-481,2-4-1729,-11-9-2306,-4-8-6374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6.964"/>
    </inkml:context>
    <inkml:brush xml:id="br0">
      <inkml:brushProperty name="width" value="0.025" units="cm"/>
      <inkml:brushProperty name="height" value="0.025" units="cm"/>
    </inkml:brush>
  </inkml:definitions>
  <inkml:trace contextRef="#ctx0" brushRef="#br0">0 128 16496,'0'0'11883,"53"-53"-11819,-26 38 32,-2-1-801,2 2-1345,-4-2-2434,-3 2-3523</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46.657"/>
    </inkml:context>
    <inkml:brush xml:id="br0">
      <inkml:brushProperty name="width" value="0.025" units="cm"/>
      <inkml:brushProperty name="height" value="0.025" units="cm"/>
      <inkml:brushProperty name="color" value="#E71224"/>
    </inkml:brush>
  </inkml:definitions>
  <inkml:trace contextRef="#ctx0" brushRef="#br0">0 89 14189,'0'0'1244,"12"-10"1388,-2 1-2012,1 1 1,0 0-1,0 1 0,0 0 0,1 1 0,0 0 1,0 1-1,0 0 0,1 1 0,21-4 1,-32 7-555,20-1 746,0 0 1,0 2-1,35 2 0,-52-1-719,1 0 0,-1 0-1,0 0 1,0 1 0,0 0-1,0 0 1,-1 0-1,1 0 1,7 5 0,-11-5-75,1 0 0,0-1 1,0 1-1,-1 0 0,1 0 0,-1 0 1,1 0-1,-1 0 0,0 0 1,0 0-1,0 0 0,0 1 0,0-1 1,-1 0-1,1 1 0,-1-1 1,1 1-1,-1-1 0,0 0 0,0 1 1,0 3-1,-1-1-12,0 1 0,-1-1 0,1 1-1,-1-1 1,0 0 0,-1 0 0,1 0 0,-1 0 0,0 0 0,0 0 0,0-1 0,-1 1-1,0-1 1,-4 4 0,-12 10 29,-36 27 1,35-29-8,-15 10-5,13-9-9,0 0 0,2 2 0,-1 0 0,2 1 0,-18 24 0,36-42-13,0 1 1,0-1-1,1 1 1,-1 0-1,1 0 1,0 0-1,0 0 1,0 0-1,0 0 1,0 0-1,0 0 1,1 0-1,0 0 1,0 1 0,-1-1-1,2 5 1,0-6-1,-1 0 1,1 0 0,0 0-1,0 0 1,0 0-1,1 0 1,-1 0 0,0 0-1,1 0 1,-1-1 0,1 1-1,-1 0 1,1-1 0,0 1-1,0-1 1,0 0 0,0 0-1,0 0 1,0 0 0,0 0-1,0 0 1,4 1 0,16 4-69,1-1 1,-1-1-1,1-1 1,42 0 0,92-12-2741,-133 6 654,0-2 0,0 0 1,30-12-1,1-5-6186</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47.016"/>
    </inkml:context>
    <inkml:brush xml:id="br0">
      <inkml:brushProperty name="width" value="0.025" units="cm"/>
      <inkml:brushProperty name="height" value="0.025" units="cm"/>
      <inkml:brushProperty name="color" value="#E71224"/>
    </inkml:brush>
  </inkml:definitions>
  <inkml:trace contextRef="#ctx0" brushRef="#br0">406 0 17745,'0'0'1569,"-70"31"769,23-8-608,-3 10-513,-3 3 0,5 6-192,3 0-768,11-2-161,5-5-64,13-6 64,7-6-96,5-9-32,4-7-961,4-7-1089,5-1-961,7-19-2498,2-10-5670</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47.392"/>
    </inkml:context>
    <inkml:brush xml:id="br0">
      <inkml:brushProperty name="width" value="0.025" units="cm"/>
      <inkml:brushProperty name="height" value="0.025" units="cm"/>
      <inkml:brushProperty name="color" value="#E71224"/>
    </inkml:brush>
  </inkml:definitions>
  <inkml:trace contextRef="#ctx0" brushRef="#br0">175 0 15278,'-14'3'1469,"1"0"-987,1 0 0,-1 1 0,1 0 0,0 1 0,1 0 0,-17 10 1,23-12-261,1 0 0,0 0 0,0 0 0,0 1-1,0-1 1,0 1 0,1 0 0,0 0 0,0 0 0,0 1 0,0-1 0,0 1 0,1 0 0,0 0 0,0 0 0,0 0 0,1 0 0,0 0 0,0 0 0,0 0 0,0 10 0,1-12-155,0-1-1,0 0 1,1 1-1,-1-1 1,1 1-1,0-1 1,-1 1-1,1-1 1,0 0-1,0 0 1,0 1-1,1-1 1,-1 0 0,1 0-1,-1 0 1,1 0-1,-1 0 1,4 2-1,0 0 39,0-1-1,0 0 1,0 0 0,0-1-1,1 1 1,-1-1-1,11 3 1,3-1 82,1-1 1,0 0-1,35-1 1,-45-2-152,0 0 0,0-1 0,0 0 0,0-1 0,0 0 0,0 0 0,15-7 1,-22 8-28,0 0 1,-1-1 0,1 1 0,-1-1 0,1 1-1,-1-1 1,0 0 0,0 0 0,0 0 0,0-1-1,0 1 1,0 0 0,0-1 0,-1 1 0,1-1-1,-1 1 1,0-1 0,0 0 0,0 0-1,0 1 1,0-1 0,0 0 0,-1 0 0,0 0-1,1 0 1,-1 0 0,0 0 0,-1 0 0,1 0-1,-1-3 1,0 2-33,-1 0 1,1 0-1,-1 1 0,0-1 0,0 1 1,0 0-1,-1 0 0,1 0 0,-1 0 1,0 0-1,1 0 0,-1 1 0,-1-1 0,1 1 1,0 0-1,0 0 0,-1 0 0,0 0 1,1 0-1,-1 1 0,0 0 0,1 0 0,-8-2 1,7 2-117,1 0 0,0 0 1,-1 1-1,1-1 0,-1 1 0,1-1 1,-1 1-1,1 0 0,-1 1 0,0-1 1,1 0-1,-1 1 0,1 0 1,0 0-1,-1 0 0,1 0 0,0 1 1,0-1-1,-1 1 0,1 0 1,0 0-1,1 0 0,-1 0 0,0 0 1,1 1-1,-4 3 0,3-1-437,1 1-1,0-1 1,0 1-1,0 0 0,0 0 1,1 0-1,0 0 1,1 0-1,-1 0 1,1 0-1,0 0 1,0 0-1,3 11 1,11 18-4811</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47.723"/>
    </inkml:context>
    <inkml:brush xml:id="br0">
      <inkml:brushProperty name="width" value="0.025" units="cm"/>
      <inkml:brushProperty name="height" value="0.025" units="cm"/>
      <inkml:brushProperty name="color" value="#E71224"/>
    </inkml:brush>
  </inkml:definitions>
  <inkml:trace contextRef="#ctx0" brushRef="#br0">195 145 19442,'0'0'1298,"-11"0"506,5 0-1573,-13 0 524,-1 1 0,1 0 1,-25 6-1,38-6-556,1 1 0,-1 0 0,0 0 0,1 0 1,0 0-1,-1 1 0,-6 5 0,10-6-134,0-1 0,0 1-1,0 0 1,0-1 0,1 1 0,-1 0-1,1 0 1,-1 1 0,1-1-1,0 0 1,0 0 0,0 1 0,0-1-1,0 0 1,1 1 0,-1-1 0,1 1-1,-1 3 1,1-5-35,0 0-1,0 0 1,0 0 0,1 1-1,-1-1 1,0 0 0,1 0-1,-1 0 1,1 0 0,-1 0-1,1 0 1,-1 1-1,1-2 1,0 1 0,0 0-1,-1 0 1,1 0 0,0 0-1,0 0 1,0-1 0,0 1-1,0 0 1,0-1 0,0 1-1,0 0 1,0-1-1,1 0 1,-1 1 0,0-1-1,0 0 1,2 1 0,44 4 290,-42-5-281,9 1-19,0-1-1,0-1 1,0 0 0,-1-1-1,1 0 1,0-1 0,-1-1 0,23-8-1,-31 9 28,0 1 1,-1-1-1,1 0 0,-1 0 0,0 0 0,1-1 1,-1 1-1,-1-1 0,1 0 0,0 0 0,-1 0 0,0-1 1,0 1-1,0-1 0,-1 0 0,0 0 0,0 0 1,0 0-1,0 0 0,-1 0 0,1-1 0,-2 1 0,1 0 1,0-1-1,-1-8 0,-1 10-26,1-1-1,-1 1 1,0-1-1,0 1 1,0 0-1,-1 0 1,1 0 0,-1-1-1,0 2 1,0-1-1,-1 0 1,1 0 0,-1 1-1,0-1 1,0 1-1,0 0 1,0 0-1,-1 0 1,1 0 0,-1 0-1,0 1 1,1 0-1,-9-4 1,5 3-32,1 0 1,-2 0-1,1 1 1,0 0-1,0 0 1,-1 1-1,1 0 1,0 0-1,-1 1 1,1-1-1,-1 2 1,1-1-1,-15 4 1,21-4-24,0 1-1,0-1 1,-1 1-1,1 0 1,0 0 0,0-1-1,0 1 1,0 0 0,0 0-1,0 0 1,1 0 0,-1 0-1,0 0 1,0 1-1,1-1 1,-1 0 0,0 0-1,1 0 1,0 1 0,-1-1-1,1 0 1,0 1-1,-1-1 1,1 0 0,0 1-1,0-1 1,0 0 0,0 1-1,0-1 1,0 0-1,1 1 1,0 1 0,-1 1-173,1 0 0,0 0 0,0 0 0,0-1 0,1 1 0,-1 0 0,1-1 0,0 1 0,0-1 0,3 5 0,3-1-650,0-1 0,0 1 0,1-1 1,0-1-1,0 0 0,0 0 0,1-1 0,0 0 0,0 0 1,0-1-1,17 3 0,25 0-7199</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8:48.096"/>
    </inkml:context>
    <inkml:brush xml:id="br0">
      <inkml:brushProperty name="width" value="0.025" units="cm"/>
      <inkml:brushProperty name="height" value="0.025" units="cm"/>
      <inkml:brushProperty name="color" value="#E71224"/>
    </inkml:brush>
  </inkml:definitions>
  <inkml:trace contextRef="#ctx0" brushRef="#br0">577 0 15727,'0'0'1655,"-3"14"672,0-1-1816,1 0-1,0 1 0,1-1 0,0 0 1,1 0-1,1 1 0,0-1 0,1 0 1,0 0-1,1 0 0,6 16 0,46 80 1804,-39-80-2076,0 1-1,-2 0 1,-1 0-1,9 36 1,-20-57-219,0 1 0,-1-1 0,0 1 0,0 0 0,-1-1 1,0 1-1,-1 0 0,0 0 0,0-1 0,-1 1 0,0-1 0,-1 1 1,0-1-1,-1 0 0,0 0 0,0-1 0,-1 1 0,-8 11 0,-4 1 14,-1 0 0,-1-1 0,0-1 0,-2 0 0,0-2 0,-42 26 0,2-7-581,-95 40 1,40-30-2336,37-21-2044,-14-1-5974</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24.808"/>
    </inkml:context>
    <inkml:brush xml:id="br0">
      <inkml:brushProperty name="width" value="0.025" units="cm"/>
      <inkml:brushProperty name="height" value="0.025" units="cm"/>
      <inkml:brushProperty name="color" value="#E71224"/>
    </inkml:brush>
  </inkml:definitions>
  <inkml:trace contextRef="#ctx0" brushRef="#br0">1 1 3844,'0'0'-96</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25.925"/>
    </inkml:context>
    <inkml:brush xml:id="br0">
      <inkml:brushProperty name="width" value="0.025" units="cm"/>
      <inkml:brushProperty name="height" value="0.025" units="cm"/>
      <inkml:brushProperty name="color" value="#E71224"/>
    </inkml:brush>
  </inkml:definitions>
  <inkml:trace contextRef="#ctx0" brushRef="#br0">13 0 5285,'0'0'5146,"-2"10"-3768,-2 5-971,1 1 0,1 0 0,1 0 0,1 0 0,0 0 0,0 0 0,2 0 0,0 0 0,1 0 1,0 0-1,2-1 0,0 0 0,0 0 0,1 0 0,1 0 0,1-1 0,0 0 0,1-1 1,0 0-1,1 0 0,0-1 0,17 16 0,-17-19-261,0 0 0,1-1 0,-1 0 0,1-1 0,1-1 0,0 1 0,-1-2 0,2 1 0,24 6 0,-19-8-22,0-1 1,0-1 0,0-1 0,0 0-1,0-2 1,34-4 0,27-10 42,126-42 0,-70 17-138,-96 29-8,239-55-23,-239 59 52,1 2 0,-1 1 1,1 3-1,0 1 0,43 5 0,-74-3 35,1 0-1,-2 1 0,1 0 1,0 0-1,-1 1 0,1 0 1,-1 1-1,0 0 0,0 0 1,-1 0-1,0 1 0,0 0 1,0 1-1,-1-1 0,1 1 1,-2 1-1,1-1 0,-1 1 1,8 15-1,-12-21-169,1 0-1,-1 0 1,1 0-1,0 0 1,0-1 0,-1 1-1,1-1 1,0 1-1,1-1 1,-1 1 0,0-1-1,0 0 1,0 0-1,1 0 1,-1-1 0,0 1-1,1 0 1,-1-1-1,1 0 1,-1 1-1,1-1 1,-1 0 0,1 0-1,-1-1 1,1 1-1,-1 0 1,0-1 0,1 1-1,3-2 1,17-11-4852,-9-9-3905,-11 13 2927</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26.316"/>
    </inkml:context>
    <inkml:brush xml:id="br0">
      <inkml:brushProperty name="width" value="0.025" units="cm"/>
      <inkml:brushProperty name="height" value="0.025" units="cm"/>
      <inkml:brushProperty name="color" value="#E71224"/>
    </inkml:brush>
  </inkml:definitions>
  <inkml:trace contextRef="#ctx0" brushRef="#br0">64 248 5958,'0'0'3032,"-9"2"-149,-4 0-1946,-29 7 2268,64-14 610,27-5-3674,56-27 227,2 4 1,206-34-1,-300 66-204,0-1 0,1 2 0,-1 0 0,0 0-1,26 5 1,-33-3-96,-1-1 0,1 1 0,-1 1 0,0-1 0,0 1 0,0 0 0,0 0 0,0 0 0,0 0 0,-1 1 0,0 0 0,0 0 0,0 0 0,0 1 0,5 8 0,5 8 449,0-1 1,30 32-1,-37-46-373,0 0 0,0 0-1,0-1 1,1 1 0,0-2 0,0 1 0,1-1-1,-1 0 1,1-1 0,16 4 0,8 0 95,2-2 0,-1-1 0,1-1 0,-1-3-1,60-5 1,-46-1-163,0-3-1,-1-1 0,71-26 1,-72 16 351,0-3 0,-1-1 0,-2-2 0,0-2 0,68-60 0,-106 84-678,18-18 529,-17 4-5430,-6-1-1499</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26.674"/>
    </inkml:context>
    <inkml:brush xml:id="br0">
      <inkml:brushProperty name="width" value="0.025" units="cm"/>
      <inkml:brushProperty name="height" value="0.025" units="cm"/>
      <inkml:brushProperty name="color" value="#E71224"/>
    </inkml:brush>
  </inkml:definitions>
  <inkml:trace contextRef="#ctx0" brushRef="#br0">92 60 5926,'0'0'96,"-52"1"-1986,41-1 2050,-3 0 865,3 0-288,9 0-545,0-2-96,2-7-96,2-5-64,9-1-929,5-6-2690</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27.004"/>
    </inkml:context>
    <inkml:brush xml:id="br0">
      <inkml:brushProperty name="width" value="0.025" units="cm"/>
      <inkml:brushProperty name="height" value="0.025" units="cm"/>
      <inkml:brushProperty name="color" value="#E71224"/>
    </inkml:brush>
  </inkml:definitions>
  <inkml:trace contextRef="#ctx0" brushRef="#br0">434 53 7175,'8'-7'2028,"44"-38"1661,-77 70 2366,-14 25-4292,7-8-975,-71 86 1625,-169 277 0,267-397-2357,3-6-58,0 1 1,1-1-1,-1 1 1,0 0-1,1 0 1,-1 0-1,1 0 1,0 0-1,0 0 1,0 0-1,1 0 1,-1 0-1,1 0 1,-1 1-1,1 5 1,18-21-1718,-10 2 501,0 0 1,-1-1 0,-1 1 0,0-1 0,0-1 0,-1 1 0,0-1-1,-1 0 1,4-16 0,1-15-5066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7.306"/>
    </inkml:context>
    <inkml:brush xml:id="br0">
      <inkml:brushProperty name="width" value="0.025" units="cm"/>
      <inkml:brushProperty name="height" value="0.025" units="cm"/>
    </inkml:brush>
  </inkml:definitions>
  <inkml:trace contextRef="#ctx0" brushRef="#br0">1 355 8360,'0'0'19133,"9"-11"-17772,4-4-1118,-2 0 1,0-1-1,0 0 0,-2-1 0,0-1 1,9-25-1,-4 5-258,-2 0 1,-2 0-1,7-51 0,-17 373-1,0-282 4,0 0 0,0 0-1,0 0 1,1 0 0,-1 1 0,0-1-1,1 0 1,0 0 0,0 0 0,-1 0-1,1 0 1,0 0 0,2 2 0,6-3-675,2-17-644,-3-1-1841,-2-1 0,0 0-1,6-36 1,-5 3-4488</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27.352"/>
    </inkml:context>
    <inkml:brush xml:id="br0">
      <inkml:brushProperty name="width" value="0.025" units="cm"/>
      <inkml:brushProperty name="height" value="0.025" units="cm"/>
      <inkml:brushProperty name="color" value="#E71224"/>
    </inkml:brush>
  </inkml:definitions>
  <inkml:trace contextRef="#ctx0" brushRef="#br0">0 413 10314,'0'0'9801,"10"-8"-8669,15-9-713,2 2 0,0 0 0,52-19 0,-41 18-356,0-2 0,-1-1 0,-1-2 0,-1-2 0,-1-1 1,-1-2-1,-1-1 0,-2-1 0,0-2 0,47-62 0,-112 141 563,-46 84-1,73-115-527,0-1 0,0 2 0,2-1 0,0 1 0,2-1 0,0 2 0,1-1 0,0 0 0,1 24 0,2-40-107,0 0 0,1 0-1,-1 0 1,0 0 0,1 0-1,0 0 1,0 0 0,-1 0 0,2-1-1,-1 1 1,0 0 0,1 0-1,-1-1 1,1 1 0,0-1-1,0 1 1,0-1 0,0 0-1,0 0 1,0 0 0,0 0-1,1 0 1,-1-1 0,1 1-1,0 0 1,-1-1 0,4 1-1,-2-1-328,0 0-1,-1 0 0,1 0 0,0-1 1,0 0-1,-1 1 0,1-2 0,7 0 1,21-6-5641</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28.121"/>
    </inkml:context>
    <inkml:brush xml:id="br0">
      <inkml:brushProperty name="width" value="0.025" units="cm"/>
      <inkml:brushProperty name="height" value="0.025" units="cm"/>
      <inkml:brushProperty name="color" value="#E71224"/>
    </inkml:brush>
  </inkml:definitions>
  <inkml:trace contextRef="#ctx0" brushRef="#br0">96 47 5830,'0'0'3496,"5"-10"-1083,5-9-1612,-1 1 5807,-22 40-2710,-10 18-2798,-27 71 0,43-92-1074,0 0 0,2 1-1,0 0 1,2 0 0,0 1 0,0 22 0,3-40-33,0 1 1,0-1 0,0 0 0,1 0 0,-1 0-1,1 0 1,0 0 0,0 0 0,0 0-1,0-1 1,1 1 0,-1 0 0,1 0-1,-1-1 1,1 1 0,0-1 0,0 0-1,0 1 1,4 2 0,-2-2-93,1 0-1,-1-1 1,1 1-1,0-1 1,0 0 0,0 0-1,0-1 1,0 1 0,0-1-1,9 0 1,-1 0-838,1 0 0,-1-1 0,23-4 1,28-11-7152,-18-4-2877</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28.512"/>
    </inkml:context>
    <inkml:brush xml:id="br0">
      <inkml:brushProperty name="width" value="0.025" units="cm"/>
      <inkml:brushProperty name="height" value="0.025" units="cm"/>
      <inkml:brushProperty name="color" value="#E71224"/>
    </inkml:brush>
  </inkml:definitions>
  <inkml:trace contextRef="#ctx0" brushRef="#br0">147 53 12876,'-11'4'2878,"2"0"-2121,-64 30 2845,69-32-3357,0 0 0,0 1 0,0-1 0,1 1 0,-1 0 0,1 0 0,-1 0 1,1 0-1,0 1 0,0-1 0,1 1 0,-1 0 0,1 0 0,0 0 0,0 0 0,-2 5 0,4-9-220,0 1 0,0 0 0,0-1 0,0 1 0,1 0 0,-1-1 0,0 1 0,0 0 0,0-1 0,1 1 0,-1 0 0,0-1-1,1 1 1,-1 0 0,1-1 0,-1 1 0,0-1 0,1 1 0,-1-1 0,1 1 0,0-1 0,-1 1 0,1-1 0,-1 0 0,1 1 0,0-1 0,-1 0 0,1 0 0,0 1 0,-1-1 0,1 0 0,0 0 0,-1 0 0,1 0 0,0 0 0,0 0 0,-1 0 0,1 0-1,0 0 1,-1 0 0,1 0 0,0 0 0,-1-1 0,2 1 0,34-6 69,-27 2-74,0 0 1,0 0-1,0-1 0,0 0 0,-1 0 1,0-1-1,0 0 0,10-11 0,-14 13-13,1 0-1,-1-1 0,-1 1 1,1-1-1,-1 0 0,1 0 0,-1 0 1,-1 0-1,1-1 0,-1 1 1,0-1-1,0 1 0,0-1 0,-1 0 1,1-7-1,-2 12-8,0 0-1,0 0 1,0 1-1,0-1 1,0 0-1,0 0 1,-1 1-1,1-1 1,0 0-1,0 0 1,-1 1-1,1-1 1,0 0-1,-1 1 1,1-1-1,-1 0 1,1 1-1,-1-1 1,1 0-1,-1 1 1,1-1-1,-1 1 1,0-1-1,1 1 1,-1 0-1,0-1 1,1 1-1,-2-1 1,-26 1-539,24 1 437,0 0 0,0 0 0,0 1 0,1-1 0,-1 1 0,1 0 0,-1 0 0,1 0 1,0 0-1,-1 0 0,1 1 0,-4 5 0,5-7-66,1 1 0,0 0 0,0-1 0,-1 1 0,1 0 0,1 0 0,-1 0 0,0 0 0,0 0 0,1 0 0,-1 0 0,1 0 1,0 1-1,0-1 0,-1 0 0,1 0 0,1 0 0,-1 0 0,0 0 0,0 0 0,1 1 0,-1-1 0,1 0 0,0 0 0,0 0 1,0 0-1,0-1 0,1 4 0,1-3-446,0 0 0,-1 1 0,1-1-1,0-1 1,0 1 0,1 0 0,-1-1 0,0 1 0,0-1 0,1 0 0,-1 0 0,1-1 0,-1 1 0,1-1-1,-1 1 1,6-1 0,19 0-7797</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28.855"/>
    </inkml:context>
    <inkml:brush xml:id="br0">
      <inkml:brushProperty name="width" value="0.025" units="cm"/>
      <inkml:brushProperty name="height" value="0.025" units="cm"/>
      <inkml:brushProperty name="color" value="#E71224"/>
    </inkml:brush>
  </inkml:definitions>
  <inkml:trace contextRef="#ctx0" brushRef="#br0">1 19 10634,'0'0'9043,"8"-3"-7655,29-11-395,-36 13-958,0 1 0,0 0-1,0 0 1,0-1-1,1 1 1,-1 0 0,0 0-1,0 0 1,0 0 0,1 0-1,-1 1 1,0-1 0,0 0-1,0 0 1,0 1 0,0-1-1,1 1 1,-1-1 0,0 1-1,0-1 1,0 1 0,0 0-1,0-1 1,0 1-1,-1 0 1,1 0 0,0 0-1,0 0 1,-1 0 0,1 0-1,0 0 1,-1 0 0,1 0-1,-1 0 1,1 0 0,-1 0-1,1 0 1,-1 0 0,0 1-1,0-1 1,0 2 0,4 54 1604,-4-49-1066,-1-7-541,1 1 1,0-1 0,0 0-1,0 0 1,0 0-1,0 0 1,0 0 0,1 1-1,-1-1 1,0 0 0,1 0-1,-1 0 1,0 0-1,1 0 1,-1 0 0,1 0-1,0 0 1,-1 0 0,1 0-1,0 0 1,-1-1 0,1 1-1,0 0 1,0 0-1,0-1 1,0 1 0,0 0-1,0-1 1,0 1 0,0-1-1,0 1 1,0-1-1,0 0 1,0 1 0,0-1-1,0 0 1,0 0 0,1 0-1,-1 0 1,0 0-1,0 0 1,0 0 0,0 0-1,0 0 1,0-1 0,1 1-1,-1 0 1,0-1 0,0 1-1,0 0 1,0-1-1,0 0 1,1 0 0,11-5-35,-1 0 1,0 0-1,17-13 1,-18 12 28,2-2-165,-8 6 73,0-1-1,0 1 0,0 0 1,0 0-1,1 0 0,-1 1 1,1 0-1,0 0 0,0 0 1,11-1-1,-16 4 61,-1-1 0,1 0 0,-1 1-1,1-1 1,-1 1 0,1-1 0,-1 1-1,1 0 1,-1-1 0,1 1 0,-1 0-1,1-1 1,-1 1 0,0 0 0,0-1 0,1 1-1,-1 0 1,0 0 0,0-1 0,0 1-1,0 0 1,0 0 0,0-1 0,0 1 0,0 0-1,0 0 1,0-1 0,0 1 0,0 0-1,-1 1 1,-4 26 162,4-25-147,-1 1 61,0 0-1,1 1 1,-1-1-1,1 1 1,0-1-1,0 1 1,0 6-1,1-11-72,0 1-1,0-1 1,0 1 0,1-1-1,-1 0 1,0 1-1,0-1 1,0 0 0,0 1-1,1-1 1,-1 0-1,0 0 1,0 1-1,0-1 1,1 0 0,-1 0-1,0 1 1,1-1-1,-1 0 1,0 0 0,0 1-1,1-1 1,-1 0-1,0 0 1,1 0 0,-1 0-1,0 0 1,1 0-1,-1 0 1,1 1-1,-1-1 1,0 0 0,1 0-1,-1 0 1,1-1-1,27-9-863,24-21-3384,-17 6-2369,-5 3-1346</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29.216"/>
    </inkml:context>
    <inkml:brush xml:id="br0">
      <inkml:brushProperty name="width" value="0.025" units="cm"/>
      <inkml:brushProperty name="height" value="0.025" units="cm"/>
      <inkml:brushProperty name="color" value="#E71224"/>
    </inkml:brush>
  </inkml:definitions>
  <inkml:trace contextRef="#ctx0" brushRef="#br0">181 0 9833,'0'0'3065,"-12"5"-97,2-1-2312,-1 0 79,0 1 1,0 0-1,0 0 0,1 1 1,-13 9-1,21-13-700,0-1-1,1 0 1,-1 1-1,0 0 1,0-1 0,1 1-1,-1 0 1,1 0-1,0 0 1,-1 0-1,1 0 1,0 0 0,0 0-1,1 1 1,-1-1-1,0 0 1,1 0-1,-1 1 1,1-1-1,-1 0 1,1 1 0,0-1-1,0 1 1,1-1-1,-1 0 1,0 1-1,1-1 1,-1 0 0,1 1-1,0-1 1,0 0-1,0 0 1,0 0-1,0 0 1,0 0-1,3 4 1,11 15 63,-7-11 2,-1 0 1,1 0-1,-2 0 1,0 1 0,0 0-1,-1 0 1,0 0-1,-1 1 1,0 0-1,-1 0 1,0 0-1,-1 0 1,1 19-1,-3-10 479,0 0-1,-2 0 0,-1-1 0,-7 31 0,9-46-439,-1 0 0,1-1-1,0 1 1,-1 0 0,0-1-1,0 0 1,-1 1 0,1-1 0,-1 0-1,0 0 1,0-1 0,0 1-1,-1 0 1,1-1 0,-1 0-1,1 0 1,-1 0 0,0 0-1,-1-1 1,1 1 0,0-1 0,-1 0-1,1-1 1,-1 1 0,-7 1-1,11-3-105,-1 0 0,1 0 0,-1 0 0,1 0 0,0 0 0,-1 0 0,1 0 0,-1 0 0,1-1 0,-1 1 0,1-1 0,0 1 0,-1-1 0,1 1 0,0-1 0,0 0 0,-1 0 0,1 1 0,0-1 0,0 0 0,0 0 0,0 0 0,-1-2 0,0 0-5,0 0-1,0 0 0,0-1 0,1 1 0,0-1 0,-1 1 1,1-1-1,-1-7 0,0-6-32,0 0-1,3-36 1,-1 49 25,1-6-17,0 0 0,1 0-1,0 0 1,1 1 0,0-1 0,0 0-1,1 1 1,0 0 0,1 0 0,0 0-1,0 1 1,1-1 0,0 1 0,0 1-1,1-1 1,0 1 0,1 0 0,-1 1-1,16-11 1,12-5-493,2 2 1,0 1-1,61-21 0,-18 8-2683,-8-3-3254,1-6-6727</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29.799"/>
    </inkml:context>
    <inkml:brush xml:id="br0">
      <inkml:brushProperty name="width" value="0.025" units="cm"/>
      <inkml:brushProperty name="height" value="0.025" units="cm"/>
      <inkml:brushProperty name="color" value="#E71224"/>
    </inkml:brush>
  </inkml:definitions>
  <inkml:trace contextRef="#ctx0" brushRef="#br0">12 0 9833,'0'0'6241,"-3"10"-4042,1-1-1814,0 1 0,0 0 0,1-1 0,0 1 0,1 0 0,0 0 1,0 0-1,1 0 0,0 0 0,1-1 0,0 1 0,1 0 0,0-1 0,0 0 0,8 16 0,15 15 439,2 0 0,1-2 0,40 39 1,46 59-257,-91-102-535,0 1 1,-3 1-1,22 48 0,-15-36-4444,-25-44 498,-20-25 285,-5-8-3691</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30.191"/>
    </inkml:context>
    <inkml:brush xml:id="br0">
      <inkml:brushProperty name="width" value="0.025" units="cm"/>
      <inkml:brushProperty name="height" value="0.025" units="cm"/>
      <inkml:brushProperty name="color" value="#E71224"/>
    </inkml:brush>
  </inkml:definitions>
  <inkml:trace contextRef="#ctx0" brushRef="#br0">0 461 10282,'0'0'10036,"5"7"-8718,-3-4-1206,-1 0-1,1-1 0,0 1 0,0-1 0,1 1 0,-1-1 0,0 0 0,1 0 0,-1 0 0,1 0 0,-1-1 0,1 1 0,0-1 0,5 3 0,-3-3 11,0 0 0,-1-1 0,1 1 0,0-1 0,-1 0 0,1 0 0,0-1 0,-1 1 0,1-1 0,-1 0 0,1 0 0,7-4 0,3-1 34,-1-1 0,0-1 1,0 0-1,0-1 0,-1 0 1,-1-1-1,1-1 1,-2 0-1,1-1 0,-2 0 1,0 0-1,0-1 0,-1 0 1,0-1-1,8-20 0,-5 9-145,-2 1-1,0-2 0,-2 1 1,0-1-1,-2-1 0,-1 1 0,-2-1 1,2-38-1,-5 30-240,1 44 223,0 0-1,1 0 1,0-1-1,1 1 1,0-1-1,0 1 1,1-1-1,0 0 1,0 0-1,1 0 1,0-1-1,0 0 1,8 8-1,5 6 4,1-1-1,2 0 1,25 18 0,-21-20-919,1-1 0,29 15 1,-25-17-2488,58 19 0,-37-19-6957</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31.108"/>
    </inkml:context>
    <inkml:brush xml:id="br0">
      <inkml:brushProperty name="width" value="0.025" units="cm"/>
      <inkml:brushProperty name="height" value="0.025" units="cm"/>
      <inkml:brushProperty name="color" value="#E71224"/>
    </inkml:brush>
  </inkml:definitions>
  <inkml:trace contextRef="#ctx0" brushRef="#br0">262 56 8104,'0'0'6288,"-1"-9"-3090,0 7-3079,1 0 1,0 0 0,0 0-1,0 0 1,-1 0-1,1 0 1,-1 1-1,1-1 1,-1 0-1,0 0 1,1 1-1,-1-1 1,0 0-1,0 1 1,0-1-1,-1 1 1,1-1-1,0 1 1,0 0 0,-1-1-1,1 1 1,-1 0-1,1 0 1,-1 0-1,0 0 1,1 0-1,-1 0 1,0 1-1,1-1 1,-1 0-1,0 1 1,0 0-1,0-1 1,0 1-1,0 0 1,1 0-1,-1 0 1,0 0 0,0 0-1,-3 1 1,-5 0 18,0 1 1,0 1-1,0-1 1,0 1 0,0 1-1,1 0 1,0 0 0,-15 10-1,8-4 103,1 1-1,0 1 1,-25 23 0,23-10-44,16-25-196,1 1 1,0-1 0,0 1-1,0-1 1,0 1 0,-1-1 0,1 1-1,0-1 1,0 1 0,0-1 0,0 1-1,0-1 1,0 1 0,0-1-1,0 1 1,0-1 0,1 1 0,-1-1-1,0 0 1,0 1 0,0-1-1,0 1 1,1-1 0,-1 1 0,0-1-1,0 1 1,1-1 0,-1 0 0,0 1-1,1-1 1,-1 0 0,1 1-1,-1-1 1,0 0 0,1 0 0,-1 1-1,1-1 1,-1 0 0,1 0 0,-1 1-1,1-1 1,-1 0 0,1 0-1,-1 0 1,1 0 0,-1 0 0,1 0-1,-1 0 1,1 0 0,-1 0 0,1 0-1,0 0 1,104-1 124,-82-1-158,0 1 1,0 2 0,1 0 0,-1 1 0,0 1 0,0 1 0,28 9 0,-48-12 22,-1 0-1,1 0 0,-1 0 1,1 0-1,-1 1 1,1-1-1,-1 1 1,0-1-1,0 1 0,0 0 1,0 0-1,0 0 1,0 0-1,-1 0 1,3 4-1,-3-4 16,-1 0 0,1-1 0,-1 1 0,0-1 0,1 1-1,-1 0 1,0-1 0,0 1 0,0 0 0,0-1 0,-1 1 0,1 0 0,0-1 0,-1 1 0,1-1 0,-1 1-1,1-1 1,-1 1 0,-1 1 0,-2 3 107,0-1 0,0 0 0,0 0 0,-1 0-1,0-1 1,0 1 0,0-1 0,0 0 0,-1 0 0,-9 4 0,-1 0 93,-1 0 1,0-1 0,0-1 0,0-1-1,-1 0 1,0-2 0,0 0 0,0 0-1,0-2 1,-19-1 0,36 1-245,0-1 0,0 0 0,1 0 1,-1-1-1,0 1 0,0 0 0,0 0 0,1 0 0,-1-1 1,0 1-1,0 0 0,1 0 0,-1-1 0,0 1 0,1-1 1,-1 1-1,0-1 0,1 1 0,-1-1 0,1 1 0,-1-1 1,1 0-1,-1 1 0,1-1 0,-1 1 0,1-1 1,0 0-1,-1 0 0,1 1 0,0-1 0,-1 0 0,1 0 1,0 1-1,0-1 0,0 0 0,0 0 0,0 0 0,0 1 1,0-1-1,0 0 0,0 0 0,0 0 0,0 1 1,1-1-1,-1 0 0,0 0 0,1-1 0,1-2-404,-1 0 0,1-1-1,1 1 1,-1 0 0,0 0 0,6-7 0,99-101-9899,-66 63 5606</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31.439"/>
    </inkml:context>
    <inkml:brush xml:id="br0">
      <inkml:brushProperty name="width" value="0.025" units="cm"/>
      <inkml:brushProperty name="height" value="0.025" units="cm"/>
      <inkml:brushProperty name="color" value="#E71224"/>
    </inkml:brush>
  </inkml:definitions>
  <inkml:trace contextRef="#ctx0" brushRef="#br0">98 1 8296,'0'0'12380,"-9"9"-10838,0 0-1208,0 0-1,1 0 0,1 1 0,-1 1 1,2-1-1,-1 1 0,2 0 0,-1 0 1,2 1-1,-1 0 0,2-1 1,-1 1-1,-2 25 0,5-31-253,1 0 0,-1 1 0,1-1 0,1 0 0,-1 1 1,1-1-1,0 0 0,1 0 0,-1 0 0,1 0 0,5 10 0,-5-12-66,1-1 0,-1-1 1,1 1-1,0 0 0,0-1 0,0 1 1,0-1-1,0 0 0,1 0 0,-1 0 1,1 0-1,-1-1 0,1 0 0,0 1 1,-1-1-1,1 0 0,0-1 0,0 1 1,0-1-1,5 0 0,8 2-31,0-2-1,1 0 1,-1-1 0,0-1-1,0-1 1,0 0 0,29-10-1,-45 13 14,-1 0 0,0-1-1,1 1 1,-1 0 0,1 0-1,-1 0 1,1 0 0,-1 0-1,1 0 1,-1 0 0,1 0-1,-1 0 1,1 0 0,-1 0-1,1 0 1,-1 1 0,1-1-1,-1 0 1,0 0 0,1 0-1,-1 1 1,1-1 0,-1 0-1,0 0 1,1 1 0,-1-1-1,1 0 1,-1 1 0,0-1-1,0 0 1,1 1 0,-1-1-1,1 1 1,4 22 125,-10 40 284,3-39-464,2-24-18,0 0-1,0 0 0,1 1 0,-1-1 0,0 0 0,0 0 1,0 1-1,0-1 0,0 0 0,0 0 0,1 0 0,-1 1 1,0-1-1,0 0 0,0 0 0,1 0 0,-1 0 1,0 1-1,0-1 0,1 0 0,-1 0 0,0 0 0,0 0 1,1 0-1,-1 0 0,0 0 0,0 0 0,1 1 0,-1-1 1,0 0-1,0 0 0,1 0 0,-1 0 0,0 0 0,0-1 1,1 1-1,-1 0 0,0 0 0,1 0 0,-1 0 0,0 0 1,0 0-1,0 0 0,1 0 0,-1-1 0,0 1 0,0 0 1,1 0-1,-1 0 0,0 0 0,0-1 0,0 1 0,0 0 1,1 0-1,-1-1 0,13-9-5263,-4-6-3067</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31.849"/>
    </inkml:context>
    <inkml:brush xml:id="br0">
      <inkml:brushProperty name="width" value="0.025" units="cm"/>
      <inkml:brushProperty name="height" value="0.025" units="cm"/>
      <inkml:brushProperty name="color" value="#E71224"/>
    </inkml:brush>
  </inkml:definitions>
  <inkml:trace contextRef="#ctx0" brushRef="#br0">161 122 11147,'0'0'7649,"-8"-4"-5780,4 2-1773,0 0 0,0 0 1,0 0-1,0 0 0,-1 1 0,1 0 1,0 0-1,-1 0 0,1 1 1,-1-1-1,1 1 0,-1 0 0,1 0 1,-1 1-1,1-1 0,0 1 0,-1 0 1,1 0-1,0 0 0,-1 1 0,1 0 1,0 0-1,0 0 0,0 0 0,1 0 1,-1 1-1,0 0 0,1-1 1,0 1-1,-6 7 0,6-6 1,1 0 0,0 0-1,-1 1 1,1-1 0,1 1 0,-1-1 0,1 1-1,0 0 1,-1 8 0,1-11-71,1-1 0,0 0 0,0 1 0,0-1 0,0 0 1,0 1-1,0-1 0,1 0 0,-1 0 0,0 1 0,1-1 0,-1 0 0,1 0 0,-1 1 0,1-1 1,0 0-1,-1 0 0,1 0 0,0 0 0,0 0 0,0 0 0,0 0 0,0 0 0,0 0 0,0 0 1,0-1-1,0 1 0,0 0 0,0-1 0,0 1 0,1-1 0,-1 1 0,0-1 0,0 0 1,1 1-1,-1-1 0,0 0 0,3 0 0,14 0 19,0-2 1,1 0-1,-1-1 1,0-1-1,0 0 1,-1-2-1,1 0 1,-1 0-1,28-17 1,-11 8-122,-80 70 1160,44-52-1006,1-1 1,-1 1-1,1-1 1,-1 1-1,1-1 1,0 1-1,0 0 1,0 0 0,0-1-1,0 1 1,1 0-1,-1 0 1,1 6-1,2-9-45,1 0-1,-1 0 1,0 0-1,0-1 1,1 1-1,-1 0 1,0-1-1,0 0 1,1 0-1,1-1 1,1-1-98,-1-1 0,0-1 0,0 1 1,0 0-1,-1-1 0,0 0 0,0 0 0,0 0 0,0 0 0,-1 0 0,0-1 0,0 1 1,0-1-1,-1 1 0,2-11 0,-1-9-2306,0 1 0,-3-37 0,0 25-3481,1 33 5111,0 3 596,0-1-1,0 1 1,0 0 0,0-1-1,0 1 1,0-1-1,0 1 1,0 0-1,0-1 1,0 1-1,0-1 1,0 1-1,0 0 1,0-1-1,1 1 1,-1-1 0,0 1-1,0 0 1,0-1-1,1 1 1,-1 0-1,0-1 1,0 1-1,1 0 1,-1 0-1,0-1 1,1 1-1,-1 0 1,0 0 0,1-1-1,-1 1 1,1 0-1,13-3-3932</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7.695"/>
    </inkml:context>
    <inkml:brush xml:id="br0">
      <inkml:brushProperty name="width" value="0.025" units="cm"/>
      <inkml:brushProperty name="height" value="0.025" units="cm"/>
    </inkml:brush>
  </inkml:definitions>
  <inkml:trace contextRef="#ctx0" brushRef="#br0">53 1 13741,'0'0'4356,"-3"11"-1393,-9 28-1335,3-13-536,1 0 0,2 0 1,0 1-1,-2 37 0,8-64-1092,-1 1-1,1 0 0,0-1 0,0 1 1,0 0-1,0 0 0,0-1 0,0 1 1,1 0-1,-1 0 0,0-1 0,0 1 1,0 0-1,1-1 0,-1 1 0,0 0 1,1-1-1,-1 1 0,0 0 0,1-1 1,-1 1-1,1-1 0,-1 1 0,1-1 1,-1 1-1,1-1 0,0 1 0,-1-1 1,1 0-1,0 1 0,0 0 0,1-1-12,-1 0 0,1-1-1,-1 1 1,1 0 0,0 0 0,-1-1-1,1 1 1,-1-1 0,1 1-1,-1-1 1,0 1 0,1-1-1,1-1 1,4-3-214,0 0 0,-1 0 0,0 0 0,10-11 0,-3-6-856,-11 18 767,-1 0 0,1 1-1,0-1 1,1 1-1,-1 0 1,0 0 0,1-1-1,0 2 1,0-1 0,-1 0-1,7-4 1,-8 7 316,-1 0 1,1 0 0,-1 1-1,1-1 1,-1 0 0,1 0-1,-1 0 1,1 0 0,-1 1-1,0-1 1,1 0-1,-1 0 1,1 1 0,-1-1-1,0 0 1,1 1 0,-1-1-1,0 0 1,1 1 0,-1-1-1,0 1 1,0-1-1,1 0 1,-1 1 0,0-1-1,0 1 1,0-1 0,1 1-1,-1-1 1,0 1 0,0-1-1,0 1 1,0-1 0,0 1-1,0-1 1,0 1-1,0-1 1,0 1 0,-1 0-1,2 27 804,-1-25-640,-1 33 1097,0-25-903,0 1 0,1 0 0,0-1 0,1 1 0,0-1 1,1 1-1,0-1 0,5 14 0,-7-24-411,1 0 0,-1 0-1,1 0 1,0-1 0,-1 1 0,1 0-1,0 0 1,-1-1 0,1 1 0,0 0 0,0-1-1,0 1 1,0 0 0,0-1 0,-1 1 0,1-1-1,0 0 1,0 1 0,0-1 0,0 0 0,0 0-1,0 1 1,0-1 0,1 0 0,-1 0 0,0 0-1,0 0 1,0 0 0,1-1 0,-1 1-339,1 0 0,-1-1 0,0 1 0,0-1 0,1 1 0,-1-1 0,0 0-1,0 1 1,0-1 0,0 0 0,0 0 0,0 1 0,0-1 0,0 0 0,1-2 0,9-14-8571</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32.221"/>
    </inkml:context>
    <inkml:brush xml:id="br0">
      <inkml:brushProperty name="width" value="0.025" units="cm"/>
      <inkml:brushProperty name="height" value="0.025" units="cm"/>
      <inkml:brushProperty name="color" value="#E71224"/>
    </inkml:brush>
  </inkml:definitions>
  <inkml:trace contextRef="#ctx0" brushRef="#br0">190 68 5381,'0'0'2440,"2"-8"53,5-29 219,-7 36-2511,1 0 0,-1 0 0,0 0 1,0 1-1,0-1 0,0 0 0,0 0 1,0 0-1,0 0 0,0 0 0,0 0 1,0 0-1,0 0 0,-1 0 0,1 0 1,0 1-1,-1-1 0,1 0 0,0 0 1,-1 0-1,0-1 0,0 2-82,1 0-1,-1-1 1,0 1 0,1 0-1,-1 0 1,0 0 0,1-1-1,-1 1 1,0 0-1,1 0 1,-1 0 0,0 0-1,0 0 1,1 0 0,-1 1-1,0-1 1,1 0 0,-1 0-1,0 0 1,1 1 0,-2-1-1,0 1 75,-1 1 0,1-1 0,-1 1 0,1-1 0,-1 1 0,1 0 0,0 0 0,0 0 0,0 0 0,0 0 0,-3 4 0,2 4 17,0-1 1,0 1-1,1 0 1,0 0 0,1 0-1,0 0 1,1 1 0,0-1-1,0 0 1,1 0 0,3 14-1,1 1-132,2 1 0,0-1 0,14 30 1,-14-38-499,0 0 0,2 0 0,-1-1 0,2 0 0,22 27 0,-32-43 345,0 0 0,0 1 1,0-1-1,0 0 0,0 0 0,0 1 1,1-1-1,-1 0 0,0 0 0,0 1 1,0-1-1,1 0 0,-1 0 0,0 0 1,0 0-1,1 1 0,-1-1 1,0 0-1,0 0 0,1 0 0,-1 0 1,0 0-1,0 0 0,1 0 0,-1 0 1,0 0-1,1 0 0,-1 0 0,0 0 1,0 0-1,1 0 0,-1 0 0,0 0 1,1 0-1,-1 0 0,0 0 1,0 0-1,1 0 0,-1 0 0,1-1 1,-3-11-1208,-6-1 793,0 1 0,-1-1 0,-1 2 1,-22-22-1,2 2 494,-26-26 1333,37 39-128,0-1-1,1-1 1,-24-34-1,41 52-1069,0 0-1,0 0 1,0 0-1,0 1 1,0-1-1,0 0 1,1 0-1,-1 0 1,1 0-1,-1 0 1,1 0 0,0-1-1,0 1 1,0-2-1,0 3-70,0 0-1,0 0 1,1 0 0,-1 0-1,1 0 1,-1 1-1,1-1 1,-1 0 0,1 0-1,-1 0 1,1 1 0,0-1-1,-1 0 1,1 1-1,0-1 1,-1 1 0,1-1-1,0 1 1,0-1-1,0 1 1,1-1 0,5-1 69,0 0 0,1 1 1,-1 0-1,0 0 1,1 1-1,9 0 0,-8 0-257,95 1 123,59 0-1717,-57-13-5402,-26-9-7528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41.345"/>
    </inkml:context>
    <inkml:brush xml:id="br0">
      <inkml:brushProperty name="width" value="0.025" units="cm"/>
      <inkml:brushProperty name="height" value="0.025" units="cm"/>
      <inkml:brushProperty name="color" value="#E71224"/>
    </inkml:brush>
  </inkml:definitions>
  <inkml:trace contextRef="#ctx0" brushRef="#br0">28 466 7207,'0'0'3123,"-5"-9"-2322,2 6-756,0-1 1,1 0-1,0 0 1,0 0-1,0 0 1,0 0 0,0-1-1,1 1 1,0-1-1,0 1 1,0-1 0,1 1-1,-1-1 1,1 1-1,0-1 1,1 1-1,-1-1 1,1 1 0,0-1-1,0 1 1,0-1-1,0 1 1,1 0-1,0-1 1,3-5 0,14-16 179,1 0-1,1 2 1,1 1 0,1 0 0,1 2 0,1 1 0,39-25 0,-32 25-340,1 2 1,1 1 0,1 1-1,0 2 1,0 2-1,39-9 1,-54 17 164,-1 0 0,1 2 1,0 0-1,-1 1 0,1 1 0,0 1 1,0 1-1,-1 0 0,1 2 0,-1 0 1,0 1-1,0 1 0,0 1 0,-1 1 1,0 0-1,34 22 0,-19-10 393,1-1 0,1-1 0,0-2 0,2-1 1,-1-3-1,2 0 0,0-3 0,0-1 0,59 5 0,125-6 166,-123-6-492,1 3 1,118 23-1,-97-1 352,-56-10 286,1-3 0,117 8-1,-120-23-677,1-3 0,0-2 0,-1-3 0,-1-3 0,0-3 0,89-35 0,-123 41-118,-8 1-53,1 2-1,1 0 0,-1 2 1,1 0-1,40-3 1,-44 12-918,-17-3 845,-1-1 1,1 1 0,0-1 0,0 0-1,0 1 1,0-1 0,0 0 0,-1 1-1,1-1 1,0 0 0,0 0 0,0 0-1,0 0 1,0 0 0,0 0 0,0 0-1,0 0 1,0 0 0,-1 0 0,1-1-1,0 1 1,0 0 0,0-1 0,0 1-1,0 0 1,-1-1 0,1 1 0,0-1-1,0 1 1,0-2 0,17-24-5322</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41.861"/>
    </inkml:context>
    <inkml:brush xml:id="br0">
      <inkml:brushProperty name="width" value="0.025" units="cm"/>
      <inkml:brushProperty name="height" value="0.025" units="cm"/>
      <inkml:brushProperty name="color" value="#E71224"/>
    </inkml:brush>
  </inkml:definitions>
  <inkml:trace contextRef="#ctx0" brushRef="#br0">1 66 12460,'11'-6'-134,"7"-4"-276,1 1-1,0 1 1,0 1-1,1 0 1,-1 2 0,2 0-1,-1 1 1,24-1-1,-9 5 3280,0 1 1,68 12-1,-67-5-2489,-1 1 0,59 24 0,-90-32-360,0 1 1,0 0-1,0-1 0,-1 2 0,1-1 1,-1 0-1,1 1 0,-1-1 1,0 1-1,0 0 0,0 0 0,-1 0 1,1 1-1,-1-1 0,1 1 1,-1-1-1,2 6 0,-3-6 66,-1 0 1,1 0-1,-1 1 0,1-1 0,-1 0 1,0 0-1,-1 1 0,1-1 0,0 0 1,-1 0-1,0 0 0,0 1 0,0-1 1,0 0-1,0 0 0,-1 0 0,1-1 1,-1 1-1,0 0 0,1 0 0,-1-1 1,-5 5-1,-22 23 287,-1-2 0,-2-1 1,-1-2-1,0 0 0,-2-3 0,-1-1 1,0-1-1,-2-2 0,0-2 0,-1-2 1,-71 18-1,160-50-7265,-4-5 1612</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42.671"/>
    </inkml:context>
    <inkml:brush xml:id="br0">
      <inkml:brushProperty name="width" value="0.025" units="cm"/>
      <inkml:brushProperty name="height" value="0.025" units="cm"/>
      <inkml:brushProperty name="color" value="#E71224"/>
    </inkml:brush>
  </inkml:definitions>
  <inkml:trace contextRef="#ctx0" brushRef="#br0">96 1 9705,'0'8'3374,"-4"62"-2343,-22 111-1,5-49-646,-5 142 1205,22-200-5025,-1-143-1080,-5 22 1281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43.078"/>
    </inkml:context>
    <inkml:brush xml:id="br0">
      <inkml:brushProperty name="width" value="0.025" units="cm"/>
      <inkml:brushProperty name="height" value="0.025" units="cm"/>
      <inkml:brushProperty name="color" value="#E71224"/>
    </inkml:brush>
  </inkml:definitions>
  <inkml:trace contextRef="#ctx0" brushRef="#br0">0 497 11723,'0'0'5557,"11"-5"-4654,11-6-496,11-3-87,0-2 0,-1-1 0,32-24-1,-31 10-105,-2-1-1,-1-1 0,-1-2 0,-2-1 1,30-52-1,27-36-99,-70 111-138,-7 15-72,-3 29-13,-3-17 194,1 25 63,2-1 0,1 0 0,16 54 0,-16-76-458,1 0 0,0-1-1,2 0 1,10 18-1,-11-23-741,1 0 0,0 0 1,0-1-1,1 0 0,0 0 0,15 11 0,17 3-9053</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50.928"/>
    </inkml:context>
    <inkml:brush xml:id="br0">
      <inkml:brushProperty name="width" value="0.025" units="cm"/>
      <inkml:brushProperty name="height" value="0.025" units="cm"/>
      <inkml:brushProperty name="color" value="#E71224"/>
    </inkml:brush>
  </inkml:definitions>
  <inkml:trace contextRef="#ctx0" brushRef="#br0">474 12 9961,'6'-5'789,"3"-1"-38,-16 12 3203,-131 109-1875,-174 162-1644,307-271-422,2-4-8,1 0 0,0 0-1,0 0 1,0 0-1,1 0 1,-1 0 0,0 0-1,1 1 1,-1-1-1,1 1 1,0-1-1,0 1 1,0 0 0,0-1-1,0 1 1,1 0-1,-1 4 1,1-6-4,1-1-1,-1 1 1,1 0-1,0-1 1,-1 1 0,1-1-1,0 1 1,0-1-1,-1 1 1,1-1 0,0 1-1,0-1 1,0 0-1,0 1 1,0-1 0,-1 0-1,1 0 1,0 0-1,0 0 1,0 0-1,0 0 1,0 0 0,1 0-1,30 0 57,-25 0-32,66-3 135,82-15-1,49-2-750,-176 19-94,-12 1-657,1 0 0,-1-1 1,0-1-1,28-7 0,-10-4-3259</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51.340"/>
    </inkml:context>
    <inkml:brush xml:id="br0">
      <inkml:brushProperty name="width" value="0.025" units="cm"/>
      <inkml:brushProperty name="height" value="0.025" units="cm"/>
      <inkml:brushProperty name="color" value="#E71224"/>
    </inkml:brush>
  </inkml:definitions>
  <inkml:trace contextRef="#ctx0" brushRef="#br0">324 238 7655,'0'0'4565,"-11"-2"-3797,6 1-704,0 1 0,0-1 0,0 1 1,0 0-1,0 1 0,0-1 0,1 1 0,-1 0 0,0 0 0,0 0 0,1 1 0,-1-1 0,1 1 0,-1 0 0,1 1 0,0-1 0,0 1 0,0 0 0,0 0 0,0 0 1,-3 4-1,-25 25 1000,2 1 0,-43 59 1,63-77-775,1-1-1,0 1 1,1 1 0,1 0 0,0 0 0,1 0-1,1 1 1,0 0 0,-3 31 0,7-46-273,1 0 0,0 0 0,0 0 0,0 0 0,1 0 0,-1 0 1,0 0-1,1 0 0,-1 0 0,1 0 0,-1 0 0,1 0 0,0-1 0,0 1 0,0 0 1,0-1-1,0 1 0,1 0 0,-1-1 0,0 1 0,1-1 0,-1 0 0,1 1 1,-1-1-1,1 0 0,0 0 0,-1 0 0,1 0 0,0 0 0,0-1 0,0 1 1,0 0-1,-1-1 0,1 0 0,0 1 0,0-1 0,0 0 0,0 0 0,0 0 0,2 0 1,6 0 76,1-1 0,-1 0 1,0 0-1,0-1 1,0-1-1,-1 0 1,12-4-1,8-7 74,0 0 0,-2-2-1,0-2 1,0 0 0,-2-1 0,24-25-1,3-7 12,72-90 0,-93 102-97,32-55-1,-56 82-69,0-1-1,-1 1 0,0-1 1,-1 0-1,0 0 1,-1-1-1,-1 1 1,0-1-1,1-17 1,-4 29-14,0 1 1,0 0-1,0-1 1,0 1-1,0 0 1,0-1-1,-1 1 1,1 0-1,0-1 1,-1 1-1,1 0 1,-1 0 0,0-1-1,1 1 1,-1 0-1,0 0 1,0 0-1,1 0 1,-1 0-1,0 0 1,0 0-1,0 0 1,0 0-1,0 0 1,-1 1-1,1-1 1,0 0-1,0 1 1,0-1-1,-1 1 1,1-1-1,0 1 1,-1 0-1,1-1 1,0 1-1,-1 0 1,1 0-1,0 0 1,-1 0 0,1 0-1,0 0 1,-1 1-1,1-1 1,-2 1-1,-6 0-22,0 1-1,-1 1 1,2 0-1,-1 0 1,-13 7-1,-4 5-204,1 1-1,0 1 1,1 1-1,2 1 1,-1 1-1,-19 24 1,-111 145-8045,149-184 7846,-37 51-5311</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53.491"/>
    </inkml:context>
    <inkml:brush xml:id="br0">
      <inkml:brushProperty name="width" value="0.025" units="cm"/>
      <inkml:brushProperty name="height" value="0.025" units="cm"/>
      <inkml:brushProperty name="color" value="#E71224"/>
    </inkml:brush>
  </inkml:definitions>
  <inkml:trace contextRef="#ctx0" brushRef="#br0">135 0 7143,'0'0'2503,"-4"9"-1809,-10 30-592,2 0-1,1 0 0,3 1 0,-7 65 0,0 177 536,13-207-509,-2 92-110,-13 227 103,17-392-194,0-1 0,0 1 0,0 0 0,0-1 0,0 1 0,-1 0 0,1-1 0,-1 1 0,1-1 0,-1 1 0,0-1 0,0 1 0,1-1 0,-3 2 0,3-3-42,-1 0 1,0 0 0,1 0 0,-1 0 0,0 0 0,1 0-1,-1-1 1,1 1 0,-1 0 0,0 0 0,1-1 0,-1 1 0,1 0-1,-1-1 1,1 1 0,-1-1 0,1 1 0,-1 0 0,1-1-1,0 1 1,-1-1 0,1 0 0,0 1 0,-1-1 0,1 1-1,0-1 1,-1 1 0,1-1 0,0 0 0,0 1 0,0-1-1,0 1 1,0-1 0,0 0 0,0 0 0,-11-28-5022</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9:53.838"/>
    </inkml:context>
    <inkml:brush xml:id="br0">
      <inkml:brushProperty name="width" value="0.025" units="cm"/>
      <inkml:brushProperty name="height" value="0.025" units="cm"/>
      <inkml:brushProperty name="color" value="#E71224"/>
    </inkml:brush>
  </inkml:definitions>
  <inkml:trace contextRef="#ctx0" brushRef="#br0">26 63 6758,'0'0'3839,"-5"8"-3535,1 1-229,1 1 0,-1-1 0,2 1 0,-1 0 1,2 0-1,-1 0 0,1 0 0,1 0 0,-1 0 0,2 0 0,0 0 0,0 0 1,3 13-1,11 85 140,13 73 340,-22-149-347,2-1 0,1 0-1,20 45 1,-26-71-182,-1 0 0,0 0 0,1-1 0,0 1 0,0-1 0,1 0 0,-1 1-1,1-2 1,0 1 0,0 0 0,0-1 0,5 4 0,-6-6-11,-1 0-1,0 0 1,0-1-1,1 1 1,-1-1 0,0 1-1,1-1 1,-1 0 0,0 0-1,1 0 1,-1 0-1,0 0 1,1-1 0,-1 1-1,0-1 1,1 0 0,-1 1-1,0-1 1,0 0-1,0 0 1,1 0 0,-1-1-1,0 1 1,-1 0-1,1-1 1,0 1 0,0-1-1,-1 0 1,1 1 0,1-4-1,11-11 136,0-1 0,-2-1 1,0 0-1,17-35 0,33-90 77,-45 99-180,86-233-2033,-89 236 593,19-52-3166</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51:50.284"/>
    </inkml:context>
    <inkml:brush xml:id="br0">
      <inkml:brushProperty name="width" value="0.025" units="cm"/>
      <inkml:brushProperty name="height" value="0.025" units="cm"/>
      <inkml:brushProperty name="color" value="#E71224"/>
    </inkml:brush>
  </inkml:definitions>
  <inkml:trace contextRef="#ctx0" brushRef="#br0">1 644 8104,'0'0'-1105,"11"0"838,22-5 259,0-2 0,0 0 0,53-22 0,-49 16 187,0 2 0,0 1-1,58-8 1,-45 16 71,1 1 0,0 3-1,60 10 1,148 39 466,-9-2-317,-103-31-42,218-2 0,149-34 342,-78 0-292,1292-63 330,-737 1 133,6 44 64,-875 36-840,1353-29 725,127-32 222,-751 81-813,254-2 57,-225-72 382,-253 11-229,110 16-364,-191 10-57,-431 12-426,162-29 0,-236 27-406,-1-3 1,-1-1-1,0-2 0,0-2 1,-2-1-1,0-2 0,51-33 1,15-32-5881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8.567"/>
    </inkml:context>
    <inkml:brush xml:id="br0">
      <inkml:brushProperty name="width" value="0.025" units="cm"/>
      <inkml:brushProperty name="height" value="0.025" units="cm"/>
    </inkml:brush>
  </inkml:definitions>
  <inkml:trace contextRef="#ctx0" brushRef="#br0">69 16 11883,'1'22'8864,"5"10"-4312,3 18-4037,33 94 0,-21-110-323,-12-24-956,-12-25-2438,-6-6 183,-1 0 0,-1 1 1,-1 1-1,-1 0 0,-17-20 0,-15-13 3814,32 40 914,3 0 9525,15 6-5780,6 1-4660,53-23 2560,-7 2-4899,-18 13-9355</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51:52.300"/>
    </inkml:context>
    <inkml:brush xml:id="br0">
      <inkml:brushProperty name="width" value="0.025" units="cm"/>
      <inkml:brushProperty name="height" value="0.025" units="cm"/>
      <inkml:brushProperty name="color" value="#E71224"/>
    </inkml:brush>
  </inkml:definitions>
  <inkml:trace contextRef="#ctx0" brushRef="#br0">14648 676 10410,'0'-15'-886,"-7"-39"720,3 31-177,1 0 0,1-1-1,1 1 1,1-1 0,1 1 0,5-32 0,-2 43 206,-1-1 0,-1 0 0,0 1 0,0-1 0,-1-19 0,-1 28 160,0 0 0,-1 1 0,0-1 0,0 0 0,0 1 0,0-1 0,0 0 0,-1 1 0,0-1 0,1 1 0,-1 0 0,0 0 0,-1-1 0,1 1 0,-1 1 0,1-1 0,-1 0-1,0 1 1,0-1 0,0 1 0,0 0 0,-6-3 0,-8-3 218,0 1 0,0 1-1,0 0 1,-1 2 0,-31-5 0,-98-4 319,77 9-355,-538-64 863,-210-5-290,-3 67-642,533 6 66,-2846 66 6,545-49-1393,1782-25 761,-470-18 528,714-8-62,-613-18-4,993 57 139,1 9-1,0 7 1,2 9 0,0 7 0,3 8 0,-298 118 0,401-133-158,2 4 0,-110 68 1,156-85-32,2 1 1,0 0 0,1 2 0,0 1 0,2 1 0,1 0 0,1 2 0,0 0 0,-29 53 0,42-64-42,0 0 1,1 1-1,1-1 0,0 1 1,0 0-1,2 0 0,0 0 1,0 0-1,1 1 1,1-1-1,0 0 0,1 1 1,4 19-1,0-16 14,1 0 1,0 0-1,1 0 0,1-1 0,0 0 1,1 0-1,1-1 0,1-1 0,15 19 0,0-6-11,1-1-1,1-2 0,1 0 0,1-2 0,1-2 0,1 0 0,1-2 0,1-2 0,57 22 0,-18-16 31,1-4-1,0-2 1,84 7-1,234 4 202,-368-27-168,1469 18 245,-1036-20-243,3158-76 337,-1850 10-219,-167 8-69,-5-32 27,-1564 89-86,863-74-2,-10-52 69,-504 40 371,-308 67-260,-1-4 0,0-2 0,78-44 0,-128 60-49,-1 0 0,0-1 0,-1-1 1,0-1-1,-1 0 0,-1-1 0,24-30 1,-34 38-29,0 1 0,-1-1 0,0 1 0,-1-1 0,1 0 0,-1 0 0,-1-1 0,1 1 0,-1-1 1,-1 1-1,1-1 0,-1 0 0,-1 0 0,1 1 0,-1-1 0,-1 0 0,1 0 0,-1 0 0,-1 1 0,0-1 1,0 1-1,0-1 0,-1 1 0,-5-11 0,0 5-62,0 1 1,-1 0-1,-1 0 1,0 1-1,0 0 1,-1 1-1,0 0 0,-1 0 1,0 2-1,-1-1 1,0 2-1,0 0 1,0 0-1,-1 1 0,0 1 1,-16-4-1,-21-5-1100,-1 2 0,0 3-1,-65-3 1,-6 3-2761,-7-2-2050</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55:06.910"/>
    </inkml:context>
    <inkml:brush xml:id="br0">
      <inkml:brushProperty name="width" value="0.025" units="cm"/>
      <inkml:brushProperty name="height" value="0.025" units="cm"/>
      <inkml:brushProperty name="color" value="#E71224"/>
    </inkml:brush>
  </inkml:definitions>
  <inkml:trace contextRef="#ctx0" brushRef="#br0">5428 584 12524,'-53'-36'943,"-363"-236"-332,345 232-1114,-2 3 0,-2 4 0,-1 2 0,-84-21 0,45 26 494,-1 5 0,-198-10 0,-239 27 735,300 13-362,0 11 0,2 11 0,1 12-1,2 10 1,2 11 0,-258 104 0,374-114-277,-233 134 0,274-133-8,2 5 1,3 3 0,-96 95 0,129-107-28,3 2-1,2 2 0,2 2 1,3 2-1,-51 99 0,67-106-33,2 1-1,3 1 0,2 0 0,2 2 1,3 0-1,3 1 0,-7 92 0,14-92-16,3-1-1,2 0 0,2 0 1,3 0-1,2 0 1,2-1-1,3-1 0,3 0 1,1-1-1,3-1 0,3-1 1,1 0-1,34 47 1,-28-53 47,2-2 0,2-1 0,1-2 0,3-2 0,66 53 1,-44-47 63,2-2 0,1-4 0,103 46 0,-35-31 3,3-6-1,1-7 1,255 43-1,-123-47-131,0-12 0,2-12-1,353-28 1,-345-9-209,-2-12 1,-2-13-1,532-169 1,-684 174 203,156-82 1,-199 84 92,-2-3 1,136-109 0,-169 117 8,-1-2 0,-2-2 0,-2-2 0,-2-1 0,43-69 0,-57 75 14,-2-1 0,-2-1 0,-1-1 0,-2 0 0,-2-1 0,-2-1 0,11-77 0,-18 72-34,-1-1 0,-3 0 0,-2 0 0,-2 0 0,-2 1-1,-2 0 1,-3 0 0,-1 0 0,-3 1 0,-2 1 0,-1 0 0,-26-45 0,10 31 33,-2 3 0,-2 0 0,-3 3 0,-2 1 0,-3 2 0,-60-54 0,41 50-29,-2 3 0,-3 3 0,-1 3 1,-117-58-1,68 52-51,-2 5 0,-2 5 0,-1 6 0,-2 5 0,-2 5 0,-209-15 0,37 28-512,0 14 1,-472 59 0,267 2-6218,259-37-4265</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8:19.089"/>
    </inkml:context>
    <inkml:brush xml:id="br0">
      <inkml:brushProperty name="width" value="0.025" units="cm"/>
      <inkml:brushProperty name="height" value="0.025" units="cm"/>
    </inkml:brush>
  </inkml:definitions>
  <inkml:trace contextRef="#ctx0" brushRef="#br0">34 229 3587,'0'0'6134,"-6"-10"-5995,-19-34-64,24 41-34,1-1 0,-1 1 0,1-1 0,0 1 0,0-1 0,0 1 0,0-1 0,0 1 0,1-1 1,0 1-1,-1-1 0,1 1 0,1-1 0,-1 1 0,0 0 0,1 0 0,0 0 0,0 0 0,0 0 0,0 0 0,0 0 1,3-2-1,27 43 4059,-26-32-4083,1-1 1,1 1 0,-1-1 0,1-1 0,0 1 0,0-1 0,0 0 0,1-1 0,-1 0 0,1-1 0,0 0 0,0 0 0,0 0 0,0-1 0,0-1-1,0 1 1,0-2 0,11 0 0,4-2 95,1-1 1,-1-1-1,-1-1 0,1 0 0,35-17 0,28-18 131,-48 22-221,2 1 1,56-18-1,-82 32 31,0 1 0,0 0 0,0 1 0,0 1 0,0 0 0,1 2 0,-1-1 0,0 2 0,0 0 0,26 6 0,11 8 16,1-4 1,0-1-1,1-3 1,0-2-1,0-3 0,0-2 1,0-2-1,0-3 1,54-10-1,248-42 79,-296 51-127,0 2-1,0 4 1,0 1-1,61 12 1,79 20 31,321 13 0,982-71 6,-710 22-36,-29 1-19,-231-29 12,-1 1-28,3 38 18,473 3 17,-603-19-24,699 8 204,-845-21 608,-258 20-581,2 0-2251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8:22.932"/>
    </inkml:context>
    <inkml:brush xml:id="br0">
      <inkml:brushProperty name="width" value="0.025" units="cm"/>
      <inkml:brushProperty name="height" value="0.025" units="cm"/>
    </inkml:brush>
  </inkml:definitions>
  <inkml:trace contextRef="#ctx0" brushRef="#br0">2009 144 1986,'-116'-12'8915,"72"7"-8961,0-2 0,0-3 0,1-1 0,-44-18 0,63 19 163,-2 1-1,1 0 0,-1 2 0,0 1 0,0 1 0,-1 2 0,1 0 0,-1 2 0,0 0 1,0 2-1,1 1 0,-1 2 0,1 0 0,-1 2 0,-25 9 0,-314 147 628,103-39-377,203-99-409,1 4 1,2 1-1,1 3 1,-81 61-1,118-78 5,1 2 0,1 0-1,0 1 1,1 1-1,1 1 1,-17 30-1,23-35 25,1 1 0,1 0-1,1 1 1,0 0-1,2 0 1,-1 0 0,2 1-1,1-1 1,-2 35-1,5-45 5,0-1 0,0 1 0,1-1-1,-1 1 1,1-1 0,1 0 0,-1 0-1,1 0 1,0 0 0,0 0-1,1-1 1,0 1 0,0-1 0,0 0-1,0 0 1,1 0 0,0-1 0,0 0-1,0 0 1,1 0 0,-1 0 0,13 5-1,9 4 6,1 0 0,0-2 0,48 12 0,20 0 110,165 19 1,103-15-21,-193-17-81,374 3 403,-433-20-325,0-4 0,202-46 0,86-65-5,163-36 228,-461 138-264,-1-4 1,111-43-1,-175 52-34,-1-1 0,0-2-1,-1-1 1,-1-2 0,-1-1 0,-1-1 0,-1-2 0,48-50 0,-74 69 11,0 1 0,0-1 1,0-1-1,-1 1 1,0-1-1,0 1 0,-1-1 1,1 0-1,-1-1 1,3-11-1,-6 15-5,0 0-1,0 0 1,0 0-1,0 0 0,0 0 1,-1 0-1,0 0 1,0 1-1,0-1 1,0 0-1,0 0 1,-1 1-1,0-1 1,0 1-1,0-1 1,0 1-1,0 0 0,-1 0 1,1 0-1,-1 0 1,0 0-1,-3-3 1,-28-22 80,-1 1 0,-2 2 0,0 1-1,-1 2 1,-2 2 0,-49-19 0,22 15-5,0 3 1,-1 2-1,-82-11 0,49 18-6,-155 1 1,-99 25-645,-194-5-1469,491-16 1227,-63-15-1,64 11-578,-16-2-2141</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45.369"/>
    </inkml:context>
    <inkml:brush xml:id="br0">
      <inkml:brushProperty name="width" value="0.025" units="cm"/>
      <inkml:brushProperty name="height" value="0.025" units="cm"/>
    </inkml:brush>
  </inkml:definitions>
  <inkml:trace contextRef="#ctx0" brushRef="#br0">2611 302 2594,'-1'-8'2323,"0"-1"-1901,-1-10 450,0 0-1,-1 0 1,-2 1-1,-9-28 1,12 40-732,-1 0 1,0 0-1,-1 0 1,1 1-1,-1-1 0,0 1 1,0 0-1,-1 0 0,0 0 1,1 1-1,-2 0 0,1 0 1,0 0-1,-1 0 0,0 1 1,0 0-1,0 0 0,-6-2 1,-18-3 21,0 1 0,0 2 0,-44-4 1,-25-3-54,-25-5-31,-1 6 0,-151 5 1,248 7-74,1 2 0,0 0-1,0 2 1,-34 10 0,-105 42 31,108-35-32,-100 39 305,3 8 1,-255 154 0,384-205-246,0 1-1,2 1 1,-44 45 0,-55 82 16,74-85-31,4 0 59,2 3-1,4 1 1,-34 76 0,42-82-91,25-48 16,0 0-1,1 0 0,1 0 0,0 1 1,0-1-1,2 1 0,-1 0 1,2 0-1,-1 0 0,2 0 0,0 0 1,0 0-1,1 0 0,1 0 0,0 0 1,1 0-1,0-1 0,1 1 1,1-1-1,0 0 0,12 22 0,62 143 31,-63-132-45,3-1-1,2 0 0,1-2 1,47 66-1,-26-55 29,2-2 0,2-2 0,68 54 0,-87-81-32,1-1 0,1-1 1,1-1-1,1-2 1,1-2-1,0 0 0,66 18 1,-41-22 42,0-3 0,62 1 0,64 9-73,-79 0-472,-19 0 443,1-5 0,0-3 0,139-2 0,-202-11 62,0 0 0,0-2 0,-1 0 0,1-2 0,25-11 0,111-57 164,-56 24-127,-76 37-51,0-2 1,-1-1-1,0-1 0,-2-1 1,0-1-1,-2-2 1,27-30-1,134-185 41,-121 150-35,-47 65-9,13-16 650,38-68 1,-60 91-449,0 0 1,-1 0-1,0 0 1,-2-1-1,1 1 0,-2-1 1,0 0-1,0-28 1,6-121 1117,-1-71-1232,-9 193-93,-2 1 0,-2-1 0,-16-63 0,8 62 2,-2 1 1,-2 0-1,-1 2 1,-35-58 0,-116-141-221,132 193-677,-33-59 1,59 87-1290,1-1 0,1 0 1,-10-35-1,13 31-2941</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47.023"/>
    </inkml:context>
    <inkml:brush xml:id="br0">
      <inkml:brushProperty name="width" value="0.025" units="cm"/>
      <inkml:brushProperty name="height" value="0.025" units="cm"/>
    </inkml:brush>
  </inkml:definitions>
  <inkml:trace contextRef="#ctx0" brushRef="#br0">72 2518 6951,'0'0'1644,"-9"0"-934,-2 1-431,8 0-151,-1-1 0,1 0 0,-1 1 0,1-1 0,-1 0 0,1-1 0,-1 1 0,1-1 0,-7-1 0,9 1-5,0 0 0,0 0 0,0 0 1,0 0-1,0 0 0,1-1 0,-1 1 0,0 0 1,1 0-1,-1-1 0,1 1 0,-1 0 1,1-1-1,0 1 0,0-1 0,-1 1 1,1 0-1,0-1 0,0 1 0,0-1 0,0 1 1,1 0-1,-1-1 0,0 1 0,1-3 1,9-37 713,6 9-659,2 0 1,0 1-1,37-44 0,-2 2-160,272-474-263,-232 382 74,-15 33 121,5 3 1,6 5 0,125-135-1,174-132-20,41-46 1074,-418 424-956,-12 14-1141,-21 19-2444,10-9 1825,-7 7-2217</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47.384"/>
    </inkml:context>
    <inkml:brush xml:id="br0">
      <inkml:brushProperty name="width" value="0.025" units="cm"/>
      <inkml:brushProperty name="height" value="0.025" units="cm"/>
    </inkml:brush>
  </inkml:definitions>
  <inkml:trace contextRef="#ctx0" brushRef="#br0">1 1 1057</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47.776"/>
    </inkml:context>
    <inkml:brush xml:id="br0">
      <inkml:brushProperty name="width" value="0.025" units="cm"/>
      <inkml:brushProperty name="height" value="0.025" units="cm"/>
    </inkml:brush>
  </inkml:definitions>
  <inkml:trace contextRef="#ctx0" brushRef="#br0">67 100 3748,'6'-9'1617,"45"-73"2424,-42 74-3079,-5 13-448,-4 24-100,0-22-248,-3 31 159,-2 0 1,-1 0 0,-2-1-1,-16 45 1,0 3 37,2-1 5,-22 102 550,44-186-906,0 0 1,0 1-1,0-1 0,0 0 0,0 0 1,-1 1-1,1-1 0,0 0 0,0 1 0,0-1 1,0 0-1,0 1 0,0-1 0,1 0 1,-1 0-1,0 1 0,0-1 0,0 0 0,0 1 1,0-1-1,0 0 0,0 0 0,1 1 1,-1-1-1,0 0 0,0 0 0,0 1 0,1-1 1,-1 0-1,0 0 0,0 0 0,0 1 1,1-1-1,-1 0 0,0 0 0,1 0 0,-1 0 1,0 0-1,0 1 0,1-1 0,-1 0 0,17-5 326,15-16 119,78-62-163,241-138-1,-297 194-908,52-28-4519,-38 15-3829</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49.913"/>
    </inkml:context>
    <inkml:brush xml:id="br0">
      <inkml:brushProperty name="width" value="0.025" units="cm"/>
      <inkml:brushProperty name="height" value="0.025" units="cm"/>
    </inkml:brush>
  </inkml:definitions>
  <inkml:trace contextRef="#ctx0" brushRef="#br0">85 84 9289,'2'-8'1810,"8"-50"3527,-7 41-1253,-10 50-3400,-81 325 90,87-357-700,1 0-1,-1 1 0,1-1 1,-1 1-1,1-1 0,-1 1 1,1 0-1,0-1 1,0 1-1,0-1 0,0 1 1,0-1-1,0 1 1,0 0-1,0-1 0,1 1 1,-1-1-1,0 1 1,1-1-1,0 1 0,-1-1 1,1 1-1,0-1 0,0 0 1,-1 1-1,1-1 1,2 2-1,-1-3-12,0 0-1,0-1 1,1 1-1,-1 0 1,0 0 0,0-1-1,0 0 1,0 1-1,0-1 1,0 0 0,0 0-1,0 0 1,0 0 0,0 0-1,0 0 1,0-1-1,-1 1 1,1-1 0,2-3-1,181-178 879,-106 100-1152,-69 70-2415,-24 17-4657,-9 9-253</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50.247"/>
    </inkml:context>
    <inkml:brush xml:id="br0">
      <inkml:brushProperty name="width" value="0.025" units="cm"/>
      <inkml:brushProperty name="height" value="0.025" units="cm"/>
    </inkml:brush>
  </inkml:definitions>
  <inkml:trace contextRef="#ctx0" brushRef="#br0">0 1 10890,'0'0'9802,"8"55"-9770,2-38-193,5 0-1088,-8 1-1409,0-2-2467,2-4-865</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8.925"/>
    </inkml:context>
    <inkml:brush xml:id="br0">
      <inkml:brushProperty name="width" value="0.025" units="cm"/>
      <inkml:brushProperty name="height" value="0.025" units="cm"/>
    </inkml:brush>
  </inkml:definitions>
  <inkml:trace contextRef="#ctx0" brushRef="#br0">1 71 14606,'0'0'11435,"43"-53"-11243,-22 44-160,5 3-32,-3 4-352,2 2-1250,-5 0-1537,-2 0-2562,-7 0-4901</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50.605"/>
    </inkml:context>
    <inkml:brush xml:id="br0">
      <inkml:brushProperty name="width" value="0.025" units="cm"/>
      <inkml:brushProperty name="height" value="0.025" units="cm"/>
    </inkml:brush>
  </inkml:definitions>
  <inkml:trace contextRef="#ctx0" brushRef="#br0">24 19 9225,'0'0'4105,"-2"11"-1767,-3 8-1492,1-8-404,1-1-1,0 1 0,1 0 0,0 0 0,0 0 1,1 0-1,1 1 0,0-1 0,2 13 0,-2-23-434,1-1 0,0 1-1,-1 0 1,1 0 0,-1 0-1,1-1 1,0 1-1,-1 0 1,1-1 0,0 1-1,0-1 1,0 1-1,-1-1 1,1 1 0,0-1-1,0 0 1,0 1 0,0-1-1,0 0 1,0 0-1,0 1 1,0-1 0,0 0-1,0 0 1,0 0-1,0 0 1,-1 0 0,1-1-1,0 1 1,0 0 0,0 0-1,0-1 1,0 1-1,0 0 1,0-1 0,1 0-1,32-20 107,14-34-21,-37 40-72,1 0-1,0 1 0,2 1 1,-1 0-1,24-16 0,-36 29 6,-1-1-1,0 1 1,1-1-1,-1 1 1,1 0-1,-1-1 1,1 1-1,-1 0 1,1 0-1,-1-1 1,1 1-1,-1 0 1,1 0-1,-1 0 1,1 0-1,-1 0 1,1 0-1,0 0 1,-1 0-1,1 0 1,-1 0-1,1 0 1,-1 0-1,1 0 1,-1 0-1,1 0 1,-1 1-1,1-1 1,-1 0-1,1 0 1,-1 1-1,1-1 1,-1 0-1,1 1 1,-1-1-1,1 1 1,3 24 845,-16 40 109,10-58-1001,1 18-1133,19-42-4705,-3 0-685</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51.282"/>
    </inkml:context>
    <inkml:brush xml:id="br0">
      <inkml:brushProperty name="width" value="0.025" units="cm"/>
      <inkml:brushProperty name="height" value="0.025" units="cm"/>
    </inkml:brush>
  </inkml:definitions>
  <inkml:trace contextRef="#ctx0" brushRef="#br0">80 27 10250,'0'0'5861,"-9"-1"-3656,5 1-2171,1 0 104,1-1 1,0 1-1,0 0 0,-1 0 0,1 0 0,0 0 0,0 0 1,-1 0-1,1 0 0,0 1 0,0-1 0,-1 1 1,1 0-1,0-1 0,0 1 0,0 0 0,0 0 0,0 1 1,0-1-1,0 0 0,1 1 0,-1-1 0,0 1 1,1-1-1,-1 1 0,1 0 0,-1 0 0,1 0 0,0-1 1,0 1-1,0 1 0,0-1 0,0 0 0,0 0 1,1 0-1,-1 0 0,0 3 0,1 2 10,-1-1 0,1 1-1,0-1 1,1 1 0,0 0 0,0-1-1,0 0 1,4 12 0,-4-16-133,-1 0 0,1 0-1,0 0 1,-1-1 0,1 1 0,0 0 0,0-1-1,0 1 1,0-1 0,0 1 0,1-1 0,-1 1 0,0-1-1,1 0 1,-1 1 0,1-1 0,-1 0 0,1 0-1,0 0 1,-1-1 0,1 1 0,0 0 0,0 0-1,-1-1 1,1 1 0,0-1 0,0 0 0,0 0-1,0 1 1,0-1 0,0 0 0,0-1 0,-1 1-1,1 0 1,2-1 0,-1 0-22,-1 0 1,1-1-1,-1 1 0,1-1 0,-1 0 1,0 0-1,0 0 0,0 0 0,0 0 0,0 0 1,0 0-1,0-1 0,-1 1 0,1-1 1,-1 1-1,0-1 0,0 0 0,0 1 1,0-1-1,0 0 0,0 0 0,-1 0 1,1-3-1,4-70-183,-5 74 190,-9-24 137,9 25-133,-1 1 0,1-1-1,0 1 1,-1-1 0,1 1 0,-1-1-1,1 1 1,-1-1 0,1 1 0,-1-1-1,0 1 1,1 0 0,-1-1-1,1 1 1,-1 0 0,0-1 0,1 1-1,-1 0 1,0 0 0,1 0 0,-1 0-1,0 0 1,1 0 0,-1 0-1,0 0 1,0 0 0,1 0 0,-1 0-1,0 0 1,1 0 0,-1 0 0,0 1-1,1-1 1,-1 0 0,0 0 0,1 1-1,-1-1 1,0 1 0,1 0-4,-1-1 0,1 0 0,0 0 0,0 0 0,0 1 0,0-1 0,0 0 0,-1 0 0,1 0 0,0 1 0,0-1 0,0 0 0,0 0 0,0 1 0,0-1 0,0 0 0,0 0 0,0 1 0,0-1 0,0 0 0,0 0 0,0 1 0,0-1 0,0 0 0,0 0 0,0 1 1,0-1-1,1 0 0,-1 0 0,0 1 0,0-1 0,0 0 0,0 0 0,0 0 0,1 1 0,-1-1 0,0 0 0,0 0 0,0 0 0,1 0 0,-1 1 0,0-1 0,0 0 0,0 0 0,1 0 0,-1 0 0,0 0 0,0 0 0,1 0 0,-1 0 0,0 0 0,0 0 0,1 0 0,-1 0 0,0 0 0,0 0 0,1 0 0,-1 0 1,1 0-1,17 4-24,165-13-269,-182 9 289,0 0 1,0 0-1,0 0 0,0 0 1,0 0-1,0 1 1,0-1-1,0 0 0,0 1 1,0-1-1,-1 1 1,1-1-1,0 1 1,0-1-1,0 1 0,-1-1 1,1 1-1,0 0 1,-1 0-1,1-1 1,0 1-1,-1 0 0,1 0 1,-1 0-1,1-1 1,-1 3-1,5 31-32,-7-23 77,1 1 0,-1-1 1,-7 21-1,0 0 263,9-31-219,13-8 65,5-8-221,32-34 1,-36 33-404,1 0-1,30-22 1,-45 38 469,0 0-1,0 0 1,0 0 0,0 0 0,1 0 0,-1 0 0,0 0-1,0-1 1,0 1 0,0 0 0,1 0 0,-1 0 0,0 0-1,0 0 1,0 0 0,0 0 0,1 0 0,-1 0-1,0 0 1,0 0 0,0 0 0,0 0 0,1 0 0,-1 0-1,0 0 1,0 0 0,0 0 0,0 0 0,1 0 0,-1 1-1,0-1 1,0 0 0,0 0 0,0 0 0,0 0-1,1 0 1,-1 0 0,0 0 0,0 0 0,0 1 0,0-1-1,0 0 1,0 0 0,0 0 0,0 0 0,1 1 0,-1-1-1,0 0 1,0 0 0,1 14-12,-4 16 213,1-22-81,1 0 1,0 0 0,0-1-1,0 1 1,1 0 0,0 0 0,2 8-1,-1-14-89,-1 0 0,1 0 0,0 0 0,0-1 0,0 1 0,0 0 0,0-1 0,0 1 0,0-1 0,0 1 0,1-1 0,-1 0 0,1 1 0,-1-1 0,1 0 0,-1 0 0,1 0 0,0 0 0,-1 0 0,1 0 0,0-1 0,0 1 0,0-1 0,0 1 0,0-1 0,0 1 0,-1-1 0,1 0 0,0 0 0,0 0 0,0 0 0,0-1 0,2 1 0,4-2 21,-1 0-1,0 0 1,-1 0-1,1-1 1,0 0-1,-1 0 1,1-1-1,-1 0 1,0 0-1,0 0 1,-1-1-1,1 1 1,-1-2-1,0 1 1,0 0-1,-1-1 1,0 0-1,0 0 1,0 0-1,0-1 1,-1 1-1,0-1 1,3-12-1,-6 18-21,0-1 0,-1 1 0,1-1 0,0 1 1,0-1-1,-1 1 0,1-1 0,-1 1 0,1-1 0,-1 1 0,0-1 0,0 1 0,0 0 0,1 0 0,-1-1 0,0 1 1,0 0-1,-1 0 0,1 0 0,0 0 0,0 0 0,0 0 0,-1 0 0,1 1 0,-1-1 0,1 0 0,0 1 0,-1-1 1,1 1-1,-1-1 0,1 1 0,-1 0 0,-2 0 0,-28-3 62,45 4-544,42 3-2808,-20-8-3615,-13-5-2831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51.645"/>
    </inkml:context>
    <inkml:brush xml:id="br0">
      <inkml:brushProperty name="width" value="0.025" units="cm"/>
      <inkml:brushProperty name="height" value="0.025" units="cm"/>
    </inkml:brush>
  </inkml:definitions>
  <inkml:trace contextRef="#ctx0" brushRef="#br0">1 1 12844,'0'0'10212,"1"9"-9523,1 82 514,-3-43-399,1-48-801,0 1 0,0-1-1,0 1 1,0-1-1,0 1 1,0-1-1,0 0 1,0 1 0,1-1-1,-1 1 1,0-1-1,0 1 1,1-1-1,-1 1 1,0-1 0,0 0-1,1 1 1,-1-1-1,0 0 1,1 1 0,-1-1-1,1 0 1,-1 1-1,0-1 1,1 0-1,-1 0 1,1 0 0,-1 1-1,1-1 1,-1 0-1,1 0 1,-1 0-1,1 0 1,-1 0 0,1 0-1,-1 0 1,1 0-1,-1 0 1,1 0 0,-1 0-1,1 0 1,-1 0-1,1 0 1,-1-1-1,0 1 1,1 0 0,-1 0-1,1 0 1,-1-1-1,1 1 1,-1 0 0,0-1-1,1 0 1,25-15 44,0-14-212,-18 20 62,0 0 0,1 1 0,0-1 0,0 2 0,1 0 0,14-9 0,-23 17 137,-1 0-1,1 1 1,-1-1 0,0 1-1,1-1 1,-1 1-1,0-1 1,1 1 0,-1-1-1,0 1 1,0-1-1,1 1 1,-1-1 0,0 1-1,0 0 1,0-1 0,0 1-1,0-1 1,0 1-1,0 0 1,0-1 0,0 1-1,0-1 1,0 1-1,0 0 1,0-1 0,-1 1-1,1 0 1,-3 22 438,-2 29-723</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52.422"/>
    </inkml:context>
    <inkml:brush xml:id="br0">
      <inkml:brushProperty name="width" value="0.025" units="cm"/>
      <inkml:brushProperty name="height" value="0.025" units="cm"/>
    </inkml:brush>
  </inkml:definitions>
  <inkml:trace contextRef="#ctx0" brushRef="#br0">13 1 10314,'0'0'12059,"-2"7"-11482,1 0-528,-2 5 308,1 1 1,0 0-1,0 20 0,2-31-325,0 0-1,0 0 0,0 0 1,0 0-1,0-1 1,0 1-1,0 0 1,1 0-1,-1 0 1,1 0-1,-1-1 0,1 1 1,0 0-1,-1-1 1,1 1-1,0 0 1,0-1-1,0 1 1,1-1-1,-1 1 0,0-1 1,0 0-1,1 1 1,-1-1-1,1 0 1,-1 0-1,1 0 1,0 0-1,-1 0 1,1-1-1,0 1 0,0 0 1,-1-1-1,1 1 1,2-1-1,3 0-5,0-1 0,-1 0 0,1-1-1,0 1 1,-1-1 0,0 0 0,1-1 0,-1 0-1,0 0 1,0 0 0,-1-1 0,1 1 0,6-7-1,-7 6-22,0 0 0,1 0 0,0 0 0,-1 1-1,1 0 1,1 0 0,-1 1 0,0-1 0,1 1 0,-1 1-1,14-3 1,-20 5-2,1-1-1,-1 0 1,1 0-1,-1 1 0,1-1 1,-1 0-1,1 0 1,-1 1-1,0-1 1,1 1-1,-1-1 1,0 0-1,1 1 0,-1-1 1,0 1-1,1-1 1,-1 1-1,0-1 1,0 1-1,1-1 1,-1 1-1,0-1 0,0 1 1,0-1-1,0 1 1,0-1-1,0 1 1,0-1-1,0 2 1,1 24 77,-1-14 12,0-9-70,0-1 1,1 1-1,-1-1 0,1 1 1,-1-1-1,1 1 0,0-1 1,0 0-1,0 1 1,0-1-1,0 0 0,1 0 1,-1 1-1,1-1 1,-1 0-1,1-1 0,0 1 1,4 3-1,-4-4-7,0 0-1,0 0 0,0-1 1,0 1-1,1 0 1,-1-1-1,0 0 1,0 0-1,1 1 1,-1-1-1,0-1 0,1 1 1,-1 0-1,0 0 1,0-1-1,5-1 1,3-2-30,-1 0 0,0-1 0,0 0 0,0 0 1,0-1-1,-1 0 0,14-13 0,-14 10-149,-6 6 77,0 1 0,0 0 0,-1 0 0,1 0 0,1 0 0,-1 0 0,0 0 0,0 0 0,1 1 0,-1-1-1,1 1 1,4-2 0,-13 29-370,-2-10 175,-7 13-655,11-11-5990</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53.255"/>
    </inkml:context>
    <inkml:brush xml:id="br0">
      <inkml:brushProperty name="width" value="0.025" units="cm"/>
      <inkml:brushProperty name="height" value="0.025" units="cm"/>
    </inkml:brush>
  </inkml:definitions>
  <inkml:trace contextRef="#ctx0" brushRef="#br0">75 0 15759,'0'0'1676,"-7"10"-21,-3 6-878,1 0 0,1 0 0,0 1 0,1 1 0,1-1 0,1 1 0,0 0 0,-3 32 0,8 73-191,3-51-584,-7-230-3649,3 155 3148,2 5 258,-1-1 254,1 1 1,0 0-1,-1 0 0,1-1 0,0 1 0,0 0 0,0-1 0,0 1 0,0-1 0,1 1 0,-1-1 0,0 1 0,1-1 0,1 2 0,5 1-5,0 0 0,-1-1 0,1 0 1,1 0-1,-1-1 0,0 0 0,0 0 0,1-1 1,-1 0-1,1-1 0,0 0 0,8-1 0,-10 1-8,0-1 0,0 0 0,0 0 0,-1-1 0,1 1 0,-1-1 0,1-1 1,-1 0-1,0 1 0,0-2 0,0 1 0,0-1 0,0 0 0,-1 0 0,7-7 0,-11 10 16,0 0 1,-1 0 0,1 0 0,0 0 0,0 0-1,0-1 1,-1 1 0,1 0 0,0-1 0,-1 1-1,1 0 1,-1-1 0,0 1 0,0-1 0,1 1-1,-1 0 1,0-1 0,0 1 0,0-1-1,0 1 1,0-1 0,-1 1 0,1-1 0,-1-1-1,1 3 4,-1-1-1,0 0 1,1 1-1,-1-1 1,0 0-1,1 1 1,-1-1-1,0 1 1,0-1-1,1 1 1,-1-1-1,0 1 1,0 0-1,0 0 1,1-1-1,-1 1 1,0 0-1,0 0 1,0 0-1,0 0 1,0 0-1,0 0 1,0 0-1,0 0 1,1 0-1,-1 0 1,0 0-1,0 1 1,0-1-1,0 0 1,0 1-1,1-1 1,-1 0-1,0 1 1,0-1-1,1 1 1,-1-1-1,-1 2 0,-3 2 42,0 1 0,1-1 0,-1 1 0,1 0-1,-1 1 1,2-1 0,-1 1 0,1-1-1,-1 1 1,2 0 0,-1 1 0,1-1-1,0 0 1,0 1 0,0-1 0,1 1-1,0-1 1,1 1 0,-1 0 0,1 7-1,0-13-61,1 0 0,-1 0-1,0 1 1,0-1-1,0 0 1,0 0 0,1 0-1,-1 0 1,1-1-1,-1 1 1,1 0 0,-1 0-1,1 0 1,-1 0-1,1 0 1,0 0 0,-1-1-1,1 1 1,0 0-1,0-1 1,-1 1 0,1 0-1,0-1 1,0 1-1,2 0 1,33 5-507,-27-6 269,0-1 0,0 0-1,0 0 1,0-1-1,14-4 1,-16 3 295,0-1 0,0 1 0,-1-1 0,1 0 0,-1-1 0,7-6 0,-12 11 43,0-1 1,0 0-1,0 0 0,0-1 1,0 1-1,0 0 0,0 0 1,0 0-1,-1-1 0,1 1 1,0 0-1,-1-1 0,1 1 0,-1 0 1,0-1-1,1 1 0,-1-1 1,0 1-1,0-1 0,0 1 1,0 0-1,0-1 0,0 1 1,0-1-1,0 1 0,-1-1 0,1 1 1,-1 0-1,1-1 0,-1 1 1,1 0-1,-1-1 0,0 1 1,0 0-1,1 0 0,-1-1 1,0 1-1,-2-1 0,-10-16-117,13 18 14,0 0 0,0-1 0,0 1 0,0 0 0,0 0 0,0 0 0,0-1 0,0 1-1,0 0 1,1 0 0,-1 0 0,0-1 0,0 1 0,0 0 0,0 0 0,0 0 0,0-1 0,0 1 0,0 0-1,1 0 1,-1 0 0,0 0 0,0 0 0,0-1 0,0 1 0,0 0 0,1 0 0,-1 0 0,0 0 0,0 0-1,0 0 1,1 0 0,-1 0 0,0 0 0,0-1 0,0 1 0,1 0 0,-1 0 0,0 0 0,0 0-1,0 0 1,1 0 0,-1 0 0,0 1 0,41 7-461,-9 0 449,-18-7-105,0-1-1,0 0 1,1-1 0,-1-1 0,22-5 0,-32 6 134,-1 1 0,0-1 0,0 0 0,0 0 0,0-1 0,0 1 0,0-1 0,0 0 0,0 1 0,-1-1 0,1 0 0,-1-1 0,1 1 0,-1 0 0,0-1 0,0 1 0,0-1 0,0 0 0,0 1 0,-1-1 0,1 0 0,-1 0 0,0 0 0,1 0 0,-2-1 0,1 1 0,0 0 1,-1 0-1,1-7 0,-1 10-9,-1-1 0,1 0 0,-1 1 0,1-1 0,-1 1 1,1-1-1,-1 1 0,1-1 0,-1 1 0,1-1 1,-1 1-1,0-1 0,1 1 0,-1 0 0,0-1 1,1 1-1,-1 0 0,0 0 0,0 0 0,1-1 0,-1 1 1,0 0-1,0 0 0,1 0 0,-1 0 0,0 0 1,0 0-1,1 1 0,-1-1 0,0 0 0,0 0 0,1 0 1,-1 1-1,0-1 0,1 0 0,-1 1 0,0 0 1,-31 12-15,27-9 13,0 0 0,0 1 0,1 0 0,-1 0 0,1 0 0,0 1 0,1-1 0,-1 1-1,1 0 1,0 0 0,1 0 0,-1 0 0,1 1 0,0-1 0,1 0 0,0 1 0,0 0 0,0-1 0,1 12 0,0-17-54,0 0 0,0 0 0,0 0 0,0 0 0,1 0 1,-1 0-1,0 0 0,1 0 0,-1 0 0,0 0 0,1 0 0,-1 0 1,1 0-1,0 0 0,-1-1 0,1 1 0,0 0 0,-1 0 0,1-1 1,0 1-1,0-1 0,-1 1 0,1-1 0,0 1 0,0-1 0,0 1 1,0-1-1,0 1 0,0-1 0,0 0 0,0 0 0,0 0 0,1 1 1,38-3-5199,-12-6-900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53.600"/>
    </inkml:context>
    <inkml:brush xml:id="br0">
      <inkml:brushProperty name="width" value="0.025" units="cm"/>
      <inkml:brushProperty name="height" value="0.025" units="cm"/>
    </inkml:brush>
  </inkml:definitions>
  <inkml:trace contextRef="#ctx0" brushRef="#br0">142 1 4452,'0'0'10453,"-10"0"-6540,-2 0-3252,1 0 0,0 2 0,0-1 0,-15 5 1,23-6-520,0 1 1,-1 0 0,1 0 0,0 0-1,0 0 1,0 1 0,0-1 0,0 1-1,0 0 1,1 0 0,-1 0 0,0 0-1,1 0 1,0 1 0,-1-1-1,1 1 1,0 0 0,0-1 0,1 1-1,-1 0 1,0 0 0,1 0 0,-1 4 0,2-5-211,0-1 1,0 1-1,1 0 1,-1-1-1,0 1 1,1 0-1,0-1 1,-1 1 0,1 0-1,0-1 1,0 1-1,0-1 1,0 1-1,0-1 1,0 0-1,0 1 1,1-1-1,-1 0 1,0 0 0,1 0-1,-1 0 1,1 0-1,-1 0 1,1 0-1,0-1 1,-1 1-1,1 0 1,0-1 0,2 1-1,59 16-2405,-58-16 2240,-2 0 193,11 2-138,0 0 1,0 1-1,21 9 1,-33-12 224,-1 0 0,1-1 0,0 1-1,-1 0 1,1 0 0,-1 0 0,1 1 0,-1-1 0,0 0 0,1 1 0,-1-1 0,0 0 0,0 1-1,0-1 1,0 1 0,1 2 0,-2-3 54,0 1 0,0-1 0,0 0 0,0 1 0,-1-1 0,1 0 0,0 1 1,-1-1-1,1 1 0,-1-1 0,1 0 0,-1 0 0,1 1 0,-1-1 0,0 0 0,0 0 0,0 0 0,1 0 0,-1 0 0,0 0 0,0 0 0,-1 0 0,1 0 0,0 0 0,-1 0 0,-6 5 125,1 0 0,-1-1 0,0 0 0,0-1 0,0 0-1,-1 0 1,0-1 0,1 0 0,-1 0 0,-1-1 0,1 0-1,-16 1 1,24-3-350,0 0 0,0 0 0,1 0 0,-1 0-1,0-1 1,0 1 0,0 0 0,1 0 0,-1-1-1,0 1 1,0 0 0,0-1 0,1 1 0,-1-1-1,0 1 1,1-1 0,-1 0 0,1 1 0,-1-1-1,0 1 1,1-1 0,-1 0 0,1 0 0,0 1-1,-1-1 1,1 0 0,0 0 0,-1 1 0,1-1-1,0 0 1,0 0 0,-1 0 0,1-1 0,0 0-600,0-1 0,0 0 0,0 0 0,0 0 0,0 0 0,1 0 0,-1 0 1,1 1-1,1-5 0,13-19-5949</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53.944"/>
    </inkml:context>
    <inkml:brush xml:id="br0">
      <inkml:brushProperty name="width" value="0.025" units="cm"/>
      <inkml:brushProperty name="height" value="0.025" units="cm"/>
    </inkml:brush>
  </inkml:definitions>
  <inkml:trace contextRef="#ctx0" brushRef="#br0">159 1 8136,'0'0'13121,"-8"10"-11797,-1 6-1009,0 0 0,1 0 0,1 1 0,1 0 0,0 0 0,1 0 0,1 1 0,1 0 0,0-1 0,0 28 0,3-41-306,-1 10-1,1 0 0,0 0-1,1 0 1,1-1-1,0 1 1,1 0 0,0-1-1,1 0 1,7 17-1,-8-31-610,-1-11 208,-3-16-59,-2 17 409,0 1-1,-1 0 1,0 0-1,0 0 1,-1 1-1,-1-1 1,0 1-1,0 1 1,0-1-1,-1 1 0,-1 0 1,1 0-1,-1 1 1,0 0-1,-1 1 1,-13-9-1,21 15 367,3 0-277,0-1 1,0 1 0,0 0 0,0 0 0,0 0-1,1 1 1,-1-1 0,0 0 0,0 1 0,0 0 0,2 0-1,1 1 11,18 3-209,1-1 1,36 1-1,-23-6-2827,-2-3-3885,-10-3-4761</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54.336"/>
    </inkml:context>
    <inkml:brush xml:id="br0">
      <inkml:brushProperty name="width" value="0.025" units="cm"/>
      <inkml:brushProperty name="height" value="0.025" units="cm"/>
    </inkml:brush>
  </inkml:definitions>
  <inkml:trace contextRef="#ctx0" brushRef="#br0">1 27 15407,'0'0'6406,"52"-19"-9962,-29 12-4708</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55.297"/>
    </inkml:context>
    <inkml:brush xml:id="br0">
      <inkml:brushProperty name="width" value="0.025" units="cm"/>
      <inkml:brushProperty name="height" value="0.025" units="cm"/>
    </inkml:brush>
  </inkml:definitions>
  <inkml:trace contextRef="#ctx0" brushRef="#br0">166 1 13549,'0'0'6523,"-1"12"-5674,-5 66 288,-10 202 22,14-280-1128,1-1 0,0 1 0,0 0 0,0-1 0,0 1 0,0 0 0,1-1 0,-1 1 0,0-1 1,0 1-1,0-1 0,0 0 0,0 1 0,1-1 0,-1 0 0,-1-1 0,-33-49-1574,-55-104 1,112 155 2380,15 5-767,73 10-1779,-37-10-3168,-19-5-596</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55.628"/>
    </inkml:context>
    <inkml:brush xml:id="br0">
      <inkml:brushProperty name="width" value="0.025" units="cm"/>
      <inkml:brushProperty name="height" value="0.025" units="cm"/>
    </inkml:brush>
  </inkml:definitions>
  <inkml:trace contextRef="#ctx0" brushRef="#br0">145 40 11915,'0'0'7709,"-11"2"-6615,4-1-899,1 0-1,0 0 0,-1 0 0,1 1 0,0 0 1,0 1-1,0-1 0,0 1 0,1 0 1,-1 1-1,1-1 0,-1 1 0,1 0 1,0 0-1,1 1 0,-1 0 0,1 0 0,0 0 1,0 0-1,0 0 0,1 1 0,0 0 1,0-1-1,1 1 0,-4 9 0,5-12-162,1-1 1,-1 0-1,1 0 0,-1 0 0,1 0 0,0 1 0,0-1 0,0 0 0,0 0 0,0 0 0,0 1 0,1-1 0,-1 0 0,1 0 1,-1 0-1,1 0 0,0 0 0,0 0 0,0 0 0,0 0 0,0 0 0,1 0 0,-1 0 0,0-1 0,1 1 0,-1 0 0,4 2 1,-1-2-18,1-1 1,-1 1-1,1-1 1,0 1-1,-1-1 1,1-1-1,0 1 1,-1-1-1,1 0 1,0 0-1,0 0 1,6-1-1,-8 0-4,1 0-1,0 0 1,0-1-1,-1 1 1,1-1 0,-1 1-1,0-1 1,1 0-1,-1-1 1,0 1 0,0 0-1,0-1 1,0 0-1,-1 1 1,1-1 0,-1 0-1,0-1 1,1 1-1,-2 0 1,1-1-1,0 1 1,-1-1 0,1 1-1,0-6 1,1 1 17,-1 1-1,0-1 1,-1 0 0,1 0 0,-2 0-1,1 1 1,-1-1 0,0 0 0,-1 0-1,0 0 1,-2-10 0,1 14-51,1 1-1,-1 0 1,0 0 0,0 0-1,0 0 1,0 1-1,0-1 1,0 0 0,-1 1-1,-3-3 1,5 4-77,0 0-1,-1 0 1,1 0 0,0 0-1,0 0 1,-1 0 0,1 0-1,-1 1 1,1-1 0,-1 1-1,1-1 1,-1 1 0,1-1-1,-1 1 1,0 0 0,1 0-1,-1 0 1,1 0 0,-1 0-1,0 0 1,1 0 0,-1 0-1,1 1 1,-4 0 0,4 1-269,0 0 0,1-1 1,-1 1-1,0 0 0,0 0 0,1-1 1,-1 1-1,1 0 0,0 0 1,0 0-1,0 0 0,-1 0 0,2 0 1,-1 0-1,0 0 0,0-1 1,1 1-1,-1 0 0,1 0 0,-1 0 1,1 0-1,0-1 0,0 1 1,-1 0-1,1-1 0,1 1 0,-1 0 1,1 1-1,18 11-4863</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9.566"/>
    </inkml:context>
    <inkml:brush xml:id="br0">
      <inkml:brushProperty name="width" value="0.025" units="cm"/>
      <inkml:brushProperty name="height" value="0.025" units="cm"/>
    </inkml:brush>
  </inkml:definitions>
  <inkml:trace contextRef="#ctx0" brushRef="#br0">42 4 6694,'0'0'19549,"0"0"-19521,0 0 0,0 0-1,0-1 1,0 1-1,0 0 1,0 0-1,-1 0 1,1 0-1,0-1 1,0 1-1,0 0 1,0 0-1,0 0 1,-1 0-1,1-1 1,0 1-1,0 0 1,0 0-1,0 0 1,-1 0-1,1 0 1,0 0-1,0 0 1,0 0-1,-1 0 1,1 0-1,0 0 1,0 0-1,-1 0 1,1 0-1,0 0 1,0 0-1,0 0 1,-1 0-1,1 0 1,0 0-1,0 0 1,-1 0 0,2 7 56,-1-1 0,1 1 0,0 0 0,1-1 0,-1 1 0,1-1 0,1 0 0,-1 0 0,5 8 0,7 21 20,13 107 759,-17-78-621,-19-101 90,-15-43-1,17 60-1148,-1 1 0,-17-31 0,17 44-2401,-3 2-3637,8 3 3913,-7-2-5727</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56.036"/>
    </inkml:context>
    <inkml:brush xml:id="br0">
      <inkml:brushProperty name="width" value="0.025" units="cm"/>
      <inkml:brushProperty name="height" value="0.025" units="cm"/>
    </inkml:brush>
  </inkml:definitions>
  <inkml:trace contextRef="#ctx0" brushRef="#br0">156 235 13100,'0'0'6796,"-10"-6"-5210,4 3-1454,-38-17 921,42 19-962,0 0-1,-1 1 0,1-1 0,-1 1 1,1 0-1,-1 0 0,0 0 0,1 0 0,-1 0 1,1 1-1,-1-1 0,1 1 0,0 0 0,-1-1 1,1 1-1,-1 0 0,1 1 0,0-1 0,0 0 1,-4 3-1,2 0 77,0 0-1,0 0 1,0 1 0,1-1-1,-1 1 1,1 0 0,1 0 0,-1 0-1,1 0 1,-4 10 0,6-14-157,-1 0 1,1 1 0,0-1-1,-1 1 1,1-1-1,0 0 1,0 1 0,0-1-1,0 1 1,0-1 0,0 1-1,0-1 1,0 1-1,1-1 1,-1 0 0,1 1-1,-1-1 1,1 0-1,-1 1 1,1-1 0,0 0-1,0 0 1,-1 1 0,1-1-1,0 0 1,0 0-1,0 0 1,0 0 0,0 0-1,1 0 1,-1-1-1,0 1 1,0 0 0,1-1-1,-1 1 1,0 0 0,1-1-1,-1 0 1,0 1-1,1-1 1,-1 0 0,1 0-1,-1 1 1,3-1-1,5 0 1,0 1-1,0-1 0,0 0 0,-1-1 0,1 0 0,0 0 0,0-1 0,0 0 0,-1-1 0,1 1 0,-1-2 0,0 1 1,0-1-1,0-1 0,-1 1 0,11-9 0,-10 6-9,1-1 1,-1-1 0,-1 1-1,0-1 1,0-1-1,0 1 1,-2-1 0,1 0-1,-1 0 1,0-1-1,-1 0 1,4-15 0,-4 13 2,-1 0 0,0-1 0,-1 0 0,0 0 0,-1 0 0,0 1 0,-3-22 0,2 34-5,0 1 1,0-1 0,0 1-1,0 0 1,0-1 0,0 1 0,0-1-1,0 1 1,0 0 0,0-1-1,0 1 1,-1-1 0,1 1 0,0 0-1,0-1 1,0 1 0,-1 0-1,1-1 1,0 1 0,0 0 0,-1 0-1,1-1 1,0 1 0,-1 0-1,1 0 1,0-1 0,-1 1 0,1 0-1,0 0 1,-1 0 0,1 0-1,-1 0 1,1-1 0,0 1 0,-1 0-1,0 0 1,-12 10-23,-7 21-2,12-12 57,1 1-1,1 0 1,-5 33 0,9-42-68,0 0 1,1 0-1,1 1 1,0-1 0,0 0-1,1 0 1,1 0-1,3 16 1,-4-23-190,0-1 0,1 0 1,-1-1-1,1 1 0,-1 0 1,1 0-1,0-1 0,0 1 1,0-1-1,0 1 0,0-1 1,1 0-1,-1 0 1,1 0-1,-1 0 0,1 0 1,0-1-1,0 1 0,4 1 1,-1-1-1050,-1-1 0,1 1 0,-1-1 0,1-1 0,0 1 1,6-1-1,22 0-11458</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56.383"/>
    </inkml:context>
    <inkml:brush xml:id="br0">
      <inkml:brushProperty name="width" value="0.025" units="cm"/>
      <inkml:brushProperty name="height" value="0.025" units="cm"/>
    </inkml:brush>
  </inkml:definitions>
  <inkml:trace contextRef="#ctx0" brushRef="#br0">190 37 13293,'-11'1'4249,"-6"0"-3124,0 1-1,1 1 1,-1 1 0,-18 6 0,28-8-707,1 1 0,-1 0 0,1 0 1,0 0-1,0 1 0,-9 7 0,13-9-336,-1 0 0,2 0 0,-1 0 0,0 0 0,0 1 0,1-1 0,-1 0-1,1 1 1,0-1 0,0 1 0,-1-1 0,2 1 0,-1 0 0,0-1 0,1 1 0,-1 0 0,1 5-1,0-7-77,0 0 0,0 0-1,0 0 1,0 0-1,1 0 1,-1 1-1,0-1 1,1 0-1,-1 0 1,1 0-1,0 0 1,-1 0-1,1 0 1,0-1 0,-1 1-1,1 0 1,0 0-1,0 0 1,0-1-1,0 1 1,0 0-1,0-1 1,0 1-1,1 0 1,38 9-8,-30-10-90,0 1 1,0-2 0,0 1 0,0-1 0,18-5-1,-22 4 45,1-2 1,-1 1-1,0-1 0,0 0 0,-1 0 0,1 0 0,-1-1 0,0 0 0,0 0 0,0-1 0,-1 1 1,1-1-1,-2 0 0,1 0 0,0 0 0,-1 0 0,0-1 0,-1 0 0,0 1 0,0-1 0,0 0 1,-1 0-1,0 0 0,1-10 0,-2 16 46,0 1 0,0-1 0,0 1 0,0-1 0,0 1-1,0-1 1,0 1 0,0-1 0,0 1 0,0-1 0,0 1 0,0-1 0,-1 1 0,1-1 0,0 1 0,0-1 0,0 1 0,-1-1 0,1 1 0,0-1 0,-1 1 0,1-1 0,0 1 0,-1 0-1,1-1 1,0 1 0,-1 0 0,1-1 0,-1 1 0,1 0 0,-1-1 0,1 1 0,-1 0 0,1 0 0,-1 0 0,1 0 0,-1-1 0,1 1 0,-1 0 0,1 0 0,-1 0 0,1 0 0,-1 0-1,0 0 1,1 0 0,-1 0 0,1 1 0,-1-1 0,1 0 0,-1 0 0,1 0 0,-1 0 0,1 1 0,-1-1 0,1 0 0,-1 1 0,1-1 0,0 0 0,-1 1 0,1-1 0,0 0 0,-1 1-1,0 0 1,-26 26 44,24-23-34,1-1 0,0 1 0,0 0 0,0 1 0,1-1 0,-1 0 0,1 0 0,0 1 1,0-1-1,0 1 0,1-1 0,0 1 0,0-1 0,0 1 0,1 6 0,0-8-80,0-1 0,0 0 0,0 0 0,0 0 0,1 0 0,-1 0 0,0 0 0,1 0 0,0-1 0,-1 1 0,1 0 0,0-1 0,0 0 0,0 1 0,0-1 0,0 0 0,0 0 0,0 0 0,0 0 0,0 0 0,1 0 0,-1-1 0,0 1 0,1-1 0,-1 0 0,0 0 0,1 1 0,-1-2 0,5 1 0,0 0-557,0 0 0,0-1-1,0 0 1,0 0 0,-1 0 0,1-1-1,0 0 1,-1 0 0,1-1-1,-1 0 1,0 0 0,0-1-1,7-3 1,21-19-4735</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56.742"/>
    </inkml:context>
    <inkml:brush xml:id="br0">
      <inkml:brushProperty name="width" value="0.025" units="cm"/>
      <inkml:brushProperty name="height" value="0.025" units="cm"/>
    </inkml:brush>
  </inkml:definitions>
  <inkml:trace contextRef="#ctx0" brushRef="#br0">67 0 9545,'0'0'4479,"-8"12"-796,1-3-3151,-27 45 2195,31-49-2327,1 0 0,-1 1-1,1-1 1,0 1 0,1-1-1,0 1 1,-1 0 0,2-1-1,-1 1 1,1 9 0,0-14-384,0 1 1,0-1 0,0 0-1,0 0 1,1 0 0,-1 0-1,1 0 1,-1 0 0,1 1 0,-1-1-1,1 0 1,-1 0 0,1-1-1,0 1 1,0 0 0,0 0-1,-1 0 1,1 0 0,0-1-1,0 1 1,0 0 0,0-1 0,0 1-1,0-1 1,0 1 0,2 0-1,0 0 6,1-1 0,-1 1-1,1-1 1,-1 1-1,1-1 1,0 0 0,-1 0-1,7-2 1,0 1-75,-1-2 1,0 1-1,1-1 1,-1-1-1,-1 1 1,11-7-1,-3-2-638,0 0 0,27-29 0,-5 4-3007,-38 40 3739,1-1-1,-1 1 0,0 0 1,0 0-1,0 0 0,0-1 0,-1 1 1,1 0-1,-1 0 0,0 3 1,-4 10 337,2 0 0,0 0 0,1 0 0,0 0 0,2 1 0,0-1 1,0 0-1,2 0 0,4 25 0,2-11-240,0 0 1,2-1-1,2 0 1,15 29-1,-17-41-254,-1 1 1,-1-1-1,-1 2 0,0-1 1,-1 1-1,-1 0 0,-1 0 1,3 32-1,-7-49 145,0 0 0,0 0 0,0-1 0,-1 1 0,1 0 1,0 0-1,-1-1 0,1 1 0,-1 0 0,0-1 0,1 1 0,-1-1 0,0 1 0,0-1 0,0 1 0,0-1 0,0 1 0,0-1 0,-1 0 1,1 0-1,0 1 0,-1-1 0,-1 1 0,0-1 114,0 1 1,-1-1 0,1 0 0,-1 0-1,0 0 1,1 0 0,-1-1-1,0 1 1,1-1 0,-8 0-1,3-1 131,0 0-1,-1 0 1,1 0-1,0-1 1,0-1-1,0 1 0,0-1 1,0 0-1,-11-8 1,8 3-202,1-1 0,1-1 0,0 0-1,0 0 1,1-1 0,0 0 0,0 0 0,2-1 0,-1 0 0,1 0 0,1 0 0,0-1 0,-5-24-1,8 29-143,0 0 0,0 0 0,1 0 0,1 0 0,-1 0 0,1 0 0,0-1 0,1 1 0,0 0 0,1 0 0,-1 0-1,1 1 1,1-1 0,-1 0 0,1 1 0,1-1 0,0 1 0,0 0 0,0 0 0,1 0 0,-1 1 0,2 0 0,-1 0 0,7-6-1,2 2-190,0 0-1,1 2 0,0 0 1,0 0-1,1 1 0,17-5 1,105-23-4083,-81 22 704,15-5-4942</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8:47.800"/>
    </inkml:context>
    <inkml:brush xml:id="br0">
      <inkml:brushProperty name="width" value="0.025" units="cm"/>
      <inkml:brushProperty name="height" value="0.025" units="cm"/>
    </inkml:brush>
  </inkml:definitions>
  <inkml:trace contextRef="#ctx0" brushRef="#br0">77 1 7431,'0'0'2370,"-10"10"-1532,-35 36-416,43-45-409,1 0 0,-1 1-1,0 0 1,1-1 0,-1 1-1,1 0 1,-1 0 0,1 0-1,0 0 1,0 0 0,0 0-1,0 0 1,0 0 0,0 0-1,1 1 1,-1-1 0,1 0-1,0 0 1,-1 1 0,1-1 0,0 0-1,0 1 1,1-1 0,-1 0-1,0 1 1,1-1 0,-1 0-1,1 0 1,0 0 0,0 1-1,0-1 1,0 0 0,0 0-1,0 0 1,0 0 0,1 0-1,-1-1 1,1 1 0,2 2-1,6 4-20,1-1-1,-1 0 1,2 0-1,-1-1 0,22 8 1,-8-4 129,67 32-14,3-4 0,1-4 1,2-5-1,1-3 0,0-6 1,2-3-1,0-5 1,135-1-1,585-50 494,-340 6-487,-275 24-201,401-24 538,-4-40-2299,-208-7-2759,-207 38-475</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8:48.884"/>
    </inkml:context>
    <inkml:brush xml:id="br0">
      <inkml:brushProperty name="width" value="0.025" units="cm"/>
      <inkml:brushProperty name="height" value="0.025" units="cm"/>
    </inkml:brush>
  </inkml:definitions>
  <inkml:trace contextRef="#ctx0" brushRef="#br0">1 0 12844,'0'0'1265,"8"4"-1425,27 10 37,14 8 25,1-3 0,2-2 0,-1-1-1,103 14 1,36-21 444,221-20 0,-60-1-173,892 27 585,-789-11-564,725-25 835,-1150 18-976,162-14 801,314 12 0,-268 37-706,-102-11-851,-122-18-643,-30-2-2657,-33-1 325</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0:31.675"/>
    </inkml:context>
    <inkml:brush xml:id="br0">
      <inkml:brushProperty name="width" value="0.025" units="cm"/>
      <inkml:brushProperty name="height" value="0.025" units="cm"/>
    </inkml:brush>
  </inkml:definitions>
  <inkml:trace contextRef="#ctx0" brushRef="#br0">18525 286 9705,'0'0'481,"12"-1"-257,0-2-105,1 1 0,0-1 0,-1-1-1,1 0 1,-1-1 0,0 0 0,-1-1 0,1-1 0,-1 1 0,12-11 0,-22 16-64,0 1 1,0-1-1,-1 0 1,1 1-1,0-1 1,0 0-1,-1 0 1,1 0-1,0 0 1,-1 0-1,1 0 1,-1 0-1,1 0 1,-1 0-1,1 0 1,-1 0-1,0 0 1,0 0-1,1 0 1,-1 0-1,0 0 1,0 0-1,0 0 1,0 0-1,0 0 1,0-1-1,-1 1 1,1-1-1,-1 0-84,-1 1 1,1-1-1,0 1 1,-1 0-1,1 0 0,-1-1 1,1 1-1,-1 0 0,0 1 1,1-1-1,-1 0 0,0 0 1,0 1-1,-3-2 0,-9-1-909,0 1 0,-1 0 0,-15 0 0,30 2 927,-556-4-1526,-159-10 2353,-12-12 1738,-1 36-844,714-9-1692,-1531-32 1642,938 9-2397,-1002 0 355,1459 22 342,-927-30-120,-71 0 0,1032 30 162,-2189 33 284,451 70 1199,1079-56-936,-821 69-506,455-57 155,960-53-177,-328 53 0,380-32 1,0 5-1,2 6 0,-149 66 1,244-90 0,-200 92 30,184-80 131,0 1 1,-68 53-1,107-73-153,1 0 0,0 1 0,0 0 0,1 0 0,0 1 0,0-1 0,1 2 0,0-1 0,1 1 0,0 0 0,-7 19 0,8-14-47,1-1 0,0 0 0,2 1 1,-1 0-1,2-1 0,0 1 0,1 0 0,4 23 1,0-15-40,1 1 0,1-1 1,1 0-1,1-1 1,2 0-1,0 0 1,1-1-1,1-1 1,0 0-1,31 33 1,-4-10-23,2-2-1,2-2 1,65 45 0,-37-35 87,2-4 0,2-3 0,2-3 0,100 35 0,-63-36 29,1-5 0,172 27 0,253-9 89,1-40-43,-329-8-75,311 5-3,888 9 20,958-91-69,-1144 20-492,-895 41 488,1296-101-3,-815 48 47,699 7 46,1047 77-27,-1680-17-252,-114-1 45,-209 21 199,60 0-48,-221-32 178,472-75 1,-550 33-106,-260 40-22,0-2-1,-1-3 1,81-37-1,-114 43 41,0-1-1,0 0 1,-1-2 0,-1-1-1,0 0 1,-1-1 0,-1-2-1,-1 1 1,0-2 0,-2 0-1,22-37 1,-30 45-10,-1-1 0,0 1 0,0-1 0,-2-1 1,0 1-1,0-1 0,-1 0 0,-1 0 0,0 0 0,-1 0 0,0 0 0,-1 0 0,-1 0 1,0 0-1,-1 0 0,-1 0 0,0 0 0,-1 1 0,0-1 0,-1 1 0,-1 0 0,-9-17 0,-2 5 73,0 0 0,-2 1 0,-1 1 0,-1 1 0,-1 0-1,-1 2 1,-1 1 0,0 1 0,-2 0 0,0 2 0,-36-16-1,-37-12 314,-190-57 0,219 79-223,-390-107 274,357 107-404,-1 5 0,-163-6-1,73 24-817,-252 34-1,138-7-5613,164-26-1020</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0:56.550"/>
    </inkml:context>
    <inkml:brush xml:id="br0">
      <inkml:brushProperty name="width" value="0.025" units="cm"/>
      <inkml:brushProperty name="height" value="0.025" units="cm"/>
    </inkml:brush>
  </inkml:definitions>
  <inkml:trace contextRef="#ctx0" brushRef="#br0">1661 150 7175,'0'0'1196,"-7"-10"-1079,-4-6 653,1-1 0,1 0 0,-12-29 0,21 44-720,-2-1-1,1 1 0,0 0 0,-1-1 1,1 1-1,-1 0 0,1 0 1,-1 0-1,0 0 0,0 0 1,0 0-1,0 0 0,0 1 0,-1-1 1,1 1-1,0-1 0,-1 1 1,1 0-1,-1 0 0,1 0 0,-1 0 1,-4 0-1,-6-1-162,1 1 0,0 1 0,-25 1 0,4 1 195,-253-3 78,-310 2 347,573 0-417,0 1 0,1 0 0,-1 2-1,1 0 1,0 2 0,0 1 0,1 0 0,-1 2 0,2 0 0,-1 1 0,1 1 0,-25 19-1,29-17-43,1 0 0,0 1 0,0 1 0,2 0 0,0 1 0,1 0 0,0 1 0,2 0 0,0 1 0,1 0 0,0 1 0,2-1 0,0 2 0,-5 23 0,-43 249 54,38-197-72,13-72-18,1 1 0,0 0-1,2 1 1,1-1 0,1 0 0,5 36 0,-2-45 3,0-1 0,0 1 0,1-1 0,1 0 0,0 0 0,1-1-1,1 0 1,0 0 0,1-1 0,0 0 0,16 17 0,-3-10 12,0 0 0,1-1 0,1-1 0,1-1 0,0-1 0,1-1 0,0-2 0,1 0 0,1-2 1,-1-1-1,2-2 0,45 8 0,29-3 74,0-4 0,125-6 0,-136-3-39,-45 1-34,0-2-1,-1-3 1,1-1-1,-1-3 0,0-1 1,51-20-1,-65 18 27,-1-2-1,-1-1 1,0-1 0,-1-2-1,-1-1 1,-1-1-1,-1-1 1,0-1 0,29-34-1,-32 30 12,-1-1-1,-2-1 0,0-1 0,-2 0 1,-1-2-1,-2 0 0,-1-1 1,-1 0-1,-2-1 0,-1 0 0,-1-1 1,-2 0-1,-2-1 0,2-47 1,-7 73 89,-1 0 1,0 0-1,-1 0 1,0 0-1,0 0 0,-1 0 1,0 0-1,-1 1 1,-5-10-1,-6-8 227,-28-36-1,-9-14-412,34 44 63,3 2 27,-2 1-1,-38-47 1,47 67-59,0 0 1,-1 1-1,0 0 1,0 0-1,-1 1 1,0 1-1,0 0 1,0 0-1,-1 1 1,0 0-1,-20-6 1,6 6-611,-1 2 1,1 0-1,-1 2 1,1 1-1,-1 1 1,1 0-1,-35 9 0,6-4-2158,-25 1-3437</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15.307"/>
    </inkml:context>
    <inkml:brush xml:id="br0">
      <inkml:brushProperty name="width" value="0.025" units="cm"/>
      <inkml:brushProperty name="height" value="0.025" units="cm"/>
    </inkml:brush>
  </inkml:definitions>
  <inkml:trace contextRef="#ctx0" brushRef="#br0">112 4 5669,'-27'-1'4019,"17"0"-2989,0 0 1,0 1-1,0 0 1,0 1-1,0 0 1,-15 4-1,70 4 3070,373 0-1636,-337-10-6285,-9 0-3929,-98 2 2935</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15.667"/>
    </inkml:context>
    <inkml:brush xml:id="br0">
      <inkml:brushProperty name="width" value="0.025" units="cm"/>
      <inkml:brushProperty name="height" value="0.025" units="cm"/>
    </inkml:brush>
  </inkml:definitions>
  <inkml:trace contextRef="#ctx0" brushRef="#br0">0 53 11659,'0'0'5477,"49"-3"-4644,-2-5-545,5 2-256,2 0-128,0 1-512,4 0-610,-3-3-1408,-4-3-1250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16.014"/>
    </inkml:context>
    <inkml:brush xml:id="br0">
      <inkml:brushProperty name="width" value="0.025" units="cm"/>
      <inkml:brushProperty name="height" value="0.025" units="cm"/>
    </inkml:brush>
  </inkml:definitions>
  <inkml:trace contextRef="#ctx0" brushRef="#br0">107 30 5637,'0'0'13554,"11"-6"-12358,-3 1-964,-4 3-150,-1 0 0,1 0 0,0 0 0,0 0 0,0 0 1,0 1-1,0 0 0,0 0 0,0 0 0,0 0 0,0 0 0,0 1 0,1 0 0,-1 0 1,0 0-1,0 1 0,0-1 0,1 1 0,4 1 0,-3 0-4,23 9 212,50 23 0,-74-31-274,1 0 0,0 0 0,-1 1 0,0-1-1,0 1 1,0 0 0,0 1 0,-1-1 0,1 1 0,-1 0 0,0 0 0,-1 0 0,1 0 0,-1 1 0,4 9 0,-6-12 4,-1 0 0,0-1 0,0 1 1,0 0-1,0 0 0,0-1 0,-1 1 0,1 0 1,-1 0-1,0-1 0,0 1 0,0-1 0,0 1 0,0-1 1,0 1-1,-1-1 0,1 0 0,-1 1 0,0-1 1,1 0-1,-1 0 0,0 0 0,0-1 0,0 1 0,-1 0 1,-1 1-1,-11 7 107,1-1-1,-1-1 1,-17 7 0,14-6-117,5-3-284,-128 62 594,93-48-2795,0-3-3536,20-8-8119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10.096"/>
    </inkml:context>
    <inkml:brush xml:id="br0">
      <inkml:brushProperty name="width" value="0.025" units="cm"/>
      <inkml:brushProperty name="height" value="0.025" units="cm"/>
    </inkml:brush>
  </inkml:definitions>
  <inkml:trace contextRef="#ctx0" brushRef="#br0">57 194 11627,'0'0'11296,"-4"-8"-10196,3 6-1019,0 0 1,0 0-1,0 0 1,0 0-1,0 0 1,1-1-1,-1 1 1,1 0-1,-1 0 1,1-1-1,0 1 1,0 0-1,0-1 1,0 1 0,0 0-1,1-1 1,-1 1-1,1 0 1,-1-1-1,1 1 1,0 0-1,0 0 1,0 0-1,0 0 1,0 0-1,1 0 1,-1 0-1,1 0 1,-1 0-1,1 1 1,-1-1-1,1 1 1,0-1-1,0 1 1,0-1-1,3-1 1,17-14 718,0 1-1,46-25 1,-57 36-976,1-1-1,0 2 1,0-1-1,0 2 1,0-1 0,0 2-1,1 0 1,19-1-1,-57 25 1,-252 163 176,264-174-106,22-11-105,24-12-91,35-21 449,118-77 0,-183 108-136,-1 1-5,-1 0 0,0 1-1,1-1 1,-1 0 0,0 0 0,0 0-1,0 0 1,0 0 0,0 0 0,0 0 0,0 0-1,0-1 1,0 1 0,0 0 0,-1-1-1,1 1 1,0 0 0,-1-1 0,1 1-1,-1-1 1,0 1 0,1-2 0,-5 2 18,1 0 0,-1 0 0,1 1 0,-1-1 0,1 1 0,-1 0 0,0 0 0,1 0 0,-6 1 0,-2 1-11,0 0 0,0 1 1,0 0-1,0 1 0,1 0 0,-13 7 1,16-8-208,1 0 1,0 1 0,0-1 0,1 1-1,-1 1 1,1-1 0,0 1 0,0 0-1,0 0 1,1 1 0,-6 7 0,7-2-1902</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18.487"/>
    </inkml:context>
    <inkml:brush xml:id="br0">
      <inkml:brushProperty name="width" value="0.025" units="cm"/>
      <inkml:brushProperty name="height" value="0.025" units="cm"/>
    </inkml:brush>
  </inkml:definitions>
  <inkml:trace contextRef="#ctx0" brushRef="#br0">85 52 4933,'0'-2'477,"3"-32"4015,-3 34-4209,1-1 1,-1 0-1,0 0 0,1 0 1,-1 0-1,0 1 0,1-1 0,-1 0 1,1 0-1,-1 1 0,1-1 0,-1 0 1,1 1-1,0-1 0,-1 1 0,1-1 1,0 0-1,0 1 0,-1 0 0,1-1 1,0 1-1,0-1 0,0 1 0,-1 0 1,1 0-1,0-1 0,0 1 0,0 0 1,0 0-1,0 0 0,-1 0 0,1 0 1,0 0-1,2 1 0,-4 32 1356,-6-15-1353,-1 0 0,0-1 0,-20 32 0,20-38-63,0 0 0,2 1 0,-1 0 0,1 0 0,1 0 0,0 1 1,1 0-1,1 0 0,0 0 0,-3 24 0,6-36-201,0 0-1,0 0 1,0 0 0,1 0-1,-1-1 1,0 1 0,0 0-1,1 0 1,-1 0 0,0 0-1,1-1 1,-1 1 0,1 0-1,-1 0 1,1-1 0,-1 1-1,1 0 1,-1-1 0,1 1-1,0 0 1,-1-1 0,1 1-1,0-1 1,0 1 0,-1-1-1,3 1 1,28 3 285,-24-5-310,0 0-1,-1 0 1,1 0-1,-1-1 1,1 0 0,-1 0-1,9-5 1,-9 3-431,-1 0 0,0 0 0,0 0 0,0-1 0,0 0 0,-1 0 0,1 0 0,-1-1 0,4-7 0,-5 7-834,0 0 1,-1 1-1,0-1 1,0 0-1,-1 0 1,2-9-1,0-21-10604</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18.847"/>
    </inkml:context>
    <inkml:brush xml:id="br0">
      <inkml:brushProperty name="width" value="0.025" units="cm"/>
      <inkml:brushProperty name="height" value="0.025" units="cm"/>
    </inkml:brush>
  </inkml:definitions>
  <inkml:trace contextRef="#ctx0" brushRef="#br0">0 1 11755,'0'0'7976,"50"-1"-13486</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19.619"/>
    </inkml:context>
    <inkml:brush xml:id="br0">
      <inkml:brushProperty name="width" value="0.025" units="cm"/>
      <inkml:brushProperty name="height" value="0.025" units="cm"/>
    </inkml:brush>
  </inkml:definitions>
  <inkml:trace contextRef="#ctx0" brushRef="#br0">1 181 9385,'0'0'11365,"12"-7"-11018,31-18-5,-2-2 0,-1-2-1,67-63 1,-118 103-50,2 2 0,-1-1 0,2 1 0,-1 1 0,2 0 0,0 0 1,1 0-1,0 1 0,1-1 0,1 2 0,0-1 0,1 0 0,-2 23 0,5-38-331,0 0-1,0 1 1,0-1-1,0 1 1,0-1-1,0 0 1,0 1-1,0-1 1,1 1-1,-1-1 1,0 0-1,0 1 1,0-1-1,0 0 1,1 1-1,-1-1 1,0 0-1,0 1 1,1-1-1,-1 0 1,0 1 0,0-1-1,1 0 1,-1 0-1,0 1 1,1-1-1,-1 0 1,0 0-1,1 0 1,-1 0-1,0 1 1,1-1-1,-1 0 1,1 0-1,-1 0 1,0 0-1,1 0 1,-1 0-1,1 0 1,-1 0-1,0 0 1,1 0-1,-1 0 1,1 0-1,-1 0 1,0 0 0,1-1-1,1 1-251,-1-1 0,0 1 1,0-1-1,1 1 0,-1-1 0,0 0 1,0 1-1,0-1 0,0 0 0,0 0 1,0 0-1,0 0 0,0 0 0,1-2 1,9-18-5818</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20.125"/>
    </inkml:context>
    <inkml:brush xml:id="br0">
      <inkml:brushProperty name="width" value="0.025" units="cm"/>
      <inkml:brushProperty name="height" value="0.025" units="cm"/>
    </inkml:brush>
  </inkml:definitions>
  <inkml:trace contextRef="#ctx0" brushRef="#br0">55 142 7911,'0'0'16176,"12"3"-15557,-5-1-570,0 0 1,1-1-1,-1 0 1,1 0-1,-1-1 0,1 0 1,-1-1-1,1 1 0,-1-1 1,1-1-1,-1 1 1,0-1-1,0-1 0,0 1 1,13-7-1,-11 4-33,0 0 0,0-1 0,0 1 0,-1-2 0,8-7 0,-13 11-28,0 1 0,-1-1-1,0 0 1,1 0-1,-1 0 1,0 0-1,-1 0 1,1 0-1,0-1 1,-1 1-1,0 0 1,0-1-1,0 1 1,0-1-1,-1 0 1,1 1-1,-1-7 1,0 9 3,-1-1 1,1 1-1,-1 0 0,1-1 0,-1 1 1,0 0-1,0 0 0,1 0 0,-1 0 1,0-1-1,0 1 0,0 0 1,0 0-1,0 1 0,-1-1 0,1 0 1,0 0-1,0 1 0,-1-1 1,1 0-1,0 1 0,-1-1 0,1 1 1,0 0-1,-1-1 0,1 1 0,-1 0 1,1 0-1,0 0 0,-1 0 1,1 0-1,-1 0 0,-1 1 0,-5-1-19,0 0 0,-1 1 0,1 0-1,-14 4 1,10 0 34,0 0-1,1 1 1,0 0 0,0 0-1,0 2 1,1-1-1,-1 1 1,2 1 0,-1 0-1,-9 12 1,12-13 67,1 0 0,-1 0 1,2 0-1,-1 0 1,1 1-1,1 0 0,-1 0 1,2 1-1,-1-1 1,1 1-1,1-1 0,-1 1 1,0 16-1,3-24-67,0 0 0,0 0 0,1 0 0,-1 0 0,0 0 0,1 0-1,0 0 1,-1 0 0,1-1 0,0 1 0,0 0 0,0 0 0,0-1 0,0 1-1,1 0 1,-1-1 0,0 1 0,1-1 0,-1 0 0,1 1 0,2 1 0,1 0 1,0-1 0,1 1 1,-1-1-1,0 0 1,1 0-1,0-1 0,8 2 1,9-1-514,-1 0 0,45-4 0,-9-7-2355,-3-10-2120</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22.719"/>
    </inkml:context>
    <inkml:brush xml:id="br0">
      <inkml:brushProperty name="width" value="0.025" units="cm"/>
      <inkml:brushProperty name="height" value="0.025" units="cm"/>
    </inkml:brush>
  </inkml:definitions>
  <inkml:trace contextRef="#ctx0" brushRef="#br0">10 113 7527,'-1'0'265,"0"-1"0,1 1-1,-1-1 1,0 0 0,1 0 0,-1 1 0,1-1-1,-1 0 1,1 0 0,-1 0 0,1 1-1,-1-1 1,1 0 0,0 0 0,0 0 0,-1 0-1,1 0 1,0 0 0,0 0 0,0 0-1,0 0 1,0 0 0,0 0 0,0 0-1,0 1 1,1-1 0,-1 0 0,1-2 0,0 1-20,1 0 0,-1 0 1,1 0-1,-1 0 1,1 0-1,0 1 0,0-1 1,0 1-1,0-1 1,0 1-1,3-2 0,9-4 92,0 1 0,28-9-1,-37 14 5,-4 1-322,23-9 250,0 2-1,0 1 0,0 1 0,1 1 0,26 0 0,-51 4-270,0 0 0,0 0 0,1 0 0,-1 0 0,0 0 0,1 0-1,-1 0 1,0 0 0,1 0 0,-1 0 0,0 1 0,0-1 0,1 0 0,-1 0-1,0 0 1,0 0 0,1 1 0,-1-1 0,0 0 0,0 0 0,0 1 0,1-1 0,-1 0-1,0 0 1,0 1 0,0-1 0,0 0 0,0 0 0,0 1 0,1-1 0,-1 0-1,0 1 1,0-1 0,0 0 0,0 1 0,0-1 0,0 0 0,0 0 0,0 1-1,0-1 1,-1 0 0,1 1 0,0-1 0,0 1 0,-7 20 68,7-20-165,-1 0 1,0 0-1,1 1 0,-1-1 0,1 0 1,-1 0-1,1 0 0,0 0 0,-1 0 0,1 1 1,0-1-1,0 0 0,0 0 0,0 1 1,0-1-1,0 0 0,0 0 0,0 0 1,0 1-1,0-1 0,1 0 0,0 2 0,45-2-6782,-38-1 3294</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23.065"/>
    </inkml:context>
    <inkml:brush xml:id="br0">
      <inkml:brushProperty name="width" value="0.025" units="cm"/>
      <inkml:brushProperty name="height" value="0.025" units="cm"/>
    </inkml:brush>
  </inkml:definitions>
  <inkml:trace contextRef="#ctx0" brushRef="#br0">71 32 7335,'0'0'833,"-11"1"202,-47 7 1506,56-8-1275,8 0 469,253-9 3502,-216-2-4806,4 0-3601,-32 9-439,3-6-2402</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25.101"/>
    </inkml:context>
    <inkml:brush xml:id="br0">
      <inkml:brushProperty name="width" value="0.025" units="cm"/>
      <inkml:brushProperty name="height" value="0.025" units="cm"/>
    </inkml:brush>
  </inkml:definitions>
  <inkml:trace contextRef="#ctx0" brushRef="#br0">85 30 11531,'8'-9'691,"10"-11"4353,-15 21-2858,-7 15-1667,-38 70 259,32-69-542,1 0-1,0 0 1,1 1 0,1 0-1,1 0 1,0 1-1,2 0 1,-5 34 0,9-51-192,0 0 0,0 0-1,1 0 1,-1 0 0,0 0 0,1 0 0,-1 0 0,1 0 0,0-1 0,-1 1 0,1 0 0,0 0 0,0-1 0,0 1 0,1-1 0,-1 1 0,0-1 0,0 1-1,1-1 1,-1 0 0,1 0 0,-1 1 0,3 0 0,1 0 3,-1 0-1,1 0 1,0 0 0,-1-1-1,1 0 1,0 0 0,0 0-1,0-1 1,6 1-1,1-1-139,0 0 0,0-1-1,0-1 1,0 0 0,-1 0-1,1-1 1,15-7 0,-20 7-465,-1 0-1,1-1 1,-1 0 0,1-1 0,4-4 0,11-19-5270,-12 2-1496</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25.430"/>
    </inkml:context>
    <inkml:brush xml:id="br0">
      <inkml:brushProperty name="width" value="0.025" units="cm"/>
      <inkml:brushProperty name="height" value="0.025" units="cm"/>
    </inkml:brush>
  </inkml:definitions>
  <inkml:trace contextRef="#ctx0" brushRef="#br0">1 21 13164,'0'0'5382,"34"-20"-7368,-25 28-2531</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25.867"/>
    </inkml:context>
    <inkml:brush xml:id="br0">
      <inkml:brushProperty name="width" value="0.025" units="cm"/>
      <inkml:brushProperty name="height" value="0.025" units="cm"/>
    </inkml:brush>
  </inkml:definitions>
  <inkml:trace contextRef="#ctx0" brushRef="#br0">16 131 9513,'0'0'1553,"7"-11"28,-2 3-1194,1 0 0,0 1 0,0-1 1,0 1-1,1 0 0,0 0 0,0 1 1,1 0-1,0 1 0,0-1 0,0 2 0,13-6 1,-5 3 7,0 2 0,1 0 0,-1 1 0,1 1 0,0 1 0,34-2 0,-50 4-373,1 0 0,-1 0-1,0 0 1,1 0 0,-1 0 0,1 0 0,-1 0 0,0 1-1,1-1 1,-1 0 0,0 1 0,1-1 0,-1 1-1,0-1 1,0 1 0,1 0 0,-1 0 0,0-1-1,0 1 1,0 0 0,0 0 0,0 0 0,0 0 0,0 0-1,0 0 1,-1 1 0,1-1 0,0 0 0,0 0-1,-1 0 1,1 1 0,-1-1 0,0 0 0,1 1-1,-1-1 1,0 1 0,0-1 0,1 0 0,-1 1 0,0-1-1,-1 1 1,1-1 0,0 0 0,0 1 0,0-1-1,-1 0 1,0 2 0,0 3 110,-1 0 1,0 0-1,-1 0 0,1 0 1,-1-1-1,0 1 0,-1-1 1,1 0-1,-6 6 0,-24 20 758,-1-2 0,-71 46 0,29-22 337,74-52-1194,0 0-1,-1 1 1,1-1 0,0 1-1,0 0 1,0 0-1,1 0 1,-1-1 0,0 2-1,1-1 1,-1 0-1,1 0 1,0 0 0,0 1-1,0-1 1,0 1-1,0-1 1,-1 4 0,3-5-31,-1-1 1,0 1-1,0 0 1,1-1-1,-1 1 1,1-1-1,-1 1 1,0-1-1,1 1 1,-1-1-1,1 1 1,-1-1 0,1 0-1,-1 1 1,1-1-1,0 0 1,-1 1-1,1-1 1,-1 0-1,1 0 1,0 1-1,-1-1 1,1 0 0,0 0-1,-1 0 1,1 0-1,0 0 1,0 0-1,25 1 41,-22-1-26,150-2 365,-76-11-3068,-65 9 101,-1 0-1,1 0 0,18-11 0,-10 3-8517</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26.932"/>
    </inkml:context>
    <inkml:brush xml:id="br0">
      <inkml:brushProperty name="width" value="0.025" units="cm"/>
      <inkml:brushProperty name="height" value="0.025" units="cm"/>
    </inkml:brush>
  </inkml:definitions>
  <inkml:trace contextRef="#ctx0" brushRef="#br0">73 4 6118,'0'0'11734,"17"-4"-10064,-17 4-1634,0 1-1,0-1 1,1 0-1,-1 1 1,0-1-1,0 1 1,1-1-1,-1 0 1,0 1-1,0-1 1,0 1-1,0-1 1,0 1-1,0-1 1,0 1-1,0-1 1,0 0-1,0 1 1,0-1-1,0 1 1,0-1-1,0 1 1,0-1-1,0 1 1,0-1-1,-1 0 1,1 1-1,0-1 1,0 1-1,0-1 1,-1 0-1,1 1 1,-1 0 0,-9 19 669,9-18-578,-11 20 277,0 2 0,2-1 0,1 2-1,1-1 1,1 1 0,1 0 0,1 1 0,-3 39 0,8-63-398,0-1-1,0 1 1,0-1 0,0 1-1,0-1 1,0 0 0,0 1-1,1-1 1,-1 1 0,0-1-1,1 0 1,0 1 0,-1-1-1,1 0 1,0 1 0,-1-1-1,1 0 1,0 0 0,0 0-1,0 0 1,0 0 0,0 0-1,0 0 1,0 0-1,0 0 1,1 0 0,-1-1-1,0 1 1,1 0 0,-1-1-1,0 1 1,1-1 0,0 1-1,-1-1-368,1-19-11232,-2 4 3994</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10.796"/>
    </inkml:context>
    <inkml:brush xml:id="br0">
      <inkml:brushProperty name="width" value="0.025" units="cm"/>
      <inkml:brushProperty name="height" value="0.025" units="cm"/>
    </inkml:brush>
  </inkml:definitions>
  <inkml:trace contextRef="#ctx0" brushRef="#br0">1 265 12460,'0'0'13084,"1"9"-12683,32 207 944,-30-213-499,1-11-423,3-14-128,-2-4-223,-2-1-1,-1 1 1,-1-1-1,-4-49 1,0 61-137,1 20-79,7 27-64,-5-30 228,1 0 0,0 0 0,-1 0 0,1 0 0,0-1 0,0 1 0,1 0 0,-1-1 0,0 1 0,0-1 0,1 1 0,-1-1 0,1 0 1,-1 1-1,1-1 0,-1 0 0,1 0 0,0 0 0,0 0 0,-1-1 0,1 1 0,0 0 0,0-1 0,0 1 0,0-1 0,0 0 0,0 0 0,0 1 0,0-1 0,0 0 0,3-1 0,-1 0 27,-1-1 0,0 1 0,1-1 0,-1 0 0,0 0 0,0 0 1,0 0-1,0 0 0,-1-1 0,1 1 0,0-1 0,-1 0 0,0 1 0,0-1 0,0 0 1,3-5-1,3-9 29,0-1 1,0 0-1,-2 0 1,0-1 0,3-23-1,-6 29-55,-1 0 0,-1 0-1,0-1 1,-1 1 0,0 0-1,-1 0 1,-1 0 0,-4-20 0,5 32-23,1 0 0,0 0 0,0 0 1,0 0-1,0 0 0,-1 0 0,1 0 1,0 0-1,-1 0 0,1 0 1,-1 0-1,1 0 0,-1 0 0,1 1 1,-1-1-1,0 0 0,0 0 0,1 1 1,-1-1-1,0 0 0,0 1 1,0-1-1,1 1 0,-1-1 0,0 1 1,-1-1-1,1 1-8,0 1 0,0-1-1,0 1 1,0 0 0,0-1 0,0 1 0,0 0 0,0-1 0,0 1-1,0 0 1,1 0 0,-1 0 0,0 0 0,1 0 0,-1 0 0,0 0-1,1 0 1,-1 1 0,-20 55-119,14-30 157,1 1 1,1-1-1,1 1 0,2 1 0,0-1 1,5 41-1,-2-63-43,0 0 1,0 0 0,1-1-1,0 1 1,0-1-1,1 1 1,0-1 0,-1 0-1,2 1 1,-1-2-1,1 1 1,-1 0 0,1-1-1,1 1 1,-1-1-1,1 0 1,-1-1 0,1 1-1,0-1 1,0 0-1,10 4 1,-11-5-308,1-1 0,0 1 0,0-1 0,-1 0 0,1 0-1,0 0 1,0-1 0,0 0 0,0 0 0,6-1 0,-11 1 133,1 0 0,0 0-1,0 0 1,-1 0 0,1-1-1,0 1 1,0 0 0,-1-1 0,1 1-1,0 0 1,-1-1 0,1 1 0,-1-1-1,1 1 1,0-1 0,-1 1 0,1-1-1,-1 0 1,1 1 0,-1-1-1,0 1 1,1-1 0,-1 0 0,0 0-1,1 1 1,-1-1 0,0 0 0,0 0-1,1 1 1,-1-1 0,0 0-1,0-1 1,1-18-5619</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27.453"/>
    </inkml:context>
    <inkml:brush xml:id="br0">
      <inkml:brushProperty name="width" value="0.025" units="cm"/>
      <inkml:brushProperty name="height" value="0.025" units="cm"/>
    </inkml:brush>
  </inkml:definitions>
  <inkml:trace contextRef="#ctx0" brushRef="#br0">1 4 10025,'0'0'11649,"8"0"-11201,145 9 444,-152-9-899,67 6-1812,-25-12-3354,-23-7-849</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28.014"/>
    </inkml:context>
    <inkml:brush xml:id="br0">
      <inkml:brushProperty name="width" value="0.025" units="cm"/>
      <inkml:brushProperty name="height" value="0.025" units="cm"/>
    </inkml:brush>
  </inkml:definitions>
  <inkml:trace contextRef="#ctx0" brushRef="#br0">295 0 11082,'0'0'3935,"-10"5"-2552,-9 7-832,0 0 0,1 2 0,1 0 0,0 1 0,1 0 0,0 1 0,1 1 0,1 1 0,1 0 0,1 0 0,-19 37 0,18-28-152,1 1-1,1 0 1,2 1 0,0 0 0,2 0 0,1 1-1,2 0 1,-2 49 0,6-62-671,-1-4 400,1 0 0,1-1 0,0 1 0,1-1 0,3 16 0,-4-25-235,0 0-1,0 0 0,1 0 1,-1-1-1,1 1 0,-1 0 1,1-1-1,0 1 0,0-1 0,0 0 1,3 3-1,-2-3-232,-1 0 1,1-1-1,-1 0 0,1 1 1,0-1-1,0 0 0,-1 0 0,1 0 1,0-1-1,0 1 0,0-1 1,0 1-1,5-1 0,15 0-5591</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28.470"/>
    </inkml:context>
    <inkml:brush xml:id="br0">
      <inkml:brushProperty name="width" value="0.025" units="cm"/>
      <inkml:brushProperty name="height" value="0.025" units="cm"/>
    </inkml:brush>
  </inkml:definitions>
  <inkml:trace contextRef="#ctx0" brushRef="#br0">166 0 673,'0'0'21887,"-10"5"-21017,-1 1-728,1 0-1,0 0 1,1 1-1,-1 1 1,1 0-1,1 0 0,0 0 1,0 1-1,0 1 1,1-1-1,1 1 1,-1 0-1,-4 13 1,6-13-42,0 0 0,0 1 1,1 0-1,1 0 1,-1 0-1,2 0 0,0 0 1,0 1-1,1 12 0,1-23-94,0 1-1,0 0 1,1-1-1,-1 1 1,1 0-1,-1-1 1,1 1-1,0 0 1,0-1-1,0 1 1,0-1-1,0 0 1,0 1-1,0-1 1,0 0-1,0 1 1,1-1-1,-1 0 1,0 0-1,1 0 1,-1 0-1,1 0 1,-1-1-1,1 1 1,0 0-1,-1-1 1,1 1-1,0-1 1,-1 1-1,1-1 1,0 0-1,0 0 1,-1 0-1,1 0 1,0 0-1,0 0 1,-1 0-1,3-1 1,3 0-141,-1 1 0,1-1 1,0 0-1,-1-1 1,1 1-1,-1-1 0,0-1 1,1 1-1,5-5 1,-6 3-697,0-1 1,-1 0 0,1 0 0,-1 0 0,0-1 0,-1 0 0,8-12 0,9-18-5576</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28.816"/>
    </inkml:context>
    <inkml:brush xml:id="br0">
      <inkml:brushProperty name="width" value="0.025" units="cm"/>
      <inkml:brushProperty name="height" value="0.025" units="cm"/>
    </inkml:brush>
  </inkml:definitions>
  <inkml:trace contextRef="#ctx0" brushRef="#br0">1 7 14542,'0'0'7559,"25"-7"-15503</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29.441"/>
    </inkml:context>
    <inkml:brush xml:id="br0">
      <inkml:brushProperty name="width" value="0.025" units="cm"/>
      <inkml:brushProperty name="height" value="0.025" units="cm"/>
    </inkml:brush>
  </inkml:definitions>
  <inkml:trace contextRef="#ctx0" brushRef="#br0">118 47 5221,'0'0'11942,"12"-7"-10277,1 0-1164,0 0 0,0 1-1,20-6 1,-29 10-414,0 1 1,-1 0-1,1 0 1,0 0-1,0 0 1,0 1-1,0 0 1,-1 0-1,1 0 1,0 0-1,0 0 1,0 1-1,0-1 1,-1 1-1,1 0 1,0 0-1,0 1 1,-1-1-1,1 1 0,-1 0 1,0 0-1,6 4 1,-7-4-83,0 0 0,-1 0-1,0 0 1,1 1 0,-1-1 0,0 0 0,0 0 0,0 1-1,0-1 1,-1 1 0,1-1 0,-1 1 0,1-1 0,-1 1-1,0-1 1,0 1 0,0-1 0,0 1 0,-1-1 0,1 1-1,-1-1 1,1 1 0,-1-1 0,0 1 0,0-1-1,0 0 1,0 1 0,0-1 0,-1 0 0,1 0 0,-1 0-1,1 0 1,-1 0 0,-2 2 0,-6 7 123,-1 0 1,0 0-1,-1-1 1,-14 10-1,-8 3 643,-56 26 0,9-5 618,80-43-1377,0-1-1,0 0 1,1 1-1,-1-1 1,0 0-1,1 1 1,-1-1-1,0 1 1,1-1-1,-1 1 1,1-1-1,-1 1 1,1 0 0,-1-1-1,1 1 1,-1 0-1,1-1 1,0 1-1,-1 0 1,1-1-1,0 1 1,-1 1-1,13 6 66,27-4-40,-4-3-66,87-2-1668,-44-12-3533,-35 0-877</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29.913"/>
    </inkml:context>
    <inkml:brush xml:id="br0">
      <inkml:brushProperty name="width" value="0.025" units="cm"/>
      <inkml:brushProperty name="height" value="0.025" units="cm"/>
    </inkml:brush>
  </inkml:definitions>
  <inkml:trace contextRef="#ctx0" brushRef="#br0">0 12 10730,'0'0'12396,"72"1"-11723,-36-1-481,2 0-160,-2 0-673,-1-1-1313,-7-3-1505,-6-3-3267</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30.319"/>
    </inkml:context>
    <inkml:brush xml:id="br0">
      <inkml:brushProperty name="width" value="0.025" units="cm"/>
      <inkml:brushProperty name="height" value="0.025" units="cm"/>
    </inkml:brush>
  </inkml:definitions>
  <inkml:trace contextRef="#ctx0" brushRef="#br0">191 1 8584,'0'0'9828,"-8"8"-9000,-11 12-332,-9 8-187,1 2 1,1 1 0,2 1-1,-26 45 1,48-75-233,1 0 1,0 0-1,0-1 1,1 1-1,-1 0 0,0 0 1,1 0-1,-1 0 0,1 0 1,-1 1-1,1-1 0,0 0 1,0 0-1,0 0 0,0 0 1,0 0-1,1 0 0,-1 0 1,1 0-1,-1 0 0,1 0 1,1 3-1,-1-4-41,1 1 0,0 0 0,-1-1 0,1 1 0,0-1-1,0 0 1,0 0 0,0 0 0,0 0 0,0 0 0,0 0 0,0 0 0,0-1 0,0 1 0,1-1 0,-1 1 0,3-1 0,7 1-99,-1-1 1,1-1 0,0 0 0,0 0 0,-1-1 0,22-6 0,-25 5-625,0 0-1,1-1 0,-1 0 1,13-8-1,9-17-6161,-14 3-1751</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30.662"/>
    </inkml:context>
    <inkml:brush xml:id="br0">
      <inkml:brushProperty name="width" value="0.025" units="cm"/>
      <inkml:brushProperty name="height" value="0.025" units="cm"/>
    </inkml:brush>
  </inkml:definitions>
  <inkml:trace contextRef="#ctx0" brushRef="#br0">1 0 12460,'0'0'7527</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31.071"/>
    </inkml:context>
    <inkml:brush xml:id="br0">
      <inkml:brushProperty name="width" value="0.025" units="cm"/>
      <inkml:brushProperty name="height" value="0.025" units="cm"/>
    </inkml:brush>
  </inkml:definitions>
  <inkml:trace contextRef="#ctx0" brushRef="#br0">0 245 11339,'0'0'10618,"12"-8"-9444,254-227 486,-265 234-1638,-16 19 5,-7 9 87,2 1 0,-18 31 1,32-48-124,1 0 0,-1 0 1,2 0-1,0 0 0,0 1 0,1 0 1,0 0-1,1 0 0,-1 16 1,3-27-61,0-1-1,0 1 1,0-1 0,0 1 0,0-1 0,0 0 0,0 1 0,0-1-1,0 1 1,0-1 0,0 1 0,0-1 0,1 0 0,-1 1 0,0-1-1,0 1 1,0-1 0,1 0 0,-1 1 0,0-1 0,0 0 0,1 1-1,-1-1 1,0 0 0,1 1 0,-1-1 0,1 0 0,-1 0 0,0 1-1,1-1 1,-1 0 0,0 0 0,1 1 0,16-8-5732,2-12-4032</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31.442"/>
    </inkml:context>
    <inkml:brush xml:id="br0">
      <inkml:brushProperty name="width" value="0.025" units="cm"/>
      <inkml:brushProperty name="height" value="0.025" units="cm"/>
    </inkml:brush>
  </inkml:definitions>
  <inkml:trace contextRef="#ctx0" brushRef="#br0">341 1 11531,'0'0'4522,"8"5"-2072,-2-1-2140,0 1 0,0 0 0,-1 0 0,0 0 0,0 1 0,0 0 0,-1 0 0,0 0 0,0 1 0,0-1 0,-1 1 0,0 0 0,0 0 0,2 10 0,1 4-229,-2 0 0,0 0 0,-1 0 0,-2 1 0,0-1 0,-1 1 0,-1-1 0,-1 0 0,-1 0 0,-1 1 0,-1-2 0,0 1 0,-2-1 0,0 1 0,-16 27 0,-13 18-119,-3-2 0,-3-1 0,-53 59 0,55-71 79,-50 56-4243,54-69-2994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11.126"/>
    </inkml:context>
    <inkml:brush xml:id="br0">
      <inkml:brushProperty name="width" value="0.025" units="cm"/>
      <inkml:brushProperty name="height" value="0.025" units="cm"/>
    </inkml:brush>
  </inkml:definitions>
  <inkml:trace contextRef="#ctx0" brushRef="#br0">0 0 16784,'0'0'6854,"47"21"-8904,-32-18-1505,-8-1-2755</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36.397"/>
    </inkml:context>
    <inkml:brush xml:id="br0">
      <inkml:brushProperty name="width" value="0.025" units="cm"/>
      <inkml:brushProperty name="height" value="0.025" units="cm"/>
    </inkml:brush>
  </inkml:definitions>
  <inkml:trace contextRef="#ctx0" brushRef="#br0">266 48 3908,'3'-2'811,"-1"-1"0,1 0 0,-1 0 0,1 0 0,-1 0 0,0 0 0,0-1 0,-1 1 0,1 0 0,-1-1 0,0 1 0,2-7 972,-18 36-844,-25 26-436,-64 67 0,-26 31-350,130-150-184,0 0 1,-1 0 0,1 1 0,0-1 0,0 0-1,0 0 1,-1 0 0,1 1 0,0-1 0,0 0-1,0 0 1,-1 1 0,1-1 0,0 0 0,0 0-1,0 1 1,0-1 0,0 0 0,0 1 0,0-1-1,0 0 1,0 0 0,0 1 0,0-1 0,0 0-1,0 1 1,0-1 0,0 0 0,0 1 0,0-1-1,0 0 1,0 0 0,0 1 0,0-1 0,0 0-1,1 0 1,-1 1 0,0-1 0,13-1-1918,17-12-1818,-7-5 440</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36.744"/>
    </inkml:context>
    <inkml:brush xml:id="br0">
      <inkml:brushProperty name="width" value="0.025" units="cm"/>
      <inkml:brushProperty name="height" value="0.025" units="cm"/>
    </inkml:brush>
  </inkml:definitions>
  <inkml:trace contextRef="#ctx0" brushRef="#br0">1 1 7431,'0'0'9257,"0"9"-8403,1 5-717,1 1 0,0-1-1,1 0 1,1 0 0,0 0 0,1 0 0,8 16-1,10 37 129,-4-9-882,-3-21-3397</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37.107"/>
    </inkml:context>
    <inkml:brush xml:id="br0">
      <inkml:brushProperty name="width" value="0.025" units="cm"/>
      <inkml:brushProperty name="height" value="0.025" units="cm"/>
    </inkml:brush>
  </inkml:definitions>
  <inkml:trace contextRef="#ctx0" brushRef="#br0">1 87 7783,'0'0'9225,"66"9"-8360,-13-21-385,2 1-223,1-2-33,-2 2-96,-3 3-64,-6 1-256,-7-3-1570,-10 0-3427,-2-4-2338</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37.467"/>
    </inkml:context>
    <inkml:brush xml:id="br0">
      <inkml:brushProperty name="width" value="0.025" units="cm"/>
      <inkml:brushProperty name="height" value="0.025" units="cm"/>
    </inkml:brush>
  </inkml:definitions>
  <inkml:trace contextRef="#ctx0" brushRef="#br0">70 234 9801,'0'0'7906,"-8"11"-7409,1-1-438,0-1-1,0 1 1,1 0 0,1 0 0,0 1-1,0 0 1,1 0 0,0 0-1,1 0 1,0 0 0,1 1 0,1 0-1,-2 19 1,4-30-37,-1 1 0,0-1 0,0 0 0,1 0 0,-1 0 0,0 0 0,1 0 0,-1 0 1,1 0-1,0 1 0,-1-1 0,1-1 0,0 1 0,0 0 0,-1 0 0,1 0 0,0 0 0,0 0 0,0-1 0,0 1 0,0 0 0,0-1 0,2 1 0,35 8 284,-26-8-433,0-1-1,-1-1 1,1 0-1,17-4 1,-23 3-507,1 0 1,-1-1-1,0 0 1,0 0-1,0 0 1,-1-1-1,1 0 1,8-8-1,14-15-4752</inkml:trace>
  <inkml:trace contextRef="#ctx0" brushRef="#br0" timeOffset="1">119 1 11755,'0'0'4933</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58.381"/>
    </inkml:context>
    <inkml:brush xml:id="br0">
      <inkml:brushProperty name="width" value="0.025" units="cm"/>
      <inkml:brushProperty name="height" value="0.025" units="cm"/>
    </inkml:brush>
  </inkml:definitions>
  <inkml:trace contextRef="#ctx0" brushRef="#br0">816 102 10122,'0'-8'1062,"1"5"-964,-1 0 0,0 0 0,1 0 0,-2 0 0,1 0 0,0-1 0,-1 1 1,1 0-1,-1 0 0,0 0 0,0 0 0,0 1 0,0-1 0,-1 0 0,1 0 0,-1 1 0,0-1 0,1 0 0,-1 1 0,-1 0 0,1 0 1,0-1-1,0 1 0,-1 0 0,1 1 0,-1-1 0,1 0 0,-1 1 0,0-1 0,0 1 0,0 0 0,0 0 0,0 0 0,-5 0 0,-3-2-104,0 0-1,0 1 0,-1 0 0,1 1 1,0 0-1,0 1 0,-1 0 0,1 1 1,0 1-1,0-1 0,0 2 0,0-1 1,0 2-1,0-1 0,1 1 0,-1 1 0,1 0 1,0 1-1,-12 9 0,-13 11 107,2 2 0,0 1 0,-48 57 0,55-57 95,-13 14 39,2 3 1,2 1 0,2 1 0,2 2 0,-35 77-1,52-94-99,1 1 0,1 0 0,2 0 0,2 1 0,1 0 0,1 1 0,3 0 0,0 0 0,3-1 0,3 41 0,-2-65-89,1 0 1,0-1-1,1 0 0,0 0 1,0 1-1,1-2 0,0 1 0,1 0 1,0-1-1,1 0 0,0 0 1,0-1-1,1 1 0,0-1 1,0-1-1,1 1 0,0-1 1,0-1-1,1 0 0,-1 0 1,2 0-1,-1-1 0,0 0 0,1-1 1,0 0-1,0-1 0,0 0 1,1-1-1,-1 1 0,1-2 1,-1 0-1,1 0 0,-1-1 1,1 0-1,0-1 0,-1 0 1,1-1-1,-1 0 0,18-6 0,-12 2-5,-1-1-1,0 0 0,0-1 0,-1 0 0,0-2 1,-1 1-1,1-2 0,-2 0 0,0 0 0,0-1 1,-1-1-1,13-18 0,0-3 154,-2-2-1,-1 0 1,28-71 0,-25 49-172,-4-2 0,-1 0 0,-4-1 0,-1-1 0,-4 0 0,4-118 0,-14 172-36,0 0-1,0 0 0,-1 0 1,0 0-1,-1 0 0,0 0 0,0 0 1,0 1-1,-6-10 0,7 14-118,-1 1-1,1-1 1,-1 1-1,0-1 0,0 1 1,0 0-1,0 0 1,-1 0-1,1 1 1,0-1-1,-1 0 1,0 1-1,1-1 1,-1 1-1,0 0 1,1 0-1,-1 0 0,0 0 1,0 1-1,0-1 1,0 1-1,0 0 1,0-1-1,0 1 1,0 1-1,1-1 1,-7 1-1,7 0-260,0-1 0,0 1 0,0-1-1,-1 1 1,1 0 0,0 0 0,0 0 0,0 0-1,0 0 1,1 0 0,-1 1 0,0-1 0,0 1-1,1-1 1,-1 1 0,1 0 0,-1-1 0,-1 4-1,-9 19-5434</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58.990"/>
    </inkml:context>
    <inkml:brush xml:id="br0">
      <inkml:brushProperty name="width" value="0.025" units="cm"/>
      <inkml:brushProperty name="height" value="0.025" units="cm"/>
    </inkml:brush>
  </inkml:definitions>
  <inkml:trace contextRef="#ctx0" brushRef="#br0">786 1 11307,'0'0'4174,"-11"13"-2588,-186 235 1556,-270 316-876,442-538-2328,14-16-38,0 1 0,1 0 1,0 1-1,1 0 0,0 0 0,1 1 1,-8 16-1,16-29 59,0 0 0,0 0 0,0 0 0,0 0 1,0 0-1,-1 0 0,1 0 0,0 1 0,0-1 0,0 0 0,0 0 0,0 0 0,0 0 0,0 1 1,0-1-1,0 0 0,0 0 0,-1 0 0,1 0 0,0 1 0,0-1 0,0 0 0,0 0 0,0 0 0,0 0 1,0 1-1,1-1 0,-1 0 0,0 0 0,0 0 0,0 0 0,0 1 0,0-1 0,0 0 0,0 0 0,0 0 1,0 0-1,0 0 0,0 1 0,1-1 0,-1 0 0,0 0 0,0 0 0,0 0 0,0 0 0,0 0 0,1 0 1,-1 1-1,0-1 0,0 0 0,0 0 0,0 0 0,1 0 0,-1 0 0,12-7-1489,12-18-1155,-1-19-2450,3-12-4271</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9:59.370"/>
    </inkml:context>
    <inkml:brush xml:id="br0">
      <inkml:brushProperty name="width" value="0.025" units="cm"/>
      <inkml:brushProperty name="height" value="0.025" units="cm"/>
    </inkml:brush>
  </inkml:definitions>
  <inkml:trace contextRef="#ctx0" brushRef="#br0">0 223 14574,'0'0'2279,"13"0"-1515,16-2-396,1-2 0,-1 0 0,0-2 0,0-2 1,31-12-1,151-69 247,-27 11-466,-179 76-148,1 0-1,-1 0 1,1 0 0,-1 1-1,1 0 1,-1 0 0,9 0-1,-13 1 1,0 1-1,0-1 0,0 0 0,1 1 0,-1-1 0,0 1 0,0-1 1,0 1-1,0 0 0,0-1 0,0 1 0,0 0 0,0 0 0,0 0 1,-1-1-1,1 1 0,0 0 0,0 0 0,-1 0 0,1 0 0,-1 1 1,1-1-1,-1 0 0,1 0 0,-1 0 0,1 0 0,-1 0 1,0 1-1,0-1 0,0 0 0,0 0 0,0 1 0,0-1 0,0 0 1,0 0-1,-1 2 0,-1 26 71,-2 0 0,0 0 0,-2-1 1,-2 1-1,-10 27 0,6-19 16,1 0 0,-6 42 0,15-62-243,-5 60-22,12-30-3395,7-30-3463</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0:00.469"/>
    </inkml:context>
    <inkml:brush xml:id="br0">
      <inkml:brushProperty name="width" value="0.025" units="cm"/>
      <inkml:brushProperty name="height" value="0.025" units="cm"/>
    </inkml:brush>
  </inkml:definitions>
  <inkml:trace contextRef="#ctx0" brushRef="#br0">309 40 9641,'0'-1'221,"0"0"-1,0-1 0,0 1 1,-1-1-1,1 1 1,0-1-1,-1 1 0,1 0 1,-1-1-1,1 1 0,-1 0 1,0 0-1,0-1 1,1 1-1,-1 0 0,0 0 1,0 0-1,0 0 1,0 0-1,0 0 0,0 0 1,-3-1-1,1 0 76,-1 0 0,1 1 0,-1 0 0,0-1 0,1 2 0,-1-1 0,0 0 0,-6 0 0,-2 1 9,-1 0 0,1 1-1,0 1 1,-22 5 0,18-2-107,1 0 0,-1 2-1,1 0 1,0 0 0,-14 12 0,24-17-132,0 1 1,1 0 0,0 0-1,0 1 1,0-1 0,0 1-1,0 0 1,1 0 0,0 0-1,0 0 1,0 1-1,0 0 1,1-1 0,-1 1-1,1 0 1,0 0 0,1 0-1,-1 0 1,0 9 0,2-12-61,1 0 0,-1 0 1,1 0-1,-1 0 1,1 0-1,0-1 1,0 1-1,0 0 0,0 0 1,0-1-1,0 1 1,0-1-1,1 1 0,-1-1 1,1 0-1,-1 1 1,1-1-1,-1 0 1,1 0-1,0 0 0,0 0 1,-1 0-1,1 0 1,0-1-1,0 1 0,3 0 1,61 13-120,-51-12-6,-9-1 79,13 2-59,-1 0 0,1 2 0,-1 0 0,24 11 1,-39-15 102,0 0 1,-1 1 0,1-1 0,0 1-1,-1 0 1,1 0 0,-1 0 0,1 1-1,-1-1 1,0 0 0,0 1 0,0-1 0,0 1-1,2 4 1,-4-5 18,1 1 0,-1-1-1,0 1 1,1-1 0,-1 0-1,0 1 1,0-1 0,-1 1 0,1-1-1,0 1 1,-1-1 0,0 0 0,1 1-1,-1-1 1,0 0 0,0 1 0,0-1-1,0 0 1,-1 0 0,1 0 0,-4 3-1,-1 3 206,0-2-1,-1 1 1,0-1-1,0 0 1,0 0-1,-1-1 1,0 0-1,0 0 1,0-1-1,-1 0 1,0 0 0,-17 4-1,4-2 245,0-2 0,0-1 0,0 0-1,-29-1 1,51-2-530,-1-1-1,1 1 1,0 0-1,0-1 0,0 1 1,0 0-1,0 0 1,0-1-1,0 1 1,0 0-1,0-1 0,0 1 1,0 0-1,0-1 1,0 1-1,0 0 0,0-1 1,0 1-1,0 0 1,0-1-1,0 1 1,0 0-1,0-1 0,0 1 1,1 0-1,-1 0 1,0-1-1,0 1 1,0 0-1,1 0 0,-1-1 1,0 1-1,0 0 1,1 0-1,-1-1 1,51-36-6888,-18 9 434</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0:00.828"/>
    </inkml:context>
    <inkml:brush xml:id="br0">
      <inkml:brushProperty name="width" value="0.025" units="cm"/>
      <inkml:brushProperty name="height" value="0.025" units="cm"/>
    </inkml:brush>
  </inkml:definitions>
  <inkml:trace contextRef="#ctx0" brushRef="#br0">103 1 12940,'0'0'4880,"-8"7"-3359,1-2-1198,1 1 0,-1 0 1,1 0-1,0 0 0,1 1 0,0 0 0,0 0 1,0 0-1,1 1 0,-6 14 0,2 3 305,2 0 0,-5 35 0,9-49-514,1 0 0,0 0 0,1 0 0,1 0 0,0 0 0,0 0 0,1-1 0,4 15 0,-6-23-105,1 1 1,0-1-1,0 1 1,1-1-1,-1 1 1,0-1-1,1 0 0,-1 0 1,1 0-1,0 0 1,0 0-1,0 0 1,0 0-1,0-1 1,0 1-1,0-1 1,1 1-1,-1-1 1,0 0-1,5 2 0,-3-2 5,1-1-1,0 1 1,-1-1-1,1 0 0,-1 0 1,1 0-1,0 0 1,-1-1-1,1 0 1,-1 0-1,5-1 0,5-3-5,0-1 1,0 0-1,-1-1 0,0 0 0,-1-1 0,16-13 0,22-26-99,-65 89 161,-4-6-45,14-28-23,0 1 0,0 0 0,1 1 0,0-1 0,1 1 0,0-1 0,0 1 0,-2 19-1,5-29-28,0 1 0,0-1-1,1 0 1,-1 0-1,0 1 1,0-1-1,0 0 1,1 1-1,-1-1 1,0 0 0,0 0-1,1 0 1,-1 1-1,0-1 1,1 0-1,-1 0 1,0 0-1,0 0 1,1 1 0,-1-1-1,0 0 1,1 0-1,-1 0 1,0 0-1,1 0 1,-1 0-1,1 0 1,-1 0 0,0 0-1,1 0 1,-1 0-1,0 0 1,1 0-1,-1 0 1,0-1-1,1 1 1,-1 0 0,0 0-1,0 0 1,1 0-1,-1-1 1,1 1-1,16-8-1957,2-11-1346,0-8-2291</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0:01.283"/>
    </inkml:context>
    <inkml:brush xml:id="br0">
      <inkml:brushProperty name="width" value="0.025" units="cm"/>
      <inkml:brushProperty name="height" value="0.025" units="cm"/>
    </inkml:brush>
  </inkml:definitions>
  <inkml:trace contextRef="#ctx0" brushRef="#br0">98 162 8648,'0'0'12407,"-8"4"-12012,0 1-181,0 0 1,0 0-1,0 1 1,1 0-1,-9 8 0,13-10-66,-1-1-1,1 0 1,0 1-1,1 0 1,-1-1-1,1 1 1,-1 0-1,1 1 1,1-1-1,-1 0 0,0 0 1,1 1-1,0-1 1,0 1-1,0 5 1,1-9-140,0 0 1,1 0-1,-1 0 1,1-1-1,-1 1 1,1 0-1,0 0 1,-1-1-1,1 1 1,0 0-1,-1-1 0,1 1 1,0-1-1,0 1 1,0-1-1,0 1 1,-1-1-1,1 0 1,0 0-1,0 1 1,0-1-1,0 0 1,0 0-1,0 0 1,0 0-1,0 0 1,0 0-1,-1 0 1,1 0-1,0 0 1,2-1-1,36-3 25,18-9-470,-35 7 97,0 0 1,0 2 0,42-2 0,-62 6 374,-1 0 0,0 0 0,0 1-1,1-1 1,-1 0 0,0 1 0,0-1-1,0 1 1,1-1 0,-1 1 0,0-1-1,0 1 1,0 0 0,0 0 0,0 0 0,0-1-1,0 1 1,-1 0 0,1 0 0,0 0-1,0 0 1,-1 0 0,1 1 0,-1-1-1,1 0 1,-1 0 0,1 0 0,-1 0-1,1 1 1,-1-1 0,0 0 0,0 0 0,0 1-1,0-1 1,0 0 0,0 0 0,0 1-1,0-1 1,0 0 0,-1 2 0,1-3 119,0-37 284,1 3-1624,1 0 0,1 1 0,3-1-1,10-39 1,-15 70 1139,0 1 0,0 0 0,0 0-1,0 0 1,0 0 0,1 0 0,-1 0-1,0 0 1,1 0 0,0 1 0,-1-1 0,1 1-1,0-1 1,0 1 0,0-1 0,0 1-1,0 0 1,0 0 0,0 0 0,0 0 0,0 0-1,1 1 1,-1-1 0,0 1 0,4-1-1,8 0-701,0 0-1,1 1 0,19 2 1,18-1-8675,-27-7 3669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28.502"/>
    </inkml:context>
    <inkml:brush xml:id="br0">
      <inkml:brushProperty name="width" value="0.025" units="cm"/>
      <inkml:brushProperty name="height" value="0.025" units="cm"/>
    </inkml:brush>
  </inkml:definitions>
  <inkml:trace contextRef="#ctx0" brushRef="#br0">33 31 23094,'0'0'705,"-16"-4"-11083,-1-23 2594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11.485"/>
    </inkml:context>
    <inkml:brush xml:id="br0">
      <inkml:brushProperty name="width" value="0.025" units="cm"/>
      <inkml:brushProperty name="height" value="0.025" units="cm"/>
    </inkml:brush>
  </inkml:definitions>
  <inkml:trace contextRef="#ctx0" brushRef="#br0">13 36 18001,'0'0'10442,"-13"-17"-12396,19 17-1249,-6-7-2306,0-4-6983</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0:01.630"/>
    </inkml:context>
    <inkml:brush xml:id="br0">
      <inkml:brushProperty name="width" value="0.025" units="cm"/>
      <inkml:brushProperty name="height" value="0.025" units="cm"/>
    </inkml:brush>
  </inkml:definitions>
  <inkml:trace contextRef="#ctx0" brushRef="#br0">109 84 2146,'0'0'2920,"3"-9"-438,0 3-1803,11-32 1327,-15 11 2335,0 26-4230,0 1 0,1-1 0,-1 1 1,0 0-1,0-1 0,0 1 0,0 0 0,0-1 1,0 1-1,1 0 0,-1 0 0,0 0 0,0 0 0,0 0 1,0 0-1,0 0 0,0 0 0,0 1 0,0-1 1,0 0-1,1 0 0,-1 1 0,0-1 0,0 1 1,0-1-1,0 0 0,1 1 0,-1 0 0,0-1 1,1 1-1,-1-1 0,0 1 0,1 0 0,-1 0 0,-4 8 76,1-1-1,0 1 0,1 0 0,0 0 0,1 0 1,0 1-1,0-1 0,1 1 0,-1 16 0,2 7-86,6 50-1,-5-68-317,2 0 0,0 0 1,0 0-1,2-1 0,0 1 0,0-1 0,2 0 1,-1-1-1,17 24 0,-23-36 196,0 0 1,1-1-1,0 1 0,-1 0 1,1 0-1,-1 0 0,1-1 1,0 1-1,0 0 1,-1 0-1,1-1 0,0 1 1,0-1-1,0 1 0,0-1 1,0 1-1,0-1 0,-1 0 1,1 1-1,0-1 0,0 0 1,2 0-1,-2 0 37,-1-1 1,1 0-1,-1 1 0,1-1 1,-1 0-1,0 0 0,1 1 1,-1-1-1,0 0 0,0 0 0,1 1 1,-1-1-1,0 0 0,0 0 1,0 0-1,0 0 0,0 1 1,0-1-1,0 0 0,-1-1 1,-12-49 1148,-44-44 967,29 52-1646,-30-64 0,58 106-443,-1 0-1,1 0 0,-1 0 1,1 0-1,-1 0 1,1 0-1,0 0 1,0 0-1,-1 0 0,1 0 1,0 0-1,0 0 1,0 0-1,0-1 0,0 1 1,0 0-1,0 0 1,1 0-1,-1 0 0,0 0 1,1-2-1,0 3-25,-1-1 0,1 1 0,0-1-1,0 1 1,0-1 0,-1 1 0,1 0-1,0 0 1,0-1 0,0 1 0,0 0-1,-1 0 1,1 0 0,0 0 0,0-1-1,0 1 1,0 1 0,0-1 0,0 0-1,1 0 1,58 20-349,-40-12 65,-9-5-789,-1 0 0,1-1 0,0-1 0,17 1 0,11-2-6550</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0:03.433"/>
    </inkml:context>
    <inkml:brush xml:id="br0">
      <inkml:brushProperty name="width" value="0.025" units="cm"/>
      <inkml:brushProperty name="height" value="0.025" units="cm"/>
    </inkml:brush>
  </inkml:definitions>
  <inkml:trace contextRef="#ctx0" brushRef="#br0">18 49 10570,'0'0'2413,"4"-9"673,13-27-497,-12 33-450,-3 12-1290,-1 18-294,-1-26-394,6 390 5722,-8-417-6137,0 0 0,-2 0 1,0 0-1,-2 1 0,-1 0 0,-20-48 0,28 75 226,1-1 0,-1 1 0,1 0 1,0-1-1,-1 0 0,1 1 0,0-1 0,0 0 1,0 0-1,0 0 0,0 0 0,0 0 0,1 0 1,-1 0-1,4 0 0,61 10 38,-53-9-65,1-2 1,-1 1 0,0-2-1,1 0 1,-1-1-1,0 0 1,23-7 0,-33 8 48,0-1 1,1 0 0,-1 1-1,-1-1 1,1 0 0,0-1-1,0 1 1,-1-1 0,1 0-1,-1 0 1,0 0-1,0 0 1,0 0 0,0-1-1,-1 1 1,0-1 0,1 0-1,-1 0 1,0 0 0,-1 0-1,1 0 1,-1 0 0,1 0-1,-1 0 1,0-6 0,-1 9 6,0 1 0,0-1 1,0 0-1,0 1 0,0-1 0,0 1 1,0-1-1,0 0 0,0 1 0,0-1 1,0 0-1,-1 1 0,1-1 0,0 1 1,0-1-1,-1 0 0,1 1 0,-1-1 1,1 1-1,0-1 0,-1 1 0,1-1 1,-1 1-1,1-1 0,-1 1 0,1 0 1,-1-1-1,1 1 0,-1 0 0,0-1 1,1 1-1,-2 0 0,-22 5 85,18-2-51,0 0 0,0 0 0,1 1 0,-1 0-1,-8 9 1,7-6 49,0 1 0,1 0 0,0 1 0,1 0 0,0 0 1,0 0-1,1 0 0,0 1 0,1-1 0,0 1 0,0 0 0,1 0 0,1 0 0,-1 1 0,1 12 0,1-22-75,1 0 0,-1 1-1,0-1 1,1 0 0,-1 1-1,0-1 1,1 0 0,-1 0-1,1 1 1,0-1 0,-1 0-1,1 0 1,0 0 0,0 0 0,0 0-1,0 0 1,0 0 0,0 0-1,0 0 1,0-1 0,0 1-1,0 0 1,1-1 0,0 2-1,2-1 14,1 1-1,-1-1 0,0 0 1,1-1-1,-1 1 0,1 0 1,6-1-1,4-1-82,0 0 0,-1-1 0,26-7 0,37-22-1518,-59 22 970,1 1 0,38-11 1,-57 19 627,1 0 1,-1 0 0,0 0 0,1-1-1,-1 1 1,1 0 0,-1 0 0,0 0-1,1 0 1,-1 0 0,1 0 0,-1 1 0,0-1-1,1 0 1,-1 0 0,1 0 0,-1 0-1,0 0 1,1 1 0,-1-1 0,0 0-1,1 0 1,-1 0 0,0 1 0,1-1 0,-1 0-1,0 1 1,0-1 0,1 0 0,-1 1-1,0-1 1,0 0 0,1 1 0,-1-1-1,0 0 1,0 1 0,0-1 0,0 1-1,-1 23 726,-14 25 315,15-47-1020,-1-1 12,0 1 0,0-1 0,0 1 0,1 0 0,-1-1 0,1 1 0,-1 0 0,1-1 0,0 1 0,-1 0 0,1 0 0,0-1-1,0 1 1,0 0 0,1 0 0,-1-1 0,0 1 0,1 0 0,0 1 0,0-2-30,-1-1 1,1 0-1,0 1 1,0-1-1,0 0 1,-1 0-1,1 0 1,0 1-1,0-1 1,0 0-1,0 0 0,-1 0 1,1 0-1,0 0 1,0-1-1,0 1 1,0 0-1,-1 0 1,1 0-1,0-1 1,0 1-1,0-1 1,-1 1-1,1 0 1,0-1-1,0 0 0,6-3-10,0-1-1,0 1 0,-1-1 1,0-1-1,0 1 0,10-13 1,-14 15-13,0-1 1,-1 1 0,0-1 0,0 1 0,0-1-1,0 1 1,0-1 0,-1 0 0,0 1 0,1-1-1,-1 0 1,-1 1 0,1-1 0,0 0 0,-1 1-1,0-1 1,0 1 0,0-1 0,0 1 0,-1-1-1,1 1 1,-1 0 0,0 0 0,0-1 0,-2-2-1,4 6 10,-1 0 0,1 0 0,0 0 0,0 0 0,-1-1 0,1 1 0,0 0 0,0 0 0,0 0-1,-1 0 1,1 0 0,0 0 0,0 0 0,-1 0 0,1 0 0,0 0 0,0 0 0,-1 0 0,1 0 0,0 0-1,-1 0 1,1 0 0,0 0 0,0 0 0,0 0 0,-1 0 0,1 0 0,0 0 0,0 1 0,-1-1 0,1 0-1,0 0 1,0 0 0,0 0 0,-1 1 0,1-1 0,0 0 0,0 0 0,0 0 0,0 1 0,0-1-1,-1 0 1,1 0 0,0 1 0,-10 15-1654,7-5-395,15-24 1257,-10 10 780,0 0 0,0 0 0,1 1 0,-1-1 0,1 1 0,-1-1 1,1 1-1,0 0 0,0 0 0,0 0 0,0 1 0,0-1 1,0 1-1,0-1 0,0 1 0,1 0 0,-1 0 0,1 1 0,-1-1 1,5 1-1,18-5 30,-16 2-32,1 1 0,-1 0 0,1 0 0,0 2 1,20 0-1,-29 0 7,0 0 0,0 0 1,0 1-1,1-1 1,-1 1-1,0 0 1,0-1-1,0 1 1,0 0-1,-1 0 1,1 0-1,0 0 1,0 1-1,-1-1 0,1 1 1,0-1-1,-1 1 1,1-1-1,-1 1 1,0 0-1,0-1 1,0 1-1,1 0 1,-2 0-1,1 0 1,0 0-1,0 0 1,-1 0-1,1 0 0,-1 0 1,1 0-1,-1 1 1,0-1-1,0 0 1,0 3-1,-6 51 1867,6-55-1672,5-3-166,0 0 0,-1 0-1,1 0 1,-1 0 0,0-1 0,1 1-1,-1-1 1,6-6 0,10-6-516,25-2-180,-44 17 657,0-1-1,0 1 1,-1 0-1,1 0 1,0 0-1,0 0 1,0 0-1,0 0 1,-1 0-1,1 0 1,0 0-1,0 0 0,0 0 1,-1 0-1,1 1 1,0-1-1,0 0 1,0 1-1,-1-1 1,1 0-1,0 1 1,-1-1-1,1 1 1,0-1-1,-1 1 1,1 0-1,0-1 1,-1 1-1,1-1 0,-1 1 1,1 0-1,-1 0 1,0-1-1,1 1 1,-1 0-1,0 0 1,1-1-1,-1 1 1,0 0-1,0 0 1,0 0-1,0 0 1,0-1-1,0 1 1,0 2-1,0 9 60,3 15 436,-3-26-472,1 0 0,0 0-1,0-1 1,-1 1 0,1 0-1,0-1 1,0 1 0,0-1-1,0 1 1,0-1 0,0 1-1,0-1 1,0 0 0,0 1-1,0-1 1,0 0 0,0 0-1,0 0 1,0 0 0,0 0-1,0 0 1,0 0 0,0 0-1,0 0 1,0 0 0,1-1-1,5-1-55,0 0-1,-1 0 0,1 0 1,-1-1-1,1 0 1,-1-1-1,0 1 1,-1-1-1,1 0 0,8-8 1,-10 8-55,1-1 1,0 1-1,0 1 1,1-1 0,-1 1-1,1 0 1,-1 0-1,1 0 1,0 1-1,0 0 1,1 0-1,-1 0 1,10 0-1,-16 7 957,5 30 585,10-31-1226,-3 0-1815,-5 5-3036,-6-4-1433</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0:04.013"/>
    </inkml:context>
    <inkml:brush xml:id="br0">
      <inkml:brushProperty name="width" value="0.025" units="cm"/>
      <inkml:brushProperty name="height" value="0.025" units="cm"/>
    </inkml:brush>
  </inkml:definitions>
  <inkml:trace contextRef="#ctx0" brushRef="#br0">22 177 12588,'-1'0'314,"0"0"0,-1 1-1,1-1 1,0 1 0,0-1 0,0 1 0,0-1 0,0 1-1,0 0 1,0-1 0,0 1 0,0 0 0,0 0 0,1 0-1,-1 0 1,0 0 0,0 0 0,1 0 0,-1 0 0,1 0-1,-1 0 1,0 2 0,1-2-152,1 0 0,-1-1-1,1 1 1,0 0 0,-1 0 0,1-1-1,0 1 1,-1 0 0,1-1-1,0 1 1,0-1 0,0 1 0,-1-1-1,1 1 1,0-1 0,0 0 0,0 1-1,0-1 1,0 0 0,0 0 0,1 0-1,60 7 2035,-45-7-2098,1-2-1,-1 0 1,0-1-1,0-1 1,0-1 0,-1 0-1,1-1 1,-1-1-1,0 0 1,-1-1-1,0-1 1,0 0 0,-1-1-1,0-1 1,-1 0-1,0-1 1,18-22 0,-29 32-95,0 0 0,-1 0 0,0 0 0,1 0 0,-1 0 1,0-1-1,0 1 0,-1 0 0,1-1 0,0 1 1,-1 0-1,1-1 0,-1 1 0,0-1 0,0 1 0,0-4 1,0 5-11,-1 0 1,1-1-1,-1 1 1,1 0-1,-1 0 1,0 0-1,1 0 1,-1-1 0,0 1-1,0 0 1,0 0-1,0 0 1,0 1-1,0-1 1,0 0-1,0 0 1,0 0-1,0 1 1,0-1 0,-1 1-1,-1-1 1,-2-1-24,-1 1 1,0 0 0,0 0-1,1 0 1,-1 1-1,0 0 1,0 0 0,1 1-1,-1-1 1,0 1-1,0 1 1,-5 1 0,0 2 3,-1 0 0,1 0 0,0 1 1,1 1-1,-1 0 0,1 1 0,1 0 1,-17 17-1,21-20 24,0 0-1,1 0 1,-1 0 0,1 1 0,1 0-1,-1 0 1,1 0 0,0 0 0,0 0-1,1 0 1,0 1 0,0-1 0,0 1-1,1 0 1,0-1 0,0 1 0,1 12-1,0-18-2,0-1 0,1 1-1,-1 0 1,0 0 0,1 0-1,-1 0 1,0 0 0,1-1-1,-1 1 1,1 0 0,0 0-1,-1-1 1,1 1 0,-1 0-1,1-1 1,0 1-1,0-1 1,-1 1 0,1-1-1,0 1 1,0-1 0,0 1-1,0-1 1,-1 0 0,2 1-1,31 1-386,30-14-1169,-40 3-89,0-1 1,34-18-1,8-13-4873,-7 3-2163</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0:04.377"/>
    </inkml:context>
    <inkml:brush xml:id="br0">
      <inkml:brushProperty name="width" value="0.025" units="cm"/>
      <inkml:brushProperty name="height" value="0.025" units="cm"/>
    </inkml:brush>
  </inkml:definitions>
  <inkml:trace contextRef="#ctx0" brushRef="#br0">301 1 13997,'0'0'5413,"-39"75"-3395,6-29-544,-3 2-193,-2-1-256,2 0-288,8-4-321,4-7-288,8-9-96,5-8 0,6-10-32,5-23-4068,0-11 1057,0-8-1409,0-2-2018</inkml:trace>
  <inkml:trace contextRef="#ctx0" brushRef="#br0" timeOffset="1">1 137 8520,'0'0'11627,"61"12"-10314,-31-1-544,5 2-545,4-2-192,5 1-160,-3-3-1153,-3-5-1474,-4-1-2882,-9-3-1986</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0:04.755"/>
    </inkml:context>
    <inkml:brush xml:id="br0">
      <inkml:brushProperty name="width" value="0.025" units="cm"/>
      <inkml:brushProperty name="height" value="0.025" units="cm"/>
    </inkml:brush>
  </inkml:definitions>
  <inkml:trace contextRef="#ctx0" brushRef="#br0">21 1 4773,'0'0'14605,"-4"10"-13558,0 9-710,0 0 0,0 0-1,2 1 1,0 35 0,11 89 337,0 2-347,-10-172 1924,0 0-2061,1 0 0,2 0 0,5-37 0,-6 62-189,6-32-1276,19-48-1,-23 74 1134,0-1-1,0 1 0,1 0 1,0 0-1,0 0 0,1 0 1,0 1-1,0-1 0,1 1 1,-1 0-1,1 1 0,10-7 1,-14 11 139,-1-1 1,1 1 0,0 1 0,0-1-1,0 0 1,1 0 0,-1 1 0,0-1 0,0 1-1,0 0 1,0 0 0,0 0 0,1 0 0,-1 0-1,0 0 1,0 0 0,0 1 0,0-1-1,0 1 1,1-1 0,-1 1 0,0 0 0,0 0-1,-1 0 1,1 0 0,0 0 0,0 0 0,0 1-1,2 2 1,-3-3 1,0 1 0,0-1-1,0 0 1,-1 0 0,1 1-1,0-1 1,-1 0 0,1 1 0,-1-1-1,0 1 1,1-1 0,-1 0-1,0 1 1,0-1 0,0 1 0,0-1-1,0 1 1,0-1 0,0 1-1,-1-1 1,1 0 0,-1 1 0,1-1-1,-1 1 1,1-1 0,-1 0 0,0 0-1,1 1 1,-1-1 0,0 0-1,0 0 1,0 0 0,0 0 0,0 0-1,0 0 1,0 0 0,0 0-1,-1 0 1,1 0 0,0-1 0,-1 1-1,1-1 1,-2 2 0,-14 7-129,0-1 0,-1 0-1,0-1 1,0-1 0,0 0 0,-1-2 0,-27 4 0,42-9-3538,4-3-2839</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0:05.134"/>
    </inkml:context>
    <inkml:brush xml:id="br0">
      <inkml:brushProperty name="width" value="0.025" units="cm"/>
      <inkml:brushProperty name="height" value="0.025" units="cm"/>
    </inkml:brush>
  </inkml:definitions>
  <inkml:trace contextRef="#ctx0" brushRef="#br0">68 131 10025,'0'0'12754,"8"-3"-11484,83-29-171,-85 30-1095,1-1 0,-1 0 0,1-1 0,-1 1 1,0-1-1,0 0 0,-1-1 0,1 0 1,-1 1-1,0-2 0,-1 1 0,8-10 1,-12 14-8,1 1 1,-1-1 0,1 0 0,-1 1 0,0-1-1,1 0 1,-1 0 0,0 0 0,1 0 0,-1 1 0,0-1-1,0 0 1,0 0 0,0 0 0,0 0 0,0 0 0,0 0-1,0 0 1,0 1 0,0-1 0,0 0 0,0 0 0,-1 0-1,1 0 1,0 0 0,-1 1 0,1-1 0,-1 0 0,1 0-1,-1 1 1,0-2 0,0 1 0,-1 1-1,0-1 1,0 0-1,1 1 1,-1-1 0,0 1-1,0-1 1,0 1-1,0 0 1,1 0-1,-1 0 1,0 0 0,-3 1-1,-4 0-5,0 0 1,0 1-1,1 1 0,-1-1 1,-10 6-1,3 1 98,0 2 0,0 0 1,1 1-1,1 0 0,0 1 0,1 0 0,0 2 0,-15 21 0,27-35-73,0 0-1,0 0 1,0 1-1,0-1 0,0 1 1,0-1-1,1 0 1,-1 1-1,0-1 0,1 1 1,-1-1-1,1 1 1,0 0-1,0-1 0,-1 1 1,1-1-1,0 1 1,0 0-1,0-1 1,1 1-1,-1-1 0,0 1 1,1-1-1,-1 1 1,1-1-1,1 4 0,-1-4-23,1 1 0,0-1 0,0 1 0,0-1 0,0 0 0,0 1 0,1-1-1,-1 0 1,0-1 0,1 1 0,-1 0 0,0-1 0,1 1 0,-1-1 0,4 0 0,10 1-621,1-1 1,-1-1-1,0 0 1,18-5-1,9-7-3349,0-3-2642</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0:05.733"/>
    </inkml:context>
    <inkml:brush xml:id="br0">
      <inkml:brushProperty name="width" value="0.025" units="cm"/>
      <inkml:brushProperty name="height" value="0.025" units="cm"/>
    </inkml:brush>
  </inkml:definitions>
  <inkml:trace contextRef="#ctx0" brushRef="#br0">134 281 8264,'0'0'13426,"-9"-1"-11253,2 0-1811,-1 1 0,0 1 0,0 0 0,1 0 1,-1 0-1,0 1 0,1 0 0,-14 6 1,19-7-323,-1 0 0,1 0 0,-1 0 0,1 0 0,0 1 0,-1-1 0,1 1 0,0 0 0,0 0 0,0-1 0,0 1 0,1 0 0,-1 1 0,0-1 0,1 0 0,0 0 0,-1 1 0,1-1 0,0 1 0,0-1 0,0 1 0,1-1 0,-1 1 0,0 0 0,1-1 0,0 1 0,0 0 0,0-1 0,0 1 0,0 0 0,0-1 0,1 1 0,-1 0 0,2 2 0,-1-2-39,1-1 0,-1 0 1,1 1-1,0-1 0,0 0 0,0 0 0,0 0 0,0 0 1,0 0-1,0-1 0,1 1 0,-1-1 0,1 1 0,-1-1 1,1 0-1,0 0 0,-1 0 0,1-1 0,0 1 0,0 0 1,-1-1-1,1 0 0,0 0 0,0 0 0,3 0 1,4 0-355,1 0 1,-1 0 0,0-1 0,1 0 0,17-6 0,-19 3-334,0 0 0,0-1 0,0 0 1,-1-1-1,0 1 0,0-2 0,0 1 0,-1-1 0,1 0 0,-2-1 0,1 0 1,10-17-1,-6 7-770,-1 0 1,-1 0 0,0-1-1,-1-1 1,6-24-1,-10 25 1367,0 1 0,1-32 0,-7-5 3074,2 54-2870,0 0 1,0 1 0,0-1-1,0 0 1,0 0-1,0 1 1,0-1 0,0 0-1,0 1 1,0-1 0,0 0-1,-1 0 1,1 1 0,0-1-1,0 0 1,-1 1 0,1-1-1,0 0 1,-1 1 0,1-1-1,-1 1 1,1-1 0,-1 1-1,1-1 1,-1 1 0,1-1-1,-1 1 1,0-1 0,1 1-1,-1 0 1,1-1 0,-1 1-1,0 0 1,0 0-1,1-1 1,-1 1 0,0 0-1,1 0 1,-1 0 0,0 0-1,0 0 1,1 0 0,-1 0-1,0 0 1,1 0 0,-1 0-1,0 1 1,0-1 0,1 0-1,-1 0 1,0 1 0,1-1-1,-1 0 1,1 1 0,-1-1-1,0 1 1,1-1 0,-1 0-1,1 1 1,-1-1-1,1 1 1,-1 0 0,0 0-1,-3 3 201,0 0-1,0 0 0,0 0 1,1 1-1,-1 0 0,-4 8 1,0 7 153,1 0 1,1 1 0,0 0 0,2 0-1,-3 32 1,4 108 561,10-111-978,-7-48-48,0 0 1,1 0 0,-1 0-1,1-1 1,0 1-1,-1 0 1,1 0-1,0-1 1,0 1 0,0 0-1,0-1 1,0 1-1,0-1 1,1 0-1,-1 1 1,0-1 0,1 0-1,-1 0 1,1 1-1,0-1 1,-1 0-1,1-1 1,2 2-1,-3-3 2,-1 0-1,1 1 0,0-1 1,-1 0-1,1 0 0,0 0 0,-1 0 1,1 0-1,-1 0 0,0 0 0,1 0 1,-1 0-1,0 0 0,0-1 0,0 1 1,1 0-1,-1 0 0,0 0 0,-1 0 1,1 0-1,0 0 0,0 0 0,0 0 1,-1-1-1,1 0 0,-7-35 109,3 28-132,-1 1 0,1 0 0,-1 0 0,-1 0 1,1 0-1,-1 1 0,-1 0 0,1 0 0,-1 0 0,-1 1 0,-8-6 0,22 13 126,1 0-1,0 0 1,0-1-1,0 0 1,0 0 0,10-2-1,11 0-94,25-3-1577,-17-6-7390,-17 1-1858</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0:06.429"/>
    </inkml:context>
    <inkml:brush xml:id="br0">
      <inkml:brushProperty name="width" value="0.025" units="cm"/>
      <inkml:brushProperty name="height" value="0.025" units="cm"/>
    </inkml:brush>
  </inkml:definitions>
  <inkml:trace contextRef="#ctx0" brushRef="#br0">0 180 10186,'0'0'9780,"12"3"-8035,-5-1-1601,1 0 0,-1-1 1,1 0-1,0-1 0,-1 1 0,1-1 0,0-1 0,-1 0 0,1 0 1,0 0-1,-1-1 0,1 0 0,-1-1 0,12-5 0,-4 1-116,-1-1 0,-1 0 0,1-1-1,12-11 1,-22 16-31,1 0 0,-1 0 0,0 0-1,-1-1 1,1 1 0,-1-1 0,0 0 0,0 0-1,0 0 1,-1-1 0,0 1 0,0-1-1,0 1 1,1-9 0,-3 13-16,0-1 0,1 1-1,-1 0 1,0 0 0,0 0 0,0-1 0,0 1 0,-1 0-1,1 0 1,0-1 0,0 1 0,-1 0 0,1 0 0,-1 0-1,1 0 1,-1 0 0,1 0 0,-1 0 0,0 0 0,1 0-1,-1 0 1,0 0 0,0 0 0,0 0 0,0 0-1,-1-1 1,-1 1-9,0 0 0,1 0 0,-1 0 0,0 0 0,0 1 0,1-1 0,-1 1 0,0 0 0,0-1-1,0 1 1,-3 1 0,-1-1 9,-1 1 0,1 0 1,0 1-1,0 0 0,0 0 0,0 0 0,0 1 0,-10 5 0,4 2 115,1 0 0,0 1 0,1 0-1,-19 24 1,27-31-58,0 1 0,0-1 0,0 1 0,0-1 0,0 1 0,1 0 0,0 0 0,0 0 1,1 1-1,-1-1 0,1 0 0,0 1 0,1-1 0,-1 1 0,1-1 0,0 0 0,1 10 0,0-14-44,0 1 0,-1 0 0,1-1 0,0 1 0,0-1 0,0 1 0,1-1 0,-1 1 0,0-1 0,0 0 0,1 1 0,-1-1 0,1 0 0,-1 0 0,1 0 0,-1 0 0,1-1 0,0 1 0,-1 0 1,1-1-1,0 1 0,-1-1 0,4 1 0,47 4-810,-43-4 536,13-1-682,0 0-1,0-2 1,25-4-1,27-14-4801,-11-5-2297</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0:06.777"/>
    </inkml:context>
    <inkml:brush xml:id="br0">
      <inkml:brushProperty name="width" value="0.025" units="cm"/>
      <inkml:brushProperty name="height" value="0.025" units="cm"/>
    </inkml:brush>
  </inkml:definitions>
  <inkml:trace contextRef="#ctx0" brushRef="#br0">205 165 13549,'-12'6'1548,"-7"4"-779,0 0-1,1 2 1,1 0 0,-1 1 0,2 1-1,0 0 1,1 1 0,0 1-1,-14 20 1,28-35-730,0 1-1,0-1 1,0 1 0,0 0-1,0-1 1,0 1 0,0 0-1,1-1 1,-1 1 0,1 0-1,-1 0 1,1-1-1,0 1 1,0 0 0,0 0-1,0 0 1,0 0 0,0 0-1,0-1 1,1 4 0,0-4-27,0 0 1,0 0 0,0 0 0,0 0 0,0 0 0,0 0-1,0 0 1,0 0 0,0-1 0,0 1 0,1 0 0,-1-1-1,0 1 1,0-1 0,1 0 0,-1 1 0,0-1 0,1 0-1,-1 0 1,0 0 0,2 0 0,5 0-1,0 0 1,0-1-1,0 0 1,0 0 0,0-1-1,0 0 1,0 0-1,7-4 1,5-6-126,0 0 0,0-2 0,-2 0 1,0-1-1,0 0 0,-2-2 1,0 0-1,0 0 0,-2-2 0,0 0 1,-2 0-1,0-2 0,-1 1 0,-1-1 1,0-1-1,6-24 0,-10 16 134,-7 21 252,-7 19 624,-1 8-690,1 1 1,0 0-1,2 1 1,0 0-1,2 0 1,0 0-1,1 0 1,-1 27-1,4-34-353,0 1-1,1-1 0,1 0 0,0 0 1,1 0-1,4 15 0,-4-21-365,0 0 1,0 0-1,0 0 0,1-1 0,0 1 0,0-1 1,1 0-1,0 0 0,0 0 0,0-1 0,9 8 1,14 2-7299</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0:07.686"/>
    </inkml:context>
    <inkml:brush xml:id="br0">
      <inkml:brushProperty name="width" value="0.025" units="cm"/>
      <inkml:brushProperty name="height" value="0.025" units="cm"/>
    </inkml:brush>
  </inkml:definitions>
  <inkml:trace contextRef="#ctx0" brushRef="#br0">20 1 10794,'0'0'6801,"-3"8"-5130,-1 4-1207,1 1-1,0-1 1,0 0-1,2 1 0,-1 0 1,1-1-1,2 19 1,-1-28-419,0 1-1,0-1 1,1 1 0,0-1 0,-1 1-1,1-1 1,0 0 0,1 1 0,-1-1-1,1 0 1,-1 0 0,1 0 0,0 0 0,0 0-1,0 0 1,0-1 0,1 1 0,-1-1-1,1 1 1,0-1 0,-1 0 0,1 0-1,0 0 1,0-1 0,1 1 0,-1-1-1,0 1 1,0-1 0,1 0 0,-1 0 0,0-1-1,1 1 1,-1-1 0,5 1 0,1-1-18,0 0 0,0-1 0,0 0 0,0-1 0,0 1 0,0-2 1,-1 1-1,1-1 0,11-6 0,7-5-35,37-27 1,-12 8-121,-51 32 129,1 0 0,0 0 0,0-1 0,-1 1 0,1 0 1,0 1-1,0-1 0,0 0 0,0 0 0,0 1 0,1-1 0,-1 1 1,0 0-1,0 0 0,0 0 0,0 0 0,0 0 0,5 1 1,-6 0 32,0 0 0,0 0 1,0 0-1,0 1 0,0-1 1,0 0-1,0 1 0,0-1 1,0 1-1,0-1 0,-1 1 0,1 0 1,-1-1-1,1 1 0,-1-1 1,0 1-1,0 0 0,1-1 1,-1 1-1,0 0 0,-1-1 1,1 4-1,-1-2 45,1 0 1,0-1-1,0 1 0,0 0 1,1 0-1,-1-1 1,1 1-1,-1 0 0,1-1 1,0 1-1,0 0 0,0-1 1,0 1-1,1-1 0,-1 0 1,1 1-1,2 3 0,-2-5-53,0 0 0,1 0 1,-1-1-1,0 1 0,0 0 0,0-1 0,1 1 0,-1-1 0,0 0 0,1 0 0,-1 0 1,0 0-1,1 0 0,-1 0 0,0-1 0,0 1 0,1-1 0,-1 0 0,0 1 0,0-1 1,0 0-1,3-2 0,57-31-132,-54 28-246,0 0 0,0 1 0,1 0 0,0 0 0,0 1 0,0 1 0,1-1 1,-1 1-1,1 1 0,19-3 0,-28 5 335,0 1 0,0-1 0,0 1 0,1-1 0,-1 1 0,0-1 0,0 1 0,0 0 0,0-1 0,0 1 0,-1 0 0,1 0 0,0 0 0,0 0 0,0 0 0,-1 0 0,1 0 1,-1 0-1,1 0 0,-1 0 0,1 0 0,-1 0 0,1 0 0,-1 0 0,0 1 0,0-1 0,1 0 0,-1 0 0,0 0 0,0 1 0,-1 1 0,1 51 28,-1-38-40,4 7-242,-3-23 207,0 0-1,0 0 0,0 0 0,0 0 1,0 1-1,0-1 0,0 0 0,1 0 1,-1 0-1,0 0 0,0 0 0,0 1 1,0-1-1,0 0 0,0 0 0,1 0 1,-1 0-1,0 0 0,0 0 0,0 0 1,0 0-1,1 1 0,-1-1 0,0 0 0,0 0 1,0 0-1,0 0 0,1 0 0,-1 0 1,0 0-1,0 0 0,0 0 0,0 0 1,1 0-1,-1 0 0,0 0 0,0 0 1,0 0-1,1 0 0,-1-1 0,0 1 1,0 0-1,0 0 0,0 0 0,0 0 1,1 0-1,-1 0 0,21-32-6891,-7 2 1239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12.091"/>
    </inkml:context>
    <inkml:brush xml:id="br0">
      <inkml:brushProperty name="width" value="0.025" units="cm"/>
      <inkml:brushProperty name="height" value="0.025" units="cm"/>
    </inkml:brush>
  </inkml:definitions>
  <inkml:trace contextRef="#ctx0" brushRef="#br0">112 148 9449,'4'-9'3998,"1"-2"-3285,22-48 4156,-25 55-4492,0-1 1,-1 1-1,0-1 1,0 1-1,0-1 0,0 0 1,-1 1-1,1-1 1,-1 0-1,0 1 1,-2-8-1,2 11-330,-1 1 0,1-1 0,0 1 0,-1-1-1,1 1 1,-1-1 0,0 1 0,1 0 0,-1-1 0,1 1-1,-1 0 1,1-1 0,-1 1 0,0 0 0,1 0 0,-1 0-1,0 0 1,1-1 0,-1 1 0,0 0 0,1 0 0,-1 0-1,0 0 1,1 1 0,-1-1 0,0 0 0,1 0-1,-1 0 1,1 0 0,-1 1 0,0-1 0,1 0 0,-1 1-1,1-1 1,-1 0 0,0 1 0,-22 13 185,10-1-66,1 0-1,0 1 1,1 1 0,-16 28 0,22-34-94,0 1 1,0 0-1,1 1 0,0-1 1,1 1-1,0-1 1,1 1-1,0 0 1,-1 13-1,3-23-80,0 0 0,0 0 0,0 0 0,0 1 0,0-1 0,1 0 0,-1 0 0,0 0 0,1 1 0,-1-1 0,1 0 0,-1 0 0,1 0 0,-1 0 0,1 0 0,0 0 0,0 0 0,-1 0 0,1 0 0,0 0 0,0-1 0,0 1 0,0 0 0,0 0 0,0-1 0,1 1 0,1 0-42,0 0 0,0 0 0,0 0 0,0-1 0,1 1 0,-1-1 0,0 0 0,0 0 0,0 0 0,4-1 0,6-1-329,0-1-1,0-1 0,24-9 0,32-19-5364,-41 16-267</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0:08.489"/>
    </inkml:context>
    <inkml:brush xml:id="br0">
      <inkml:brushProperty name="width" value="0.025" units="cm"/>
      <inkml:brushProperty name="height" value="0.025" units="cm"/>
    </inkml:brush>
  </inkml:definitions>
  <inkml:trace contextRef="#ctx0" brushRef="#br0">55 1 9353,'0'0'8034,"-3"8"-6149,0-1-1600,-6 17 494,0-1 0,1 1 0,2 1 0,0 0 0,-4 50 0,10-59-698,0 9 136,5 46 1,-4-64-296,0 0-1,1-1 1,0 1 0,0-1 0,1 1 0,-1-1 0,1 0 0,1 0 0,-1 0-1,1 0 1,8 8 0,-12-13 60,0-1 0,0 0-1,0 0 1,0 0-1,0 0 1,0 0 0,0 0-1,1 1 1,-1-1 0,0 0-1,0 0 1,0 0 0,0 0-1,0 0 1,1 0 0,-1 0-1,0 0 1,0 0 0,0 0-1,0 1 1,1-1 0,-1 0-1,0 0 1,0 0 0,0 0-1,0 0 1,1 0-1,-1 0 1,0 0 0,0 0-1,0-1 1,0 1 0,1 0-1,-1 0 1,0 0 0,0 0-1,0 0 1,0 0 0,1 0-1,-1 0 1,0 0 0,0 0-1,0-1 1,0 1 0,0 0-1,0 0 1,0 0 0,1 0-1,-1 0 1,0-1 0,0 1-1,0 0 1,0 0-1,0 0 1,0 0 0,0-1-1,0 1 1,0 0 0,0 0-1,0 0 1,0 0 0,0-1-1,2-20-149,-6-24 302,-5 15-110,-2-21-59,47 49 96,-32 2-58,4 0 12,8 0-12,0-1 0,27-3-1,-40 3-4,-1 1-1,1 0 0,-1-1 0,1 1 0,-1-1 0,1 0 0,-1 0 1,1 0-1,-1 0 0,0-1 0,1 1 0,-1 0 0,0-1 0,0 0 1,0 1-1,0-1 0,-1 0 0,1 0 0,0 0 0,-1 0 0,1 0 1,-1-1-1,0 1 0,2-4 0,-3 6-5,0-1 0,0 1 0,0 0 0,1-1 0,-1 1 0,0 0 1,0-1-1,0 1 0,0 0 0,0 0 0,0-1 0,0 1 0,0 0 0,0-1 0,0 1 0,0 0 0,0-1 0,0 1 0,0 0 0,0-1 0,-1 1 0,1 0 1,0-1-1,0 1 0,0 0 0,0 0 0,-1-1 0,1 1 0,0 0 0,0 0 0,0-1 0,-1 1 0,1 0 0,0 0 0,0 0 0,-1-1 0,1 1 0,0 0 1,-1 0-1,1 0 0,0 0 0,-1 0 0,1 0 0,0 0 0,0-1 0,-1 1 0,1 0 0,0 0 0,-1 0 0,1 0 0,0 0 0,-1 1 0,1-1 0,0 0 1,-1 0-1,1 0 0,0 0 0,-1 0 0,1 0 0,0 0 0,0 1 0,-1-1 0,1 0 0,0 0 0,0 0 0,-1 1 0,-20 13-68,17-9 126,1-1 0,-1 1 0,1 0 0,0 0 1,0 1-1,0-1 0,1 1 0,0-1 1,0 1-1,0 0 0,1 0 0,0 0 1,0-1-1,0 1 0,1 0 0,0 8 1,0-13-42,1 0 1,-1 0 0,0 0 0,0 0 0,1 0 0,-1 0-1,0 0 1,1 0 0,-1 0 0,1-1 0,-1 1 0,1 0-1,0 0 1,-1 0 0,1 0 0,0-1 0,0 1-1,-1 0 1,1-1 0,0 1 0,0 0 0,0-1 0,0 1-1,2 0 1,32 5-214,36-13-1273,-29-4 446,18-3 597,-21 10 3094,-37-2-2315,-1-1 0,0 0 0,0 0-1,-1 0 1,0 0 0,-1-12-1,-11-14-447,10 30-66,1-1-1,-1 1 1,1-1 0,0 1 0,0-1-1,0 1 1,-1-8 0,2 11-130,2 1 150,8 5 64,-1-1 0,1 0 0,1-1 0,-1 0 0,0 0 1,1-1-1,0 0 0,13 1 0,1-2-459,-1 0-1,43-3 1,-41-7 624,-25 7-37,-1 1 1,1-1-1,0 1 1,-1-1-1,1 1 1,-1-1-1,1 1 1,-1-1-1,1 1 1,-1-1-1,1 0 1,-1 1-1,0-1 1,1 0-1,-1 1 1,0-1-1,0 0 1,0 1-1,1-1 1,-1 0-1,0 0 1,0 1-1,0-1 1,0 0-1,0 0 1,0 1-1,0-1 1,-1 0-1,1 0 0,0 1 1,0-1-1,0 0 1,-1 0-1,1 0-16,-1 1 0,1-1 1,-1 1-1,1-1 0,-1 1 0,1 0 0,0-1 0,-1 1 0,1 0 0,-1-1 0,0 1 0,1 0 0,-1 0 0,1 0 0,-1-1 0,1 1 0,-1 0 0,1 0 0,-1 0 0,0 0 0,1 0 0,-1 0 0,1 0 0,-1 0 0,0 0 0,1 0 0,-1 0 0,1 1 0,-1-1 0,1 0 0,-1 0 0,0 1 0,1-1 1,-1 0-1,1 0 0,-1 1 0,-18 13-29,16-9 53,-1 1-1,1 0 1,0 0 0,1 0 0,-1 0 0,1 0 0,0 0-1,-1 10 1,3-14-110,0 0 0,-1 0 0,1 0-1,0 1 1,1-1 0,-1 0-1,0 0 1,1 0 0,-1 0 0,1 0-1,-1 0 1,1 0 0,1 2 0,-1-3-146,0 0 1,0 0-1,0 0 1,0 0-1,0 0 1,0 0-1,0 0 1,1 0-1,-1 0 1,0 0 0,0-1-1,1 1 1,-1-1-1,1 1 1,-1-1-1,0 1 1,1-1-1,-1 0 1,1 0-1,2 1 1,19-1-5743</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0:08.868"/>
    </inkml:context>
    <inkml:brush xml:id="br0">
      <inkml:brushProperty name="width" value="0.025" units="cm"/>
      <inkml:brushProperty name="height" value="0.025" units="cm"/>
    </inkml:brush>
  </inkml:definitions>
  <inkml:trace contextRef="#ctx0" brushRef="#br0">83 1 11819,'0'0'2931,"-8"2"-1244,0 1-1298,1 0 0,-1 1-1,1-1 1,0 1 0,-7 6 0,12-9-316,1 0-1,-1 0 1,1 0 0,-1 0-1,1 1 1,-1-1 0,1 1-1,0-1 1,-1 1 0,1-1 0,0 1-1,0 0 1,0-1 0,1 1-1,-1 0 1,0 0 0,1 0-1,-1-1 1,1 1 0,-1 0-1,1 0 1,0 0 0,0 0 0,0 0-1,0 0 1,0 0 0,0 0-1,1 0 1,-1 0 0,1 0-1,-1-1 1,1 1 0,1 3-1,-1-3-142,1-1 0,0 1 0,-1 0 0,1-1 0,0 1 0,0-1 0,0 1 0,0-1 0,0 0 0,0 0 0,1 0 0,-1 0-1,0 0 1,4 0 0,40 9-2352,-28-7 941,-3 0 486,3 1 724,0 0 1,-1 0-1,0 2 0,23 10 1,-40-16 351,1 0 0,-1 0 0,1 0 0,-1 0 0,1 0 0,-1 1 0,1-1 0,-1 0 0,1 0 0,-1 0 0,1 1 0,-1-1 0,0 0 0,1 0 0,-1 1 0,1-1 0,-1 1 0,0-1 0,1 0 0,-1 1 0,0-1 0,0 0 0,1 1 0,-1-1 0,0 1 0,0-1 0,1 1 0,-1-1 0,0 1 0,0-1 0,0 1 0,0-1 0,0 1 0,0-1 0,0 1 0,0-1 0,0 1 0,0-1 0,0 1 0,0-1 0,0 1 0,0-1 0,-1 1 0,1-1 0,0 1 0,0-1 0,0 0 0,-1 1 0,1-1 0,0 1 0,-1-1 0,1 0 0,0 1 0,-1-1 0,1 1 0,0-1 0,-1 0 1,1 0-1,-1 1 0,1-1 0,-1 0 0,1 0 0,-1 1 0,-33 10 2186,12-6-1794,1-1 1,-2-2-1,1 0 0,0-1 1,-28-3-1,48 2-565,1 0 1,0 0-1,0 0 1,-1 0-1,1 0 1,0-1-1,0 1 1,-1-1-1,1 1 0,0-1 1,0 1-1,0-1 1,0 0-1,0 1 1,0-1-1,0 0 1,0 0-1,0 0 0,0 1 1,0-1-1,1 0 1,-1 0-1,0-1 1,1 1-1,-1 0 1,1 0-1,-1 0 0,1 0 1,-1 0-1,1-1 1,0 1-1,-1 0 1,1-2-1,0-1-540,0 0 0,1 0 0,-1 0 0,1 0 0,0 0 0,0 0 0,0 0 0,1 0 0,2-4 0,13-24-5230</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0:09.196"/>
    </inkml:context>
    <inkml:brush xml:id="br0">
      <inkml:brushProperty name="width" value="0.025" units="cm"/>
      <inkml:brushProperty name="height" value="0.025" units="cm"/>
    </inkml:brush>
  </inkml:definitions>
  <inkml:trace contextRef="#ctx0" brushRef="#br0">87 0 12268,'0'0'5226,"1"9"-3416,1 20-1158,2 1 1,2-1-1,0 0 1,13 32-1,-7-30-807,1-1 0,1 0 0,32 49 0,-87-106-539,-3-3 705,28 21 82,0-1 0,1-1 0,1 0 0,0-1 0,0-1 0,-15-19 0,28 32-78,1-1-1,-1 1 1,1-1-1,-1 0 1,1 0 0,-1 1-1,1-1 1,-1 0-1,1 0 1,0 0 0,-1 1-1,1-1 1,0 0-1,0 0 1,0 0 0,0 0-1,0 0 1,0 0-1,0 1 1,0-1 0,0 0-1,0 0 1,0 0-1,0 0 1,1 0 0,-1 1-1,0-1 1,1 0-1,-1 0 1,0 0 0,1 1-1,-1-1 1,1 0-1,-1 0 1,1 1 0,0-1-1,-1 1 1,1-1-1,0 0 1,-1 1 0,1-1-1,0 1 1,0-1-1,-1 1 1,1 0 0,0-1-1,0 1 1,1 0-1,50-11-128,-38 9-39,77-16-5617,-41 4-2814</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0:09.715"/>
    </inkml:context>
    <inkml:brush xml:id="br0">
      <inkml:brushProperty name="width" value="0.025" units="cm"/>
      <inkml:brushProperty name="height" value="0.025" units="cm"/>
    </inkml:brush>
  </inkml:definitions>
  <inkml:trace contextRef="#ctx0" brushRef="#br0">22 0 12300,'0'0'5776,"-3"11"-4121,-13 83 763,15-87-2201,0 0 1,1 0 0,-1 0 0,2 0-1,-1 0 1,1 0 0,0 0 0,0 0-1,1 0 1,0 0 0,0 0 0,1-1-1,3 7 1,-5-12-199,-1 1-1,1-1 1,-1 0 0,1 0-1,0 0 1,-1 0 0,1 0-1,0 0 1,0 0 0,0 0-1,0 0 1,0-1 0,0 1-1,0 0 1,0-1 0,0 1-1,0 0 1,0-1 0,1 1-1,-1-1 1,0 0 0,0 1-1,1-1 1,-1 0 0,0 0-1,0 0 1,1 0 0,-1 0-1,0 0 1,0 0 0,1 0-1,-1-1 1,0 1-1,0 0 1,0-1 0,1 1-1,-1-1 1,0 1 0,0-1-1,0 0 1,0 1 0,0-1-1,0 0 1,0 0 0,0 0-1,0 1 1,0-1 0,0 0-1,-1 0 1,1-1 0,0 1-1,-1 0 1,1 0 0,-1 0-1,1-3 1,4-5 13,-1 0 0,0 0 1,0-1-1,-1 1 0,3-15 1,-1-44-491,-4 63 61,-2 1 0,1-1-1,0 1 1,-1-1 0,0 1 0,0-1 0,0 1-1,-1-1 1,1 1 0,-1 0 0,0 0 0,-3-5-1,10 47-883,-3-35 1165,1 0-1,-1 0 1,1 0-1,0 0 1,0 0-1,0 0 0,0-1 1,0 1-1,0-1 1,1 0-1,-1 0 1,1 0-1,0-1 1,-1 1-1,7 1 1,0-1-1388,0 1 0,0-2-1,1 1 1,18-1 0,1-1-3263</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0:10.503"/>
    </inkml:context>
    <inkml:brush xml:id="br0">
      <inkml:brushProperty name="width" value="0.025" units="cm"/>
      <inkml:brushProperty name="height" value="0.025" units="cm"/>
    </inkml:brush>
  </inkml:definitions>
  <inkml:trace contextRef="#ctx0" brushRef="#br0">112 199 7111,'0'0'8077,"-11"-3"-6369,10 3-1662,-2-1 53,1 0 0,-1 0-1,0 1 1,1-1 0,-1 1-1,0 0 1,0-1 0,1 1 0,-1 0-1,0 0 1,1 1 0,-1-1 0,0 1-1,0-1 1,1 1 0,-1 0 0,1 0-1,-1 0 1,1 0 0,-1 1 0,1-1-1,0 0 1,-1 1 0,1 0 0,0 0-1,0-1 1,0 1 0,1 0 0,-1 1-1,0-1 1,1 0 0,-1 0-1,1 1 1,-2 4 0,0-1 218,0 0 0,1 0-1,0 0 1,0 1 0,1-1 0,0 0 0,0 1-1,0 12 1,1-17-269,0 0 1,0 0-1,1 0 0,-1 0 0,1 0 0,-1-1 1,1 1-1,0 0 0,-1 0 0,1-1 0,0 1 0,0 0 1,0-1-1,0 1 0,1-1 0,-1 1 0,0-1 1,1 0-1,-1 0 0,1 0 0,-1 1 0,1-1 0,0 0 1,-1-1-1,1 1 0,0 0 0,0 0 0,-1-1 1,1 1-1,0-1 0,0 0 0,0 0 0,0 1 0,2-1 1,4 0-148,-1 0 1,1-1 0,0 0 0,-1 0 0,1-1 0,-1 0-1,1 0 1,-1 0 0,0-1 0,0 0 0,0-1 0,0 1-1,-1-1 1,1-1 0,-1 1 0,0-1 0,0 0 0,-1-1-1,1 1 1,-1-1 0,-1 0 0,1-1 0,-1 1 0,0-1-1,0 1 1,-1-1 0,0 0 0,0-1 0,-1 1 0,0 0-1,0-1 1,0 1 0,-1-1 0,0 0 0,-1-13 0,-2 45 634,1-15-307,0 0 0,0-1 0,1 1 0,0 0 1,3 16-1,-3-24-206,0 0 0,1 0-1,-1 1 1,1-1 0,-1 0 0,1 0 0,-1 0 0,1 0 0,0 0 0,-1 0 0,1 0 0,0-1-1,0 1 1,0 0 0,-1 0 0,1 0 0,0-1 0,0 1 0,0-1 0,2 2 0,-1-2-15,0 0 1,0 1 0,0-1-1,0 0 1,0 0 0,0 0-1,0 0 1,0-1-1,0 1 1,0-1 0,0 1-1,0-1 1,0 1 0,0-1-1,3-2 1,1 0 9,0-1-1,0 0 1,0-1 0,-1 1-1,0-1 1,1 0-1,-2-1 1,1 1 0,-1-1-1,0 0 1,5-9 0,-1 2-4,-2-1 0,0 1 0,0-1 1,5-23-1,-10 33-16,2-6-36,0 0 0,-1 0 1,-1 0-1,0 0 0,0-1 0,-1 1 0,-1-16 1,1 26 32,0 0 0,0 0 1,0-1-1,0 1 1,0 0-1,0 0 1,0-1-1,0 1 0,0 0 1,0 0-1,0 0 1,0-1-1,0 1 0,0 0 1,0 0-1,0-1 1,0 1-1,0 0 0,-1 0 1,1 0-1,0 0 1,0-1-1,0 1 1,0 0-1,0 0 0,-1 0 1,1 0-1,0-1 1,0 1-1,0 0 0,-1 0 1,1 0-1,0 0 1,0 0-1,0 0 0,-1 0 1,1 0-1,0 0 1,0 0-1,-1 0 1,1 0-1,0 0 0,0 0 1,0 0-1,-1 0 1,1 0-1,0 0 0,0 0 1,-1 0-1,1 0 1,0 0-1,0 0 0,0 0 1,-1 0-1,1 0 1,0 1-1,0-1 1,0 0-1,-1 0 0,1 0 1,0 0-1,0 0 1,0 1-1,0-1 0,0 0 1,-1 0-1,-6 15 51,0 12 36,2 0 1,1 1-1,1-1 1,2 1-1,1 0 0,5 49 1,-3-69-86,-1 0 0,1-1 1,1 0-1,0 1 0,0-1 1,0 0-1,1 0 0,8 11 1,-11-16 1,0 0 1,1 0 0,-1 0 0,1 0-1,-1 0 1,1-1 0,0 1 0,-1-1-1,1 1 1,0-1 0,0 1 0,0-1-1,0 0 1,0 0 0,1 0 0,-1 0-1,0-1 1,0 1 0,1-1 0,-1 1-1,0-1 1,1 0 0,-1 0 0,0 0 0,1 0-1,-1 0 1,0 0 0,1-1 0,-1 1-1,0-1 1,0 1 0,5-3 0,-5 1 13,0 0 1,0 0 0,0 0-1,-1 0 1,1-1 0,0 1-1,-1 0 1,0-1 0,1 1-1,-1-1 1,0 0 0,0 1-1,-1-1 1,1 0 0,0 0-1,-1 1 1,0-1 0,0 0-1,0 0 1,0 0 0,0 0-1,-1-3 1,1-1 104,-1-1 0,0 1 1,0 0-1,-1-1 0,0 1 0,0 0 0,-5-11 0,2 11-106,1 1 0,-1-1 0,0 1-1,0-1 1,0 1 0,-1 1 0,0-1-1,0 1 1,-14-8 0,75 41-1090,-29-20 189,51 7 0,-65-13 560,-1-1 0,0-1 0,1 1 0,-1-2 0,0 0 0,1 0 0,14-4 0,-25 4 365,1 1 0,-1-1 0,1 1 0,-1-1 0,1 0 0,-1 0 0,0 1 0,1-1 0,-1 0 0,0 0 0,0 0 0,0-1 0,1 1 0,-1 0 1,0 0-1,0-1 0,-1 1 0,1 0 0,0-1 0,0 1 0,-1-1 0,1 1 0,-1-1 0,1 1 0,-1-1 0,0 1 0,1-1 0,-1 0 0,0 1 0,0-1 0,0 1 0,0-1 0,-1 0 0,1 1 0,0-1 0,-1 1 0,1-1 0,-1 1 0,1-1 0,-1 1 0,0-1 0,1 1 0,-1-1 0,0 1 1,0 0-1,0 0 0,0-1 0,0 1 0,-1 0 0,1 0 0,0 0 0,0 0 0,-1 0 0,1 1 0,-1-1 0,1 0 0,0 0 0,-1 1 0,0-1 0,1 1 0,-1 0 0,1-1 0,-3 1 0,-2 0 52,0 0-1,1 1 0,-1 0 1,0 0-1,1 0 0,-1 1 1,1-1-1,0 1 0,-1 1 1,1-1-1,0 1 1,0 0-1,0 0 0,1 0 1,-1 1-1,1 0 0,0-1 1,0 2-1,0-1 1,0 0-1,1 1 0,-1 0 1,1-1-1,1 1 0,-1 1 1,1-1-1,0 0 0,0 1 1,0-1-1,1 1 1,-1-1-1,1 1 0,1 0 1,-1-1-1,1 1 0,0 0 1,1-1-1,-1 1 0,1 0 1,1 6-1,0-10-126,0 0 0,-1 1 0,1-1 0,0 0 0,0 0 0,0 0 0,1 0 0,-1 0 0,0 0 0,1-1 0,-1 1 0,1-1 0,0 0 0,-1 0-1,1 0 1,0 0 0,0 0 0,0 0 0,-1-1 0,1 1 0,0-1 0,0 0 0,0 0 0,0 0 0,4-1 0,4 1-1077,0-1 1,0 0-1,0 0 1,-1-1-1,18-6 1,10-9-6514</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0:10.848"/>
    </inkml:context>
    <inkml:brush xml:id="br0">
      <inkml:brushProperty name="width" value="0.025" units="cm"/>
      <inkml:brushProperty name="height" value="0.025" units="cm"/>
    </inkml:brush>
  </inkml:definitions>
  <inkml:trace contextRef="#ctx0" brushRef="#br0">121 1 13901,'0'0'5285,"-10"1"-3464,1 0-1351,-1 1 1,1 0 0,0 0 0,0 1 0,-11 5 0,17-7-393,0 1 0,1-1 0,-1 0 0,1 1 0,-1 0 0,1 0 1,-1 0-1,1 0 0,0 0 0,0 0 0,0 0 0,0 1 0,0-1 0,1 1 0,-1-1 1,1 1-1,0 0 0,-1 0 0,1 0 0,1-1 0,-1 1 0,0 0 0,1 0 0,-1 6 0,1-5-208,1-1-1,-1 0 1,1 0-1,0 1 1,0-1-1,1 0 1,-1 0-1,1 0 1,-1 0-1,1-1 1,0 1-1,0 0 1,0-1-1,0 1 1,1-1-1,-1 1 1,1-1-1,-1 0 1,1 0-1,0-1 1,0 1-1,0 0 1,3 1-1,15 6-1681,0 0 1,33 9-1,1 1-164,-50-16 1826,36 20-457,-39-22 765,-1 0-1,0 0 0,0 0 0,1 0 0,-1 1 1,0-1-1,0 0 0,0 1 0,0-1 1,-1 1-1,1-1 0,0 1 0,-1 0 0,1 1 1,-1-2-25,0 0 1,0 0 0,0-1 0,0 1 0,-1 0 0,1 0 0,0-1 0,-1 1-1,1 0 1,-1 0 0,1-1 0,-1 1 0,1 0 0,-1-1 0,1 1 0,-1-1-1,0 1 1,1-1 0,-1 1 0,0-1 0,1 1 0,-1-1 0,0 0 0,0 1-1,1-1 1,-1 0 0,0 1 0,0-1 0,0 0 0,1 0 0,-1 0 0,0 0-1,0 0 1,-1 0 0,-37 3 1211,33-3-900,-2 0-296,-12 1 285,-1-1-1,-23-4 0,37 3-1014,1 0 1,0 0-1,0-1 0,0 0 1,0-1-1,-10-4 0,0-5-5163</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0:12.115"/>
    </inkml:context>
    <inkml:brush xml:id="br0">
      <inkml:brushProperty name="width" value="0.025" units="cm"/>
      <inkml:brushProperty name="height" value="0.025" units="cm"/>
    </inkml:brush>
  </inkml:definitions>
  <inkml:trace contextRef="#ctx0" brushRef="#br0">76 0 12780,'-1'20'6974,"0"29"-2995,1-22-3845,1 0 0,1 0 0,8 34-1,29 151 1672,-40-221-1875,0-1 1,0 0-1,-1 1 1,-1 0-1,0-1 1,0 1-1,0 0 0,-1 0 1,-7-11-1,-5-4-418,-33-39 0,22 29 355,27 34 134,-1 0 0,1 0 0,0-1 0,0 1-1,0 0 1,0 0 0,0 0 0,0 0 0,0 0 0,0-1-1,0 1 1,0 0 0,0 0 0,0 0 0,0 0 0,0-1-1,0 1 1,0 0 0,0 0 0,0 0 0,0 0 0,0 0 0,0-1-1,0 1 1,0 0 0,0 0 0,0 0 0,0 0 0,0-1-1,0 1 1,0 0 0,0 0 0,0 0 0,1 0 0,-1 0-1,0 0 1,0-1 0,0 1 0,0 0 0,0 0 0,0 0-1,1 0 1,-1 0 0,0 0 0,0 0 0,0 0 0,0 0-1,0 0 1,1 0 0,13-3 93,24 2 66,-32 1-162,75 0-2163,0 1-4697,-36-1 1000</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0:12.733"/>
    </inkml:context>
    <inkml:brush xml:id="br0">
      <inkml:brushProperty name="width" value="0.025" units="cm"/>
      <inkml:brushProperty name="height" value="0.025" units="cm"/>
    </inkml:brush>
  </inkml:definitions>
  <inkml:trace contextRef="#ctx0" brushRef="#br0">216 39 10570,'0'0'6219,"-9"-7"-3720,9 7-2491,-7-5 383,0 1-1,0-1 1,-1 1-1,-15-5 1,20 8-309,-1 0-1,1 0 1,-1 0-1,1 1 1,0-1-1,-1 1 1,0 0 0,1 0-1,-1 0 1,1 1-1,-1-1 1,1 1-1,0 0 1,-1 0-1,1 0 1,0 0 0,-1 1-1,1-1 1,-4 4-1,0 0 128,-1 1 0,1 0 0,0 0 0,1 1 0,-1 0 0,1 1 0,-7 10-1,10-13-68,1-1 0,-1 1 0,1 0 0,-1 0 0,2 0 0,-1 1-1,0-1 1,1 0 0,0 1 0,0-1 0,1 1 0,0-1 0,0 1-1,0 5 1,1-9-128,0-1-1,0 1 1,0-1-1,0 0 0,0 1 1,0-1-1,0 0 1,0 1-1,0-1 0,1 0 1,-1 0-1,0 0 1,1 0-1,-1 0 1,1 0-1,-1-1 0,1 1 1,0 0-1,-1-1 1,1 1-1,0-1 1,-1 0-1,1 1 0,0-1 1,0 0-1,-1 0 1,1 0-1,2-1 1,54-2 126,-39-3-258,1 0 0,-1-1 0,0-1 0,-1-1 0,0 0 1,0-1-1,-1-1 0,0-1 0,-1-1 0,0 0 0,-1 0 0,13-17 0,-36 46 392,1 1 1,0 0-1,1 1 0,-4 21 0,10-38-265,-1-1 0,1 1 0,0-1 0,0 1-1,0-1 1,0 0 0,0 1 0,0-1 0,0 1-1,0-1 1,0 1 0,0-1 0,0 1 0,0-1-1,0 1 1,0-1 0,1 1 0,-1-1 0,0 0-1,0 1 1,0-1 0,1 1 0,-1-1 0,0 0-1,0 1 1,1-1 0,-1 1 0,0-1 0,1 0-1,-1 0 1,1 1 0,-1-1 0,0 0 0,1 0-1,-1 1 1,1-1 0,-1 0 0,1 0 0,0 0-1,25-2 121,24-19-461,-11-3-532,-26 15 635,-1 1 0,1 1-1,0 0 1,1 1 0,18-6 0,-31 12 254,-1 0-1,1 0 1,-1 1 0,0-1 0,1 0-1,-1 0 1,1 1 0,-1-1 0,0 0-1,1 0 1,-1 1 0,0-1 0,1 0-1,-1 1 1,0-1 0,1 1 0,-1-1-1,0 0 1,0 1 0,1-1 0,-1 1 0,0-1-1,0 1 1,0-1 0,0 1 0,0-1-1,0 1 1,0-1 0,0 0 0,0 1-1,0-1 1,0 1 0,0-1 0,0 1-1,0-1 1,0 1 0,0-1 0,0 1 0,-1-1-1,1 1 1,0-1 0,0 0 0,0 1-1,-1 0 1,-9 37 564,4-19 28,6-19-590,0 1 0,0 0 0,0-1 1,0 1-1,-1 0 0,1-1 0,0 1 0,0-1 1,0 1-1,0 0 0,1-1 0,-1 1 0,0 0 1,0-1-1,0 1 0,0-1 0,1 1 0,-1-1 1,0 1-1,1 0 0,-1-1 0,0 1 0,1-1 1,-1 1-1,1-1 0,-1 0 0,0 1 0,1-1 1,-1 1-1,1-1 0,0 0 0,-1 1 0,1-1 1,-1 0-1,1 1 0,27-5 289,31-26-501,-56 29 167,41-28-679,-31 20 392,0 0 0,0 1 0,1 0 0,1 1 0,20-7 0,-34 14 313,-1 0-1,0 0 1,0 0 0,1 0-1,-1 1 1,0-1 0,0 0-1,0 0 1,1 0 0,-1 0-1,0 1 1,0-1-1,0 0 1,0 0 0,1 0-1,-1 1 1,0-1 0,0 0-1,0 0 1,0 1 0,0-1-1,0 0 1,0 0 0,0 1-1,0-1 1,0 0 0,0 0-1,0 1 1,0-1-1,0 0 1,0 1 0,0-1-1,0 0 1,0 0 0,0 1-1,0-1 1,0 0 0,0 0-1,0 0 1,0 1 0,-1-1-1,1 0 1,0 0-1,0 1 1,0-1 0,-1 0-1,1 0 1,0 0 0,0 0-1,0 1 1,-1-1 0,-7 15 383,5-12-387,0 1 0,1 0-1,-1 0 1,1 0 0,0 0-1,0 0 1,0 1 0,1-1-1,-1 0 1,1 1-1,0-1 1,0 7 0,2-10-452,-1-1 0,1 0 0,-1 1 0,1-1 1,0 0-1,-1 0 0,1 1 0,0-1 0,-1 0 1,1 0-1,0 0 0,-1 0 0,1 0 0,0 0 0,0 0 1,-1 0-1,1 0 0,0 0 0,-1 0 0,1-1 1,0 1-1,0-1 0,8-4-8839</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0:13.268"/>
    </inkml:context>
    <inkml:brush xml:id="br0">
      <inkml:brushProperty name="width" value="0.025" units="cm"/>
      <inkml:brushProperty name="height" value="0.025" units="cm"/>
    </inkml:brush>
  </inkml:definitions>
  <inkml:trace contextRef="#ctx0" brushRef="#br0">24 0 9705,'0'0'13768,"-2"9"-12519,0-2-1029,-15 64 1363,16-67-1522,1 0 0,-1 0 1,1 0-1,0 0 0,-1 0 1,2 0-1,-1 0 0,0 0 1,1 0-1,0 0 0,0 0 1,0 0-1,1-1 0,-1 1 1,1 0-1,2 3 0,-2-5-63,-1-1 0,1 1-1,0-1 1,0 0 0,0 0-1,0 1 1,0-1 0,0-1-1,0 1 1,1 0-1,-1-1 1,0 1 0,0-1-1,1 1 1,-1-1 0,0 0-1,0 0 1,1 0 0,-1 0-1,0-1 1,1 1 0,-1-1-1,0 1 1,0-1-1,0 0 1,1 0 0,-1 0-1,0 0 1,0 0 0,0 0-1,-1 0 1,4-3 0,3-2-196,0 0 0,0 0 0,-1-1 0,0 0 0,12-15 0,21-52-288,-71 130 1304,30-53-767,-1 1 1,1-1-1,0 1 0,0-1 0,0 0 0,1 1 0,-1 0 0,1-1 0,-1 1 1,1-1-1,1 1 0,-1-1 0,0 1 0,1 0 0,0-1 0,1 6 0,-1-8-47,0 0 0,0 0 0,0-1 0,0 1 0,0 0 0,0 0 0,0-1 0,1 1 0,-1 0-1,0-1 1,0 1 0,0-1 0,1 1 0,-1-1 0,0 0 0,1 0 0,-1 0 0,0 0 0,1 1 0,-1-2-1,0 1 1,1 0 0,-1 0 0,0 0 0,1-1 0,-1 1 0,0 0 0,0-1 0,3-1 0,35-17-442,12-27-1490,-36 31 1641,0 2 1,0 0-1,20-13 0,-34 29 407,-1-1 0,1 0 0,-1 1 1,0-1-1,0 0 0,0 1 0,0-1 0,0 0 0,0 1 0,-1-1 0,1 0 0,-1 1 1,-1 2-1,-4 14 263,1-7-209,1 0 1,1 0 0,0 1-1,1-1 1,-1 22-1,12-36-4887,5-10-2900</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0:15.910"/>
    </inkml:context>
    <inkml:brush xml:id="br0">
      <inkml:brushProperty name="width" value="0.025" units="cm"/>
      <inkml:brushProperty name="height" value="0.025" units="cm"/>
    </inkml:brush>
  </inkml:definitions>
  <inkml:trace contextRef="#ctx0" brushRef="#br0">108 93 8456,'0'0'11590,"-10"-7"-9647,-34-19-737,43 25-1159,0 1-1,-1 0 1,1-1-1,0 1 1,0 0-1,-1 0 1,1 0-1,0 0 1,0 0-1,-1 0 1,1 0-1,0 1 1,0-1-1,-1 0 1,1 1-1,0-1 1,0 1-1,0 0 1,0-1-1,0 1 1,0 0 0,0-1-1,0 1 1,0 0-1,0 0 1,0 0-1,0 0 1,0 0-1,0 0 1,1 0-1,-1 0 1,1 0-1,-1 0 1,1 0-1,-1 1 1,1-1-1,-1 2 1,-12 43 1111,12-41-1061,0 0 0,1-1 0,-1 1 0,1 0 0,0-1 0,0 1 0,1 0 0,-1 0 0,1-1 0,0 1 0,0-1 0,1 1 0,1 4 0,-1-7-80,-1 0 0,1 0-1,-1-1 1,1 1 0,0 0 0,0-1-1,0 1 1,0-1 0,0 0-1,0 1 1,0-1 0,0 0-1,1 0 1,-1 0 0,0-1 0,1 1-1,-1 0 1,1-1 0,-1 0-1,0 0 1,1 1 0,-1-1 0,1-1-1,-1 1 1,1 0 0,3-1-1,-3 0-5,0 0-1,0 0 0,0 0 0,0 0 0,0 0 0,0-1 0,-1 1 0,1-1 0,0 0 0,-1 0 0,1 0 0,-1 0 1,0 0-1,0 0 0,1-1 0,-1 1 0,-1-1 0,1 1 0,0-1 0,-1 0 0,1 0 0,1-5 0,0 0-23,0-1 0,-1 1-1,0-1 1,0 0 0,-1 0 0,1-17-1,-2 26 10,0 0 0,-1-1-1,1 1 1,0-1-1,-1 1 1,1 0 0,0-1-1,-1 1 1,1 0 0,0 0-1,-1-1 1,1 1 0,-1 0-1,1 0 1,-1 0 0,1-1-1,0 1 1,-1 0 0,1 0-1,-1 0 1,1 0 0,-1 0-1,1 0 1,-1 0-1,1 0 1,-1 0 0,1 0-1,-1 0 1,1 0 0,0 0-1,-1 1 1,1-1 0,-1 0-1,1 0 1,-1 0 0,1 1-1,0-1 1,-1 0 0,1 0-1,0 1 1,-1 0 0,-20 9-11,2 8 203,17-16 70,5-6-75,8-10-225,1 4-316,-5 8 309,-1 1 0,1-1-1,-1 1 1,1 0 0,0 1 0,-1 0-1,1 0 1,7 1 0,-8 0 53,-1-1 1,1 1 0,0-1 0,-1 0-1,1 0 1,-1-1 0,1 0-1,0 0 1,-1 0 0,0-1-1,1 1 1,-1-1 0,0 0 0,0-1-1,8-4 1,-12 6-5,-1 0-1,1 0 1,0 0-1,-1 0 1,1 0 0,0 1-1,0-1 1,-1 0 0,1 1-1,0-1 1,0 0 0,0 1-1,0-1 1,0 1-1,0 0 1,0-1 0,0 1-1,0 0 1,0-1 0,0 1-1,0 0 1,0 0 0,0 0-1,0 0 1,0 0-1,0 0 1,0 0 0,0 0-1,1 0 1,-1 1 0,0-1-1,0 0 1,0 1-1,0-1 1,0 1 0,1 0-1,-1 1-4,0 0 0,1 0 0,-1 0 0,0 0 0,0 0-1,0 0 1,0 0 0,-1 0 0,1 1 0,0-1 0,-1 0-1,0 0 1,1 1 0,-1-1 0,0 4 0,0 4 19,-1 0 1,0-1 0,0 1-1,-1 0 1,0-1-1,-1 1 1,0-1 0,0 0-1,-1 0 1,0 0-1,-1-1 1,0 1-1,0-1 1,-10 12 0,33-40 105,-2 0 1,26-42-1,-37 53-140,0-1-1,-1-1 0,0 1 1,-1 0-1,0-1 0,-1 0 1,0 0-1,0 0 0,0-20 0,1 33 19,0 0-1,0 0 0,1 0 1,-1 0-1,1-1 0,-1 0 0,1 1 1,0-1-1,-1-1 0,1 1 0,0-1 1,4 1-1,-4 0-20,30 2-616,-21-2 282,-1 0 0,0 1 0,1 1-1,13 4 1,-23-7 340,-1 1 0,0 0-1,0 0 1,0 0 0,0 0 0,0 0-1,0 1 1,0-1 0,0 0-1,-1 1 1,1 0 0,0-1 0,-1 1-1,1 0 1,-1 0 0,0 0 0,0 0-1,0 0 1,0 0 0,0 0 0,0 0-1,0 0 1,-1 0 0,1 1-1,-1-1 1,1 0 0,-1 0 0,0 3-1,0 2 237,0 0 0,-1 0 0,0-1 0,0 1 0,-1 0 0,0-1-1,0 1 1,0-1 0,-7 12 0,5-2 42,12-17-70,15-18-130,-17 11-85,-1 0 0,0 0 0,0 0 0,-1 0 0,0-1 0,0 1 1,-1-1-1,-1 0 0,1 0 0,-1-1 0,-1 1 0,0 0 0,0-1 0,-1 1 1,0 0-1,-1-12 0,-5 5-138,6 16 154,0 0 0,0 0 0,0 0 0,0 0 0,0 0 0,0 0 0,0 0 0,0 0 0,0 0 0,0 0 0,0 0 0,1 0 0,-1 0 0,0 0 0,0 0 0,0 0 0,0 0 0,0 0 0,0 0 0,0 0 0,0 0 0,0 0 0,0 0 0,0 0 0,1 0 0,-1 0 0,0 0 0,0-1 1,0 1-1,0 0 0,0 0 0,0 0 0,0 0 0,0 0 0,0 0 0,0 0 0,0 0 0,0 0 0,0 0 0,0 0 0,0 0 0,0 0 0,0-1 0,0 1 0,0 0 0,0 0 0,0 0 0,0 0 0,24 3-352,49-2-1647,-53-2 1761,0 1 1,1 1-1,36 6 0,-57-7 259,0 0 0,1 1-1,-1-1 1,0 0-1,1 0 1,-1 0 0,0 1-1,1-1 1,-1 0-1,0 0 1,1 1-1,-1-1 1,0 0 0,0 1-1,1-1 1,-1 0-1,0 1 1,0-1 0,0 1-1,0-1 1,0 0-1,1 1 1,-1-1-1,0 0 1,0 1 0,0-1-1,0 1 1,0-1-1,0 0 1,0 1 0,0-1-1,0 1 1,0-1-1,-1 0 1,1 1-1,0-1 1,0 1 0,0-1-1,0 0 1,-1 1-1,1-1 1,0 0 0,0 1-1,0-1 1,-1 0-1,1 1 1,0-1-1,-1 0 1,1 0 0,0 1-1,-1-1 1,1 0-1,0 0 1,-1 0 0,0 1-1,-21 18 286,20-17-217,-2 1-9,0 0-52,1 0 1,-1 0-1,1 0 0,-1-1 0,0 0 0,0 0 0,0 0 0,-1 0 1,1 0-1,-6 1 0,9-3 33,30-34-181,-31 39 166,0-1 0,-1 1 0,1-1 0,-1 1 0,0-1 0,0 0 0,0 0 0,-1 0 0,-5 4 1,-11 16 621,16-18-531,0 0 0,0 0 0,1 0 0,-1 1 1,2 0-1,-1-1 0,1 1 0,0 0 0,0 0 0,-1 14 0,3-20-124,0-1 1,1 1-1,-1 0 0,0 0 1,0 0-1,1 0 0,-1-1 1,0 1-1,1 0 0,-1 0 1,1-1-1,-1 1 0,1 0 1,-1-1-1,1 1 0,-1 0 1,1-1-1,0 1 0,-1-1 1,1 1-1,0-1 0,-1 1 1,1-1-1,0 1 0,0-1 1,0 0-1,-1 0 0,1 1 1,0-1-1,0 0 0,0 0 0,0 0 1,-1 0-1,1 0 0,0 0 1,0 0-1,0 0 0,0 0 1,0 0-1,-1-1 0,1 1 1,0 0-1,0 0 0,0-1 1,-1 1-1,1-1 0,1 0 1,3-1 8,0 1 1,0-2-1,0 1 1,-1 0 0,1-1-1,6-5 1,-7 4-12,0 0 0,0-1 0,0 0 0,-1 0 1,1 0-1,-1 0 0,-1-1 0,1 1 0,-1-1 0,0 1 1,0-1-1,1-7 0,0-4-4,-1-1-1,-2-32 1,0 32 1,0 18-32,3 2-14,0 1 0,0-1 0,1 0 0,-1 0 0,0 0 0,1 0 0,-1-1 0,1 1-1,-1-1 1,1 0 0,0 0 0,3 0 0,-5-1-49,12 3-288,31 11-1102,-44-14 1487,0 1 1,0-1-1,0 1 1,-1-1-1,1 1 1,0-1-1,-1 1 0,1 0 1,0-1-1,-1 1 1,1 0-1,-1 0 0,1-1 1,-1 1-1,1 0 1,-1 0-1,1 0 1,-1 0-1,0 0 0,0 0 1,1-1-1,-1 1 1,0 0-1,0 0 0,0 0 1,0 0-1,0 0 1,0 0-1,0 0 1,-1 0-1,1 0 0,0 0 1,0 0-1,-1 0 1,1-1-1,0 1 1,-1 0-1,1 0 0,-1 0 1,1-1-1,-1 1 1,0 0-1,0 1 0,-5 6 283,3-5-142,0 1-1,0-1 1,1 1 0,0 0-1,0 0 1,0 0 0,0 0-1,0 1 1,1-1 0,0 0-1,-2 8 1,32-17-26,-20-1-278,0 0 1,-1 0-1,0-1 0,0 0 0,0-1 0,-1 0 0,0 0 0,-1 0 0,1-1 0,-2 0 0,1 0 0,-1-1 1,4-12-1,-8 21-5,-2 24 91,-3-3 270,2-13-104,1 0 0,-1 0 0,1 0 0,0 0 0,1 0 0,0 0 0,0 0 0,1 0 0,0 0 0,1 7 0,-1-13-88,0 1 0,0-1 0,0 0 0,0 0 0,0 0 0,0 0 0,0 0 1,1 0-1,-1 0 0,0 0 0,1-1 0,-1 1 0,0 0 0,1-1 0,-1 1 0,1-1 0,-1 0 0,1 1 0,-1-1 0,1 0 0,-1 0 0,1 0 0,-1 0 0,1 0 0,-1 0 0,1 0 0,2-1 0,-1 0 4,1 1 1,-1-1-1,1 0 0,-1 0 0,0 0 0,0-1 0,1 1 0,-1-1 1,0 0-1,0 1 0,3-4 0,-1-1 44,0-1 0,0 1 0,-1-1 0,0 0 0,0 0 0,-1 0 0,0 0 0,0-1 0,2-9 0,-4 15-12,-1 0 0,1 0 0,0 0 0,-1-1 1,0 1-1,1 0 0,-1 0 0,0 0 0,0 0 0,0 0 1,-1-1-1,1 1 0,0 0 0,-1 0 0,1 0 0,-1 0 1,0 0-1,0 0 0,0 0 0,0 0 0,0 0 1,0 1-1,0-1 0,-1 0 0,1 1 0,0-1 0,-1 0 1,0 1-1,1 0 0,-1-1 0,0 1 0,0 0 0,0 0 1,1 0-1,-1 0 0,0 0 0,0 1 0,-1-1 0,-2 0 1,9 5-46,-1-1 0,0 1 0,1-1 0,-1 0 0,1 0 0,0 0 0,8 4 0,25-1-1582,-12-12-3636,-10-5-921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12.482"/>
    </inkml:context>
    <inkml:brush xml:id="br0">
      <inkml:brushProperty name="width" value="0.025" units="cm"/>
      <inkml:brushProperty name="height" value="0.025" units="cm"/>
    </inkml:brush>
  </inkml:definitions>
  <inkml:trace contextRef="#ctx0" brushRef="#br0">42 155 10794,'0'0'2392,"-7"1"352,-4-1-2129,-12 2 3232,22-2-2158,16-1-1103,9-4-110,1 0 0,-1-1 0,0-2 0,0-1 0,-1 0-1,33-19 1,5-1-230,36-10-1677,-49 20-7191</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0:16.334"/>
    </inkml:context>
    <inkml:brush xml:id="br0">
      <inkml:brushProperty name="width" value="0.025" units="cm"/>
      <inkml:brushProperty name="height" value="0.025" units="cm"/>
    </inkml:brush>
  </inkml:definitions>
  <inkml:trace contextRef="#ctx0" brushRef="#br0">11 1 16560,'-7'7'6139,"4"11"-3568,2 22-1753,1-33-278,0 1-522,1 1-1,-1 0 1,2 0 0,-1-1 0,1 1 0,4 11-1,-5-18-199,0 0-1,0 0 1,0 0-1,0 0 0,0 0 1,0 0-1,1 0 0,-1-1 1,1 1-1,-1-1 1,1 1-1,0-1 0,3 3 1,-3-4-169,-1 1 1,1-1-1,0 1 1,0-1-1,0 1 1,0-1-1,0 0 1,-1 0-1,1 0 1,0 0-1,0 0 1,0 0-1,0-1 1,0 1-1,0-1 1,-1 1 0,1-1-1,3-1 1,-3 0 85,0 1 0,0-1 1,0 1-1,0-1 0,0 0 0,-1 0 1,1 0-1,0 0 0,-1 0 1,0-1-1,0 1 0,1 0 1,-1-1-1,-1 1 0,1-1 1,0 1-1,0-1 0,-1 1 1,0-1-1,1-3 0,1-61 2983,-2 53 731,-4 30 1129,-1 9-4469,5 49-3467,0-52-2759</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0:17.200"/>
    </inkml:context>
    <inkml:brush xml:id="br0">
      <inkml:brushProperty name="width" value="0.025" units="cm"/>
      <inkml:brushProperty name="height" value="0.025" units="cm"/>
    </inkml:brush>
  </inkml:definitions>
  <inkml:trace contextRef="#ctx0" brushRef="#br0">18 7 4324,'0'0'17964,"-3"8"-16891,0 2-811,0 1 0,1-1 1,-1 1-1,2 0 0,-1 16 0,2-24-245,-1-1 0,1 0 0,0 1 0,0-1 1,0 1-1,1-1 0,-1 0 0,1 1 0,-1-1 0,1 0 0,0 1 0,0-1 0,0 0 0,0 0 0,0 0 0,0 0 0,1 0 0,-1 0 0,1 0 0,-1 0 1,1 0-1,0-1 0,-1 1 0,1-1 0,0 1 0,0-1 0,0 0 0,1 0 0,-1 1 0,0-2 0,0 1 0,0 0 0,1 0 0,-1-1 0,0 1 0,3-1 1,-1 1-82,-1-1 1,0 0-1,1 0 1,-1-1-1,0 1 1,0 0-1,1-1 1,-1 0-1,0 0 1,0 0-1,0 0 1,0-1-1,0 1 1,0-1-1,0 0 1,0 1-1,-1-1 1,1 0-1,-1-1 1,1 1-1,-1 0 1,0-1-1,0 0 1,0 1-1,0-1 1,-1 0-1,4-6 1,-2 0-56,1-1-1,-1-1 1,-1 1-1,0 0 1,-1-1-1,1 1 1,-2-18-1,0 28 121,0-1-1,1 1 1,-1 0-1,0-1 1,0 1-1,0 0 0,0-1 1,0 1-1,0-1 1,0 1-1,0 0 1,0-1-1,0 1 1,0 0-1,0-1 1,0 1-1,0-1 1,0 1-1,-1 0 0,1-1 1,0 1-1,0 0 1,0-1-1,-1 1 1,1 0-1,0 0 1,0-1-1,-1 1 1,1 0-1,0-1 0,0 1 1,-1 0-1,1 0 1,0 0-1,-1-1 1,1 1-1,0 0 1,-1 0-1,1 0 1,0 0-1,-1 0 1,1 0-1,-1 0 0,0 0 3,1 0-1,-1 1 0,0-1 0,1 1 0,-1 0 0,1-1 0,-1 1 0,1-1 0,-1 1 0,1 0 0,-1-1 1,1 1-1,0 0 0,-1 0 0,1-1 0,0 1 0,0 0 0,0 0 0,-1 0 0,1 1 0,-2 55-76,2-54-222,1 0 0,-1-1 0,1 1 0,0 0 0,0-1-1,0 1 1,0 0 0,0-1 0,1 1 0,2 3 0,12 8-5432</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8:53.913"/>
    </inkml:context>
    <inkml:brush xml:id="br0">
      <inkml:brushProperty name="width" value="0.025" units="cm"/>
      <inkml:brushProperty name="height" value="0.025" units="cm"/>
    </inkml:brush>
  </inkml:definitions>
  <inkml:trace contextRef="#ctx0" brushRef="#br0">493 58 4292,'0'0'1901,"-8"-7"-6,7 6-1863,-2-4 228,-1 1 0,0 0 0,-1 0 0,1 0 0,-1 1 0,1-1 0,-1 1 0,0 0 0,0 1 0,0-1 0,-1 1 0,1 0 0,-1 0 0,1 1 0,-1 0 0,-8-1 0,4 1-15,0 1 0,-1 1 0,1 0 0,0 0 0,0 1 0,0 1 0,0-1 0,0 2 0,1-1 0,-1 1 0,1 1 0,0 0 0,0 0 0,0 0 0,1 1 0,0 1 0,0-1 0,1 1 0,-11 12 1,-3 7 74,1 2 0,1 0 0,1 0 0,2 2 0,1 0 0,1 1 0,2 0 1,1 1-1,-12 58 0,12-31-304,3 1 1,2 0-1,3 0 0,7 98 1,1-111-13,1 0 0,3 0 0,1 0 0,3-2 0,2 1 1,1-2-1,3 0 0,28 48 0,-42-83-39,1 0 0,1 0 0,-1-1 0,1 0-1,1-1 1,-1 0 0,1 0 0,1 0 0,-1-1 0,1 0 0,14 6 0,-19-10 31,0 0-1,0 0 1,1-1 0,-1 0 0,0 0-1,1 0 1,-1 0 0,1-1 0,-1 0-1,1 0 1,-1 0 0,1 0-1,-1-1 1,1 1 0,-1-1 0,1-1-1,-1 1 1,0 0 0,0-1 0,0 0-1,0 0 1,0 0 0,0-1 0,0 1-1,0-1 1,-1 0 0,0 0 0,6-6-1,9-14 26,-1-1 0,-1-1 0,-1 0-1,22-53 1,-9 20 132,-4 8 174,33-60 1234,81-232-1,-132 324-1573,-1 0 0,-1 0-1,-1 0 1,0-1 0,-1 1-1,-1-1 1,-1 1 0,-1-1-1,0 1 1,-1-1 0,-2 1-1,1 0 1,-2 0-1,0 0 1,-2 0 0,0 1-1,0 0 1,-2 1 0,0-1-1,-1 2 1,-19-25 0,12 19-182,0 1 0,-1 1 0,-1 1 0,-23-18 0,34 30-35,0 1 1,0 0-1,-1 0 0,1 0 1,-1 1-1,0 0 0,-1 1 0,1 0 1,-1 0-1,1 1 0,-1 0 1,0 1-1,1 0 0,-13 1 1,-8 6-3455,8 10-2071</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8:54.810"/>
    </inkml:context>
    <inkml:brush xml:id="br0">
      <inkml:brushProperty name="width" value="0.025" units="cm"/>
      <inkml:brushProperty name="height" value="0.025" units="cm"/>
    </inkml:brush>
  </inkml:definitions>
  <inkml:trace contextRef="#ctx0" brushRef="#br0">405 26 2883,'0'0'7313,"-10"-6"-6047,5 3-1076,3 1-120,0 0 1,0 0-1,-1 1 0,1-1 0,-1 1 1,1 0-1,-1 0 0,1 0 1,-1 0-1,0 0 0,1 1 0,-1-1 1,0 1-1,0-1 0,1 1 1,-1 0-1,0 0 0,0 1 0,1-1 1,-1 0-1,0 1 0,0 0 1,1-1-1,-1 1 0,-4 2 0,-11 9 293,1 0 0,0 1 0,1 0 0,0 2 0,1 0 0,1 0 0,1 1 0,-13 20-1,8-8-45,1 1 0,2 1-1,1 0 1,-15 49 0,10-7-95,3 0 1,3 1-1,-7 139 0,19-187-216,-3 45 23,8 108-1,-2-159-25,0 0 0,1-1 0,1 0 0,1 0 0,1 0 0,0 0 0,1-1 0,1 0 0,0 0 0,22 30 0,-28-43-6,1-1-1,0 1 0,0-1 1,1 0-1,-1 0 1,1 0-1,-1 0 0,1 0 1,0-1-1,0 0 0,0 1 1,0-2-1,0 1 1,1 0-1,-1-1 0,1 0 1,-1 0-1,1 0 1,-1 0-1,1-1 0,-1 0 1,1 0-1,0 0 0,-1-1 1,1 1-1,-1-1 1,8-2-1,-4-1 2,1 1 0,0-2 0,-1 1 0,0-1 0,0 0 0,-1-1 0,1 0-1,-1 0 1,0 0 0,-1-1 0,0 0 0,8-12 0,13-22 228,-3-1 0,-2-1 0,-1 0 0,27-88-1,34-193 1609,-68 240-1706,-3 0 0,0-166 0,-11 239-126,0 0-1,-1 0 0,0 0 0,-1 0 0,-6-21 1,7 30-11,0 0 0,1 0 0,-1 0 0,0 0 0,0 0 0,0 1 0,-1-1 0,1 0 0,0 1 1,-1-1-1,1 0 0,-1 1 0,1 0 0,-1-1 0,0 1 0,1 0 0,-1 0 0,0 0 0,0 0 1,0 0-1,0 0 0,0 1 0,0-1 0,0 1 0,0-1 0,0 1 0,0 0 0,0 0 0,0 0 1,-1 0-1,1 0 0,0 0 0,0 0 0,0 1 0,0-1 0,0 1 0,-2 0 0,-3 2-156,1 0 0,0 0-1,0 1 1,0-1-1,0 1 1,1 0 0,-1 1-1,1-1 1,0 1-1,-7 9 1,-41 61-5335,43-60 2917,-4 6-2702</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4:28"/>
    </inkml:context>
    <inkml:brush xml:id="br0">
      <inkml:brushProperty name="width" value="0.025" units="cm"/>
      <inkml:brushProperty name="height" value="0.025" units="cm"/>
    </inkml:brush>
  </inkml:definitions>
  <inkml:trace contextRef="#ctx0" brushRef="#br0">0 17 4484,'0'0'7880,"12"2"-7021,193 17 230,0-8 0,368-29 0,175-13-9,2 33-679,-597-1-414,535 16 11,50 0 47,260-6 310,280 0 454,-432-39-1268,-704 26-4479,-102 2 1035</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4:43.551"/>
    </inkml:context>
    <inkml:brush xml:id="br0">
      <inkml:brushProperty name="width" value="0.025" units="cm"/>
      <inkml:brushProperty name="height" value="0.025" units="cm"/>
    </inkml:brush>
  </inkml:definitions>
  <inkml:trace contextRef="#ctx0" brushRef="#br0">123 21 1217,'-30'15'1294,"-22"7"799,12-17 5240,66-5-6388,184-30 1695,-26 1-1609,-156 27-970,-1 1 0,1 1 0,-1 2 0,50 8 1,6 2 273,1-3 1,0-4-1,91-6 1,17 1-280,538 9 39,-365-8-62,167 25-13,-131-4-8,398 18 52,366 7 65,732-42 863,0-79-388,-881 48-1458,-882 27-1743,-46-2-2488,-22-2-1524</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6:48.865"/>
    </inkml:context>
    <inkml:brush xml:id="br0">
      <inkml:brushProperty name="width" value="0.025" units="cm"/>
      <inkml:brushProperty name="height" value="0.025" units="cm"/>
    </inkml:brush>
  </inkml:definitions>
  <inkml:trace contextRef="#ctx0" brushRef="#br0">190 55 3908,'-18'-5'1021,"-1"1"1,0 1 0,0 1-1,0 1 1,0 0-1,-1 2 1,-23 3 0,29 1-283,23-1-415,26 0-10,770 2 576,-59-2 548,841 21-622,-1304-23-773,1935-40 1120,-1055 8-602,1306 4 592,-2292 30-1617,-17 0-6444,-137-4 2061</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6:49.854"/>
    </inkml:context>
    <inkml:brush xml:id="br0">
      <inkml:brushProperty name="width" value="0.025" units="cm"/>
      <inkml:brushProperty name="height" value="0.025" units="cm"/>
    </inkml:brush>
  </inkml:definitions>
  <inkml:trace contextRef="#ctx0" brushRef="#br0">0 523 7143,'65'-13'2903,"-41"11"-2843,-1 1 0,0 1 0,1 1 0,34 5 0,-7 0 72,0-3 0,0-2 0,91-9 0,154-39 1308,-170 24-808,1145-113 2448,240 4-2171,44-2 1369,-1517 133-2362,82-7-1022,-43-7-3059,-21-4-2486</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7:06.490"/>
    </inkml:context>
    <inkml:brush xml:id="br0">
      <inkml:brushProperty name="width" value="0.025" units="cm"/>
      <inkml:brushProperty name="height" value="0.025" units="cm"/>
    </inkml:brush>
  </inkml:definitions>
  <inkml:trace contextRef="#ctx0" brushRef="#br0">85 1 4068,'-6'8'651,"-2"4"400,-37 55 2340,41-61-3147,1 1-1,0 0 1,0 0 0,0 0 0,0 0-1,1 0 1,0 0 0,-1 15 0,4-21-213,-1 1 1,1-1 0,-1 1 0,1-1-1,0 1 1,0-1 0,0 0 0,0 1-1,0-1 1,0 0 0,0 0-1,0 0 1,0 0 0,0 0 0,1 0-1,-1 0 1,0 0 0,1 0 0,-1 0-1,1-1 1,-1 1 0,1-1 0,-1 1-1,1-1 1,-1 0 0,1 1-1,0-1 1,-1 0 0,1 0 0,-1 0-1,4-1 1,59 0 865,-60 0-818,23-3 186,0-2 1,0-1-1,51-20 1,-41 13-146,45-10 1,26 7 216,1 4 1,157 2 0,-130 8 79,121-4 632,348 36 0,-13 10-378,3-32-626,-92-2-13,2128 17 1041,-1955-42 871,-4-1 99,-709 22-9265,0-1 164</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8:15.278"/>
    </inkml:context>
    <inkml:brush xml:id="br0">
      <inkml:brushProperty name="width" value="0.025" units="cm"/>
      <inkml:brushProperty name="height" value="0.025" units="cm"/>
    </inkml:brush>
  </inkml:definitions>
  <inkml:trace contextRef="#ctx0" brushRef="#br0">1 231 10858,'0'-7'114,"1"-27"8036,1 32-3888,4 20-3431,-4-7-659,1 1 0,1-1 0,0 0 0,0 0 0,1 0-1,9 14 1,-13-23-181,1 1-1,-1-1 0,1 0 1,-1 0-1,1 0 1,0-1-1,0 1 0,0 0 1,0-1-1,0 1 1,0-1-1,0 1 0,1-1 1,-1 0-1,0 0 1,1 0-1,-1-1 0,1 1 1,-1 0-1,1-1 0,-1 1 1,1-1-1,-1 0 1,1 0-1,-1 0 0,1 0 1,0-1-1,-1 1 1,1-1-1,-1 1 0,1-1 1,-1 0-1,0 0 0,1 0 1,-1 0-1,0-1 1,3-1-1,6-5-145,0 0 0,-1-1 0,0-1 0,-1 0 0,0 0 0,-1-1 0,0 0 0,10-17 0,50-102-1723,-66 126 1788,10-27-394,4-10-15,-11 35 374,-3 20 128,-9 36 607,-1 0 1,-17 56-1,3-14-76,18-73-474,-40 216 1463,39-194-1317,1 0 0,3 0 0,6 74 0,-1-92-440,1 0-1,16 40 0,-8-23-1276,-4-27-1365,-9-13 2736,0 0-1,1 0 0,-1 0 0,0 0 0,1 0 1,-1 0-1,0 0 0,1 0 0,-1 0 0,1 0 0,-1-1 1,0 1-1,1 0 0,-1 0 0,0 0 0,1 0 1,-1 0-1,0-1 0,0 1 0,1 0 0,-1 0 1,0-1-1,0 1 0,1 0 0,-1 0 0,0-1 1,0 1-1,1 0 0,-1 0 0,0-1 0,0 1 0,0 0 1,0-1-1,0 1 0,0 0 0,1-1 0,-1 1 1,0-1-1,0 1 0,0 0 0,0-1 0,0 1 0,0 0 1,0-1-1,-1 0 0,3-25-4936</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12.828"/>
    </inkml:context>
    <inkml:brush xml:id="br0">
      <inkml:brushProperty name="width" value="0.025" units="cm"/>
      <inkml:brushProperty name="height" value="0.025" units="cm"/>
    </inkml:brush>
  </inkml:definitions>
  <inkml:trace contextRef="#ctx0" brushRef="#br0">0 303 14798,'0'0'6374,"76"-52"-4484,-24 17-545,11-3-640,6-1-449,3 2-416,-2 1-2050,-7 4-3844,-7-2-8968</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8:15.663"/>
    </inkml:context>
    <inkml:brush xml:id="br0">
      <inkml:brushProperty name="width" value="0.025" units="cm"/>
      <inkml:brushProperty name="height" value="0.025" units="cm"/>
    </inkml:brush>
  </inkml:definitions>
  <inkml:trace contextRef="#ctx0" brushRef="#br0">0 1 7111,'0'0'14349,"6"68"-13067,-5-22-290,3 5-159,-2 1-448,-2-3-161,0-7-160,5-11-64,1-12-96,3-13-737,0-6-993,2-14-1345,-1-12-3587</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8:16.024"/>
    </inkml:context>
    <inkml:brush xml:id="br0">
      <inkml:brushProperty name="width" value="0.025" units="cm"/>
      <inkml:brushProperty name="height" value="0.025" units="cm"/>
    </inkml:brush>
  </inkml:definitions>
  <inkml:trace contextRef="#ctx0" brushRef="#br0">1 120 14894,'0'0'8355,"11"2"-7907,-4-1-415,0 0 0,0-1 0,0 0 0,0 0 1,0-1-1,0 1 0,0-2 0,0 1 0,8-3 0,-11 2-27,-1 1 0,0-1 1,1 1-1,-1-1 0,0 0 0,0 0 0,0 0 1,-1-1-1,1 1 0,0-1 0,-1 1 0,0-1 1,0 0-1,1 0 0,-2 0 0,1 0 0,0 0 1,-1-1-1,1 1 0,-1 0 0,0-1 0,0 1 0,0-1 1,0-4-1,-1 6 2,1 0 1,-1 0-1,0 0 0,0 0 1,0 0-1,0 0 0,0 0 1,0 0-1,0 1 1,-1-1-1,1 0 0,-1 0 1,1 0-1,-1 0 0,0 1 1,1-1-1,-1 0 1,0 1-1,0-1 0,-1 0 1,0-1-1,1 3-3,1-1-1,-1 1 0,1 0 1,-1 0-1,1 0 1,-1-1-1,0 1 1,1 0-1,-1 0 1,1 0-1,-1 0 1,1 0-1,-1 0 1,0 0-1,1 0 0,-1 0 1,1 0-1,-1 0 1,1 1-1,-1-1 1,1 0-1,-1 0 1,1 0-1,-1 1 1,0-1-1,-16 20 48,7 4 130,1 0-1,1 0 1,1 0-1,1 1 1,1 0-1,1 1 1,2-1-1,0 48 1,2-68-100,1 1 0,-1-1 0,1 1 0,0-1 0,0 0 0,0 0 0,1 1-1,0-1 1,0 0 0,0 0 0,4 6 0,-4-9-68,-1-1 0,0 1 0,1-1 0,-1 1 0,1-1-1,-1 0 1,1 0 0,-1 1 0,1-1 0,0 0 0,0-1-1,0 1 1,0 0 0,-1 0 0,1-1 0,0 1 0,0-1-1,0 0 1,0 1 0,0-1 0,0 0 0,0 0 0,0 0 0,0-1-1,0 1 1,0 0 0,0-1 0,0 1 0,0-1 0,0 0-1,0 0 1,0 0 0,-1 0 0,4-2 0,3-2-3,1-1 1,-2 0-1,1-1 1,-1 1-1,0-2 1,0 1 0,-1-1-1,0 0 1,0 0-1,-1 0 1,0-1-1,-1 0 1,4-10-1,-2 5-665,-1-1-1,0 0 0,2-17 1,-5 21-1121,-1-1-1,0 1 1,0-1 0,-2-14-1,-4 0-8345</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8:16.403"/>
    </inkml:context>
    <inkml:brush xml:id="br0">
      <inkml:brushProperty name="width" value="0.025" units="cm"/>
      <inkml:brushProperty name="height" value="0.025" units="cm"/>
    </inkml:brush>
  </inkml:definitions>
  <inkml:trace contextRef="#ctx0" brushRef="#br0">1 0 16752,'0'0'6854,"58"34"-12331,-46-23-1473</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8:16.768"/>
    </inkml:context>
    <inkml:brush xml:id="br0">
      <inkml:brushProperty name="width" value="0.025" units="cm"/>
      <inkml:brushProperty name="height" value="0.025" units="cm"/>
    </inkml:brush>
  </inkml:definitions>
  <inkml:trace contextRef="#ctx0" brushRef="#br0">0 0 18578,'0'0'6155,"0"14"-5675,42 633 636,-40-638-1296,1 18 287,1 0 0,1-1-1,13 38 1,-15-57-326,0-1 0,0 1 0,0-1 0,1 0 0,0 0 0,0 0 0,10 10 0,-12-14-151,1 1 0,0-1-1,0 0 1,0 0 0,0 0 0,1 0-1,-1 0 1,0-1 0,1 0-1,-1 1 1,1-1 0,0-1 0,-1 1-1,1 0 1,0-1 0,3 0 0,12-2-3688,-3-8-997</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8:17.097"/>
    </inkml:context>
    <inkml:brush xml:id="br0">
      <inkml:brushProperty name="width" value="0.025" units="cm"/>
      <inkml:brushProperty name="height" value="0.025" units="cm"/>
    </inkml:brush>
  </inkml:definitions>
  <inkml:trace contextRef="#ctx0" brushRef="#br0">85 437 11531,'0'-11'3166,"0"-34"-385,-1 45-2711,1 1 1,0-1-1,0 0 1,-1 0 0,1 1-1,0-1 1,0 0-1,-1 0 1,1 0-1,0 0 1,-1 1-1,1-1 1,0 0-1,-1 0 1,1 0-1,0 0 1,-1 0-1,1 0 1,0 0-1,-1 0 1,1 0 0,0 0-1,-1 0 1,1 0-1,0 0 1,0 0-1,-1 0 1,1 0-1,0-1 1,-1 1-1,1 0 1,0 0-1,-1 0 1,1 0-1,0-1 1,0 1 0,-1 0-1,1 0 1,0-1-1,0 1 1,0 0-1,-1 0 1,1-1-1,0 1 1,0 0-1,0-1 1,0 1-1,-1 0 1,1 0-1,0-1 1,0 1-1,0 0 1,0-1 0,-15 27 775,2 8-367,3 1 0,0 0 0,2 0 0,2 1 1,1 0-1,2 1 0,3 56 0,0-88-431,0 0 0,1 0 0,-1 0 0,1-1 0,1 1 0,-1 0 1,1 0-1,-1-1 0,1 1 0,5 7 0,-6-11-42,0 1 1,0-1-1,1 0 1,-1 0-1,0 0 0,0 0 1,1 1-1,-1-2 1,1 1-1,-1 0 1,1 0-1,-1 0 0,1-1 1,-1 1-1,1-1 1,0 1-1,-1-1 1,1 0-1,0 1 0,-1-1 1,1 0-1,0 0 1,-1 0-1,1 0 0,0-1 1,-1 1-1,1 0 1,0-1-1,-1 1 1,1-1-1,-1 0 0,1 1 1,2-3-1,1 0 41,0 0 1,-1 0-1,1-1 0,0 0 0,-1 0 0,0 0 0,0-1 0,0 1 1,-1-1-1,0 0 0,4-6 0,28-64 332,-33 70-379,18-48 97,-2 0-1,-3-2 1,15-101 0,-19 53 70,-2-120 0,-13 191-173,4 32 5,0-1-1,0 1 1,0 0 0,0 0 0,-1 0-1,1-1 1,0 1 0,0 0 0,0 0-1,0 0 1,0 0 0,0-1 0,-1 1-1,1 0 1,0 0 0,0 0 0,0 0-1,0 0 1,-1 0 0,1 0 0,0-1-1,0 1 1,0 0 0,-1 0 0,1 0-1,0 0 1,0 0 0,-1 0 0,1 0-1,0 0 1,0 0 0,0 0 0,-1 0-1,1 0 1,0 0 0,0 0 0,0 0 0,-1 1-1,1-1 1,0 0 0,0 0 0,0 0-1,-1 0 1,1 0 0,0 0 0,0 0-1,0 1 1,0-1 0,0 0 0,-1 0-1,1 0 1,0 0 0,0 1 0,0-1-1,-4 5-8,1 1 0,0-1 1,1 1-1,-1 0 0,1 0 0,-2 9 0,-7 25 35,2 1 0,1 0 0,3 1 0,1 0 1,2-1-1,6 67 0,-3-97-348,1 0-1,1 0 1,0 0-1,0 0 1,1 0 0,1-1-1,0 0 1,0 0 0,13 17-1,-15-22-91,1 0 0,1-1 0,-1 1 0,0-1 0,1 0-1,0 0 1,0-1 0,0 0 0,1 1 0,-1-2 0,1 1 0,-1-1 0,1 0-1,0 0 1,0 0 0,0-1 0,0 0 0,0 0 0,9 0 0,11-1-12937</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8:17.429"/>
    </inkml:context>
    <inkml:brush xml:id="br0">
      <inkml:brushProperty name="width" value="0.025" units="cm"/>
      <inkml:brushProperty name="height" value="0.025" units="cm"/>
    </inkml:brush>
  </inkml:definitions>
  <inkml:trace contextRef="#ctx0" brushRef="#br0">0 147 15246,'0'0'8488,"65"-26"-7110,-20 8-770,2-2-512,3 0-160,-1-1-1505,-6 0-2179,-8 0-4195</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8:17.836"/>
    </inkml:context>
    <inkml:brush xml:id="br0">
      <inkml:brushProperty name="width" value="0.025" units="cm"/>
      <inkml:brushProperty name="height" value="0.025" units="cm"/>
    </inkml:brush>
  </inkml:definitions>
  <inkml:trace contextRef="#ctx0" brushRef="#br0">148 1 1249,'0'0'21418,"-10"8"-21311,-1 2-101,0 1 0,1 0 1,0 1-1,1 0 1,0 0-1,1 1 0,1 0 1,0 1-1,-8 22 1,6-15 16,2 1 0,1-1 1,0 1-1,2 1 0,0-1 1,2 1-1,0 25 0,2-45-50,0-1 0,0 0 0,1 0 0,-1 0 0,1 0 0,-1 0-1,1 0 1,0 0 0,-1 0 0,1 0 0,0 0 0,1 0 0,-1-1-1,0 1 1,0 0 0,1-1 0,-1 1 0,1-1 0,-1 1 0,1-1-1,0 0 1,-1 0 0,1 0 0,0 1 0,0-2 0,0 1 0,0 0-1,0 0 1,0-1 0,0 1 0,0-1 0,0 1 0,0-1-1,0 0 1,0 0 0,1 0 0,-1 0 0,0 0 0,4-2 0,2 1-429,0 0 0,-1-1 1,1 0-1,0-1 0,-1 0 1,1 0-1,-1 0 0,0-1 0,10-7 1,29-26-5012</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8:18.814"/>
    </inkml:context>
    <inkml:brush xml:id="br0">
      <inkml:brushProperty name="width" value="0.025" units="cm"/>
      <inkml:brushProperty name="height" value="0.025" units="cm"/>
    </inkml:brush>
  </inkml:definitions>
  <inkml:trace contextRef="#ctx0" brushRef="#br0">111 354 12204,'-7'10'2727,"-11"16"-835,2 1-1,-19 40 0,29-53-1437,0 0-1,1 0 0,1 1 0,0 0 0,1 0 1,0 0-1,0 30 0,3-42-444,0-1 0,0 1 0,1-1 0,-1 1 0,1-1-1,-1 1 1,1-1 0,0 1 0,0-1 0,0 0 0,0 1 0,1-1 0,-1 0 0,1 0 0,-1 0 0,1 0-1,0 0 1,-1 0 0,1-1 0,0 1 0,0 0 0,0-1 0,1 0 0,-1 1 0,0-1 0,0 0 0,1 0 0,-1 0-1,1-1 1,-1 1 0,1 0 0,-1-1 0,4 1 0,-1-1 0,0 0 0,0 0 1,0 0-1,0 0 0,0-1 0,0 0 0,0 0 0,0 0 1,-1 0-1,1-1 0,0 0 0,-1 0 0,1 0 1,-1-1-1,0 1 0,7-7 0,1-3 10,-2 0-1,0-1 1,0 0 0,-1 0-1,-1-1 1,0 0 0,-1-1-1,0 0 1,-1 0 0,-1-1 0,-1 1-1,0-1 1,-1 0 0,0 0-1,0-32 1,-8 27 10,-8 17-79,11 5 46,-1 0 1,1 1-1,0-1 1,-1 0-1,1 1 1,0 0 0,0-1-1,0 1 1,0 0-1,0 0 1,1 0-1,-1 0 1,-1 3 0,-12 18 32,1 1 1,-17 38-1,26-51 64,1 1 0,0 1 0,1-1 0,0 0 0,0 1 0,2-1 0,-1 24 0,2-35-85,0 1 0,0-1 0,1 0 0,-1 0 0,0 0 0,1 0 0,-1 0 0,1 0 0,0 0 0,-1 0 0,1 0 0,0 0 0,-1 0 0,1 0 0,0 0 0,0 0 0,0-1 0,0 1 0,0 0 0,0 0 0,0-1-1,0 1 1,0-1 0,0 1 0,0-1 0,0 0 0,0 1 0,0-1 0,0 0 0,1 0 0,-1 0 0,0 1 0,0-1 0,0 0 0,1-1 0,-1 1 0,0 0 0,0 0 0,0 0 0,0-1 0,0 1 0,2-2 0,5 1 14,0-1 0,-1-1 0,0 0 0,1 0 0,8-5 0,8-9 28,-1 0 0,35-35 0,-33 28-23,38-26-1,-63 49-15,1 0-1,0 1 1,-1-1-1,1 0 1,0 1 0,-1-1-1,1 1 1,0-1-1,0 1 1,0-1-1,-1 1 1,1-1-1,0 1 1,0 0-1,0-1 1,0 1-1,0 0 1,0 0 0,0 0-1,0 0 1,0 0-1,-1 0 1,1 0-1,0 0 1,0 0-1,0 0 1,0 0-1,0 1 1,0-1-1,0 0 1,0 1-1,-1-1 1,1 1 0,0-1-1,0 1 1,0-1-1,-1 1 1,1-1-1,0 1 1,-1 0-1,1-1 1,0 1-1,-1 0 1,1 0-1,-1-1 1,1 1-1,-1 0 1,0 0 0,1 0-1,-1 0 1,0 0-1,1 1 1,1 8 54,-1 0 0,1 0 0,-2 0 1,0 14-1,2 5-26,-2-27-31,0 0 1,0 0-1,0 0 0,1-1 1,-1 1-1,1 0 0,-1 0 1,1-1-1,0 1 0,-1 0 1,1-1-1,0 1 0,0 0 1,0-1-1,1 1 0,-1-1 1,0 0-1,0 1 1,1-1-1,-1 0 0,1 0 1,-1 0-1,1 0 0,-1 0 1,1 0-1,0-1 0,0 1 1,-1 0-1,1-1 0,0 1 1,2-1-1,-1 0 39,0 0-1,-1 0 1,1-1-1,0 0 1,-1 1-1,1-1 1,0 0-1,-1 0 1,1 0-1,-1-1 1,0 1-1,1 0 1,-1-1-1,0 0 1,0 0-1,0 1 1,0-1-1,0 0 1,0-1-1,2-2 1,6-9 242,-1-1-1,0 0 1,9-21 0,-16 30-206,1 0 1,-1 0-1,-1-1 0,1 1 0,-1-1 0,0 1 0,0-1 1,-1 1-1,0-1 0,0 1 0,-1-1 0,-1-7 1,1 12-65,0 0 1,0 0-1,0-1 1,0 1-1,0 0 1,-1 0-1,1 0 1,-1 0-1,1 0 1,-1 1-1,0-1 1,0 0-1,0 1 1,0-1-1,0 1 1,0 0 0,0-1-1,0 1 1,0 0-1,-1 0 1,1 1-1,0-1 1,-1 0-1,-2 1 1,-25-13-23,30 13-2,0-1-1,-1 1 1,1-1-1,0 1 1,-1 0-1,1-1 1,0 1-1,0-1 0,-1 1 1,1-1-1,0 1 1,0 0-1,0-1 1,-1 1-1,1-1 1,0 1-1,0-1 1,0 1-1,0-1 1,0 1-1,0-1 1,0 1-1,0-1 0,1 1 1,-1-1-1,0 1 1,0-1-1,0 1 1,0-1-1,1 1 1,-1-1-1,0 1 1,0-1-1,1 1 1,-1 0-1,0-1 1,1 1-1,-1 0 0,0-1 1,1 1-1,-1 0 1,1-1-1,0 1 1,19-16-261,-19 15 263,12-7-48,13-9-1,48-25 1,-66 39 30,0-1 1,0 1-1,0 1 1,0 0-1,1 0 1,-1 0-1,1 1 1,-1 0-1,1 1 1,-1 0-1,13 1 0,-20-1 14,1 1 0,-1-1-1,0 1 1,1-1 0,-1 1-1,0-1 1,1 1 0,-1 0-1,0 0 1,0 0 0,0-1-1,0 1 1,0 0 0,0 0-1,0 0 1,0 1 0,0-1-1,0 0 1,0 0 0,-1 0-1,2 3 1,-1 0 1,1 1 1,-1-1-1,0 1 1,0 0-1,0-1 1,-1 10-1,0 0 15,-1 1 0,-1 0-1,-5 20 1,0-12 7,5-16-1,-1-1 1,1 1 0,0 0-1,0 0 1,1 0 0,0 0-1,1 0 1,-1 0-1,1 0 1,0 0 0,1 0-1,1 8 1,-1-14-15,0 0 0,-1-1 0,1 1 0,0 0 0,0 0 0,0-1 0,0 1 1,0-1-1,0 1 0,0-1 0,0 1 0,1-1 0,-1 1 0,0-1 0,0 0 0,0 0 0,0 0 0,0 1 1,1-1-1,-1 0 0,0-1 0,0 1 0,0 0 0,0 0 0,1 0 0,-1-1 0,0 1 0,0 0 0,0-1 1,0 1-1,2-2 0,34-18 60,-25 11-48,0-1 0,-1 0-1,-1-1 1,1 0 0,-2-1 0,0 0 0,0 0-1,-1-1 1,0 0 0,-1 0 0,-1-1 0,0 0-1,-1 0 1,0-1 0,-1 1 0,-1-1 0,-1 0 0,0 0-1,0-26 1,-1 41-14,-1-1 0,0 1 0,0 0 0,0-1 0,0 1 0,0-1 0,0 1 0,0-1-1,-1 1 1,1 0 0,0-1 0,0 1 0,0-1 0,0 1 0,0 0 0,-1-1 0,1 1 0,0-1 0,0 1 0,-1 0-1,1-1 1,0 1 0,-1 0 0,1 0 0,0-1 0,-1 1 0,1 0 0,0 0 0,-1-1 0,1 1 0,0 0 0,-1 0 0,1 0-1,-1 0 1,1-1 0,-1 1 0,1 0 0,0 0 0,-1 0 0,1 0 0,-1 0 0,1 0 0,-1 0 0,1 0 0,0 0-1,-1 1 1,1-1 0,-1 0 0,1 0 0,0 0 0,-1 0 0,0 1 0,0 0-5,-1-1 0,1 1-1,0 0 1,0 0 0,0 0 0,-1 0 0,1 0 0,0 0 0,0 0-1,0 0 1,1 0 0,-1 1 0,0-1 0,-1 3 0,1 0 3,-1 1 0,1 0 0,0-1 0,1 1 0,-1 0 0,1-1 1,0 1-1,0 0 0,0 0 0,1-1 0,0 1 0,0 0 0,0-1 0,0 1 0,3 4 1,-3-6 3,1-1 1,0 1-1,0 0 1,0-1-1,0 1 1,0-1-1,0 0 1,1 0-1,-1 0 1,1 0 0,0 0-1,-1 0 1,1-1-1,0 1 1,0-1-1,0 0 1,0 0-1,0 0 1,0 0-1,1-1 1,-1 1-1,6-1 1,6 0 7,0-1-1,0 0 1,0-1 0,0-1-1,-1 0 1,0-1-1,1-1 1,-1 0 0,-1-1-1,1 0 1,18-13 0,-5 2 13,-1-1 0,0-1 0,-2-2 0,31-31 0,-45 41-5,-1 0 1,0 0 0,11-19 0,-18 26-6,1 0 0,-1-1 0,0 1 0,0-1 0,-1 0 0,1 0 0,-1 0 0,0 0 0,0 1 1,-1-1-1,0-1 0,1 1 0,-2-5 0,1 9-12,-1 0 0,1 0 0,0 0 0,-1 0 0,1 0 0,-1 0 0,0 0 0,1 1 0,-1-1 0,0 0 0,1 0 0,-1 1 0,0-1 0,0 0 0,0 1 0,0-1 0,1 1 0,-1-1 0,0 1 1,0 0-1,0-1 0,0 1 0,0 0 0,0 0 0,0-1 0,0 1 0,0 0 0,0 0 0,0 0 0,0 0 0,-2 1 0,-34 5-92,27-1 89,1 0 1,0 0-1,0 1 1,1 0-1,0 0 1,0 1-1,0 0 0,1 0 1,0 1-1,1 0 1,-10 14-1,10-12 30,-1 0-1,1 1 1,1 0-1,0 0 1,1 0 0,0 0-1,0 1 1,1-1-1,-2 23 1,5-31-29,0 0 0,0 0-1,0 1 1,0-1 0,0 0 0,1 0 0,0 0 0,0 1-1,0-1 1,0 0 0,0 0 0,0 0 0,1-1-1,0 1 1,-1 0 0,1 0 0,0-1 0,0 1 0,1-1-1,-1 0 1,3 3 0,0-2 6,1 1 1,0-1-1,-1-1 0,1 1 0,0-1 1,0 0-1,1 0 0,-1 0 1,0-1-1,8 1 0,6-1-666,-1-1-1,0 0 0,0-1 1,0-1-1,0-1 0,28-8 1,7-10-7015,-4-5-8151</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9:46.376"/>
    </inkml:context>
    <inkml:brush xml:id="br0">
      <inkml:brushProperty name="width" value="0.025" units="cm"/>
      <inkml:brushProperty name="height" value="0.025" units="cm"/>
    </inkml:brush>
  </inkml:definitions>
  <inkml:trace contextRef="#ctx0" brushRef="#br0">146 2671 4548,'-34'-130'4770,"-13"-179"-4786,45 291 227,-32-270 2613,6-495 0,31 716-2437,4 0-1,3 1 1,3 0-1,2 1 1,3 1-1,3 0 1,3 1-1,3 2 1,58-100-1,-72 141-363,1 0 0,1 1 0,1 1 1,0 1-1,2 0 0,0 1 0,23-16 0,-11 13 18,0 1 0,1 2 0,0 1 0,44-14 0,-74 28-76,13-3 82,-1-1 0,0 0 0,0-1 0,17-11 0,-27 14-254,1 0-1,-1 1 1,0-2-1,0 1 1,0 0 0,0-1-1,3-5 1,-4 6-460,0-1 1,0 0-1,-1 0 1,1 0-1,-1 0 1,0 0-1,0-1 1,0-7-1,0-18-7287</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9:46.740"/>
    </inkml:context>
    <inkml:brush xml:id="br0">
      <inkml:brushProperty name="width" value="0.025" units="cm"/>
      <inkml:brushProperty name="height" value="0.025" units="cm"/>
    </inkml:brush>
  </inkml:definitions>
  <inkml:trace contextRef="#ctx0" brushRef="#br0">14 360 14382,'0'0'774,"-4"-9"379,3 5-1036,-1 0 0,0 0 0,1-1 1,0 1-1,0 0 0,0 0 0,1 0 1,0-1-1,-1 1 0,1 0 0,1-1 0,-1 1 1,1 0-1,-1 0 0,1-1 0,1 1 1,-1 0-1,0 0 0,1 0 0,0 0 0,0 0 1,0 1-1,4-7 0,11-7 32,-1 0 0,2 1-1,0 0 1,1 2 0,1 0 0,28-15 0,5 2-48,76-29 0,-109 48-94,0 1 0,1 0 0,-1 2-1,1 0 1,1 2 0,20-1 0,-39 3-9,0 1 0,-1 0 0,1 1 0,-1-1 0,1 0 0,-1 1 0,1-1 0,-1 1 0,1 0 0,-1 0 0,0 0 0,1 0 0,-1 0 1,0 1-1,0-1 0,0 1 0,0-1 0,3 4 0,-2-1 7,0 0 1,0 0 0,-1 0-1,0 0 1,0 0 0,0 1-1,0-1 1,-1 0 0,2 9 0,0 9 112,-1 1 1,-1-1 0,-2 36 0,0-36 59,-6 69 877,-23 111 1,15-120-940,-7 157 0,22-231-321,3 34-1137,-3-40 1082,0 0-1,1 0 1,0-1-1,-1 1 1,1 0-1,0-1 1,0 1-1,0 0 1,0-1-1,0 1 1,0-1-1,0 0 0,0 1 1,1-1-1,-1 0 1,1 0-1,-1 1 1,3 0-1,27 5-8152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14.937"/>
    </inkml:context>
    <inkml:brush xml:id="br0">
      <inkml:brushProperty name="width" value="0.025" units="cm"/>
      <inkml:brushProperty name="height" value="0.025" units="cm"/>
    </inkml:brush>
  </inkml:definitions>
  <inkml:trace contextRef="#ctx0" brushRef="#br0">5876 134 4452,'0'0'8397,"-6"-9"-8082,4 6-303,-1-3 6,-1 1 0,0-1-1,0 1 1,-1-1 0,1 1 0,-1 0 0,0 1 0,-1-1 0,1 1 0,-1 0-1,0 1 1,0-1 0,-7-2 0,-30-8 305,1 3-1,-1 1 1,-1 2 0,-67-2-1,-181 9-179,93 17-67,-262 54-1,377-55-44,-373 77 295,-831 283-1,-100 194-15,1213-481-289,5 8 1,-165 123-1,239-147-32,3 4 1,3 4-1,4 4 0,-116 146 0,186-209-6,1 0 0,-19 38-1,29-49-12,1 0 0,0 0-1,1 1 1,0 0-1,0-1 1,1 1 0,1 0-1,-1 17 1,2-23 26,1 0 0,-1 0 1,1 1-1,1-1 0,-1 0 1,1-1-1,-1 1 0,2 0 1,-1 0-1,0-1 0,1 1 1,0-1-1,0 0 0,0 0 1,1 0-1,-1 0 0,1 0 1,0-1-1,0 0 0,0 0 0,0 0 1,1 0-1,-1-1 0,8 4 1,10 4 37,2-1-1,0-1 1,42 8 0,-65-16-34,75 15 17,1-4 0,84 1 1,160-10-77,-281-3 60,238-11 38,394-68 1,263-112-12,81-75 512,-812 199-382,-4-8 0,358-192 0,-464 212-179,-3-4 0,-2-3 0,145-136 0,-183 147 336,-2-1 0,-3-2-1,-2-3 1,-3-1 0,-2-2 0,54-116 0,-68 121 449,1-1-921,-2 0 1,-2-1 0,20-92-1,-39 135-1003,-1 1-1,-1-1 1,-1 1-1,-1-20 1,-6-12-3912</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9:48.079"/>
    </inkml:context>
    <inkml:brush xml:id="br0">
      <inkml:brushProperty name="width" value="0.025" units="cm"/>
      <inkml:brushProperty name="height" value="0.025" units="cm"/>
    </inkml:brush>
  </inkml:definitions>
  <inkml:trace contextRef="#ctx0" brushRef="#br0">0 691 8360,'0'-17'1879,"2"-151"2172,0 70 5169,-2 151-8811,14 97-1,-10-127-410,1 1 1,1-1-1,1 0 1,2-1-1,0 0 1,18 33-1,-24-50 19,0 0-1,1 0 1,0 0-1,0 0 1,0-1-1,0 0 0,0 0 1,1 0-1,0 0 1,8 4-1,-11-7 13,0 0-1,1 0 0,-1 0 1,0-1-1,0 1 1,0-1-1,1 1 0,-1-1 1,0 0-1,0 0 0,1 0 1,-1 0-1,0 0 1,1-1-1,-1 1 0,0-1 1,0 1-1,0-1 0,1 0 1,-1 0-1,0 0 1,0 0-1,0 0 0,-1-1 1,1 1-1,0 0 0,0-1 1,-1 0-1,1 1 1,0-1-1,1-2 0,6-9 166,1-1 0,-2 0-1,0-1 1,0 0 0,-1 0-1,-1 0 1,-1-1 0,0 0 0,2-18-1,2-12 76,-3 0 0,0-49 0,-5 80-214,0-9 17,-1-1 1,-3-25-1,3 46-56,-1 0-1,1 0 1,-1 1-1,1-1 1,-1 0-1,-1 0 1,1 0-1,0 1 1,-1-1-1,0 1 1,0-1-1,0 1 1,0 0 0,0 0-1,-1-1 1,1 2-1,-1-1 1,0 0-1,0 1 1,-4-4-1,6 6-16,0 0 0,0 0-1,1-1 1,-1 1 0,0 0 0,0 0-1,0 0 1,0 0 0,0 1-1,0-1 1,1 0 0,-1 0 0,0 0-1,0 1 1,0-1 0,1 0-1,-1 1 1,0-1 0,0 1 0,1-1-1,-1 1 1,0-1 0,1 1-1,-1-1 1,0 1 0,1 0 0,-1-1-1,1 1 1,-1 0 0,1 0-1,-1-1 1,1 1 0,0 0 0,-1 0-1,1 0 1,0-1 0,0 1 0,0 0-1,0 0 1,-1 0 0,1 0-1,0 0 1,1 1 0,-7 44-178,6-43 174,-1 24-19,2 1-1,0-1 1,11 53 0,-8-64 17,0-1 0,0 0 0,2-1 0,-1 1 0,2-1 0,0 0 0,1 0 0,13 17 0,-19-28 1,0 0 1,0-1-1,1 1 1,0 0-1,-1-1 0,1 1 1,0-1-1,0 0 1,0 0-1,1 0 1,-1 0-1,0-1 1,1 1-1,-1-1 0,1 0 1,6 1-1,-7-2 14,-1 0 1,1 0-1,0 0 0,0-1 0,0 0 0,0 1 0,0-1 0,0 0 1,0 0-1,-1 0 0,1-1 0,0 1 0,-1-1 0,1 0 0,-1 1 1,4-4-1,1-3 86,1-1 0,-1 1 1,-1-1-1,0-1 1,0 1-1,-1-1 0,0 0 1,0 0-1,4-18 0,-1-1 144,-1-1 0,-1 0 0,1-33 0,-6 45-182,-1 0-1,0 0 1,-1 1-1,-1-1 0,-1 0 1,-7-27-1,4 32-64,5 23-162,7 22-33,-4-24 196,1 0-1,0 0 1,1-1 0,0 1-1,0-1 1,0 0 0,1 0-1,0 0 1,1-1 0,9 9-1,-13-12 9,1-1-1,0 0 0,-1 0 1,1 0-1,0 0 0,0-1 1,0 1-1,1-1 0,-1 0 1,0 0-1,0 0 0,1 0 1,-1-1-1,0 1 0,1-1 0,-1 0 1,1 0-1,-1 0 0,0 0 1,1-1-1,-1 1 0,1-1 1,-1 0-1,0 0 0,0 0 1,0 0-1,1-1 0,-1 1 1,3-3-1,3-3 18,0 0 1,-1 0-1,0-1 0,0 0 1,-1-1-1,0 0 0,0 0 1,-1 0-1,0-1 1,-1 1-1,0-2 0,0 1 1,-1 0-1,3-14 0,-1 1 97,0 0 1,-2-1-1,-1 0 0,0 1 0,-2-41 0,-2 56-88,0 1 1,0-1 0,-1 0 0,0 1-1,-3-8 1,5 14-25,0 0-1,0 0 1,-1 0 0,1 0 0,0 0-1,-1-1 1,1 1 0,-1 0 0,1 0-1,-1 0 1,0 0 0,1 0-1,-1 1 1,0-1 0,0 0 0,0 0-1,1 0 1,-1 0 0,0 1 0,0-1-1,0 1 1,0-1 0,0 0 0,0 1-1,-1 0 1,1-1 0,0 1 0,0 0-1,0-1 1,0 1 0,0 0-1,-1 0 1,1 0 0,0 0 0,0 0-1,0 0 1,0 0 0,0 1 0,-3-1-1,3 2-13,-1-1 1,0 0-1,1 1 0,-1-1 0,1 1 0,-1 0 0,1-1 1,0 1-1,0 0 0,0 0 0,0 0 0,0 0 0,0 0 0,0 0 1,1 0-1,-1 0 0,0 4 0,-3 42-119,3-34 134,-1 16-42,0 0 59,3 50 0,0-71-58,0-1 1,0 0-1,1 0 1,0 0 0,0 0-1,1 0 1,0 0-1,0-1 1,1 1-1,9 13 1,-11-19-156,1 0 0,-1 1 0,0-1 0,1 0 1,0 0-1,-1 0 0,1 0 0,0-1 0,0 1 1,0-1-1,0 0 0,0 1 0,1-1 0,-1-1 0,0 1 1,0 0-1,1-1 0,-1 0 0,0 0 0,1 0 1,3 0-1,-3-1-621,0 1 1,-1-1 0,1 0-1,0 0 1,-1 0-1,1-1 1,0 1 0,-1-1-1,0 0 1,1 0-1,3-3 1,19-20-15111</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9:48.563"/>
    </inkml:context>
    <inkml:brush xml:id="br0">
      <inkml:brushProperty name="width" value="0.025" units="cm"/>
      <inkml:brushProperty name="height" value="0.025" units="cm"/>
    </inkml:brush>
  </inkml:definitions>
  <inkml:trace contextRef="#ctx0" brushRef="#br0">143 1 11755,'0'0'6662,"-9"3"-5380,4 0-1116,0-1 0,0 1 0,0 1 1,0-1-1,0 1 0,1-1 1,0 1-1,-1 1 0,2-1 0,-1 0 1,-5 9-1,0 1 264,1 1 0,0 0 0,-8 24 0,9-22-275,1 0 0,1 0 0,0 0-1,2 1 1,0 0 0,0-1 0,2 1 0,0 0-1,3 21 1,-2-37-152,0 0 0,0 0-1,1 0 1,-1 0-1,1 0 1,-1 0 0,1 0-1,0 0 1,0 0 0,-1 0-1,2 0 1,-1 0-1,0-1 1,0 1 0,1 0-1,-1-1 1,0 1-1,1-1 1,0 0 0,-1 1-1,1-1 1,3 2 0,-2-2-72,0 0 0,0 0 0,1-1 0,-1 1 1,0-1-1,1 0 0,-1 0 0,0 0 1,1 0-1,-1-1 0,0 1 0,7-2 0,3-3-526,-1 1 0,1-2 0,-1 1 0,0-2 0,21-14 0,15-18-2918,3-7-2450</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9:48.982"/>
    </inkml:context>
    <inkml:brush xml:id="br0">
      <inkml:brushProperty name="width" value="0.025" units="cm"/>
      <inkml:brushProperty name="height" value="0.025" units="cm"/>
    </inkml:brush>
  </inkml:definitions>
  <inkml:trace contextRef="#ctx0" brushRef="#br0">110 60 15791,'0'0'2263,"-10"9"-501,-1 2-1579,1 1 1,1 1-1,0-1 0,0 2 1,1-1-1,1 1 0,0 0 0,1 0 1,1 1-1,0 0 0,-5 29 1,9-33-177,0 0 0,0-1 0,1 1 1,0 0-1,1 0 0,1-1 1,2 13-1,-3-21-9,-1 0 0,1 0-1,-1-1 1,1 1 0,0 0-1,0-1 1,0 1 0,0-1 0,0 1-1,0-1 1,0 1 0,0-1 0,1 0-1,-1 1 1,0-1 0,1 0 0,-1 0-1,1 0 1,2 1 0,-1-1 3,-1-1-1,1 0 1,-1 0 0,1 0-1,-1 0 1,1-1 0,-1 1-1,0-1 1,1 1 0,-1-1-1,0 0 1,1 0 0,-1 0-1,0 0 1,0 0 0,0 0-1,0-1 1,0 1 0,3-3-1,4-4 18,1-1 0,-2 0 0,1 0 0,-1 0 0,0-1 0,-1-1 0,-1 1 0,1-1 0,7-19 0,4-15 134,14-54 0,-21 62 101,-9 30-137,5-15 231,-4 19-229,-2 15-91,-2 21 521,0-21-418,0 1 1,1 0-1,1 0 1,0 0-1,0 0 0,2 0 1,4 17-1,-7-29-119,1 0 0,-1 0-1,0-1 1,1 1 0,-1 0 0,0 0-1,1-1 1,-1 1 0,1 0-1,-1-1 1,1 1 0,-1-1-1,1 1 1,0 0 0,-1-1 0,1 1-1,0-1 1,-1 0 0,1 1-1,0-1 1,0 1 0,-1-1 0,1 0-1,0 0 1,0 0 0,0 1-1,0-1 1,-1 0 0,1 0-1,1 0 1,0-1 23,0 1 0,0-1 0,0 0 1,0 0-1,0 0 0,0 0 0,0 0 0,0-1 0,-1 1 0,1 0 0,2-4 1,37-48 624,-39 49-624,29-52 150,-22 38-167,1 1 1,22-30 0,-32 46-18,0 0 1,1 1 0,-1-1 0,0 0 0,1 1-1,-1-1 1,1 0 0,-1 1 0,1-1 0,-1 1 0,1-1-1,-1 1 1,1-1 0,-1 1 0,1-1 0,0 1 0,-1 0-1,1-1 1,0 1 0,0 0 0,-1-1 0,1 1-1,0 0 1,0 0 0,-1 0 0,1 0 0,0 0 0,0 0-1,-1 0 1,1 0 0,0 0 0,0 0 0,-1 0-1,1 0 1,0 1 0,0-1 0,-1 0 0,1 0 0,0 1-1,-1-1 1,1 1 0,0-1 0,-1 0 0,1 1-1,-1-1 1,1 1 0,-1 0 0,1-1 0,-1 1 0,1-1-1,-1 1 1,1 0 0,-1-1 0,0 1 0,1 0-1,-1-1 1,0 1 0,0 0 0,0 0 0,1-1 0,-1 1-1,0 1 1,10 56 656,-9-49-496,2 20 143,-3-20-282,0 0 0,1-1 0,0 1 0,1-1 0,0 0 0,0 1 0,0-1 0,6 11 0,-8-18-68,0-1-1,1 0 1,-1 1-1,0-1 1,0 1-1,1-1 1,-1 0-1,0 1 1,0-1-1,1 0 1,-1 1-1,0-1 1,1 0-1,-1 1 1,0-1-1,1 0 1,-1 0 0,1 0-1,-1 1 1,0-1-1,1 0 1,-1 0-1,1 0 1,-1 0-1,1 0 1,-1 0-1,1 0 1,-1 0-1,1 0 1,-1 0-1,0 0 1,1 0-1,-1 0 1,1 0-1,-1 0 1,1 0-1,-1-1 1,0 1-1,1 0 1,-1 0-1,1 0 1,-1-1-1,0 1 1,1 0-1,-1 0 1,0-1-1,1 1 1,-1-1 0,11-21-4394,-1-14-4055</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9:49.645"/>
    </inkml:context>
    <inkml:brush xml:id="br0">
      <inkml:brushProperty name="width" value="0.025" units="cm"/>
      <inkml:brushProperty name="height" value="0.025" units="cm"/>
    </inkml:brush>
  </inkml:definitions>
  <inkml:trace contextRef="#ctx0" brushRef="#br0">0 86 16592,'0'0'955,"4"12"102,1 4-556,10 37 991,2 0-1,46 91 1,-62-141-1476,0-1-1,0 0 1,0 0 0,0 0 0,1 0 0,-1-1 0,1 1 0,-1 0 0,1 0 0,0-1 0,0 1 0,-1-1 0,1 0-1,0 1 1,0-1 0,1 0 0,-1 0 0,0 0 0,0-1 0,0 1 0,1 0 0,-1-1 0,4 1 0,-3-2 36,0 1 1,0-1-1,0 0 1,0 0-1,0-1 1,-1 1-1,1 0 0,0-1 1,-1 0-1,1 1 1,-1-1-1,1 0 1,-1 0-1,0-1 1,3-3-1,6-8 190,-1 0-1,-1-1 1,0-1-1,12-30 1,2-19-107,-16 42-74,1 1 0,1-1 0,13-22 0,-18 43-172,-1 11 93,-1 13 125,-3 10 50,0-20-91,0 1 0,1-1 0,0 1 0,1 0 0,1-1 0,0 0 0,0 1 0,1-1 0,5 14 0,-7-26-61,-1 1 0,1 0 0,-1 0 1,1 0-1,0-1 0,-1 1 0,1 0 0,0-1 0,-1 1 0,1-1 1,0 1-1,0-1 0,0 1 0,0-1 0,0 1 0,-1-1 0,1 0 1,0 1-1,0-1 0,0 0 0,0 0 0,0 0 0,0 0 0,0 0 1,0 0-1,0 0 0,0 0 0,0 0 0,0 0 0,0 0 0,0-1 0,0 1 1,0 0-1,-1-1 0,1 1 0,0-1 0,0 1 0,0-1 0,0 1 1,-1-1-1,1 1 0,0-1 0,-1 0 0,1 0 0,0 1 0,0-2 1,28-36 451,-12 5-179,15-39 0,-22 45-272,2 1 1,0 1 0,19-29-1,-31 53-19,1 1 1,-1-1-1,0 0 0,1 1 0,-1-1 0,1 1 0,-1-1 0,0 0 0,1 1 0,-1-1 1,1 1-1,0-1 0,-1 1 0,1 0 0,-1-1 0,1 1 0,0-1 0,-1 1 1,1 0-1,0 0 0,-1-1 0,1 1 0,0 0 0,-1 0 0,2 0 0,5 15-215,-6 39-178,-1-45 238,0 52-2133,0-21-5012</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9:49.976"/>
    </inkml:context>
    <inkml:brush xml:id="br0">
      <inkml:brushProperty name="width" value="0.025" units="cm"/>
      <inkml:brushProperty name="height" value="0.025" units="cm"/>
    </inkml:brush>
  </inkml:definitions>
  <inkml:trace contextRef="#ctx0" brushRef="#br0">17 1 11819,'0'0'8456,"-16"47"-9257,32-32-2690,2-2-4260</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9:50.352"/>
    </inkml:context>
    <inkml:brush xml:id="br0">
      <inkml:brushProperty name="width" value="0.025" units="cm"/>
      <inkml:brushProperty name="height" value="0.025" units="cm"/>
    </inkml:brush>
  </inkml:definitions>
  <inkml:trace contextRef="#ctx0" brushRef="#br0">97 3 12139,'0'0'6369,"-9"-1"-4698,7 1-1614,0-1-1,0 1 1,-1 0-1,1 0 1,0 0-1,0 0 1,-1 0 0,1 0-1,0 1 1,0-1-1,-1 1 1,1 0-1,0-1 1,0 1-1,0 0 1,0 0 0,0 1-1,0-1 1,0 0-1,0 1 1,1-1-1,-1 1 1,0-1 0,1 1-1,-1 0 1,1 0-1,0-1 1,0 1-1,0 0 1,-1 0-1,2 1 1,-1-1 0,0 0-1,0 0 1,1 0-1,-1 4 1,-6 23 234,1 0 0,1 0 0,1 1 0,2-1-1,2 36 1,0-62-292,0-1-1,0 1 1,0-1-1,0 1 1,0-1-1,1 1 0,-1-1 1,1 1-1,-1-1 1,1 0-1,0 1 1,0-1-1,0 0 0,0 0 1,1 0-1,-1 0 1,0 0-1,1 0 1,0 0-1,-1 0 0,1 0 1,3 2-1,-2-3-26,0 0-1,0 0 0,0 0 1,1 0-1,-1 0 0,0-1 1,0 1-1,1-1 0,-1 0 1,0 0-1,1 0 0,-1 0 1,0-1-1,6-1 0,6-2-892,1-2-1,-1 1 1,-1-2-1,1 0 1,22-15-1,3-5-4608</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9:50.698"/>
    </inkml:context>
    <inkml:brush xml:id="br0">
      <inkml:brushProperty name="width" value="0.025" units="cm"/>
      <inkml:brushProperty name="height" value="0.025" units="cm"/>
    </inkml:brush>
  </inkml:definitions>
  <inkml:trace contextRef="#ctx0" brushRef="#br0">98 110 13773,'0'0'7239,"-8"1"-6743,6 0-485,-1-1 0,1 1 0,-1 0 0,1-1 0,-1 1 0,1 0 0,0 0 0,-1 1-1,1-1 1,0 0 0,0 1 0,0-1 0,0 1 0,0 0 0,0 0 0,0-1 0,-2 5 0,-1 2-9,1 1 0,0 0 1,0 0-1,-3 13 1,0-1 8,4-12 92,0-1 0,0 1 0,1 0-1,0 0 1,1 0 0,-1 10 0,3-23-24,0 0 0,0-1 0,1 1 0,-1 0 0,1 1 0,0-1 0,0 0 0,1 0 0,3-4 0,9-19 6,-9 8 478,-9 41-357,5-22-135,0 0 1,0 0-1,0 0 0,0 0 1,0 0-1,0 0 0,-1 0 0,1-1 1,0 1-1,0 0 0,0-1 1,-1 0-1,1 1 0,0-1 0,-1 0 1,3-1-1,6-6 95,1-1-1,-1 0 1,-1-1 0,14-18 0,23-21 190,-45 48-355,-1 1 0,1-1 0,-1 1-1,0 0 1,1-1 0,-1 1 0,1 0 0,-1-1-1,1 1 1,-1 0 0,1 0 0,-1 0 0,1-1-1,-1 1 1,1 0 0,-1 0 0,1 0 0,-1 0 0,1 0-1,0 0 1,-1 0 0,1 0 0,-1 0 0,1 0-1,-1 0 1,1 0 0,-1 0 0,1 1 0,-1-1 0,1 0-1,-1 0 1,1 1 0,-1-1 0,1 0 0,-1 0-1,1 1 1,0 0 0,11 25 76,-4 32 119,-5-26 1092,-1-32 61,-1-19-879,-1-6-307,-1-46 140,0 67-293,1 0-1,-1 0 1,0 0-1,0 0 1,-1 0-1,1 0 1,-1 0-1,0 1 1,0-1-1,0 0 1,0 1-1,0-1 1,-1 1-1,-3-3 1,9 7-268,-1-1 0,0 1 0,1-1 0,-1 1 0,0-1 0,1 0 0,-1 0 0,1 0 0,-1 0 0,0 0 0,1 0 0,-1-1 0,0 1 0,1-1 0,-1 0 0,3-1 0,52-21-7020,-27 8 797</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9:52.001"/>
    </inkml:context>
    <inkml:brush xml:id="br0">
      <inkml:brushProperty name="width" value="0.025" units="cm"/>
      <inkml:brushProperty name="height" value="0.025" units="cm"/>
    </inkml:brush>
  </inkml:definitions>
  <inkml:trace contextRef="#ctx0" brushRef="#br0">1 549 8232,'0'0'12993,"-1"12"-12485,1 4-173,0-1 0,1 1 0,1 0-1,1-1 1,0 1 0,0-1 0,8 19 0,1-4-51,48 143 358,-52-145-527,-2 1 0,-1-1 0,-1 1 0,0 38 0,-23-130 691,12-11-862,3-1 1,10-115 0,5 91-731,-10 91 696,1 0 1,-1-1-1,2 1 1,-1 0-1,1 1 1,1-1-1,0 0 1,0 1-1,7-10 1,-10 15 78,-1 1 0,1 0 0,0 0 0,0 0 0,-1 0 0,1 0 0,0 0 0,0 0 0,0 0 0,0 0 0,1 0 0,-1 1 0,0-1 0,0 0 0,0 1 0,1-1 0,-1 1 0,0-1 0,0 1 0,1-1 0,-1 1 0,0 0 0,1 0 0,-1 0 0,1 0 0,-1 0 0,0 0 0,1 0 0,-1 0 0,0 1 1,1-1-1,-1 0 0,0 1 0,1-1 0,-1 1 0,0 0 0,0-1 0,0 1 0,0 0 0,1 0 0,0 1 0,0 1 17,1 0 1,-1 0 0,0 1-1,0-1 1,0 1-1,-1-1 1,1 1 0,-1 0-1,0 0 1,0-1-1,0 1 1,-1 0 0,1 4-1,-1 3 188,0-1 1,-1 0-1,-1 0 0,1 0 1,-2 0-1,1 0 0,-1-1 0,-1 1 1,0-1-1,0 0 0,-1 0 0,0 0 1,0 0-1,-1-1 0,0 0 1,-1 0-1,1-1 0,-2 0 0,1 0 1,-1 0-1,0-1 0,-9 6 0,16-12-202,0 1-1,0 0 0,0-1 0,0 1 0,0 0 1,1-1-1,-1 1 0,0-1 0,0 0 0,0 1 1,0-1-1,-1 0 0,1 0 0,0 1 0,0-1 1,0 0-1,0 0 0,0 0 0,0 0 0,0 0 1,0 0-1,0-1 0,0 1 0,-2-1 1,3 0-95,-1 0 0,1 0 0,0 0 0,-1 0 0,1 1 0,0-1 0,0 0 0,0 0 0,0 0 0,0-1 0,0 1 0,0 0 0,0 0 0,0 0 0,0 0 0,0 1 0,1-1 1,-1 0-1,1-2 0,2-6-684,1 1 0,0 0 0,0 0 0,8-11 0,19-16-3304,43-38 0,-20 21 2666,-4-2 3339,-33 38 1787,-17 16-3628,1 0 0,-1 0 0,0 0 0,0 0 0,0 0 0,1 0 0,-1 0 0,0 0 0,0 0 0,1 0 0,-1 0-1,0 0 1,1 0 0,-1 0 0,0 0 0,0 0 0,0 0 0,1 0 0,-1 0 0,0 0 0,0 0 0,1 0 0,-1 1 0,0-1 0,0 0-1,0 0 1,1 0 0,-1 0 0,0 1 0,0-1 0,0 0 0,0 0 0,1 0 0,-1 1 0,0-1 0,0 0 0,0 0 0,0 1 0,0-1-1,2 39 3028,-3-21-3033,1 75 1492,3-91-1212,3-8-116,5-9 66,-6 5-300,-1 0-1,0-1 0,-1 1 0,0-1 0,0 0 1,-1 1-1,-1-1 0,0 0 0,0 0 0,-1 0 1,-1 0-1,0 0 0,-2-13 0,3 23 2,-1 0 0,1-1 0,0 1 1,-1 0-1,1 0 0,-1 0 0,1 0 0,-1 0 0,1 0 0,-1 0 1,0 0-1,0 0 0,1 0 0,-1 0 0,0 1 0,0-1 0,0 0 0,0 0 1,0 1-1,0-1 0,0 1 0,0-1 0,0 1 0,-1-1 0,1 1 0,0 0 1,0-1-1,0 1 0,0 0 0,-1 0 0,1 0 0,0 0 0,0 0 0,0 0 1,-2 0-1,2 1-5,0-1 0,0 1 0,1-1 1,-1 1-1,0-1 0,0 1 0,1-1 1,-1 1-1,0 0 0,1-1 0,-1 1 1,0 0-1,1 0 0,-1-1 0,1 1 1,-1 0-1,1 0 0,0 0 0,-1 0 1,1-1-1,0 1 0,0 0 0,-1 0 1,1 0-1,0 0 0,0 0 0,0 0 1,0 0-1,0 0 0,0 0 0,1 0 1,-1 0-1,0-1 0,0 1 0,1 0 1,-1 0-1,0 0 0,1 0 0,-1 0 1,1-1-1,-1 1 0,1 1 0,1-1-4,-1 1 0,1-1 0,-1 1 0,1-1 0,0 0 0,0 0 0,-1 0-1,1 0 1,0 0 0,0 0 0,0 0 0,0-1 0,0 1 0,0-1-1,0 1 1,0-1 0,0 0 0,0 0 0,0 0 0,1 0 0,-1 0 0,0 0-1,0 0 1,2-2 0,2 2-79,-1-1-1,0-1 0,1 1 0,-1-1 1,0 0-1,0 0 0,0 0 1,6-4-1,-3-1-516,0-1 1,-1 1-1,0-1 0,0 0 0,-1-1 1,0 0-1,0 0 0,-1 0 0,0-1 1,-1 0-1,0 1 0,0-2 0,-1 1 1,2-14-1,1-11-2184,-2 0 1,0-68 0,-4 95 2929,-1 0 0,1 0 0,-1 0 0,-1 0 0,0 0 1,-5-14-1,6 19 504,-1-1 0,1 1 1,-1 0-1,0-1 0,0 1 0,-1 0 1,1 0-1,-1 1 0,1-1 1,-5-3-1,7 6-559,0 0 1,-1 0-1,1-1 1,0 1-1,-1 0 1,1 0-1,-1-1 1,1 1-1,0 0 1,-1 0-1,1 0 1,-1 0-1,1 0 1,0-1-1,-1 1 1,1 0-1,-1 0 1,1 0-1,-1 0 1,1 0-1,0 0 1,-1 1-1,1-1 1,-1 0-1,1 0 1,-1 0 0,1 0-1,0 0 1,-1 1-1,1-1 1,-1 0-1,1 0 1,0 1-1,-1-1 1,1 0-1,0 1 1,0-1-1,-1 0 1,1 1-1,0-1 1,-1 0-1,1 1 1,0-1-1,0 0 1,0 1-1,0-1 1,-1 1-1,1-1 1,0 0-1,0 1 1,0-1-1,0 1 1,0-1-1,0 1 1,0-1-1,0 1 1,0-1-1,0 0 1,0 1-1,1 0 1,-1 36-810,0-30 1083,4 20-314,0 0-1,2 1 1,0-2-1,17 41 1,-3-6-5,-15-42 64,-2-7 52,0-1 0,1 0 1,0 0-1,0 0 0,1 0 0,1 0 0,-1-1 1,12 14-1,-17-23-58,1 0 0,0-1 0,-1 1 1,1 0-1,-1-1 0,1 1 0,0-1 1,-1 1-1,1-1 0,0 1 1,0-1-1,-1 0 0,1 1 0,0-1 1,0 0-1,0 1 0,-1-1 0,1 0 1,0 0-1,0 0 0,0 0 0,0 0 1,0 0-1,-1 0 0,1 0 0,0 0 1,0 0-1,1-1 0,-1 0 38,1 0 1,-1 0-1,0 0 0,0 0 0,0-1 0,0 1 1,0 0-1,0-1 0,0 1 0,0 0 0,0-1 1,-1 1-1,2-4 0,0-3 102,1 0 0,-1 0 0,-1-1 0,1-12 1,-1 0-143,0-52 145,-1 69-245,-1 1-1,1-1 1,-1 1-1,1 0 0,-1-1 1,0 1-1,0 0 1,0 0-1,-1 0 0,1-1 1,-1 1-1,0 1 1,0-1-1,0 0 0,0 0 1,0 1-1,-3-3 0,15 13-124,-7-5 92,-1-1-1,1 1 1,0-1 0,0 0-1,0 0 1,1 0 0,-1 0-1,0-1 1,1 1 0,-1-1-1,1 0 1,0 0 0,4 0-1,0 0 70,-1-1-1,1-1 1,0 1-1,0-1 1,-1-1-1,1 1 1,0-1 0,-1-1-1,0 1 1,1-1-1,-1 0 1,0-1-1,0 0 1,-1 0-1,1-1 1,-1 1-1,0-1 1,0-1 0,-1 1-1,1-1 1,-1 0-1,-1 0 1,1 0-1,-1-1 1,0 0-1,0 0 1,-1 0 0,0 0-1,0 0 1,-1-1-1,0 1 1,0-1-1,-1 0 1,0 1-1,1-13 1,-2 19-19,0 1-1,0-1 1,0 0-1,0 0 1,0 0 0,0 1-1,0-1 1,0 0-1,0 0 1,0 1 0,0-1-1,-1 0 1,1 0 0,0 1-1,0-1 1,-1 0-1,1 0 1,-1 1 0,1-1-1,0 1 1,-1-1 0,1 0-1,-1 1 1,0-1-1,1 1 1,-1-1 0,1 1-1,-1-1 1,0 1 0,1-1-1,-1 1 1,0 0-1,0 0 1,1-1 0,-1 1-1,0 0 1,0 0 0,1 0-1,-1-1 1,0 1-1,0 0 1,1 0 0,-1 0-1,0 1 1,0-1 0,0 0-1,1 0 1,-1 0-1,0 0 1,0 1 0,1-1-1,-2 1 1,-2 0-21,1 1-1,-1 0 1,1 0 0,-1 0-1,1 0 1,0 1 0,0-1 0,0 1-1,-4 4 1,1 2 29,0-1 0,1 1 0,0 1 0,1-1 0,0 1 0,0 0 1,1 0-1,1 0 0,-1 0 0,1 0 0,1 0 0,0 14 0,0-20-24,1 0-1,0 0 1,0 0-1,1 0 1,-1 0 0,1 0-1,0 0 1,0 0-1,0 0 1,1 0 0,-1-1-1,1 1 1,0 0-1,0-1 1,0 0 0,0 1-1,1-1 1,-1 0-1,1 0 1,0 0-1,0-1 1,0 1 0,0-1-1,1 1 1,-1-1-1,0 0 1,1 0 0,0-1-1,-1 1 1,1-1-1,0 0 1,0 0 0,0 0-1,5 0 1,3 1-296,-1-2 0,1 1 0,-1-2 0,1 0 0,-1 0 0,20-5 0,-20 3-700,-1-1 0,1 0 0,-1 0 0,11-7 0,37-26-8802</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9:53.400"/>
    </inkml:context>
    <inkml:brush xml:id="br0">
      <inkml:brushProperty name="width" value="0.025" units="cm"/>
      <inkml:brushProperty name="height" value="0.025" units="cm"/>
    </inkml:brush>
  </inkml:definitions>
  <inkml:trace contextRef="#ctx0" brushRef="#br0">15 1 10346,'0'0'7148,"0"9"-4842,-13 305-10,13-270-2124,-1-9 588,6 57 0,-5-91-714,0 1 0,0-1 0,0 0 0,0 0 0,0 1 0,1-1 1,-1 0-1,0 0 0,1 0 0,-1 1 0,1-1 0,-1 0 0,1 0 0,0 0 0,0 0 1,-1 0-1,1 0 0,0 0 0,0 0 0,0 0 0,0-1 0,0 1 0,0 0 0,0-1 0,0 1 1,0 0-1,0-1 0,0 1 0,1-1 0,-1 0 0,0 1 0,0-1 0,1 0 0,-1 0 0,0 0 1,0 0-1,1 0 0,-1 0 0,0 0 0,0 0 0,1 0 0,-1 0 0,0-1 0,0 1 1,0-1-1,1 1 0,0-1 0,8-4 16,-1 1-1,0-1 1,0-1 0,12-9-1,-17 12-36,139-108-1395,-54 31-5588,-50 43-382</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9:53.748"/>
    </inkml:context>
    <inkml:brush xml:id="br0">
      <inkml:brushProperty name="width" value="0.025" units="cm"/>
      <inkml:brushProperty name="height" value="0.025" units="cm"/>
    </inkml:brush>
  </inkml:definitions>
  <inkml:trace contextRef="#ctx0" brushRef="#br0">0 1 13485,'0'0'4932,"0"78"-3266,4-35-609,3 4-352,8 4-193,-6-1-160,7-4-255,-4-4-129,3-9-1057,-3-11-1218,-4-8-768,-5-11-320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16.485"/>
    </inkml:context>
    <inkml:brush xml:id="br0">
      <inkml:brushProperty name="width" value="0.025" units="cm"/>
      <inkml:brushProperty name="height" value="0.025" units="cm"/>
    </inkml:brush>
  </inkml:definitions>
  <inkml:trace contextRef="#ctx0" brushRef="#br0">6685 627 8296,'0'0'1879,"-6"-10"-1404,-3-3-315,-1 1 0,0-1 1,-1 1-1,0 1 0,-1 0 0,-14-10 0,-23-10-156,-2 2 0,-1 2 0,-2 3 0,0 2-1,-1 2 1,-85-18 0,-354-40-145,463 75 127,-1452-169 884,142 93 297,1096 84-990,1 11-1,0 11 1,-353 85 0,466-76-181,1 6 1,2 5-1,-169 88 0,219-93-10,3 4 0,1 2 0,3 4 1,2 3-1,2 2 0,-75 86 0,115-111-4,1 1 0,2 0 0,-30 55 0,44-67-81,0 0 0,1 0-1,2 1 1,0 0 0,1 0 0,1 1 0,-3 39 0,7-53 65,2 0-1,-1-1 1,1 1 0,0 0 0,1-1-1,0 1 1,1-1 0,-1 0 0,1 0-1,1 0 1,0 0 0,0 0-1,0-1 1,1 0 0,0 0 0,1 0-1,0 0 1,0-1 0,0 0 0,0 0-1,1-1 1,0 0 0,0 0-1,13 6 1,7 3 186,0-2 0,1-1-1,0-1 1,1-1 0,56 9-1,93 5 903,236 0 0,-277-19-882,1315 73 538,-318-13-628,1-33-799,-274-36 319,4-38 1131,-8-71 1079,-602 61-393,323-111 1,-575 163-1415,336-130 488,-299 113-464,-1-2 0,-1-1-1,-1-3 1,-1 0 0,-1-3-1,37-36 1,-63 54-17,-1 0-1,0-1 1,0 0 0,-1-1-1,0 0 1,-1 0 0,0 0-1,-1-1 1,6-18 0,-9 22-30,0 1 1,-1 0-1,0-1 1,0 1-1,-1 0 1,0-1 0,0 1-1,-1-1 1,0 1-1,0 0 1,-1-1-1,0 1 1,0 0-1,-1 0 1,0 0-1,0 1 1,-6-11-1,1 6-141,0 0-1,-1 1 0,-1 0 0,1 0 1,-1 1-1,-1 0 0,-21-14 0,2 6-490,0 0-1,-40-14 1,5 7-1171,-74-18 1,-112-13-2205</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9:54.091"/>
    </inkml:context>
    <inkml:brush xml:id="br0">
      <inkml:brushProperty name="width" value="0.025" units="cm"/>
      <inkml:brushProperty name="height" value="0.025" units="cm"/>
    </inkml:brush>
  </inkml:definitions>
  <inkml:trace contextRef="#ctx0" brushRef="#br0">18 378 9513,'0'0'5408,"-4"-10"-2269,2 5-2893,0 1 0,0-2 1,0 1-1,1 0 0,0 0 0,0 0 1,0-1-1,0 1 0,1 0 0,0-1 1,0 1-1,1 0 0,-1 0 0,1-1 1,0 1-1,1 0 0,-1 0 0,1 0 1,0 0-1,0 0 0,0 0 1,4-5-1,12-14 251,1 0-1,0 1 1,2 2 0,44-37 0,-54 48-475,1 1-1,1 1 1,0 0-1,0 0 1,0 2 0,1 0-1,0 0 1,0 1 0,1 1-1,-1 0 1,27-2 0,-38 5-23,0 1 0,0 0 0,-1 0 0,1 0 0,0 1 0,0-1 0,0 1 0,-1 0 0,1-1 0,0 1 0,-1 0 0,1 1 0,0-1 0,-1 0 0,0 1 0,1-1 0,-1 1 0,0 0 0,0 0 0,0 0 0,0 0 0,2 3 0,-1-1 28,-1 1 1,1 0 0,-1 0 0,0 0 0,0 0 0,-1 0 0,0 1 0,0-1 0,0 0-1,0 1 1,-1 5 0,0 4 114,0 0 0,-2 0 0,0 0 0,0-1 0,-1 1 0,-1 0 0,-11 26-1,11-34-152,-29 56 573,31-59-697,-1 0 0,0 0-1,0 0 1,0 0 0,0 0-1,-1-1 1,1 1 0,-1-1-1,0 0 1,0 0 0,-6 3-1,9-23-7471,1-6-545</inkml:trace>
  <inkml:trace contextRef="#ctx0" brushRef="#br0" timeOffset="0.53">715 118 18770,'0'0'11467,"66"-23"-11435,-37-2-801,-4-2-1249,2 5-2530,-9 1-2883</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9:55.033"/>
    </inkml:context>
    <inkml:brush xml:id="br0">
      <inkml:brushProperty name="width" value="0.025" units="cm"/>
      <inkml:brushProperty name="height" value="0.025" units="cm"/>
    </inkml:brush>
  </inkml:definitions>
  <inkml:trace contextRef="#ctx0" brushRef="#br0">1 114 7015,'2'-13'3544,"7"-40"-270,-2 6 3190,-2 60-3619,103 522-651,-99-515-2356,-6-15-1657,-6-13-4549,-6-13 271</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9:55.483"/>
    </inkml:context>
    <inkml:brush xml:id="br0">
      <inkml:brushProperty name="width" value="0.025" units="cm"/>
      <inkml:brushProperty name="height" value="0.025" units="cm"/>
    </inkml:brush>
  </inkml:definitions>
  <inkml:trace contextRef="#ctx0" brushRef="#br0">1 499 12780,'0'0'5782,"10"-1"-5441,0 0-375,-1 0-1,0-1 0,1 0 0,-1 0 1,0-1-1,-1 0 0,1 0 1,0-1-1,-1 0 0,0-1 1,10-7-1,-4 0-623,0-1 1,-2 0 0,1-1-1,-1 0 1,-1-1-1,-1-1 1,0 1 0,-1-2-1,-1 1 1,8-22-1,-11 23 573,0-1 0,-1 0-1,-1-1 1,2-29 0,-4 32 527,-1 0 0,-1 1 0,0-1 0,-1 0 0,-1 1 0,-4-16 0,5 25-146,1-1 1,-1 1 0,0 0-1,0 0 1,-1 0 0,1 0-1,-1 1 1,-5-7 0,7 9-209,0 0 1,0 1-1,0-1 1,0 0-1,0 0 1,1 1-1,-1-1 1,-1 1-1,1-1 1,0 1-1,0-1 1,0 1-1,0 0 1,0-1-1,0 1 1,0 0-1,-1 0 1,1 0 0,0 0-1,0 0 1,0 0-1,0 0 1,0 0-1,-1 1 1,1-1-1,0 0 1,0 1-1,0-1 1,0 0-1,0 1 1,0 0-1,0-1 1,0 1-1,0-1 1,0 1-1,0 0 1,0 0-1,1 0 1,-1 0-1,-1 1 1,-2 4 73,0 0 0,1 0 0,0 0 0,0 0 0,0 0 0,0 0 0,1 1 0,1 0 0,-1-1 0,-1 11 0,-3 75 478,5-67-585,-2 19 5,1-26 30,0-1 0,1 0 0,1 0 0,1 0 0,0 0 0,2 1 0,-1-1 0,8 21 0,-10-37-89,1 1 0,-1-1 0,1 1 0,0-1 0,-1 1 0,1-1-1,0 0 1,0 1 0,0-1 0,0 0 0,0 0 0,0 0 0,0 0 0,0 0 0,1 0 0,-1 0 0,0 0 0,1 0 0,-1-1-1,0 1 1,1 0 0,-1-1 0,1 1 0,-1-1 0,1 0 0,-1 1 0,3-1 0,-1-1 24,0 1 0,0-1 0,0 0 1,-1 0-1,1 0 0,0-1 0,-1 1 0,1-1 0,-1 0 0,1 1 1,-1-1-1,0 0 0,3-3 0,7-9 142,-1 1 0,-1-1 0,15-25 0,71-146 111,-82 167-271,-13 18-3,-1 0 0,0 0 1,1 0-1,-1 0 0,0 0 0,1 1 0,-1-1 1,0 0-1,1 0 0,-1 0 0,0 1 1,1-1-1,-1 0 0,0 0 0,0 1 1,1-1-1,-1 0 0,0 1 0,0-1 1,1 0-1,-1 1 0,0-1 0,0 0 1,0 1-1,0-1 0,0 0 0,0 1 0,1-1 1,-1 1-1,0-1 0,0 1 0,3 46 464,-3-37-325,2 18 19,-2 1-130,2 0-1,1 0 1,1 0-1,9 28 1,-14-56-82,1-1 0,0 0 1,0 1-1,0-1 0,0 0 0,0 1 1,0-1-1,0 0 0,0 1 1,1-1-1,-1 0 0,0 1 0,0-1 1,0 0-1,0 1 0,0-1 0,0 0 1,1 1-1,-1-1 0,0 0 0,0 1 1,1-1-1,-1 0 0,0 0 0,0 1 1,1-1-1,-1 0 0,0 0 1,1 0-1,-1 1 0,0-1 0,1 0 1,-1 0-1,0 0 0,1 0 0,-1 0 1,0 0-1,1 0 0,-1 0 0,0 0 1,1 0-1,-1 0 0,1 0 0,-1 0 1,0 0-1,1 0 0,-1 0 1,0 0-1,1 0 0,-1 0 0,0 0 1,1-1-1,-1 1 0,0 0 0,1 0 1,-1 0-1,0-1 0,0 1 0,1 0 1,-1 0-1,0-1 0,0 1 0,0 0 1,1-1-1,10-21-5483,-5-4-3019</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9:55.815"/>
    </inkml:context>
    <inkml:brush xml:id="br0">
      <inkml:brushProperty name="width" value="0.025" units="cm"/>
      <inkml:brushProperty name="height" value="0.025" units="cm"/>
    </inkml:brush>
  </inkml:definitions>
  <inkml:trace contextRef="#ctx0" brushRef="#br0">35 142 18866,'0'0'5066,"9"-2"-4852,-6 2-205,0 0 1,1-1 0,-1 1 0,0-1-1,0 0 1,0 0 0,0 0 0,0 0 0,-1 0-1,1-1 1,0 1 0,0-1 0,-1 0 0,1 0-1,-1 0 1,0 0 0,1 0 0,-1-1-1,0 1 1,0-1 0,-1 1 0,1-1 0,0 0-1,-1 1 1,0-1 0,1 0 0,-1 0 0,-1 0-1,1 0 1,0 0 0,-1 0 0,1 0-1,-1-1 1,0 1 0,0-5 0,0 4 29,0 1 1,0 0 0,0-1-1,-1 1 1,1-1 0,-1 1-1,0 0 1,1-1 0,-2 1-1,1 0 1,0 0-1,-3-4 1,3 6-11,0 0 0,0 0-1,0 0 1,0 0 0,0 0 0,0 0-1,-1 0 1,1 0 0,0 0 0,0 1 0,-1-1-1,1 1 1,0-1 0,-1 1 0,1-1-1,-1 1 1,1 0 0,-1 0 0,1 0 0,-1 0-1,1 0 1,-1 0 0,1 0 0,0 0-1,-1 0 1,1 1 0,-1-1 0,1 1 0,0-1-1,-1 1 1,-1 0 0,0 1-38,0 0 0,0 0 0,1 1 0,-1-1 1,0 1-1,1-1 0,-1 1 0,1 0 0,0 0 0,0 0 0,0 0 1,1 0-1,-1 0 0,1 0 0,-1 1 0,1-1 0,0 4 0,-13 62-66,12-54-16,0 4 136,0 1-1,2 0 1,2 29 0,-2-46-90,0 0-1,0 0 1,1-1 0,-1 1-1,1 0 1,-1 0-1,1 0 1,0 0 0,1 0-1,-1-1 1,0 1 0,1 0-1,-1-1 1,1 1-1,0-1 1,0 0 0,0 0-1,0 1 1,0-1 0,0 0-1,1-1 1,-1 1-1,1 0 1,-1-1 0,1 1-1,0-1 1,-1 0 0,1 0-1,0 0 1,4 1-1,-2-3-389,-1 1-1,1-1 0,-1 1 0,1-1 0,-1 0 0,1-1 0,-1 1 0,0-1 0,0 0 0,1 0 1,-1 0-1,-1-1 0,1 0 0,0 1 0,-1-1 0,1 0 0,-1-1 0,0 1 0,0-1 1,0 1-1,0-1 0,2-4 0,22-33-8025</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9:56.175"/>
    </inkml:context>
    <inkml:brush xml:id="br0">
      <inkml:brushProperty name="width" value="0.025" units="cm"/>
      <inkml:brushProperty name="height" value="0.025" units="cm"/>
    </inkml:brush>
  </inkml:definitions>
  <inkml:trace contextRef="#ctx0" brushRef="#br0">52 87 14189,'-5'9'2349,"2"-4"-1953,-29 58 2899,30-59-3100,0 1 0,1-1-1,-1 1 1,1-1 0,0 1-1,0 0 1,0 0 0,1 0 0,-1-1-1,1 1 1,0 0 0,1 0-1,0 5 1,0-9-191,0 0-1,1 0 1,-1 0-1,0-1 1,0 1-1,0-1 1,1 1-1,-1-1 1,0 1-1,1-1 1,-1 0-1,0 0 1,1 0-1,-1 1 1,0-1-1,1 0 1,-1-1-1,0 1 1,1 0-1,1-1 1,29-4 205,4-5 15,-24 5-117,0 1-1,1 1 1,-1 0 0,1 1 0,0 0 0,-1 1-1,1 0 1,21 2 0,-33-1 149,-3-18 1741,-4 1-1806,-1 1 1,-1 0-1,0 1 1,-1-1-1,0 2 1,-1-1 0,-14-14-1,27 32-373,1-1-1,-1 0 1,1 0-1,-1 0 1,1 0-1,0 0 1,0-1-1,-1 0 1,1 1 0,0-2-1,0 1 1,1 0-1,-1-1 1,0 0-1,0 0 1,0 0-1,8-1 1,-7 0-491,1 1 0,0-1 0,-1-1 0,1 1 0,0-1 0,-1 0 0,0 0 0,1 0 0,-1-1 0,0 0 0,0 0 0,7-6 0,3-9-3603,0-2-224</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9:56.633"/>
    </inkml:context>
    <inkml:brush xml:id="br0">
      <inkml:brushProperty name="width" value="0.025" units="cm"/>
      <inkml:brushProperty name="height" value="0.025" units="cm"/>
    </inkml:brush>
  </inkml:definitions>
  <inkml:trace contextRef="#ctx0" brushRef="#br0">20 77 6246,'0'0'11152,"-3"10"-10015,-1 4-782,0 1 0,1-1 0,-2 24 0,5-35-298,0 0-1,0 0 0,0 0 1,0 0-1,0 0 0,1 0 1,-1 0-1,1-1 1,0 1-1,0 0 0,0 0 1,0 0-1,2 2 0,-2-4-46,0 0 1,1 0-1,-1 0 0,0 0 0,0 0 0,1-1 0,-1 1 1,0 0-1,1-1 0,-1 1 0,0-1 0,1 1 0,-1-1 0,1 0 1,-1 0-1,1 0 0,-1 0 0,1 0 0,-1 0 0,1 0 0,-1 0 1,1 0-1,-1-1 0,0 1 0,1 0 0,-1-1 0,1 0 0,1 0 1,1-2 24,0 1 1,0-1 0,-1 1 0,1-1 0,-1 0 0,0-1 0,0 1 0,0 0 0,0-1 0,0 0 0,-1 1 0,1-1-1,-1 0 1,3-8 0,22-63 145,-26 71-185,5-16 4,7-26 113,-7 32-142,-6 14 25,0 0-1,0 0 0,0 0 0,0 0 1,0 0-1,0 0 0,0 0 0,0 0 1,0 0-1,0 0 0,0 0 0,0 0 1,0 0-1,0 0 0,0 0 0,0 0 1,0 0-1,0 0 0,0 0 0,1 0 1,-1 0-1,0 0 0,0 0 0,0 0 1,0 0-1,0 0 0,0 0 0,0 0 1,0 0-1,0 0 0,0 0 0,0 0 1,0 0-1,0 0 0,0 0 0,0 0 1,1 0-1,-2 23 173,2 1 0,2 0 1,0-1-1,1 0 0,7 23 0,-6-32 26,0 1-1,1-1 0,1-1 0,0 1 1,1-1-1,1 0 0,0-1 1,19 21-1,17 12 62,-22-25-520,-2 2 1,35 45-1,-51-60 282,0 1 0,-1 0 0,0 1 0,0-1 1,0 1-1,-1-1 0,0 1 0,-1 0 0,0 0 0,-1 1 1,0-1-1,0 0 0,-1 16 0,0-23 65,0 0 0,0 0 0,0-1 0,0 1 1,-1 0-1,1 0 0,0-1 0,-1 1 0,1 0 0,-1-1 0,0 1 0,0 0 0,1-1 0,-1 1 0,0-1 1,0 1-1,0-1 0,-1 0 0,1 1 0,0-1 0,0 0 0,-1 0 0,1 0 0,-1 0 0,1 0 0,-1 0 0,1 0 1,-1-1-1,0 1 0,1 0 0,-1-1 0,0 0 0,1 1 0,-1-1 0,0 0 0,0 0 0,1 0 0,-5 0 0,2-1 1,-1 1-1,1-1 0,-1-1 1,1 1-1,-1-1 0,1 0 1,0 0-1,0 0 0,0 0 1,0-1-1,0 1 0,1-1 1,-1 0-1,-3-4 0,-6-9-158,1 1 0,1-1 0,0-1-1,2 0 1,0 0 0,0-1 0,-5-20 0,9 25-97,1 0 0,1-1 0,0 1 0,1-1 0,0 1 0,1-1 0,1 0 0,0 0 0,1 1 0,0-1 0,4-15 0,-2 20-457,1 0-1,0 0 0,1 1 1,0 0-1,0-1 1,0 2-1,9-10 0,18-19-5449</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9:57.199"/>
    </inkml:context>
    <inkml:brush xml:id="br0">
      <inkml:brushProperty name="width" value="0.025" units="cm"/>
      <inkml:brushProperty name="height" value="0.025" units="cm"/>
    </inkml:brush>
  </inkml:definitions>
  <inkml:trace contextRef="#ctx0" brushRef="#br0">2 167 12236,'0'10'3534,"0"5"-2800,-1 4 54,1-1-1,1 1 0,0-1 0,2 1 1,5 19-1,-8-35-713,1 0 1,0 0-1,0-1 1,0 1-1,0 0 1,0-1-1,0 1 0,1-1 1,-1 1-1,1-1 1,0 0-1,0 1 1,0-1-1,0 0 0,0 0 1,0-1-1,0 1 1,1 0-1,-1-1 1,1 1-1,-1-1 1,1 0-1,0 0 0,-1 0 1,1 0-1,0 0 1,0-1-1,0 1 1,0-1-1,-1 1 1,1-1-1,0 0 0,0-1 1,0 1-1,0 0 1,0-1-1,-1 1 1,1-1-1,0 0 0,0 0 1,-1 0-1,1-1 1,4-2-1,2 0 70,-1-2-1,0 1 0,0-1 1,0-1-1,-1 0 1,1 0-1,-2 0 1,1-1-1,-1 1 1,0-2-1,-1 1 0,7-14 1,2-4-38,-2-1 0,17-56 1,-26 71-71,-2 9-28,-1 0 1,0 0-1,1 0 1,-1 0-1,1 1 1,0-1-1,0 0 1,0 0-1,1 1 1,-1-1-1,1 1 0,-1-1 1,3-2-1,-2 10 9,-1 0 0,1 1 0,-1-1-1,0 0 1,-1 1 0,1 10 0,-1-8 52,3 21 80,-3-16-137,0 0 0,2 0 0,-1 0 0,2 0 0,0-1 0,0 1 0,1-1 0,7 15-1,-11-26-10,1 0 0,-1-1 0,0 1-1,1-1 1,-1 1 0,0-1-1,1 1 1,-1-1 0,1 1-1,-1-1 1,1 1 0,-1-1 0,1 0-1,-1 1 1,1-1 0,-1 0-1,1 1 1,-1-1 0,1 0-1,0 0 1,-1 0 0,1 1 0,0-1-1,-1 0 1,1 0 0,-1 0-1,1 0 1,0 0 0,-1 0 0,1 0-1,0 0 1,-1 0 0,1-1-1,-1 1 1,1 0 0,0 0-1,-1-1 1,1 1 0,-1 0 0,1 0-1,-1-1 1,1 1 0,-1-1-1,1 1 1,-1-1 0,1 1-1,-1 0 1,1-1 0,-1 1 0,0-1-1,1 0 1,-1 1 0,1-2-1,15-32 171,-15 32-161,38-125-1634,-21 40-5197,-15 49 799</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9:57.608"/>
    </inkml:context>
    <inkml:brush xml:id="br0">
      <inkml:brushProperty name="width" value="0.025" units="cm"/>
      <inkml:brushProperty name="height" value="0.025" units="cm"/>
    </inkml:brush>
  </inkml:definitions>
  <inkml:trace contextRef="#ctx0" brushRef="#br0">14 55 11115,'0'0'2834,"-2"-9"-1825,-7-26-410,6 24 111,7 31 319,19 143 3112,-17-105-3057,3 0 1,28 98-1,-36-153-1079,12 31 40,-12-33-40,0 1-1,-1-1 0,1 0 0,0 0 0,0 0 1,0 0-1,-1 1 0,1-1 0,0 0 1,1-1-1,-1 1 0,0 0 0,0 0 0,0 0 1,0-1-1,1 1 0,-1 0 0,0-1 0,1 1 1,1-1-1,-2 0 10,0-1 1,0 0 0,0 1-1,0-1 1,-1 0-1,1 0 1,0 0 0,0 0-1,-1 1 1,1-1-1,-1 0 1,1 0-1,-1 0 1,1-1 0,-1 1-1,0 0 1,1 0-1,-1 0 1,0 0 0,0 0-1,0 0 1,0 0-1,0-1 1,0 1-1,0 0 1,0 0 0,-1 0-1,1 0 1,-1-1-1,1-3 8,-1-11 15,-1 0 0,-1 0 0,-1 0 0,0 1 0,-1-1 0,-1 1 0,0 0 0,-1 0 0,-1 1 0,0 0 0,0 0 0,-2 1 0,-16-18 0,15 20-396,37 20-1375,-15-7 180,0 0 0,0-1 0,0-1 0,0 0 0,1-1 0,-1 0 0,0 0 0,19-6 0,3-5-5002</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9:57.988"/>
    </inkml:context>
    <inkml:brush xml:id="br0">
      <inkml:brushProperty name="width" value="0.025" units="cm"/>
      <inkml:brushProperty name="height" value="0.025" units="cm"/>
    </inkml:brush>
  </inkml:definitions>
  <inkml:trace contextRef="#ctx0" brushRef="#br0">71 105 9513,'0'0'13901,"-9"7"-13207,4-4-625,0 0 0,1 1 1,0-1-1,0 1 0,0 0 0,0 0 0,1 1 0,-1-1 0,1 1 1,0 0-1,0-1 0,1 1 0,0 1 0,-1-1 0,2 0 0,-1 1 1,1-1-1,0 0 0,0 1 0,-1 11 0,2-14-27,0 4 24,-1 0 0,2 0 0,-1 0 0,1 0-1,-1 0 1,2-1 0,1 9 0,-2-13-59,0 0-1,0-1 1,1 1 0,-1 0 0,0-1 0,0 1-1,1-1 1,-1 1 0,1-1 0,-1 0 0,1 0-1,0 0 1,-1 0 0,1 0 0,0 0 0,0 0-1,0 0 1,0-1 0,0 1 0,0-1 0,0 1-1,-1-1 1,1 0 0,0 0 0,1 0 0,-1 0-1,0 0 1,0 0 0,-1-1 0,3 0 0,3 0 39,-1-1 1,0 0-1,0-1 1,0 1 0,0-1-1,-1-1 1,1 1 0,-1-1-1,1 0 1,-1 0-1,-1 0 1,1-1 0,-1 1-1,1-1 1,-1-1 0,-1 1-1,1 0 1,-1-1-1,3-6 1,2-1 108,-2-1 0,0 1 0,0-1 0,-1 0 0,-1-1 0,-1 1 0,3-21 0,-5 30-88,-1-1-1,1 1 0,-1 0 0,-1 0 1,1 0-1,-1 0 0,0 0 0,0 0 1,0 1-1,-1-1 0,1 0 1,-5-7-1,5 10-71,-1 0 1,0 0-1,1 1 1,-1-1 0,0 1-1,0-1 1,0 1-1,0 0 1,0 0-1,-1 0 1,1 0-1,0 0 1,0 0-1,-1 1 1,1-1-1,0 1 1,-1-1 0,1 1-1,0 0 1,-1 0-1,1 0 1,-1 0-1,1 0 1,0 1-1,-1-1 1,1 1-1,-5 1 1,5 0-159,-1-1 1,0 0-1,1 1 0,-1-1 1,1 1-1,0 0 1,-1 0-1,1 0 0,0 0 1,0 0-1,1 0 0,-1 0 1,0 1-1,1-1 0,-1 1 1,1-1-1,0 1 1,0 0-1,-2 4 0,-1 18-10651</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9:59.379"/>
    </inkml:context>
    <inkml:brush xml:id="br0">
      <inkml:brushProperty name="width" value="0.025" units="cm"/>
      <inkml:brushProperty name="height" value="0.025" units="cm"/>
    </inkml:brush>
  </inkml:definitions>
  <inkml:trace contextRef="#ctx0" brushRef="#br0">0 1 16367,'0'0'8232,"29"67"-7463,-15-26-385,3 4-320,-3 1 0,2-5-256,-3-3-352,3-7-257,-7-8-480,-5-8-417,-1-8-224,-6-9-2978,-15-14-129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39.915"/>
    </inkml:context>
    <inkml:brush xml:id="br0">
      <inkml:brushProperty name="width" value="0.025" units="cm"/>
      <inkml:brushProperty name="height" value="0.025" units="cm"/>
    </inkml:brush>
  </inkml:definitions>
  <inkml:trace contextRef="#ctx0" brushRef="#br0">0 414 4228,'0'0'19416,"2"-9"-18162,3-4-1076,0 0 1,1 0-1,0 0 0,0 1 0,2 0 0,0 0 1,13-15-1,79-83-96,-64 73-106,22-19-1267,-21 23-1318,-4-2-3698,-18 16-227</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9:59.713"/>
    </inkml:context>
    <inkml:brush xml:id="br0">
      <inkml:brushProperty name="width" value="0.025" units="cm"/>
      <inkml:brushProperty name="height" value="0.025" units="cm"/>
    </inkml:brush>
  </inkml:definitions>
  <inkml:trace contextRef="#ctx0" brushRef="#br0">6 214 4933,'0'0'11915,"-5"-51"-9385,25 35-480,0-2-801,12-1-160,4-1-192,4-2-448,-1 3-353,1 2-224,-8 4-1442,-8 2-1216,-12 6-1635,-6 2-3106</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00.041"/>
    </inkml:context>
    <inkml:brush xml:id="br0">
      <inkml:brushProperty name="width" value="0.025" units="cm"/>
      <inkml:brushProperty name="height" value="0.025" units="cm"/>
    </inkml:brush>
  </inkml:definitions>
  <inkml:trace contextRef="#ctx0" brushRef="#br0">0 144 15983,'0'0'5669,"49"-6"-4259,-19-16-353,5-6-513,-1 0-480,-5 3-448,-2 7-1378,-9 7-1216,-13 6-2628</inkml:trace>
  <inkml:trace contextRef="#ctx0" brushRef="#br0" timeOffset="1">83 320 13997,'0'0'8841,"70"-13"-8297,-36-17-384,1-1-128,-1 0-800,-2 3-1635,-6 4-864,1 0-1633,-6 3-770</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00.437"/>
    </inkml:context>
    <inkml:brush xml:id="br0">
      <inkml:brushProperty name="width" value="0.025" units="cm"/>
      <inkml:brushProperty name="height" value="0.025" units="cm"/>
    </inkml:brush>
  </inkml:definitions>
  <inkml:trace contextRef="#ctx0" brushRef="#br0">130 0 9641,'0'0'10949,"-5"15"-10527,-30 90-290,4 3-1,-16 114 1,45-218-2658,2-16 228,1-34-2471,-1 32 2473,0-31-5364</inkml:trace>
  <inkml:trace contextRef="#ctx0" brushRef="#br0" timeOffset="1">1 121 10250,'0'0'9353,"63"45"-9321,-36-38 0,1-7-161,-1 0-1504,2-5-3108,0-10-2882</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00.781"/>
    </inkml:context>
    <inkml:brush xml:id="br0">
      <inkml:brushProperty name="width" value="0.025" units="cm"/>
      <inkml:brushProperty name="height" value="0.025" units="cm"/>
    </inkml:brush>
  </inkml:definitions>
  <inkml:trace contextRef="#ctx0" brushRef="#br0">2 57 12844,'0'9'1938,"-1"25"-1067,2 1 0,1-1 0,2 1 0,1-1 0,2 0-1,15 43 1,-14-57-738,4 10-9,0 1 1,-2 0-1,-1 0 1,-1 1-1,-2 0 1,2 41-1,-12-174 616,-4 0 1,-27-122-1,32 206-785,0 2 17,0 0 0,1 0 0,0-1 0,2-23 1,0 35-7,0 1 1,1-1 0,0 1 0,-1-1 0,1 1 0,1 0-1,-1 0 1,0-1 0,1 1 0,-1 0 0,1 0 0,0 0 0,0 0-1,0 1 1,1-1 0,-1 1 0,1-1 0,-1 1 0,1 0-1,0 0 1,0 0 0,0 0 0,0 0 0,0 1 0,4-2-1,0 0-170,0 0 0,1 1 0,-1 0-1,1 1 1,-1-1 0,1 2 0,-1-1-1,1 1 1,-1 0 0,13 2 0,-18-2 202,-1 1 1,1-1 0,0 1-1,0 0 1,0-1 0,0 1-1,0 0 1,-1 0 0,1 1-1,0-1 1,-1 0 0,1 0-1,-1 1 1,1-1 0,-1 1 0,0-1-1,2 3 1,-2-1 111,0 0 0,0 0 0,0 0-1,0-1 1,-1 1 0,0 0 0,1 0 0,-1 0 0,0 0 0,0 0 0,0 0-1,-1 0 1,1 0 0,-1 0 0,-1 4 0,-1 2 272,-2 1 1,1-1-1,-1 0 0,0 0 0,-1 0 1,0-1-1,0 0 0,-14 14 1,15-17-337,1 0 0,-1-1 1,0 1-1,-1-1 1,1 0-1,-1 0 1,1-1-1,-1 0 1,0 0-1,0 0 0,-1-1 1,1 0-1,0 0 1,-10 2-1,15-5-163,1 1 1,-1 0-1,1 0 0,-1-1 0,1 1 0,-1 0 0,1 0 1,0-1-1,-1 1 0,1-1 0,-1 1 0,1 0 0,0-1 1,-1 1-1,1-1 0,0 1 0,0-1 0,-1 1 0,1-1 1,0 1-1,0-1 0,0 1 0,0-1 0,-1 1 0,1-1 1,0 1-1,0-1 0,0 1 0,0-1 0,0 0 0,0 1 1,1-1-1,-1 0 0,3-20-3902,7-2-2371</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01.170"/>
    </inkml:context>
    <inkml:brush xml:id="br0">
      <inkml:brushProperty name="width" value="0.025" units="cm"/>
      <inkml:brushProperty name="height" value="0.025" units="cm"/>
    </inkml:brush>
  </inkml:definitions>
  <inkml:trace contextRef="#ctx0" brushRef="#br0">1 109 22325,'0'0'6534,"57"-37"-7527,-39 16-1793,-3-1-3428,3-7-8936</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01.754"/>
    </inkml:context>
    <inkml:brush xml:id="br0">
      <inkml:brushProperty name="width" value="0.025" units="cm"/>
      <inkml:brushProperty name="height" value="0.025" units="cm"/>
    </inkml:brush>
  </inkml:definitions>
  <inkml:trace contextRef="#ctx0" brushRef="#br0">3 294 13357,'0'0'5418,"-2"12"-4265,1 3-883,1 0-1,0 1 1,1-1 0,1 1-1,0-1 1,1 0-1,7 20 1,6 14 321,35 117 2325,-52-194 537,-4-38-3484,-3 28-142,-1 0-1,-2 0 1,-31-69-1,35 96-175,6 13-215,10 18 159,-6-15 390,0 1 1,1-1 0,0 0 0,0-1 0,0 1 0,1-1 0,-1 1 0,1-2 0,0 1 0,0 0 0,1-1 0,-1 0 0,1 0 0,-1 0 0,1-1 0,0 0 0,0 0-1,7 1 1,-8-3 12,0 1 0,0-1-1,1 0 1,-1 0 0,0-1 0,0 0-1,0 0 1,0 0 0,0 0-1,0-1 1,0 0 0,0 0-1,-1 0 1,1 0 0,-1-1-1,1 0 1,-1 0 0,0 0-1,0 0 1,0-1 0,-1 1 0,5-7-1,2-4 92,0-1 0,-1 0 0,-1-1 1,-1 0-1,0 0 0,-1-1 0,0 1 0,-2-1 0,0 0 0,-1-1 0,-1 1 0,0-1 0,-1 1 0,-1-1 1,-4-30-1,3 40-37,0 0 0,-1 0 0,0 0 0,0 0 1,-5-9-1,6 15-54,1 0 0,-1 0 0,0 1 0,0-1 0,0 0 0,0 1 0,0-1 0,0 1 0,0-1 0,-1 1 0,1-1 0,-1 1 0,1 0 0,-1 0 0,1 0 0,-1 0 0,0 0 0,1 0 0,-1 0 0,0 0 0,0 1 0,0-1 0,0 1 0,1-1 0,-5 1 0,5 0-14,-1 0 1,1 1-1,0-1 0,0 1 0,0-1 1,-1 1-1,1 0 0,0 0 0,0-1 1,0 1-1,0 0 0,0 0 0,0 0 0,1 0 1,-1 0-1,0 0 0,0 0 0,1 0 1,-1 1-1,1-1 0,-1 0 0,1 0 1,-1 1-1,1-1 0,-1 2 0,-7 41-166,7-32 160,-6 31-2,1 2-1,3-1 1,2 0-1,6 76 0,-4-117 20,-1 0 0,0 1 0,1-1 0,0 0 0,0 0 0,0 0 0,0 0 0,1 0 0,-1 0 0,1 0 0,-1 0 0,1 0-1,0-1 1,0 1 0,0-1 0,1 1 0,2 2 0,-3-4 5,0 0-1,0 0 0,1 0 1,-1-1-1,0 1 1,0-1-1,1 1 1,-1-1-1,0 0 1,1 1-1,-1-1 0,1-1 1,-1 1-1,0 0 1,1 0-1,-1-1 1,0 1-1,3-2 1,6-3 0,-1 0 1,0 0-1,0-1 1,0 0 0,-1 0-1,0-1 1,-1-1 0,10-9-1,17-24-332,-28 31 147,1 1-1,-1 0 1,2 0 0,-1 1-1,1 0 1,0 0 0,20-12-1,-29 20 167,1 0-1,-1-1 0,1 1 1,-1 0-1,1 0 0,0-1 1,-1 1-1,1 0 1,-1 0-1,1 0 0,0 0 1,-1 0-1,1 0 0,-1 0 1,1 0-1,0 0 0,-1 0 1,1 0-1,-1 0 1,1 1-1,0-1 0,-1 0 1,1 0-1,-1 0 0,1 1 1,-1-1-1,1 0 0,-1 1 1,1-1-1,-1 1 0,1-1 1,-1 0-1,1 1 1,-1-1-1,0 1 0,1-1 1,-1 1-1,0 0 0,0-1 1,1 1-1,-1-1 0,0 1 1,0-1-1,0 1 1,1 0-1,-1-1 0,0 1 1,0 0-1,0 37 86,-1-27-88,-6 70 958,3-55-4570,3-19-2962,4-31 185</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02.581"/>
    </inkml:context>
    <inkml:brush xml:id="br0">
      <inkml:brushProperty name="width" value="0.025" units="cm"/>
      <inkml:brushProperty name="height" value="0.025" units="cm"/>
    </inkml:brush>
  </inkml:definitions>
  <inkml:trace contextRef="#ctx0" brushRef="#br0">145 63 11723,'0'0'2904,"1"-8"299,2-27-662,-2 35-2435,-1-1-1,0 0 0,0 1 0,0-1 1,0 0-1,0 1 0,0-1 1,0 0-1,0 1 0,0-1 0,0 0 1,0 1-1,0-1 0,-1 0 1,1 1-1,0-1 0,0 0 1,-1 1-1,1-1 0,0 1 0,-1-1 1,1 0-1,-1 1 0,1-1 1,-1 1-1,1-1 0,-1 1 0,1 0 1,-1-1-1,1 1 0,-2-1 1,-22 5 1100,18-1-1160,0 0 0,0 1 0,0-1 0,1 1 1,-8 7-1,3 1 2,1 0 0,1 1-1,0-1 1,1 1 0,-10 26 0,14-31 28,0 0-1,0 0 1,1 1 0,0-1 0,1 1-1,0-1 1,0 1 0,1-1-1,0 1 1,1-1 0,1 15 0,-1-23-73,-1 1 1,0-1-1,0 1 1,1-1-1,-1 1 1,0-1-1,1 1 1,-1-1 0,1 1-1,-1-1 1,0 1-1,1-1 1,-1 0-1,1 1 1,-1-1-1,1 0 1,-1 1-1,1-1 1,0 0-1,-1 0 1,1 0 0,-1 1-1,1-1 1,-1 0-1,1 0 1,0 0-1,-1 0 1,1 0-1,-1 0 1,1 0-1,0 0 1,-1 0-1,1 0 1,-1-1 0,1 1-1,0 0 1,-1 0-1,1 0 1,-1-1-1,1 1 1,-1 0-1,1-1 1,-1 1-1,1 0 1,-1-1-1,1 1 1,-1-1 0,0 1-1,1-1 1,-1 1-1,0-1 1,1 0-1,23-24 194,-14 9-152,-1 0 0,-1 0 0,-1-1-1,0 0 1,-1 0 0,-1-1 0,0 0 0,-1 0 0,2-31-1,-14 85-593,3-16 481,12-39-46,-5 13 193,4-21-1934,-6 27 1863,0-1 0,0 0 0,-1 0 0,1 0 0,0 1 0,0-1 0,0 0 0,-1 0 0,1 1 0,0-1 0,-1 0 0,1 1 0,-1-1 0,1 0 0,-1 1 0,1-1 0,-1 1-1,1-1 1,-1 1 0,1-1 0,-1 1 0,0-1 0,1 1 0,-1 0 0,0-1 0,1 1 0,-1 0 0,0-1 0,0 1 0,1 0 0,-2 0 0,1 0 408,-22 12 70,19-10-434,0 1 1,1-1-1,-1 1 0,1 0 1,0 0-1,0 0 0,0 1 1,0-1-1,0 1 1,1-1-1,0 1 0,0 0 1,0 0-1,0 0 1,0 0-1,1 0 0,-2 9 1,0 2 38,2 0 0,0 0 0,2 28 0,0-27 81,-1-14-165,-1 0 1,1 0-1,0 0 1,1 0-1,-1 0 1,0 0-1,0 0 1,1-1 0,-1 1-1,1 0 1,0 0-1,-1 0 1,1 0-1,0-1 1,0 1-1,0 0 1,0-1 0,0 1-1,1 0 1,-1-1-1,1 0 1,-1 1-1,0-1 1,1 0-1,0 0 1,-1 0 0,1 0-1,0 0 1,0 0-1,-1 0 1,1-1-1,0 1 1,0 0-1,0-1 1,0 0 0,0 1-1,0-1 1,0 0-1,0 0 1,0 0-1,0 0 1,4-1-1,2-1-254,-1 0-1,1 0 1,0-1-1,0 0 0,-1 0 1,1-1-1,-1 0 0,0 0 1,8-7-1,34-32-6686,-27 17-54</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03.399"/>
    </inkml:context>
    <inkml:brush xml:id="br0">
      <inkml:brushProperty name="width" value="0.025" units="cm"/>
      <inkml:brushProperty name="height" value="0.025" units="cm"/>
    </inkml:brush>
  </inkml:definitions>
  <inkml:trace contextRef="#ctx0" brushRef="#br0">142 201 11499,'0'0'4794,"-10"0"-2435,6-1-2176,0 1 0,0 0 1,-1 0-1,1 0 0,0 1 0,0-1 0,0 1 0,0 0 0,0 0 0,0 1 0,0-1 0,0 1 0,0 0 1,1 0-1,-1 0 0,1 0 0,-1 1 0,1 0 0,0-1 0,0 1 0,0 0 0,0 0 0,1 1 0,-1-1 0,1 1 1,-3 4-1,2-3 30,0-1 78,-1 1-1,1 0 0,0 1 1,0-1-1,0 0 1,1 1-1,0 0 0,0-1 1,0 1-1,1 0 1,0 0-1,0 0 1,0 0-1,1 9 0,1-15-281,-1 1-1,1-1 1,-1 0-1,1 1 1,-1-1-1,1 0 1,-1 1-1,1-1 1,-1 0-1,1 0 1,-1 0-1,1 1 1,0-1-1,-1 0 1,1 0-1,0 0 1,-1 0-1,1 0 1,-1 0-1,1 0 1,0 0-1,-1 0 1,1 0-1,-1-1 1,1 1-1,0 0 1,-1 0-1,1-1 1,-1 1-1,1 0 1,0-1-1,20-9 115,38-41 24,3-3-152,-57 50-7,1 1 0,-1-1 0,1 1 0,0 0 0,-1 0 0,1 1 0,1 0 0,-1 0 0,9-2 0,-14 4 10,0 0 1,-1 0-1,1-1 0,0 1 1,0 0-1,-1 0 1,1 0-1,0 0 1,0 0-1,-1 0 1,1 0-1,0 0 0,0 1 1,-1-1-1,1 0 1,0 0-1,-1 0 1,1 1-1,0-1 0,-1 0 1,1 1-1,0-1 1,-1 1-1,1-1 1,-1 1-1,1-1 1,-1 1-1,1-1 0,-1 1 1,1 1-1,-1 21 246,0-22-203,-1 1 1,1 0-1,0 0 0,-1 0 1,1-1-1,0 1 0,0 0 1,1 0-1,-1 0 0,0 0 1,0-1-1,1 1 0,0 3 1,9-47 775,-9-102-748,7 150-1885,11 19 1644,7 8 222,-24-31-51,0 1-1,0-1 1,0 0 0,1-1-1,-1 1 1,0 0-1,1-1 1,-1 0-1,1 1 1,0-1 0,0 0-1,-1 0 1,1 0-1,0-1 1,0 1 0,0-1-1,0 1 1,0-1-1,0 0 1,-1 0 0,1-1-1,6 0 1,-6-1-3,1 1 0,-1-1 0,1 0 0,-1-1 0,0 1 0,0-1 0,0 1 0,0-1 0,-1 0 0,1 0 0,-1 0 0,1 0 0,-1 0 0,2-6 0,5-7-21,-2-2 0,0 1 0,-1-1 0,5-29 0,-9 42 9,-3 15 6,-1 6 8,1-4 47,0 0 1,1-1 0,0 1 0,1 0 0,0-1 0,1 1 0,0 0 0,1-1 0,0 0 0,1 1 0,0-2-1,1 1 1,0 0 0,1-1 0,0 0 0,0 0 0,1-1 0,0 1 0,13 11 0,29 29-114,-26-27-829,-1 0 0,20 30 0,-36-45 797,-1 0 0,0 0 1,-1 0-1,1 1 0,-2 0 0,1 0 1,-2 0-1,1 0 0,-1 1 0,0-1 1,0 15-1,-1-16 266,-2-1 0,1 1 0,-1 0 0,0-1 0,0 1 0,-1-1-1,0 0 1,-1 1 0,1-1 0,-8 13 0,8-17-52,1-1 1,-1 1-1,-1 0 0,1-1 0,0 1 0,-1-1 1,1 0-1,-1 0 0,1 0 0,-1 0 1,0 0-1,0-1 0,0 1 0,0-1 1,0 0-1,-1 0 0,1 0 0,0 0 0,0-1 1,-1 1-1,1-1 0,0 0 0,-1 0 1,1 0-1,0 0 0,-1 0 0,-5-2 0,4 0-61,-1 0 0,0 0 0,1-1 0,0 0-1,0 0 1,0 0 0,0-1 0,0 1 0,1-1-1,-1 0 1,1-1 0,0 1 0,0-1 0,1 1 0,-1-1-1,1 0 1,0-1 0,0 1 0,-2-7 0,-1-3-107,0 1 1,1-1 0,1 0 0,0 0-1,1 0 1,-1-22 0,4 28 39,0-1 0,0 1-1,1 0 1,0-1 0,1 1 0,0 0 0,0 0 0,1 0 0,0 0 0,1 1 0,0-1 0,9-14 0,3 1-804,1 1 0,1 1 0,22-20 0,16-18-6511,-21 17-3807</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04.546"/>
    </inkml:context>
    <inkml:brush xml:id="br0">
      <inkml:brushProperty name="width" value="0.025" units="cm"/>
      <inkml:brushProperty name="height" value="0.025" units="cm"/>
    </inkml:brush>
  </inkml:definitions>
  <inkml:trace contextRef="#ctx0" brushRef="#br0">1 452 10442,'0'6'7278,"1"21"-2097,4 42-3726,-4-56-1448,1-1 0,0 1 0,1 0 0,0-1 0,1 0 0,0 0 0,8 15 0,-11-25 27,-1-1-1,1 1 0,1 0 0,-1-1 0,0 1 0,0-1 0,1 1 1,-1-1-1,0 1 0,1-1 0,-1 0 0,1 0 0,0 0 0,0 1 1,-1-2-1,1 1 0,0 0 0,0 0 0,0-1 0,0 1 0,0-1 1,0 1-1,0-1 0,0 0 0,0 0 0,0 0 0,0 0 1,0 0-1,0 0 0,-1-1 0,1 1 0,0-1 0,0 1 0,0-1 1,0 0-1,0 1 0,0-1 0,-1 0 0,1 0 0,0 0 0,-1-1 1,1 1-1,-1 0 0,1-1 0,-1 1 0,3-4 0,4-4 186,0-1 0,0 0 0,-1-1 0,0 1 0,-1-1 0,5-12 0,10-29-114,-3-1 0,15-71 0,-32 124-476,-1 0 367,0 1 0,1-1-1,-1 0 1,0 1 0,0-1 0,1 0-1,-1 1 1,0-1 0,0 0-1,1 1 1,-1-1 0,0 0 0,1 0-1,-1 1 1,1-1 0,-1 0-1,0 0 1,1 0 0,-1 0 0,1 0-1,-1 1 1,0-1 0,1 0 0,-1 0-1,1 0 1,-1 0 0,1 0-1,-1 0 1,0 0 0,1-1 0,-1 1-1,1 0 1,-1 0 0,0 0-1,1 0 1,-1 0 0,1-1 0,-1 1-1,0 0 1,1 0 0,-1-1 0,0 1-1,1 0 1,-1 0 0,0-1-1,0 1 1,1 0 0,-1-1 0,0 1-1,0-1 1,1 1 0,-1 0 0,0-1-1,0 1 1,0-1 0,0 1-1,0 0 1,0-1 0,0 1 0,0-1-1,0 1 1,0-1 0,7-19 43,-1 1 0,0-1 0,-2 0 0,0 0 0,0-26 0,-1-108 385,-3 105-239,-2 40-396,-2 20 48,-1 24 35,-1 170 86,4 139 421,5-320-353,0 1 1,2-2 0,1 1-1,0 0 1,18 39 0,-24-63-20,0 0 1,0 0-1,0 0 0,0 0 1,0 0-1,0 0 1,1 0-1,-1 0 1,0 0-1,0 0 0,0 0 1,0 0-1,0 0 1,0 0-1,0 0 0,0 0 1,0 0-1,0 0 1,0 0-1,0 0 0,0 0 1,0 0-1,0 0 1,0 0-1,1 0 0,-1 0 1,0 0-1,0 0 1,0 0-1,0 0 1,-3-14 97,-7-22-50,-2 7-129,0 0 1,2 0-1,2-1 1,0-1 0,2 1-1,1-1 1,-1-55-1,6 82 71,0 0 0,1 0 0,0 1 0,0-1 0,0 0 0,0 1 0,0-1 0,1 1 0,-1-1 0,1 1 0,0 0 0,0 0 0,0-1 0,1 2 0,-1-1 1,1 0-1,-1 0 0,1 1 0,0-1 0,0 1 0,0 0 0,6-3 0,5-2-147,0 1 0,1 1 0,0 0 0,20-4 1,31-10-3860,-48 7 182,-8-2-2302</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04.891"/>
    </inkml:context>
    <inkml:brush xml:id="br0">
      <inkml:brushProperty name="width" value="0.025" units="cm"/>
      <inkml:brushProperty name="height" value="0.025" units="cm"/>
    </inkml:brush>
  </inkml:definitions>
  <inkml:trace contextRef="#ctx0" brushRef="#br0">0 0 15182,'0'0'2691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0.366"/>
    </inkml:context>
    <inkml:brush xml:id="br0">
      <inkml:brushProperty name="width" value="0.025" units="cm"/>
      <inkml:brushProperty name="height" value="0.025" units="cm"/>
    </inkml:brush>
  </inkml:definitions>
  <inkml:trace contextRef="#ctx0" brushRef="#br0">404 50 7015,'0'0'12193,"-4"-8"-10955,3 5-1139,0 0 0,-1 1 0,1-1 0,-1 1 0,0-1 0,0 1 0,1 0 1,-1 0-1,-1-1 0,1 1 0,0 1 0,0-1 0,-1 0 0,1 1 0,-4-2 0,1 1-2,1 1 1,0 0-1,-1 0 1,1 1-1,-1-1 0,1 1 1,-1 0-1,1 0 0,-1 1 1,1-1-1,-1 1 0,-7 2 1,-5 3 61,1 0-1,-1 0 1,1 2 0,0 0 0,1 0 0,0 2-1,-26 21 1,22-15 52,1 1 0,1 0 0,1 1 0,0 1 0,-14 24-1,25-37-197,1 1-1,1 0 1,0 0-1,0 0 1,0 0-1,0 0 1,1 1-1,1-1 1,-1 1-1,0 14 1,2-20-22,0 1 0,1 0 0,-1-1 1,1 1-1,-1-1 0,1 1 0,0 0 1,0-1-1,0 1 0,0-1 0,0 0 1,1 1-1,-1-1 0,1 0 0,0 0 1,-1 0-1,1 0 0,0 0 0,0 0 1,0-1-1,0 1 0,1 0 0,-1-1 1,0 0-1,1 0 0,-1 1 0,1-1 1,-1-1-1,1 1 0,-1 0 0,1-1 1,0 1-1,3-1 0,11 2-546,0 0 0,-1-2 0,1 0 0,32-5-1,25-13-4601,-26 0-1564</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05.629"/>
    </inkml:context>
    <inkml:brush xml:id="br0">
      <inkml:brushProperty name="width" value="0.025" units="cm"/>
      <inkml:brushProperty name="height" value="0.025" units="cm"/>
    </inkml:brush>
  </inkml:definitions>
  <inkml:trace contextRef="#ctx0" brushRef="#br0">1 1 9577,'0'0'224</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06.292"/>
    </inkml:context>
    <inkml:brush xml:id="br0">
      <inkml:brushProperty name="width" value="0.025" units="cm"/>
      <inkml:brushProperty name="height" value="0.025" units="cm"/>
    </inkml:brush>
  </inkml:definitions>
  <inkml:trace contextRef="#ctx0" brushRef="#br0">1 405 5477,'0'0'140,"0"0"0,0 0 0,0 0 0,0-1-1,0 1 1,1 0 0,-1 0 0,0 0 0,0 0 0,0 0-1,0 0 1,0 0 0,1 0 0,-1 0 0,0 0 0,0 0-1,0 0 1,0 0 0,1 0 0,-1 0 0,0 0 0,0 0-1,0 0 1,0 0 0,1 0 0,-1 0 0,0 0 0,0 0-1,0 0 1,0 1 0,0-1 0,0 0 0,1 0 0,-1 0-1,0 0 1,0 0 0,0 0 0,0 0 0,0 1 0,0-1-1,0 0 1,0 0 0,0 0 0,1 0 0,-1 0 0,0 1-1,0-1 1,0 0 0,0 0 0,0 0 0,0 0 0,0 1-1,0-1 1,0 0 0,0 0 0,0 0 0,0 0 0,0 0-1,0 1 1,0-1 0,0 0 0,-1 0 0,1 0 0,0 0-1,0 0 1,0 1 0,0-1 0,0 0 0,0 27 5155,0-15-4837,0-1 0,0 1 0,1 0 0,1-1 0,3 14 0,-5-24-464,1 1 0,-1-1 0,1 0 0,-1 0 1,1 1-1,0-1 0,0 0 0,-1 0 0,1 0 1,0 0-1,0 0 0,0 0 0,0 0 0,0 0 1,0 0-1,0 0 0,1-1 0,-1 1 0,0 0 1,2 0-1,-1-1 68,0 0 0,0 0 0,0 0 0,1 0-1,-1 0 1,0 0 0,0-1 0,0 1 0,0-1 0,0 0 0,0 1 0,0-1 0,0 0 0,0 0 0,0 0 0,0-1 0,2-1 0,4-4 85,0 0 1,0-1 0,0 0 0,-1 0 0,0-1 0,-1 0 0,0 0 0,0-1 0,6-14-1,0-4 167,0-1-1,7-33 0,-13 35 167,3-44 0,-5 42 71,-9 78-646,2 0 1,5 74 0,-1-112 89,0 0 0,1 0 0,0 0 1,4 12-1,-5-20 0,0 0 1,0 0-1,0 0 0,1 0 1,-1-1-1,1 1 0,-1 0 0,1-1 1,0 1-1,0-1 0,0 0 1,0 1-1,0-1 0,1 0 1,-1-1-1,1 1 0,-1 0 1,1-1-1,3 2 0,-4-3 22,0 1 0,-1-1 0,1-1 0,0 1 0,0 0 0,0 0 0,0-1 0,-1 1 0,1-1 0,0 1 0,0-1 0,-1 0 0,1 0 0,0 1 0,-1-1 0,1 0 0,-1-1 0,1 1 0,-1 0 0,0 0 0,1-1 0,-1 1 0,0-1 0,0 1 0,0-1 0,0 1-1,1-4 1,26-50 728,-26 49-694,7-19-10,-1-1 0,-1 0 1,-2 0-1,0-1 1,-2 0-1,-1 0 0,-1-33 1,-8 118-635,6-49 572,1-1-1,1 1 1,-1 0 0,1 0-1,1-1 1,4 15 0,-5-21 19,0 0 0,0-1 0,0 1 1,0 0-1,0-1 0,0 1 1,1-1-1,-1 1 0,0-1 1,1 0-1,-1 0 0,1 0 1,0 1-1,-1-1 0,1-1 1,0 1-1,0 0 0,-1 0 1,1-1-1,0 1 0,0-1 1,0 1-1,0-1 0,0 0 0,0 0 1,0 0-1,0 0 0,0 0 1,0 0-1,0-1 0,0 1 1,0 0-1,-1-1 0,1 0 1,0 1-1,0-1 0,2-2 1,4 0 50,-1-1 1,0 0 0,0-1 0,0 0 0,0 0 0,-1 0-1,0-1 1,0 0 0,0 0 0,-1-1 0,6-9 0,5-7 1,-2-1 1,14-29-1,-21 37-27,0-1 0,0 0 0,-2-1 0,0 0 0,-1 1 0,-1-1 0,1-30 1,-4 48-27,0 0 1,0 0 0,0 0 0,0 0 0,-1 0-1,1 1 1,0-1 0,0 0 0,0 0 0,0 0-1,0 0 1,-1 0 0,1 0 0,0 0 0,0 0-1,0 0 1,0 1 0,-1-1 0,1 0 0,0 0-1,0 0 1,0 0 0,-1 0 0,1 0 0,0 0 0,0 0-1,0 0 1,0 0 0,-1 0 0,1 0 0,0-1-1,0 1 1,0 0 0,0 0 0,-1 0 0,1 0-1,0 0 1,0 0 0,0 0 0,0 0 0,0 0-1,-1-1 1,1 1 0,0 0 0,0 0 0,0 0 0,0 0-1,0 0 1,0-1 0,0 1 0,0 0 0,-1 0-1,1 0 1,0-1 0,-8 15-51,-4 13 17,2 0 0,-12 49 0,19-61 46,0-1 0,1 1 0,0-1 0,2 1 1,-1-1-1,2 1 0,2 18 0,-2-30-15,0-1 1,0 0-1,0 0 0,1 0 1,-1 0-1,0 0 0,1 0 0,-1 0 1,1-1-1,0 1 0,-1-1 1,1 1-1,0-1 0,0 1 1,0-1-1,0 0 0,0 0 1,0 0-1,1 0 0,-1 0 0,0 0 1,0-1-1,1 1 0,-1-1 1,0 0-1,1 0 0,-1 0 1,0 0-1,1 0 0,-1 0 0,5-1 1,3 0-314,1 0 1,-1-1-1,0 0 0,0-1 1,18-7-1,21-18-4219,-20 6-1220,3-9-6907</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19.971"/>
    </inkml:context>
    <inkml:brush xml:id="br0">
      <inkml:brushProperty name="width" value="0.025" units="cm"/>
      <inkml:brushProperty name="height" value="0.025" units="cm"/>
    </inkml:brush>
  </inkml:definitions>
  <inkml:trace contextRef="#ctx0" brushRef="#br0">124 246 9097,'0'-1'399,"0"-1"-1,0 1 1,0 0 0,0 0 0,0-1 0,-1 1 0,1 0 0,0 0 0,-1-1 0,1 1 0,-1 0 0,1 0 0,-1 0 0,0 0 0,0 0-1,1 0 1,-1 0 0,0 0 0,-2-2 0,2 2-76,-1 0 0,0 0-1,0 0 1,1 1 0,-1-1 0,0 0-1,0 1 1,0-1 0,0 1 0,0 0-1,1-1 1,-4 1 0,2 0-195,0 0-1,0 0 1,1 1 0,-1-1-1,0 1 1,0-1 0,0 1-1,1 0 1,-1 0 0,0 0 0,1 1-1,-1-1 1,1 1 0,-1-1-1,1 1 1,0 0 0,-1 0-1,-1 2 1,-2 7 32,1 1 0,0 0 1,1 1-1,0-1 0,1 1 0,1 0 0,0 0 0,0 0 0,1 0 1,1 0-1,0 0 0,4 25 0,-4-37-152,0 0 0,0 0 0,0 0 0,0 0 0,0 0 0,0 0 0,0 0 0,0 0 0,0 0 0,1 0 0,-1 0 0,0 0 0,1 0 0,-1 0 0,1-1 0,-1 1 0,1 0 0,0 0 0,-1 0 0,1 0 0,0-1 0,-1 1 0,1 0 0,0-1 0,0 1 0,0-1 0,-1 1 0,1-1 0,0 1 0,0-1 0,0 1 0,0-1 0,0 0 0,0 1 0,0-1 0,0 0 0,0 0 0,0 0 0,0 0 0,0 0 0,2 0 0,-1-1 0,1 0 1,0-1-1,-1 1 1,1-1 0,-1 1-1,1-1 1,-1 0-1,0 0 1,0 0 0,0 0-1,0 0 1,0 0-1,0-1 1,1-2 0,12-22 160,-2 0 0,0-1 0,-2-1 0,-1 1 0,-2-2 0,-1 1 0,-1-1 0,-1-1 0,-2 1 0,0-1 0,-4-39 0,1 68-129,0 0 0,0 1 0,0-1-1,0 0 1,-1 1 0,1-1 0,0 0 0,-1 1 0,1-1-1,-1 0 1,0 1 0,0-1 0,0 1 0,1-1 0,-1 1-1,-1-1 1,-1-1 0,-5 5 115,1 16-183,3 25 1,2 1 0,2-1 0,6 53 1,7-34-731,2-35-1421,-14-26 1927,0 0-1,-1-1 1,1 1 0,0-1-1,0 1 1,-1-1-1,1 1 1,0-1 0,0 1-1,0-1 1,0 0-1,0 1 1,0-1 0,0 0-1,0 0 1,0 0-1,0 0 1,0 0 0,0 0-1,0 0 1,0 0 0,0 0-1,0 0 1,1-1-1,11-6-5796</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20.333"/>
    </inkml:context>
    <inkml:brush xml:id="br0">
      <inkml:brushProperty name="width" value="0.025" units="cm"/>
      <inkml:brushProperty name="height" value="0.025" units="cm"/>
    </inkml:brush>
  </inkml:definitions>
  <inkml:trace contextRef="#ctx0" brushRef="#br0">1 165 7431,'0'0'16859,"9"-3"-16347,-3 0-494,-1 1-1,1-1 1,-1 0 0,0 0-1,0 0 1,0-1 0,-1 1-1,1-1 1,-1 0 0,0-1-1,0 1 1,0-1-1,-1 0 1,0 0 0,1 0-1,-2 0 1,1-1 0,-1 1-1,1-1 1,-2 1 0,1-1-1,1-8 1,2-26 228,-11 26 241,5 14-458,1 0 1,-1 0-1,0 1 0,0-1 0,0 0 0,0 0 0,1 0 0,-1 1 1,0-1-1,0 0 0,1 1 0,-1-1 0,0 0 0,0 1 1,1-1-1,-1 1 0,0-1 0,1 1 0,-1 0 0,1-1 1,-1 1-1,0 1 0,-3 3 10,0 1 1,0 0 0,0 0-1,1 0 1,0 1-1,1-1 1,-1 1-1,1-1 1,-1 9-1,-11 64 281,10-41 27,2 42 0,2-79-341,-1 1 1,1-1-1,0 0 0,0 0 0,0 0 0,0 0 1,0 0-1,0 1 0,1-1 0,-1 0 0,0 0 0,0 0 1,1 0-1,-1 0 0,1 0 0,-1 0 0,1 0 1,0 0-1,-1 0 0,1 0 0,0 0 0,-1 0 1,1 0-1,0 0 0,0-1 0,0 1 0,0 0 1,0-1-1,0 1 0,0 0 0,0-1 0,0 0 1,0 1-1,0-1 0,0 1 0,0-1 0,1 0 1,-1 0-1,0 0 0,0 0 0,0 0 0,0 0 0,0 0 1,1 0-1,-1 0 0,0 0 0,0-1 0,0 1 1,0 0-1,2-1 0,3-2-62,0 1 0,0-1 0,0 0-1,-1 0 1,1 0 0,-1-1 0,9-7 0,37-48-3177,-22 15-5263,-12 8-7663</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20.877"/>
    </inkml:context>
    <inkml:brush xml:id="br0">
      <inkml:brushProperty name="width" value="0.025" units="cm"/>
      <inkml:brushProperty name="height" value="0.025" units="cm"/>
    </inkml:brush>
  </inkml:definitions>
  <inkml:trace contextRef="#ctx0" brushRef="#br0">118 0 4228,'0'0'18022,"-11"1"-16863,8-1-1101,-1 0 1,1 0-1,-1 0 0,0 1 1,1 0-1,-1-1 0,1 1 1,-1 1-1,1-1 0,0 0 1,-1 1-1,1 0 1,0 0-1,0 0 0,0 0 1,0 0-1,1 0 0,-1 1 1,1-1-1,-1 1 0,1 0 1,0 0-1,0 0 1,0 0-1,0 0 0,1 0 1,-1 1-1,1-1 0,-2 5 1,-1 5 67,-1-1 0,2 1 0,0 0 1,0 0-1,1 0 0,1 0 0,0 1 0,1-1 0,0 0 1,3 16-1,-2-28-114,-1 1-1,1 0 1,-1 0 0,1-1 0,0 1 0,0 0 0,0-1-1,0 1 1,0-1 0,0 1 0,0-1 0,1 0 0,-1 1-1,0-1 1,1 0 0,-1 0 0,1 0 0,0 0 0,-1 0-1,1 0 1,0-1 0,-1 1 0,1 0 0,0-1 0,0 1-1,-1-1 1,1 0 0,0 0 0,0 1 0,0-1 0,0 0-1,0-1 1,-1 1 0,1 0 0,0-1 0,0 1 0,0-1-1,-1 1 1,1-1 0,3-1 0,4-1-231,0-1 0,-1 0 1,1-1-1,-1 1 0,0-2 0,10-7 0,43-48-4210,-26 15-1567,-7 3-2962</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21.374"/>
    </inkml:context>
    <inkml:brush xml:id="br0">
      <inkml:brushProperty name="width" value="0.025" units="cm"/>
      <inkml:brushProperty name="height" value="0.025" units="cm"/>
    </inkml:brush>
  </inkml:definitions>
  <inkml:trace contextRef="#ctx0" brushRef="#br0">45 106 16047,'0'0'2920,"-4"10"-854,-3 8-1509,0-1 0,2 2 0,0-1-1,1 0 1,-2 28 0,-1 108 1142,11-137-1601,4-28 399,5-27 210,1-56-451,-11 66-192,-2 23-20,0 8 14,-1-2-74,-1 1 0,1-1 0,0 1 0,0-1 0,1 1 0,-1 0-1,0-1 1,0 1 0,1-1 0,-1 0 0,1 1 0,-1-1 0,1 1 0,0-1 0,0 0 0,-1 1 0,1-1 0,0 0 0,1 1-1,0-1 7,-1-1 0,0 1 0,0-1 1,1 0-1,-1 0 0,0 0 0,1 1 0,-1-2 0,0 1 0,1 0 0,-1 0 0,0 0 0,1 0 0,-1-1 0,0 1 0,1-1 0,-1 1 0,0-1 0,0 1 0,0-1 0,1 0 0,-1 1 0,0-1 0,1-2 0,8-4 8,-1-1 0,0 0 1,-1-1-1,1 0 0,-2 0 1,1-1-1,-2 0 0,8-13 1,-2 1 22,-2 1 0,0-2 0,8-27 0,-16 42 73,-1-1 0,1 1 0,-1 0 0,-1-17 0,0 25-89,0 0 0,0 0 0,0-1-1,0 1 1,0 0 0,0 0 0,0 0 0,0 0 0,0-1 0,0 1 0,0 0 0,0 0-1,0 0 1,0 0 0,0-1 0,0 1 0,0 0 0,0 0 0,-1 0 0,1 0 0,0 0-1,0 0 1,0-1 0,0 1 0,0 0 0,0 0 0,0 0 0,-1 0 0,1 0-1,0 0 1,0 0 0,0 0 0,0 0 0,0-1 0,-1 1 0,1 0 0,0 0 0,0 0-1,0 0 1,0 0 0,-1 0 0,1 0 0,0 0 0,0 0 0,0 0 0,0 0 0,-1 0-1,1 0 1,0 1 0,0-1 0,0 0 0,0 0 0,-1 0 0,1 0 0,0 0-1,0 0 1,0 0 0,0 0 0,0 0 0,0 1 0,-1-1 0,1 0 0,0 0 0,0 0-1,0 0 1,0 0 0,0 0 0,0 1 0,-10 9 0,4 3-12,0-1 0,0 1 0,2 0 0,-1 0-1,2 1 1,-5 25 0,4-3 157,0 52 1,4-87-159,0 0 1,0 1 0,0-1 0,0 0 0,0 0 0,0 1 0,0-1 0,1 0 0,-1 0 0,0 1 0,1-1 0,-1 0 0,1 0 0,-1 0 0,1 0 0,0 0 0,-1 0 0,1 0 0,0 0 0,0 0 0,0 0 0,0 0 0,-1 0 0,1-1 0,1 1 0,-1 0 0,0-1 0,0 1 0,0 0 0,0-1 0,0 0 0,0 1 0,1-1 0,-1 0-1,0 1 1,0-1 0,1 0 0,-1 0 0,0 0 0,0 0 0,1 0 0,-1 0 0,0-1 0,0 1 0,2-1 0,3 0-242,0-1-1,0 0 1,0 0 0,0 0-1,-1-1 1,1 0-1,-1 0 1,7-5 0,9-9-2545,0-1 1,-1-1 0,21-27-1,-13 6-3366</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21.732"/>
    </inkml:context>
    <inkml:brush xml:id="br0">
      <inkml:brushProperty name="width" value="0.025" units="cm"/>
      <inkml:brushProperty name="height" value="0.025" units="cm"/>
    </inkml:brush>
  </inkml:definitions>
  <inkml:trace contextRef="#ctx0" brushRef="#br0">81 79 6919,'0'0'16586,"-8"3"-15598,5-2-920,-1 1 0,1-1 1,0 0-1,0 1 0,0 0 1,0 0-1,1 0 0,-1 0 1,0 0-1,1 1 0,-1-1 1,1 1-1,-3 4 0,1-1 54,1 1 0,-1 0 0,2 0 0,-1 0-1,1 0 1,-3 14 0,2-4 174,1 1 1,0-1-1,1 28 0,1-45-294,0 1 0,0 0 0,0-1 0,0 1 0,0 0 0,0-1 0,0 1 0,0 0 0,1-1 0,-1 1 0,0-1 0,0 1 0,0 0-1,1-1 1,-1 1 0,0 0 0,1-1 0,-1 1 0,1-1 0,-1 1 0,0-1 0,1 1 0,-1-1 0,1 0 0,0 1 0,-1-1 0,1 1 0,-1-1-1,1 0 1,-1 1 0,1-1 0,0 0 0,-1 0 0,1 0 0,0 1 0,-1-1 0,1 0 0,0 0 0,-1 0 0,1 0 0,0 0 0,-1 0 0,1 0 0,0-1-1,-1 1 1,1 0 0,0 0 0,-1 0 0,1-1 0,-1 1 0,1 0 0,0-1 0,3-1 15,-1 1 0,1-1 0,-1 0 0,0-1 0,0 1 0,0 0 0,0-1 1,3-3-1,3-8 22,-1 1 0,0-2 1,0 1-1,-2-1 1,0 0-1,0-1 1,4-23-1,10-79-51,-19 113 8,-10 71 31,2-18 58,-1 62 0,7-109-90,1-1 0,0 0 0,0 0 0,0 1 0,0-1 0,0 0 0,0 1 0,0-1 0,0 0 0,0 0 0,0 1 0,0-1 0,0 0 0,0 0 0,1 1 0,-1-1 0,0 0 0,0 0 0,0 1 0,0-1 0,0 0 0,0 0 0,1 1 0,-1-1 0,0 0 0,0 0 0,0 0 0,1 1 0,-1-1 0,0 0 0,0 0 0,1 0 0,-1 0 0,0 1 0,0-1 0,1 0 0,-1 0 0,0 0 0,0 0 0,1 0 0,-1 0 0,13-7-551,10-18-1155,5-23-3226,-6-3-4054,-9 14 167</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22.074"/>
    </inkml:context>
    <inkml:brush xml:id="br0">
      <inkml:brushProperty name="width" value="0.025" units="cm"/>
      <inkml:brushProperty name="height" value="0.025" units="cm"/>
    </inkml:brush>
  </inkml:definitions>
  <inkml:trace contextRef="#ctx0" brushRef="#br0">45 0 7655,'0'0'19357,"-6"7"-19170,0-1-184,1 1 0,1 0 0,-1 0 0,-6 13 0,10-17-9,0-1 0,0 0 0,0 1 0,0-1 0,0 1 0,1-1 0,-1 1 1,1-1-1,0 1 0,-1 0 0,1-1 0,0 1 0,1-1 0,-1 1 0,0 0 0,1-1 0,-1 1 0,1-1 0,0 1 0,0-1 0,0 0 0,0 1 0,0-1 1,2 3-1,0-4-19,-1 1 1,0-1-1,1 0 1,-1 1-1,1-1 1,-1-1-1,1 1 0,0 0 1,-1 0-1,1-1 1,0 0-1,-1 1 1,1-1-1,0 0 1,0-1-1,-1 1 1,6-1-1,47-11-1615,-43 7 1034,30-8-513,-40 13 1108,0-1 0,0 1-1,0-1 1,0 1 0,0 0-1,1 0 1,-1 0 0,0 0-1,0 0 1,0 0 0,0 0-1,0 1 1,0-1 0,1 1-1,1 1 1,-4-1 87,1-1-1,0 1 1,-1 0 0,1 0 0,-1 0-1,1 0 1,-1 0 0,0 0 0,1 0 0,-1 0-1,0 0 1,0 0 0,0 1 0,1-1-1,-1 0 1,0 0 0,-1 0 0,1 0-1,0 0 1,0 0 0,0 0 0,-1 0-1,1 0 1,0 0 0,-1 0 0,1 0 0,-1 0-1,1 0 1,-1 0 0,0 0 0,0 1-1,-22 29 1462,14-22-1100,0-1 0,-1 1 0,0-2 0,-12 9 0,19-14-549,0 0-1,0 0 0,0-1 0,0 1 1,-1-1-1,1 1 0,0-1 0,-1 0 1,1 0-1,-1-1 0,1 1 0,-1-1 1,1 1-1,-1-1 0,1 0 1,-1-1-1,1 1 0,-1-1 0,-5-1 1,8 2-151,0-1 1,1 0-1,-1 1 1,1-1 0,-1 0-1,1 1 1,-1-1 0,1 0-1,0 0 1,-1 1 0,1-1-1,0 0 1,0 0 0,-1 0-1,1 0 1,0 0 0,0 1-1,0-1 1,0 0 0,0 0-1,0 0 1,1-1 0,-1-1-783,0-15-5650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22.469"/>
    </inkml:context>
    <inkml:brush xml:id="br0">
      <inkml:brushProperty name="width" value="0.025" units="cm"/>
      <inkml:brushProperty name="height" value="0.025" units="cm"/>
    </inkml:brush>
  </inkml:definitions>
  <inkml:trace contextRef="#ctx0" brushRef="#br0">0 180 14542,'0'0'9716,"8"0"-8723,-2 0-954,1-1 1,-1 0 0,1 0 0,-1 0-1,0-1 1,1 0 0,-1 0 0,0-1-1,0 1 1,-1-2 0,1 1 0,-1 0 0,1-1-1,-1 0 1,0 0 0,0-1 0,-1 1-1,1-1 1,5-9 0,17-36 269,-25 47-204,-1-1 1,0 1 0,0 0-1,0-1 1,0 1 0,0-1-1,-1 1 1,1-1 0,-1 0 0,0 1-1,0-1 1,-1 1 0,0-6-1,0 8-91,1 0-1,-1 0 0,0 0 1,1 1-1,-1-1 0,0 0 0,0 1 1,0-1-1,1 1 0,-1-1 1,0 1-1,0-1 0,0 1 1,0 0-1,0-1 0,0 1 0,0 0 1,0 0-1,0 0 0,0 0 1,0 0-1,0 0 0,0 0 1,0 0-1,0 0 0,0 0 0,0 0 1,0 0-1,0 1 0,0-1 1,0 1-1,0-1 0,1 0 1,-1 1-1,0 0 0,-1 0 0,-31 20 24,25-12 30,1 1 0,-1 0 0,1 0 0,1 1 0,0-1 0,1 1 0,0 1 0,0-1 0,2 1 0,-1 0 1,1-1-1,1 2 0,0-1 0,1 0 0,0 17 0,1-27-59,1 1 0,-1-1 0,1 0 0,0 0 0,0 0 0,0 0 0,0 0 0,0 0 0,1 0 0,-1 0 0,0 0 0,1 0 0,0-1 0,-1 1-1,1-1 1,0 1 0,0-1 0,0 1 0,0-1 0,0 0 0,0 0 0,0 0 0,0 0 0,0-1 0,0 1 0,1 0 0,-1-1 0,0 0 0,1 1 0,-1-1 0,0 0 0,1 0 0,-1 0 0,5-1 0,1 0-411,0 0 0,0 0 0,1 0 0,-1-1 0,0 0 0,-1-1 1,1 0-1,14-7 0,8-13-5982,-2-5-6432</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22.909"/>
    </inkml:context>
    <inkml:brush xml:id="br0">
      <inkml:brushProperty name="width" value="0.025" units="cm"/>
      <inkml:brushProperty name="height" value="0.025" units="cm"/>
    </inkml:brush>
  </inkml:definitions>
  <inkml:trace contextRef="#ctx0" brushRef="#br0">0 1 10250,'0'0'16095,"3"13"-15225,3 19-661,-2 1 1,0 35-1,5 56-25,-8-119-243,-1-1 0,1 0 1,0 1-1,1-1 0,-1 0 1,1 0-1,-1 0 0,1 0 1,0 0-1,1 0 1,-1 0-1,1 0 0,0-1 1,6 6-1,-7-7-1,1 0 1,0-1-1,-1 0 0,1 1 1,0-1-1,0 0 0,0 0 1,0-1-1,0 1 0,0-1 1,0 1-1,0-1 0,0 0 1,0 0-1,0 0 0,0-1 1,0 1-1,0-1 0,0 0 1,-1 1-1,1-1 0,0-1 1,4-1-1,8-4-738,-1-2 0,0 1 0,0-1 0,-1-1 0,-1-1 0,14-13 0,65-75-8891,-90 98 9584,29-37-4561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0.888"/>
    </inkml:context>
    <inkml:brush xml:id="br0">
      <inkml:brushProperty name="width" value="0.025" units="cm"/>
      <inkml:brushProperty name="height" value="0.025" units="cm"/>
    </inkml:brush>
  </inkml:definitions>
  <inkml:trace contextRef="#ctx0" brushRef="#br0">158 12 5189,'0'0'15583,"-7"-3"-15316,4 1-255,1 1 1,0 0 0,-1 0 0,1 0-1,-1 1 1,1-1 0,-1 1 0,1-1-1,-1 1 1,1 0 0,-1 0 0,0 0 0,1 0-1,-1 0 1,1 1 0,-1-1 0,-2 2-1,0 0 79,1 1-1,-1 0 0,1 0 0,0 0 1,0 0-1,0 1 0,0-1 0,1 1 1,-1 0-1,-2 5 0,-2 0 158,1 1 0,1-1 0,0 1 0,0 1 0,1-1 0,0 1 0,1 0 0,-4 16 0,8-27-247,0 1 1,-1-1 0,1 1-1,0-1 1,0 1 0,0-1-1,0 1 1,0-1 0,0 1-1,0-1 1,0 1 0,0 0 0,0-1-1,1 1 1,-1-1 0,0 1-1,0-1 1,0 1 0,1-1-1,-1 1 1,0-1 0,1 0 0,-1 1-1,0-1 1,1 1 0,-1-1-1,0 0 1,1 1 0,-1-1-1,1 0 1,-1 1 0,1-1 0,-1 0-1,1 1 1,23-1 122,24-17 200,11-20-117,-45 28-194,0-1 0,1 2 0,0 0 0,0 0 0,1 2 0,16-6 1,-31 12-17,-1 0 1,1 0-1,-1-1 0,1 1 1,-1 0-1,1 0 1,0 0-1,-1 0 1,1 0-1,0 0 1,-1 0-1,1 0 1,-1 0-1,1 0 1,0 0-1,-1 0 1,1 1-1,-1-1 0,1 0 1,-1 0-1,1 0 1,0 1-1,-1-1 1,1 0-1,-1 1 1,1-1-1,-1 1 1,0-1-1,1 1 1,-1-1-1,1 0 0,-1 1 1,0 0-1,1-1 1,-1 1-1,0-1 1,1 2-1,-1 26 310,0-1 6,0-26-299,1-1 0,-1 1 0,1-1 0,0 0 0,-1 1 0,1-1 0,0 0 0,-1 1 0,1-1 0,0 0 0,-1 0 0,1 1 0,0-1 1,-1 0-1,1 0 0,0 0 0,-1 0 0,1 0 0,0 0 0,0 0 0,-1 0 0,1-1 0,0 1 0,-1 0 0,1 0 0,0 0 0,-1-1 0,1 1 0,1-1 0,20-10 451,-18 8-445,7-5-16,0-1-1,1 2 0,23-12 1,-33 18-8,0 0 0,0 0 0,0 1 0,0-1 0,0 1 0,0-1 0,0 1 0,0 0 0,0 0 0,0 0 0,0 0 0,0 0 0,0 0 0,4 2 0,-5-2 2,1 1 1,-1 0 0,0 0-1,0 0 1,0 0 0,0 0-1,0 0 1,0 0 0,0 0 0,0 0-1,-1 0 1,1 1 0,0-1-1,-1 0 1,1 0 0,-1 1 0,1-1-1,-1 1 1,1-1 0,-1 0-1,0 1 1,0-1 0,0 1-1,0 1 1,0-1-35,0-1 0,0 1 0,0-1 0,0 1 0,0-1 0,0 1 0,1-1 0,-1 1 0,1-1 0,-1 0 0,1 1 0,-1-1 0,1 1 0,0-1 0,0 0 1,0 0-1,0 1 0,0-1 0,0 0 0,0 0 0,0 0 0,2 1 0,-2-1-81,1-1 0,0 0 0,-1 1 0,1-1 0,-1 0 0,1 0 0,-1 0 0,1 0 0,-1-1 0,1 1 0,0 0 0,-1-1 0,1 1 0,-1-1 0,0 1 0,1-1 0,2-1 0,8-6-1328,-1 0 0,1 0-1,17-19 1,-20 19 347,15-12-5938</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23.598"/>
    </inkml:context>
    <inkml:brush xml:id="br0">
      <inkml:brushProperty name="width" value="0.025" units="cm"/>
      <inkml:brushProperty name="height" value="0.025" units="cm"/>
    </inkml:brush>
  </inkml:definitions>
  <inkml:trace contextRef="#ctx0" brushRef="#br0">132 257 6278,'0'0'9999,"-9"1"-6556,3 0-3201,0 1 0,0 0-1,0 0 1,1 0 0,-1 0 0,1 1-1,-1 0 1,1 0 0,0 1 0,0 0 0,1 0-1,-1 0 1,1 0 0,0 0 0,0 1 0,0 0-1,0 0 1,1 0 0,0 0 0,0 1-1,1-1 1,-1 1 0,-2 9 0,2-7-61,1 0 1,-1 0-1,2 0 1,-1 1-1,1-1 1,0 0-1,1 0 1,0 10-1,0-17-168,0-1-1,1 1 0,-1 0 1,0 0-1,0 0 1,1 0-1,-1-1 0,1 1 1,-1 0-1,1 0 0,-1-1 1,1 1-1,-1 0 0,1-1 1,0 1-1,-1 0 0,1-1 1,0 1-1,0-1 1,0 0-1,-1 1 0,1-1 1,0 1-1,0-1 0,0 0 1,0 0-1,-1 1 0,1-1 1,0 0-1,0 0 0,0 0 1,0 0-1,0 0 1,0 0-1,0 0 0,-1 0 1,1-1-1,0 1 0,0 0 1,0-1-1,0 1 0,0 0 1,-1-1-1,1 1 1,1-1-1,38-22 354,-14-3-213,0-2 1,-2 0 0,39-63 0,-52 75-139,-10 13-38,0 1 0,1 0 0,-1 0 0,1 1 0,0-1 0,-1 0 0,1 1 0,0-1 0,0 0 0,0 1 0,0 0 0,4-2 0,-6 3 15,1 0 1,0 0 0,0 0 0,-1 0 0,1 0 0,0 0 0,0 1 0,-1-1-1,1 0 1,0 0 0,-1 1 0,1-1 0,0 1 0,-1-1 0,1 0 0,-1 1 0,1-1-1,-1 1 1,1 0 0,-1-1 0,1 1 0,-1-1 0,1 1 0,-1 0 0,0-1-1,1 1 1,-1 0 0,0-1 0,1 1 0,-1 0 0,0-1 0,0 1 0,0 0 0,0 0-1,0-1 1,0 1 0,0 0 0,0 0 0,0-1 0,0 1 0,0 1 0,1 25 16,-1-21-1,-1 1 1,1-1-1,1 0 0,0 1 1,0-1-1,0 0 1,0 1-1,1-1 0,0 0 1,6 11-1,-8-16 2,1 0-1,0-1 1,-1 1-1,1-1 1,0 1-1,0-1 1,0 0-1,-1 1 1,1-1-1,0 0 1,0 0 0,0 1-1,0-1 1,0 0-1,0 0 1,-1 0-1,1 0 1,0 0-1,0 0 1,0 0-1,0-1 1,0 1-1,0 0 1,-1 0 0,1-1-1,0 1 1,0 0-1,0-1 1,-1 1-1,1-1 1,0 1-1,0-1 1,-1 1-1,1-1 1,0 0 0,0 0-1,25-30 258,-23 27-241,43-70 79,-32 50-688,29-39-1,-43 63 501,0-1-1,1 1 1,-1 0 0,0-1 0,0 1 0,1 0 0,-1-1 0,0 1-1,1 0 1,-1 0 0,0-1 0,1 1 0,-1 0 0,0 0 0,1-1-1,-1 1 1,0 0 0,1 0 0,-1 0 0,1 0 0,-1 0 0,1-1 0,-1 1-1,0 0 1,1 0 0,-1 0 0,1 0 0,-1 0 0,1 0 0,-1 1-1,0-1 1,1 0 0,-1 0 0,1 0 0,-1 0 0,12 14-1513,-12-12 1501,1-1-1,-1 0 0,1 0 1,0 1-1,-1-1 0,1 0 1,0 0-1,0 0 1,0 0-1,0 0 0,0 0 1,0 0-1,0 0 0,0 0 1,0 0-1,1-1 1,-1 1-1,0 0 0,0-1 1,1 1-1,-1-1 0,0 1 1,1-1-1,-1 0 1,1 0-1,-1 1 0,0-1 1,2 0-1,0-2 76,0 1 0,0-1 0,0 1 0,-1-1 0,1 0 0,-1 0-1,1 0 1,-1 0 0,0 0 0,0 0 0,0-1 0,0 1 0,0-1 0,0 0 0,1-3 0,24-52 137,-19 38-148,-3 8 27,-4 7 12,1 1 0,0-1 0,0 1 0,0-1 0,0 1 0,1 0-1,-1 0 1,1 0 0,0 0 0,1 0 0,3-3 0,-2 24 19,-2 11 165,19 113 1161,-17-123-952,0 0 0,1-1 0,1 0-1,0 0 1,20 30 0,-2-10-188,-7-11-157,26 47 0,-41-67 8,0 1 0,0 0 0,-1 0 0,1 0 0,-1 0 1,-1 0-1,0 1 0,0-1 0,0 0 0,-1 1 0,0-1 0,-1 13 0,0-18 18,1-1 0,-1 1 0,0-1 0,0 1 0,1-1 0,-1 0 0,0 1 0,0-1 0,0 0 0,-1 0 0,1 1 0,0-1 0,0 0 0,-1 0 0,1 0 0,0 0 0,-1-1 0,1 1 0,-1 0 0,1-1 0,-1 1 0,0-1 0,1 1 0,-1-1 0,0 0-1,1 1 1,-1-1 0,0 0 0,1 0 0,-1 0 0,0-1 0,1 1 0,-1 0 0,1-1 0,-3 0 0,-2 0 100,0 0-1,0 0 1,0-1 0,0 0-1,1 0 1,-1-1 0,0 1-1,-6-6 1,3 1-137,1-1 0,0 1 0,1-2 0,-1 1 0,1-1 0,1 0 0,0-1 0,0 1 0,1-1 0,0 0 0,1-1 0,0 1 0,-4-22 0,6 23-86,0 0-1,1 0 1,0-1-1,1 1 1,0 0-1,0 0 0,1-1 1,0 1-1,1 0 1,0 0-1,1 0 1,-1 0-1,2 0 1,-1 1-1,1-1 1,0 1-1,7-9 1,53-57-4228,-32 40-1077,2-6-5912</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24.020"/>
    </inkml:context>
    <inkml:brush xml:id="br0">
      <inkml:brushProperty name="width" value="0.025" units="cm"/>
      <inkml:brushProperty name="height" value="0.025" units="cm"/>
    </inkml:brush>
  </inkml:definitions>
  <inkml:trace contextRef="#ctx0" brushRef="#br0">17 180 4548,'0'0'17137,"-17"49"-16177,44-49-287,8-9-32,4-13-257,6-8-256,-1-8-96,1 4-1121,-6-1-1858,-10 2-1761,-5 6-2339</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24.644"/>
    </inkml:context>
    <inkml:brush xml:id="br0">
      <inkml:brushProperty name="width" value="0.025" units="cm"/>
      <inkml:brushProperty name="height" value="0.025" units="cm"/>
    </inkml:brush>
  </inkml:definitions>
  <inkml:trace contextRef="#ctx0" brushRef="#br0">23 0 12011,'0'0'3043,"-3"8"-1425,-2 6-1075,1 1 0,1-1 1,0 1-1,1 0 0,1 0 1,0 0-1,2 29 0,20 118 3227,-16-129-3350,10 25-162,-15-56-253,1 0 1,0 1-1,0-1 0,0 0 0,0 0 1,0 0-1,0 0 0,0 0 0,1 0 1,-1 0-1,1-1 0,-1 1 0,1 0 1,0-1-1,0 1 0,0-1 0,0 0 1,0 0-1,0 0 0,0 0 0,0 0 1,3 1-1,-4-2 22,1 0 0,-1-1 1,0 1-1,0 0 0,0-1 1,0 1-1,0-1 0,0 1 0,-1-1 1,1 1-1,0-1 0,0 0 0,0 1 1,0-1-1,-1 0 0,1 0 0,0 0 1,-1 1-1,1-1 0,-1 0 1,1 0-1,-1 0 0,1 0 0,-1 0 1,1 0-1,-1 0 0,0 0 0,0 0 1,0-1-1,1 1 0,-1 0 1,0 0-1,0 0 0,-1 0 0,1 0 1,0 0-1,0-1 0,-5-46 432,2 41-406,0 0 1,0-1-1,0 1 1,-1 1-1,0-1 1,-7-8-1,7 11-48,1-1 0,-1 0 0,1-1 0,0 1-1,0 0 1,1-1 0,-1 0 0,1 1 0,0-1-1,1 0 1,-2-7 0,5 10-18,0-1-1,0 1 1,0 1-1,0-1 1,1 0 0,-1 0-1,1 1 1,0-1 0,0 1-1,-1 0 1,1 0-1,1 0 1,-1 0 0,0 1-1,4-2 1,4-3-3,-5 2 0,-1 0-1,1 1 0,0 0 1,0 1-1,0-1 0,1 1 1,-1 1-1,0-1 0,11-1 1,-15 3 9,0 0 0,-1 1 1,1-1-1,0 0 0,0 0 1,0 1-1,0 0 0,0-1 1,0 1-1,-1 0 1,1 0-1,0-1 0,0 2 1,-1-1-1,1 0 0,-1 0 1,1 0-1,-1 1 1,1-1-1,-1 1 0,0-1 1,0 1-1,0-1 0,0 1 1,0 0-1,0-1 0,0 1 1,0 0-1,-1 0 1,1 0-1,-1 0 0,1 0 1,-1 0-1,0 0 0,0 2 1,3 66 195,-2-27 68,0-35 68,2-15 201,4-23-197,0-3-301,18-49-1,-14 67-564,-4 25-33,-3 29 369,-15-7 721,8-28-436,9-19-1099,7-17-5038,-10 11-1</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26.578"/>
    </inkml:context>
    <inkml:brush xml:id="br0">
      <inkml:brushProperty name="width" value="0.025" units="cm"/>
      <inkml:brushProperty name="height" value="0.025" units="cm"/>
    </inkml:brush>
  </inkml:definitions>
  <inkml:trace contextRef="#ctx0" brushRef="#br0">3 1 7623,'-1'50'10440,"0"3"-6718,2 37-3015,0-66-265,1 1-1,1-1 0,12 47 1,-14-69-402,-1 0-1,1 0 1,-1-1 0,1 1 0,0 0 0,-1-1 0,1 1 0,0-1 0,0 1 0,0-1 0,0 1 0,1-1 0,-1 1 0,0-1-1,0 0 1,1 0 0,-1 0 0,1 0 0,-1 0 0,1 0 0,0 0 0,-1 0 0,1-1 0,0 1 0,-1-1 0,1 1 0,0-1-1,0 1 1,-1-1 0,1 0 0,0 0 0,0 0 0,0 0 0,-1 0 0,1-1 0,0 1 0,0 0 0,0-1 0,-1 1 0,1-1 0,0 0-1,-1 0 1,1 1 0,1-3 0,3 0 71,0-1 0,0 1 0,-1-2 0,1 1 0,-1 0-1,0-1 1,-1 0 0,1 0 0,-1-1 0,7-11 0,1-10 58,-1 0 1,-1-1-1,9-46 0,11-33 232,-21 94-399,-3 22-93,0 28 23,-6-33 118,9 168 111,-9-172-159,0 0 1,0 0 0,0 0 0,0 0 0,0 1 0,0-1 0,0 0 0,-1 0 0,1 0 0,0 0 0,0 1-1,0-1 1,0 0 0,0 0 0,1 0 0,-1 0 0,0 1 0,0-1 0,0 0 0,0 0 0,0 0 0,0 0-1,0 0 1,0 1 0,0-1 0,0 0 0,0 0 0,0 0 0,1 0 0,-1 0 0,0 1 0,0-1 0,0 0-1,0 0 1,0 0 0,1 0 0,-1 0 0,0 0 0,0 0 0,0 0 0,0 0 0,1 0 0,-1 0-1,0 0 1,0 0 0,0 0 0,0 0 0,1 0 0,-1 0 0,0 0 0,0 0 0,8-9 231,5-16 133,12-36-168,-17 35-134,2 0 0,2 1 0,0 1 0,18-27-1,-30 51-64,0-1 0,0 1 0,0 0 0,0 0 0,0 0 0,0 0 0,0-1 0,0 1 1,0 0-1,1 0 0,-1 0 0,0 0 0,0 0 0,0 0 0,0-1 0,0 1 0,0 0 0,1 0 0,-1 0 0,0 0 0,0 0 0,0 0 0,0 0 0,0 0 0,1 0 0,-1-1 0,0 1 0,0 0 0,0 0 0,1 0 0,-1 0 0,0 0 0,0 0 0,0 0 0,0 0 0,1 0 0,-1 0 0,0 0 0,0 1 0,0-1 0,0 0 0,1 0 0,-1 0 0,0 0 0,0 0 0,0 0 0,0 0 0,0 0 0,1 0 0,-1 1 0,3 12 3,-2 23 24,-1-32-15,0 23 32,1-14-18,0-1 1,-2 0-1,1 1 1,-2-1 0,1 1-1,-7 20 1,7-31-49,2-6-338,0-1 0,0 1-1,0 0 1,1 0 0,-1 0-1,1 0 1,0 0 0,0 0-1,3-4 1,6-12-2203,18-50-8039,-18 29 1602</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27.394"/>
    </inkml:context>
    <inkml:brush xml:id="br0">
      <inkml:brushProperty name="width" value="0.025" units="cm"/>
      <inkml:brushProperty name="height" value="0.025" units="cm"/>
    </inkml:brush>
  </inkml:definitions>
  <inkml:trace contextRef="#ctx0" brushRef="#br0">8 52 9929,'0'0'15476,"0"12"-14750,-4 61 256,1 88 298,4-133-1229,1 0 0,1 0 1,13 49-1,-16-76-50,0 0 0,0 0 0,0 1 0,1-1 0,-1 0 0,1 0 0,-1 1 0,1-1 0,0 0 0,-1 0 0,1 0 0,0 0 0,0 0 0,-1 0 0,1 0 0,0 0 0,0 0 0,0-1 0,2 2 0,-2-2 6,-1 0 0,1 0 0,0 0 0,-1 0 0,1 0 0,0 0-1,-1 0 1,1-1 0,0 1 0,-1 0 0,1-1 0,0 1 0,-1 0 0,1-1 0,0 1-1,-1-1 1,1 1 0,-1 0 0,1-1 0,-1 0 0,1 1 0,-1-1 0,0 1 0,1-2-1,3-4 31,0 0-1,-1 0 1,0 0-1,0-1 0,2-9 1,1-10-106,-2-1 1,0 0 0,-2 0-1,-1-35 1,-1 61-17,0 2 73,0 0 1,0 0-1,0 0 0,0 0 1,0-1-1,0 1 1,1 0-1,-1 0 1,0 0-1,1-1 1,-1 1-1,0 0 1,1 0-1,-1-1 0,1 1 1,-1 0-1,1-1 1,0 1-1,-1 0 1,1-1-1,0 1 1,-1-1-1,1 1 0,0-1 1,0 1-1,-1-1 1,1 0-1,0 1 1,0-1-1,0 0 1,-1 0-1,1 1 0,0-1 1,0 0-1,1 0 1,29 7-27,-29-7 49,-1 0 0,1 0 1,0 0-1,-1-1 0,1 1 1,-1-1-1,1 1 0,-1-1 0,1 1 1,-1-1-1,1 0 0,-1 1 0,0-1 1,1 0-1,-1 0 0,0 0 0,0 0 1,0 0-1,0-1 0,0 1 0,0 0 1,0 0-1,0-1 0,0 1 1,0-1-1,-1 1 0,1 0 0,0-4 1,1-2 78,0 1 1,-1-1-1,0 1 1,-1-1 0,0-9-1,0 15-175,-2 6-40,0-1 0,0 1 0,0 0-1,0 0 1,1 0 0,0 0 0,0 0 0,0 9 0,-1-1 76,-1-2 37,1 0 0,1 0 0,0 1 0,1 14 0,0-25 11,0 0-1,0 0 0,0 1 1,0-1-1,0 0 1,0 0-1,0 0 1,1 0-1,-1 1 1,0-1-1,1 0 1,-1 0-1,1 0 1,-1 0-1,1 0 1,-1 0-1,1 0 1,0 0-1,0 0 1,-1 0-1,1 0 0,0-1 1,0 1-1,0 0 1,0 0-1,0-1 1,0 1-1,0-1 1,0 1-1,0-1 1,0 1-1,0-1 1,1 0-1,-1 1 1,0-1-1,0 0 1,0 0-1,0 0 1,1 0-1,-1 0 1,0 0-1,0 0 0,0 0 1,0 0-1,1-1 1,-1 1-1,0-1 1,0 1-1,0 0 1,0-1-1,0 0 1,0 1-1,0-1 1,1-1-1,4-2-44,-1 0 0,1 0 1,-1 0-1,-1-1 0,1 0 0,-1 0 0,1-1 0,-1 1 0,-1-1 0,4-6 1,31-64-70,-38 75 188,0-1 0,0 0 0,0 0-1,0 0 1,0 1 0,0-1 0,0 0 0,-1 0 0,1 0 0,-1 1 0,1-1-1,-1 0 1,1 1 0,-1-1 0,-2-2 0,-6-29 859,8 31-964,1-1 0,0 1 0,0-1-1,0 1 1,1 0 0,-1-1 0,1 1 0,-1-1 0,1 1 0,0 0 0,0 0 0,0-1 0,0 1-1,0 0 1,0 0 0,0 0 0,1 0 0,-1 0 0,1 0 0,0 1 0,0-1 0,-1 0 0,1 1-1,0-1 1,4-1 0,1 0-181,1 1 1,-1 0-1,1 0 0,0 1 0,-1 0 1,14 0-1,36-7-431,-54 8 643,-1-1 0,0 0 1,1 0-1,-1-1 1,0 1-1,0 0 0,0-1 1,0 1-1,0-1 1,0 0-1,0 1 0,-1-1 1,1 0-1,0 0 0,-1 0 1,0-1-1,1 1 1,-1 0-1,1-5 0,0 1 230,0 0-1,-1-1 0,0 0 0,0 1 1,0-1-1,-1-7 0,-22 77-233,18-46-59,0-1 0,2 0 0,0 1 0,0 33 0,2-49-55,1-1 1,-1 1 0,0 0 0,1-1-1,-1 1 1,0-1 0,1 1 0,-1-1-1,1 1 1,-1 0 0,1-1 0,-1 0-1,1 1 1,0-1 0,-1 1 0,1-1-1,-1 0 1,1 1 0,0-1 0,-1 0-1,1 0 1,0 1 0,0-1 0,-1 0-1,1 0 1,0 0 0,-1 0 0,1 0-1,0 0 1,0 0 0,-1 0 0,1 0-1,0 0 1,-1-1 0,1 1 0,0 0-1,-1 0 1,1-1 0,0 1 0,-1 0-1,2-2 1,30-13-5945,-6-6-1464</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27.770"/>
    </inkml:context>
    <inkml:brush xml:id="br0">
      <inkml:brushProperty name="width" value="0.025" units="cm"/>
      <inkml:brushProperty name="height" value="0.025" units="cm"/>
    </inkml:brush>
  </inkml:definitions>
  <inkml:trace contextRef="#ctx0" brushRef="#br0">59 1 15246,'0'0'10800,"-8"1"-10181,-26 6-373,33-7-266,0 0 0,0 1 0,0-1 0,1 0 0,-1 1 0,0-1 0,0 0 1,0 1-1,1-1 0,-1 1 0,0 0 0,1-1 0,-1 1 0,0 0 0,1-1 0,-1 1 0,1 0 0,-1-1 1,1 1-1,-1 0 0,1 0 0,0 0 0,-1 0 0,1-1 0,0 1 0,0 0 0,0 0 0,0 0 0,-1 0 1,1 0-1,0 0 0,0 0 0,1 0 0,-1-1 0,0 1 0,0 0 0,0 0 0,1 0 0,-1 0 0,0 0 1,1-1-1,0 2 0,0 1-177,0-1 1,0 1-1,1-1 1,-1 0-1,1 0 1,0 1-1,-1-1 1,1 0-1,0 0 1,0-1 0,3 3-1,2-1-424,-1-1 0,1 0 0,-1 0 0,1-1 0,11 1 1,27 8-2162,-44-10 2863,0 1 1,0-1 0,0 1-1,0 0 1,-1-1 0,1 1 0,0 0-1,0-1 1,-1 1 0,1 0-1,0 0 1,-1 0 0,1 0-1,-1 0 1,1 0 0,-1 0 0,1 0-1,-1 0 1,0 0 0,0 0-1,1 0 1,-1 0 0,0 0-1,0 0 1,0 0 0,0 0 0,0 0-1,0 0 1,0 0 0,-1 0-1,1 0 1,0 0 0,-1 0-1,1 0 1,0 0 0,-1 0 0,1 0-1,-1 0 1,-1 2 0,-26 38 2972,25-37-3163,-7 11 502,8-11-353,-1 0 0,0-1 0,1 1 0,-1 0 0,-1-1 0,1 1 0,0-1 0,-1 0 0,0 0 0,1-1 0,-1 1 0,-5 2 0,8-6-229,1 0 0,-1 0 0,0 0 1,1 0-1,-1 0 0,1 0 0,-1 0 0,1 0 0,-1 0 0,1 0 0,0 0 0,-1 0 0,1 0 0,0 0 0,0 0 0,0 0 0,0 0 0,0 0 0,0-1 0,0 1 0,0 0 0,1-1 0,0-32-3093,4-5-2340,1-7-3042</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28.134"/>
    </inkml:context>
    <inkml:brush xml:id="br0">
      <inkml:brushProperty name="width" value="0.025" units="cm"/>
      <inkml:brushProperty name="height" value="0.025" units="cm"/>
    </inkml:brush>
  </inkml:definitions>
  <inkml:trace contextRef="#ctx0" brushRef="#br0">24 53 2242,'2'-9'8990,"8"-28"-4073,-10 37-4828,0 0 1,-1 0 0,1 0 0,0-1 0,0 1 0,0 0-1,0 0 1,0 0 0,0-1 0,0 1 0,0 0 0,0 0-1,0 0 1,0-1 0,0 1 0,1 0 0,-1 0 0,0 0-1,0-1 1,0 1 0,0 0 0,0 0 0,0 0 0,0 0-1,0-1 1,1 1 0,-1 0 0,0 0 0,0 0 0,0 0-1,0 0 1,0 0 0,1-1 0,-1 1 0,0 0 0,0 0-1,0 0 1,1 0 0,-1 0 0,0 0 0,0 0 0,0 0-1,1 0 1,-1 0 0,0 0 0,0 0 0,0 0 0,1 0-1,-1 0 1,0 0 0,0 0 0,5 13 1283,0 19-862,1 30-76,17 74-1,-17-110-418,1 0 0,1 0 1,1-1-1,2 0 0,18 32 0,-19-44-1043,-7-14-543,-18-23 687,-60-40 1461,17 15 803,57 49-1330,0-1 1,0 0-1,0 1 1,0-1-1,0 0 1,0 0-1,0 1 1,1-1-1,-1 0 1,0 0-1,1 0 1,-1 0-1,1 0 1,-1 0-1,1 0 1,-1 0-1,1 0 1,0-1-1,-1 1 0,1 0 1,0 0-1,0 0 1,0 0-1,0 0 1,0-1-1,0 1 1,0 0-1,0 0 1,0 0-1,1 0 1,-1 0-1,0 0 1,1 0-1,-1-1 1,1 1-1,-1 0 1,1 0-1,0 1 0,-1-1 1,1 0-1,0 0 1,0 0-1,1-1 1,5-3-325,-1 1 1,2-1-1,-1 1 1,0 1-1,11-4 0,6-4-2716,8-8-3764</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28.765"/>
    </inkml:context>
    <inkml:brush xml:id="br0">
      <inkml:brushProperty name="width" value="0.025" units="cm"/>
      <inkml:brushProperty name="height" value="0.025" units="cm"/>
    </inkml:brush>
  </inkml:definitions>
  <inkml:trace contextRef="#ctx0" brushRef="#br0">1 1 6534,'0'0'17435,"8"4"-16335,0 2-833,-6-4-210,1 0 0,-1-1 0,0 1 0,1 0-1,-1-1 1,1 0 0,0 0 0,-1 0 0,1 0-1,0 0 1,0 0 0,0-1 0,-1 1 0,1-1 0,0 0-1,5 0 1,-8 0-71,0 0 0,1 0 0,-1 0-1,0 0 1,1 0 0,-1 0 0,1 0 0,-1 0-1,0 0 1,1 0 0,-1-1 0,0 1 0,1 0-1,-1 0 1,0 0 0,0-1 0,1 1 0,-1 0-1,0 0 1,1-1 0,-1 1 0,0 0 0,0 0-1,0-1 1,1 1 0,-1 0 0,0-1 0,0 1 0,0 0-1,0-1 1,0 1 0,1-1 0,-1 1 0,0 0-1,0-1 1,0 1 0,0 0 0,0-1 0,0 1-1,0 0 1,0-1 0,-1 1 0,1-1 0,0 1-1,0 0 1,0-1 0,0 1 0,0 0 0,0-1-1,-1 1 1,1-1-281,-1 0 0,1 0 0,-1 0 0,1 0 0,-1 1 0,0-1 0,1 0 0,-1 0 0,0 1 0,1-1 0,-1 0 0,0 1 0,0-1 1,0 1-1,0-1 0,0 1 0,1-1 0,-1 1 0,0-1 0,-1 1 0,-7 0-4430,0 0-2311</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29.373"/>
    </inkml:context>
    <inkml:brush xml:id="br0">
      <inkml:brushProperty name="width" value="0.025" units="cm"/>
      <inkml:brushProperty name="height" value="0.025" units="cm"/>
    </inkml:brush>
  </inkml:definitions>
  <inkml:trace contextRef="#ctx0" brushRef="#br0">0 11 8584,'0'0'9556,"6"10"-7512,11 22-580,-1 1 1,-2 0-1,17 61 0,-24-51-848,-5-29-364,1 0-1,0 1 1,6 15 0,-9-29-223,0-1 1,0 0 0,0 1 0,0-1 0,0 0 0,0 1 0,0-1 0,0 0 0,0 1 0,0-1-1,0 0 1,0 1 0,1-1 0,-1 0 0,0 0 0,0 1 0,0-1 0,0 0 0,1 0 0,-1 1-1,0-1 1,0 0 0,0 0 0,1 1 0,-1-1 0,0 0 0,0 0 0,1 0 0,-1 0-1,0 1 1,1-1 0,-1 0 0,0 0 0,1 0 0,-1 0 0,0 0 0,1 0 0,-1 0 0,0 0-1,0 0 1,1 0 0,-1 0 0,1 0 0,4-16 644,-1-25-320,-4 5-225,-2 1 0,-6-40 0,6 63-219,0 0 0,-2 0 0,1 1 0,-1-1 0,-1 1 0,0-1 0,-1 2 0,0-1 1,-14-18-1,19 27-327,4 5-24,0 0-1,1 0 1,-1 0-1,1-1 1,0 1-1,0-1 1,0 0-1,0 0 1,9 3-1,-1-2-1060,1 1-1,0-2 0,0 0 0,0 0 1,0-1-1,0-1 0,25-2 0,-5-2-2938</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30.125"/>
    </inkml:context>
    <inkml:brush xml:id="br0">
      <inkml:brushProperty name="width" value="0.025" units="cm"/>
      <inkml:brushProperty name="height" value="0.025" units="cm"/>
    </inkml:brush>
  </inkml:definitions>
  <inkml:trace contextRef="#ctx0" brushRef="#br0">69 451 4068,'0'0'7596,"0"-8"-4200,0 7-3195,-2-27 2174,2 28-2322,0-1 0,0 1 0,0-1 0,0 0 0,0 1 0,-1-1 0,1 1 0,0-1 0,0 1 0,-1-1 0,1 1 0,0-1 0,0 1 0,-1-1 0,1 1 0,-1-1 0,1 1 0,0 0 0,-1-1 1,1 1-1,-1 0 0,1-1 0,-1 1 0,1 0 0,-1 0 0,1-1 0,-1 1 0,1 0 0,-1 0 0,1 0 0,-1 0 0,0-1 0,1 1 0,-1 0 0,1 0 0,-1 0 0,1 0 0,-1 1 0,0-1 0,1 0 0,-1 0 1,1 0-1,-1 0 0,1 0 0,-1 1 0,1-1 0,-1 0 0,1 1 0,-1-1 0,1 0 0,-1 1 0,1-1 0,0 0 0,-1 1 0,0 0 0,-2 2 22,0 1 0,-1 0 0,1 0 0,1 0 0,-1 1 1,1-1-1,0 1 0,-1-1 0,2 1 0,-1 0 0,1 0 0,0-1 0,-1 7 0,-8 69 1186,10-75-1098,-1 0 0,1-1 1,0 1-1,1 0 0,-1-1 1,1 1-1,0 0 0,3 7 1,-4-11-140,1 0 1,-1 0 0,1-1 0,-1 1-1,1 0 1,-1 0 0,1-1-1,0 1 1,-1-1 0,1 1-1,0 0 1,-1-1 0,1 1 0,0-1-1,0 0 1,0 1 0,-1-1-1,1 1 1,0-1 0,1 0-1,0 0 7,0 0 0,0 0-1,0 0 1,0 0 0,0-1-1,0 1 1,0-1 0,0 1 0,0-1-1,-1 0 1,1 0 0,0 0-1,2-2 1,3-2 55,1-1-1,-1 0 1,-1-1 0,0 0-1,0 0 1,0 0 0,-1-1-1,0 0 1,0 0 0,-1 0-1,0 0 1,4-12 0,3-11-712,-2 0 0,7-36 1,-18 87-100,1 0 0,3 30 1,-1-2 730,-1-45 7,0-1 0,0 1 0,1-1 0,-1 0 1,1 1-1,-1-1 0,1 1 0,0-1 0,0 0 0,0 1 0,0-1 0,0 0 0,0 0 0,1 0 0,-1 0 0,3 3 0,-3-4-4,0-1 0,0 1 0,0-1-1,0 1 1,0-1 0,1 1 0,-1-1-1,0 0 1,0 1 0,0-1 0,0 0 0,0 0-1,1 0 1,-1 0 0,0 0 0,0 0-1,0 0 1,0 0 0,0-1 0,1 1-1,-1 0 1,0-1 0,0 1 0,0-1-1,0 1 1,0-1 0,0 0 0,0 1 0,0-1-1,0 0 1,-1 0 0,1 1 0,0-1-1,0 0 1,-1 0 0,1 0 0,1-2-1,6-9 87,0 1-1,0-2 0,-1 1 0,-1-1 0,0 0 0,-1-1 1,0 1-1,3-19 0,-1-1 47,-1 1 0,2-53 0,-6 50-102,-1 0 1,-1 0-1,-3 0 1,-10-55-1,3 66-287,0 19-61,9 6 297,-1 0 0,1 1 0,0-1 0,0 0 0,0 1 1,0-1-1,0 1 0,0-1 0,0 1 0,1 0 0,-1-1 0,0 1 0,1 0 0,-1 0 0,1-1 1,0 1-1,0 0 0,0 0 0,0 2 0,-6 69 356,7 121 1,0-182-313,0 0 1,1-1 0,1 1 0,0-1 0,0 0-1,1 0 1,6 12 0,-9-20-21,0-1-1,0 1 1,0-1-1,1 0 1,-1 1-1,1-1 1,-1 0-1,1 0 1,0 0-1,0 0 1,0 0-1,0 0 1,0-1-1,0 1 1,0-1-1,1 1 1,-1-1-1,0 0 1,1 0-1,-1 0 1,1 0 0,0 0-1,-1-1 1,1 1-1,0-1 1,-1 1-1,1-1 1,0 0-1,-1 0 1,1-1-1,0 1 1,-1 0-1,1-1 1,0 0-1,-1 1 1,5-3-1,-5 1 8,1 0-1,0 0 0,-1 0 0,1-1 0,-1 0 0,1 1 1,-1-1-1,0 0 0,0 0 0,-1 0 0,1 0 1,-1 0-1,1 0 0,-1 0 0,0-1 0,0 1 0,0-1 1,-1 1-1,1 0 0,-1-6 0,1-1 152,0 0-1,-1 0 1,0 0-1,0 0 1,-5-19-1,-12-13 127,16 40-271,1 1 0,-1-1 0,0 0 0,0 0 0,0 1 0,-1-1 0,1 1 0,0-1 0,-1 1 0,1-1 0,-1 1 0,1 0 0,-1 0 0,1 0 0,-1 0 0,0 0-1,0 0 1,1 0 0,-4-1 0,4 2-24,1 0-1,0 1 0,0-1 0,-1 0 0,1 0 1,0 0-1,-1 0 0,1 1 0,0-1 1,-1 0-1,1 0 0,0 0 0,0 1 0,0-1 1,-1 0-1,1 1 0,0-1 0,0 0 1,0 0-1,-1 1 0,1-1 0,0 0 0,0 1 1,0-1-1,0 0 0,0 1 0,0-1 1,0 0-1,0 1 0,0-1 0,0 0 0,0 1 1,0-1-1,0 0 0,0 1 0,0-1 0,0 0 1,0 1-1,1-1 0,-1 0 0,0 1 1,0-1-1,0 0 0,0 1 0,1-1 0,-1 0 1,1 1-1,9 15 5,-6-13 5,0 0 0,0-1 0,1 0-1,-1 0 1,1 0 0,-1 0-1,1-1 1,-1 1 0,1-1-1,0 0 1,-1-1 0,1 1-1,0-1 1,0 0 0,0 0 0,-1-1-1,1 1 1,0-1 0,0 0-1,-1 0 1,1-1 0,-1 0-1,1 1 1,-1-1 0,0-1-1,1 1 1,-1-1 0,6-5 0,-3 3 7,0 0 0,-1-1 0,0 0 0,0-1 0,-1 1 0,0-1 0,0 0 1,-1 0-1,1-1 0,-1 1 0,-1-1 0,0 0 0,0 0 0,0 0 0,1-12 1,-4 20-16,1-1 1,-1 1 0,0 0-1,0-1 1,0 1 0,0-1 0,0 1-1,0-1 1,0 1 0,0 0-1,0-1 1,0 1 0,0-1-1,0 1 1,0-1 0,0 1 0,0 0-1,0-1 1,0 1 0,-1-1-1,1 1 1,0 0 0,0-1-1,0 1 1,-1-1 0,1 1 0,0 0-1,-1-1 1,1 1 0,0 0-1,0 0 1,-1-1 0,1 1-1,-1 0 1,0-1 0,-14 8-53,-14 21-93,23-20 176,2 1-1,-1 0 1,1 0 0,1 0 0,-1 1 0,1-1 0,1 1 0,0 0 0,1 0 0,-1 0 0,2 18 0,0-24-25,0 0 1,1 0-1,0 0 0,0 0 0,0 0 0,0-1 0,1 1 1,-1 0-1,1-1 0,0 1 0,0-1 0,0 1 0,1-1 0,-1 0 1,1 0-1,0 0 0,-1 0 0,1-1 0,1 1 0,-1-1 1,0 0-1,0 0 0,1 0 0,0 0 0,-1 0 0,1-1 0,0 0 1,0 0-1,-1 0 0,1 0 0,8 0 0,2 1-468,1-1-1,-1 0 1,16-2 0,18-9-4260,-8-7-3314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1.374"/>
    </inkml:context>
    <inkml:brush xml:id="br0">
      <inkml:brushProperty name="width" value="0.025" units="cm"/>
      <inkml:brushProperty name="height" value="0.025" units="cm"/>
    </inkml:brush>
  </inkml:definitions>
  <inkml:trace contextRef="#ctx0" brushRef="#br0">118 1 5189,'0'0'12332,"-1"11"-12076,-62 267 3399,14-85 809,45-163-3976,4-30-479,0 0 1,0 0-1,0 0 0,0 0 1,0-1-1,0 1 0,0 0 1,0 0-1,0 0 0,1 0 0,-1 0 1,0 0-1,0 0 0,0 0 1,0 0-1,0 0 0,0 0 1,0-1-1,0 1 0,0 0 1,0 0-1,1 0 0,-1 0 1,0 0-1,0 0 0,0 0 1,0 0-1,0 0 0,0 0 1,0 0-1,1 0 0,-1 0 0,0 0 1,0 0-1,0 0 0,0 0 1,0 0-1,0 0 0,0 0 1,0 1-1,1-1 0,-1 0 1,0 0-1,0 0 0,0 0 1,0 0-1,0 0 0,0 0 1,0 0-1,0 0 0,0 0 1,0 0-1,0 1 0,21-49 661,15-78-431,7-21-873,-35 126 405,1 0 1,0 0-1,2 1 1,19-30-1,-26 47 209,-1-1-1,1 1 0,-1 0 0,1-1 0,0 2 1,1-1-1,-1 0 0,0 1 0,1 0 0,-1 0 1,10-3-1,-13 5 17,0-1 0,1 1 1,-1-1-1,0 1 0,1 0 0,-1 0 1,0-1-1,1 1 0,-1 0 0,1 0 1,-1 0-1,0 0 0,1 1 0,-1-1 1,0 0-1,1 1 0,-1-1 0,0 1 1,0-1-1,1 1 0,-1-1 0,0 1 1,0 0-1,0 0 0,0 0 0,0-1 1,0 1-1,0 0 0,0 0 0,0 0 1,0 1-1,0-1 0,-1 0 1,1 0-1,0 0 0,-1 1 0,1-1 1,-1 0-1,1 0 0,-1 1 0,0-1 1,0 0-1,1 1 0,-1-1 0,0 3 1,0 0 73,0-1 1,-1 1 0,1 0 0,-1 0 0,1-1 0,-1 1 0,0 0 0,-1-1 0,1 1 0,0-1 0,-1 1 0,0-1 0,0 0-1,0 0 1,0 0 0,-1 0 0,1 0 0,-1 0 0,0-1 0,1 1 0,-1-1 0,0 0 0,-7 4 0,3-2 87,-1 0 0,0-1 0,0 1 0,0-2 0,0 1 0,0-1 0,0-1 0,-1 0 1,-16 1-1,16-5-1965,17-2-2395,19-5-5207,-6 7 783</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30.945"/>
    </inkml:context>
    <inkml:brush xml:id="br0">
      <inkml:brushProperty name="width" value="0.025" units="cm"/>
      <inkml:brushProperty name="height" value="0.025" units="cm"/>
    </inkml:brush>
  </inkml:definitions>
  <inkml:trace contextRef="#ctx0" brushRef="#br0">239 55 16271,'0'0'1431,"-5"-8"213,4 5-1505,0 0 0,-1 0 0,0 1 0,1-1 0,-1 0 0,0 1 0,0-1 0,0 1 0,-1 0 0,1-1 0,-1 1 0,1 0 0,-1 1 0,0-1 0,1 0 0,-1 1 0,0-1 0,0 1 0,0 0 0,0 0-1,0 0 1,-1 1 0,1-1 0,0 1 0,0-1 0,0 1 0,-1 0 0,1 1 0,0-1 0,0 0 0,-1 1 0,-5 1 0,-5 5-26,0 0-1,0 0 1,1 1 0,-1 1-1,2 0 1,-1 1 0,2 1 0,-12 11-1,22-21-114,0 0 0,0-1 0,0 1 0,0 0 0,1 0 0,-1 0 0,0 0 0,0 0 0,1 0 0,-1 0 0,1 0 0,-1 0 0,1 0 0,-1 0 0,1 1 0,0-1 0,-1 2 0,1-3-1,1 1-1,-1-1 1,1 0-1,-1 1 1,0-1-1,1 0 1,-1 1-1,1-1 1,-1 0-1,1 0 1,-1 1-1,1-1 1,-1 0-1,1 0 1,-1 0-1,1 0 1,-1 0-1,1 0 1,-1 0-1,1 0 1,-1 0-1,1 0 1,-1 0-1,1 0 1,0 0-1,0-1 1,50-12-186,-42 10 172,1 0 52,-1 1-1,1-1 1,0 2-1,-1 0 1,1 0-1,0 1 1,0 0-1,0 0 1,9 3 0,-15-3-7,0 2 0,-1-1 1,1 0-1,-1 1 1,1-1-1,-1 1 0,0 0 1,0 0-1,1 0 0,-1 1 1,-1-1-1,1 1 1,0 0-1,-1-1 0,1 1 1,-1 1-1,0-1 1,0 0-1,0 0 0,0 1 1,-1-1-1,1 1 0,-1-1 1,0 1-1,1 7 1,0-2 151,-1 1 0,-1-1 1,1 1-1,-2-1 0,1 1 0,-1-1 1,-1 1-1,1-1 0,-2 0 1,1 0-1,-1 0 0,-1 0 0,0 0 1,0-1-1,-8 13 0,8-14-200,0-1 0,-1 0 0,0 0 0,0 0-1,0-1 1,0 0 0,-1 0 0,0 0 0,0-1 0,0 0-1,-1 0 1,1 0 0,-1-1 0,0 0 0,0 0-1,0-1 1,0 0 0,-1 0 0,1-1 0,-9 1 0,15-2-250,-1 1 1,0-1-1,0 0 1,0-1-1,0 1 1,0 0-1,1-1 1,-1 1-1,0-1 1,0 1-1,1-1 1,-1 0 0,0 1-1,1-1 1,-1 0-1,0 0 1,1 0-1,0-1 1,-1 1-1,1 0 1,0-1-1,-2 0 1,-9-19-6858</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31.323"/>
    </inkml:context>
    <inkml:brush xml:id="br0">
      <inkml:brushProperty name="width" value="0.025" units="cm"/>
      <inkml:brushProperty name="height" value="0.025" units="cm"/>
    </inkml:brush>
  </inkml:definitions>
  <inkml:trace contextRef="#ctx0" brushRef="#br0">0 0 20179,'0'0'-8488</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31.764"/>
    </inkml:context>
    <inkml:brush xml:id="br0">
      <inkml:brushProperty name="width" value="0.025" units="cm"/>
      <inkml:brushProperty name="height" value="0.025" units="cm"/>
    </inkml:brush>
  </inkml:definitions>
  <inkml:trace contextRef="#ctx0" brushRef="#br0">38 0 6118,'0'0'15529,"-5"12"-14568,0 1-562,0 1 0,0 0 0,2 1 0,0-1 0,0 1 0,2-1 0,-1 22 0,2-33-319,0 4 48,-1 0 0,2 0 0,-1 0 0,1 0 0,0 0 0,0-1 0,4 9 0,-4-13-121,0 0-1,0-1 1,0 1 0,0-1-1,1 1 1,-1-1-1,0 1 1,1-1 0,0 1-1,-1-1 1,1 0 0,0 0-1,-1 0 1,1 0 0,0 0-1,0-1 1,0 1-1,0 0 1,0-1 0,0 0-1,0 1 1,0-1 0,0 0-1,0 0 1,0 0-1,0 0 1,0 0 0,0 0-1,3-1 1,3-1 12,0 0 0,0 0-1,0-1 1,0 0 0,0 0 0,0-1-1,13-9 1,-14 9-15,1-1-1,-1 1 1,1 0-1,0 1 1,0 0-1,1 0 0,-1 1 1,9-2-1,-16 4-2,-1 0 0,1 0 0,0 0 0,-1 0-1,1 0 1,0 0 0,-1 0 0,1 0-1,0 0 1,-1 1 0,1-1 0,0 0 0,-1 0-1,1 1 1,-1-1 0,1 0 0,0 1-1,-1-1 1,1 0 0,-1 1 0,1-1-1,-1 1 1,1-1 0,-1 1 0,0-1 0,1 1-1,-1-1 1,1 1 0,-1-1 0,0 1-1,0 0 1,1-1 0,-1 2 0,-1 27 240,-1-20-85,0 0-1,-1-1 1,-1 1 0,-6 12 0,1-8 103,0-1 1,-1-1 0,0 1-1,-1-2 1,-1 1 0,-12 8-1,19-15-179,0 0-1,0-1 1,0 1 0,-1-1-1,1 0 1,-1-1 0,0 1-1,0-1 1,0 0 0,0-1-1,0 1 1,0-1 0,0-1-1,-1 1 1,1-1 0,0 0-1,-11-1 1,16 0-91,0 0 0,-1 0 1,1 1-1,0-1 0,0 0 0,-1 0 1,1 0-1,0 0 0,0 0 0,0-1 0,0 1 1,0 0-1,1 0 0,-1-1 0,0 1 1,0 0-1,1-1 0,-1 1 0,1-1 1,-1 1-1,1-1 0,0 1 0,0-1 1,0 1-1,0-1 0,0 1 0,0-1 1,0 1-1,0-3 0,1-2-192,0 0 1,-1 0-1,2 1 1,-1-1-1,1 0 1,0 1-1,2-7 1,3 2-545,-1 0 0,2 0 0,-1 0 0,1 1 0,1 0 0,0 1 0,17-14 0,79-46-8274,-82 54 6081,28-15-3605</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32.170"/>
    </inkml:context>
    <inkml:brush xml:id="br0">
      <inkml:brushProperty name="width" value="0.025" units="cm"/>
      <inkml:brushProperty name="height" value="0.025" units="cm"/>
    </inkml:brush>
  </inkml:definitions>
  <inkml:trace contextRef="#ctx0" brushRef="#br0">5 49 11627,'0'0'10645,"-1"9"-10047,0-5-593,0 7 255,0-1 0,1 1 0,0 0 0,2 16 0,-2-25-234,0-1 0,0 1 1,1 0-1,-1-1 0,0 1 0,1 0 1,-1-1-1,1 1 0,-1-1 0,1 1 1,0-1-1,0 1 0,0-1 0,-1 1 1,1-1-1,1 0 0,-1 0 0,0 1 1,0-1-1,0 0 0,1 0 0,-1 0 1,0 0-1,1 0 0,-1-1 1,1 1-1,-1 0 0,1-1 0,-1 1 1,1-1-1,0 1 0,-1-1 0,1 0 1,0 0-1,-1 0 0,1 0 0,0 0 1,-1 0-1,1 0 0,-1 0 0,1-1 1,3 0-1,-2-1 41,1 0-1,-1 0 1,1 0 0,-1-1 0,0 0-1,0 1 1,0-1 0,0 0-1,-1 0 1,1 0 0,-1-1-1,0 1 1,0-1 0,0 1 0,0-1-1,0 0 1,1-7 0,3-4 110,-2-1 1,0 1-1,2-20 1,-1 9-75,-4 26-104,-1 0 1,0 0-1,0 0 0,0 0 1,0 0-1,0 0 0,1 0 1,-1 0-1,0 0 0,0 0 1,0-1-1,0 1 0,1 0 1,-1 0-1,0 1 0,0-1 1,0 0-1,0 0 1,1 0-1,-1 0 0,0 0 1,0 0-1,0 0 0,0 0 1,0 0-1,1 0 0,-1 0 1,0 0-1,0 0 0,0 1 1,0-1-1,0 0 1,0 0-1,1 0 0,-1 0 1,0 0-1,0 0 0,0 1 1,0-1-1,0 0 0,0 0 1,0 0-1,0 0 0,0 1 1,0-1-1,0 0 1,0 0-1,0 0 0,0 0 1,0 1-1,0-1 0,0 0 1,0 0-1,0 0 0,0 0 1,0 0-1,0 1 0,0-1 1,0 0-1,0 0 0,9 55-166,-5-28 234,39 145 364,-21-96 45,12 90-1,-33-162-481,0 31 131,-1-34-119,0-1 0,0 1 0,0 0-1,0-1 1,-1 1 0,1-1 0,0 1-1,0-1 1,-1 1 0,1-1 0,0 1-1,-1-1 1,1 1 0,-1-1 0,1 1-1,-1-1 1,1 1 0,-1-1-1,1 0 1,-1 1 0,1-1 0,-1 0-1,1 0 1,-1 1 0,1-1 0,-1 0-1,1 0 1,-1 0 0,0 0 0,1 1-1,-1-1 1,0 0 0,1 0 0,-1 0-1,1-1 1,-1 1 0,0 0 0,1 0-1,-1 0 1,1 0 0,-1 0 0,1-1-1,-1 1 1,0 0 0,1-1 0,-1 1-1,1 0 1,-1-1 0,-5-3 13,0 0 0,0 0-1,1-1 1,0 1 0,0-1 0,0-1 0,1 1 0,-1 0 0,1-1 0,1 0 0,-1 0 0,-3-8 0,-1-2-28,1 0 1,1-1 0,-8-28 0,12 37-98,1 0 0,0-1 0,0 1 0,1 0 0,0 0 0,0 0 0,1-1 0,0 1 0,0 0 0,1 0 0,0 0 0,1 0 0,-1 1 0,6-11 0,27-36-3334,10 1-3392,-11 14-2889</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33.336"/>
    </inkml:context>
    <inkml:brush xml:id="br0">
      <inkml:brushProperty name="width" value="0.025" units="cm"/>
      <inkml:brushProperty name="height" value="0.025" units="cm"/>
    </inkml:brush>
  </inkml:definitions>
  <inkml:trace contextRef="#ctx0" brushRef="#br0">0 95 4164,'0'0'16682,"5"15"-15272,17 61 447,15 112 0,-7-29-249,-29-156-1577,7 26 85,-8-28-108,0 0 0,0 0-1,0-1 1,0 1 0,0 0 0,1 0 0,-1 0-1,0-1 1,1 1 0,-1 0 0,1-1 0,-1 1-1,1 0 1,-1-1 0,1 1 0,-1 0 0,1-1-1,0 1 1,-1-1 0,1 1 0,0-1 0,-1 1 0,1-1-1,0 0 1,0 1 0,0-1 0,0 0 5,0-1 1,0 1 0,0-1-1,-1 0 1,1 1-1,0-1 1,-1 0 0,1 1-1,0-1 1,-1 0-1,1 0 1,-1 0 0,1 0-1,-1 0 1,1 1-1,-1-1 1,0 0 0,0 0-1,1 0 1,-1 0-1,0 0 1,0 0 0,0 0-1,0-1 1,1-33 178,-2 25-153,2-11-47,-2-1-1,0 0 1,-1 1-1,-2-1 1,0 1-1,-1 0 1,-1 0-1,-1 0 1,-1 1-1,0 0 1,-14-21 0,21 39-185,8 18-319,-5-13 506,0 1-1,0-1 1,1 0 0,-1 0-1,1 0 1,0 0 0,0 0 0,0-1-1,0 1 1,0-1 0,0 0-1,1 0 1,-1 0 0,1 0-1,-1-1 1,1 1 0,0-1 0,0 0-1,0 0 1,-1 0 0,1-1-1,0 1 1,0-1 0,0 0-1,0 0 1,0 0 0,0-1 0,0 0-1,0 1 1,5-3 0,-3 1 8,1-1 1,-1 0-1,0 0 1,0 0-1,-1-1 1,1 0-1,-1 0 1,1 0 0,-1-1-1,0 0 1,-1 0-1,1 0 1,-1 0-1,0-1 1,-1 1-1,1-1 1,2-7-1,-1 1 20,-1 0 0,-1 0 0,1 0 0,-2-1 0,0 1 0,1-19 0,-3 25 7,0 1 0,0-1 0,0 0 0,-1 0 0,0 1 0,0-1 0,0 1 0,-1-1 0,0 1 0,0-1 0,0 1 0,-1 0 0,1 0 0,-1 0-1,0 0 1,-6-6 0,9 11-30,-1-1-1,1 0 0,-1 0 0,1 0 0,-1 0 0,0 1 1,0-1-1,1 0 0,-1 0 0,0 1 0,0-1 0,0 1 1,0-1-1,1 1 0,-1-1 0,0 1 0,0 0 0,0-1 1,0 1-1,0 0 0,0 0 0,0-1 0,0 1 1,0 0-1,0 0 0,0 0 0,0 0 0,0 1 0,0-1 1,0 0-1,0 0 0,0 1 0,0-1 0,0 0 0,0 1 1,0-1-1,0 1 0,0-1 0,0 1 0,0-1 0,1 1 1,-1 0-1,0 0 0,0-1 0,1 1 0,-1 0 1,1 0-1,-1 0 0,1-1 0,-1 1 0,1 0 0,-1 0 1,1 0-1,0 0 0,-1 0 0,1 2 0,-3 5-21,1 0-1,0 0 1,0 1-1,1 0 0,0 11 1,0 16 13,1 68-7,1-95 17,0-1-1,0 1 1,1 0-1,0-1 1,1 0-1,-1 1 0,2-1 1,-1 0-1,7 9 1,-9-14 1,0-1 1,1 0 0,-1 0-1,1 0 1,-1 0-1,1 0 1,0-1 0,0 1-1,0-1 1,0 1-1,0-1 1,0 1 0,0-1-1,0 0 1,1 0 0,-1 0-1,0 0 1,1-1-1,-1 1 1,0-1 0,1 1-1,-1-1 1,4 0-1,-2 0 6,0-1 0,0 0-1,0 0 1,-1-1 0,1 1-1,0-1 1,-1 0 0,1 0-1,-1 0 1,1 0 0,-1-1 0,6-5-1,5-6 22,-1-1 1,0-1-1,-2 0 0,16-26 1,-19 27-13,-7 11-15,1 0 0,0 0 0,0 0 0,1 0 0,-1 0 0,1 1 0,0-1 0,0 1 0,4-4 0,-6 7-6,-1 0 1,0 0-1,1 0 0,-1 0 0,0 1 0,1-1 0,-1 0 0,0 0 0,1 0 1,-1 0-1,0 1 0,1-1 0,-1 0 0,0 0 0,0 1 0,1-1 0,-1 0 1,0 1-1,0-1 0,1 0 0,-1 1 0,0-1 0,0 0 0,0 1 0,0-1 1,0 0-1,0 1 0,1-1 0,-1 0 0,0 1 0,0-1 0,0 1 0,0-1 1,0 0-1,0 1 0,-1-1 0,4 20-50,-3-20 55,2 43 31,-3-33-187,1 0 0,1-1 0,0 1 0,0 0 0,1 0-1,4 13 1,-6-22 69,0-1 0,0 0 0,0 1 1,0-1-1,0 0 0,0 1 0,0-1 0,0 0 0,0 0 0,1 1 0,-1-1 1,0 0-1,0 1 0,0-1 0,0 0 0,1 0 0,-1 0 0,0 1 0,0-1 1,1 0-1,-1 0 0,0 0 0,0 1 0,1-1 0,-1 0 0,0 0 0,0 0 0,1 0 1,-1 0-1,0 0 0,1 0 0,-1 0 0,0 0 0,0 1 0,1-1 0,-1 0 1,0-1-1,1 1 0,-1 0 0,0 0 0,1 0 0,7-12-4496,-1-11-2378</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33.934"/>
    </inkml:context>
    <inkml:brush xml:id="br0">
      <inkml:brushProperty name="width" value="0.025" units="cm"/>
      <inkml:brushProperty name="height" value="0.025" units="cm"/>
    </inkml:brush>
  </inkml:definitions>
  <inkml:trace contextRef="#ctx0" brushRef="#br0">1 290 2851,'0'0'2888,"8"0"3219,-4 0-5676,1-1 1,-1 1-1,0-1 0,1 0 1,-1 0-1,0 0 0,0 0 1,0-1-1,0 1 0,0-1 1,0 0-1,0-1 0,0 1 1,-1-1-1,1 1 0,-1-1 1,0 0-1,0 0 0,4-6 1,5-5 280,-1-2 0,0 0-1,-1 0 1,13-31 0,-19 39-517,0-1-1,-1 0 1,-1 0-1,1 0 1,-1 0-1,-1 0 1,0 0-1,0 0 1,0-1-1,-1 1 1,-3-17-1,3 26-169,0-1 0,0 0 0,-1 0 0,1 1 0,0-1 0,-1 0-1,1 0 1,-1 1 0,1-1 0,-1 0 0,1 1 0,-1-1 0,1 0 0,-1 1 0,1-1-1,-1 1 1,0-1 0,0 1 0,1 0 0,-1-1 0,0 1 0,1-1 0,-1 1-1,0 0 1,0 0 0,0 0 0,0-1 0,1 1 0,-1 0 0,0 0 0,0 0 0,0 0-1,1 0 1,-1 0 0,0 1 0,0-1 0,0 0 0,0 0 0,1 1 0,-1-1-1,0 0 1,0 1 0,1-1 0,-1 0 0,0 1 0,1-1 0,-1 1 0,0 0-1,0 0 1,-4 2-12,1 1 0,-1-1 0,1 1 0,0-1 0,0 1 0,-5 6 0,0 7-4,0 0 1,1 0-1,1 1 0,0 0 1,1 0-1,2 1 0,-1 0 1,2 0-1,1 0 0,0 0 1,2 33-1,0-47 1,0 0-1,0 0 1,0 0 0,1-1-1,0 1 1,0 0 0,0 0-1,0-1 1,1 1 0,0-1-1,0 1 1,0-1 0,6 8-1,-5-9-5,-1 0-1,1-1 0,0 0 0,0 1 1,0-1-1,1-1 0,-1 1 0,0 0 1,1-1-1,-1 1 0,1-1 1,0 0-1,-1 0 0,1-1 0,0 1 1,-1-1-1,1 0 0,7 0 1,-2-1-23,1 0 0,-1 0 0,0-1 0,0 0 0,0-1 1,0 0-1,0 0 0,-1-1 0,1 0 0,13-10 0,-3 2-1066,-2-2 0,0 0 0,24-26-1,3-12-5016</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34.669"/>
    </inkml:context>
    <inkml:brush xml:id="br0">
      <inkml:brushProperty name="width" value="0.025" units="cm"/>
      <inkml:brushProperty name="height" value="0.025" units="cm"/>
    </inkml:brush>
  </inkml:definitions>
  <inkml:trace contextRef="#ctx0" brushRef="#br0">0 129 4388,'11'-81'7079,"-7"33"4649,-11 255-9793,1 42-1451,6-242-465,1-1 1,-1 0-1,1 0 1,0 0-1,0 0 0,1 0 1,0 0-1,0 0 1,4 6-1,-6-10-9,1-1 0,0 1 0,1-1 0,-1 1 0,0-1 0,0 0 0,1 1 1,-1-1-1,0 0 0,1 0 0,-1 0 0,1 0 0,0 0 0,-1-1 0,1 1 0,0 0 0,-1-1 0,1 1 0,0-1 0,0 0 0,-1 1 0,1-1 0,0 0 0,0 0 0,0 0 0,0 0 0,-1-1 0,1 1 0,0 0 0,0-1 0,-1 1 0,1-1 0,0 0 0,-1 1 0,3-2 0,4-3 64,0 0 1,-1 0-1,0-1 0,0 0 1,0 0-1,-1 0 1,0-1-1,0 0 0,-1 0 1,8-12-1,6-13 158,17-39-1,-22 40-157,-2 0-1,-2-1 1,-1 0 0,8-51-1,-19 102-92,-4 28 42,1 1 1,3 0-1,4 60 1,-2-107-7,0 0 0,0 0 1,0-1-1,0 1 0,0 0 0,0 0 0,0 0 1,1 0-1,-1 0 0,0-1 0,0 1 0,1 0 1,-1 0-1,0-1 0,1 1 0,-1 0 0,1 0 1,-1-1-1,1 1 0,-1 0 0,1-1 0,0 1 1,-1-1-1,1 1 0,0-1 0,-1 1 0,1-1 1,1 1-1,-1-1 3,0 0-1,0 0 1,0-1 0,1 1 0,-1-1 0,0 1 0,0-1 0,0 1 0,0-1 0,0 0-1,0 1 1,0-1 0,0 0 0,0 0 0,0 0 0,1-1 0,29-45 216,-25 35-592,-1-1 0,0 0 1,6-25-1,-8 20-1860,-1 1 0,1-31-1,-3 3-4904</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35.015"/>
    </inkml:context>
    <inkml:brush xml:id="br0">
      <inkml:brushProperty name="width" value="0.025" units="cm"/>
      <inkml:brushProperty name="height" value="0.025" units="cm"/>
    </inkml:brush>
  </inkml:definitions>
  <inkml:trace contextRef="#ctx0" brushRef="#br0">1 35 18385,'0'0'6855,"48"-34"-23447</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35.769"/>
    </inkml:context>
    <inkml:brush xml:id="br0">
      <inkml:brushProperty name="width" value="0.025" units="cm"/>
      <inkml:brushProperty name="height" value="0.025" units="cm"/>
    </inkml:brush>
  </inkml:definitions>
  <inkml:trace contextRef="#ctx0" brushRef="#br0">48 258 7431,'0'0'15695,"-7"10"-15017,2-2-631,0 0 0,0 1 0,1 0 0,0 0 1,0 0-1,1 0 0,0 1 0,1-1 0,0 1 0,1 0 1,-1 14-1,2-22-51,-1 0 1,1-1-1,0 1 0,0 0 1,0-1-1,1 1 1,-1 0-1,0-1 1,1 1-1,-1-1 0,1 1 1,-1 0-1,1-1 1,0 1-1,-1-1 1,1 0-1,1 2 0,-1-3 3,0 0 0,1 0 0,-1 0-1,0 0 1,0 0 0,0 0-1,0-1 1,-1 1 0,1-1 0,0 1-1,0 0 1,0-1 0,0 0 0,0 1-1,0-1 1,-1 1 0,1-1-1,0 0 1,0 0 0,-1 1 0,1-1-1,0 0 1,-1 0 0,1 0-1,-1 0 1,0 0 0,1 0 0,0-1-1,17-29 21,-2-1 0,-1-1-1,19-59 1,-38 153 51,2-13 79,-20 272 3049,23-309-3177,1 1-1,-1-1 1,2 1 0,0-1 0,0 0 0,6 12 0,-5-12-12,0 1 0,0-1-1,-1 1 1,-1 0 0,0-1 0,1 15 0,-4-13 2,-1-1 1,0 1-1,-1-1 1,0 0-1,-9 23 1,0 2-1,13-84-246,48-249 230,23-162-33,-72 454 36,0 4-6,-3 33-51,1 1 0,4 64 0,-2-97 61,1 1 0,-1-1 0,1 0-1,-1 0 1,1 0 0,-1 0 0,1 0-1,0 0 1,0 0 0,-1 0 0,1 0-1,0 0 1,0 0 0,0-1 0,0 1-1,0 0 1,0 0 0,0-1-1,0 1 1,0-1 0,1 1 0,-1-1-1,0 0 1,0 1 0,0-1 0,1 0-1,-1 0 1,0 0 0,0 1 0,1-1-1,-1-1 1,0 1 0,0 0 0,1 0-1,-1 0 1,0-1 0,0 1-1,0-1 1,0 1 0,1-1 0,-1 1-1,0-1 1,2-1 0,3-1 8,-1 0 1,1 0-1,-1-1 1,1 0-1,-1 0 1,0 0-1,4-6 1,2-5 24,-1 0 0,-1-1 0,-1 0 0,0-1 0,-1 1 0,-1-2 0,0 1 0,-1-1 0,-1 1 0,-1-1 0,0 0 1,-2-1-1,0-26 0,-1 45-34,0 0 1,0 0 0,0 0 0,0 0-1,0 1 1,0-1 0,-1 0-1,1 0 1,0 0 0,0 0 0,0 0-1,0 0 1,0 0 0,0 0-1,0 1 1,0-1 0,0 0 0,-1 0-1,1 0 1,0 0 0,0 0-1,0 0 1,0 0 0,0 0-1,0 0 1,-1 0 0,1 0 0,0 0-1,0 0 1,0 0 0,0 0-1,0 0 1,0 0 0,-1 0 0,1 0-1,0 0 1,0 0 0,0 0-1,0 0 1,0 0 0,0 0 0,-1 0-1,1 0 1,0 0 0,0-1-1,0 1 1,0 0 0,0 0 0,0 0-1,0 0 1,0 0 0,-1 0-1,1 0 1,0 0 0,0-1 0,0 1-1,-7 13-50,2 12 93,0 1 1,1-1-1,2 1 1,1 0-1,3 43 1,-2-68-28,0 0 1,0 1-1,0-1 0,0 0 1,1 0-1,-1 0 1,0 1-1,1-1 1,-1 0-1,1 0 0,-1 0 1,1 0-1,-1 0 1,1 0-1,0 0 1,0 0-1,-1 0 1,1 0-1,0 0 0,1 1 1,-1-2-2,0 0-1,0 0 1,-1 1 0,1-1 0,0 0-1,0 0 1,0 0 0,0 0 0,0 0-1,0 0 1,0-1 0,-1 1 0,1 0-1,0 0 1,0 0 0,0-1 0,0 1-1,-1-1 1,1 1 0,1-1 0,3-3 54,-1 1 0,1-1 1,-1 1-1,0-1 0,0-1 1,-1 1-1,4-6 1,8-15-15,-2-2 0,-1 0 1,-1 0-1,11-44 1,-4 13-404,-19 64 299,0 0 0,0 0-1,1 0 1,0 0-1,0-1 1,1 9-1,-1 16 41,-4 12-36,1-24-109,2-1 0,0 1 0,2 35 0,-1-54 76,1 1 0,-1 0 1,0-1-1,0 1 0,0 0 0,0 0 0,1-1 1,-1 1-1,0 0 0,0 0 0,0-1 1,1 1-1,-1 0 0,0 0 0,0-1 0,1 1 1,-1 0-1,0 0 0,1 0 0,-1 0 1,0 0-1,1-1 0,-1 1 0,0 0 0,0 0 1,1 0-1,-1 0 0,0 0 0,1 0 1,-1 0-1,0 0 0,1 0 0,-1 0 1,0 0-1,1 0 0,-1 0 0,0 1 0,1-1 1,-1 0-1,0 0 0,1 0 0,-1 0 1,0 1-1,0-1 0,1 0 0,-1 0 0,0 0 1,0 1-1,1-1 0,-1 0 0,0 0 1,0 1-1,0-1 0,1 0 0,-1 1 0,0-1 1,0 0-1,0 1 0,0-1 0,0 0 1,0 0-1,0 1 0,0-1 0,0 1 0,14-26-5112,-5-3-1586</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36.132"/>
    </inkml:context>
    <inkml:brush xml:id="br0">
      <inkml:brushProperty name="width" value="0.025" units="cm"/>
      <inkml:brushProperty name="height" value="0.025" units="cm"/>
    </inkml:brush>
  </inkml:definitions>
  <inkml:trace contextRef="#ctx0" brushRef="#br0">0 1 7079,'0'0'18129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4:43.043"/>
    </inkml:context>
    <inkml:brush xml:id="br0">
      <inkml:brushProperty name="width" value="0.025" units="cm"/>
      <inkml:brushProperty name="height" value="0.025" units="cm"/>
    </inkml:brush>
  </inkml:definitions>
  <inkml:trace contextRef="#ctx0" brushRef="#br0">0 0 5733,'0'0'8569,"4"8"-8121,55 94 591,99 129 0,-36-58-1185,-97-138-477,19 30-1039,-28-20-2400,-16-31 1430,-6-1-298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2.014"/>
    </inkml:context>
    <inkml:brush xml:id="br0">
      <inkml:brushProperty name="width" value="0.025" units="cm"/>
      <inkml:brushProperty name="height" value="0.025" units="cm"/>
    </inkml:brush>
  </inkml:definitions>
  <inkml:trace contextRef="#ctx0" brushRef="#br0">199 101 16143,'0'0'3812,"-13"0"-1255,-1 1-1873,0 0 0,0 1 1,0 1-1,1 1 0,-25 8 0,34-10-589,-1-1 0,1 1-1,0 0 1,-1 0 0,1 0-1,0 0 1,1 1 0,-1 0-1,0-1 1,1 1-1,-1 1 1,1-1 0,0 0-1,0 1 1,0 0 0,1 0-1,-1-1 1,1 2 0,0-1-1,0 0 1,0 0 0,1 1-1,0-1 1,0 0-1,-1 7 1,2-10-89,1 0 0,0 0 0,-1 0 0,1 0 0,0 0 0,0-1 0,0 1 0,0 0 0,0-1 0,0 1 0,0 0 0,0-1 0,0 1 0,0-1-1,0 0 1,0 1 0,0-1 0,0 0 0,0 0 0,0 1 0,1-1 0,-1 0 0,0 0 0,0 0 0,0 0 0,0-1 0,0 1 0,0 0 0,1 0 0,0-1 0,40-6 183,3-8-141,-29 9-190,1 0 1,0 2-1,0-1 1,0 2 0,29-2-1,-44 5 138,-1 1-1,0 0 0,0-1 1,0 1-1,0 0 1,0-1-1,0 1 1,0 0-1,0 0 0,-1 0 1,1 0-1,0 0 1,0 0-1,-1 0 1,1 0-1,-1 0 0,1 0 1,-1 0-1,1 0 1,-1 1-1,0-1 1,1 0-1,-1 0 1,0 0-1,0 3 0,11 20 604,-10-24-580,0 1 1,-1-1 0,1 0-1,0 1 1,0-1-1,0 0 1,0 0 0,-1 1-1,1-1 1,0 0-1,0 0 1,0 0 0,0 0-1,0 0 1,-1 0-1,1-1 1,0 1 0,0 0-1,0 0 1,0-1-1,-1 1 1,1 0 0,0-1-1,0 1 1,-1-1-1,1 1 1,0-1 0,0 1-1,-1-1 1,1 0-1,-1 1 1,2-2 0,2-2-50,0 0 0,1 0 0,-1-1 1,-1 0-1,1 0 0,-1 0 1,0 0-1,0 0 0,0-1 1,-1 1-1,0-1 0,0 0 0,0 1 1,-1-1-1,2-8 0,-3 13-98,67 16-149,-51-14 328,-1-2 0,1 0 0,-1-1 1,0 0-1,0-1 0,20-7 0,-29 8-30,1-1-1,-1 0 0,1 0 1,-1 0-1,0-1 0,0 0 1,-1 0-1,1-1 0,-1 0 1,0 0-1,0 0 1,0 0-1,-1-1 0,0 0 1,0 1-1,4-9 0,-7 12-5,0 1 0,-1 0-1,1-1 1,0 1-1,0 0 1,-1-1 0,1 1-1,-1-1 1,0 0-1,1 1 1,-1-1 0,0 1-1,0-1 1,0 1 0,0-1-1,0 0 1,0 1-1,0-1 1,-1 1 0,1-1-1,-1-2 1,0 3-5,0 0 0,0 1 1,0-1-1,0 1 0,0-1 1,0 1-1,-1-1 0,1 1 1,0 0-1,0-1 0,0 1 1,0 0-1,0 0 0,-1 0 1,1 0-1,0 0 0,0 0 1,0 0-1,0 0 0,0 1 1,-3 0-1,-4 1 23,0 1 0,-1 0 0,1 0 0,0 1 0,1 0 0,-11 8 0,10-6 107,0 1-1,0 0 1,1 1 0,0 0 0,1 0-1,-9 14 1,14-20-131,-1-1 0,1 1 0,0 0 0,0 0 0,0 0 0,0 0 0,1 0 0,-1 0 0,1 0 0,-1 0 0,1 0 0,-1 0 0,1 0 0,0 0 0,0 0 0,0 0 0,0 0 0,1 1 0,-1-1 0,0 0 0,1 0 0,0 0 0,-1 0 0,1 0 0,0 0 0,0-1 0,0 1 0,0 0 0,0 0 0,1-1 0,-1 1 0,0 0 0,1-1 0,-1 1 0,1-1 0,0 0 0,-1 0 0,4 2 0,5 2-168,0-1 1,1 0-1,0 0 1,-1-1-1,1-1 1,0 1-1,1-2 1,18 1-1,50-6-5183,-32-7-989</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36.732"/>
    </inkml:context>
    <inkml:brush xml:id="br0">
      <inkml:brushProperty name="width" value="0.025" units="cm"/>
      <inkml:brushProperty name="height" value="0.025" units="cm"/>
    </inkml:brush>
  </inkml:definitions>
  <inkml:trace contextRef="#ctx0" brushRef="#br0">41 457 3683,'6'-9'7795,"1"-1"-6770,39-58 4240,-42 61-4543,-1 1 1,1-1-1,-1 0 0,0 0 0,-1 0 1,1-1-1,-2 1 0,3-15 0,-4 22-685,0 0-1,0 0 0,0-1 0,0 1 1,0 0-1,0 0 0,0-1 1,0 1-1,-1 0 0,1 0 0,0 0 1,0-1-1,0 1 0,0 0 0,0 0 1,-1 0-1,1-1 0,0 1 1,0 0-1,0 0 0,0 0 0,-1 0 1,1 0-1,0 0 0,0-1 0,-1 1 1,1 0-1,0 0 0,0 0 1,-1 0-1,1 0 0,0 0 0,0 0 1,0 0-1,-1 0 0,1 0 1,0 0-1,0 0 0,-1 0 0,1 0 1,0 0-1,0 0 0,-1 0 0,1 1 1,0-1-1,0 0 0,0 0 1,-1 0-1,1 0 0,0 0 0,0 1 1,0-1-1,-1 0 0,-13 9 2,6-1-33,-1 1 0,2-1 0,-1 1 0,1 1 1,1-1-1,0 1 0,0 0 0,1 1 0,0-1 0,-6 22 0,4-11-16,2 0 0,1 0-1,1 0 1,-2 43 0,5-62 6,0 0 1,0-1-1,0 1 1,0 0-1,0-1 0,0 1 1,0 0-1,1-1 1,-1 1-1,1 0 1,-1-1-1,1 1 1,0-1-1,-1 1 0,1-1 1,0 1-1,0-1 1,0 0-1,2 3 1,-1-3 1,-1-1 1,0 1-1,0-1 0,0 0 1,0 1-1,1-1 1,-1 0-1,0 0 1,0 0-1,0 0 1,1 0-1,-1 0 1,0 0-1,0 0 1,1 0-1,-1-1 1,0 1-1,0 0 1,0-1-1,2 0 0,3-2 17,-1 0-1,1-1 1,-1 1-1,0-1 0,0 0 1,0-1-1,-1 1 0,1-1 1,3-5-1,15-27 265,-2-1 0,-1-1 0,-2 0 0,-2-1 0,-1-1 0,-3-1 0,-1 0 0,-2 0 1,-2-1-1,-2 0 0,0-54 0,-8 79-227,-5 23-121,-7 29-87,-1 27 87,3 0 1,2 0-1,3 2 1,-1 85-1,9-148 70,1 0 0,-1-1 0,0 1 0,0 0 0,1 0 0,-1-1 0,0 1 0,1 0 0,-1 0 0,0 0 0,0-1 0,1 1 0,-1 0 0,1 0 0,-1 0 0,0 0 0,1 0 0,-1 0 0,0-1 0,1 1 0,-1 0 0,0 0 0,1 0 0,-1 0 0,1 0 0,-1 1 0,0-1 0,1 0 0,-1 0 0,0 0 0,1 0 0,-1 0 0,0 0 0,1 1 0,-1-1 0,0 0 0,1 0 0,-1 0 0,0 1 0,1-1 0,-1 0 0,0 1 0,0-1 0,0 0 0,1 0 0,-1 1 0,0-1 0,0 0 0,0 1 0,1-1 0,-1 1 0,0-1 0,0 0 0,0 1 0,0-1 0,0 0 0,0 1 0,0-1 0,0 0 0,0 1 0,0-1 0,0 1 0,0-1 0,27-35 108,-16 21-135,-11 14 22,0-1 0,0 1 0,1 0 1,-1-1-1,0 1 0,0-1 1,1 1-1,-1 0 0,0-1 1,1 1-1,-1 0 0,0 0 1,1-1-1,-1 1 0,1 0 0,-1 0 1,0-1-1,1 1 0,-1 0 1,1 0-1,-1 0 0,1 0 1,-1 0-1,1 0 0,-1 0 1,0 0-1,1 0 0,-1 0 0,1 0 1,-1 0-1,1 0 0,-1 0 1,1 0-1,-1 0 0,0 0 1,1 0-1,-1 1 0,1-1 0,-1 0 1,0 0-1,1 1 0,-1-1 1,1 0-1,-1 0 0,0 1 1,1-1-1,-1 0 0,0 1 1,0-1-1,1 1 0,4 23-764,-5-24 21,0-11-7130,0 9 6190,0-11-7008</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37.170"/>
    </inkml:context>
    <inkml:brush xml:id="br0">
      <inkml:brushProperty name="width" value="0.025" units="cm"/>
      <inkml:brushProperty name="height" value="0.025" units="cm"/>
    </inkml:brush>
  </inkml:definitions>
  <inkml:trace contextRef="#ctx0" brushRef="#br0">0 0 4516,'0'0'20836,"0"10"-20655,2 148-1141,-2-157-1053,0-13-5760,3-5 1538</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37.929"/>
    </inkml:context>
    <inkml:brush xml:id="br0">
      <inkml:brushProperty name="width" value="0.025" units="cm"/>
      <inkml:brushProperty name="height" value="0.025" units="cm"/>
    </inkml:brush>
  </inkml:definitions>
  <inkml:trace contextRef="#ctx0" brushRef="#br0">1 100 5189,'0'0'4228,"1"-8"-2466,0 4-1688,-1 0 112,0 0 0,1 0 0,0 0-1,-1 0 1,2-1 0,-1 1-1,0 0 1,1 1 0,0-1-1,0 0 1,0 0 0,0 1-1,6-7 1,1-7 2658,-5 8 2475,5 22-5101,-2 7 273,-1 0-1,-1 1 0,0-1 0,-2 1 0,2 25 1,-4 108 1162,-4-112-1469,3 1-1,2-1 0,9 60 0,0-76-184,-11-26 3,1 0 0,-1 1 0,0-1 0,1 0 0,-1 0 0,0 0 0,1 0 0,-1 0 0,0 0 0,1 0 0,-1 0 0,0 0 0,1 0 0,-1 0 0,0 0 0,1-1 0,-1 1 0,0 0 0,1 0 0,-1 0 0,0 0 0,1-1 0,-1 1 1,0 0-1,0 0 0,1 0 0,-1-1 0,0 1 0,0 0 0,0 0 0,1-1 0,-1 1 0,0 0 0,0-1 0,0 1 0,0 0 0,1-1 0,-1 1 0,2-6 23,0 1 1,0 0-1,0-1 1,0 1-1,-1-1 1,1-11-1,1-27-201,-3-1 0,-1 0 0,-12-70 0,14 119 130,0 1 1,1 0-1,0-1 1,0 1 0,0-1-1,0 0 1,1 1-1,0-1 1,0 0 0,0-1-1,0 1 1,1 0-1,-1-1 1,1 0 0,0 0-1,0 0 1,6 3-1,-8-5 46,0 0 0,0 1 0,0-1-1,1-1 1,-1 1 0,1 0-1,-1-1 1,0 1 0,1-1 0,-1 0-1,1 0 1,-1 0 0,1 0 0,-1 0-1,1 0 1,-1-1 0,1 1-1,-1-1 1,0 0 0,1 1 0,-1-1-1,0 0 1,1-1 0,-1 1-1,0 0 1,0-1 0,0 1 0,0-1-1,0 1 1,-1-1 0,1 0 0,0 0-1,-1 0 1,1 0 0,-1 0-1,2-3 1,4-11 36,0 1-1,-1-1 0,-1 0 1,0-1-1,-1 1 0,-1-1 1,1-17-1,-7 98-125,0-36 63,4 48 0,-1-75 28,0 0-1,0-1 1,-1 1 0,1 0-1,0 0 1,0 0 0,1-1-1,-1 1 1,0 0-1,0 0 1,0 0 0,0-1-1,1 1 1,-1 0 0,0 0-1,1-1 1,-1 1 0,1 0-1,-1-1 1,1 1 0,-1 0-1,1-1 1,-1 1 0,1-1-1,0 1 1,-1-1-1,1 1 1,0-1 0,-1 1-1,1-1 1,0 0 0,-1 1-1,1-1 1,0 0 0,0 0-1,0 0 1,-1 1 0,1-1-1,0 0 1,0 0-1,0 0 1,-1 0 0,1 0-1,0 0 1,1-1 0,40-22-37,-12 6-188,-29 17 172,0-1-1,1 1 1,-1 0-1,0 0 1,0 0-1,1 0 1,-1 0-1,0 1 1,0-1-1,1 0 1,-1 1-1,0-1 1,0 0-1,1 1 1,-1-1-1,0 1 1,0 0-1,0-1 1,0 1-1,0 0 1,0 0-1,0 0 0,1 1 1,1 2 17,-1-1 0,1 1-1,-1 0 1,0-1 0,0 1 0,0 0-1,1 6 1,2 9 225,0 1-1,2 25 0,-6-37-149,47 288 2309,-47-295-2336,-1-1 0,0 1 1,0 0-1,1 0 0,-1 0 0,0 0 0,0 0 0,0 0 0,0 0 1,0-1-1,0 1 0,0 0 0,0 0 0,0 0 0,-1 0 0,1 0 1,0 0-1,0 0 0,-1-1 0,1 1 0,-1 0 0,1 0 0,-1 0 1,1-1-1,-1 1 0,1 0 0,-2 1 0,1-2-10,-1-1 0,1 1 0,0 0 0,0 0 0,0 0 0,-1-1 1,1 1-1,0 0 0,0-1 0,0 1 0,0-1 0,0 0 0,0 1 0,0-1 0,0 0 0,0 0 0,-1 0 0,-40-43-42,32 28 40,0 1-1,1-1 0,1 0 1,1-1-1,0 0 0,1 0 1,-7-31-1,11 38-2,0 1 1,1 0-1,0 0 0,0-1 0,1 1 1,0-1-1,1 1 0,0 0 1,1-1-1,-1 1 0,2 0 0,-1 0 1,2 0-1,-1 0 0,1 1 1,8-14-1,5 1-678,35-35-1,-3 6-5347,-20 14-3212</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38.621"/>
    </inkml:context>
    <inkml:brush xml:id="br0">
      <inkml:brushProperty name="width" value="0.025" units="cm"/>
      <inkml:brushProperty name="height" value="0.025" units="cm"/>
    </inkml:brush>
  </inkml:definitions>
  <inkml:trace contextRef="#ctx0" brushRef="#br0">1 98 4292,'6'3'8841,"-1"4"-5266,3 21-3852,-6-19 1190,12 64 207,-2 0 0,-4 1 0,-3 0 0,-6 121 0,-4-162-114,2-22-139,2-18 431,25-357-975,-15 263-357,-8 85 67,0-4-249,1 0 1,1 0-1,1 0 0,10-31 1,-13 48 133,0 0 1,0-1-1,0 1 0,1 0 1,-1 0-1,1 0 0,0 0 1,0 1-1,0-1 0,0 0 1,1 1-1,-1-1 1,1 1-1,-1 0 0,1 0 1,0 0-1,0 0 0,0 0 1,0 1-1,0-1 0,0 1 1,0 0-1,0 0 0,1 0 1,-1 0-1,0 1 0,1-1 1,-1 1-1,1 0 0,-1 0 1,0 0-1,1 1 1,-1-1-1,6 2 0,-8-1 72,0-1-1,0 1 1,0 0-1,0 0 0,0 0 1,0 0-1,0 0 1,0 0-1,-1 0 1,1 0-1,0 0 1,-1 0-1,1 0 0,-1 0 1,1 0-1,-1 1 1,1-1-1,-1 0 1,0 0-1,1 1 1,-1-1-1,0 0 0,0 0 1,0 1-1,0-1 1,0 0-1,-1 1 1,1-1-1,0 0 0,0 0 1,-1 1-1,1-1 1,-2 2-1,-17 44 552,-6-8-510,-27 37 434,12-34-5408</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40.224"/>
    </inkml:context>
    <inkml:brush xml:id="br0">
      <inkml:brushProperty name="width" value="0.025" units="cm"/>
      <inkml:brushProperty name="height" value="0.025" units="cm"/>
    </inkml:brush>
  </inkml:definitions>
  <inkml:trace contextRef="#ctx0" brushRef="#br0">1 490 11979,'0'0'8115,"1"9"-7597,16 260 2786,-1-305-2354,-8 16-954,-2-1 1,0 0-1,-1 0 0,1-23 0,-4 36 5,-1 0-1,-1 0 1,0 0-1,0-1 1,-1 1-1,1 0 1,-2 0 0,1 1-1,-1-1 1,-1 0-1,1 0 1,-1 1-1,0-1 1,-5-6 0,7 13-5,1 0 1,0 0 0,-1 0 0,1 0 0,-1 0 0,0 0 0,1 0 0,-1 0 0,0 0 0,0 0 0,1 1-1,-1-1 1,0 0 0,0 1 0,0-1 0,0 1 0,0-1 0,0 1 0,0-1 0,0 1 0,0-1 0,0 1 0,0 0-1,0 0 1,0-1 0,0 1 0,0 0 0,-2 0 0,2 1-7,0 0 1,0 0-1,0 1 1,1-1-1,-1 0 0,0 0 1,1 0-1,-1 1 1,1-1-1,-1 0 1,1 1-1,-1-1 0,1 0 1,0 1-1,0-1 1,0 1-1,0-1 0,0 2 1,-1 2-1,1 0-1,0 0 1,0 0 0,1 0-1,-1-1 1,1 1 0,0 0-1,1 0 1,-1-1-1,1 1 1,0-1 0,0 1-1,3 3 1,-4-6 9,1-1 0,-1 1 0,1-1 0,-1 0-1,1 0 1,0 0 0,0 0 0,0 0 0,0 0 0,-1-1 0,1 1-1,0 0 1,0-1 0,0 0 0,0 1 0,0-1 0,0 0 0,1 0-1,-1 0 1,0 0 0,0-1 0,0 1 0,0 0 0,3-2 0,-1 0 7,0 0 0,-1-1 1,1 1-1,-1-1 0,0 0 1,1 0-1,-1 0 0,-1 0 1,1 0-1,0-1 0,2-4 1,3-6 16,0-1 0,-1 0 0,-1 0 1,0-1-1,4-18 0,-3-2-62,-1 12-94,-5 61 54,-1 69 170,0-105-92,0-1 0,0 0 1,0 0-1,0 0 0,0 0 1,0 1-1,0-1 0,0 0 1,0 0-1,1 0 0,-1 0 1,0 1-1,0-1 0,0 0 0,0 0 1,0 0-1,0 0 0,0 0 1,0 1-1,0-1 0,0 0 1,1 0-1,-1 0 0,0 0 1,0 0-1,0 0 0,0 0 1,0 0-1,1 0 0,-1 1 0,0-1 1,0 0-1,0 0 0,0 0 1,1 0-1,-1 0 0,0 0 1,0 0-1,0 0 0,0 0 1,1 0-1,-1 0 0,0 0 0,0 0 1,0 0-1,0 0 0,0-1 1,1 1-1,-1 0 0,0 0 1,13-7 35,10-12 29,-16 11-52,-1 0 0,0 0 1,0-1-1,-1 0 0,0 0 0,0 0 0,3-11 1,-6 14 10,0 1 0,-1-1 0,1 0 0,-1 0 0,0 0 0,-1 1 1,1-1-1,-1 0 0,-1 0 0,1 0 0,-1 0 0,0 0 0,-3-10 1,4 15-18,0 0-1,0 0 1,0 0 0,-1 0 0,1 0 0,0 0 0,-1 0 0,1 0 0,-1 0 0,1 1 0,-1-1 0,1 0-1,-1 0 1,0 0 0,1 1 0,-1-1 0,0 0 0,0 1 0,0-1 0,1 0 0,-1 1 0,0-1 0,0 1 0,0 0-1,0-1 1,0 1 0,-2-1 0,2 2-12,0-1 0,0 1 0,-1-1 0,1 1 0,0 0-1,0 0 1,0-1 0,0 1 0,0 0 0,0 0 0,0 0 0,0 0-1,0 1 1,0-1 0,0 0 0,1 0 0,-2 2 0,-21 55-140,22-54 145,-19 79 28,18-75-5,1 0 0,0 0 0,1 0 0,0 0 0,0 0 0,1 0 0,0 0 0,2 10 0,-2-17-21,-1-1 1,1 1-1,-1 0 0,1 0 1,0-1-1,-1 1 0,1-1 0,-1 1 1,1 0-1,0-1 0,0 1 1,-1-1-1,1 0 0,0 1 0,0-1 1,0 0-1,0 1 0,-1-1 1,1 0-1,0 0 0,0 0 1,0 0-1,0 0 0,0 0 0,0 0 1,-1 0-1,1 0 0,0 0 1,0 0-1,0 0 0,0-1 0,0 1 1,-1 0-1,1-1 0,0 1 1,0-1-1,0 1 0,-1-1 0,2 0 1,30-20 96,-21 8-79,0-1 0,-1 0 1,-1-1-1,0 0 1,-1 0-1,11-30 0,7-11 102,-14 96-175,-12-38 57,1 0-1,-1 1 0,1-1 0,0 0 0,0 0 0,-1 0 1,1 0-1,1 0 0,-1 0 0,0 0 0,0 0 0,1 0 1,-1-1-1,1 1 0,0-1 0,-1 1 0,1-1 0,0 1 1,0-1-1,3 2 0,-3-3 4,0 0 1,0 0-1,0 0 1,0 0-1,-1 0 1,1 0-1,0-1 1,0 1-1,0-1 1,0 1-1,0-1 1,0 0-1,-1 1 1,1-1 0,0 0-1,-1 0 1,1 0-1,0-1 1,-1 1-1,1 0 1,-1-1-1,0 1 1,1 0-1,1-4 1,4-4 3,0 1 0,-1-1 0,0 0 1,0-1-1,-1 1 0,0-1 0,0 0 0,-2 0 1,1-1-1,-1 1 0,3-22 0,-6 31 188,0 28 197,0 44-208,15-88 432,59-124-763,-75 147 44,1 0 0,-1 1 0,1-1 0,0 0 0,2 12 1,-1 3-49,-1-17 130,4 49-1572,-4-52 1552,0-1 0,1 1 0,-1-1 0,0 1 1,0-1-1,0 1 0,0-1 0,0 1 0,1-1 0,-1 1 0,0-1 0,1 1 0,-1-1 0,0 0 1,1 1-1,-1-1 0,0 1 0,1-1 0,-1 0 0,1 1 0,-1-1 0,0 0 0,1 0 0,-1 1 1,1-1-1,-1 0 0,1 0 0,-1 0 0,2 1 0,-1-2-15,1 0 1,-1 1-1,0-1 0,1 0 1,-1 0-1,0 0 0,0 0 1,1 0-1,-1 0 0,0 0 1,0 0-1,0-1 0,0 1 1,0 0-1,1-3 0,11-19-1334,0 0 0,17-46 0,-24 55 1448,-1-1 0,-1 0 1,0-1-1,3-28 1,-8 68 150,0-16-34,1-1-1,-1 1 0,1 0 1,1 0-1,0 0 0,0-1 1,0 1-1,1 0 0,4 13 1,-5-21-153,0 1 0,-1 0 0,1-1 1,0 1-1,-1 0 0,1-1 0,0 1 1,0-1-1,0 1 0,-1-1 0,1 1 1,0-1-1,0 1 0,0-1 0,0 0 1,0 0-1,0 0 0,0 1 0,0-1 1,0 0-1,0 0 0,0 0 0,0 0 1,0-1-1,0 1 0,0 0 0,0 0 1,0-1-1,0 1 0,-1 0 0,1-1 1,0 1-1,0-1 0,0 1 0,0-1 1,-1 1-1,1-1 0,0 0 0,0 1 1,-1-1-1,2-1 0,28-29 602,56-86-985,-79 201 2104,-7-83-1740,0-1 0,1 1 0,-1 0 0,0 0 0,1 0 1,-1 0-1,1-1 0,-1 1 0,1 0 0,-1 0 0,1-1 1,0 1-1,-1 0 0,1-1 0,0 1 0,-1-1 0,1 1 1,0-1-1,0 1 0,0-1 0,0 1 0,-1-1 0,1 0 1,0 0-1,0 1 0,0-1 0,0 0 0,0 0 0,0 0 1,0 0-1,0 0 0,0 0 0,-1 0 0,1 0 0,0-1 1,0 1-1,0 0 0,0 0 0,0-1 0,0 1 0,-1 0 1,1-1-1,0 1 0,0-1 0,1-1 0,36-23 293,-22 9-320,-1 0 1,0 0-1,-1-1 1,-1-1-1,15-28 1,-42 132 2385,12-76-2166,1 1 1,0-1 0,0 1 0,1-1 0,0 1-1,4 19 1,-4-29-196,0-1 0,0 1 0,0 0 0,1-1 0,-1 1 0,0-1 0,1 1 0,-1 0 0,1-1 0,-1 1 0,1-1 0,-1 1 0,1-1 0,-1 0 0,1 1 0,-1-1 0,1 1 0,0-1 0,-1 0 0,1 0 0,-1 1 0,1-1 0,0 0 0,-1 0 0,1 0 0,0 0 0,-1 1 0,1-1 0,0 0 0,0 0 0,-1-1 0,1 1 0,0 0 0,-1 0 0,1 0 0,0 0 0,-1 0 0,1-1 0,-1 1 0,1 0 0,0-1 0,-1 1 0,1 0 0,-1-1 0,1 1 0,0-2 0,24-21-501,-22 16-223,1 0 1,-1 0-1,-1 0 1,1 0-1,-1 0 1,0-1-1,-1 1 1,1-11-1,-1-13-5141</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40.582"/>
    </inkml:context>
    <inkml:brush xml:id="br0">
      <inkml:brushProperty name="width" value="0.025" units="cm"/>
      <inkml:brushProperty name="height" value="0.025" units="cm"/>
    </inkml:brush>
  </inkml:definitions>
  <inkml:trace contextRef="#ctx0" brushRef="#br0">0 0 11659,'0'0'9833,"0"3"-7559,0 4-288,2 0-1377,5 1-513,2 2-192,-7-3-2627,-2 0-3587</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41.816"/>
    </inkml:context>
    <inkml:brush xml:id="br0">
      <inkml:brushProperty name="width" value="0.025" units="cm"/>
      <inkml:brushProperty name="height" value="0.025" units="cm"/>
    </inkml:brush>
  </inkml:definitions>
  <inkml:trace contextRef="#ctx0" brushRef="#br0">66 0 6951,'-6'45'7961,"-16"18"-4680,15-47-2866,1 0-1,-6 30 1,7-18 306,1 1-1,2 0 1,1-1 0,4 54-1,-3-80-652,0 1 0,0-1 0,1 0 0,-1 0 0,0 0 0,1 0 0,0 1 0,-1-1 0,1 0 0,0 0 0,0 0 0,0 0 0,1 0 0,-1-1 0,0 1 0,1 0 0,-1 0 0,1-1 0,-1 1-1,1-1 1,0 1 0,-1-1 0,1 0 0,0 0 0,0 0 0,0 0 0,0 0 0,0 0 0,0-1 0,1 1 0,-1 0 0,0-1 0,3 1 0,-2-2-53,1 1 1,0-1-1,0 0 1,0 0-1,0 0 1,-1 0-1,1-1 1,0 1-1,-1-1 1,0 0-1,1 0 1,-1 0-1,0-1 1,0 1-1,0-1 1,0 0-1,4-5 1,4-6-717,-1 0 1,-1-1 0,0 0-1,-1 0 1,11-30-1,-13 27-2142,-1 1 0,6-36 0,-7-11-9126</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42.163"/>
    </inkml:context>
    <inkml:brush xml:id="br0">
      <inkml:brushProperty name="width" value="0.025" units="cm"/>
      <inkml:brushProperty name="height" value="0.025" units="cm"/>
    </inkml:brush>
  </inkml:definitions>
  <inkml:trace contextRef="#ctx0" brushRef="#br0">1 1 16015,'0'0'5157,"49"37"-5157,-24-37-1473,-7 0-2179,-2-9-3715</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42.569"/>
    </inkml:context>
    <inkml:brush xml:id="br0">
      <inkml:brushProperty name="width" value="0.025" units="cm"/>
      <inkml:brushProperty name="height" value="0.025" units="cm"/>
    </inkml:brush>
  </inkml:definitions>
  <inkml:trace contextRef="#ctx0" brushRef="#br0">47 130 3427,'0'0'7260,"-8"6"-5268,-22 17-22,30-23-1886,0 0 0,-1 0 0,1-1 0,-1 1 0,1 0 0,0 0 1,-1 0-1,1 0 0,0 0 0,-1 0 0,1-1 0,0 1 1,-1 0-1,1 0 0,0 0 0,0-1 0,-1 1 0,1 0 0,0 0 1,0-1-1,-1 1 0,1 0 0,0-1 0,0 1 0,0 0 1,0-1-1,-1 1 0,1 0 0,0-1 0,0 1 0,0-1 0,0 1 1,0 0-1,0-1 0,0 1 0,0 0 0,0-1 0,0 1 1,0 0-1,0-1 0,0 1 0,0-1 0,0 1 0,1 0 0,-1-1 1,0 1-1,0 0 0,1-1 0,0-21 859,2 12-459,1 1 0,0 0 0,0 0 1,1 0-1,0 0 0,11-12 0,-14 17-335,2 0-1,-1 0 1,0 0-1,1 1 1,-1 0-1,1 0 1,0 0-1,0 0 1,0 0-1,0 1 1,1 0-1,-1 0 1,1 0-1,-1 0 1,9-1-1,-12 3-144,0 0-1,0 0 0,0 0 1,1 0-1,-1 0 1,0 0-1,0 1 1,0-1-1,0 0 1,1 1-1,-1-1 1,0 0-1,0 1 1,0 0-1,0-1 0,0 1 1,0-1-1,0 1 1,0 0-1,0 0 1,-1 0-1,1 0 1,0-1-1,0 1 1,-1 0-1,1 0 0,1 3 1,-1 0 9,1 0-1,-1 0 1,0 0 0,0 1 0,0-1 0,-1 0-1,1 1 1,-1 4 0,-1 4 11,0 0 0,0 0-1,-1 1 1,-6 19 0,-2-7-55,-1 0 0,-2-1-1,0-1 1,-1 0 0,-2-1-1,-27 33 1,46-68-229,12-11-72,-12 20 332,0 1-1,0-1 1,0 1 0,0-1 0,1 1 0,-1 0 0,1 0-1,-1 0 1,1 1 0,0-1 0,0 1 0,-1 0 0,1 0 0,0 0-1,0 1 1,0-1 0,0 1 0,0 0 0,0 0 0,0 0 0,0 1-1,0-1 1,0 1 0,0 0 0,0 0 0,0 1 0,-1-1 0,1 1-1,0 0 1,-1-1 0,1 2 0,-1-1 0,0 0 0,0 1 0,0-1-1,4 6 1,-5-7 47,-1 1 0,0-1 0,0 0 0,1 1 0,-1-1 0,1 0 0,-1 0 0,1 0 0,-1 0 0,1 0 0,0 0 0,-1 0 0,1-1 0,0 1 0,0-1 0,3 1 0,-4-1 10,0 0 0,0 0 0,0 0 0,0-1 0,1 1 0,-1-1 0,0 1 1,0-1-1,0 1 0,0-1 0,0 1 0,0-1 0,0 0 0,-1 1 0,1-1 1,0 0-1,0 0 0,0 0 0,-1 0 0,2-1 0,2-6 258,0-1 0,0 0-1,0 0 1,-1 0 0,2-13-1,-1 7-265,6-21-260,16-51 821,0 33-6198,-20 45-599</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44.602"/>
    </inkml:context>
    <inkml:brush xml:id="br0">
      <inkml:brushProperty name="width" value="0.025" units="cm"/>
      <inkml:brushProperty name="height" value="0.025" units="cm"/>
    </inkml:brush>
  </inkml:definitions>
  <inkml:trace contextRef="#ctx0" brushRef="#br0">28 213 3331,'-10'9'1581,"-3"-3"5172,9-10-1247,10-12-4121,13-16 1670,26-35 0,-37 56-2951,1 1 0,0 0 0,0 0 0,1 1 0,0 1 1,21-15-1,-30 22-116,1 0 1,0 0-1,-1 0 1,1 0-1,0 1 1,0-1-1,-1 0 1,1 1 0,0-1-1,0 1 1,0 0-1,0-1 1,0 1-1,0 0 1,-1 0-1,1 0 1,0 1-1,0-1 1,0 0-1,0 1 1,0-1-1,0 1 1,-1 0 0,1-1-1,0 1 1,0 0-1,-1 0 1,1 0-1,-1 0 1,1 0-1,-1 1 1,1-1-1,-1 0 1,2 3-1,3 4 22,-1 1 0,0 1 0,0-1 0,-1 1 1,5 14-1,16 30 293,-24-52-251,0 0 0,0-1 0,1 1-1,-1-1 1,0 0 0,1 1 0,-1-1 0,1 0-1,-1 0 1,1 0 0,0 0 0,-1 0 0,1 0-1,0 0 1,0-1 0,0 1 0,-1 0 0,1-1-1,0 0 1,0 1 0,0-1 0,3 0 0,-2-1 43,0 0 1,0 1-1,0-1 1,0 0-1,-1-1 1,1 1-1,0-1 1,0 1-1,-1-1 1,1 0-1,-1 0 1,4-3-1,6-8 119,-1 0-1,-1 0 1,0-1-1,8-15 1,-14 22-319,5-8-306,13-21 274,-15 14-8081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3.495"/>
    </inkml:context>
    <inkml:brush xml:id="br0">
      <inkml:brushProperty name="width" value="0.025" units="cm"/>
      <inkml:brushProperty name="height" value="0.025" units="cm"/>
    </inkml:brush>
  </inkml:definitions>
  <inkml:trace contextRef="#ctx0" brushRef="#br0">41 69 18385,'0'0'7789,"-6"8"-7778,2-3-1,0 0 0,0 1 1,1-1-1,0 1 0,0 0 1,1 0-1,0 0 0,0 0 1,0 0-1,0 1 0,1-1 1,0 0-1,1 1 0,0 8 1,-1-12 10,1-1 1,0 1 0,0 0 0,0 0 0,0-1 0,1 1 0,-1 0 0,1-1 0,0 1 0,0 0 0,0-1 0,0 1-1,0-1 1,0 1 0,2 2 0,-1-4 43,0 0-1,0 0 0,1 0 1,-1 0-1,0 0 1,0 0-1,0 0 1,1-1-1,-1 1 0,0-1 1,1 1-1,-1-1 1,0 0-1,1 0 1,-1 0-1,0-1 1,1 1-1,2-1 0,1 0 31,0-1-1,0 0 1,0 0 0,0 0-1,-1-1 1,1 1-1,-1-1 1,0-1-1,0 1 1,0-1-1,0 0 1,0 0-1,-1 0 1,0-1 0,7-8-1,4-7 16,-1-1-1,16-32 1,-34 69-114,1 0 0,0 0-1,1 1 1,1 31 0,1-48 18,0 1 0,0-1 0,0 1 0,0 0 1,1-1-1,-1 1 0,0-1 0,0 1 0,0 0 0,0-1 0,1 1 1,-1-1-1,0 1 0,1-1 0,-1 1 0,0-1 0,1 1 1,-1-1-1,1 0 0,-1 1 0,1-1 0,-1 1 0,1-1 0,-1 0 1,1 1-1,-1-1 0,1 0 0,-1 0 0,1 0 0,-1 1 1,1-1-1,-1 0 0,1 0 0,0 0 0,-1 0 0,1 0 0,-1 0 1,1 0-1,0 0 0,-1 0 0,1 0 0,-1 0 0,1 0 0,0-1 1,-1 1-1,1 0 0,-1 0 0,1-1 0,-1 1 0,1 0 1,-1-1-1,1 1 0,-1 0 0,1-1 0,0 0 0,29-21 737,-23 13-721,-1 1 0,0-2 0,-1 1 0,0-1 0,0 1 0,-1-1 0,0-1 1,-1 1-1,0 0 0,-1-1 0,0 0 0,0 1 0,-1-22 0,-8 63-468,6-28 446,0-1-1,0 1 1,0 0 0,0 1 0,1-1 0,-1 0 0,1 0 0,-1 0 0,1 0 0,0 0-1,1 0 1,-1 0 0,0 1 0,2 2 0,-1-5 0,0 0-1,0 0 1,0-1 0,0 1-1,0 0 1,0 0 0,0-1-1,0 1 1,0-1-1,0 1 1,1-1 0,-1 1-1,0-1 1,0 0 0,1 1-1,-1-1 1,0 0 0,1 0-1,-1 0 1,0 0 0,0 0-1,1 0 1,-1-1-1,2 1 1,34-8 223,-25 2-201,0-1 1,0 0-1,-1 0 1,1-1 0,-2-1-1,18-17 1,0 1-85,-28 25 41,0 0 0,0 0 0,0 0 1,1 0-1,-1-1 0,0 1 0,0 0 0,0 0 1,1 0-1,-1 0 0,0 0 0,0 0 0,0 0 1,1 0-1,-1 0 0,0 0 0,0 0 0,0 0 1,1 0-1,-1 0 0,0 0 0,0 0 0,1 0 1,-1 0-1,0 0 0,0 0 0,0 0 0,1 0 1,-1 0-1,0 0 0,0 0 0,0 1 0,0-1 1,1 0-1,-1 0 0,0 0 0,0 0 0,0 0 1,0 1-1,1-1 0,-1 0 0,0 0 0,0 0 1,0 0-1,0 1 0,0-1 0,0 0 0,0 0 0,0 0 1,0 1-1,0-1 0,0 0 0,0 0 0,0 1 1,0-1-1,0 0 0,0 0 0,0 1 0,2 24-170,-8 30 273,3-40-45,0 0 1,1 1-1,1 16 1,1-32-89,0 1 1,0-1 0,0 1 0,0-1 0,0 1 0,0-1 0,0 0 0,1 1 0,-1-1-1,0 1 1,0-1 0,1 0 0,-1 1 0,0-1 0,0 0 0,1 1 0,-1-1-1,0 0 1,1 0 0,-1 1 0,0-1 0,1 0 0,-1 0 0,1 1 0,-1-1-1,0 0 1,1 0 0,-1 0 0,1 0 0,-1 0 0,0 0 0,1 0 0,-1 1 0,1-1-1,-1-1 1,1 1 0,-1 0 0,1 0 0,-1 0 0,0 0 0,1 0 0,-1 0-1,1 0 1,-1 0 0,0-1 0,1 1 0,-1 0 0,1 0 0,-1-1 0,21-13-3874,-13-3-915,2-3-3054</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45.420"/>
    </inkml:context>
    <inkml:brush xml:id="br0">
      <inkml:brushProperty name="width" value="0.025" units="cm"/>
      <inkml:brushProperty name="height" value="0.025" units="cm"/>
    </inkml:brush>
  </inkml:definitions>
  <inkml:trace contextRef="#ctx0" brushRef="#br0">0 51 3171,'0'0'19800,"8"-3"-18914,36-6-314,1 2 0,63-3-1,0 1-487,-76 5-51,-2 0-217,1 0 1,60 3-1,-91 1 178,1 0 0,0 0 0,0 0 0,0 1 0,0-1 1,-1 0-1,1 1 0,0-1 0,0 0 0,0 1 0,-1-1 0,1 1 0,0-1 0,-1 1 0,1-1 0,0 1 0,-1-1 0,1 1 0,-1 0 0,1-1 0,-1 1 0,1 0 0,-1 0 0,1-1 0,-1 1 0,0 0 0,1 1 0,-1 30 4,-19 30 203,-6-16 423,-3-1 0,-1-1 0,-53 60 0,10-12-1475,8 4-4813</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48.151"/>
    </inkml:context>
    <inkml:brush xml:id="br0">
      <inkml:brushProperty name="width" value="0.025" units="cm"/>
      <inkml:brushProperty name="height" value="0.025" units="cm"/>
    </inkml:brush>
  </inkml:definitions>
  <inkml:trace contextRef="#ctx0" brushRef="#br0">0 107 3972,'4'-10'229,"8"-14"1708,6-11 1700,-2-2 3281,-27 72-2799,-7 44 0,9-19-3799,2 0 0,3 117 0,4-171-214,0 0 1,1 0-1,-1 0 0,1-1 0,1 1 0,-1 0 0,1 0 1,0-1-1,0 1 0,0-1 0,1 0 0,0 1 0,0-1 1,7 8-1,-7-11-56,-1 0 1,1 0 0,0 0-1,0 0 1,0-1 0,0 0-1,0 1 1,1-1 0,-1 0-1,0 0 1,0-1 0,1 1-1,-1-1 1,1 1 0,-1-1-1,0 0 1,1-1 0,-1 1-1,1 0 1,-1-1-1,0 0 1,1 0 0,-1 0-1,0 0 1,0 0 0,0-1-1,3-1 1,10-5-60,-1-1 1,0-1-1,-1 0 0,0-1 0,-1 0 1,0-1-1,11-14 0,-10 11-1321,-2-1-1,1 0 1,9-20-1,-6-1-4819,-10 4-4291</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53.951"/>
    </inkml:context>
    <inkml:brush xml:id="br0">
      <inkml:brushProperty name="width" value="0.025" units="cm"/>
      <inkml:brushProperty name="height" value="0.025" units="cm"/>
    </inkml:brush>
  </inkml:definitions>
  <inkml:trace contextRef="#ctx0" brushRef="#br0">0 0 96,'4'2'1153,"1"2"-480,-3-3-481,7 3-192,2 0 32,2 1-32,-1-2 0,6 2 64,2-2-64,3-3-416</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54.297"/>
    </inkml:context>
    <inkml:brush xml:id="br0">
      <inkml:brushProperty name="width" value="0.025" units="cm"/>
      <inkml:brushProperty name="height" value="0.025" units="cm"/>
    </inkml:brush>
  </inkml:definitions>
  <inkml:trace contextRef="#ctx0" brushRef="#br0">1 0 3427,'0'0'5061,"18"48"-5029,-13-31 0,-1 1-32,3 2-64,0 2-160,4 0-929,3 1-641,-5 0-3043</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54.640"/>
    </inkml:context>
    <inkml:brush xml:id="br0">
      <inkml:brushProperty name="width" value="0.025" units="cm"/>
      <inkml:brushProperty name="height" value="0.025" units="cm"/>
    </inkml:brush>
  </inkml:definitions>
  <inkml:trace contextRef="#ctx0" brushRef="#br0">1 136 5894,'0'0'6502,"0"-10"-3620,0 0-2433,0-1 477,0-1 1,0 1 0,1-1 0,3-13 0,-4 23-800,1 0-1,-1 0 1,1 0 0,-1 0 0,1 0-1,0 0 1,0 0 0,0 0-1,0 0 1,0 0 0,0 0 0,1 0-1,-1 1 1,0-1 0,1 1 0,0-1-1,-1 1 1,1-1 0,0 1 0,0 0-1,0 0 1,-1 0 0,1 0-1,0 0 1,1 0 0,-1 1 0,0-1-1,0 1 1,0-1 0,4 1 0,-4 0-109,-1 0 1,0 1 0,0-1 0,0 1 0,1-1-1,-1 1 1,0-1 0,0 1 0,0 0 0,0 0-1,0-1 1,0 1 0,0 0 0,-1 0 0,1 0-1,0 0 1,0 0 0,-1 0 0,1 0 0,0 1-1,-1-1 1,1 0 0,-1 0 0,0 0-1,1 1 1,-1-1 0,0 0 0,0 0 0,0 3-1,4 40 248,-4-43-263,-1 31 383,0 0-1,-2 0 0,-2 0 0,-1 0 1,-17 56-1,22-88-376,1 0 0,0 1 0,0-1 0,0 0 1,-1 1-1,1-1 0,0 0 0,0 1 0,0-1 0,0 0 0,0 1 0,0-1 0,0 1 0,0-1 1,0 0-1,0 1 0,0-1 0,0 0 0,0 1 0,0-1 0,0 0 0,0 1 0,0-1 1,1 1-1,-1-1 0,0 0 0,0 0 0,0 1 0,1-1 0,-1 0 0,0 1 0,0-1 1,1 1-1,13-3 85,20-17-83,-32 18 6,27-17-149,65-44-558,-87 56-422,0 0-1,0 0 1,0 0 0,-1-1 0,7-11 0,-6 0-5614</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55.190"/>
    </inkml:context>
    <inkml:brush xml:id="br0">
      <inkml:brushProperty name="width" value="0.025" units="cm"/>
      <inkml:brushProperty name="height" value="0.025" units="cm"/>
    </inkml:brush>
  </inkml:definitions>
  <inkml:trace contextRef="#ctx0" brushRef="#br0">7 382 7559,'0'0'6977,"-2"-12"-5167,0-2-1154,0 0-1,1 0 1,1 0-1,0 0 1,1 0-1,1 0 1,0 0 0,1 1-1,7-24 1,-6 28-399,0 0 1,0 0-1,1 0 1,0 0 0,10-12-1,-14 19-234,0 1-1,0-1 1,1 1-1,-1 0 1,0-1-1,1 1 1,0 0 0,-1 0-1,1 0 1,-1 0-1,1 0 1,0 0-1,0 0 1,-1 1-1,1-1 1,0 1-1,0-1 1,0 1 0,0 0-1,0 0 1,0 0-1,0 0 1,-1 0-1,1 0 1,0 0-1,0 1 1,0-1-1,0 1 1,0-1 0,0 1-1,-1 0 1,1-1-1,0 1 1,-1 0-1,1 0 1,0 0-1,1 2 1,25 23 35,-18-15 12,1-1 0,0-1 0,0 1 0,17 9 0,-26-18-55,0 0-1,0 0 0,0 0 0,0 0 1,0 0-1,0 0 0,0-1 1,0 1-1,0-1 0,0 1 0,0-1 1,0 0-1,1 0 0,-1 0 0,0 0 1,0 0-1,0 0 0,0-1 0,1 1 1,-1-1-1,0 1 0,0-1 0,0 0 1,0 0-1,0 0 0,-1 0 0,1 0 1,0 0-1,0-1 0,-1 1 0,1-1 1,0 1-1,-1-1 0,3-3 0,3-8 146,0 0 0,0 0 0,-2-1-1,0 0 1,0 0 0,-1 0 0,-1-1-1,0 1 1,-1-1 0,-1 0 0,0 1-1,-2-21 1,2 35-391,-1 0 0,1-1 0,0 1 0,0 0 0,-1-1 0,1 1-1,0 0 1,0 0 0,-1 0 0,1 0 0,0 0 0,0 0 0,0 0 0,-1 0 0,1 0 0,0 0-1,0 0 1,-1 0 0,1 0 0,0 1 0,0-1 0,1 1 0,0-1-1287,8 1-4434</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56.384"/>
    </inkml:context>
    <inkml:brush xml:id="br0">
      <inkml:brushProperty name="width" value="0.025" units="cm"/>
      <inkml:brushProperty name="height" value="0.025" units="cm"/>
    </inkml:brush>
  </inkml:definitions>
  <inkml:trace contextRef="#ctx0" brushRef="#br0">1 232 9513,'0'3'7303,"3"-5"-5990,15-11 96,6-9-223,8-4-450,-1-1-351,3-4-33,-5 2-96,0 2-224,-2 3 0,-9 6-320,-2 8-705,-9 4-384</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56.731"/>
    </inkml:context>
    <inkml:brush xml:id="br0">
      <inkml:brushProperty name="width" value="0.025" units="cm"/>
      <inkml:brushProperty name="height" value="0.025" units="cm"/>
    </inkml:brush>
  </inkml:definitions>
  <inkml:trace contextRef="#ctx0" brushRef="#br0">0 251 13869,'0'0'7816,"49"-57"-5991,-16 22-319,3-2-802,3 3-576,-1 6-128,-7 4-1185,-4 5-2082,-9 2-4740</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57.563"/>
    </inkml:context>
    <inkml:brush xml:id="br0">
      <inkml:brushProperty name="width" value="0.025" units="cm"/>
      <inkml:brushProperty name="height" value="0.025" units="cm"/>
    </inkml:brush>
  </inkml:definitions>
  <inkml:trace contextRef="#ctx0" brushRef="#br0">1 0 4452,'0'0'18295,"1"8"-17740,-1 55-32,-1-35-138,1-1 0,1 1 0,2-1 1,0 1-1,2-1 0,9 28 0,-14-52-324,1-1 0,0 0 0,-1 1 1,1-1-1,0 0 0,1 0 0,-1 0 0,0 0 0,1 0 0,-1 0 0,1 0 0,-1 0 1,1-1-1,0 1 0,0 0 0,-1-1 0,1 0 0,0 1 0,1-1 0,-1 0 0,0 0 0,0 0 1,0 0-1,1-1 0,-1 1 0,0 0 0,4-1 0,-3 0-30,1-1-1,0 0 0,-1 0 1,1 0-1,-1 0 1,1-1-1,-1 0 0,0 1 1,1-1-1,-1 0 0,0-1 1,0 1-1,-1 0 1,1-1-1,0 0 0,-1 1 1,3-4-1,3-5-419,1 1-1,-2-1 1,0 0-1,0-1 1,-1 0 0,9-24-1,-11 25-1162,-2 1 0,0-1 0,0-1 0,0 1 0,-1-14 0,-1-18-7886</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57.894"/>
    </inkml:context>
    <inkml:brush xml:id="br0">
      <inkml:brushProperty name="width" value="0.025" units="cm"/>
      <inkml:brushProperty name="height" value="0.025" units="cm"/>
    </inkml:brush>
  </inkml:definitions>
  <inkml:trace contextRef="#ctx0" brushRef="#br0">26 51 17392,'0'0'8937,"-25"-46"-9001,45 42-897,5 3-1217,-5 1-1410,1 0-4131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4.148"/>
    </inkml:context>
    <inkml:brush xml:id="br0">
      <inkml:brushProperty name="width" value="0.025" units="cm"/>
      <inkml:brushProperty name="height" value="0.025" units="cm"/>
    </inkml:brush>
  </inkml:definitions>
  <inkml:trace contextRef="#ctx0" brushRef="#br0">16 62 14061,'0'0'2472,"2"-7"133,10-35-174,-3 30 1437,-9 35-2554,-17 82-596,9-68-260,2-1-1,1 1 0,2 1 1,4 69-1,-1-106-455,0-1-1,-1 0 1,1 1-1,0-1 1,0 1 0,0-1-1,0 0 1,0 1-1,0-1 1,0 1-1,1-1 1,-1 1-1,0-1 1,0 0 0,0 1-1,0-1 1,0 1-1,1-1 1,-1 0-1,0 1 1,0-1-1,1 0 1,-1 1 0,0-1-1,0 0 1,1 1-1,-1-1 1,0 0-1,1 0 1,-1 1 0,1-1-1,-1 0 1,0 0-1,1 0 1,-1 0-1,1 1 1,-1-1-1,0 0 1,1 0 0,-1 0-1,1 0 1,-1 0-1,0 0 1,1 0-1,-1 0 1,1 0 0,-1 0-1,1 0 1,-1-1-1,0 1 1,1 0-1,-1 0 1,1 0-1,-1 0 1,0-1 0,1 1-1,-1 0 1,1-1-1,16-20 115,-8-9-395,-1-1 0,-2 0 0,-1 0 0,2-47 0,-7 71 116,0 6 148,0 0 0,0 0 0,0 1 0,0-1 0,0 0 0,0 0 0,0 0 0,0 0 0,0 0 0,1 0 0,-1 1 0,0-1 0,0 0 0,1 0 0,-1 0 0,1 1 0,-1-1 0,1 0 0,-1 0 0,1 1 0,-1-1 0,1 0 0,-1 1 0,1-1 0,0 1 0,0-1 0,-1 1 0,1-1 0,0 1 0,0-1 0,-1 1 0,2-1 0,25 9-20,0 1 314,-21-8-201,-1-1 0,1 0 0,0 0 0,-1-1 0,1 0 0,0 0 0,-1 0 0,1-1 0,-1 1 0,0-1 0,1-1 0,-1 1 0,0-1 0,0 0 0,0 0 0,6-6 1,-8 6-55,0 0 1,0 0 0,0 0 0,-1-1 0,0 1 0,0 0 0,0-1-1,0 0 1,0 1 0,-1-1 0,1 0 0,-1 0 0,0 0 0,0 0-1,-1 0 1,1 0 0,-1 0 0,0 0 0,0 0 0,0-1 0,-1 1 0,1 0-1,-1 0 1,-1-4 0,1 7-28,1 0-1,-1 0 1,0-1-1,1 1 1,-1 0-1,0 0 1,0 0-1,0 0 1,0 0 0,0 0-1,0 0 1,0 0-1,0 1 1,0-1-1,-1 0 1,1 1-1,0-1 1,0 1-1,-1-1 1,1 1 0,0-1-1,-1 1 1,1 0-1,0 0 1,-1 0-1,1 0 1,-1 0-1,1 0 1,0 0-1,-1 0 1,1 0-1,0 1 1,-1-1 0,1 1-1,-2 0 1,-2 0-11,0 0 0,0 1 0,0 0 0,0 0 1,0 0-1,1 1 0,-9 5 0,7-3 78,0 0-1,0 1 1,1 0-1,0 0 0,0 0 1,0 0-1,1 1 1,0-1-1,0 1 1,1 1-1,-1-1 0,2 0 1,-1 1-1,1-1 1,0 1-1,-1 12 1,3-18-61,1 0 0,-1 0-1,1 0 1,-1 0 0,1 0 0,0 0 0,0 0 0,0-1 0,0 1 0,0 0 0,0-1 0,0 1 0,1-1 0,-1 1 0,0-1 0,1 1 0,-1-1 0,1 0 0,0 0 0,-1 0 0,1 0 0,0 0 0,0 0-1,0 0 1,0-1 0,0 1 0,0-1 0,-1 1 0,1-1 0,0 0 0,2 0 0,13 3-60,-1-2 0,30 0 0,-30-1-149,-7 0 101,2 0-99,0 0 0,0 1-1,0 0 1,13 4-1,-22-5 179,-1 0 0,1 1 0,-1-1-1,1 0 1,-1 1 0,1 0-1,-1-1 1,0 1 0,1 0 0,-1 0-1,0 0 1,1 0 0,-1 0 0,0 0-1,0 0 1,0 0 0,0 0 0,0 1-1,0-1 1,0 0 0,0 1 0,-1-1-1,1 0 1,0 1 0,-1-1 0,1 1-1,-1-1 1,0 1 0,1 0 0,-1-1-1,0 1 1,0-1 0,0 1-1,0-1 1,0 1 0,-1 3 0,0-4-114,0 0 0,0 0 1,0 0-1,0 0 0,0 0 1,0 0-1,0 0 0,0 0 1,0 0-1,0-1 0,-1 1 1,1 0-1,0-1 0,-1 1 1,1-1-1,0 1 0,-1-1 1,1 0-1,-1 0 0,1 1 1,0-1-1,-1 0 0,1 0 1,-1-1-1,1 1 0,-2 0 1,-42-6-7061,12-6-466</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58.267"/>
    </inkml:context>
    <inkml:brush xml:id="br0">
      <inkml:brushProperty name="width" value="0.025" units="cm"/>
      <inkml:brushProperty name="height" value="0.025" units="cm"/>
    </inkml:brush>
  </inkml:definitions>
  <inkml:trace contextRef="#ctx0" brushRef="#br0">1 36 6598,'0'0'15225,"9"-2"-13778,84-28 96,-91 29-1539,-1 1 0,0-1-1,1 1 1,-1 0 0,1-1 0,-1 1 0,1 0 0,-1 0 0,1 0-1,-1 0 1,1 0 0,-1 0 0,1 1 0,-1-1 0,1 0 0,-1 1-1,1-1 1,-1 1 0,0 0 0,1-1 0,-1 1 0,0 0 0,1 0-1,-1 0 1,0 0 0,0 0 0,0 0 0,0 0 0,0 0 0,0 0 0,0 0-1,0 1 1,-1-1 0,1 0 0,0 1 0,-1-1 0,1 0 0,-1 1-1,1-1 1,-1 1 0,0-1 0,1 1 0,-1-1 0,0 3 0,1 10 191,1 1 0,-2-1 0,-2 28 0,0-23 116,0 11-10,-2-1 1,-11 42-1,9-45 6,0 0-1,2 0 1,-1 33-1,5-58-289,1-1 0,-1 0 0,1 0-1,-1 0 1,1 0 0,-1 1 0,1-1 0,-1 0 0,1 0-1,-1 0 1,1 0 0,-1 0 0,1 0 0,0 0 0,-1 0-1,1 0 1,-1-1 0,1 1 0,-1 0 0,1 0 0,-1 0-1,1-1 1,-1 1 0,0 0 0,2-1 0,14-12 27,0-1 1,0 0-1,-2-1 1,1-1-1,20-31 1,-10 16-93,20-32-1762,-23 17-3294,-13 14-2273</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58.613"/>
    </inkml:context>
    <inkml:brush xml:id="br0">
      <inkml:brushProperty name="width" value="0.025" units="cm"/>
      <inkml:brushProperty name="height" value="0.025" units="cm"/>
    </inkml:brush>
  </inkml:definitions>
  <inkml:trace contextRef="#ctx0" brushRef="#br0">1 230 9257,'0'0'18834,"74"-17"-17809,-45-12-737,1-4-256,-1-1-64,2 4-1089,-12 1-1282,-2 7-1440,-10 3-2499,-4 3-6855</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59.003"/>
    </inkml:context>
    <inkml:brush xml:id="br0">
      <inkml:brushProperty name="width" value="0.025" units="cm"/>
      <inkml:brushProperty name="height" value="0.025" units="cm"/>
    </inkml:brush>
  </inkml:definitions>
  <inkml:trace contextRef="#ctx0" brushRef="#br0">0 0 17424,'0'0'5456,"1"9"-3630,9 196 1772,-8-122-3128,20 141 0,-22-220-408,1-1 1,0 1-1,0 0 1,0-1-1,0 1 1,1-1-1,0 1 1,-1-1-1,1 0 1,0 0-1,1 1 1,3 3-1,-5-6-30,0 0 0,1 0 1,-1-1-1,1 1 0,0 0 0,-1-1 0,1 1 0,0-1 1,-1 1-1,1-1 0,0 0 0,-1 1 0,1-1 0,0 0 1,-1 0-1,1-1 0,0 1 0,0 0 0,-1 0 0,1-1 1,0 1-1,-1-1 0,1 0 0,-1 1 0,1-1 1,-1 0-1,1 0 0,-1 0 0,1 0 0,1-2 0,9-6 60,-1-1 0,0 0 0,0 0 0,-1-2 0,0 1 0,12-20 0,0-4-2306,20-44-1,-27 43-2680,-3 2-2424</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0:59.349"/>
    </inkml:context>
    <inkml:brush xml:id="br0">
      <inkml:brushProperty name="width" value="0.025" units="cm"/>
      <inkml:brushProperty name="height" value="0.025" units="cm"/>
    </inkml:brush>
  </inkml:definitions>
  <inkml:trace contextRef="#ctx0" brushRef="#br0">266 233 4548,'0'0'19539,"0"64"-17649,15-34-705,-3 6-288,1 3-417,3 4-320,0 2-64,-5-5-192,2-4-961,-2-6-737,-4-9-960,-4-8-161,-1-11-961</inkml:trace>
  <inkml:trace contextRef="#ctx0" brushRef="#br0" timeOffset="1">7 354 11755,'0'0'5888,"-2"-13"-2877,1 6-2607,0 1-125,0 0 0,0 1 1,0-1-1,1 0 0,0 0 0,0 0 0,1 0 0,0 0 0,0 0 1,0 1-1,1-1 0,-1 0 0,1 1 0,5-10 0,6-4-114,1 0 0,1 2 0,1-1 0,0 2 0,1 0 0,0 1 0,2 1 0,-1 0 0,2 2 0,0 0-1,0 1 1,1 1 0,0 1 0,1 1 0,0 1 0,0 0 0,1 2 0,25-2 0,-45 6-160,0 1 0,0-1 1,1 1-1,-1 0 0,0 0 1,0 0-1,0 1 0,0-1 1,1 1-1,-1 0 0,0 0 1,0 0-1,0 0 0,0 0 1,0 1-1,-1-1 0,1 1 0,0 0 1,-1 0-1,1 0 0,2 3 1,-3-1 51,0 0 1,0 0 0,0 0 0,-1 0 0,0 0-1,0 0 1,0 1 0,0-1 0,-1 0-1,1 1 1,-1-1 0,0 1 0,-1-1-1,1 0 1,-2 7 0,-3 8-2,0-1 0,-2 1 0,0-1 0,-1 0 0,0-1 0,-2 1 0,0-2 0,-1 1 0,-1-2 0,0 1 0,-20 18 0,29-31-495,1-1 0,0 0 0,0 0 0,-1 0 0,1 0 0,-1 0 0,1-1 0,-1 1 0,0-1 0,0 1 0,-3 0-1,-6-1-5357</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02.031"/>
    </inkml:context>
    <inkml:brush xml:id="br0">
      <inkml:brushProperty name="width" value="0.025" units="cm"/>
      <inkml:brushProperty name="height" value="0.025" units="cm"/>
    </inkml:brush>
  </inkml:definitions>
  <inkml:trace contextRef="#ctx0" brushRef="#br0">295 173 5285,'-22'17'495,"0"1"0,1 0 1,1 2-1,1 0 0,1 1 0,1 1 0,1 1 1,1 1-1,0 0 0,2 0 0,1 1 0,1 1 1,1 0-1,-7 33 0,1 10-173,4 1 0,2 0 0,4 1 0,3 100 0,6-109 33,2-1 1,3 1-1,2-2 1,35 111-1,-15-87-180,3-1-1,75 135 1,-94-192-121,2-1 1,1-1 0,0-1-1,2 0 1,1-1 0,1-1-1,0-1 1,44 31-1,-48-41-27,0 0-1,1 0 0,0-2 1,0 0-1,1-2 0,0 0 0,0 0 1,1-2-1,-1-1 0,1 0 0,0-1 1,0-1-1,36-4 0,-42 2-55,-1-1-1,0-1 1,1 0 0,-1-1-1,-1 0 1,1-1-1,-1 0 1,1-1 0,-2 0-1,1-1 1,-1-1 0,17-14-1,-13 8 21,-1 0 0,-1-1 0,0-1 0,-2 0 0,1-1-1,-2 0 1,14-32 0,-3-6 375,-2-1-1,-3-1 0,-3-1 1,12-108-1,-12 48 235,-6 0 0,-4 0-1,-20-176 1,10 234-560,-3 1-1,-3 1 1,-2-1-1,-3 2 1,-3 1-1,-1 0 1,-4 1-1,-55-89 1,65 121-203,-1 1 0,0 1 1,-2 0-1,0 1 0,-24-17 0,31 27-623,0 1-1,-1 1 0,1 0 0,-2 1 1,1 1-1,-1 0 0,0 0 0,0 2 1,-1 0-1,-27-5 0,-17 7-5170</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7:25.398"/>
    </inkml:context>
    <inkml:brush xml:id="br0">
      <inkml:brushProperty name="width" value="0.025" units="cm"/>
      <inkml:brushProperty name="height" value="0.025" units="cm"/>
    </inkml:brush>
  </inkml:definitions>
  <inkml:trace contextRef="#ctx0" brushRef="#br0">151 0 9769,'0'0'7554,"-1"13"-7100,-18 99 79,3-17-100,-4 98-1,-47 1013 1341,42 495-449,22-984-968,6 157 14,-2-833-548,-2-26-355,2 0 0,-1 0 1,2-1-1,0 1 1,7 25-1,-9-40 285,0 1 0,0 0 0,0-1 0,0 1 0,1 0 0,-1-1 0,0 1 0,1 0 0,-1-1 0,1 1 0,-1-1 0,0 1 0,1 0 0,-1-1 0,1 1 0,0-1 0,-1 0 0,1 1 0,-1-1 0,1 1 0,0-1 0,-1 0 0,1 0 0,0 1 0,-1-1 0,1 0 1,0 0-1,-1 0 0,1 0 0,1 1 0,8-1-4995</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7:26.182"/>
    </inkml:context>
    <inkml:brush xml:id="br0">
      <inkml:brushProperty name="width" value="0.025" units="cm"/>
      <inkml:brushProperty name="height" value="0.025" units="cm"/>
    </inkml:brush>
  </inkml:definitions>
  <inkml:trace contextRef="#ctx0" brushRef="#br0">54 208 7559,'-7'1'3235,"-40"6"-486,54-19-1702,11 0-802,-1 1 0,2 1 0,0 0 0,0 2 0,1 0 0,-1 1 0,2 1 0,26-4 0,32-3 13,0 5 1,144 1 0,-31 3-64,164-20 300,254-11 756,973 5-995,104 58 182,-5 28 316,-708-26 227,133-12-725,-218-6 342,-250 24-124,-241-11-356,-353-22-215,112 2-577,-129-6-1532,46-8 0,-40 0-1691,-7-4-673</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7:26.561"/>
    </inkml:context>
    <inkml:brush xml:id="br0">
      <inkml:brushProperty name="width" value="0.025" units="cm"/>
      <inkml:brushProperty name="height" value="0.025" units="cm"/>
    </inkml:brush>
  </inkml:definitions>
  <inkml:trace contextRef="#ctx0" brushRef="#br0">1 1 8648,'0'0'4842,"8"6"-3320,11 5-1157,1-1 0,-1-1 0,2 0 0,-1-2 0,1 0 0,0-2 1,1 0-1,-1-1 0,41 2 0,10-4-19,-27-2-139,45 7 0,-78-5-201,0 0 0,0 1 1,0 0-1,0 1 0,0 0 1,-1 1-1,1 0 0,14 10 1,-23-13-7,1 0 0,-1 0 0,0 1 0,0-1 1,0 1-1,0 0 0,0 0 0,-1 0 0,1 0 0,-1 1 1,0-1-1,0 1 0,0-1 0,0 1 0,-1 0 0,1 0 1,-1 0-1,0 0 0,0 0 0,-1 0 0,1 0 0,-1 0 1,0 0-1,0 0 0,0 0 0,0 0 0,-1 0 0,1 0 1,-1 0-1,0 0 0,-1 0 0,1 0 0,-1-1 0,1 1 1,-1 0-1,0-1 0,-5 7 0,-6 7 59,0 0 1,-1 0-1,-1-2 1,0 0-1,-32 24 1,25-22-88,-67 54-892,-134 78-1,188-132-2783,5-11-1982</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7:27.375"/>
    </inkml:context>
    <inkml:brush xml:id="br0">
      <inkml:brushProperty name="width" value="0.025" units="cm"/>
      <inkml:brushProperty name="height" value="0.025" units="cm"/>
    </inkml:brush>
  </inkml:definitions>
  <inkml:trace contextRef="#ctx0" brushRef="#br0">102 788 9385,'-9'7'3299,"1"-1"-2735,-10 8 1051,-1 0-1,-29 16 1,86-74 675,572-740-272,-584 756-1741,-26 27-274,0 1 1,0 0-1,1 0 1,-1 0-1,0 0 0,0 0 1,1-1-1,-1 1 1,0 0-1,0 0 1,1 0-1,-1 0 0,0 0 1,0 0-1,1 0 1,-1 0-1,0 0 1,0 0-1,1 0 0,-1 0 1,0 0-1,1 0 1,-1 0-1,0 0 0,0 0 1,1 0-1,-1 0 1,0 0-1,0 0 1,1 1-1,-1-1 0,0 0 1,0 0-1,0 0 1,1 0-1,-1 1 1,0-1-1,0 0 0,0 0 1,1 0-1,-1 1 1,0-1-1,0 0 0,0 0 1,0 1-1,0-1 1,0 0-1,0 0 1,0 1-1,1-1 0,-1 10 21,0 0 0,0-1 0,0 1 0,-4 15 0,3-20-24,-5 40 60,1 0 1,2-1-1,2 2 1,7 56-1,-4-87-290,1 0 0,1 0 0,0-1 0,1 1 0,1-1 0,14 26 0,-13-30-357,0 1 1,1-1 0,0 0 0,1 0 0,0-1 0,0-1 0,1 1 0,0-1 0,15 8 0,20 8-4582</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7:48.907"/>
    </inkml:context>
    <inkml:brush xml:id="br0">
      <inkml:brushProperty name="width" value="0.025" units="cm"/>
      <inkml:brushProperty name="height" value="0.025" units="cm"/>
    </inkml:brush>
  </inkml:definitions>
  <inkml:trace contextRef="#ctx0" brushRef="#br0">106 1 13068,'0'0'5083,"-7"13"-4160,-56 113 916,56-111-1477,1 1 0,1-1 0,0 1 0,1 0 0,1 0 0,1 0 0,-2 31 0,5-45-285,-1 1-1,1-1 0,-1 0 1,1 1-1,0-1 1,0 0-1,0 0 0,0 1 1,0-1-1,0 0 0,1 0 1,-1 0-1,1 0 1,-1-1-1,1 1 0,0 0 1,0-1-1,0 1 1,0-1-1,0 1 0,0-1 1,0 0-1,0 0 0,1 0 1,-1 0-1,0 0 1,1-1-1,-1 1 0,0-1 1,1 1-1,-1-1 1,1 0-1,-1 0 0,1 0 1,2-1-1,1 1-64,0 0 0,0-1-1,0 1 1,0-2 0,0 1 0,0 0 0,0-1-1,0 0 1,-1-1 0,1 1 0,-1-1-1,0 0 1,8-6 0,-8 4-528,1-1 0,0 0 0,-1-1-1,8-12 1,-10 13-370,0 0-1,0 0 0,-1 0 1,1 0-1,-1-1 1,1-10-1,0-26-6800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4.494"/>
    </inkml:context>
    <inkml:brush xml:id="br0">
      <inkml:brushProperty name="width" value="0.025" units="cm"/>
      <inkml:brushProperty name="height" value="0.025" units="cm"/>
    </inkml:brush>
  </inkml:definitions>
  <inkml:trace contextRef="#ctx0" brushRef="#br0">0 1 15214,'0'0'7784</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7:49.287"/>
    </inkml:context>
    <inkml:brush xml:id="br0">
      <inkml:brushProperty name="width" value="0.025" units="cm"/>
      <inkml:brushProperty name="height" value="0.025" units="cm"/>
    </inkml:brush>
  </inkml:definitions>
  <inkml:trace contextRef="#ctx0" brushRef="#br0">24 0 14990,'0'0'12044,"-23"49"-11692,35-32-256,4-1-833,1-10-2017,-5-6-2659,-3-10-7944</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7:50.595"/>
    </inkml:context>
    <inkml:brush xml:id="br0">
      <inkml:brushProperty name="width" value="0.025" units="cm"/>
      <inkml:brushProperty name="height" value="0.025" units="cm"/>
    </inkml:brush>
  </inkml:definitions>
  <inkml:trace contextRef="#ctx0" brushRef="#br0">113 105 6951,'7'-10'6261,"-1"1"-5109,27-40 1940,-30 46-2652,0-1 1,0 1-1,0 0 0,0 0 0,1 0 1,-1 0-1,1 0 0,0 1 0,0 0 1,-1 0-1,2 0 0,4-2 0,-9 4-381,1 1 0,0-1 0,-1 0 0,1 1 0,-1-1 0,1 1 0,-1-1 0,1 1 0,-1-1 0,1 1 0,-1-1-1,1 1 1,-1 0 0,0-1 0,1 1 0,-1 0 0,0-1 0,0 1 0,1 0 0,-1-1 0,0 1 0,0 0 0,0-1 0,0 1 0,0 0-1,0 0 1,0-1 0,0 1 0,0 0 0,0-1 0,0 1 0,-1 0 0,1-1 0,0 1 0,0 0 0,-1 0 0,-6 34 547,-8 11 77,-3-1 0,-44 81 0,-11 26-424,65-131-222,0 1 0,2 0 0,0 0 0,1 1 0,-1 27 0,5-47-10,0 0-1,1 0 1,0 0-1,0 1 1,0-1-1,0 0 1,0 0-1,1 0 0,0 0 1,-1 0-1,1 0 1,0 0-1,0 0 1,1 0-1,-1 0 1,0 0-1,1-1 1,0 1-1,0-1 1,0 1-1,3 3 0,0-4 1,-1 0 1,1 0-1,-1 0 0,1 0 0,0-1 0,0 0 0,-1 0 0,1 0 0,0-1 0,0 0 0,0 0 0,0 0 0,7-1 0,2-1-195,0-1-1,0 0 1,0-1-1,-1 0 0,1-1 1,-1-1-1,0 0 1,0 0-1,-1-2 1,0 1-1,0-2 1,-1 0-1,11-10 1,-20 17-295,0 0-1,0 0 1,0 0 0,-1-1 0,1 1 0,-1-1 0,1 1 0,-1-1 0,0 1 0,0-1-1,0 0 1,0 0 0,0 0 0,-1 1 0,1-6 0,0-15-6925</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7:50.941"/>
    </inkml:context>
    <inkml:brush xml:id="br0">
      <inkml:brushProperty name="width" value="0.025" units="cm"/>
      <inkml:brushProperty name="height" value="0.025" units="cm"/>
    </inkml:brush>
  </inkml:definitions>
  <inkml:trace contextRef="#ctx0" brushRef="#br0">0 78 9865,'0'0'10634,"27"-50"-8552,20 40-192,18 3-256,7 0-417,7 4-673,-5 3-383,-2 0-129,-13 0-673,-10 3-1409,-18 0-2338,-8-3-5638</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7:52.809"/>
    </inkml:context>
    <inkml:brush xml:id="br0">
      <inkml:brushProperty name="width" value="0.025" units="cm"/>
      <inkml:brushProperty name="height" value="0.025" units="cm"/>
    </inkml:brush>
  </inkml:definitions>
  <inkml:trace contextRef="#ctx0" brushRef="#br0">1 3049 7111,'0'0'6064,"10"0"-5541,17 1 115,0-1 0,0-1 0,42-8 0,573-192 1417,-344 100-1008,514-170-591,419-133 433,420-138-773,-1632 535-115,865-308 551,-112 39 87,-66 38-593,565-201 36,-1123 385-121,205-84-883,-347 135 452,0 0 0,1-1 1,-1 1-1,0-1 0,0 0 0,-1-1 1,6-5-1,4-8-4324</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7:57.745"/>
    </inkml:context>
    <inkml:brush xml:id="br0">
      <inkml:brushProperty name="width" value="0.025" units="cm"/>
      <inkml:brushProperty name="height" value="0.025" units="cm"/>
    </inkml:brush>
  </inkml:definitions>
  <inkml:trace contextRef="#ctx0" brushRef="#br0">105 1 4965,'0'0'6758,"-31"81"-6374,22-31-31,0 9-289,-5 10-32,7 4 128,-6 4-64,8-6 224,-6-6-256,7-11-192,2-13-1217,2-14-865,0-14-833</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7:58.076"/>
    </inkml:context>
    <inkml:brush xml:id="br0">
      <inkml:brushProperty name="width" value="0.025" units="cm"/>
      <inkml:brushProperty name="height" value="0.025" units="cm"/>
    </inkml:brush>
  </inkml:definitions>
  <inkml:trace contextRef="#ctx0" brushRef="#br0">89 0 9321,'-16'50'769,"2"0"-1,2 1 1,2 1 0,3-1-1,-1 104 1,16-109-4876,0-1-3189,-8-15 8510,-1 1 0,-2-1-1,0 0 1,-3 0-1,-13 45 1,13-57-2218</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7:58.626"/>
    </inkml:context>
    <inkml:brush xml:id="br0">
      <inkml:brushProperty name="width" value="0.025" units="cm"/>
      <inkml:brushProperty name="height" value="0.025" units="cm"/>
    </inkml:brush>
  </inkml:definitions>
  <inkml:trace contextRef="#ctx0" brushRef="#br0">1 10 10474,'0'0'3267,"77"25"-2979,-25-25 161,8 0-193,14-5-192,10-3-673,3-1-1473,3 1-608,0 4-1538</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7:58.973"/>
    </inkml:context>
    <inkml:brush xml:id="br0">
      <inkml:brushProperty name="width" value="0.025" units="cm"/>
      <inkml:brushProperty name="height" value="0.025" units="cm"/>
    </inkml:brush>
  </inkml:definitions>
  <inkml:trace contextRef="#ctx0" brushRef="#br0">1 71 10090,'0'0'1697,"73"26"1,-28-20-673,8-3-801,6-3-448,1-4-1762,3-9-1826</inkml:trace>
  <inkml:trace contextRef="#ctx0" brushRef="#br0" timeOffset="1">889 7 11307,'0'0'2082,"68"-6"256,-45 6-448,8 0-1506,-11 0-288,1 6 64,1-1 0,-4-1-128,-2-4-192,-5 0-1601,-7-13-3588</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7:59.586"/>
    </inkml:context>
    <inkml:brush xml:id="br0">
      <inkml:brushProperty name="width" value="0.025" units="cm"/>
      <inkml:brushProperty name="height" value="0.025" units="cm"/>
    </inkml:brush>
  </inkml:definitions>
  <inkml:trace contextRef="#ctx0" brushRef="#br0">20 1 6726,'0'0'10213,"2"11"-9711,0-3-449,0-2-18,-1 1-1,0-1 0,0 1 1,0-1-1,-1 1 1,0-1-1,-1 1 1,1 0-1,-1-1 0,-3 12 1,-2 1 557,1 0 0,1 1-1,0-1 1,2 1 0,0 0 0,2 21-1,0-40-576,0 0 0,1 0 0,-1 0 0,0 0 0,1-1 0,-1 1-1,1 0 1,0 0 0,-1-1 0,1 1 0,0 0 0,-1-1 0,1 1-1,0-1 1,0 1 0,-1-1 0,1 1 0,0-1 0,0 1 0,0-1-1,0 0 1,0 0 0,0 1 0,-1-1 0,1 0 0,0 0-1,0 0 1,0 0 0,0 0 0,0 0 0,0 0 0,0 0 0,0 0-1,0-1 1,0 1 0,-1 0 0,1-1 0,1 1 0,38-14 185,-29 7-343,0-1-1,0 0 1,-1 0 0,0-1 0,12-13-1,-16 15-818,-1 0 1,0 0-1,0-1 0,-1 1 0,5-12 1,2-17-5979</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7:59.930"/>
    </inkml:context>
    <inkml:brush xml:id="br0">
      <inkml:brushProperty name="width" value="0.025" units="cm"/>
      <inkml:brushProperty name="height" value="0.025" units="cm"/>
    </inkml:brush>
  </inkml:definitions>
  <inkml:trace contextRef="#ctx0" brushRef="#br0">1 10 14318,'0'0'5188,"61"0"-7398,-38-2-2979,1-6-3811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5.391"/>
    </inkml:context>
    <inkml:brush xml:id="br0">
      <inkml:brushProperty name="width" value="0.025" units="cm"/>
      <inkml:brushProperty name="height" value="0.025" units="cm"/>
    </inkml:brush>
  </inkml:definitions>
  <inkml:trace contextRef="#ctx0" brushRef="#br0">1 118 2851,'0'0'1329,"1"-8"3219,15-46 166,-15 49-3584,1 0-1,0 0 1,0 0 0,0 0 0,1 1 0,-1-1 0,1 1-1,0 0 1,1 0 0,4-6 0,-7 41 381,-12 141-1021,0 3-399,12-175-134,-1 1 0,0 0 0,0-1 0,1 1 0,-1 0 0,0-1 0,1 1 0,-1 0 0,1-1 0,-1 1 0,1-1 0,-1 1 0,1-1 0,-1 1 0,1-1 0,-1 1 0,1-1 0,0 1 0,-1-1 0,1 0 0,0 1 0,-1-1 0,1 0 0,0 0 0,-1 0 0,1 1 0,0-1 0,0 0 0,-1 0 0,1 0 1,0 0-1,0 0 0,-1 0 0,1 0 0,0-1 0,0 1 0,-1 0 0,1 0 0,0-1 0,-1 1 0,1 0 0,0-1 0,-1 1 0,1 0 0,0-1 0,-1 1 0,1-1 0,-1 1 0,1-1 0,-1 1 0,1-1 0,-1 0 0,0 1 0,2-2 0,-1-3-808,1 1 1,-1-1 0,0 1 0,0-1 0,-1 0 0,1 1 0,-1-7-1,0-18-5677</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8:00.278"/>
    </inkml:context>
    <inkml:brush xml:id="br0">
      <inkml:brushProperty name="width" value="0.025" units="cm"/>
      <inkml:brushProperty name="height" value="0.025" units="cm"/>
    </inkml:brush>
  </inkml:definitions>
  <inkml:trace contextRef="#ctx0" brushRef="#br0">0 244 8040,'0'0'7287,"9"-8"-5302,237-227 946,-258 273-2696,6-24-225,0 0-1,1 1 1,1-1-1,0 1 0,1 0 1,1 1-1,0-1 1,0 19-1,3-20-1599,5-9-2585</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8:01.552"/>
    </inkml:context>
    <inkml:brush xml:id="br0">
      <inkml:brushProperty name="width" value="0.025" units="cm"/>
      <inkml:brushProperty name="height" value="0.025" units="cm"/>
    </inkml:brush>
  </inkml:definitions>
  <inkml:trace contextRef="#ctx0" brushRef="#br0">25 0 6470,'-14'69'-128,"3"-4"-1762</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8:01.895"/>
    </inkml:context>
    <inkml:brush xml:id="br0">
      <inkml:brushProperty name="width" value="0.025" units="cm"/>
      <inkml:brushProperty name="height" value="0.025" units="cm"/>
    </inkml:brush>
  </inkml:definitions>
  <inkml:trace contextRef="#ctx0" brushRef="#br0">62 0 13773,'0'0'1634,"-31"69"-33,20-36-320,2-6-992,4-3-193,3 0-64,-1 2 0,3 2-32,0 0-192,0 1-385,0-1-448,3 1-1089,-3-4-1057,0-3-1986</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8:01.159"/>
    </inkml:context>
    <inkml:brush xml:id="br0">
      <inkml:brushProperty name="width" value="0.025" units="cm"/>
      <inkml:brushProperty name="height" value="0.025" units="cm"/>
    </inkml:brush>
  </inkml:definitions>
  <inkml:trace contextRef="#ctx0" brushRef="#br0">121 0 9545,'0'0'5317,"-42"88"-5253,17-26-64,5 14-769,0 5-1633,6 5-1377</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8:02.938"/>
    </inkml:context>
    <inkml:brush xml:id="br0">
      <inkml:brushProperty name="width" value="0.025" units="cm"/>
      <inkml:brushProperty name="height" value="0.025" units="cm"/>
    </inkml:brush>
  </inkml:definitions>
  <inkml:trace contextRef="#ctx0" brushRef="#br0">0 19 11627,'0'0'96,"67"31"-256,-31-35 160,9-9-865,9-2-1761,-2-2-4389</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8:03.281"/>
    </inkml:context>
    <inkml:brush xml:id="br0">
      <inkml:brushProperty name="width" value="0.025" units="cm"/>
      <inkml:brushProperty name="height" value="0.025" units="cm"/>
    </inkml:brush>
  </inkml:definitions>
  <inkml:trace contextRef="#ctx0" brushRef="#br0">1 1 11435,'0'0'1377,"88"45"-288,-40-29-32,21-8-865,3-6-992,4-2-2275,6 0-1281</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8:03.612"/>
    </inkml:context>
    <inkml:brush xml:id="br0">
      <inkml:brushProperty name="width" value="0.025" units="cm"/>
      <inkml:brushProperty name="height" value="0.025" units="cm"/>
    </inkml:brush>
  </inkml:definitions>
  <inkml:trace contextRef="#ctx0" brushRef="#br0">1 376 7399,'77'15'902,"1"-4"0,0-3 0,82-3 0,-44-9-1136,160-26-1,28-2-1857,-257 32 1838,0 1 0,-1 2-1,1 2 1,69 18 0,175 38 1030,-239-55-366,1-2 1,-1-2-1,89-9 1,223-65 85,-263 47-617,2 4 0,166-12 1,11 45 2770,-213-4-2037,1-4 0,0-3 1,-1-2-1,85-14 1,-18-16-554,139-52 0,21-7-1774,-233 76 738,0 2 0,122-8 0,-163 20 1187,1 1 1,-1 0-1,40 10 0,-11 2 2491,71 31-1,-86-30-1630,0-1-1,0-2 1,2-1-1,68 10 1,-65-18-882,0-2 0,0-2 0,0-1 0,72-16 0,144-56-2105,-160 43-2056,102-19 0,-171 46 3311,0 2 1,1 0 0,26 2-1,-40 1 770,0 1 0,-1 1 0,0 0 0,1 0 0,-1 1 0,0 1 0,0 0 0,16 8 0,5 6 1437,1-2 1,52 18-1,-71-30-1795,0 0 0,0-2 0,1 1-1,-1-2 1,1 0 0,-1 0 0,1-2 0,26-3 0,17-13-5062</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8:04.552"/>
    </inkml:context>
    <inkml:brush xml:id="br0">
      <inkml:brushProperty name="width" value="0.025" units="cm"/>
      <inkml:brushProperty name="height" value="0.025" units="cm"/>
    </inkml:brush>
  </inkml:definitions>
  <inkml:trace contextRef="#ctx0" brushRef="#br0">67 0 12268,'0'0'5183,"-2"12"-4553,-2 12-477,-2-1 0,-13 33-1,-12 45 335,30-96-431,0-1 0,0 0 0,0 1 0,1-1 0,0 0 1,0 1-1,0-1 0,0 0 0,1 1 0,-1-1 0,3 6 0,-2-8-38,0-1 0,0 1 0,0-1-1,0 0 1,1 1 0,-1-1 0,0 0 0,1 0 0,-1 0-1,1 0 1,-1 0 0,1 0 0,0-1 0,-1 1 0,1 0 0,0-1-1,0 0 1,-1 1 0,1-1 0,0 0 0,0 0 0,-1 0-1,1 0 1,0 0 0,0 0 0,0 0 0,-1 0 0,4-2-1,0 1-199,-1 0 0,1-1 0,-1 1 0,1-1 0,-1 0 0,0-1 0,0 1 0,0-1 0,0 1-1,0-1 1,-1 0 0,1-1 0,-1 1 0,0-1 0,0 1 0,0-1 0,2-4 0,12-26-5098</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8:04.918"/>
    </inkml:context>
    <inkml:brush xml:id="br0">
      <inkml:brushProperty name="width" value="0.025" units="cm"/>
      <inkml:brushProperty name="height" value="0.025" units="cm"/>
    </inkml:brush>
  </inkml:definitions>
  <inkml:trace contextRef="#ctx0" brushRef="#br0">1 0 16239,'0'0'3171</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8:05.380"/>
    </inkml:context>
    <inkml:brush xml:id="br0">
      <inkml:brushProperty name="width" value="0.025" units="cm"/>
      <inkml:brushProperty name="height" value="0.025" units="cm"/>
    </inkml:brush>
  </inkml:definitions>
  <inkml:trace contextRef="#ctx0" brushRef="#br0">1 114 9321,'0'0'2258,"10"-10"-699,61-50 498,-63 55-1638,1-1 1,0 1-1,0 0 0,1 0 0,-1 1 0,1 1 0,0 0 0,15-3 0,-24 5-390,0 1-1,0 0 0,0 0 0,0 0 1,0 0-1,0 0 0,-1 0 0,1 0 1,0 0-1,0 0 0,0 0 0,0 0 1,0 0-1,0 1 0,0-1 0,-1 0 1,1 1-1,0-1 0,0 0 0,0 1 1,-1-1-1,1 1 0,0 0 0,-1-1 1,1 1-1,0 0 0,-1-1 0,1 1 1,0 1-1,0 0 25,-1 0-1,1 0 1,-1 0-1,0 0 1,0 0 0,0 0-1,0 0 1,0 0 0,-1 0-1,1 0 1,0 0-1,-2 4 1,-2 5 142,-1 0 0,0-1 0,-10 18 0,-78 99 323,42-61 128,50-66-633,1 1 1,-1 0-1,0 0 1,1 0-1,-1 0 1,0 0-1,1 0 1,-1 0-1,1 0 1,-1 0-1,1 0 1,0 0-1,-1 0 1,1 0-1,0 0 1,0 0-1,0 0 1,0 0-1,0 0 1,0 2-1,0-3-9,1 0 1,-1 1-1,1-1 0,-1 1 1,1-1-1,-1 1 0,1-1 1,0 0-1,-1 1 0,1-1 1,-1 0-1,1 0 0,0 0 1,-1 1-1,1-1 0,0 0 0,-1 0 1,1 0-1,0 0 0,-1 0 1,1 0-1,0 0 0,1-1 1,53-12 42,-44 10 10,155-50-3992,-113 33-1387</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5.765"/>
    </inkml:context>
    <inkml:brush xml:id="br0">
      <inkml:brushProperty name="width" value="0.025" units="cm"/>
      <inkml:brushProperty name="height" value="0.025" units="cm"/>
    </inkml:brush>
  </inkml:definitions>
  <inkml:trace contextRef="#ctx0" brushRef="#br0">1 90 5701,'0'0'17099,"4"-8"-15305,-2 4-1670,-1 1-1,1 0 1,0 0 0,0 0-1,1 0 1,-1 0 0,0 0-1,1 0 1,0 1 0,0-1-1,0 1 1,0 0 0,0 0-1,0 0 1,0 0 0,1 1-1,-1-1 1,0 1 0,1 0-1,0 0 1,-1 0 0,1 0-1,5 0 1,70-7 525,11-3-1229,-32 0-8239</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8:11.098"/>
    </inkml:context>
    <inkml:brush xml:id="br0">
      <inkml:brushProperty name="width" value="0.025" units="cm"/>
      <inkml:brushProperty name="height" value="0.025" units="cm"/>
    </inkml:brush>
  </inkml:definitions>
  <inkml:trace contextRef="#ctx0" brushRef="#br0">0 395 7687,'0'0'9001,"53"10"-6823,-12-18-577,13-10-512,14-8-224,10-5-384,16-11-321,-1-5-96,1 2-32,-8 0-128,-15 4-705,-14 2-1121,-17 6-2178,-18 4-3779</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8:11.471"/>
    </inkml:context>
    <inkml:brush xml:id="br0">
      <inkml:brushProperty name="width" value="0.025" units="cm"/>
      <inkml:brushProperty name="height" value="0.025" units="cm"/>
    </inkml:brush>
  </inkml:definitions>
  <inkml:trace contextRef="#ctx0" brushRef="#br0">623 0 14926,'-9'1'635,"0"0"-462,1 0-1,-1 1 1,1 0-1,-1 0 0,1 0 1,0 1-1,0 1 1,0-1-1,0 1 0,1 1 1,0-1-1,-1 1 1,2 1-1,-1-1 0,1 1 1,-10 10-1,-347 466 3549,352-467-3619,-52 82 479,57-87-524,1 1-1,0 0 0,0 1 0,1-1 0,1 1 0,0-1 0,-2 15 0,5-23-46,-1-1 1,1 1-1,0-1 1,0 1-1,1-1 1,-1 0-1,0 1 1,1-1-1,-1 0 1,1 1 0,0-1-1,0 0 1,0 0-1,0 1 1,0-1-1,0 0 1,1 0-1,-1 0 1,1 0-1,-1-1 1,1 1-1,0 0 1,0-1-1,0 1 1,0-1-1,0 1 1,0-1-1,0 0 1,0 0-1,0 0 1,1 0 0,-1 0-1,0-1 1,4 1-1,8 2 59,1-1-1,-1-1 1,1 0-1,23-2 1,-25 0-33,43-5-5,-1-3-1,0-2 0,-1-3 1,80-30-1,-64 20-166,26-9-1797,-33 7-2892,0-5-6856</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8:12.211"/>
    </inkml:context>
    <inkml:brush xml:id="br0">
      <inkml:brushProperty name="width" value="0.025" units="cm"/>
      <inkml:brushProperty name="height" value="0.025" units="cm"/>
    </inkml:brush>
  </inkml:definitions>
  <inkml:trace contextRef="#ctx0" brushRef="#br0">0 76 13837,'0'0'8104,"3"8"-7464,4 21-323,-1 0 0,-1 0 1,1 50-1,6 34 267,-12-112-563,0 1 0,0-1 1,0 1-1,1-1 0,-1 1 0,0-1 1,1 0-1,-1 1 0,1-1 0,0 0 1,-1 1-1,1-1 0,0 0 0,0 0 1,0 1-1,0-1 0,0 0 1,0 0-1,2 1 0,-2-2 4,0 1-1,0-1 1,0 0 0,0 0-1,0 0 1,0 0 0,0 0-1,0 0 1,0 0 0,0 0-1,0 0 1,0 0 0,0-1-1,0 1 1,0 0 0,0-1-1,0 1 1,0-1 0,0 1-1,1-2 1,4-2 87,-1-1-1,1 0 1,-1 0-1,0 0 1,-1 0-1,8-11 1,83-153 471,-18 32-525,-76 133-60,1 1 1,0 0-1,0 0 1,1 0 0,-1 0-1,1 0 1,-1 1-1,1-1 1,0 1-1,3-3 1,-5 5-1,-1 0 1,0 0-1,1 0 0,-1 0 1,0 0-1,1 0 0,-1-1 1,0 1-1,1 0 0,-1 0 0,0 0 1,1 0-1,-1 0 0,0 1 1,1-1-1,-1 0 0,0 0 1,1 0-1,-1 0 0,0 0 1,1 0-1,-1 1 0,0-1 1,1 0-1,-1 0 0,0 0 1,0 1-1,1-1 0,-1 0 1,0 0-1,0 1 0,1-1 0,-1 1 1,5 23-22,-16 265-1547,13-280-154,3-11-400,6-15-1673,-10 15 3493,15-30-6598</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8:12.994"/>
    </inkml:context>
    <inkml:brush xml:id="br0">
      <inkml:brushProperty name="width" value="0.025" units="cm"/>
      <inkml:brushProperty name="height" value="0.025" units="cm"/>
    </inkml:brush>
  </inkml:definitions>
  <inkml:trace contextRef="#ctx0" brushRef="#br0">109 236 14958,'-9'4'2280,"2"0"-1984,1 0-1,-1 0 1,1 1 0,-1-1 0,1 1 0,1 1 0,-1-1 0,1 1 0,0 0 0,0 0 0,0 0-1,1 1 1,0 0 0,1 0 0,-1 0 0,1 0 0,1 0 0,-1 1 0,1-1 0,-1 12 0,2-15-229,1 0 1,0 1 0,0-1 0,0 0 0,0 0 0,1 0 0,-1 0 0,1 0 0,0 0 0,0 0-1,1-1 1,-1 1 0,1 0 0,3 5 0,-3-7-57,1 1 0,-1-1-1,1 0 1,-1-1 0,1 1-1,0 0 1,0-1 0,0 0 0,0 1-1,0-1 1,0 0 0,0-1 0,0 1-1,0-1 1,0 1 0,0-1 0,1 0-1,5 0 1,-7 0 42,0 0-1,0 0 1,0 0 0,0 0 0,0 0-1,0 0 1,-1 0 0,1-1-1,0 1 1,0 0 0,0-1-1,0 0 1,-1 0 0,1 1 0,0-1-1,-1 0 1,1 0 0,0 0-1,-1-1 1,0 1 0,1 0-1,-1-1 1,0 1 0,3-3 0,-3 0 26,0-1 0,0 1 0,0 0 1,-1 0-1,0 0 0,1 0 0,-2-1 1,1 1-1,0 0 0,-1 0 1,-1-4-1,0-2-23,-1 1 1,0 0-1,0 0 1,-1 0-1,-1 1 1,1-1-1,-2 1 1,-6-9-1,-23-43 317,35 59-374,0 0 1,0 0 0,0 0-1,0 0 1,0-1 0,0 1 0,0 0-1,0 0 1,1 0 0,-1 0-1,0 0 1,1 0 0,-1 0-1,1 0 1,0 0 0,-1 0 0,1 0-1,0 0 1,-1 0 0,1 0-1,0 0 1,0 0 0,0 1-1,0-1 1,-1 0 0,1 1 0,0-1-1,0 1 1,1-1 0,0 0-1,43-19-55,-31 14 47,34-19-51,-37 18 29,-1 1 0,1 0 0,0 1 0,1 0 1,-1 1-1,1 0 0,0 1 0,0 0 0,16-1 1,-27 4 23,1 1 1,0 0 0,-1-1 0,1 1-1,0 0 1,-1 0 0,1 0 0,-1 0 0,0 0-1,1 1 1,-1-1 0,0 0 0,0 1 0,1-1-1,-1 1 1,0-1 0,-1 1 0,1-1-1,0 1 1,0 0 0,-1 0 0,1-1 0,-1 1-1,1 0 1,-1 0 0,0-1 0,0 1 0,1 0-1,-2 3 1,5 66 151,-4-61-109,0 123 808,0-132-835,0-1-1,0 1 1,0 0 0,0-1 0,0 1 0,0-1 0,0 1 0,0-1 0,0 1 0,0-1-1,0 1 1,0-1 0,1 1 0,-1-1 0,0 1 0,0-1 0,1 1 0,-1-1 0,0 1 0,1-1-1,-1 1 1,0-1 0,1 0 0,-1 1 0,1-1 0,-1 0 0,1 1 0,-1-1 0,1 0-1,-1 0 1,1 1 0,17-7 150,14-23 22,42-71-32,-49 63-231,53-58-1,-78 94 74,1 1 1,-1-1-1,1 0 0,0 0 0,0 0 0,-1 1 0,1-1 0,0 0 0,0 1 0,0-1 1,0 1-1,0-1 0,0 1 0,0 0 0,0-1 0,0 1 0,0 0 0,0-1 1,0 1-1,0 0 0,0 0 0,2 0 0,-2 1 7,-1-1-1,1 1 1,0-1-1,0 1 1,-1 0 0,1-1-1,-1 1 1,1 0 0,-1 0-1,1-1 1,-1 1-1,1 0 1,-1 0 0,1 0-1,-1 0 1,0 0-1,0 0 1,0 0 0,1-1-1,-1 3 1,0 62 78,-1-49-79,0-3 9,1 19 176,7-25 21,8-14 94,5-12-200,0-1-1,-1 0 0,24-36 0,-28 35-152,0 1 1,2 0-1,0 2 1,36-31-1,-52 48 43,0 0-1,0 0 1,1 0-1,-1 0 0,0 0 1,0 0-1,0 1 1,1-1-1,-1 0 1,0 1-1,1-1 1,-1 1-1,1-1 0,-1 1 1,0 0-1,1 0 1,-1 0-1,1 0 1,-1-1-1,1 2 1,-1-1-1,1 0 0,-1 0 1,3 1-1,-3 0 10,0 0 1,0 0-1,0 1 0,0-1 0,-1 0 0,1 0 0,0 1 0,0-1 0,-1 1 0,1-1 0,-1 0 0,1 1 1,-1-1-1,0 1 0,0-1 0,1 1 0,-1 0 0,0 2 0,-1 11 52,0 1 0,-1 0 0,-5 19-1,7-33-38,-5 18 83,3-15-47,0 1-1,1-1 1,0 0 0,0 1-1,0-1 1,1 1 0,-1-1-1,1 1 1,1 7 0,0-13-42,0 0 1,-1 0-1,1 0 1,0 0-1,-1 0 1,1 0-1,-1 0 1,1 0-1,0 0 1,-1 0-1,1-1 1,-1 1-1,1 0 1,0 0-1,-1-1 1,1 1-1,-1 0 1,1-1-1,-1 1 1,1-1-1,-1 1 1,1-1-1,-1 1 1,0 0-1,1-1 1,-1 0-1,1 0 1,15-14-124,14-31-3091,-13 12-5722,-6 5-8668</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48:13.770"/>
    </inkml:context>
    <inkml:brush xml:id="br0">
      <inkml:brushProperty name="width" value="0.025" units="cm"/>
      <inkml:brushProperty name="height" value="0.025" units="cm"/>
    </inkml:brush>
  </inkml:definitions>
  <inkml:trace contextRef="#ctx0" brushRef="#br0">171 556 14221,'0'0'3406,"-9"-7"-2178,5 3-1035,2 2-151,1 1 0,0-1 0,0 0-1,-1 1 1,1 0 0,-1-1 0,1 1 0,-1 0 0,1 0 0,-1 0 0,0 0 0,0 0 0,0 0 0,1 0 0,-1 0 0,0 1 0,0-1 0,0 1-1,0 0 1,0-1 0,0 1 0,0 0 0,0 0 0,0 0 0,0 1 0,0-1 0,0 0 0,0 1 0,0-1 0,0 1 0,0 0 0,0-1 0,0 1-1,-2 2 1,-4 5 157,-1 0-1,1 1 0,0 0 0,1 0 1,0 1-1,0 0 0,1 1 0,-6 13 1,8-16-25,1 0 1,0 0 0,0 1-1,1 0 1,0-1 0,1 1 0,-1 0-1,2 0 1,-1 0 0,1 0 0,3 15-1,-3-23-159,0 0-1,0-1 0,0 1 0,0 0 0,0 0 1,1-1-1,-1 1 0,0 0 0,1 0 0,-1-1 1,0 1-1,1-1 0,-1 1 0,1 0 1,-1-1-1,1 1 0,-1-1 0,1 1 0,0-1 1,-1 1-1,1-1 0,0 1 0,-1-1 0,1 0 1,0 1-1,-1-1 0,1 0 0,0 0 0,0 0 1,0 1-1,27-9 241,-20 4-192,0-1-1,0-1 1,0 1 0,8-9-1,11-14-14,-1-2-1,-2 0 0,0-2 1,-2 0-1,-2-2 1,-1 0-1,17-44 0,-41 100-69,1 0-1,0 1 0,1 42 0,1-37 29,1-21 9,1-1 1,0 1-1,0 0 1,0 0-1,1-1 1,0 1-1,2 9 1,-2-15-13,0 1 1,0 0-1,0-1 1,0 1-1,0-1 1,1 1-1,-1-1 1,0 0-1,1 1 1,-1-1-1,1 0 1,-1 0-1,1 0 1,-1 0 0,1 0-1,0 0 1,0-1-1,-1 1 1,1 0-1,0-1 1,0 0-1,0 1 1,0-1-1,0 0 1,0 0-1,-1 0 1,1 0-1,0 0 1,4-1 0,1 0 33,0-1 0,0 0 0,0 0 1,0-1-1,0 1 0,0-2 0,-1 1 0,1-1 1,-1 0-1,0 0 0,0 0 0,-1-1 1,1 0-1,6-7 0,9-12 128,-2 0-1,18-26 0,-13 13 0,-1 0 0,-2-2 0,32-80-1,-43 89-90,-1 1 0,-2-1-1,-1 0 1,-1 0 0,-2-1-1,0-45 1,-3 75-81,0-1 0,0 1 0,0-1 0,0 0 0,0 1 0,0-1 0,-1 1 0,1-1 1,0 1-1,-1-1 0,1 1 0,-1-1 0,0 1 0,1 0 0,-1-1 0,0 1 0,-1-2 0,1 3 3,1 0 0,-1 0 0,1 0 0,-1-1 0,0 1 0,1 0 0,-1 0 0,1 0 0,-1 0 0,0 0 0,1 0 0,-1 0 0,0 0 0,1 1 0,-1-1 0,1 0 0,-1 0 0,1 0 0,-1 1 0,0-1 0,1 0 0,-1 0 0,1 1 0,-1-1 0,1 0 0,-1 1-1,0 0 1,-3 3-9,0 1-1,0-1 1,0 1-1,1-1 0,-1 1 1,1 0-1,-4 9 1,-13 32 98,1 1 1,3 0 0,2 1-1,2 1 1,2 0-1,-6 84 1,15-123-48,1-1 0,1 1 0,0-1 0,3 18 0,-3-24-35,0-1 0,0 1 1,0-1-1,0 1 0,0-1 0,0 0 0,1 0 0,-1 0 1,1 0-1,0 0 0,0 0 0,-1 0 0,1 0 0,0-1 1,0 1-1,1-1 0,-1 1 0,0-1 0,0 0 1,1 0-1,-1 0 0,5 1 0,5 1-17,-1-1-1,1-1 1,0 0 0,0-1-1,-1 0 1,1-1 0,0 0 0,0 0-1,-1-2 1,15-3 0,-14 2-803,0 0 1,-1-1 0,1 0 0,-1-1 0,17-11 0,3-10-4682</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17.573"/>
    </inkml:context>
    <inkml:brush xml:id="br0">
      <inkml:brushProperty name="width" value="0.025" units="cm"/>
      <inkml:brushProperty name="height" value="0.025" units="cm"/>
    </inkml:brush>
  </inkml:definitions>
  <inkml:trace contextRef="#ctx0" brushRef="#br0">0 79 6054,'0'0'1121,"11"0"2018,0 0-2178,7 0 224,5-2 32,10-5-705,3-2-319,2-2-129,1 1-64,-3 0-257,2 1-127,-7 3 160,-2 1-64,-1 4-161,0-3-704,-5 0-1666</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17.968"/>
    </inkml:context>
    <inkml:brush xml:id="br0">
      <inkml:brushProperty name="width" value="0.025" units="cm"/>
      <inkml:brushProperty name="height" value="0.025" units="cm"/>
    </inkml:brush>
  </inkml:definitions>
  <inkml:trace contextRef="#ctx0" brushRef="#br0">1 95 7976,'0'0'8829,"10"5"-8076,0-1-613,1 1 0,0-2 0,0 0 0,0 0-1,21 2 1,39-5-2565,-28-6-3011,48-14-1,-11 3 5521,1 6 6493,-77 11-6442,127-9 2665,-87 4-4019,44-12 0,-28 3-2838</inkml:trace>
  <inkml:trace contextRef="#ctx0" brushRef="#br0" timeOffset="1">1265 0 15310,'0'0'2371,"56"25"-834,-20-15-608,13-2-865,3-6-256,6-2-1570,5-7-2658,0-10-3876</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18.311"/>
    </inkml:context>
    <inkml:brush xml:id="br0">
      <inkml:brushProperty name="width" value="0.025" units="cm"/>
      <inkml:brushProperty name="height" value="0.025" units="cm"/>
    </inkml:brush>
  </inkml:definitions>
  <inkml:trace contextRef="#ctx0" brushRef="#br0">0 53 13805,'0'0'2691,"74"33"-962,-27-22-287,9-1-1186,7-7-160,3-3-577,3 0-2273,-1-3-2627,-3-7-4581</inkml:trace>
  <inkml:trace contextRef="#ctx0" brushRef="#br0" timeOffset="1">838 67 12332,'0'0'3811,"86"2"-736,-37 4-1569,3-1-1250,0-1-160,6-1-32,0-3-256,1 0-1185,0 0-1827,4-7-1440,6-2-481</inkml:trace>
  <inkml:trace contextRef="#ctx0" brushRef="#br0" timeOffset="2">1715 27 6662,'63'-6'3331,"-7"3"129,-2 3-481,0 0-1698,0 0-1025,5 0-192,6 0-1281,7-6-1794,2-5-1217</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18.701"/>
    </inkml:context>
    <inkml:brush xml:id="br0">
      <inkml:brushProperty name="width" value="0.025" units="cm"/>
      <inkml:brushProperty name="height" value="0.025" units="cm"/>
    </inkml:brush>
  </inkml:definitions>
  <inkml:trace contextRef="#ctx0" brushRef="#br0">1 171 11627,'0'0'4324,"86"7"-1537,-41 3-1314,8-3-896,2 0-513,5-7-353,3 0-2209,0-20-4549</inkml:trace>
  <inkml:trace contextRef="#ctx0" brushRef="#br0" timeOffset="1">1017 54 20595,'0'0'1922,"61"20"-897,-21-20-929,-1 0-576,4-5-2467,8-16-5733</inkml:trace>
  <inkml:trace contextRef="#ctx0" brushRef="#br0" timeOffset="2">1636 1 2114,'0'0'14189,"65"22"-13132,-22-14 385,4-4-834,5-2-608,6-2-2434,1 0-3171,5-11-2018</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19.061"/>
    </inkml:context>
    <inkml:brush xml:id="br0">
      <inkml:brushProperty name="width" value="0.025" units="cm"/>
      <inkml:brushProperty name="height" value="0.025" units="cm"/>
    </inkml:brush>
  </inkml:definitions>
  <inkml:trace contextRef="#ctx0" brushRef="#br0">0 1 10442,'0'0'4804,"74"0"-1536,-40 11-1090,6-1-1506,9-2-608,-3-4-320,5-4-2306,1 0-3332,0-13-5925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6.110"/>
    </inkml:context>
    <inkml:brush xml:id="br0">
      <inkml:brushProperty name="width" value="0.025" units="cm"/>
      <inkml:brushProperty name="height" value="0.025" units="cm"/>
    </inkml:brush>
  </inkml:definitions>
  <inkml:trace contextRef="#ctx0" brushRef="#br0">10 60 14221,'0'0'12684,"81"-17"-11755,-42 3-608,3 2-257,3 4-64,-7 2-192,-8 4-705,-3 2-801,-9 0-1345,-11 8-736,-7 1-1667,-3 1-2913</inkml:trace>
  <inkml:trace contextRef="#ctx0" brushRef="#br0" timeOffset="1">1 263 12556,'0'0'12075,"54"12"-10377,-31-12-993,8-3-577,-2-2-96,5 4-96,-2-2-929,-3-1-1506,-6 0-1184,1-2-2819</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20.171"/>
    </inkml:context>
    <inkml:brush xml:id="br0">
      <inkml:brushProperty name="width" value="0.025" units="cm"/>
      <inkml:brushProperty name="height" value="0.025" units="cm"/>
    </inkml:brush>
  </inkml:definitions>
  <inkml:trace contextRef="#ctx0" brushRef="#br0">209 0 3619,'0'0'15119,"-5"9"-13763,-3 10-818,1-1 1,1 2-1,1-1 0,0 1 1,1 0-1,-1 35 1,3 138 1448,4-105-1487,-2-49-244,-2 8-25,3-1-1,2 0 1,1 0 0,14 56 0,-27-134-89,-1 0 1,-1 1 0,-18-35 0,-92-127-512,120 192 370,0-1 0,0 0 0,1 1 0,-1-1-1,0 0 1,1 1 0,-1-1 0,1 0-1,-1 0 1,1 1 0,0-1 0,0 0 0,0 0-1,0 0 1,0 1 0,0-1 0,1-3-1,0 4 3,0-1-1,-1 1 0,1 0 0,0 0 0,0 0 0,0 0 0,0 0 1,0 0-1,0 1 0,0-1 0,0 0 0,0 0 0,0 1 0,0-1 0,1 1 1,-1-1-1,0 1 0,0-1 0,2 1 0,9-2-6,-1 1 0,1 0 1,-1 1-1,22 2 0,-1-1-151,-12-1-746,-1-2 0,0-1 0,0 0 0,18-6 0,-25 5-647,0-1 0,0 0-1,-1 0 1,13-9 0,14-15-6748</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20.531"/>
    </inkml:context>
    <inkml:brush xml:id="br0">
      <inkml:brushProperty name="width" value="0.025" units="cm"/>
      <inkml:brushProperty name="height" value="0.025" units="cm"/>
    </inkml:brush>
  </inkml:definitions>
  <inkml:trace contextRef="#ctx0" brushRef="#br0">29 0 16143,'0'0'4388,"-13"63"-2594,8-24-385,0 7 1,-1 5-257,6 2-545,0-3-415,4-3-97,7-6-64,-1-6-256,5-6-801,-1-10-897,1-8-545,1-5-479,2-6-2051,-2 0-1922</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20.904"/>
    </inkml:context>
    <inkml:brush xml:id="br0">
      <inkml:brushProperty name="width" value="0.025" units="cm"/>
      <inkml:brushProperty name="height" value="0.025" units="cm"/>
    </inkml:brush>
  </inkml:definitions>
  <inkml:trace contextRef="#ctx0" brushRef="#br0">143 72 10570,'0'0'10025,"-12"-4"-8124,5 2-1623,4 0-215,1 1 0,-1 0 1,1 0-1,-1 0 0,0 1 1,1-1-1,-1 1 0,0-1 0,1 1 1,-1 0-1,0 0 0,0 0 1,0 0-1,1 1 0,-1-1 0,0 1 1,1-1-1,-1 1 0,0 0 1,1 0-1,-1 0 0,1 1 0,-1-1 1,1 1-1,0-1 0,0 1 1,-4 3-1,0 2 145,0 1-1,1 0 1,0 1 0,1-1 0,-1 1 0,1 0-1,1 0 1,-4 13 0,7-21-192,-1 1 0,1 0 0,-1 0 0,1 0 0,0 0 1,0 0-1,-1 0 0,1 0 0,1 0 0,-1 0 0,0 0 0,0 0 0,1 0 0,-1 0 0,1 0 1,0 0-1,0 0 0,-1 0 0,1 0 0,0-1 0,1 1 0,-1 0 0,0-1 0,0 1 0,1-1 0,-1 1 1,1-1-1,-1 0 0,1 0 0,-1 1 0,1-1 0,0 0 0,0 0 0,0-1 0,-1 1 0,1 0 1,0-1-1,0 1 0,0-1 0,0 1 0,0-1 0,0 0 0,0 0 0,0 0 0,2 0 0,3 0-49,-1-1 0,0 1 0,0-1 0,0 0 0,0-1-1,0 0 1,0 0 0,-1 0 0,1 0 0,0-1 0,-1 0 0,0 0-1,0 0 1,0-1 0,0 0 0,0 0 0,-1 0 0,1 0 0,-1-1-1,0 0 1,6-9 0,-4 4-125,-1 0 0,1 0 0,-1 0 0,-1 0 0,0-1-1,-1 0 1,0 0 0,0 0 0,-1 0 0,-1 0 0,1-14 0,-2 24 145,0 1 0,1-1 0,-1 0 1,0 1-1,0-1 0,0 0 0,0 1 0,0-1 1,0 0-1,0 0 0,0 1 0,-1-1 0,1 0 0,0 1 1,0-1-1,-1 0 0,1 1 0,0-1 0,-1 1 1,1-1-1,0 0 0,-1 1 0,1-1 0,-1 1 0,1-1 1,-1 0-1,-12 11-122,-9 31 77,20-33 4,0-1 1,0 1 0,0-1-1,1 1 1,1 0 0,-1-1-1,1 1 1,0 0 0,1 0-1,1 9 1,-1-14-176,0 0 1,0 1-1,0-1 1,0 0-1,0 0 0,1 0 1,-1 0-1,1 0 1,0-1-1,0 1 1,0 0-1,0-1 0,1 1 1,-1-1-1,1 0 1,-1 0-1,1 0 0,0 0 1,0 0-1,0-1 1,0 1-1,0-1 1,0 0-1,0 0 0,0 0 1,5 1-1,24 0-3828,2-2-1174</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21.284"/>
    </inkml:context>
    <inkml:brush xml:id="br0">
      <inkml:brushProperty name="width" value="0.025" units="cm"/>
      <inkml:brushProperty name="height" value="0.025" units="cm"/>
    </inkml:brush>
  </inkml:definitions>
  <inkml:trace contextRef="#ctx0" brushRef="#br0">194 1 12524,'0'0'5552,"-5"10"-3155,-2 10-1566,1 1 0,1 0 0,1 0 1,1 1-1,0-1 0,2 37 1,3-8-940,3 0 0,1-1 1,3 1-1,2-1 0,24 63 1,-30-95-1140,-6-22-633,-14-28-156,-22-15 1447,-50-53 0,3 3 3764,83 98-3041,0-1 1,0 0-1,1 0 0,-1 0 1,0 0-1,1 0 1,-1 1-1,1-1 0,-1 0 1,1 0-1,0 0 1,-1 0-1,1-1 0,0 1 1,0 0-1,-1 0 1,1 0-1,0 0 0,0-2 1,1 2-85,-1 1 0,1-1 0,-1 0 1,1 1-1,-1-1 0,1 1 0,-1-1 1,1 1-1,-1-1 0,1 1 0,0-1 1,-1 1-1,1 0 0,0-1 0,-1 1 0,1 0 1,0 0-1,-1-1 0,1 1 0,0 0 1,1 0-1,54 0 41,-36 1 146,48 3-256,30 0-1616,-88-4-123,0-1-1,0-1 0,0 1 1,11-5-1,13-10-14043</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21.833"/>
    </inkml:context>
    <inkml:brush xml:id="br0">
      <inkml:brushProperty name="width" value="0.025" units="cm"/>
      <inkml:brushProperty name="height" value="0.025" units="cm"/>
    </inkml:brush>
  </inkml:definitions>
  <inkml:trace contextRef="#ctx0" brushRef="#br0">9 1 13741,'0'0'7516,"3"9"-6170,1 8-733,0 3-194,1 0 0,1-1 0,1 0 1,1 0-1,18 34 0,-25-52-480,0 0 1,0 1-1,0-1 1,0 0-1,1 0 0,-1 0 1,0 0-1,0 0 0,1 0 1,-1 0-1,0 0 1,1 0-1,-1-1 0,1 1 1,-1-1-1,1 1 0,-1-1 1,1 1-1,0-1 1,-1 0-1,1 0 0,-1 0 1,1 0-1,0 0 0,-1 0 1,1 0-1,-1 0 1,1-1-1,0 1 0,-1-1 1,1 1-1,-1-1 0,1 0 1,-1 1-1,0-1 1,1 0-1,-1 0 0,0 0 1,0 0-1,1 0 0,-1 0 1,0 0-1,0-1 1,0 1-1,0 0 0,0-1 1,1-1-1,4-6-231,-1 0 1,1 1-1,-1-2 0,-1 1 0,7-18 1,-68 178 4160,8-25-2939,30-75-705,9-29-271,1 0 0,1 1 0,2 1 0,0-1 0,1 1 1,-1 25-1,7-49-690,1-1 1,-1 1 0,0-1-1,0 0 1,0 0 0,1 0-1,-1 1 1,0-1-1,0 0 1,-1 0 0,1 0-1,0-1 1,0 1 0,0 0-1,1-2 1,4-19-9590</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22.192"/>
    </inkml:context>
    <inkml:brush xml:id="br0">
      <inkml:brushProperty name="width" value="0.025" units="cm"/>
      <inkml:brushProperty name="height" value="0.025" units="cm"/>
    </inkml:brush>
  </inkml:definitions>
  <inkml:trace contextRef="#ctx0" brushRef="#br0">51 0 9033,'0'0'14958,"-39"60"-13837,31-37-288,5 0-449,3-3-192,0-4-160,0-5-32,14-4-512,-5-6-834,6-1-672,-5 0-1088,3-10-2404,0-6-4483</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22.568"/>
    </inkml:context>
    <inkml:brush xml:id="br0">
      <inkml:brushProperty name="width" value="0.025" units="cm"/>
      <inkml:brushProperty name="height" value="0.025" units="cm"/>
    </inkml:brush>
  </inkml:definitions>
  <inkml:trace contextRef="#ctx0" brushRef="#br0">1 112 448,'0'0'20687,"11"-1"-19385,10 0-938,1-1-1,0-1 0,25-8 0,-39 9-320,0-1 0,-1 0 0,1 0-1,-1-1 1,0 0 0,9-6 0,-13 9-37,-1-1 0,0 0 0,0-1 0,1 1 0,-1 0 1,0 0-1,-1-1 0,1 1 0,0-1 0,-1 0 0,1 1 0,-1-1 1,0 0-1,0 0 0,0 0 0,-1 0 0,2-5 0,-2 7 10,-1 1-1,1-1 0,0 0 0,0 0 1,-1 1-1,1-1 0,0 0 0,-1 1 0,1-1 1,-1 0-1,1 1 0,0-1 0,-1 1 1,0-1-1,1 0 0,-1 1 0,1-1 1,-1 1-1,0 0 0,1-1 0,-1 1 1,0 0-1,1-1 0,-1 1 0,0 0 0,0 0 1,1-1-1,-1 1 0,0 0 0,0 0 1,0 0-1,1 0 0,-1 0 0,0 0 1,0 0-1,1 0 0,-3 1 0,-31 4 207,25 0-145,1 0 0,0 0 0,0 0 0,0 1 0,0 0 0,1 1 0,0 0 1,1 0-1,-1 0 0,1 1 0,1 0 0,-1 0 0,1 1 0,1-1 0,0 1 0,0 0 0,0 0 0,1 1 0,1-1 0,0 0 0,0 1 0,-1 15 0,3-23-69,0-1-1,0 1 0,1 0 0,-1-1 1,0 1-1,1 0 0,-1 0 0,1-1 1,-1 1-1,1-1 0,0 1 0,-1-1 1,1 1-1,0-1 0,0 1 0,0-1 1,0 0-1,1 1 0,-1-1 0,0 0 0,1 0 1,-1 0-1,2 1 0,0 0-5,1-1-1,0 1 0,-1-1 1,1 0-1,0 0 0,0 0 1,0 0-1,-1-1 0,1 0 1,5 0-1,-1 0-496,0-1 0,0 1 0,0-2 0,1 1 0,-1-1 0,-1-1 0,1 1 0,0-1 0,12-7 0,3-9-3952,-6-3-2360</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22.914"/>
    </inkml:context>
    <inkml:brush xml:id="br0">
      <inkml:brushProperty name="width" value="0.025" units="cm"/>
      <inkml:brushProperty name="height" value="0.025" units="cm"/>
    </inkml:brush>
  </inkml:definitions>
  <inkml:trace contextRef="#ctx0" brushRef="#br0">1 114 12812,'0'0'9065,"61"37"-15503,-36-33-2947</inkml:trace>
  <inkml:trace contextRef="#ctx0" brushRef="#br0" timeOffset="1">366 0 15631,'0'0'3907,"-25"58"-2305,11-19-417,6 11 0,-1 9 225,6 4-482,3 0-447,0-1-353,0-7-64,0-4-64,2-11-384,8-13-129,1-7-1152,2-9-481,-1-11-1346,8 0-3138</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23.292"/>
    </inkml:context>
    <inkml:brush xml:id="br0">
      <inkml:brushProperty name="width" value="0.025" units="cm"/>
      <inkml:brushProperty name="height" value="0.025" units="cm"/>
    </inkml:brush>
  </inkml:definitions>
  <inkml:trace contextRef="#ctx0" brushRef="#br0">121 245 17585,'-8'0'1644,"4"-1"-1474,0 0 0,0 1 0,0 0 1,0 0-1,0 0 0,0 0 0,0 1 0,1-1 0,-1 1 1,0 0-1,0 0 0,0 1 0,1-1 0,-1 1 1,0 0-1,1 0 0,0 0 0,-1 0 0,1 0 0,0 1 1,0 0-1,0-1 0,1 1 0,-1 0 0,1 1 1,-1-1-1,1 0 0,0 1 0,0-1 0,1 1 0,-1-1 1,-2 8-1,3-8-87,0 0 1,0-1-1,1 1 1,-1 0-1,0 0 1,1 0-1,0 0 0,0 0 1,0 0-1,0 0 1,0 0-1,0-1 1,1 1-1,-1 0 1,1 0-1,0 0 0,0 0 1,0-1-1,0 1 1,1 0-1,-1-1 1,1 1-1,-1-1 1,1 1-1,0-1 1,0 0-1,0 0 0,0 0 1,0 0-1,1 0 1,-1-1-1,1 1 1,-1 0-1,1-1 1,-1 0-1,1 0 1,0 0-1,3 1 0,1 0-67,0-1-1,0 0 0,-1-1 0,1 0 0,0 0 0,0 0 0,0-1 0,0 0 1,-1 0-1,1-1 0,0 1 0,-1-2 0,0 1 0,1-1 0,10-6 0,-2-1-120,-1-1 0,0 0 0,-1-1-1,0-1 1,-1 0 0,0 0-1,-1-1 1,-1-1 0,0 0-1,-1-1 1,-1 1 0,0-2-1,-1 1 1,-1-1 0,0 0 0,-1 0-1,-1-1 1,-1 1 0,-1-1-1,0 0 1,-1-32 0,-1 50 106,0-1-1,0 0 1,0 0 0,0 1 0,0-1 0,0 0 0,0 1 0,0-1 0,0 0 0,0 0-1,0 1 1,0-1 0,0 0 0,-1 1 0,1-1 0,0 0 0,-1 1 0,1-1 0,0 0-1,-1 1 1,1-1 0,-1 1 0,1-1 0,-1 0 0,1 1 0,-1-1 0,1 1 0,-1 0-1,0-1 1,1 1 0,-1-1 0,1 1 0,-1 0 0,0 0 0,0-1 0,1 1 0,-1 0-1,0 0 1,1 0 0,-1 0 0,0 0 0,0 0 0,1 0 0,-1 0 0,0 0 0,0 0-1,1 0 1,-1 0 0,0 0 0,1 1 0,-1-1 0,0 0 0,-1 1 0,-1 1 41,0 0 1,0 0 0,0 0 0,1 0-1,-1 1 1,0-1 0,1 1-1,0 0 1,-1-1 0,-1 5-1,-5 11 77,1-1-1,0 1 0,2 1 0,0 0 0,1 0 0,1 0 0,0 0 0,2 0 0,0 1 0,2 35 0,1-46-141,0 0-1,0 0 0,1-1 0,0 1 0,1 0 0,0-1 0,0 1 0,1-1 0,0 0 0,0 0 0,7 9 1,-6-12-149,-1-1 0,1 1 0,0-1 0,0 1 0,0-1 0,0-1 0,1 1 0,0-1 0,-1 0 1,1 0-1,0-1 0,1 0 0,-1 0 0,0 0 0,1-1 0,-1 0 0,7 1 0,27-3-6228,0-8-8201</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24.441"/>
    </inkml:context>
    <inkml:brush xml:id="br0">
      <inkml:brushProperty name="width" value="0.025" units="cm"/>
      <inkml:brushProperty name="height" value="0.025" units="cm"/>
    </inkml:brush>
  </inkml:definitions>
  <inkml:trace contextRef="#ctx0" brushRef="#br0">111 102 11082,'0'0'1784,"9"-10"655,2-2-1481,56-68 5969,-82 86-5416,1 6-1483,1 0 0,-1 1 1,2 1-1,0 0 1,1 0-1,-14 24 0,10-12 11,0 1-1,2 0 1,-11 34-1,21-52-1,0 0-1,1-1 1,0 1 0,0 0-1,1 1 1,0-1 0,1 0-1,0 11 1,1-17-35,-1-1 0,1 1-1,0-1 1,-1 1 0,1-1 0,0 0-1,0 0 1,1 1 0,-1-1 0,0 0-1,1 0 1,-1 0 0,1 0 0,0 0-1,0-1 1,0 1 0,-1 0 0,2-1-1,-1 1 1,0-1 0,0 0 0,0 0-1,1 0 1,-1 0 0,0 0 0,1 0-1,-1-1 1,1 1 0,-1-1 0,1 0-1,-1 1 1,1-1 0,3-1 0,7 2-354,0-2 0,0 0 0,0 0 0,0-2 0,0 1 0,-1-2 0,13-4 0,-2-1-2165,-1-1 0,41-25 0,-4-5-3014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6.958"/>
    </inkml:context>
    <inkml:brush xml:id="br0">
      <inkml:brushProperty name="width" value="0.025" units="cm"/>
      <inkml:brushProperty name="height" value="0.025" units="cm"/>
    </inkml:brush>
  </inkml:definitions>
  <inkml:trace contextRef="#ctx0" brushRef="#br0">0 97 5637,'0'0'8499,"0"-9"-5237,0-25 332,0 27-164,0 29-2473,0-12-896,1 1 0,-1-1 0,2 1 0,-1-1 0,5 13 0,-6-22-24,1 1 0,-1-1 0,0 0 0,1 1 0,-1-1 0,1 0 0,0 0 0,-1 1 0,1-1 0,0 0 0,0 0 0,0 0 0,0 0 0,0 0 0,0 0 0,0 0 0,0 0 0,0 0 0,0-1 0,0 1 0,1 0 0,-1-1 0,0 1 0,1-1 0,-1 1 0,0-1 0,1 0 0,-1 1 0,0-1 0,1 0 0,-1 0 0,1 0 0,-1 0 0,0 0 0,1 0 0,-1-1 0,1 1 0,-1 0 0,0-1 0,1 1 0,-1-1 0,0 1 0,0-1 0,1 0 0,-1 0 0,0 1 0,0-1 0,0 0 0,0 0-1,2-2 1,4-3 67,-1-1 0,1 0 0,-1 0-1,0 0 1,-1-1 0,0 0-1,7-14 1,14-21 91,-25 42-237,-1 23-407,-5 46 759,5-67-301,0-1 0,1 1 0,-1-1 0,0 1 1,1-1-1,-1 1 0,1-1 0,-1 0 0,1 1 0,-1-1 0,1 0 1,-1 1-1,1-1 0,-1 0 0,1 0 0,-1 1 0,1-1 0,-1 0 0,1 0 1,0 0-1,-1 0 0,1 0 0,-1 0 0,1 0 0,0 0 0,-1 0 1,1 0-1,-1 0 0,1 0 0,0 0 0,-1-1 0,1 1 0,-1 0 0,1 0 1,-1-1-1,1 1 0,-1 0 0,1-1 0,0 0 0,25-10 251,-21 7-230,1 0-3,0 0 0,0 0 0,0-1-1,-1 0 1,0 0 0,6-7 0,-11 12 112,0-38 2450,0 37-2633,-1-1-1,1 0 0,0 0 0,0 1 1,0-1-1,0 0 0,1 0 1,-1 1-1,0-1 0,1 0 0,-1 1 1,1-1-1,0 0 0,-1 1 1,1-1-1,0 1 0,0-1 0,0 1 1,0 0-1,0-1 0,0 1 1,2-2-1,16-2-3583,7 4-3492,-10 1 1365,0 0-1425</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25.074"/>
    </inkml:context>
    <inkml:brush xml:id="br0">
      <inkml:brushProperty name="width" value="0.025" units="cm"/>
      <inkml:brushProperty name="height" value="0.025" units="cm"/>
    </inkml:brush>
  </inkml:definitions>
  <inkml:trace contextRef="#ctx0" brushRef="#br0">14 1 5669,'0'0'15049,"-1"12"-14163,-11 213 1239,12-223-2067,0-1-1,0 1 1,0 0 0,0 0-1,0-1 1,0 1 0,1 0-1,-1-1 1,1 1 0,-1 0-1,1-1 1,0 1 0,1 2-1,-1-3-22,-1-1 0,0 0 0,1 1 0,-1-1 0,1 0 0,-1 0 0,0 0 1,1 1-1,-1-1 0,1 0 0,-1 0 0,1 0 0,-1 0 0,1 0 0,-1 0 0,1 0 0,-1 0 0,1 0 0,-1 0 0,1 0 0,-1 0 0,1 0 0,-1 0 0,1 0 0,-1 0 0,0 0 0,1-1 0,-1 1 0,1 0 0,0-1 0,1 0 40,1-1 0,-1 0 0,1-1 0,-1 1 0,0 0 0,0-1 0,0 1-1,0-1 1,0 0 0,-1 1 0,1-1 0,1-4 0,3-10-76,-1 1 1,-1-1-1,-1 1 1,0-1-1,-1 0 1,-1-1-1,0 1 1,-1 0-1,-5-28 0,0 36-132,0 18 14,5-7 115,-1 0-1,1 0 1,0-1-1,-1 1 0,1 0 1,0 0-1,0 0 1,0 0-1,1 0 1,-1-1-1,0 1 1,1 0-1,-1 0 1,2 2-1,-1-2 11,0-1-1,0 0 0,0 0 0,0 1 1,0-1-1,0 0 0,1 0 1,-1 0-1,0 0 0,1 0 1,-1 0-1,1-1 0,-1 1 1,1 0-1,-1-1 0,1 1 1,-1-1-1,1 0 0,-1 1 1,1-1-1,0 0 0,-1 0 0,1 0 1,0 0-1,-1 0 0,1 0 1,-1-1-1,1 1 0,0 0 1,-1-1-1,1 0 0,-1 1 1,1-1-1,1-1 0,18-19-2042,-20 19 1397,0 0-1,0 0 1,0 0 0,0-1 0,0 1 0,0 0-1,-1-1 1,1 1 0,-1 0 0,0-4-1,0-6-5460</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25.902"/>
    </inkml:context>
    <inkml:brush xml:id="br0">
      <inkml:brushProperty name="width" value="0.025" units="cm"/>
      <inkml:brushProperty name="height" value="0.025" units="cm"/>
    </inkml:brush>
  </inkml:definitions>
  <inkml:trace contextRef="#ctx0" brushRef="#br0">57 76 2915,'0'0'13543,"-1"-8"-11498,-2-24-369,2 32-1640,1 0 1,0 0-1,0 0 1,0 1-1,0-1 0,-1 0 1,1 0-1,0 0 0,0 0 1,0 0-1,0 0 1,-1 0-1,1 0 0,0 0 1,0 1-1,-1-1 0,1 0 1,0 0-1,0 0 1,0 0-1,-1 0 0,1 0 1,0 0-1,0 0 0,0 0 1,-1-1-1,1 1 1,0 0-1,0 0 0,0 0 1,-1 0-1,1 0 0,0 0 1,0 0-1,0 0 1,-1-1-1,1 1 0,0 0 1,0 0-1,0 0 0,0 0 1,0 0-1,-1-1 1,1 1-1,0 0 0,0 0 1,0 0-1,0-1 0,0 1 1,0 0-1,0 0 1,0 0-1,0-1 0,0 1 1,0 0-1,0 0 0,0-1 1,0 1-1,0 0 1,0 0-1,0 0 0,0-1 1,0 1-1,0 0 0,0-1 1,-7 13-92,7-12 138,-8 20 183,1 0 0,1 0 0,-6 36 0,11-49-180,0-1 0,0 1 0,1 0 0,0-1 0,0 1 0,1 0 0,-1-1 0,1 1 0,1 0 0,-1-1 0,1 1 0,1-1 0,-1 0 0,1 0 0,6 11 0,-8-16-77,0 1 1,0-1-1,1 1 1,-1-1-1,1 1 0,-1-1 1,1 0-1,0 1 1,-1-1-1,1 0 1,0 0-1,0 0 1,0-1-1,0 1 1,0 0-1,0-1 0,0 1 1,0-1-1,0 0 1,0 0-1,0 0 1,4 0-1,-2-1 2,0 0-1,1 0 1,-1 0-1,0-1 0,0 0 1,0 0-1,0 0 1,-1 0-1,1-1 1,4-3-1,7-8-13,0 0 1,-1-1-1,18-25 0,-30 37-3,10-12-157,-1-2 0,-1 1 0,0-1 0,-1-1 1,7-19-1,-19 44 56,-1 4 104,0 1-1,0-1 1,1 1 0,-3 23 0,6-31 21,0 0-1,-1-1 1,1 1-1,1 0 1,-1 0-1,1 0 1,-1 0 0,1 0-1,0-1 1,1 1-1,-1 0 1,4 6-1,-3-8-7,0 0-1,0-1 1,0 1-1,0 0 0,0-1 1,1 0-1,-1 1 1,1-1-1,-1 0 0,1 0 1,-1 0-1,1 0 1,-1-1-1,1 1 0,0-1 1,0 0-1,-1 1 1,1-1-1,4-1 0,7 0 5,-1-1-1,1-1 1,-1 0 0,0-1-1,0 0 1,0-1-1,0 0 1,-1-1-1,0-1 1,0 0-1,16-13 1,17-8 0,-44 28-8,-1 0 1,1-1 0,-1 1 0,1 0 0,-1-1 0,1 1-1,-1 0 1,1-1 0,-1 1 0,1 0 0,-1 0 0,1 0-1,-1-1 1,1 1 0,-1 0 0,1 0 0,-1 0 0,1 0 0,0 0-1,-1 0 1,1 0 0,-1 0 0,1 1 0,-1-1 0,1 0-1,0 0 1,-1 0 0,1 0 0,-1 1 0,1-1 0,-1 0-1,1 1 1,-1-1 0,0 0 0,1 1 0,-1-1 0,1 0-1,-1 1 1,0-1 0,1 1 0,-1-1 0,0 1 0,1-1 0,-1 1-1,0-1 1,0 1 0,0-1 0,1 1 0,-1-1 0,0 1-1,0 0 1,0-1 0,0 1 0,0-1 0,0 1 0,0-1-1,0 1 1,0 0 0,0-1 0,0 1 0,-1-1 0,1 1 0,0 0-1,-10 57 775,4-24-451,5-34-306,1 0 1,0 1 0,0-1 0,0 1 0,0-1 0,0 1 0,0-1-1,0 0 1,-1 1 0,1-1 0,1 1 0,-1-1 0,0 1-1,0-1 1,0 1 0,0-1 0,0 0 0,0 1 0,0-1-1,1 1 1,-1-1 0,0 1 0,0-1 0,0 0 0,1 1-1,-1-1 1,0 0 0,1 1 0,-1-1 0,0 0 0,1 1-1,-1-1 1,0 0 0,1 0 0,-1 0 0,1 1 0,-1-1-1,1 0 1,0 0 0,15-13 540,12-28-282,-21 25-280,-1 0 0,0 0 0,-2 0 0,1 0 0,-2-1 0,-1 0 0,0 0 0,0-23 0,-2 39-48,-1 0 0,1 0-1,0 0 1,0 0 0,0 0 0,0 0 0,1 0-1,-1 0 1,0 0 0,0 0 0,0 0 0,1 0-1,-1 0 1,1 0 0,-1 1 0,0-1 0,1 0-1,0 0 1,-1 0 0,1 1 0,-1-1 0,1 0-1,0 0 1,0 1 0,-1-1 0,1 1 0,0-1-1,0 1 1,0-1 0,-1 1 0,1-1 0,0 1-1,0 0 1,0-1 0,0 1 0,0 0-1,0 0 1,0 0 0,0 0 0,0 0 0,1 0-1,6 1-826,-1 0 0,0 1 0,1 0 1,13 5-1,13 3-5196,-1-7-3088</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26.687"/>
    </inkml:context>
    <inkml:brush xml:id="br0">
      <inkml:brushProperty name="width" value="0.025" units="cm"/>
      <inkml:brushProperty name="height" value="0.025" units="cm"/>
    </inkml:brush>
  </inkml:definitions>
  <inkml:trace contextRef="#ctx0" brushRef="#br0">22 3 14798,'-11'6'1345,"0"0"513,11 0 96,9 1-609,17-3-224,11-3 32,18-1-480,6 0-513,7-9-128,1 0-608,-6-1-994,-11 6-224,-18 4-95,-18 0-578,-16 5-2401</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27.030"/>
    </inkml:context>
    <inkml:brush xml:id="br0">
      <inkml:brushProperty name="width" value="0.025" units="cm"/>
      <inkml:brushProperty name="height" value="0.025" units="cm"/>
    </inkml:brush>
  </inkml:definitions>
  <inkml:trace contextRef="#ctx0" brushRef="#br0">1 4 11403,'0'0'10410,"86"18"-9738,-30-18-512,-4-1-160,0-4-1633,-10-2-2627,-8-1-3620</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27.376"/>
    </inkml:context>
    <inkml:brush xml:id="br0">
      <inkml:brushProperty name="width" value="0.025" units="cm"/>
      <inkml:brushProperty name="height" value="0.025" units="cm"/>
    </inkml:brush>
  </inkml:definitions>
  <inkml:trace contextRef="#ctx0" brushRef="#br0">78 0 10154,'0'0'7335,"60"4"-6214,-44 14-225,4 8 1,-11 4-320,0 7-193,-9 5-160,-6 8-63,-17 6-33,-11 5-32,-4 2-64,-2-5 0,10-9-1217,10-17-5830</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28.253"/>
    </inkml:context>
    <inkml:brush xml:id="br0">
      <inkml:brushProperty name="width" value="0.025" units="cm"/>
      <inkml:brushProperty name="height" value="0.025" units="cm"/>
    </inkml:brush>
  </inkml:definitions>
  <inkml:trace contextRef="#ctx0" brushRef="#br0">1 178 9257,'0'0'13340,"5"10"-13206,9 27-108,-5-14 92,0 0 0,24 42 0,-31-60-61,0-1 0,1-1 0,-1 1 0,1 0 0,0-1 0,0 1 0,0-1 1,0 0-1,1 0 0,0 0 0,-1-1 0,1 1 0,0-1 0,0 0 0,0 0 0,0 0 0,1 0 0,-1-1 0,0 0 0,1 0 0,-1 0 0,9 1 0,-7-4 2,-1 1-1,0-1 1,1 0-1,-1 0 1,0-1-1,0 1 1,0-1-1,-1 0 1,1 0-1,-1-1 1,1 0-1,-1 1 1,0-1-1,-1-1 1,1 1-1,-1 0 1,0-1 0,5-9-1,0 1-44,-1 0 1,-1 0-1,0-1 0,0 0 0,-2 0 1,4-15-1,-6-8 240,-4 19-1,2 18-249,0 0 0,0 0 0,-1-1 0,1 1 0,0 0 0,0 0 0,0 0 1,0 0-1,0-1 0,0 1 0,-1 0 0,1 0 0,0 0 0,0 0 0,0 0 0,0-1 0,0 1 0,-1 0 0,1 0 1,0 0-1,0 0 0,0 0 0,-1 0 0,1 0 0,0 0 0,0 0 0,0 0 0,-1 0 0,1 0 0,0 0 0,0 0 0,0 0 1,-1 0-1,1 0 0,0 0 0,0 0 0,0 0 0,0 0 0,-1 0 0,1 0 0,0 0 0,0 1 0,0-1 0,-1 0 1,1 0-1,0 0 0,0 0 0,0 0 0,0 1 0,0-1 0,0 0 0,-1 0 0,1 0 0,0 1 0,-1-1-2,1 1 0,-1 0 0,0 0-1,1-1 1,-1 1 0,0 0 0,1 0 0,-1 0-1,1 0 1,0 0 0,-1 0 0,1 0 0,0 0-1,-1 0 1,1 0 0,0 0 0,0 0-1,0 0 1,0 0 0,0 0 0,0 0 0,0 0-1,0 0 1,1 0 0,-1 0 0,0 0 0,0 0-1,1 0 1,-1 0 0,1 0 0,-1 0 0,1 0-1,-1-1 1,2 2 0,0 0-2,-1 0 1,1-1-1,0 1 1,-1-1-1,1 1 0,0-1 1,0 0-1,0 0 1,0 1-1,0-2 1,0 1-1,0 0 0,1 0 1,-1-1-1,3 1 1,6 0 16,1-1 0,-1-1 0,0 0 0,1 0 0,-1-1 0,0-1 0,0 0 0,0 0 0,0-1 0,-1-1 0,0 0 0,19-11 0,-16 8-10,0-2-1,-1 1 1,0-1 0,0-1 0,-1 0 0,0-1 0,-1 0 0,16-25 0,-14 3 49,-11 34-53,-1-1-1,0 1 1,-1-1-1,1 0 1,0 1-1,0-1 1,0 0-1,0 1 1,0-1 0,-1 1-1,1-1 1,0 1-1,0-1 1,-1 0-1,1 1 1,0-1-1,-1 1 1,1-1 0,-1 1-1,1 0 1,-1-1-1,1 1 1,-1-1-1,1 1 1,-1 0-1,1-1 1,-1 1 0,1 0-1,-1 0 1,1 0-1,-1-1 1,0 1-1,1 0 1,-1 0-1,0 0 1,1 0-1,-1 0 1,1 0 0,-1 0-1,0 0 1,1 0-1,-1 0 1,1 0-1,-1 1 1,0-1-1,1 0 1,-1 0 0,0 1-1,-6 1 5,0 1-1,0-1 0,0 1 1,0 1-1,1 0 1,0 0-1,-1 0 0,1 0 1,1 1-1,-1 0 1,1 0-1,0 1 0,0 0 1,0-1-1,1 2 1,-4 6-1,3-6 16,0 1 0,1-1 0,0 1 0,1 1 0,-1-1 0,2 0 0,-1 1 0,1 0 0,0-1 0,1 1 0,0 0 0,1 0 0,0 12 0,1-18-38,-1 0 0,1-1 0,1 1 0,-1 0 0,0-1 0,0 1 0,1-1 0,0 0 0,-1 1 0,1-1 0,0 0 0,0 0 0,0 0 0,0 0 0,1 0 0,-1-1 0,0 1 0,1-1 0,-1 1 0,1-1 0,-1 0 0,1 0 0,0 0 0,0 0 0,-1-1 0,7 2 0,6 0-757,1 0 0,0-1 0,24-1 0,22-5-4117,-1-13-4372</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29.142"/>
    </inkml:context>
    <inkml:brush xml:id="br0">
      <inkml:brushProperty name="width" value="0.025" units="cm"/>
      <inkml:brushProperty name="height" value="0.025" units="cm"/>
    </inkml:brush>
  </inkml:definitions>
  <inkml:trace contextRef="#ctx0" brushRef="#br0">108 83 4260,'5'-8'6187,"-1"2"-5065,16-30 1504,-15 8 1922,-5 28-4485,0-1-1,-1 1 1,1 0 0,-1-1-1,1 1 1,-1 0 0,1-1 0,0 1-1,-1 0 1,1 0 0,-1-1-1,1 1 1,-1 0 0,0 0-1,1 0 1,-1 0 0,1 0-1,-1 0 1,1 0 0,-1 0-1,1 0 1,-1 0 0,1 0-1,-1 0 1,1 0 0,-1 0-1,1 0 1,-1 1 0,1-1 0,-1 0-1,1 0 1,-1 1 0,1-1-1,-1 0 1,1 0 0,-1 1-1,0 0 1,-19 11 299,10-2-249,0 1 0,1-1 0,0 2 0,1-1 0,0 1 0,1 0 0,0 1 0,1 0 0,1 0 0,0 0 1,0 1-1,2-1 0,0 1 0,0 0 0,1 0 0,0 25 0,2-37-107,1 0 0,-1 0 0,1 0 0,0 0 0,0 0 0,0 0 0,0 0 0,0 0 0,0 0 0,0 0 0,1-1 0,-1 1 0,1 0 0,-1-1 0,1 1 0,-1-1 0,1 0 0,0 1 0,0-1 0,0 0 0,0 0 0,0 0 0,0 0 0,0-1 0,0 1 0,0 0 0,0-1 0,0 0 0,1 1 0,-1-1 0,0 0 0,5 0 0,5 0-342,0 0-1,0-1 1,1 0-1,19-5 1,-17 2-938,0-1-1,27-13 1,28-21-6007,-25 10 1745</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29.739"/>
    </inkml:context>
    <inkml:brush xml:id="br0">
      <inkml:brushProperty name="width" value="0.025" units="cm"/>
      <inkml:brushProperty name="height" value="0.025" units="cm"/>
    </inkml:brush>
  </inkml:definitions>
  <inkml:trace contextRef="#ctx0" brushRef="#br0">142 95 10794,'0'0'3118,"-10"0"-545,5 0-2409,-1 0-1,1 1 1,0-1 0,-1 1 0,1 0 0,0 1-1,0-1 1,0 1 0,0 0 0,0 0 0,0 1-1,0-1 1,0 1 0,1 0 0,0 1-1,0-1 1,0 1 0,0 0 0,0 0 0,0 0-1,1 0 1,0 0 0,0 1 0,-3 6-1,4-7 31,-1 0-1,1 0 1,1 0-1,-1 0 1,1 1-1,-1-1 1,1 0-1,0 1 1,1-1-1,-1 1 1,1-1-1,0 1 0,0 0 1,1 7-1,-1-11-123,1 0-1,-1 1 1,1-1-1,-1 0 0,1 0 1,0 1-1,0-1 0,-1 0 1,1 0-1,0 0 1,0 0-1,0 0 0,0 0 1,0 0-1,0 0 1,0 0-1,1-1 0,-1 1 1,2 1-1,0-2-16,0 1 0,0 0 1,-1-1-1,1 1 0,0-1 0,0 0 0,0 0 0,0 0 1,0-1-1,0 1 0,0-1 0,5-1 0,0-1-22,0-1 0,0 0 0,0 0-1,-1-1 1,0 0 0,1 0 0,-2 0 0,1-1-1,-1 0 1,1-1 0,-2 1 0,9-12 0,-4 3-27,0 0 1,-1-1-1,0 0 0,-1 0 1,6-20-1,-12 30 15,-1 1 0,0-1 0,0 1 0,0-1 0,-1 0 0,0-5 0,0 5 30,-13 11 138,10 0-183,0 0 0,-1 1 0,2-1 0,-1 1 0,1-1 0,0 1 0,0 0 0,0 0 0,1 0 0,0 0 1,0 1-1,1-1 0,-1 0 0,1 0 0,1 0 0,0 9 0,0-14-2,-1 1 0,1-1 0,0 0 0,-1 1 0,1-1 0,0 0 0,0 1 0,0-1 0,0 0 0,0 0 0,0 0 0,0 0 0,0 0 0,0 0 0,0 0 0,1 0 0,-1-1 0,0 1 0,1 0 0,-1-1 0,0 1 0,1-1 0,-1 1 0,1-1 0,-1 0 0,1 1 0,-1-1 0,1 0 0,-1 0 0,1 0 0,-1 0-1,1-1 1,-1 1 0,1 0 0,-1-1 0,2 0 0,5 0 10,-1 0 0,1-1-1,-1 0 1,0 0 0,1-1-1,6-4 1,5-5-219,0-1 0,0-1 1,-2-1-1,0-1 0,0 0 1,22-31-1,-39 48 186,-6 7 59,0 0-1,0 0 1,1 0 0,0 1 0,1 0 0,0 0-1,0 0 1,1 1 0,0-1 0,1 1 0,-2 11 0,4-20-18,0 0 1,1 0 0,-1 0 0,0 0 0,1 0-1,-1 0 1,1 0 0,-1 0 0,1 0 0,0 0 0,-1 0-1,1 0 1,0 0 0,0 0 0,0-1 0,-1 1-1,1 0 1,0-1 0,0 1 0,0-1 0,0 1 0,0-1-1,0 1 1,0-1 0,0 0 0,1 1 0,-1-1-1,0 0 1,0 0 0,0 0 0,0 0 0,0 0 0,0 0-1,1 0 1,-1 0 0,0 0 0,0-1 0,0 1-1,0 0 1,1-1 0,48-13 145,-30 3-349,-1 0 0,0-1-1,28-25 1,1 0-360,-48 37 545,0 0 0,0-1 0,1 1 1,-1 0-1,0 0 0,1-1 0,-1 1 0,0 0 0,0 0 0,1 0 0,-1 0 0,0-1 0,1 1 0,-1 0 0,1 0 0,-1 0 0,0 0 0,1 0 0,-1 0 0,0 0 1,1 0-1,-1 0 0,0 0 0,1 0 0,-1 0 0,0 0 0,1 0 0,-1 1 0,0-1 0,1 0 0,-1 0 0,0 0 0,1 0 0,0 1 0,2 14 185,-8 35 378,3-27-188,2-23-365,0 1-1,0-1 0,0 1 0,0-1 1,0 1-1,0-1 0,0 1 0,0-1 1,1 1-1,-1-1 0,0 1 0,0-1 1,1 1-1,-1-1 0,0 1 0,1-1 1,-1 1-1,0-1 0,1 0 0,-1 1 1,1-1-1,-1 0 0,1 1 0,-1-1 1,1 0-1,-1 1 0,1-1 0,-1 0 1,1 0-1,0 0 0,23 1 159,21-15-491,1-17-2381,-16 7-2646,-4-1-2516</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30.116"/>
    </inkml:context>
    <inkml:brush xml:id="br0">
      <inkml:brushProperty name="width" value="0.025" units="cm"/>
      <inkml:brushProperty name="height" value="0.025" units="cm"/>
    </inkml:brush>
  </inkml:definitions>
  <inkml:trace contextRef="#ctx0" brushRef="#br0">98 1 14221,'0'0'2798,"-4"9"-311,-18 40-195,-30 78 1232,48-112-3398,0 0-1,0-1 0,1 1 0,1 0 0,1 1 0,0-1 0,1 16 1,1-27-124,0 1 0,0-1 0,1 1 1,-1-1-1,1 0 0,0 1 0,0-1 0,0 0 1,1 0-1,0 0 0,-1-1 0,1 1 1,1-1-1,-1 1 0,0-1 0,1 0 1,0 0-1,6 3 0,36 16-3081,0-15-5997,-26-7 3673</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30.503"/>
    </inkml:context>
    <inkml:brush xml:id="br0">
      <inkml:brushProperty name="width" value="0.025" units="cm"/>
      <inkml:brushProperty name="height" value="0.025" units="cm"/>
    </inkml:brush>
  </inkml:definitions>
  <inkml:trace contextRef="#ctx0" brushRef="#br0">89 188 6246,'0'0'12812,"-8"1"-10725,4-1-1955,0 1-1,0 0 0,0 1 1,0-1-1,1 1 0,-1-1 1,0 1-1,1 0 1,-1 0-1,1 1 0,-1-1 1,1 1-1,0 0 0,0 0 1,0 0-1,1 0 0,-1 0 1,1 0-1,0 1 0,0-1 1,0 1-1,0 0 1,0 0-1,1-1 0,0 1 1,0 0-1,0 0 0,0 0 1,0 1-1,1-1 0,0 0 1,0 6-1,0-8-110,0 0 1,1 0-1,-1 0 0,1 0 0,-1 0 1,1 0-1,0 0 0,0 0 0,-1 0 1,1 0-1,0-1 0,1 1 0,-1 0 1,0-1-1,1 1 0,-1-1 1,0 1-1,1-1 0,0 0 0,-1 1 1,1-1-1,0 0 0,0 0 0,-1 0 1,1 0-1,0-1 0,0 1 0,0 0 1,0-1-1,0 1 0,0-1 0,0 0 1,0 0-1,0 0 0,1 0 0,-1 0 1,3-1-1,4 1-7,-1-1 0,0 0 0,0 0 0,0-1 0,0 0 0,0 0 0,0-1 0,12-5 0,-6-1-28,0 0 0,-1 0-1,0-1 1,-1-1 0,0 0-1,0-1 1,-1 0 0,-1 0-1,0-1 1,-1-1 0,0 0 0,-1 0-1,-1 0 1,0-1 0,-1 0-1,0-1 1,-2 0 0,1 1-1,-2-1 1,0 0 0,0-25-1,-16 57 1067,9-4-941,0 0 0,1 0-1,1 1 1,0-1 0,0 0 0,1 1-1,1-1 1,2 20 0,-2-27-186,1-1 0,0 1 1,0-1-1,1 1 0,0-1 1,-1 1-1,1-1 0,1 0 1,-1 0-1,0 0 0,5 4 1,-4-5-306,0 0 1,0 0 0,0-1-1,1 0 1,-1 1 0,1-1-1,-1 0 1,1-1 0,0 1-1,-1-1 1,1 1 0,0-1-1,0 0 1,7 0 0,19 0-7506</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7.304"/>
    </inkml:context>
    <inkml:brush xml:id="br0">
      <inkml:brushProperty name="width" value="0.025" units="cm"/>
      <inkml:brushProperty name="height" value="0.025" units="cm"/>
    </inkml:brush>
  </inkml:definitions>
  <inkml:trace contextRef="#ctx0" brushRef="#br0">110 12 12684,'0'0'12188,"-10"-4"-11735,7 3-428,1 0 0,-1 0-1,1 0 1,-1 0-1,1 0 1,-1 1 0,0-1-1,1 1 1,-1 0 0,0 0-1,1-1 1,-1 2 0,0-1-1,0 0 1,1 1-1,-1-1 1,0 1 0,1 0-1,-1-1 1,1 1 0,-1 1-1,1-1 1,-1 0 0,1 1-1,0-1 1,0 1 0,0-1-1,0 1 1,0 0-1,0 0 1,0 0 0,0 0-1,1 1 1,-1-1 0,1 0-1,0 1 1,-1-1 0,0 5-1,0-3 35,1-1 0,-1 0 0,1 1 0,0-1-1,0 0 1,1 1 0,-1-1 0,1 1 0,0 0 0,0-1-1,0 1 1,0-1 0,0 1 0,1-1 0,0 1 0,1 3-1,-2-6-54,1 1-1,0-1 0,0 0 0,0 0 0,0 1 1,0-1-1,0 0 0,1 0 0,-1 0 0,0 0 0,1 0 1,-1 0-1,0-1 0,1 1 0,-1 0 0,1-1 0,-1 1 1,1-1-1,-1 1 0,1-1 0,-1 0 0,1 0 1,0 0-1,-1 0 0,1 0 0,0 0 0,-1 0 0,1 0 1,-1 0-1,1-1 0,-1 1 0,1-1 0,-1 1 1,1-1-1,-1 0 0,1 0 0,1-1 0,0 1-203,0-1 0,0 0 0,0 0-1,-1-1 1,1 1 0,-1 0 0,1-1 0,-1 0-1,0 1 1,0-1 0,0 0 0,2-4 0,11-23-5538,-11 22 2980,5-8-4326</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31.020"/>
    </inkml:context>
    <inkml:brush xml:id="br0">
      <inkml:brushProperty name="width" value="0.025" units="cm"/>
      <inkml:brushProperty name="height" value="0.025" units="cm"/>
    </inkml:brush>
  </inkml:definitions>
  <inkml:trace contextRef="#ctx0" brushRef="#br0">11 141 2370,'0'0'7730,"7"-11"-5963,-2 3-1575,30-57 1964,-32 60-1059,-1-1 1,0 0 0,0-1-1,-1 1 1,0 0-1,1-11 1,-2 17-1042,0-1 0,0 1 0,0 0-1,-1 0 1,1 0 0,0 0 0,0-1 0,0 1 0,0 0-1,0 0 1,0 0 0,0 0 0,-1 0 0,1 0 0,0-1-1,0 1 1,0 0 0,0 0 0,-1 0 0,1 0-1,0 0 1,0 0 0,0 0 0,0 0 0,-1 0 0,1 0-1,0 0 1,0 0 0,0 0 0,0 0 0,-1 0 0,1 0-1,0 0 1,0 0 0,0 0 0,-1 0 0,1 0 0,0 0-1,0 0 1,0 0 0,0 0 0,-1 0 0,1 1 0,0-1-1,0 0 1,0 0 0,0 0 0,0 0 0,0 0 0,-1 0-1,1 1 1,0-1 0,0 0 0,0 0 0,0 0 0,0 0-1,0 1 1,0-1 0,0 0 0,0 0 0,0 0 0,0 0-1,0 1 1,0-1 0,-11 12-44,4-1 72,0 0 1,1 0-1,1 1 1,0 0-1,0 0 0,1 1 1,1-1-1,0 1 1,0 0-1,0 18 1,3-30-54,0 1 0,0-1 1,0 1-1,0 0 0,0-1 1,0 1-1,1 0 0,-1-1 1,1 1-1,-1-1 0,1 1 1,-1-1-1,1 1 1,0-1-1,0 1 0,0-1 1,0 0-1,0 1 0,0-1 1,0 0-1,0 0 0,1 0 1,1 2-1,0-2 5,0 1-1,0-1 1,0 0 0,1 0-1,-1 0 1,0 0 0,1-1-1,-1 1 1,0-1 0,1 0-1,3 0 1,3-1-6,-1 0 0,1-1 0,0 0 0,-1 0 0,1-1 0,-1 0 0,13-7 0,-10 3-74,1-1 0,-2-1 0,1 0-1,-1 0 1,17-20 0,-23 24 22,-1 0 0,0-1 1,0 1-1,0-1 0,0 0 0,-1 0 0,0-1 0,0 1 0,-1 0 0,0-1 0,0 0 0,0 0 0,1-13 1,-15 24-65,8 3 86,-1 0-1,1 1 1,0-1 0,0 1-1,1-1 1,0 1 0,0 0-1,1 0 1,0 1 0,0-1-1,1 0 1,0 1-1,1-1 1,0 10 0,0-16-23,1 1 0,0-1 0,0 0 0,-1 0 1,1 0-1,1 0 0,-1 0 0,0 0 0,0-1 0,1 1 1,-1 0-1,1-1 0,0 1 0,-1-1 0,1 1 0,0-1 1,0 0-1,0 0 0,0 0 0,0 0 0,0 0 0,0 0 1,0 0-1,0-1 0,0 1 0,1-1 0,-1 1 0,0-1 0,0 0 1,0 0-1,1 0 0,3-1 0,1 1-450,0 0-1,0-1 0,0 1 1,-1-1-1,1-1 1,0 1-1,-1-1 1,1-1-1,-1 1 0,7-4 1,14-18-3921,-3-4-2193</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31.349"/>
    </inkml:context>
    <inkml:brush xml:id="br0">
      <inkml:brushProperty name="width" value="0.025" units="cm"/>
      <inkml:brushProperty name="height" value="0.025" units="cm"/>
    </inkml:brush>
  </inkml:definitions>
  <inkml:trace contextRef="#ctx0" brushRef="#br0">78 1 3299,'0'0'16037,"-7"9"-14500,0 0-1184,0 1 0,1 0 0,0 1 0,0-1 0,2 1 0,-1 0 0,1 0-1,-2 14 1,-2 13 951,-3 69 0,11-97-1550,-1 0 0,2-1 1,-1 1-1,1-1 0,1 1 0,0-1 1,0 0-1,1 0 0,0 0 1,0 0-1,1 0 0,1 0 0,5 8 1,-3-10-3797,-1-6-2545</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31.711"/>
    </inkml:context>
    <inkml:brush xml:id="br0">
      <inkml:brushProperty name="width" value="0.025" units="cm"/>
      <inkml:brushProperty name="height" value="0.025" units="cm"/>
    </inkml:brush>
  </inkml:definitions>
  <inkml:trace contextRef="#ctx0" brushRef="#br0">173 68 3940,'0'0'7564,"5"-8"-4339,3-2-2347,-5 7-502,0-1 0,0 0-1,-1 1 1,1-1 0,-1 0 0,0 0-1,0-1 1,2-5 0,-4 9-251,-1 1-1,1-1 1,-1 0 0,1 1 0,-1-1 0,1 1 0,-1-1 0,1 1 0,-1-1 0,0 1 0,1 0 0,-1-1-1,1 1 1,-1 0 0,0-1 0,0 1 0,1 0 0,-1 0 0,0 0 0,1-1 0,-1 1 0,0 0 0,0 0 0,1 0-1,-1 0 1,0 0 0,0 1 0,1-1 0,-1 0 0,0 0 0,1 0 0,-2 1 0,-29 3 365,18 1-348,0 0 1,1 1-1,0 0 0,0 1 1,0 1-1,-11 8 0,18-12-94,0-1-1,1 1 0,-1 0 0,1 0 0,0 1 0,0 0 1,0-1-1,0 1 0,1 0 0,0 1 0,0-1 0,1 0 1,-1 1-1,1 0 0,-3 10 0,6-15-46,-1 0 0,0 0-1,0 0 1,1 0 0,-1-1 0,1 1-1,-1 0 1,1 0 0,-1-1 0,1 1 0,-1 0-1,1 0 1,0-1 0,-1 1 0,1-1 0,0 1-1,-1-1 1,1 1 0,0-1 0,0 1 0,0-1-1,-1 1 1,1-1 0,0 0 0,0 0-1,0 1 1,0-1 0,0 0 0,0 0 0,0 0-1,-1 0 1,1 0 0,0 0 0,2-1 0,37-1-16,-37 2 2,84-16-1709,-60 10 1084,1 1 1,47-2-1,-74 7 645,0 0 0,0 0 0,0-1 0,1 1 0,-1 0 0,0 0 0,0 0 0,0 1 0,0-1 0,0 0 0,0 0 0,0 1 0,0-1 0,0 0 0,0 1 0,0-1 0,0 1 0,0-1 0,0 1 0,0 0 0,0-1 0,-1 1 0,1 0 0,0-1 0,0 1 0,-1 0 0,2 1 0,-2 0 52,0-1 0,0 0 0,0 1 0,-1-1 0,1 1 0,0-1 0,0 1 0,-1-1 0,1 0 0,-1 1 0,1-1 0,-1 0 0,0 0 0,1 1 0,-1-1 0,0 0 0,-1 1 0,-5 7 372,0-1 1,-1 0-1,-15 13 1,9-11-173,-15 12 653,-41 24 0,61-41-817,0 0 0,0-1 0,0 0 0,-1 0 0,1-1 0,-1 0-1,0-1 1,0 0 0,-17 0 0,27-2-149,0 0 1,-1 0-1,1 0 1,0 0-1,0 0 1,0-1-1,-1 1 1,1 0-1,0 0 1,0 0-1,-1 0 1,1-1-1,0 1 1,0 0-1,0 0 1,0-1-1,0 1 1,-1 0-1,1 0 1,0-1-1,0 1 1,0 0-1,0 0 1,0-1-1,0 1 1,0 0-1,0 0 1,0-1-1,0 1 1,0 0-1,0-1 1,0 1-1,0 0 1,0 0-1,0-1 1,0 1-1,0 0 1,0 0-1,0-1 1,1 1-1,-1 0 1,0 0-1,0-1 1,0 1-1,0 0 1,1 0-1,-1 0 1,0-1-1,0 1 1,0 0-1,1 0 1,-1 0-1,0 0 1,0 0-1,1-1 1,-1 1-1,0 0 1,0 0-1,1 0 1,13-15-2556,13-5-1507,4-3-2023</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32.085"/>
    </inkml:context>
    <inkml:brush xml:id="br0">
      <inkml:brushProperty name="width" value="0.025" units="cm"/>
      <inkml:brushProperty name="height" value="0.025" units="cm"/>
    </inkml:brush>
  </inkml:definitions>
  <inkml:trace contextRef="#ctx0" brushRef="#br0">210 26 12684,'0'0'7159,"-8"-5"-5205,3 2-1848,0 1 0,-1-1 0,1 1 0,-1-1 1,1 2-1,-1-1 0,0 0 0,0 1 0,0 1 1,0-1-1,0 1 0,0-1 0,0 2 0,0-1 1,0 1-1,0 0 0,0 0 0,0 0 0,1 1 1,-1 0-1,0 0 0,1 1 0,0 0 0,-1 0 1,1 0-1,0 0 0,-8 8 0,9-7 7,1 0 1,0 0-1,-1 0 1,2 0-1,-1 0 0,0 1 1,1-1-1,0 1 0,0 0 1,0 0-1,1 0 0,0 0 1,0 0-1,0 0 0,0 0 1,1 10-1,0-12-87,1-1-1,-1 1 1,1 0-1,-1 0 1,1-1-1,0 1 1,0 0-1,0-1 1,0 1-1,1-1 1,-1 0-1,1 1 1,0-1 0,-1 0-1,1 0 1,0 0-1,0 0 1,0 0-1,1 0 1,-1-1-1,0 1 1,1-1-1,-1 1 1,1-1-1,-1 0 1,1 0-1,-1 0 1,1-1-1,0 1 1,0 0-1,4-1 1,3 1-5,-1 0-1,0-1 1,1 0 0,-1 0 0,0-1-1,1-1 1,-1 1 0,0-2 0,0 1-1,0-1 1,15-8 0,-19 9-16,-1 0 1,0-1-1,1 0 1,-1 0-1,-1 0 0,1 0 1,0-1-1,-1 1 1,0-1-1,1 0 1,-2 0-1,1 0 0,0 0 1,-1-1-1,0 1 1,0-1-1,0 1 1,0-1-1,-1 0 0,0 0 1,0 0-1,0 0 1,0-9-1,-1 12-13,0 0 0,-1 0-1,1 0 1,0 0 0,-1 0 0,1 1-1,-1-1 1,1 0 0,-1 0-1,0 1 1,0-1 0,1 1 0,-1-1-1,-1 0 1,1 1 0,0 0 0,0-1-1,0 1 1,-1 0 0,1-1 0,-2 0-1,-1 0-180,-1-1-1,1 1 0,0 0 0,-1 1 0,1-1 0,-1 1 0,0 0 1,-5-1-1,-11 0-2911,0 0 0,-41 4 1,56-1 1800,-39 3-6382</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32.523"/>
    </inkml:context>
    <inkml:brush xml:id="br0">
      <inkml:brushProperty name="width" value="0.025" units="cm"/>
      <inkml:brushProperty name="height" value="0.025" units="cm"/>
    </inkml:brush>
  </inkml:definitions>
  <inkml:trace contextRef="#ctx0" brushRef="#br0">0 57 5958,'0'0'17040,"70"-34"-16111,-35 30-353,-1 3-448,0 1-64,-3 0-544,-12-1-1730,-4-6-2531,-6-2-8551</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37.009"/>
    </inkml:context>
    <inkml:brush xml:id="br0">
      <inkml:brushProperty name="width" value="0.025" units="cm"/>
      <inkml:brushProperty name="height" value="0.025" units="cm"/>
    </inkml:brush>
  </inkml:definitions>
  <inkml:trace contextRef="#ctx0" brushRef="#br0">1 0 3844,'0'0'19196,"4"8"-18389,1 5-555,-1 1 1,0 0-1,2 16 1,-2-13 48,0 0 0,0-1 1,13 29-1,-17-44-288,0 0-1,1 0 1,-1 0 0,1 0-1,-1 0 1,1 0 0,0 0 0,-1-1-1,1 1 1,0 0 0,-1 0-1,1-1 1,0 1 0,0-1-1,0 1 1,0-1 0,0 1-1,0-1 1,0 1 0,-1-1 0,1 0-1,0 1 1,0-1 0,1 0-1,-1 0 1,2 0 0,-1 0 29,0-1 0,0 1 0,0-1 0,0 0 0,0 0 0,0 0 0,-1 0 0,1 0 0,0 0 0,0 0 0,-1-1 0,3-1 0,4-5 65,-1 0 1,0-1-1,10-16 1,-2-1-100,-1-1 1,17-44 0,-35 105 34,2-26-38,1 0-1,0 1 1,0-1-1,1 1 1,0-1-1,3 16 1,-3-23-1,1 0 0,0 1 0,-1-1 0,1 0 0,0 0 0,0 0 0,0 0 0,0 0 0,0 0-1,0 0 1,0-1 0,0 1 0,0 0 0,0 0 0,0-1 0,0 1 0,0-1 0,1 1 0,-1-1 0,0 1 0,0-1 0,1 0 0,-1 0 0,0 0 0,1 0 0,-1 0 0,0 0 0,1 0-1,-1 0 1,0 0 0,3-1 0,0 0 13,1 1 0,-1-1 0,0 0 0,0-1-1,1 1 1,-1-1 0,0 0 0,5-3 0,7-8-2,-1-1 0,19-20 0,-6 4-7,-28 30-13,-6 32-156,4-25 164,0-1-1,0 0 1,0 1-1,1-1 1,0 1-1,0-1 1,1 13-1,0-18-117,0 1 0,0-1 0,0 0 0,1 0-1,-1 0 1,0 0 0,1 0 0,-1 1 0,1-1 0,-1 0 0,1 0 0,0 0-1,-1 0 1,1 0 0,0 0 0,0-1 0,0 1 0,0 0 0,1 1 0,0-1-334,0-1 0,0 1 1,0 0-1,0-1 1,0 0-1,1 1 1,-1-1-1,0 0 1,0 0-1,0 0 1,0 0-1,0-1 1,0 1-1,0-1 0,3 0 1,13-7-6690</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37.401"/>
    </inkml:context>
    <inkml:brush xml:id="br0">
      <inkml:brushProperty name="width" value="0.025" units="cm"/>
      <inkml:brushProperty name="height" value="0.025" units="cm"/>
    </inkml:brush>
  </inkml:definitions>
  <inkml:trace contextRef="#ctx0" brushRef="#br0">42 123 13389,'0'0'10805,"8"1"-9716,-2 0-1036,1-1 1,0 0-1,-1 0 1,1-1 0,-1 1-1,1-2 1,-1 1-1,1-1 1,-1 0 0,0 0-1,11-6 1,-13 6-44,0 0 1,0 0 0,-1 0-1,1 0 1,-1-1-1,0 0 1,0 1-1,0-1 1,0 0-1,0-1 1,0 1 0,-1 0-1,0-1 1,1 0-1,-1 1 1,-1-1-1,1 0 1,0 0 0,-1 0-1,0 0 1,0 0-1,1-6 1,-2 9-12,0 0 1,0 0 0,0 0-1,0 0 1,0 0 0,0 0-1,0 0 1,0 0 0,0 0-1,-1 0 1,1 0-1,0 0 1,-1 0 0,1 1-1,0-1 1,-1 0 0,1 0-1,-1 0 1,0 0 0,1 0-1,-1 1 1,1-1 0,-1 0-1,0 1 1,0-1 0,0 0-1,1 1 1,-1-1-1,0 1 1,-1-1 0,-1 0-2,1 1 0,-1-1-1,1 1 1,-1 0 0,1 0 0,-1 0 0,0 1 0,1-1 0,-1 0 0,1 1 0,-5 1 0,-1 1-5,-1 0 1,2 1 0,-1 0 0,0 0-1,1 1 1,-12 9 0,9-3 6,0 0 1,0 0 0,2 1-1,-1 1 1,-6 14 0,12-22-1,0 1 1,1-1 0,0 1 0,0-1-1,0 1 1,0 0 0,1 0 0,0-1-1,0 1 1,1 0 0,0 0 0,0 0-1,0 0 1,1 0 0,1 9 0,0-13-11,-1 0 0,0 0 0,0-1 0,1 1 0,-1 0 0,1-1 0,0 1 0,-1-1 0,1 0 0,0 1 0,0-1 0,0 0 0,0 0 0,0 0 0,0-1 0,0 1 0,0 0 0,0-1 0,1 1 0,-1-1 0,0 0 0,0 0 0,0 0 0,3 0 0,56-3-1080,-53 1 394,-1 0 1,1 0 0,-1 0 0,1-1-1,11-6 1,32-25-8218,-17 8-461</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37.920"/>
    </inkml:context>
    <inkml:brush xml:id="br0">
      <inkml:brushProperty name="width" value="0.025" units="cm"/>
      <inkml:brushProperty name="height" value="0.025" units="cm"/>
    </inkml:brush>
  </inkml:definitions>
  <inkml:trace contextRef="#ctx0" brushRef="#br0">143 1 11659,'0'0'3246,"-8"1"-273,0 2-2700,0-1-1,1 1 1,0 1-1,-1 0 0,1 0 1,1 0-1,-1 1 1,0 0-1,1 0 1,0 0-1,1 1 1,-1 0-1,1 0 1,0 1-1,0-1 0,1 1 1,0 0-1,0 0 1,1 1-1,0-1 1,0 1-1,0-1 1,1 1-1,0 0 0,1 0 1,0 0-1,0 10 1,1-16-269,0 0 0,0 0-1,1-1 1,-1 1 0,0 0 0,1 0 0,0 0 0,-1-1 0,1 1-1,0 0 1,0-1 0,0 1 0,0 0 0,0-1 0,0 1 0,1-1 0,-1 0-1,0 1 1,1-1 0,-1 0 0,1 0 0,1 1 0,0 0 2,1-1-1,-1 0 1,1 0 0,-1 0-1,1 0 1,0-1 0,-1 1 0,1-1-1,0 0 1,6-1 0,-1 0-14,0 0 1,0-1 0,0 0-1,0 0 1,-1-1-1,1-1 1,-1 1 0,13-8-1,-12 4-26,-1 1 0,0-1-1,0 0 1,-1-1 0,0 0 0,0 0-1,-1 0 1,0-1 0,0 0 0,-1 0-1,6-16 1,-21 43 228,8-16-146,0 1 1,0 0-1,0-1 1,0 1-1,1 0 0,0 0 1,-1 0-1,1 0 1,-1 7-1,1-9-25,1 0-1,0 0 1,0 1-1,0-1 1,0 0-1,0 0 1,0 0 0,0 1-1,0-1 1,0 0-1,0 0 1,1 0-1,-1 1 1,1-1-1,-1 0 1,1 0-1,-1 0 1,1 0 0,-1 0-1,1 0 1,0 0-1,0 0 1,0 0-1,-1 0 1,1 0-1,0-1 1,0 1-1,0 0 1,1 0 0,1 0-5,0 0 0,0-1 0,0 1 0,0-1 0,0 0 1,0 0-1,0 0 0,0 0 0,0 0 0,0 0 0,5-2 0,8-3-17,1-1 0,-2 0-1,21-10 1,18-17-610,-38 22 133,0 2-1,32-15 0,-48 24 491,0-1 1,1 1 0,-1 0-1,1 0 1,-1 0 0,0 0 0,1 0-1,-1 1 1,0-1 0,1 0-1,-1 0 1,1 0 0,-1 0-1,0 0 1,1 0 0,-1 1-1,0-1 1,1 0 0,-1 0-1,0 1 1,1-1 0,-1 0-1,0 0 1,0 1 0,1-1 0,-1 0-1,0 1 1,0-1 0,0 0-1,1 1 1,-1-1 0,0 0-1,0 1 1,0-1 0,0 1-1,0-1 1,0 0 0,0 1-1,0-1 1,0 1 0,0-1-1,0 0 1,0 1 0,0-1 0,0 0-1,0 1 1,0-1 0,0 1-1,0-1 1,0 0 0,-1 1-1,1-1 1,0 0 0,-1 1-1,-6 34 866,3-20-389,4-14-473,1-1-1,-1 1 1,0 0 0,0 0-1,1 0 1,-1-1 0,1 1 0,-1 0-1,1 0 1,-1-1 0,1 1 0,-1 0-1,1-1 1,0 1 0,-1-1-1,1 1 1,0-1 0,-1 1 0,1-1-1,0 1 1,0-1 0,0 0 0,-1 1-1,1-1 1,0 0 0,0 0-1,0 1 1,0-1 0,0 0 0,-1 0-1,1 0 1,0 0 0,0 0 0,0 0-1,0-1 1,0 1 0,-1 0 0,1 0-1,0-1 1,1 1 0,38-12 114,7-14-173,-36 18-369,1 1-1,0 1 1,1 0-1,-1 0 1,22-5 0,-34 11 394,1 0 1,-1 1 0,0-1-1,1 0 1,-1 0 0,0 0 0,1 1-1,-1-1 1,1 0 0,-1 1 0,0-1-1,0 0 1,1 1 0,-1-1-1,0 0 1,0 1 0,1-1 0,-1 0-1,0 1 1,0-1 0,0 1 0,0-1-1,1 1 1,-1-1 0,0 0-1,0 1 1,0-1 0,0 1 0,0-1-1,0 1 1,0-1 0,0 0 0,0 1-1,0-1 1,-1 1 0,1-1-1,0 1 1,-4 27-995,3-18-2113</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39.270"/>
    </inkml:context>
    <inkml:brush xml:id="br0">
      <inkml:brushProperty name="width" value="0.025" units="cm"/>
      <inkml:brushProperty name="height" value="0.025" units="cm"/>
    </inkml:brush>
  </inkml:definitions>
  <inkml:trace contextRef="#ctx0" brushRef="#br0">1 156 5285,'0'24'9963,"1"5"-5066,0 10-3951,2 0-1,9 40 1,-4-47-456,-4-16-282,0 0 1,-1 0-1,2 24 1,0-99 74,-3 46-359,0 0-1,-1 0 0,-1 0 1,0 0-1,-4-24 1,63 39-186,-52-4 268,0 1 0,-1-1 0,1-1 1,0 1-1,-1-1 0,1 0 0,-1-1 0,0 1 0,0-1 1,-1-1-1,1 1 0,-1-1 0,0 0 0,7-7 1,-2 0-3,0-1 0,0 0 0,-2 0 0,1-1 0,7-19 0,-9 17 5,-2-1 0,7-30 0,-10 40 5,-1 0 0,0 0 0,-1 0 0,1 0 0,-1 0-1,-1 0 1,1 0 0,-1 0 0,-3-11 0,4 18-14,0-1-1,0 1 1,-1-1 0,1 1-1,0-1 1,0 1 0,-1-1 0,1 1-1,0-1 1,-1 1 0,1-1-1,0 1 1,-1 0 0,1-1 0,0 1-1,-1 0 1,1-1 0,-1 1-1,1 0 1,-1 0 0,1 0 0,-1-1-1,1 1 1,-1 0 0,1 0-1,-1 0 1,1 0 0,-1 0 0,1 0-1,-1 0 1,1 0 0,-1 0 0,0 0-1,1 0 1,-1 0 0,1 0-1,-1 0 1,1 0 0,-1 1 0,1-1-1,-1 0 1,1 0 0,0 1-1,-1-1 1,1 0 0,-1 1 0,0 0-1,-18 19-7,10-5 49,1 2-1,0-1 0,2 1 0,0 0 1,1 0-1,0 1 0,1-1 0,2 1 1,-1 0-1,2 0 0,0 0 0,3 18 1,-2-33-34,0 0 1,1-1-1,-1 1 1,1-1-1,0 1 0,-1-1 1,1 0-1,0 1 1,1-1-1,-1 0 1,0 0-1,1 1 1,-1-1-1,1 0 1,0-1-1,-1 1 1,1 0-1,0 0 1,0-1-1,0 1 1,0-1-1,1 1 0,-1-1 1,0 0-1,1 0 1,-1 0-1,0 0 1,1-1-1,-1 1 1,1-1-1,-1 1 1,1-1-1,0 0 1,-1 0-1,1 0 1,-1 0-1,1 0 1,-1-1-1,1 1 0,3-2 1,6-1-145,-1 0 0,0 0 0,0-1 0,-1 0 0,1-1 0,-1 0 0,16-11 0,38-36-723,-77 96 1746,8-33-1012,0-1 0,1 1 0,1 0 0,0 0 0,0 1 0,1-1-1,0 14 1,2-24-78,0-1 0,0 1 0,0-1 0,0 0 0,0 1 0,0-1 0,0 1 0,1-1-1,-1 0 1,0 1 0,0-1 0,0 0 0,1 1 0,-1-1 0,0 0 0,0 1 0,1-1 0,-1 0 0,0 1-1,1-1 1,-1 0 0,0 0 0,1 1 0,-1-1 0,1 0 0,-1 0 0,0 0 0,1 0 0,-1 1 0,0-1-1,1 0 1,-1 0 0,1 0 0,-1 0 0,1 0 0,-1 0 0,0 0 0,1 0 0,-1 0 0,1 0 0,-1-1-1,0 1 1,1 0 0,-1 0 0,1 0 0,-1 0 0,0 0 0,1-1 0,-1 1 0,0 0 0,1-1 0,12-6-6683</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39.929"/>
    </inkml:context>
    <inkml:brush xml:id="br0">
      <inkml:brushProperty name="width" value="0.025" units="cm"/>
      <inkml:brushProperty name="height" value="0.025" units="cm"/>
    </inkml:brush>
  </inkml:definitions>
  <inkml:trace contextRef="#ctx0" brushRef="#br0">130 288 12556,'0'0'8093,"-10"-4"-6780,7 3-1252,0 0 0,0 0 0,0 0 0,0 0-1,0 0 1,0 1 0,0-1 0,0 1 0,0 0 0,0 0 0,0 0-1,0 0 1,0 0 0,0 1 0,0-1 0,0 1 0,0 0 0,0 0-1,0 0 1,0 0 0,1 1 0,-1-1 0,0 1 0,1 0 0,-1 0-1,1-1 1,-1 2 0,1-1 0,0 0 0,0 0 0,0 1 0,0-1-1,1 1 1,-4 5 0,2-4 72,0 1 1,1 0-1,-1 0 0,1 1 1,0-1-1,0 0 0,0 1 1,1-1-1,0 1 0,0 0 1,1-1-1,-1 8 0,2-11-114,-1 0 0,1 0 0,-1 0-1,1 0 1,0 0 0,0 0 0,0 0-1,0 0 1,0-1 0,0 1-1,0 0 1,1 0 0,-1-1 0,1 1-1,-1-1 1,1 1 0,0-1 0,-1 0-1,1 0 1,0 0 0,0 0 0,0 0-1,0 0 1,0 0 0,0-1-1,0 1 1,0-1 0,0 1 0,0-1-1,0 0 1,1 0 0,-1 0 0,3 0-1,3 0-12,-1 0 0,1-1-1,-1 1 1,1-1-1,-1-1 1,0 0 0,0 0-1,0 0 1,0-1-1,0 0 1,0 0-1,-1-1 1,0 0 0,1 0-1,-1 0 1,-1-1-1,1 0 1,9-10 0,-9 8-57,-1 0 1,1-1-1,-1 0 1,0 0-1,-1 0 1,0 0-1,0-1 1,-1 0-1,0 1 1,0-1-1,-1-1 1,-1 1-1,1 0 1,-1-14-1,-1 23 36,0-1 0,1 1 0,-1 0 0,0-1 0,0 1-1,0-1 1,0 1 0,0 0 0,-1-1 0,1 1 0,0 0 0,0-1 0,0 1-1,0-1 1,0 1 0,0 0 0,-1-1 0,1 1 0,0 0 0,0 0 0,0-1-1,-1 1 1,1 0 0,0-1 0,-1 1 0,1 0 0,0 0 0,0 0 0,-1-1 0,1 1-1,0 0 1,-1 0 0,1 0 0,0 0 0,-1-1 0,1 1 0,-1 0 0,1 0-1,0 0 1,-1 0 0,1 0 0,0 0 0,-1 0 0,1 0 0,-1 0 0,1 0 0,0 0-1,-1 1 1,1-1 0,0 0 0,-1 0 0,1 0 0,0 0 0,-1 1 0,-17 13-99,17-11 116,-1 0 0,0 1 0,1-1-1,0 0 1,0 1 0,0-1 0,0 1-1,1-1 1,-1 1 0,1 0 0,0-1-1,0 1 1,0-1 0,0 1 0,1 0 0,1 4-1,-2-6 7,1 0-1,0-1 0,-1 1 0,1-1 1,0 1-1,0-1 0,0 1 1,0-1-1,0 0 0,1 1 0,-1-1 1,0 0-1,1 0 0,-1 0 1,1 0-1,-1 0 0,1 0 0,-1 0 1,1-1-1,0 1 0,-1-1 0,1 1 1,0-1-1,-1 1 0,1-1 1,0 0-1,0 0 0,-1 0 0,1 0 1,0 0-1,0 0 0,-1-1 1,4 0-1,3-1 3,-1 0 0,0-1 0,0 0 0,0-1 0,0 1 0,0-1 0,-1-1 0,0 1 0,0-1 0,0 0 0,0-1 0,-1 1 0,6-8 1,4-6-14,0-1 1,21-38-1,-31 49 5,0-1 0,0 0 0,0 0 0,-1 0 0,-1 0 0,0 0 0,0-1 0,-1 0-1,-1 1 1,0-1 0,0 0 0,-1 0 0,-1-13 0,1 23 0,0 1-1,0-1 1,0 1 0,0 0-1,0-1 1,0 1 0,0-1-1,0 1 1,0 0 0,0-1-1,-1 1 1,1 0-1,0-1 1,0 1 0,0 0-1,-1-1 1,1 1 0,0 0-1,0-1 1,-1 1 0,1 0-1,0 0 1,-1-1 0,1 1-1,0 0 1,-1 0 0,1 0-1,0-1 1,-1 1 0,1 0-1,0 0 1,-1 0 0,1 0-1,-1 0 1,-11 9 132,-6 20 122,14-15-178,0 1 0,1-1 1,1 1-1,0 0 0,1 0 0,1 0 0,0-1 0,1 1 0,1 0 0,4 18 0,-5-25-94,1-1 0,0 0 1,0 0-1,0 0 0,1 0 0,0 0 1,1-1-1,-1 1 0,1-1 1,1 0-1,-1 0 0,1 0 0,0-1 1,0 1-1,0-1 0,1 0 0,0-1 1,0 0-1,0 0 0,1 0 0,-1 0 1,10 3-1,-15-7-5,-1 0 1,1 1-1,-1-1 1,1 0-1,-1 1 1,1-1 0,0 0-1,-1 0 1,1 0-1,-1 0 1,1 0-1,0 1 1,-1-1-1,1 0 1,0 0-1,-1 0 1,1-1-1,-1 1 1,1 0-1,0 0 1,-1 0 0,1 0-1,-1-1 1,1 1-1,-1 0 1,1 0-1,0-1 1,-1 1-1,1 0 1,-1-1-1,1 1 1,-1-1-1,0 1 1,1-1-1,0 0 1,-7-22-603,-28-29-158,33 50 749,-78-88-468,53 63 619,-26-36 1,52 63-98,-1 0 0,1 0 0,0-1 1,0 1-1,0 0 0,0 0 0,-1-1 1,1 1-1,0 0 0,0 0 1,0-1-1,0 1 0,0 0 0,0 0 1,0-1-1,0 1 0,0 0 1,0 0-1,0-1 0,0 1 0,0 0 1,0 0-1,0-1 0,0 1 1,0 0-1,0 0 0,0-1 0,0 1 1,0 0-1,1 0 0,-1-1 1,0 1-1,0 0 0,0 0 0,0 0 1,1-1-1,-1 1 0,0 0 0,0 0 1,0 0-1,1-1 0,-1 1 1,0 0-1,0 0 0,1 0 0,-1 0 1,21-4 283,34 5-543,-45 0 258,3 0-236,71 1-2665,-29-7-3149,-3-10-7941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7.678"/>
    </inkml:context>
    <inkml:brush xml:id="br0">
      <inkml:brushProperty name="width" value="0.025" units="cm"/>
      <inkml:brushProperty name="height" value="0.025" units="cm"/>
    </inkml:brush>
  </inkml:definitions>
  <inkml:trace contextRef="#ctx0" brushRef="#br0">1 88 13068,'71'-73'5526,"-70"72"-5221,1-1 1,-1 1-1,1 0 1,0-1 0,0 1-1,0 0 1,0 0 0,0 0-1,0 0 1,0 1-1,0-1 1,0 1 0,1-1-1,-1 1 1,0-1 0,0 1-1,0 0 1,1 0-1,-1 0 1,0 1 0,3 0-1,-3-1-234,0 1-1,0 0 0,0 0 1,0 0-1,0 1 0,0-1 1,0 0-1,0 1 0,-1-1 1,1 1-1,-1 0 0,1-1 1,-1 1-1,0 0 1,1 0-1,-1 0 0,0 0 1,0 0-1,0 0 0,-1 0 1,1 0-1,0 1 0,-1-1 1,1 0-1,-1 0 0,0 1 1,0-1-1,0 0 0,0 1 1,-1 2-1,0 2 112,-1 1 1,0-1-1,-1 0 1,0 0-1,0 0 1,-1 0-1,1-1 1,-1 1-1,-1-1 1,1 0-1,-1 0 1,-6 5-1,-19 29 750,30-40-928,0 0 0,-1 0 0,1 0 0,0 0 0,0 1 0,0-1 0,0 0 0,0 0-1,0 0 1,0 1 0,0-1 0,0 0 0,0 0 0,0 0 0,0 0 0,0 1 0,0-1-1,0 0 1,0 0 0,0 0 0,0 1 0,0-1 0,1 0 0,-1 0 0,0 0 0,0 0-1,0 1 1,0-1 0,0 0 0,0 0 0,1 0 0,-1 0 0,0 0 0,0 0 0,0 1-1,0-1 1,0 0 0,1 0 0,-1 0 0,0 0 0,0 0 0,0 0 0,0 0-1,1 0 1,-1 0 0,16 3 123,22-2-10,-33-2-112,6 1-157,0-1 0,-1-1 0,1 1 1,13-5-1,8-9-3072,-31 14 2637,1 0-1,-1 0 1,0 0-1,0 0 0,1-1 1,-1 1-1,0 0 1,0 0-1,0-1 1,0 1-1,-1-1 0,1 1 1,0-1-1,0 1 1,0-3-1,-1-4-6688</inkml:trace>
  <inkml:trace contextRef="#ctx0" brushRef="#br0" timeOffset="1">53 120 11115,'0'0'14349,"74"-13"-14285,-42 8-32,-3 2-416,-3 1-2018,1-1-1218,-9 1-2273,0 0-1699</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47.740"/>
    </inkml:context>
    <inkml:brush xml:id="br0">
      <inkml:brushProperty name="width" value="0.025" units="cm"/>
      <inkml:brushProperty name="height" value="0.025" units="cm"/>
    </inkml:brush>
  </inkml:definitions>
  <inkml:trace contextRef="#ctx0" brushRef="#br0">41 189 6438,'0'0'11045,"-4"10"-10175,-4 8-510,2-1 0,0 2-1,1-1 1,1 1 0,1 0-1,1 0 1,-1 31 0,3-48-318,0 0 0,0 0-1,1 0 1,-1 0 0,0 0 0,1 0 0,-1-1 0,1 1 0,0 0 0,0 0-1,-1 0 1,1-1 0,0 1 0,1 0 0,-1-1 0,0 1 0,0-1 0,1 1 0,-1-1-1,1 0 1,-1 1 0,1-1 0,-1 0 0,1 0 0,0 0 0,-1 0 0,1-1-1,0 1 1,0 0 0,0-1 0,0 1 0,0-1 0,0 0 0,0 1 0,0-1 0,0 0-1,-1 0 1,1 0 0,0-1 0,0 1 0,3-1 0,4 0 19,-1-1-1,1 0 1,-1-1 0,0 1 0,0-2 0,0 1-1,0-1 1,10-7 0,-6 3-53,0-2-1,-1 0 1,-1 0-1,0-1 1,0 0-1,9-14 1,-15 20-6,0-1 1,-1 1-1,0-1 0,0 0 1,0 0-1,0-1 0,-1 1 1,0 0-1,-1-1 1,1 0-1,-1 1 0,0-1 1,-1 1-1,0-1 0,-1-12 1,0 19 0,1 0 0,-1 0 1,0 0-1,0 0 1,0 1-1,1-1 0,-1 0 1,0 0-1,0 1 0,1-1 1,-1 0-1,0 1 1,0-1-1,1 0 0,-1 1 1,0-1-1,1 1 0,-2 1 1,-1 3 23,-1 0 0,1 0 1,0 1-1,1 0 0,-1-1 0,1 1 1,0 0-1,0 0 0,1 0 1,-1 9-1,-2 62 602,4-75-602,0 0 0,0 0 0,0-1 0,0 1 0,0 0 0,1-1 0,-1 1 1,0 0-1,1-1 0,-1 1 0,1-1 0,0 1 0,0-1 0,-1 1 0,1-1 0,0 1 0,0-1 1,0 0-1,1 1 0,-1-1 0,0 0 0,0 0 0,1 0 0,-1 0 0,1 0 0,-1 0 1,1 0-1,-1-1 0,1 1 0,-1 0 0,1-1 0,0 1 0,-1-1 0,1 0 0,0 0 1,-1 1-1,1-1 0,0 0 0,-1 0 0,1-1 0,0 1 0,-1 0 0,1 0 0,0-1 1,-1 1-1,1-1 0,1 0 0,5-2 84,1 0 0,-1 0 0,0-1 0,-1 1 0,1-2 0,-1 1 0,1-1 0,6-7 0,-4 3-83,-1 0-1,0-1 0,0 0 1,-1-1-1,-1 1 0,0-2 0,0 1 1,-1-1-1,-1 0 0,0 0 1,0 0-1,-1-1 0,-1 0 0,0 0 1,-1 0-1,0 0 0,0-17 1,-2 30-27,0-1 1,0 1 0,0-1 0,0 1 0,1-1 0,-1 1 0,0-1 0,0 1 0,0 0 0,0-1-1,0 1 1,0-1 0,0 1 0,0-1 0,-1 1 0,1-1 0,0 1 0,0 0 0,0-1 0,0 1-1,-1-1 1,1 1 0,0 0 0,0-1 0,-1 1 0,1-1 0,0 1 0,-1 0 0,1 0-1,0-1 1,-1 1 0,1 0 0,0-1 0,-1 1 0,1 0 0,-1 0 0,1 0 0,0-1 0,-1 1-1,1 0 1,-1 0 0,1 0 0,-1 0 0,1 0 0,-1 0 0,1 0 0,0 0 0,-1 0 0,1 0-1,-1 0 1,1 0 0,-1 0 0,1 1 0,-1-1 0,1 0 0,0 0 0,-1 0 0,1 1-1,-1-1 1,1 0 0,-2 1 8,0 1 0,1-1-1,-1 0 1,1 0 0,-1 1-1,1-1 1,0 1 0,0-1-1,-1 1 1,1-1 0,0 1-1,0 0 1,0 2 0,0-1 1,0 0 1,0-1 0,0 1 0,1 0 0,-1 0 0,1 0 0,0 0 0,0 0 0,0 0 0,1 0 0,-1-1 0,0 1 0,1 0-1,2 5 1,-2-6 0,0-1-1,0 0 1,0 1-1,1-1 1,-1 0-1,1 0 1,-1 0-1,1 0 0,-1 0 1,1 0-1,-1 0 1,1 0-1,0-1 1,0 1-1,-1-1 1,1 1-1,0-1 1,0 0-1,0 0 0,0 1 1,-1-1-1,1 0 1,2-1-1,18-1 9,-1-1 0,0-1 0,0-1-1,-1-1 1,1-1 0,-1-1 0,-1 0-1,1-1 1,30-21 0,-47 28-15,1-1-1,-1 1 1,0-1 0,1 0 0,-1 0-1,-1 0 1,1 0 0,0 0 0,-1-1-1,0 0 1,0 1 0,0-1 0,0 0 0,0 0-1,-1 0 1,0 0 0,1 0 0,-2 0-1,1 0 1,0 0 0,-1 0 0,0-1-1,0 1 1,0 0 0,0 0 0,-1 0 0,-1-5-1,2 8-2,0 1-1,-1-1 0,1 1 0,-1-1 1,1 0-1,-1 1 0,0-1 1,1 1-1,-1 0 0,1-1 0,-1 1 1,0-1-1,1 1 0,-1 0 1,0 0-1,1-1 0,-1 1 1,0 0-1,0 0 0,1 0 0,-1 0 1,0 0-1,0 0 0,1 0 1,-1 0-1,0 0 0,1 0 1,-1 0-1,0 0 0,0 1 0,1-1 1,-1 0-1,0 1 0,1-1 1,-1 0-1,0 1 0,1-1 0,-1 1 1,1-1-1,-1 1 0,-25 20-32,17-7 43,0 1 0,1 0 0,0 0 0,-8 24 1,14-31 19,-1-1 0,1 1 0,1 0 1,0-1-1,0 1 0,0 0 1,1 0-1,0 0 0,0 0 0,1 0 1,3 14-1,-3-18-29,1-1 0,0 0 0,0 0 0,0 0 0,0 0 0,0-1 0,0 1 0,1-1 0,-1 1 0,1-1 0,0 0 0,0 0 0,-1 0 0,1 0 0,1 0 0,-1-1 0,0 1 0,0-1-1,1 0 1,-1 0 0,5 1 0,6 1-654,1 0-1,0-1 1,22 0-1,3-3-3918,0-6-2984</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48.389"/>
    </inkml:context>
    <inkml:brush xml:id="br0">
      <inkml:brushProperty name="width" value="0.025" units="cm"/>
      <inkml:brushProperty name="height" value="0.025" units="cm"/>
    </inkml:brush>
  </inkml:definitions>
  <inkml:trace contextRef="#ctx0" brushRef="#br0">7 237 5926,'-1'1'525,"1"0"0,-1-1 1,0 1-1,1 0 0,-1 0 1,1 0-1,-1 0 1,1-1-1,0 1 0,-1 0 1,1 0-1,0 0 0,-1 0 1,1 0-1,0 0 0,0 0 1,0 0-1,0 0 1,0 0-1,0 0 0,0 0 1,0 0-1,1 0 0,-1 0 1,0 0-1,1 0 1,0 1-1,0-1-258,0 0-1,0-1 1,1 1 0,-1-1 0,0 1-1,0-1 1,1 1 0,-1-1 0,0 0-1,1 0 1,-1 1 0,1-1 0,-1 0-1,0 0 1,1 0 0,2-1 0,5 0-79,0-1 1,-1 0-1,1-1 1,0 0 0,8-4-1,6-5-35,-1-2 1,0 0-1,37-34 0,-52 42-145,0 0 0,0-1 0,0-1 0,-1 1 0,0-1 1,-1 0-1,0 0 0,0 0 0,0-1 0,-1 0 0,-1 0 0,1 0 0,2-17 0,-5 25-8,-1 0 0,0 0 0,1 0 0,-1 0 1,0-1-1,0 1 0,0 0 0,0 0 0,0 0 0,0 0 0,-1 0 0,1-1 0,0 1 0,-1 0 0,1 0 0,0 0 0,-1 0 0,1 0 0,-1 0 0,0 0 1,1 0-1,-1 0 0,0 0 0,0 0 0,1 1 0,-1-1 0,0 0 0,0 0 0,0 1 0,0-1 0,0 0 0,0 1 0,0-1 0,0 1 0,0 0 0,0-1 0,0 1 1,0 0-1,-1 0 0,1-1 0,0 1 0,0 0 0,0 0 0,0 0 0,0 0 0,-1 1 0,1-1 0,0 0 0,0 0 0,0 1 0,0-1 0,-2 1 0,-4 1-5,0 0 0,0 1 0,0 0 0,1 0 0,-1 0 0,-11 9 0,5-1 4,1 1 0,0-1 0,1 2 0,0 0 0,1 0-1,0 1 1,-9 18 0,14-22 4,0 0-1,1 0 1,0 0-1,0 1 1,1-1-1,1 1 1,0 0-1,0 0 1,1 0 0,0 0-1,2 21 1,-1-30-5,0 0 1,1 0-1,-1 0 1,1 0-1,0 0 1,-1 0 0,1 0-1,0 0 1,0 0-1,0-1 1,0 1-1,0 0 1,1-1 0,-1 1-1,1-1 1,-1 0-1,1 1 1,-1-1 0,1 0-1,0 0 1,3 2-1,-1-1-9,1-1-1,-1 1 0,1-1 1,0 0-1,-1 0 1,1-1-1,0 1 0,0-1 1,5-1-1,3 0-568,-1 0 0,1-2 0,0 1 1,-1-2-1,0 0 0,17-7 0,15-14-4113,1-4-2983</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48.764"/>
    </inkml:context>
    <inkml:brush xml:id="br0">
      <inkml:brushProperty name="width" value="0.025" units="cm"/>
      <inkml:brushProperty name="height" value="0.025" units="cm"/>
    </inkml:brush>
  </inkml:definitions>
  <inkml:trace contextRef="#ctx0" brushRef="#br0">327 0 12236,'0'0'6112,"-8"5"-4083,-10 9-1503,0 0 0,0 1 1,2 1-1,0 0 1,0 2-1,-13 20 0,-80 131 434,39-59-928,70-110-459,-1-1-1,0 0 1,1 1-1,-1-1 1,1 0-1,-1 0 1,1 0 0,-1 0-1,1 1 1,0-1-1,-1 0 1,1 0-1,0 0 1,0 0 0,0 0-1,0 0 1,0 0-1,0 0 1,0 0 0,0 0-1,0 1 1,0-1-1,0 0 1,1-2-1,-2-37-4458,0 5-825,0 0 3918,2-1 3309,5 2 3312,7 5 3315,-11 28-7825,0-1 1,0 0-1,0 1 1,1 0 0,-1-1-1,0 1 1,1 0-1,-1 0 1,1 0 0,-1 1-1,1-1 1,0 1-1,-1-1 1,1 1 0,-1 0-1,1 0 1,0 0-1,-1 0 1,5 1 0,50 9 142,-32-2-474,41 11-1028,-20-12-3842,-12-6-2708</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49.161"/>
    </inkml:context>
    <inkml:brush xml:id="br0">
      <inkml:brushProperty name="width" value="0.025" units="cm"/>
      <inkml:brushProperty name="height" value="0.025" units="cm"/>
    </inkml:brush>
  </inkml:definitions>
  <inkml:trace contextRef="#ctx0" brushRef="#br0">88 53 9929,'0'0'7181,"-9"11"-5206,1-2-1608,1 0 0,0 0-1,1 0 1,0 1 0,0 0 0,1 0 0,1 0 0,-1 1 0,2 0 0,-6 21 0,7-4 109,2 0 0,0 1 0,2-1 0,7 41 0,-4-45-379,-2 1 0,0 0 0,-2 0 0,-1 0 0,-1 0 0,-4 25-1,5-49-42,0 1-1,-1 0 1,1 0-1,0-1 0,-1 1 1,1 0-1,-1-1 1,1 1-1,-1 0 0,0-1 1,0 1-1,0-1 0,0 1 1,0-1-1,0 1 1,0-1-1,0 0 0,-1 0 1,1 0-1,-1 0 0,1 0 1,-3 2-1,3-8 45,-1 0-1,1 0 1,1 0 0,-1 0-1,1 0 1,-1 0 0,1 0-1,2-10 1,-2 7-53,1-22-112,2 0 0,1 1 0,2-1 0,0 1 0,15-40 0,1 13-909,47-92 0,-61 134 772,1 0 1,0 1-1,1-1 1,17-17-1,-24 27 160,0 1 0,1 0-1,-1 0 1,1 0 0,0 0-1,0 0 1,0 1 0,0-1-1,0 1 1,0 0 0,1 0-1,-1 1 1,1 0-1,-1-1 1,1 1 0,0 1-1,-1-1 1,1 1 0,0 0-1,6 0 1,-11 0 43,1 1 0,-1-1 0,1 0 0,-1 1 0,1-1 0,-1 1 0,1-1 0,-1 0 0,1 1 0,-1-1 0,0 1 1,1-1-1,-1 1 0,0-1 0,0 1 0,1 0 0,-1-1 0,0 1 0,0-1 0,0 1 0,0-1 0,1 1 0,-1 0 0,0-1 0,0 1 0,0-1 0,0 1 0,0 0 0,-1-1 0,1 1 0,0-1 0,0 1 0,0 0 0,0-1 0,-1 2 0,-9 21 36,-6-4 111,0-1 0,-1-1 0,-1 0 0,-1-1 0,-1-1 0,-30 18 0,0 1-138,87-55-12633,-7-3 2658</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49.535"/>
    </inkml:context>
    <inkml:brush xml:id="br0">
      <inkml:brushProperty name="width" value="0.025" units="cm"/>
      <inkml:brushProperty name="height" value="0.025" units="cm"/>
    </inkml:brush>
  </inkml:definitions>
  <inkml:trace contextRef="#ctx0" brushRef="#br0">47 82 15214,'0'0'7079,"10"5"-6700,-6-4-366,-2 1-5,1 0 1,0-1 0,0 1 0,-1-1-1,1 0 1,0 0 0,1 0 0,-1 0 0,0-1-1,0 1 1,0-1 0,0 0 0,0 0-1,1 0 1,-1 0 0,0-1 0,0 1-1,0-1 1,0 1 0,0-1 0,0 0 0,0-1-1,0 1 1,0 0 0,0-1 0,-1 1-1,1-1 1,3-3 0,0 0 0,0 0-1,0-1 1,0 0-1,-1 0 1,0 0-1,5-9 1,-9 14 4,-1 0 0,1 0 0,-1 0 0,1 0 0,-1 0 0,0 1 0,1-1 0,-1 0 0,0 0 0,0 0 0,0 0 0,1 0 1,-1 0-1,0 0 0,0 0 0,-1 0 0,1 0 0,0 0 0,0 0 0,0 0 0,-1 0 0,1 0 0,-1-1 0,0 1 35,0 0 0,-1 0 0,1 0-1,-1 0 1,1 1 0,-1-1 0,1 0 0,-1 1-1,1-1 1,-1 1 0,0-1 0,1 1 0,-1 0-1,0 0 1,1 0 0,-1 0 0,0 0 0,1 0-1,-3 1 1,-4 0 68,1 1-1,-1 0 0,1 0 0,-1 1 0,1 0 1,0 0-1,0 1 0,0-1 0,0 2 0,1-1 1,0 1-1,0 0 0,-7 8 0,7-8-7,1 0-1,0 0 1,0 1-1,0 0 0,1 0 1,0 0-1,0 1 1,0-1-1,1 1 1,0 0-1,0 0 0,1 0 1,0 0-1,-1 9 1,2-15-101,1 1 0,1-1 0,-1 1 0,0-1 0,0 0 0,0 1 0,1-1 0,-1 1 0,1-1 0,-1 0 0,1 1 0,-1-1 0,1 0 0,0 1 0,0-1 0,0 0 0,0 0 0,-1 0 0,2 0 1,-1 0-1,0 0 0,0 0 0,0 0 0,0 0 0,2 1 0,2-1-121,-1 1 0,1 0 0,-1-1 1,1 0-1,-1 0 0,1 0 0,0 0 0,5-1 1,6 0-1572,-1-1 1,0 0 0,0-1 0,22-6 0,1-6-5529</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49.866"/>
    </inkml:context>
    <inkml:brush xml:id="br0">
      <inkml:brushProperty name="width" value="0.025" units="cm"/>
      <inkml:brushProperty name="height" value="0.025" units="cm"/>
    </inkml:brush>
  </inkml:definitions>
  <inkml:trace contextRef="#ctx0" brushRef="#br0">173 7 13901,'0'0'4303,"-10"0"-2979,3 1-1218,0 0 0,0 0 0,1 1 1,-1-1-1,0 2 0,0-1 0,1 1 0,-1 0 0,1 0 1,0 1-1,0 0 0,0 0 0,1 0 0,-1 1 0,1 0 1,0 0-1,-8 10 0,7-7 30,0 0 0,1 0-1,0 0 1,1 0 0,-8 18 0,12-25-128,-1 1-1,0-1 1,0 0-1,1 1 1,-1-1 0,1 1-1,-1-1 1,1 1-1,0-1 1,0 1 0,0 0-1,0-1 1,0 1 0,0-1-1,0 1 1,0-1-1,0 1 1,1 0 0,-1-1-1,1 1 1,-1-1-1,1 0 1,-1 1 0,1-1-1,0 1 1,0-1 0,0 0-1,0 1 1,0-1-1,0 0 1,0 0 0,0 0-1,0 0 1,0 0-1,1 0 1,-1 0 0,1-1-1,-1 1 1,0 0 0,1-1-1,-1 1 1,3 0-1,4 0-249,-1 0 0,0 0 0,1-1 0,-1 0 0,1-1-1,-1 0 1,0 0 0,1 0 0,-1-1 0,0 0 0,0 0-1,0-1 1,0 0 0,0 0 0,-1-1 0,0 0-1,11-8 1,-4 2-1191,-1-1 0,0-1-1,0 0 1,-1-1 0,-1 0-1,17-27 1,-3-6-2624</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50.214"/>
    </inkml:context>
    <inkml:brush xml:id="br0">
      <inkml:brushProperty name="width" value="0.025" units="cm"/>
      <inkml:brushProperty name="height" value="0.025" units="cm"/>
    </inkml:brush>
  </inkml:definitions>
  <inkml:trace contextRef="#ctx0" brushRef="#br0">222 95 352,'0'-12'4138,"0"-37"-540,1 47-3277,-1 0 1,0 1-1,0-1 0,0 0 1,0 0-1,-1 0 1,1 1-1,0-1 1,-1 0-1,1 1 1,-1-1-1,1 0 0,-1 1 1,0-1-1,0 0 1,-1-1-1,1 2-191,0 1-1,1 0 0,-1 0 1,0-1-1,1 1 1,-1 0-1,0 0 1,1 0-1,-1 0 0,0 0 1,1 0-1,-1 0 1,0 0-1,1 0 0,-1 0 1,0 0-1,1 0 1,-1 0-1,1 0 1,-1 1-1,0-1 0,1 0 1,-1 1-1,1-1 1,-1 0-1,0 1 0,0 0 1,-3 2 189,-1 1 1,1 0-1,0 0 0,0 0 1,1 1-1,-1-1 0,-2 7 1,-1 1-71,2 1-1,0 0 1,0 0 0,1 1 0,1-1 0,0 1 0,1 0 0,0 0 0,1 0-1,1 0 1,0 0 0,1 0 0,4 21 0,1-7-130,0-1 1,2 0-1,1-1 1,2 0-1,24 45 1,-22-56-89,-13-15-30,0 0 0,0 0 0,0 0 0,1 0 0,-1 0 0,0 0 0,0 0 0,1 0 0,-1 0 0,0 0 0,0 0 0,1 0 0,-1 0 0,0 0-1,0 0 1,0 0 0,1 0 0,-1 0 0,0 0 0,0-1 0,0 1 0,1 0 0,-1 0 0,0 0 0,0 0 0,0 0 0,0-1 0,1 1 0,-1 0 0,0 0 0,0 0 0,0-1 0,0 1 0,0 0 0,0 0 0,1 0 0,-1-1 0,0 1 0,0 0 0,0-2-16,0 0-1,0 1 1,0-1-1,0 0 1,0 1-1,0-1 1,0 0-1,0 1 1,-1-1-1,1 0 1,-1 1-1,1-1 1,-1 1-1,0-1 1,1 1-1,-1-1 1,0 1-1,-2-3 1,-9-8-461,-1 0 1,0 2 0,-1-1-1,0 2 1,-1-1-1,-25-11 1,17 10 601,-41-30 1,64 41-46,-1 0 0,1 0-1,-1-1 1,1 1 0,-1 0 0,1-1 0,-1 1 0,1 0-1,0-1 1,-1 1 0,1-1 0,-1 1 0,1-1 0,0 1-1,0-1 1,-1 1 0,1-1 0,0 1 0,0-1 0,-1 1-1,1-1 1,0 1 0,0-1 0,0 1 0,0-1 0,0 0-1,0 1 1,0-1 0,0 1 0,0-1 0,0 0 0,0 0-1,19-10 1014,46 1-787,-48 8 61,78-9-61,-50 7-1088,0-2 1,65-17 0,-70 7-5375,-10-3-7074</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50.901"/>
    </inkml:context>
    <inkml:brush xml:id="br0">
      <inkml:brushProperty name="width" value="0.025" units="cm"/>
      <inkml:brushProperty name="height" value="0.025" units="cm"/>
    </inkml:brush>
  </inkml:definitions>
  <inkml:trace contextRef="#ctx0" brushRef="#br0">190 71 5862,'0'0'6603,"2"-9"-3464,1-2-2248,-2 8-485,0-1 0,0 0-1,0 1 1,0-1 0,0 0 0,-1 0-1,0 1 1,0-1 0,-1-7 0,1 10-294,0 1 0,-1-1 0,1 1 0,-1-1 0,1 1 1,-1 0-1,0-1 0,1 1 0,-1 0 0,1-1 0,-1 1 0,0 0 0,1 0 1,-1-1-1,0 1 0,1 0 0,-1 0 0,0 0 0,1 0 0,-1 0 0,0 0 1,1 0-1,-1 0 0,0 0 0,1 0 0,-1 1 0,-1-1 0,-19 5 710,9 0-630,-1 0-1,1 1 1,0 1 0,1 0 0,0 0 0,-11 10-1,15-12-186,1 1 0,-1 0-1,1 0 1,0 0-1,1 1 1,-1 0 0,1 0-1,1 0 1,-1 1 0,-3 10-1,7-17-40,1 0 0,-1 0 1,1 0-1,0 0 0,0 0 0,0-1 0,-1 1 0,1 0 0,0 0 1,0 0-1,0 0 0,0 0 0,0 0 0,1 0 0,-1 0 0,0 0 1,0 0-1,1 0 0,-1 0 0,0-1 0,1 1 0,-1 0 0,1 0 0,-1 0 1,1-1-1,-1 1 0,1 0 0,0 0 0,-1-1 0,1 1 0,0-1 1,0 2-1,2-1-94,0 0 1,0 0-1,0-1 1,0 1-1,0 0 1,0-1-1,0 0 0,0 1 1,0-1-1,5-1 1,11-1-630,0-1 0,27-9 1,-41 11 640,2-1 51,0 0-1,0 1 1,1-1-1,-1 1 1,0 1-1,0 0 1,0 0 0,1 0-1,-1 1 1,11 2-1,-16-3 79,0 1 0,0 0 1,-1 0-1,1 0 0,0 0 0,-1 0 0,1 0 0,-1 0 1,1 0-1,-1 1 0,1-1 0,-1 1 0,0-1 0,0 1 1,1-1-1,-1 1 0,0 1 0,1 1 49,-1-1 0,-1 0 0,1 1 0,0-1 1,-1 1-1,0-1 0,0 1 0,0-1 0,0 0 0,0 1 0,-1-1 0,-1 6 0,0 0 172,-1-1 0,-1-1-1,1 1 1,-1 0 0,-1-1-1,1 0 1,-1 0-1,0 0 1,-1-1 0,-10 10-1,2-2 213,-1-2 0,0 0 0,-27 16 0,6-13-293,36-15-202,-1 0 1,0 0-1,0 1 1,1-1-1,-1 0 1,0-1-1,1 1 1,-1 0-1,0 0 1,1 0-1,-1 0 1,0-1-1,1 1 1,-1 0-1,0 0 1,1-1-1,-1 1 1,0-1-1,1 1 1,-1 0-1,1-1 1,-1 1-1,1-1 1,-1 0-1,1 1 1,0-1-1,-1 1 1,1-1-1,-1 0 1,1 1-1,0-1 1,0 1-1,-1-1 1,1 0-1,0 0 1,0 1-1,0-1 1,0 0-1,0 1 1,0-1-1,0 0 1,0 1-1,0-1 1,0 0-1,0 0 1,1-8-975,0 1 1,0-1 0,0 1-1,1 0 1,0 0 0,1-1 0,4-7-1,15-37-5685</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51.247"/>
    </inkml:context>
    <inkml:brush xml:id="br0">
      <inkml:brushProperty name="width" value="0.025" units="cm"/>
      <inkml:brushProperty name="height" value="0.025" units="cm"/>
    </inkml:brush>
  </inkml:definitions>
  <inkml:trace contextRef="#ctx0" brushRef="#br0">0 0 7431,'0'0'8291,"4"11"-6306,0 9-1199,0 1 1,-1-1-1,-1 1 0,-1 0 0,-1 0 0,-1 0 0,-3 20 0,0-15-301,1 1-1,2-1 1,0 1 0,4 28 0,-3-53-480,0-1 1,0 1 0,0 0 0,1 0-1,-1-1 1,0 1 0,1 0 0,0 0-1,-1-1 1,1 1 0,0 0 0,0-1-1,0 1 1,0-1 0,0 1 0,0-1-1,0 0 1,0 1 0,1-1 0,-1 0-1,0 0 1,1 0 0,-1 0 0,1 0-1,0 0 1,-1 0 0,1-1 0,0 1-1,-1-1 1,1 1 0,0-1 0,0 1-1,-1-1 1,1 0 0,0 0 0,0 0-1,0 0 1,-1 0 0,1 0 0,0-1-1,0 1 1,3-1 0,1-1 0,1-1-1,-1 1 1,0-1 0,1 0-1,-1 0 1,0-1 0,-1 1 0,1-2-1,9-7 1,-2-3-159,0-1-1,-1 0 1,-1-1 0,-1 0 0,0 0-1,11-28 1,-20 43 126,-1 18 1,-1 23 171,-1-19 31,2-1 0,1 0 0,3 21-1,-4-39-187,0-1 0,-1 1 0,1 0 0,0 0 0,1-1 0,-1 1 0,0 0 0,0-1 0,0 1 0,0 0-1,0-1 1,1 1 0,-1 0 0,0-1 0,1 1 0,-1 0 0,1-1 0,-1 1 0,0-1 0,1 1 0,-1-1 0,1 1-1,-1-1 1,1 1 0,0-1 0,-1 1 0,1-1 0,-1 0 0,1 1 0,0-1 0,-1 0 0,1 0 0,0 1 0,-1-1-1,1 0 1,0 0 0,0 0 0,-1 0 0,1 0 0,0 0 0,-1 0 0,1 0 0,0 0 0,0 0 0,-1 0 0,2-1 0,0 0-755,1-1 1,0 1-1,-1-1 1,0 0 0,0 0-1,1 0 1,-1 0-1,0 0 1,2-4 0,8-13-8160</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51.928"/>
    </inkml:context>
    <inkml:brush xml:id="br0">
      <inkml:brushProperty name="width" value="0.025" units="cm"/>
      <inkml:brushProperty name="height" value="0.025" units="cm"/>
    </inkml:brush>
  </inkml:definitions>
  <inkml:trace contextRef="#ctx0" brushRef="#br0">152 285 13677,'-9'0'2893,"-5"2"-1849,0 1-1,-1 0 0,1 0 1,-18 8-1,28-9-838,-1 0 0,1 0 0,0 1 0,0-1 0,0 1-1,0 0 1,0 0 0,1 0 0,-4 4 0,6-5-166,-1 0 0,1-1 1,0 1-1,0 0 0,0 0 0,1 0 1,-1-1-1,0 1 0,1 0 0,-1 0 0,1 0 1,0 0-1,-1 0 0,1 0 0,0 0 1,0 0-1,1 0 0,-1 0 0,0 0 0,1 0 1,-1 0-1,2 3 0,-1-4-31,0 1 1,0-1-1,1 0 0,-1 0 1,1 0-1,-1 0 0,1-1 0,-1 1 1,1 0-1,-1-1 0,1 1 0,-1-1 1,1 1-1,0-1 0,0 0 1,-1 1-1,1-1 0,0 0 0,-1 0 1,1-1-1,0 1 0,3-1 1,42-6 78,32-23-273,-66 24 13,0 0 0,0 0 0,0 2 0,1 0 0,0 0 0,0 1 0,22-1 0,-32 15 979,1 5 193,-5-16-989,0 0-1,1 1 1,-1-1 0,1 0 0,-1 0-1,0 0 1,1 0 0,-1 1 0,1-1-1,-1 0 1,1 0 0,-1 0 0,0 0-1,1 0 1,-1 0 0,1 0-1,-1 0 1,1 0 0,-1 0 0,1-1-1,-1 1 1,0 0 0,1 0 0,-1 0-1,1 0 1,-1-1 0,0 1-1,1 0 1,-1 0 0,0-1 0,1 1-1,-1 0 1,0-1 0,1 1 0,-1 0-1,0-1 1,0 1 0,1 0 0,-1-1-1,8-8 2,-1 0 0,-1 0 0,1 0 0,-1 0 0,-1-1 0,0 0 0,0-1 0,-1 1 0,0-1 0,-1 0 0,0 0 0,2-18 0,0-15-2354,-1-79 0,-4 119 2071,2-20-340,2 50 783,1 6 35,-1-16-264,0 0 0,0 0 0,2-1 1,0 0-1,1 0 0,0-1 0,1 1 0,0-2 0,2 1 0,-1-1 0,2-1 0,13 14 0,-48-37-5646,-10-3 4992,-43-33 656,5-4 3822,71 51-3640,0-1 1,1 1-1,-1 0 1,1-1-1,-1 1 0,1 0 1,-1-1-1,1 1 1,-1 0-1,1-1 0,-1 1 1,1-1-1,-1 1 1,1-1-1,0 1 0,-1-1 1,1 0-1,0 1 1,-1-1-1,1 1 0,0-1 1,0 0-1,0 1 1,0-1-1,-1 0 0,1 1 1,0-1-1,0 1 1,0-1-1,0 0 1,0 1-1,1-1 0,-1 0 1,0 0-1,22-8 1287,45 6-1628,-61 3 460,103-3-2323,-37-4-4727,-26 0-616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4:43.398"/>
    </inkml:context>
    <inkml:brush xml:id="br0">
      <inkml:brushProperty name="width" value="0.025" units="cm"/>
      <inkml:brushProperty name="height" value="0.025" units="cm"/>
    </inkml:brush>
  </inkml:definitions>
  <inkml:trace contextRef="#ctx0" brushRef="#br0">35 572 11339,'0'0'4100,"-35"-70"-2851,44 32-801,26-12 97,11-8 63,16-7 33,10 0-321,8 2-288,7 6-64,-1 1-1345,-9 6-4645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8.304"/>
    </inkml:context>
    <inkml:brush xml:id="br0">
      <inkml:brushProperty name="width" value="0.025" units="cm"/>
      <inkml:brushProperty name="height" value="0.025" units="cm"/>
    </inkml:brush>
  </inkml:definitions>
  <inkml:trace contextRef="#ctx0" brushRef="#br0">41 103 4773,'0'0'18785,"-6"5"-18438,-21 20-181,27-25-161,-1 1-1,1-1 1,-1 1 0,1-1 0,-1 0 0,1 1 0,-1-1-1,1 1 1,-1-1 0,1 1 0,0 0 0,-1-1 0,1 1-1,0-1 1,-1 1 0,1 0 0,0-1 0,0 1 0,0 0-1,-1-1 1,1 1 0,0 0 0,0-1 0,0 1 0,0 0-1,0-1 1,0 1 0,0 0 0,1-1 0,-1 2 0,19 3 165,23-12 134,-32 4-431,0 0 0,0 1 0,0 0-1,0 0 1,18 1 0,-27 1 163,0 1-1,0 0 1,-1 0 0,1 0 0,0-1-1,0 1 1,-1 0 0,1 0-1,-1 0 1,1 0 0,-1 0 0,1 1-1,-1-1 1,1 0 0,-1 0-1,0 0 1,0 0 0,1 0 0,-1 1-1,0-1 1,0 0 0,0 0-1,-1 0 1,1 0 0,0 1 0,0-1-1,0 0 1,-2 2 0,4 19 1576,-1-22-1583,-1 0 0,1 1 0,0-1 0,0 0 1,0 0-1,0 0 0,0 1 0,-1-1 0,1 0 0,0 0 1,0-1-1,0 1 0,0 0 0,0 0 0,0 0 0,-1 0 0,1-1 1,0 1-1,0 0 0,0-1 0,-1 1 0,1-1 0,0 1 1,0-1-1,-1 1 0,2-2 0,24-16 51,-23 16-104,14-12-567,26-16-3957,-14 21-4673,-28 9 8837,41 0 2567,-33-3-2093,91-33 835,-89 31-50,-1 0 0,1-1 1,16-12-1,-26 17-678,0 1 0,0-1 1,0 0-1,0 1 0,0-1 0,0 0 0,0 0 0,0 0 0,-1 0 0,1 0 0,0 0 0,0 0 0,-1 0 0,1 0 0,-1 0 0,1 0 0,-1 0 0,1-1 0,-1 1 0,0 0 1,1 0-1,-1-3 0,-1 3-94,1 0 0,-1 1 1,1-1-1,-1 0 0,0 0 1,1 1-1,-1-1 1,0 0-1,1 1 0,-1-1 1,0 1-1,0-1 0,0 1 1,0-1-1,0 1 0,0-1 1,0 1-1,0 0 1,0 0-1,1-1 0,-3 1 1,-4-1 58,1 0 0,-1 1 0,0 0 0,1 0 0,-1 0 1,0 1-1,-9 2 0,12-1-32,-1 0 1,1 0-1,0 1 0,0-1 0,0 1 1,0 0-1,0 0 0,1 0 1,-1 1-1,1-1 0,0 1 1,0 0-1,0 0 0,1 0 0,-1 0 1,1 0-1,-2 6 0,3-8-104,0 0-1,1 0 1,-1 0-1,0 0 1,1 0-1,-1 0 0,1 0 1,0 0-1,0 0 1,0 0-1,0 1 1,0-1-1,0 0 1,1 0-1,-1 0 0,1 0 1,-1 0-1,1 0 1,0 0-1,0 0 1,-1 0-1,2 0 1,-1-1-1,0 1 0,0 0 1,0 0-1,1-1 1,-1 1-1,1-1 1,0 0-1,-1 1 1,1-1-1,0 0 0,-1 0 1,1 0-1,0 0 1,0 0-1,0 0 1,4 0-1,8 3-204,-1-1-1,1 0 1,0-1-1,0-1 1,0 0-1,-1-1 1,24-2-1,8-8-3641,-6-7-3937,-3-8-9175</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52.993"/>
    </inkml:context>
    <inkml:brush xml:id="br0">
      <inkml:brushProperty name="width" value="0.025" units="cm"/>
      <inkml:brushProperty name="height" value="0.025" units="cm"/>
    </inkml:brush>
  </inkml:definitions>
  <inkml:trace contextRef="#ctx0" brushRef="#br0">50 0 14253,'0'0'6988,"-5"13"-5696,-1 9-788,1-1 0,1 1 0,1 0 0,-1 36 0,3-45-359,1-1 0,1 1 1,0-1-1,0 0 0,2 1 0,-1-1 0,2 0 1,-1 0-1,2-1 0,-1 1 0,2-1 0,-1 0 1,1 0-1,13 15 0,-13-24-5,-3-13-62,-3-16-43,0 26-37,-1-6-37,0 1 0,-1-1-1,0 1 1,0 0 0,0 0 0,-1 0 0,1 0-1,-2 0 1,1 1 0,-5-6 0,6 7-12,0 0 0,-1 1-1,0-1 1,0 1 0,0 0 0,-1 0 0,1 0 0,0 0 0,-1 0 0,0 1-1,0 0 1,0 0 0,0 0 0,0 0 0,-6-1 0,31 17-72,3-9 44,0-1-1,0-2 1,0 0-1,0-1 1,1-1 0,-1-2-1,37-6 1,-56 7 19,0 0 0,1-1 1,-1 0-1,0 0 0,0 0 1,0 0-1,0-1 1,-1 0-1,1 0 0,4-5 1,-7 6 83,0 0 1,0 0 0,0 0-1,-1 0 1,1-1 0,-1 1 0,1 0-1,-1-1 1,0 0 0,0 1 0,0-1-1,-1 1 1,1-1 0,-1 0 0,1 0-1,-1 1 1,0-1 0,0 0-1,0 0 1,0 1 0,-1-4 0,1 5-6,-1 0 1,1 0-1,-1 0 0,1 0 1,-1 0-1,0 0 1,0 0-1,1 0 1,-1 0-1,0 0 0,0 1 1,0-1-1,0 0 1,0 0-1,0 1 1,0-1-1,0 1 0,0-1 1,0 1-1,0 0 1,0-1-1,0 1 1,0 0-1,-1 0 0,1-1 1,0 1-1,0 0 1,0 0-1,-1 0 1,1 1-1,0-1 0,0 0 1,-2 1-1,-2 0-20,0-1 0,1 1 0,-1 1 0,0-1-1,1 0 1,-1 1 0,-5 3 0,6-2 50,-1 0 0,1 0 0,0 0 0,0 0 0,0 1 0,1 0 0,-1-1 0,1 1 0,0 1 0,0-1 0,0 0 0,0 1 0,1-1 0,0 1 0,0 0 0,0 0 0,1 0 0,-1 0 0,1 0 0,1 0 0,-2 7 0,3-11-46,-1 0-1,1 0 0,-1 0 1,0-1-1,1 1 0,0 0 1,-1-1-1,1 1 1,-1 0-1,1-1 0,0 1 1,-1 0-1,1-1 0,0 1 1,0-1-1,-1 0 0,1 1 1,0-1-1,0 0 0,0 1 1,0-1-1,0 0 1,-1 0-1,1 0 0,0 0 1,0 0-1,0 0 0,1 0 1,34 1-16,-27-2-16,55-6-1019,-52 4 767,0 1-1,0 1 0,0 0 1,21 1-1,-32 0 302,0 0 1,-1 0-1,1 0 0,0 0 0,0 1 0,0-1 0,-1 0 0,1 1 0,0-1 1,0 0-1,-1 1 0,1-1 0,0 1 0,-1-1 0,1 1 0,-1 0 0,1-1 1,0 1-1,-1-1 0,1 1 0,-1 0 0,0 0 0,1-1 0,-1 1 0,0 0 1,1 0-1,-1-1 0,0 1 0,0 0 0,0 0 0,1 1 0,-3 33 1281,1-32-1208,1 0 0,0 0 0,-1 0 0,1 0-1,0-1 1,0 1 0,0 0 0,1 0 0,-1 0 0,1 0-1,0 3 1,0-5-74,0-1-1,-1 0 0,1 0 1,0 1-1,0-1 1,-1 0-1,1 0 0,0 0 1,-1 0-1,1 0 1,0 0-1,0 0 0,-1 0 1,1 0-1,0 0 1,-1-1-1,1 1 0,0 0 1,-1 0-1,1-1 1,0 1-1,-1 0 0,1-1 1,0 1-1,-1 0 1,1-1-1,-1 1 0,1-1 1,-1 1-1,1-1 0,-1 0 1,1 1-1,-1-1 1,0 1-1,1-1 0,-1 0 1,1 0-1,17-24-23,-12 14-219,-2 0 1,1 0-1,-1-1 0,-1 0 1,0 1-1,0-1 0,-2 0 0,1 0 1,-1 0-1,-1-14 0,0 26 224,0 0 0,0-1 0,0 1 0,0 0 0,0-1 0,1 1 0,-1 0 0,0 0 0,0-1 0,0 1 0,1 0 0,-1 0 0,0 0 0,0-1 0,1 1 1,-1 0-1,0 0 0,1 0 0,-1 0 0,0-1 0,0 1 0,1 0 0,-1 0 0,0 0 0,1 0 0,-1 0 0,0 0 0,1 0 0,-1 0 0,0 0 0,1 0 0,-1 0 0,0 0 0,1 0 0,-1 0 0,0 0 0,0 1 0,1-1 0,-1 0 0,0 0 0,1 0 0,-1 0 0,0 0 0,1 1 0,22 9 195,-10-4-92,0-4-241,1 0 0,-1-1 0,1 0 0,-1-1 0,1-1-1,0 0 1,-1-1 0,0 0 0,1-1 0,-1 0 0,0-1 0,0-1-1,-1 0 1,1-1 0,11-7 0,-23 12 168,0 0 0,0 1-1,-1-1 1,1 1 0,0-1 0,0 1 0,0-1-1,-1 1 1,1 0 0,0-1 0,0 1 0,0 0-1,0 0 1,0 0 0,0-1 0,0 1 0,0 0-1,0 0 1,0 1 0,0-1 0,0 0 0,-1 0-1,1 0 1,0 0 0,0 1 0,0-1-1,0 1 1,0-1 0,0 0 0,0 1 0,3 26 1638,-4-25-1613,-1-1 0,1 1 0,0 0 0,0 0 0,0-1 0,0 1 0,0 0 0,0 0 0,0 0 0,0-1 0,1 1 0,-1 0 0,1 0 0,-1-1 0,1 1 0,0 0 0,0-1 0,0 1-1,0-1 1,0 1 0,0-1 0,0 1 0,0-1 0,0 0 0,1 0 0,-1 1 0,0-1 0,1 0 0,-1 0 0,1 0 0,0-1 0,-1 1 0,1 0 0,2 0 0,6 0-60,0 0 0,1-1-1,-1 0 1,0-1-1,1 0 1,-1-1-1,0 0 1,0 0 0,0-1-1,0-1 1,9-4-1,14-8-1418,55-36 0,-23 12-40,-65 39 1536,1 1-1,-1-1 1,0 1-1,1 0 1,-1-1 0,1 1-1,-1 0 1,1-1 0,0 1-1,-1 0 1,1 0 0,-1-1-1,1 1 1,-1 0 0,1 0-1,0 0 1,-1 0 0,1 0-1,-1 0 1,1 0-1,0 0 1,-1 0 0,1 0-1,0 0 1,-1 0 0,1 0-1,-1 1 1,1-1 0,-1 0-1,1 0 1,0 1 0,-1-1-1,1 0 1,-1 1-1,1-1 1,-1 0 0,0 1-1,1-1 1,-1 1 0,1-1-1,-1 1 1,0-1 0,1 1-1,-1-1 1,0 1 0,0-1-1,1 1 1,-1 0 0,0-1-1,0 1 1,0-1-1,0 1 1,1 0 0,-1-1-1,0 1 1,0-1 0,0 1-1,-1 0 1,1 1 2,1-1 1,-1 0-1,0 1 0,1-1 0,-1 0 1,0 1-1,1-1 0,0 0 1,-1 0-1,1 0 0,0 1 0,-1-1 1,1 0-1,0 0 0,0 0 1,0 0-1,0 0 0,0 0 1,0-1-1,0 1 0,2 1 0,5 0-146,-1 0-1,0-1 0,0 1 1,1-1-1,10-1 0,18-6-6121,-19-5-1525</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53.762"/>
    </inkml:context>
    <inkml:brush xml:id="br0">
      <inkml:brushProperty name="width" value="0.025" units="cm"/>
      <inkml:brushProperty name="height" value="0.025" units="cm"/>
    </inkml:brush>
  </inkml:definitions>
  <inkml:trace contextRef="#ctx0" brushRef="#br0">0 20 10090,'0'-1'209,"0"1"0,0 0-1,1-1 1,-1 1 0,0 0 0,0 0 0,0-1 0,0 1 0,1 0 0,-1 0 0,0-1 0,0 1 0,1 0 0,-1 0 0,0-1 0,0 1 0,1 0 0,-1 0 0,0 0 0,1 0 0,-1 0 0,0-1 0,0 1 0,1 0 0,-1 0 0,0 0 0,1 0 0,-1 0 0,0 0 0,1 0 0,-1 0 0,0 0 0,1 0 0,-1 0 0,0 0 0,1 1 0,-1-1 0,0 0 0,1 0 0,-1 0 0,0 0 0,1 0 0,-1 1 0,0-1 0,0 0 0,1 0 0,-1 0 0,0 1 0,0-1 0,9 23 2496,-2 31-1601,-7-49-954,1 0 0,-1 0 0,1 0 0,0 0 0,1 0 1,-1 0-1,1-1 0,0 1 0,0 0 0,0-1 0,6 9 0,-6-12-129,-1 1 0,1-1 0,-1 0 0,1 0 0,0 1 0,-1-1 0,1 0 0,0 0 0,0-1 0,0 1 0,0 0 0,-1 0 0,1-1 0,0 0 0,0 1 0,0-1 0,0 0 0,0 0 0,1 0 0,-1 0 0,0 0 0,0 0 0,0-1 0,0 1 0,-1-1 0,1 1 0,0-1 0,0 0 0,0 0 0,0 0 0,0 0 0,-1 0 0,3-2 0,37-32 25,-36 30-50,0 0 0,0 0 0,0 0-1,1 0 1,0 1 0,0 0 0,0 0 0,0 1 0,10-5 0,-15 8 4,0 1-1,0-1 1,-1 0-1,1 0 1,0 0 0,0 1-1,-1-1 1,1 0-1,0 1 1,0-1 0,-1 1-1,1-1 1,0 1-1,-1-1 1,1 1-1,-1-1 1,1 1 0,-1 0-1,1-1 1,-1 1-1,1 0 1,-1 0 0,0-1-1,1 1 1,-1 0-1,0 0 1,1-1 0,-1 1-1,0 0 1,0 0-1,0 1 1,8 39-11,-5-20 8,-3-19 6,1-1 0,-1 1 0,0 0 0,1 0 0,-1 0 0,1-1-1,0 1 1,0 0 0,0-1 0,-1 1 0,2 0 0,-1-1 0,0 1-1,0-1 1,0 0 0,1 1 0,-1-1 0,0 0 0,1 0 0,0 0-1,-1 0 1,1 0 0,-1 0 0,1 0 0,0-1 0,0 1 0,2 0-1,-1-1-4,-1 0 0,0-1 0,1 1 0,-1-1 0,0 0-1,0 0 1,1 0 0,-1 0 0,0 0 0,0 0-1,0 0 1,0-1 0,0 1 0,-1-1 0,1 1 0,0-1-1,-1 0 1,1 0 0,-1 0 0,0 0 0,2-3-1,31-56-3103,-10-5-4240,-11 24 214</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54.547"/>
    </inkml:context>
    <inkml:brush xml:id="br0">
      <inkml:brushProperty name="width" value="0.025" units="cm"/>
      <inkml:brushProperty name="height" value="0.025" units="cm"/>
    </inkml:brush>
  </inkml:definitions>
  <inkml:trace contextRef="#ctx0" brushRef="#br0">33 0 13773,'0'0'2760,"-5"10"-1628,0 1-484,1 0 1,0 0 0,0 1-1,1-1 1,0 1-1,1 0 1,-1 18 0,4-13-406,1-1 0,0 0 0,1 0 0,1 0 0,0 0 0,1 0 1,1-1-1,1 0 0,0 0 0,11 16 0,-12-19-211,-2-2-22,5 7 34,-7-16-66,-3-12-69,-15-41-331,13 42 220,-1 1 0,1-1 1,1 1-1,0-1 0,-2-15 0,5 27 196,0 0 1,0-1 0,-1 1-1,1 0 1,0 0-1,0-1 1,1 1-1,-1-1 1,0 1-1,1-1 1,-1 1-1,0-1 1,1 0-1,0 0 1,-1 1 0,1-1-1,0 0 1,-1-1-1,1 1 1,2 1-1,39 13-7,-33-12 22,0-2 1,1 1-1,-1-1 0,1-1 1,-1 0-1,0-1 0,1 0 1,16-3-1,-23 3-1,0 0-1,-1 0 1,1-1-1,0 1 1,-1-1 0,1 0-1,-1 1 1,0-2-1,0 1 1,0 0-1,0-1 1,0 1-1,0-1 1,0 0 0,-1 0-1,0 0 1,1 0-1,-1 0 1,0-1-1,0 1 1,-1 0-1,1-1 1,-1 0-1,0 1 1,0-1 0,1-5-1,-2 9-5,0 0-1,0-1 1,1 1-1,-1 0 1,0-1-1,0 1 1,0-1-1,0 1 0,0 0 1,0-1-1,0 1 1,0-1-1,0 1 1,0 0-1,0-1 1,0 1-1,0-1 1,0 1-1,0 0 1,0-1-1,0 1 1,0 0-1,-1-1 1,1 1-1,0-1 1,0 1-1,0 0 1,-1-1-1,1 1 1,0 0-1,0 0 1,-1-1-1,1 1 1,0 0-1,-1 0 1,1-1-1,0 1 1,-1 0-1,1 0 1,0 0-1,-1-1 1,1 1-1,-1 0 1,1 0-1,0 0 1,-1 0-1,1 0 1,-1 0-1,1 0 1,0 0-1,-1 0 1,1 0-1,-1 0 1,1 0-1,0 0 1,-1 0-1,1 1 1,0-1-1,-1 0 1,1 0-1,-1 0 1,1 1-1,0-1 1,-1 0-1,1 0 1,0 1-1,0-1 1,-1 0-1,1 1 0,-24 18-41,20-13 87,-1 0-1,1 0 1,0 1-1,1-1 1,0 1-1,0 0 1,0 0-1,1 0 1,0 0-1,0 0 1,1 1-1,0-1 1,0 12-1,1-18-47,1-1-1,0 1 0,-1 0 1,1-1-1,-1 1 0,1-1 0,0 1 1,0-1-1,-1 1 0,1-1 0,0 0 1,0 1-1,-1-1 0,1 0 1,0 0-1,0 1 0,0-1 0,-1 0 1,1 0-1,0 0 0,0 0 0,0 0 1,0 0-1,0 0 0,-1 0 1,3-1-1,26-2-576,-19-2 445,0 0 1,0 0-1,-1-1 1,1 0-1,-1 0 1,-1-1-1,1-1 0,-1 1 1,0-1-1,9-13 1,-9 11 525,-1 0 1,0 0-1,0 0 0,-1-1 1,5-13-1,-11 23-356,0-1 0,1 1-1,-1 0 1,0 0 0,1 0 0,-1 0 0,1 0 0,-1 0-1,1 0 1,-1 0 0,1 0 0,0 1 0,-1-1 0,1 0-1,0 0 1,0 0 0,-1 1 0,1-1 0,0 0 0,0 1-1,0-1 1,0 1 0,0-1 0,0 1 0,0 0-1,0-1 1,0 1 0,0 0 0,0 0 0,1-1 0,-1 1-1,0 0 1,0 0 0,0 0 0,0 0 0,0 1 0,0-1-1,2 1 1,11-1-21,-10 0-21,66-5-16,-67 4 23,0 1 0,0-1 0,0 0-1,0 0 1,0 0 0,0 0-1,0-1 1,-1 1 0,1-1 0,0 1-1,-1-1 1,1 0 0,-1 0 0,0 0-1,0 0 1,0-1 0,0 1 0,0 0-1,0-1 1,2-4 0,-4 7-17,0 0 0,0 0 1,1-1-1,-1 1 0,0 0 0,0 0 1,0 0-1,0-1 0,0 1 0,1 0 1,-1 0-1,0-1 0,0 1 0,0 0 1,0 0-1,0-1 0,0 1 1,0 0-1,0 0 0,0-1 0,0 1 1,0 0-1,0 0 0,0-1 0,0 1 1,0 0-1,0 0 0,0-1 0,-1 1 1,1 0-1,0 0 0,0-1 0,0 1 1,0 0-1,0 0 0,-1 0 1,1-1-1,0 1 0,0 0 0,0 0 1,-1 0-1,1 0 0,0-1 0,-1 1 1,-13 4-315,-13 16 34,24-17 235,1 0 0,-1 0 0,1 0-1,0 1 1,0-1 0,0 1 0,1 0 0,-1-1-1,1 1 1,0 0 0,0 0 0,-1 5 0,2-8-121,0 0 0,0 0 1,1 0-1,-1 0 1,0 0-1,0 0 1,0 0-1,1 0 0,-1 0 1,1 0-1,-1 0 1,1 0-1,-1 0 0,1 0 1,-1 0-1,1-1 1,0 1-1,-1 0 1,2 0-1,0 1-372,-1-1 0,1 0 0,0-1 1,0 1-1,0 0 0,0-1 0,0 1 0,0-1 0,0 1 0,0-1 1,0 0-1,0 0 0,2 0 0,17 0-5335</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54.894"/>
    </inkml:context>
    <inkml:brush xml:id="br0">
      <inkml:brushProperty name="width" value="0.025" units="cm"/>
      <inkml:brushProperty name="height" value="0.025" units="cm"/>
    </inkml:brush>
  </inkml:definitions>
  <inkml:trace contextRef="#ctx0" brushRef="#br0">170 27 12556,'0'0'8547,"-11"-5"-7570,4 1-854,0 1 0,0 0 0,0 0 1,-1 1-1,0 0 0,1 0 0,-14 0 1,18 1-107,-1 1 0,0 1 1,1-1-1,-1 0 1,1 1-1,-1 0 0,1 0 1,-1 0-1,1 0 1,-1 0-1,1 1 1,0 0-1,0-1 0,0 1 1,0 0-1,0 1 1,0-1-1,0 0 0,1 1 1,-1 0-1,1-1 1,0 1-1,-2 4 1,3-6-19,0-1 0,0 1 1,0 0-1,0 0 1,1 0-1,-1 0 0,0 0 1,1 0-1,-1 0 1,1 0-1,-1 0 1,1 0-1,0 0 0,-1 0 1,1 1-1,0-1 1,0 0-1,0 0 1,0 0-1,0 0 0,0 0 1,0 1-1,0-1 1,0 0-1,1 0 1,-1 0-1,0 0 0,1 0 1,-1 0-1,1 1 1,-1-1-1,1 0 0,-1 0 1,1-1-1,0 1 1,-1 0-1,1 0 1,0 0-1,0 0 0,0-1 1,0 1-1,0 0 1,0-1-1,0 1 1,0 0-1,0-1 0,0 1 1,0-1-1,0 0 1,0 1-1,0-1 0,0 0 1,1 0-1,0 0 1,11 2-158,0-1 1,0 0-1,0-1 0,13-1 1,-11 0-342,100-3-2015,-114 3 2534,0 1 0,0 0 1,-1 0-1,1 0 0,0 0 1,0 0-1,0 0 0,-1 0 1,1 1-1,0-1 0,0 0 1,0 0-1,-1 1 1,1-1-1,0 0 0,0 1 1,-1-1-1,1 1 0,0-1 1,-1 1-1,1-1 0,0 1 1,-1-1-1,1 1 0,-1 0 1,1-1-1,-1 1 1,1 1-1,-1-1 94,0 1 0,0-1 0,1 1 0,-2-1 0,1 0 0,0 1 0,0-1 0,0 1 0,-1-1 0,1 1 0,-1-1 0,1 0 0,-1 1 0,0 1 0,-3 4 351,0-1 1,-1 1 0,1-1-1,-12 11 1,15-16-420,-55 45 1143,52-43-1244,0 0 1,1-1 0,-1 0 0,-1 0-1,1 0 1,0-1 0,0 1 0,-1-1-1,1 0 1,0 0 0,-1-1 0,1 1-1,-9-1 1,12 0-76,0 0 0,1-1 0,-1 1-1,0 0 1,1-1 0,-1 1 0,0 0 0,1-1 0,-1 1-1,1-1 1,-1 1 0,1-1 0,-1 1 0,1-1 0,-1 0-1,1 1 1,-1-1 0,1 0 0,0 1 0,-1-1 0,1 0-1,0 1 1,0-1 0,-1 0 0,1 0 0,0 1 0,0-1-1,0 0 1,0 0 0,0-27-3921,0 23 2969,3-31-5409</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55.289"/>
    </inkml:context>
    <inkml:brush xml:id="br0">
      <inkml:brushProperty name="width" value="0.025" units="cm"/>
      <inkml:brushProperty name="height" value="0.025" units="cm"/>
    </inkml:brush>
  </inkml:definitions>
  <inkml:trace contextRef="#ctx0" brushRef="#br0">114 1 14286,'0'0'3357,"-2"11"-1232,-4 20-901,1 0 0,1 0 0,1 33 0,4-47-1094,0 0-1,0 0 0,2-1 0,0 1 0,1-1 1,0 0-1,2 0 0,8 19 0,-6-18-116,-5-9-42,0-1 1,0 0 0,0 0-1,1 0 1,0 0 0,1 0-1,-1-1 1,1 0 0,1 0-1,8 8 1,-11-16-1908,-7-6 1127,-7-8 68,-66-46-134,52 43 1297,-35-32-1,58 49-358,1 1-1,-1 0 1,1-1-1,-1 0 0,1 1 1,0-1-1,0 0 1,0 1-1,0-1 1,0 0-1,0 0 1,0 0-1,1 0 1,-1 0-1,1 0 1,-1 0-1,1 0 0,0-2 1,0 2-32,1 0 1,-1 1-1,0-1 0,1 1 0,0-1 1,-1 1-1,1-1 0,0 1 0,0 0 1,0-1-1,0 1 0,0 0 1,0 0-1,0 0 0,1 0 0,-1 0 1,0 0-1,2-1 0,8-4 0,0 1-1,0 0 1,0 1 0,1 1 0,12-3-1,-8 1-52,73-22-1238,-30 4-5354,-6 0-7896</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55.810"/>
    </inkml:context>
    <inkml:brush xml:id="br0">
      <inkml:brushProperty name="width" value="0.025" units="cm"/>
      <inkml:brushProperty name="height" value="0.025" units="cm"/>
    </inkml:brush>
  </inkml:definitions>
  <inkml:trace contextRef="#ctx0" brushRef="#br0">0 1 11851,'0'0'13335,"8"12"-12758,2 3-531,-2 1 0,0 0-1,-1 0 1,0 0 0,-1 1 0,3 19-1,-7-26-38,-2-4 5,1 0-1,0-1 1,0 1-1,0 0 1,1-1 0,0 1-1,0-1 1,0 0 0,4 7-1,-5-12-7,-1 0-1,1 0 1,-1-1 0,1 1-1,-1 0 1,1 0 0,-1-1-1,1 1 1,-1 0 0,1-1-1,-1 1 1,0-1 0,1 1-1,-1 0 1,0-1 0,1 1 0,-1-1-1,0 1 1,0-1 0,1 1-1,-1-1 1,0 1 0,0-1-1,0 1 1,0-1 0,1 1-1,-1-1 1,0 0 0,0 1-1,0-1 1,0 1 0,0-1-1,-1 1 1,1-1 0,0 0-1,2-30 140,-2 27-135,0-5-144,1-1 0,-2 1 0,1 0 0,-1 0 0,-1-1 0,1 1 0,-1 0 0,-1 0 0,0 1 0,0-1 0,-1 0 0,0 1 0,-1 0 0,1 0 0,-1 0 1,-8-8-1,13 17 117,0-1 0,0 0 0,0 0 1,0 0-1,0 1 0,0-1 1,0 0-1,0 0 0,0 0 1,0 0-1,0 1 0,0-1 1,-1 0-1,1 0 0,0 0 1,0 0-1,0 0 0,0 1 0,0-1 1,-1 0-1,1 0 0,0 0 1,0 0-1,0 0 0,0 0 1,-1 0-1,1 0 0,0 0 1,0 0-1,0 0 0,-1 0 0,1 0 1,0 0-1,0 0 0,0 0 1,0 0-1,-1 0 0,1 0 1,0 0-1,0 0 0,0 0 1,-1 0-1,1 0 0,0 0 1,0 0-1,0 0 0,0 0 0,-1-1 1,1 1-1,0 0 0,0 0 1,0 0-1,0 0 0,0 0 1,-1-1-1,6 18 9,-1-13-207,0 0 0,0 0 0,0 0 0,1-1 0,-1 1 0,1-1 0,0 0 0,0-1 0,0 1 0,0-1 0,1 0 0,-1 0 0,1 0 0,-1-1 0,1 0 0,6 0 0,6 2-2504,1-2 0,-1 0-1,31-4 1,-8-3-3712</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56.596"/>
    </inkml:context>
    <inkml:brush xml:id="br0">
      <inkml:brushProperty name="width" value="0.025" units="cm"/>
      <inkml:brushProperty name="height" value="0.025" units="cm"/>
    </inkml:brush>
  </inkml:definitions>
  <inkml:trace contextRef="#ctx0" brushRef="#br0">197 324 8616,'0'0'2173,"-10"-2"-748,5 1-1253,-1 0 0,0 0-1,0 1 1,0 0 0,0 0-1,0 0 1,0 1 0,0 0-1,1 0 1,-1 1 0,0-1-1,1 1 1,-1 0 0,1 1-1,0 0 1,-1-1 0,1 2 0,1-1-1,-1 0 1,0 1 0,1 0-1,0 0 1,0 0 0,-6 8-1,4-4 207,1-1-1,0 0 1,0 1-1,1 0 1,0 0-1,0 0 1,1 0-1,0 1 1,1 0-1,0-1 1,0 1-1,0 0 1,1 9-1,1-17-359,0 0-1,0 0 1,0 1-1,0-1 1,0 0 0,0 0-1,1 0 1,-1 0-1,0 0 1,1 0-1,-1 0 1,0 0-1,1 0 1,0 0 0,-1 0-1,1 0 1,-1 0-1,1 0 1,0 0-1,0 0 1,0-1-1,-1 1 1,1 0 0,0-1-1,0 1 1,0-1-1,2 2 1,0-1-3,0-1 0,0 1 0,0-1 1,0 1-1,0-1 0,1 0 0,-1 0 0,0 0 1,0-1-1,4 0 0,4-2 3,1 0 0,-1-1-1,0 0 1,18-10 0,-12 4-146,0-1 0,-1 0 1,0-1-1,-1-1 0,-1 0 0,0-2 1,-1 1-1,0-2 0,-1 1 1,-1-2-1,-1 1 0,9-20 0,-20 39 15,1 1-1,-1-1 0,1 1 0,-1-1 0,1 1 0,0-1 0,0 1 1,1-1-1,-1 1 0,1-1 0,0 1 0,0-1 0,0 1 1,0-1-1,3 6 0,-3-7 143,0 0 0,0-1 0,0 1 1,1 0-1,-1-1 0,0 1 0,1-1 0,-1 1 0,1-1 1,0 0-1,-1 1 0,1-1 0,0 0 0,0 0 0,0 0 1,0-1-1,0 1 0,0 0 0,0-1 0,0 1 0,0-1 1,0 0-1,0 1 0,0-1 0,0 0 0,0 0 0,0-1 1,0 1-1,0 0 0,0-1 0,1 1 0,-2-1 0,1 0 1,3-1-1,2-1 2,0-2 0,0 1-1,0-1 1,-1 0 0,1 0 0,-1 0 0,0-1 0,-1 0 0,0-1 0,0 1 0,0-1 0,-1 0 0,4-8 0,2-2-25,-2-1 0,0 0 1,-1-1-1,7-25 0,-11 28 20,0 0 0,-1 0 0,-1-1-1,-1-20 1,0 31-20,-1 0-1,0 1 1,0-1-1,0 1 1,-1-1-1,0 1 1,-2-7-1,3 10-8,0 0-1,0 1 0,0-1 0,-1 0 0,1 1 0,0-1 0,-1 1 1,1-1-1,-1 1 0,1 0 0,-1 0 0,0-1 0,1 1 0,-1 0 1,0 0-1,0 1 0,0-1 0,0 0 0,-3 0 0,4 1 13,-1 0 0,1 0-1,0 0 1,0 0 0,0 0 0,0 1-1,-1-1 1,1 0 0,0 1 0,0-1-1,0 1 1,0-1 0,0 1 0,0 0-1,0-1 1,0 1 0,0 0 0,0 0-1,1 0 1,-1 0 0,0-1 0,0 1-1,1 0 1,-1 0 0,1 0 0,-1 0-1,1 1 1,-1-1 0,1 0 0,0 0 0,-1 0-1,1 0 1,0 0 0,0 2-1,-7 47 343,7-43-314,0-2 35,-3 25 652,2-1 1,1 0-1,1 1 0,8 46 0,-7-69-589,0 0-1,0 0 1,0 0-1,1-1 0,0 1 1,1-1-1,-1 1 1,1-1-1,1 0 1,6 8-1,-7-11-128,0 1 1,0-1-1,1 0 0,-1 0 1,1 0-1,-1-1 0,1 0 1,0 1-1,0-2 0,0 1 1,0-1-1,0 1 0,1-1 1,-1-1-1,0 1 1,7-1-1,-10 0-2,1 0 0,-1 0 0,1 0 0,-1 0 0,0 0 0,1 0 0,-1-1 0,0 1 0,1-1 0,-1 0 0,0 0 0,0 0 0,1 0 0,-1 0 0,0 0 0,0 0 0,0-1 0,0 1 0,-1-1 0,1 1 0,0-1 0,-1 0 0,1 0 0,-1 0 0,1 0-1,-1 0 1,0 0 0,0 0 0,1-4 0,0-2 14,0 0-1,-1 0 0,0 0 0,0 0 0,-1 0 0,0-1 0,-2-14 0,0 13-5,0 0-1,-1 0 1,0 1 0,-8-17 0,-1-7-2,12 33-10,0 0-1,0 0 1,0-1-1,0 1 0,0 0 1,0 0-1,0-1 1,0 1-1,0 0 0,0 0 1,0-1-1,0 1 1,0 0-1,0 0 0,0-1 1,1 1-1,-1 0 1,0 0-1,0 0 0,0-1 1,0 1-1,1 0 0,-1 0 1,0 0-1,0 0 1,1-1-1,-1 1 0,0 0 1,0 0-1,0 0 1,1 0-1,-1 0 0,0 0 1,1 0-1,-1 0 1,0 0-1,0 0 0,1 0 1,-1 0-1,0 0 1,0 0-1,1 0 0,-1 0 1,1 0-1,12 1-38,-12-1 36,38 6 7,40 5-17,-75-11 15,1 0-1,-1 0 1,1 0-1,-1-1 0,1 1 1,-1-1-1,1 0 0,-1 0 1,0-1-1,1 1 1,-1-1-1,0 0 0,6-4 1,-8 5-1,-1 1 1,0-1 0,0 0-1,0 0 1,0 1-1,0-1 1,0 0-1,0 0 1,0 0 0,0 0-1,0-1 1,0 1-1,0 0 1,-1 0 0,1 0-1,0-1 1,-1 1-1,1 0 1,-1 0-1,0-1 1,1 1 0,-1-1-1,0 1 1,0 0-1,0-1 1,0 1 0,0 0-1,0-1 1,0 1-1,0-1 1,-1 1-1,1 0 1,-1-1 0,1 1-1,-1 0 1,1 0-1,-1-1 1,0 1 0,1 0-1,-1 0 1,0 0-1,-1-2 1,0 2-3,0-1 1,0 1-1,0 0 1,-1-1-1,1 1 0,0 0 1,-1 0-1,1 1 1,0-1-1,-1 0 0,1 1 1,-1 0-1,1-1 1,-1 1-1,1 0 0,-1 0 1,1 1-1,-1-1 1,1 0-1,-1 1 1,1-1-1,-1 1 0,1 0 1,-3 1-1,1 1 22,-1 0 1,1 1-1,0-1 0,0 1 0,0 0 1,0 0-1,1 0 0,0 1 0,0-1 1,0 1-1,0 0 0,1-1 0,-1 1 1,1 0-1,0 1 0,1-1 0,0 0 1,-1 1-1,1 6 0,0-9-5,0 1 1,1-1-1,-1 1 0,1-1 0,0 1 1,0-1-1,0 1 0,0-1 0,1 1 1,0-1-1,-1 0 0,1 1 0,0-1 1,1 0-1,-1 1 0,0-1 0,1 0 1,0 0-1,0 0 0,0-1 0,0 1 1,0 0-1,1-1 0,-1 1 0,1-1 1,-1 0-1,1 0 0,0 0 0,0 0 1,0 0-1,3 1 0,2-1-258,-1 0-1,1-1 1,-1 0 0,1 0-1,-1-1 1,1 1 0,11-3-1,-12 1-575,1 0-1,-1 0 0,1-1 1,-1-1-1,0 1 0,0-1 1,9-5-1,19-15-6046</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56.926"/>
    </inkml:context>
    <inkml:brush xml:id="br0">
      <inkml:brushProperty name="width" value="0.025" units="cm"/>
      <inkml:brushProperty name="height" value="0.025" units="cm"/>
    </inkml:brush>
  </inkml:definitions>
  <inkml:trace contextRef="#ctx0" brushRef="#br0">140 1 17360,'0'0'3972,"-9"1"-3054,5 1-819,-1-1-1,0 1 1,1 0 0,-1 0-1,1 0 1,-1 0-1,1 1 1,0 0-1,0 0 1,0 0-1,-4 4 1,7-4-68,-1-1 0,0 0 1,0 0-1,1 1 0,-1-1 1,1 1-1,0 0 0,0-1 1,0 1-1,0 0 0,0-1 1,0 1-1,1 0 0,-1 0 1,1 0-1,0 0 0,0 0 0,0 0 1,0-1-1,1 1 0,-1 0 1,1 0-1,0 0 0,-1-1 1,3 4-1,-2-2-66,1-1 0,0 1 0,0-1 0,0 0-1,0 0 1,1 0 0,-1 0 0,1-1 0,0 1 0,-1-1 0,1 1 0,1-1 0,-1 0 0,6 3 0,55 18-966,-6-1 393,-57-22 634,0 1 0,0-1 0,0 1-1,0-1 1,0 1 0,0 0 0,0-1 0,0 1 0,-1 0 0,1 0 0,0 0 0,-1 0 0,1 0 0,-1 0 0,1 0 0,-1 0 0,1 0 0,-1 0 0,1 0 0,-1 0 0,0 0 0,0 0 0,0 0 0,0 0 0,1 0 0,-1 0 0,-1 0 0,1 0 0,0 1 0,0-1 0,0 0 0,0 0 0,-1 0 0,1 0 0,-1 0 0,1 0-1,-1 0 1,1 0 0,-1 0 0,1 0 0,-1 0 0,0-1 0,1 1 0,-1 0 0,0 0 0,0-1 0,0 1 0,0 0 0,0-1 0,-1 2 0,-8 5 422,0 1-1,0-1 1,-17 8-1,20-12-476,-74 38 94,24-24-4598,31-13-3864</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57.983"/>
    </inkml:context>
    <inkml:brush xml:id="br0">
      <inkml:brushProperty name="width" value="0.025" units="cm"/>
      <inkml:brushProperty name="height" value="0.025" units="cm"/>
    </inkml:brush>
  </inkml:definitions>
  <inkml:trace contextRef="#ctx0" brushRef="#br0">232 1 6758,'0'0'11462,"-1"8"-10250,-6 32 109,2 0 1,2 1-1,3 61 1,2-80-1183,0 0-1,2-1 1,0 1 0,1-1-1,1 0 1,1-1 0,1 1-1,17 30 1,-18-34-1202,-11-11-3031,-27-16-1164,-17-11 806,-50-22 883,78 33 5227,1 0-1,-32-24 0,50 33-1339,0 0-1,0 1 0,0-1 1,0 0-1,0 0 0,0 0 0,0 0 1,0 0-1,1 0 0,-1 0 1,0 0-1,1 0 0,-1 0 0,1 0 1,-1 0-1,1-1 0,-1-1 1,1 2-189,0 1 1,0-1 0,0 0-1,1 1 1,-1-1 0,0 1 0,0-1-1,1 0 1,-1 1 0,1-1-1,-1 1 1,0-1 0,1 1-1,-1-1 1,1 1 0,-1-1 0,1 1-1,-1 0 1,1-1 0,-1 1-1,1 0 1,0-1 0,-1 1-1,2 0 1,48-11 2029,-39 10-1911,159-28 703,-58 4-5885,-76 15-1141</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58.329"/>
    </inkml:context>
    <inkml:brush xml:id="br0">
      <inkml:brushProperty name="width" value="0.025" units="cm"/>
      <inkml:brushProperty name="height" value="0.025" units="cm"/>
    </inkml:brush>
  </inkml:definitions>
  <inkml:trace contextRef="#ctx0" brushRef="#br0">163 7 10090,'-9'9'4057,"-19"18"-1467,-33 41 0,53-59-2146,1 1-1,0-1 0,1 1 1,0 1-1,0-1 0,1 1 1,1 0-1,0 0 0,0 0 1,-2 16-1,5-26-421,1 0-1,0 1 0,0-1 1,0 0-1,-1 1 0,1-1 1,1 1-1,-1-1 0,0 1 1,0-1-1,0 0 0,1 1 1,-1-1-1,1 0 0,-1 1 1,1-1-1,0 0 0,-1 0 1,1 1-1,0-1 0,0 0 1,0 0-1,0 0 1,0 0-1,1 1 0,0-1-8,0-1-1,-1 1 1,1-1 0,0 1-1,0-1 1,0 0-1,0 1 1,0-1-1,0 0 1,0 0 0,0-1-1,0 1 1,0 0-1,0-1 1,3 0-1,3-2 3,0 0-1,0 0 0,-1-1 0,1 0 1,-1-1-1,0 1 0,10-10 0,-9 8 50,-1-1 0,-1-1 0,1 1 0,-1-1-1,0 0 1,-1 0 0,0-1 0,0 1-1,-1-1 1,0 0 0,0-1 0,-1 1 0,-1 0-1,1-1 1,-2 0 0,1 0 0,-1 1-1,-1-19 1,0 25-14,-1 1 0,0-1 0,0 1 0,0-1 0,0 1 0,0-1 0,0 1 0,-1 0 0,1 0 0,-1 0 0,0-1 0,0 1 0,1 1 0,-1-1 0,0 0 0,-1 0 0,1 1 0,0-1 0,0 1 0,-1 0 0,1 0 0,-1 0 0,1 0 0,-4-1 0,2 0-89,0 1 0,0 0 0,-1 0-1,1 1 1,0-1 0,0 1 0,-1 0 0,1 0-1,0 0 1,0 1 0,-1 0 0,1-1 0,0 1-1,-7 3 1,10-3-88,0-1 0,0 1 0,0 0-1,0 0 1,0-1 0,1 1 0,-1 0 0,0 0 0,1 0-1,-1 0 1,0 0 0,1 0 0,-1 0 0,1 0-1,-1 0 1,1 0 0,0 0 0,-1 0 0,1 0 0,0 0-1,0 0 1,0 0 0,0 0 0,0 1 0,0 0 0,0-1-132,0 0 0,1-1 1,-1 1-1,0 0 0,1-1 1,-1 1-1,0 0 0,1-1 1,-1 1-1,0-1 0,1 1 1,-1-1-1,1 1 0,-1-1 1,1 1-1,0-1 0,-1 0 1,1 1-1,-1-1 0,1 1 1,0-1-1,-1 0 0,1 0 1,0 0-1,-1 1 0,1-1 1,0 0-1,-1 0 0,2 0 1,24 1-8930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9.401"/>
    </inkml:context>
    <inkml:brush xml:id="br0">
      <inkml:brushProperty name="width" value="0.025" units="cm"/>
      <inkml:brushProperty name="height" value="0.025" units="cm"/>
    </inkml:brush>
  </inkml:definitions>
  <inkml:trace contextRef="#ctx0" brushRef="#br0">196 49 6790,'0'0'12994,"7"-8"-11019,21-23-133,-27 31-1819,-1 0 0,0-1-1,0 1 1,0 0 0,0 0 0,0 0 0,1-1 0,-1 1-1,0 0 1,0 0 0,0 0 0,0-1 0,0 1-1,0 0 1,0 0 0,0-1 0,0 1 0,0 0 0,0 0-1,0 0 1,0-1 0,0 1 0,0 0 0,0 0-1,0-1 1,0 1 0,0 0 0,0 0 0,0 0 0,-1-1-1,1 1 1,0 0 0,0 0 0,0 0 0,0 0-1,0-1 1,0 1 0,-1 0 0,1 0 0,0 0 0,0 0-1,0 0 1,-1-1 0,1 1 0,0 0 0,0 0-1,0 0 1,-1 0 0,1 0 0,0 0 0,0 0 0,-1 0-1,1 0 1,0 0 0,0 0 0,0 0 0,-1 0-1,1 0 1,0 0 0,0 0 0,-1 0 0,1 0 0,0 0-1,0 0 1,0 0 0,-1 1 0,1-1 0,-17 3 384,8 0-364,0 1 1,0 1-1,1 0 0,-1 0 1,1 1-1,0 0 0,1 0 1,-9 9-1,-1 3 135,1 1 0,-17 24 0,23-29 55,0 2 0,2 0 0,-9 20 1,14-31-196,1 1 0,0-1 0,1 1 1,-1 0-1,1 0 0,0-1 0,0 1 0,1 0 1,0 0-1,0 0 0,0 0 0,1 0 1,2 11-1,-1-15-25,0 0 0,-1 0 0,1 0 0,0 0-1,0 0 1,0 0 0,0 0 0,0-1 0,0 1 0,1-1 0,-1 0 0,1 1 0,-1-1 0,1 0 0,-1 0 0,1-1 0,-1 1 0,1 0 0,0-1 0,-1 0-1,1 0 1,0 0 0,0 0 0,-1 0 0,4-1 0,6 1 137,-1-1-1,1 0 1,0-1-1,16-4 0,28-21 230,-53 26-321,-1 0 0,0-1 0,0 1 1,0-1-1,0 0 0,0 1 0,0-1 1,0 0-1,0 0 0,-1 0 0,1-1 1,-1 1-1,1 0 0,-1-1 0,0 1 1,0-1-1,0 1 0,0-1 0,0 1 1,0-4-1,-2 5-49,0 1 0,1-1 0,-1 0 0,1 1 0,-1-1 0,0 0 0,0 1 0,1-1 0,-1 1-1,0-1 1,0 1 0,0-1 0,0 1 0,0 0 0,1-1 0,-1 1 0,0 0 0,0 0 0,0 0 0,0-1 0,0 1 0,0 0 0,0 0 0,0 0 0,0 1 0,0-1 0,0 0 0,0 0 0,0 0-1,-1 1 1,-1 0-33,1-1 0,-1 0 0,0 1-1,1 0 1,-1-1 0,0 1 0,1 0-1,-1 0 1,1 0 0,-4 3 0,5-3 18,1-1 1,-1 1 0,1-1-1,-1 1 1,1-1 0,-1 1-1,1-1 1,0 1-1,0-1 1,-1 1 0,1-1-1,0 1 1,0 0 0,-1-1-1,1 1 1,0 0 0,0-1-1,0 1 1,0-1-1,0 1 1,0 0 0,0-1-1,0 1 1,0 0 0,0-1-1,0 1 1,1-1 0,-1 1-1,0 0 1,0-1 0,1 1-1,-1 0 1,22 4-14,29-14 151,12-19-37,-47 20-72,1 1 1,28-10-1,-45 18-30,1 0 1,-1 0-1,1-1 0,0 1 0,-1 0 0,0 0 1,1 0-1,-1-1 0,1 1 0,-1 0 1,0 0-1,0 0 0,0 0 0,1 0 0,-1 0 1,0 0-1,0 0 0,0 0 0,0-1 1,-1 1-1,1 0 0,0 0 0,0 0 0,0 0 1,-1 1-1,-5 30-169,-2-7 106,4-15-112,1-1 1,0 1-1,0 0 1,1 0 0,-1 12-1,3-22 4,0 0-1,1 1 0,-1-1 0,0 0 0,0 0 1,1 0-1,-1 0 0,0 1 0,0-1 0,1 0 1,-1 0-1,0 0 0,0 0 0,1 0 1,-1 0-1,0 0 0,1 0 0,-1 0 0,0 0 1,0 0-1,1 0 0,-1 0 0,0 0 0,1 0 1,-1 0-1,0 0 0,0 0 0,1 0 1,-1 0-1,0 0 0,0-1 0,1 1 0,-1 0 1,0 0-1,0 0 0,1 0 0,-1-1 0,0 1 1,0 0-1,0 0 0,1 0 0,-1-1 1,0 1-1,0 0 0,0 0 0,0-1 0,0 1 1,0 0-1,1-1 0,-1 1 0,0 0 0,0-1 1,11-15-7702</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59.032"/>
    </inkml:context>
    <inkml:brush xml:id="br0">
      <inkml:brushProperty name="width" value="0.025" units="cm"/>
      <inkml:brushProperty name="height" value="0.025" units="cm"/>
    </inkml:brush>
  </inkml:definitions>
  <inkml:trace contextRef="#ctx0" brushRef="#br0">70 1 11659,'0'0'7869,"0"10"-6476,-1 54 439,3-1-1,14 93 0,-9-117-1653,2 0 0,2-1 0,1 0-1,2 0 1,24 47 0,-32-78-155,-13-27 29,-16-33 22,3 14-221,-2 1 0,-2 1-1,-1 1 1,-38-42 0,63 77 56,35 6-309,67 2-4025,-34-12-2334,-32-3 1308</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59.378"/>
    </inkml:context>
    <inkml:brush xml:id="br0">
      <inkml:brushProperty name="width" value="0.025" units="cm"/>
      <inkml:brushProperty name="height" value="0.025" units="cm"/>
    </inkml:brush>
  </inkml:definitions>
  <inkml:trace contextRef="#ctx0" brushRef="#br0">111 136 9257,'0'0'7933,"-10"-2"-6572,7 1-1228,0 0 1,0 0-1,0 0 1,0 1-1,-1-1 1,1 1-1,0 0 1,0 0-1,0 0 0,-1 1 1,1-1-1,0 1 1,0 0-1,0-1 1,0 1-1,0 1 1,0-1-1,0 0 1,0 1-1,0-1 1,1 1-1,-1 0 0,1 0 1,-1 0-1,1 0 1,0 1-1,0-1 1,0 1-1,0-1 1,0 1-1,0 0 1,1-1-1,-1 1 0,1 0 1,0 0-1,0 0 1,0 0-1,0 0 1,0 0-1,1 1 1,-1-1-1,1 3 1,0-4-107,0-1 0,-1 0 0,1 0 0,0 0 0,0 0 0,0 0 0,0 0 0,0 0 0,0 0 1,0 0-1,0 0 0,1 1 0,-1-1 0,0 0 0,1 0 0,-1 0 0,1 0 0,-1 0 0,1 0 1,-1-1-1,1 1 0,0 0 0,-1 0 0,1 0 0,0 0 0,0-1 0,0 1 0,0 0 0,-1-1 0,1 1 1,0-1-1,0 1 0,0-1 0,0 1 0,0-1 0,0 0 0,0 1 0,1-1 0,-1 0 0,0 0 0,0 0 1,0 0-1,0 0 0,0 0 0,0 0 0,0 0 0,0 0 0,0-1 0,0 1 0,1 0 0,-1-1 0,1 0 1,4 0-22,0-2 1,0 1-1,0-1 1,0 1-1,-1-2 1,1 1-1,-1-1 1,6-4-1,0-3-84,-1-1-1,0-1 0,-1 0 0,0 0 0,-1 0 0,0-1 0,-1-1 1,-1 1-1,0-1 0,-1 0 0,-1 0 0,4-23 0,-9 76-4,-1-17 84,2 0 0,0 1 0,4 21 0,-4-38-3,1-1 1,0 0-1,0 1 0,0-1 0,1 0 0,-1 0 0,1 0 1,0 0-1,0 0 0,0 0 0,1-1 0,-1 1 1,1-1-1,0 1 0,0-1 0,0 0 0,0 0 0,1 0 1,-1-1-1,7 4 0,-8-4-109,1-1 1,0 0-1,0 0 1,-1-1-1,1 1 1,0 0-1,0-1 1,0 0-1,0 0 1,0 0-1,-1 0 1,1 0-1,0 0 1,0-1-1,0 1 1,0-1-1,-1 0 1,1 0-1,0 0 1,-1 0-1,1-1 0,2-1 1,0 0-714,0-1 0,0 0-1,-1 0 1,0-1 0,1 1 0,-1-1 0,-1 0 0,1 0 0,3-7-1,12-28-6659</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1:59.768"/>
    </inkml:context>
    <inkml:brush xml:id="br0">
      <inkml:brushProperty name="width" value="0.025" units="cm"/>
      <inkml:brushProperty name="height" value="0.025" units="cm"/>
    </inkml:brush>
  </inkml:definitions>
  <inkml:trace contextRef="#ctx0" brushRef="#br0">24 0 7175,'0'0'9630,"-2"15"-7857,-1 3-1411,-4 21 1196,-3 52 1,9-83-1406,1 1 0,0-1 1,0 1-1,0-1 1,1 0-1,1 1 0,0-1 1,0 0-1,0 0 1,1 0-1,0 0 0,0 0 1,8 11-1,-10-17-159,0 0 0,1 0 0,-1 0 0,0 0-1,1-1 1,-1 1 0,1-1 0,0 1 0,0-1-1,-1 1 1,1-1 0,0 0 0,0 0 0,0 0-1,0 0 1,0 0 0,1-1 0,-1 1 0,0 0 0,0-1-1,1 0 1,-1 1 0,0-1 0,0 0 0,1 0-1,-1-1 1,0 1 0,0 0 0,1-1 0,-1 1 0,0-1-1,0 0 1,0 1 0,0-1 0,0 0 0,0 0-1,0-1 1,0 1 0,0 0 0,0-1 0,-1 1-1,1-1 1,1-2 0,4-3-64,-1-1 0,0-1 0,-1 1 0,1-1 0,-2 0 0,1 0 0,-1 0 0,3-13 0,0-5-44,-1 0 0,-2 0-1,0-1 1,-1-48 0,-2 88 181,0 1 0,0-1 1,2 0-1,0 1 0,0-1 1,9 20-1,16 18-1064,-24-46 302,-1 0 0,1 0 0,0 0 0,0 0 0,0 0 0,1-1 0,6 4 0,17 4-9544</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2:02.144"/>
    </inkml:context>
    <inkml:brush xml:id="br0">
      <inkml:brushProperty name="width" value="0.025" units="cm"/>
      <inkml:brushProperty name="height" value="0.025" units="cm"/>
    </inkml:brush>
  </inkml:definitions>
  <inkml:trace contextRef="#ctx0" brushRef="#br0">1 1 11979,'0'26'4441,"0"37"911,1-46-4729,1-1-1,0 1 1,7 26 0,-8-41-612,-1 1 0,1 0 0,0-1-1,0 0 1,0 1 0,0-1 0,1 1 0,-1-1 0,1 0 0,-1 0-1,1 0 1,0 0 0,0 0 0,0 0 0,0-1 0,0 1 0,0-1 0,0 1-1,1-1 1,-1 0 0,0 1 0,1-1 0,-1-1 0,1 1 0,-1 0-1,1-1 1,0 1 0,-1-1 0,1 0 0,0 1 0,-1-1 0,1-1 0,0 1-1,3-1 1,0 0 4,0-1 1,0 0-1,0 0 0,0 0 0,0-1 0,0 1 0,-1-1 1,0-1-1,1 1 0,-1-1 0,-1 0 0,1 0 0,7-8 1,-3 1-22,-1 1-9,0 0 1,0-1-1,10-19 0,-20 44 85,1-1-1,0 1 1,1-1-1,2 19 0,-1-31-69,-1-1-1,1 1 0,0 0 1,-1 0-1,1 0 0,0-1 1,-1 1-1,1 0 0,0-1 1,0 1-1,0 0 0,0-1 1,-1 1-1,1-1 0,0 0 1,0 1-1,0-1 0,0 0 1,0 1-1,0-1 0,0 0 1,0 0-1,0 0 0,0 0 1,0 0-1,0 0 0,0 0 1,0 0-1,0 0 0,0-1 1,0 1-1,0 0 0,0-1 1,0 1-1,0 0 0,0-1 1,1 0-1,36-17-171,-10-9-232,-24 22 319,0 0 0,0 1 0,0-1 1,1 1-1,-1 0 0,1 0 0,0 1 1,1-1-1,-1 1 0,0 0 0,1 1 1,0-1-1,11-2 0,-16 5 25,0 0 0,0 0 0,0 0 0,0 1 0,0-1 0,-1 0 0,1 1 0,0-1 0,0 1 0,0-1 0,0 1 0,0-1 0,0 1 0,-1 0 0,1-1 1,0 1-1,-1 0 0,1 0 0,0 0 0,-1-1 0,1 1 0,-1 0 0,1 0 0,-1 0 0,1 0 0,-1 0 0,0 0 0,0 0 0,1 0 0,-1 0 0,0 1 0,3 36-4085</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2:02.533"/>
    </inkml:context>
    <inkml:brush xml:id="br0">
      <inkml:brushProperty name="width" value="0.025" units="cm"/>
      <inkml:brushProperty name="height" value="0.025" units="cm"/>
    </inkml:brush>
  </inkml:definitions>
  <inkml:trace contextRef="#ctx0" brushRef="#br0">6 0 17328,'0'0'1346,"-6"57"-5062,19-48-4227</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2:02.998"/>
    </inkml:context>
    <inkml:brush xml:id="br0">
      <inkml:brushProperty name="width" value="0.025" units="cm"/>
      <inkml:brushProperty name="height" value="0.025" units="cm"/>
    </inkml:brush>
  </inkml:definitions>
  <inkml:trace contextRef="#ctx0" brushRef="#br0">5 61 8584,'0'0'13399,"0"13"-12966,-2 44-153,0 113 1821,3-148-1518,1 0 1,0 0 0,2 0-1,1 0 1,12 33 0,-17-54-562,1 0 1,-1 0-1,1 0 1,-1 0-1,1 0 0,-1 0 1,1 0-1,0 0 1,-1 0-1,1 0 1,0 0-1,0 0 0,-1-1 1,1 1-1,0 0 1,2 1-1,10-7 240,-10 3-242,-1-1 0,0 1 0,-1-1 0,1 0 0,0 0 0,-1 0 0,1 0 0,-1 0 0,1-5 0,2-11-150,-1-1-1,-2 0 1,0 0 0,-1 0-1,0 0 1,-2 0-1,-1 0 1,0 1 0,-1-1-1,-1 1 1,-1 0-1,-1 0 1,-15-30 0,15 38-148,4 11 115,13 18 155,-4-14 38,0 1 1,1-1-1,-1-1 0,1 1 0,0-1 0,0 0 1,0 0-1,1-1 0,-1 0 0,0-1 1,1 1-1,-1-1 0,1-1 0,0 1 0,-1-1 1,12-2-1,-10 2-17,1-1-1,-1-1 1,1 1-1,-1-2 1,0 1 0,0-1-1,0-1 1,0 1 0,-1-2-1,1 1 1,-1-1-1,14-11 1,-16 9 1,0 0 0,0 0 0,-1-1 0,1 0 0,-2 0 0,1-1 0,3-10 0,-7 16-10,0 1 0,0-1 0,0 0 0,-1 1 0,1-1 0,-1 0 0,0 1 0,0-1 0,0 0-1,0 0 1,0 1 0,0-1 0,-2-2 0,2 3-3,-1 1-1,0 0 1,1-1-1,-1 1 1,0 0-1,0 0 1,0 0 0,0-1-1,0 1 1,-1 0-1,1 0 1,0 1-1,0-1 1,-1 0-1,1 0 1,0 1 0,-1-1-1,1 0 1,0 1-1,-1 0 1,1-1-1,-1 1 1,1 0-1,-1 0 1,-1 0 0,0-1-10,0 1 1,1 0-1,-1 0 1,0 0 0,0 1-1,1-1 1,-1 1 0,0 0-1,1-1 1,-1 1 0,0 0-1,1 1 1,-1-1-1,1 0 1,0 1 0,0-1-1,-1 1 1,-2 3 0,1-1 1,-1 1 0,1 0 1,1 0-1,-1 1 0,1-1 1,0 1-1,-5 11 0,4-4 42,0 1-1,0-1 1,1 1-1,1-1 1,0 1 0,1 0-1,1 15 1,0-26-28,0 0 0,1-1 0,0 1 0,-1 0 0,1-1 0,0 1 0,0-1 0,1 1 0,-1-1 0,1 1 0,-1-1 0,1 0 0,0 0 0,-1 0 0,1 0 0,0 0 0,0 0 0,1 0 0,-1-1 0,0 1 0,1-1 0,-1 1 0,1-1 0,-1 0 0,1 0 0,-1 0 0,1 0 0,0-1 0,0 1 0,-1-1 0,1 0 0,0 0 0,3 0 0,3 1-192,-1-1 1,0 0-1,1-1 0,-1 0 0,0-1 1,0 1-1,1-1 0,-1-1 0,-1 0 1,11-4-1,-17 6 130,1 0 1,-1 0-1,1 0 0,0 0 0,-1 1 1,1-1-1,0 1 0,-1-1 1,1 1-1,0 0 0,0-1 1,3 1-1,-5 0 60,1 0 1,-1 1 0,1-1-1,-1 0 1,1 0 0,-1 1-1,1-1 1,-1 0 0,0 0-1,1 1 1,-1-1 0,0 0-1,1 1 1,-1-1 0,0 1-1,0-1 1,1 0 0,-1 1 0,0-1-1,0 1 1,1-1 0,-1 1-1,0-1 1,0 1 0,0-1-1,0 1 1,0-1 0,0 0-1,0 2 1,0 5 175,-1-1 0,0 1 1,-1 0-1,1-1 0,-4 9 0,0 1-113,2 14 374,3-30-439,0 1-1,1-1 1,-1 1 0,0 0-1,0-1 1,0 1 0,1-1-1,-1 1 1,0-1 0,1 1-1,-1-1 1,0 1-1,1-1 1,-1 1 0,0-1-1,1 0 1,-1 1 0,1-1-1,-1 1 1,1-1 0,-1 0-1,1 0 1,-1 1 0,1-1-1,0 0 1,17-5-1778,2-16-3314,-8-1-2390</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2:03.329"/>
    </inkml:context>
    <inkml:brush xml:id="br0">
      <inkml:brushProperty name="width" value="0.025" units="cm"/>
      <inkml:brushProperty name="height" value="0.025" units="cm"/>
    </inkml:brush>
  </inkml:definitions>
  <inkml:trace contextRef="#ctx0" brushRef="#br0">1 65 17424,'0'0'5686,"11"3"-3908,-3-1-1617,-1 0 0,0-1 1,1 0-1,-1-1 1,1 0-1,0 0 0,12-2 1,-16 2-143,-1-1 0,1 0 1,-1 0-1,1 0 0,-1-1 0,0 1 1,1-1-1,-1 0 0,0 0 1,0 0-1,0 0 0,0 0 1,-1-1-1,1 1 0,-1-1 0,1 0 1,-1 0-1,0 0 0,0 0 1,0 0-1,0 0 0,1-4 1,-3 6-15,0 1 1,1-1 0,-1 1 0,0-1-1,0 1 1,0-1 0,0 1 0,1-1-1,-1 1 1,0-1 0,0 1 0,0-1-1,0 1 1,0-1 0,0 1 0,0-1-1,0 1 1,-1-1 0,1 1 0,0-1-1,0 1 1,0-1 0,0 1 0,-1-1-1,1 1 1,0-1 0,0 1 0,-1 0-1,1-1 1,0 1 0,-1-1 0,1 1-1,-1 0 1,1-1 0,0 1 0,-1 0-1,0-1 1,-25-1 99,20 3-99,-1 0 1,1 0-1,-1 1 1,1 0-1,0 0 0,-8 4 1,10-3 4,0 1 1,0-1-1,0 1 1,1-1-1,0 1 1,-1 1-1,1-1 1,1 0-1,-1 1 1,1-1-1,0 1 1,0 0-1,0-1 1,0 1-1,0 7 1,1-10 6,0 1 1,1 0-1,0 0 1,0 0-1,0 1 1,0-1-1,0 0 1,0 0-1,1 0 1,0 0-1,-1-1 1,1 1-1,0 0 1,0 0-1,1 0 1,-1-1-1,1 1 1,-1 0-1,1-1 1,0 0-1,0 1 1,0-1-1,0 0 1,0 0-1,0 0 1,5 3-1,0-1-136,0-1 0,0 1 0,0-1 0,1-1 0,0 1 0,-1-1 0,1 0-1,12 0 1,35 0-5268,-19-2-2194</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2:04.286"/>
    </inkml:context>
    <inkml:brush xml:id="br0">
      <inkml:brushProperty name="width" value="0.025" units="cm"/>
      <inkml:brushProperty name="height" value="0.025" units="cm"/>
    </inkml:brush>
  </inkml:definitions>
  <inkml:trace contextRef="#ctx0" brushRef="#br0">0 149 7239,'1'-14'3171,"1"-55"299,0 17 760,-2 39-1230,1 16 724,-1 60-2948,2-1 0,4 0 0,2-1 0,3 0-1,33 105 1,-22-127-711,-8-31-34,-14-9-27,1 0 0,0 1 1,-1-1-1,1 1 0,-1-1 0,1 0 0,-1 0 0,1 1 1,-1-1-1,1 0 0,-1 0 0,0 0 0,1 1 1,-1-1-1,0 0 0,0 0 0,0 0 0,0 0 1,0 1-1,1-1 0,-2 0 0,1-2 0,1-16-86,0 0 0,-1 0 0,-2 1 0,0-1 0,-1 0 1,0 0-1,-2 1 0,0 0 0,-1 0 0,-1 0 0,-1 1 0,0 0 0,-12-18 0,5 18-282,14 18 358,1-1 1,0 0-1,-1 0 1,1 0-1,0 0 1,0 0-1,0 0 1,-1 0-1,1 1 1,0-1-1,0 0 1,0 0-1,-1 0 1,1 0-1,0 1 1,0-1-1,0 0 1,0 0-1,-1 0 1,1 1-1,0-1 1,0 0-1,0 0 1,0 1-1,0-1 1,0 0-1,0 0 1,0 1-1,0-1 1,0 0-1,0 1 1,0-1-1,0 0 1,0 0-1,0 1 1,0-1-1,0 0 1,0 0-1,0 1 1,0-1 0,1 3-4,-1 1 0,1-1 0,0 0 1,-1 0-1,1 0 0,1 0 0,-1 0 1,0 0-1,1 0 0,0 0 0,2 4 1,2-3 13,-1 1 1,1-1-1,-1 0 1,1 0-1,0 0 1,1-1 0,-1 0-1,1 0 1,-1-1-1,1 0 1,0 0-1,0 0 1,0-1-1,0 0 1,0 0 0,0-1-1,0 0 1,0 0-1,0-1 1,0 0-1,0 0 1,11-3-1,-13 2 2,1 1-1,-1-1 1,0 0-1,0 0 1,0 0-1,0-1 1,0 1-1,0-1 1,-1-1-1,1 1 0,-1-1 1,0 1-1,0-1 1,0 0-1,-1-1 1,1 1-1,-1-1 1,0 1-1,0-1 1,-1 0-1,1 0 0,-1 0 1,0-1-1,0 1 1,-1 0-1,0-1 1,0 1-1,1-10 1,-6 0-18,-5 17-34,7-1 39,0 1 0,1 0 0,-1-1 0,1 1 0,0 0 0,-1 0 0,1 0 0,0 0 0,0 0 0,0 0 0,0 2 0,-1 3 35,0 1 1,1-1 0,0 1-1,0-1 1,1 1 0,0-1 0,1 1-1,-1-1 1,1 1 0,3 8 0,-4-14-21,1 0 0,0 0 1,0 0-1,1 0 1,-1 0-1,0 0 1,1 0-1,-1 0 1,1-1-1,-1 1 1,1 0-1,0-1 1,0 1-1,0-1 1,0 0-1,0 0 1,0 0-1,0 0 1,0 0-1,0 0 1,1 0-1,-1-1 1,0 1-1,0-1 1,1 0-1,-1 1 1,0-1-1,1 0 1,-1 0-1,0-1 1,1 1-1,-1 0 1,0-1-1,0 1 1,1-1-1,1-1 0,2 0 1,0-1-1,-1 1 1,0-1-1,1 0 1,-1 0-1,0-1 0,-1 1 1,1-1-1,-1 0 1,0-1-1,0 1 1,0-1-1,0 0 0,-1 0 1,5-7-1,-3 3-54,0-1 0,0 1 1,-1-1-1,-1 0 0,1 0 0,-1 0 0,2-19 0,-5 36-280,-1 0 0,2 0-1,-1 0 1,1-1 0,0 1 0,0 0-1,1 0 1,0-1 0,0 1-1,0-1 1,6 10 0,-6-12-67,0-1 0,1 1 0,-1-1 1,1 0-1,0 0 0,0 0 0,0 0 0,1 0 0,5 3 0,-5-4-384,0 0-1,0 0 0,1 0 0,-1-1 0,1 1 0,-1-1 0,1-1 0,-1 1 1,1 0-1,6-1 0,17 0-7476</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2:05.350"/>
    </inkml:context>
    <inkml:brush xml:id="br0">
      <inkml:brushProperty name="width" value="0.025" units="cm"/>
      <inkml:brushProperty name="height" value="0.025" units="cm"/>
    </inkml:brush>
  </inkml:definitions>
  <inkml:trace contextRef="#ctx0" brushRef="#br0">36 0 10314,'0'0'9166,"-6"14"-7853,4-9-1179,-3 5 87,1 1-1,0-1 1,0 1 0,1 0-1,1 1 1,0-1-1,0 0 1,0 12-1,3 9 242,2-1 0,1 1 1,1-1-1,2 0 0,1-1 0,1 0 0,1 0 0,27 50 0,-37-79-440,0 0-1,1 1 1,-1-1 0,0 0 0,1 0-1,0 0 1,-1 0 0,1 0 0,0 1-1,-1-1 1,1-1 0,0 1 0,0 0-1,0 0 1,0 0 0,0 0 0,0-1-1,0 1 1,0 0 0,2 0 0,-2-1 8,0-1-1,-1 1 1,1-1 0,0 0 0,-1 1 0,1-1 0,-1 0 0,1 1-1,-1-1 1,1 0 0,-1 0 0,0 1 0,1-1 0,-1 0 0,0 0 0,0 0-1,1 1 1,-1-1 0,0 0 0,0 0 0,0-1 0,1-59 329,-1 52-366,-2 0 0,1-1-1,-2 1 1,1 0 0,-1 0 0,-7-16-1,8 22-60,0-1-1,0 1 1,0-1 0,0 1-1,0 0 1,0 0-1,-1 0 1,0 0-1,0 0 1,1 0-1,-2 1 1,1-1-1,0 1 1,0 0 0,-1 0-1,1 0 1,-1 1-1,1-1 1,-5 0-1,7 1 66,0 1 0,1 0 0,-1 0 0,0 0 0,1 0 0,-1 0 0,0 0 0,1 0 0,-1 0 0,0 0 0,1 0 0,-1 0 0,0 0 0,1 0 0,-1 1 0,0-1 0,1 0 0,-1 0 0,0 1 0,1-1 0,-1 1 0,1-1 0,-1 0 0,1 1 0,-1-1 0,1 1 0,-1-1 0,1 1 0,-1-1 0,1 1 0,-1 0 0,1-1 0,0 1 0,0-1 0,-1 1 0,1 0 0,0-1 0,0 1 0,0 0 0,-1-1 0,1 1 0,0 0 0,0 0 0,0-1 0,0 1 0,0 0 0,0-1 0,1 1 0,-1 0 0,0 0 0,1 2 15,-1-1 0,1 1 0,-1 0 1,1-1-1,0 1 0,0-1 0,0 0 0,1 1 1,-1-1-1,1 0 0,-1 0 0,3 3 1,1-1 5,1-1 1,0 1-1,0-1 0,0-1 1,0 1-1,1-1 1,-1 0-1,1 0 0,-1-1 1,1 1-1,0-2 1,0 1-1,-1-1 1,1 0-1,0 0 0,0-1 1,-1 0-1,1 0 1,9-3-1,-11 3-13,0 0-1,0-1 1,0 1-1,0-1 1,-1-1-1,1 1 1,0 0-1,-1-1 1,0 0-1,1 0 1,-1-1-1,0 1 1,-1-1-1,1 1 1,-1-1-1,1-1 1,-1 1-1,0 0 1,-1-1-1,1 1 1,-1-1-1,0 0 1,0 0-1,0 0 1,1-7-1,-3-28 36,-5 23-106,4 17 61,1 0 0,-1 0 0,1 0 0,0 0 0,-1 0 0,1 0 0,-1 0 0,1 0 0,-1 0 0,1 0 0,-1 0-1,1 0 1,0 0 0,-1 0 0,1 0 0,-1 0 0,1 0 0,-1 0 0,1 1 0,0-1 0,-1 0 0,1 0 0,0 1 0,-1-1 0,1 0 0,0 0 0,-1 1-1,1-1 1,0 0 0,-1 1 0,1-1 0,0 1 0,0-1 0,0 0 0,-1 1 0,1 0 0,-2 2 38,-1 0 0,1 0-1,0 0 1,1 0 0,-1 1 0,1-1-1,-1 1 1,1-1 0,0 1 0,0 0 0,1-1-1,-1 1 1,1 0 0,-1 0 0,1-1 0,0 1-1,1 0 1,-1 0 0,1-1 0,0 1 0,0 0-1,0-1 1,0 1 0,0-1 0,1 1 0,-1-1-1,1 0 1,0 0 0,0 1 0,1-1 0,-1-1-1,1 1 1,-1 0 0,1-1 0,0 1-1,0-1 1,0 0 0,0 1 0,0-2 0,0 1-1,1 0 1,-1-1 0,1 1 0,-1-1 0,1 0-1,0 0 1,-1-1 0,8 1 0,-7-1-35,0 0 0,0-1 0,0 0 0,0 0 1,1 0-1,-1 0 0,-1-1 0,1 1 0,0-1 0,0 0 1,-1 0-1,1-1 0,-1 1 0,1-1 0,-1 0 1,0 0-1,0 0 0,0 0 0,-1 0 0,1 0 0,2-5 1,-1 1-46,-1 1 1,1-1 0,-1 0-1,0 0 1,-1-1 0,1 1-1,-1 0 1,-1-1 0,0 0-1,1-13 1,-5 16-241,-3 11 210,-5 12 121,9-14-18,1 0 1,0 0-1,0 0 1,0 0-1,1 0 1,-1 0-1,1 0 1,0 1-1,0-1 1,0 0-1,1 0 1,-1 0-1,1 0 1,0 0-1,0 0 1,0 0-1,1 0 1,0-1-1,2 6 1,-1-6-20,0 0 0,0 0 0,0 0 0,1 0 0,-1-1 1,1 0-1,-1 0 0,1 0 0,0 0 0,0 0 0,0-1 0,0 1 0,0-1 1,0 0-1,0 0 0,0-1 0,1 1 0,-1-1 0,5 0 0,136-1-2820,-144 1 2892,-1 0 0,1 0 0,0 0 0,-1 0 0,1 1 0,-1-1 0,1 0 0,-1 0 0,0 1 0,1-1 0,-1 0 0,1 0 1,-1 1-1,1-1 0,-1 1 0,0-1 0,1 0 0,-1 1 0,0-1 0,1 1 0,-1-1 0,0 1 0,1-1 0,-1 1 0,0-1 0,0 1 0,0-1 0,0 1 0,1-1 0,-1 1 0,0-1 0,0 1 0,-1 1 1121,1-14-1036,-15-136-2561,16 148 2378,-1-1 1,0 1 0,1-1-1,-1 0 1,1 1 0,-1-1-1,1 1 1,-1-1-1,1 1 1,-1-1 0,1 1-1,-1 0 1,1-1 0,0 1-1,-1 0 1,1-1-1,0 1 1,-1 0 0,1 0-1,0-1 1,0 1 0,-1 0-1,1 0 1,0 0-1,-1 0 1,1 0 0,0 0-1,1 1 1,28-1 84,-23 0-96,37 1 88,-26 1-52,1-2 1,-1 0 0,0-1-1,1-1 1,24-5 0,-38 6-4,-1-1 1,0 1-1,0-1 1,0 0 0,0 0-1,0 0 1,-1-1-1,1 1 1,-1-1-1,1 0 1,-1 0 0,0 0-1,0 0 1,0-1-1,-1 1 1,1-1-1,-1 1 1,0-1 0,0 0-1,0 0 1,0 0-1,-1 0 1,0-1 0,1 1-1,-2 0 1,1-1-1,0-7 1,0 11 1,-1 0 0,0-1 1,1 1-1,-1 0 0,0 0 0,0-1 1,0 1-1,1 0 0,-1 0 0,-1-1 1,1 1-1,0 0 0,0 0 0,0-1 1,-1 1-1,1 0 0,-1 0 1,1 0-1,-1 0 0,1-1 0,-1 1 1,1 0-1,-1 0 0,0 0 0,0 0 1,0 0-1,1 1 0,-1-1 0,0 0 1,0 0-1,0 0 0,0 1 0,-1-1 1,1 1-1,0-1 0,0 1 0,0-1 1,0 1-1,-1 0 0,1-1 1,0 1-1,0 0 0,-1 0 0,1 0 1,0 0-1,0 0 0,-1 0 0,1 0 1,0 0-1,0 1 0,0-1 0,-2 1 1,-1 0 7,-1 1 1,1-1-1,0 1 0,0 0 1,1 0-1,-1 1 1,0-1-1,1 1 1,-1 0-1,1 0 1,0 0-1,0 0 0,0 0 1,-2 4-1,2-2 59,0 1-1,0-1 1,1 0-1,0 1 1,0-1-1,1 1 1,0-1-1,0 1 1,0 0 0,0 0-1,1-1 1,0 1-1,0 0 1,1 0-1,0 0 1,0-1-1,2 8 1,-2-9-120,1-1 0,-1 1-1,1-1 1,0 1 0,1-1 0,-1 1 0,1-1 0,-1 0 0,1 0 0,0 0 0,0-1 0,0 1 0,0-1 0,1 1-1,-1-1 1,0 0 0,1 0 0,0-1 0,0 1 0,-1-1 0,1 0 0,0 0 0,0 0 0,7 0 0,-3 1-870,0-1 0,1-1 1,-1 1-1,0-1 0,1-1 1,-1 0-1,0 0 0,0 0 1,15-6-1,9-11-5830</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2:05.699"/>
    </inkml:context>
    <inkml:brush xml:id="br0">
      <inkml:brushProperty name="width" value="0.025" units="cm"/>
      <inkml:brushProperty name="height" value="0.025" units="cm"/>
    </inkml:brush>
  </inkml:definitions>
  <inkml:trace contextRef="#ctx0" brushRef="#br0">9 1 18289,'0'23'2210,"0"5"-576,0 9 480,-5 4-929,1 2-192,4-1-545,0-4-287,6-3-97,6-4-833,3-2-2018,-3-4-1313,-1-2-4452</inkml:trace>
  <inkml:trace contextRef="#ctx0" brushRef="#br0" timeOffset="1">74 699 19058,'0'0'8296,"50"15"-15855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9.763"/>
    </inkml:context>
    <inkml:brush xml:id="br0">
      <inkml:brushProperty name="width" value="0.025" units="cm"/>
      <inkml:brushProperty name="height" value="0.025" units="cm"/>
    </inkml:brush>
  </inkml:definitions>
  <inkml:trace contextRef="#ctx0" brushRef="#br0">1 1 18193,'0'0'8766,"4"11"-8457,12 82 63,-12-58-838,2-1 1,11 38-1,-17-70-48,10 20-776,-5-16-1897,1-4-3897</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2:50.073"/>
    </inkml:context>
    <inkml:brush xml:id="br0">
      <inkml:brushProperty name="width" value="0.025" units="cm"/>
      <inkml:brushProperty name="height" value="0.025" units="cm"/>
    </inkml:brush>
  </inkml:definitions>
  <inkml:trace contextRef="#ctx0" brushRef="#br0">110 2 3459,'0'0'3118,"-11"0"-1746,-53-1 4,29 1 2907,36 1-4194,-1 0 1,1 0 0,0 0-1,-1 0 1,1 0 0,0 0-1,0 0 1,0 0 0,0 0 0,0-1-1,0 1 1,0 0 0,0 0-1,0-1 1,0 1 0,0-1-1,1 1 1,-1-1 0,0 0 0,0 1-1,2-1 1,32 9 168,-32-8-162,80 13 567,115 4 0,-62-7-585,530 7 310,-161-12 1146,-117 16-1329,596 22-36,978-67 889,-914 1-654,-336 21-369,115-3 0,-148-37-639,-678 41 398,7-1-7,-2 1-3761</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4:54.353"/>
    </inkml:context>
    <inkml:brush xml:id="br0">
      <inkml:brushProperty name="width" value="0.025" units="cm"/>
      <inkml:brushProperty name="height" value="0.025" units="cm"/>
    </inkml:brush>
  </inkml:definitions>
  <inkml:trace contextRef="#ctx0" brushRef="#br0">1 44 4933,'0'0'12491,"11"0"-11551,138-4 632,-13-2-1147,222 18-273,3-1-16,600-14 1311,-949 3-1429,0 0 1,1-1 0,-1 0 0,0-1 0,0 0 0,0-1 0,0 0 0,0-1 0,-1 0 0,13-6 0,-28 7-495,0 1 1,0 0 0,0 1-1,0-1 1,0 1 0,-1-1-1,1 1 1,0 1 0,-8-2-1,2 0-2377,-14-4-5566</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4:23.371"/>
    </inkml:context>
    <inkml:brush xml:id="br0">
      <inkml:brushProperty name="width" value="0.025" units="cm"/>
      <inkml:brushProperty name="height" value="0.025" units="cm"/>
    </inkml:brush>
  </inkml:definitions>
  <inkml:trace contextRef="#ctx0" brushRef="#br0">83 1 6438,'0'0'19603,"-5"6"-19550,2-3-50,1 0 0,-1 1 0,1-1 0,0 1 0,0-1 0,0 1 0,1 0 0,-1 0-1,-1 7 1,3-9-2,0 0-1,0 1 1,0-1-1,0 0 1,1 0-1,-1 0 1,0 0-1,1 0 1,0 0 0,0 0-1,-1 0 1,1 0-1,0 0 1,0 0-1,1-1 1,-1 1-1,0 0 1,1-1-1,-1 1 1,1-1-1,-1 1 1,1-1-1,0 0 1,-1 0-1,4 2 1,12 8 0,-7-5 2,-1 1 0,1-1 1,-1 2-1,11 10 0,-18-14-2,1-1 1,0 1-1,-1 0 0,0 0 0,0 0 1,0 0-1,0 0 0,-1 0 0,0 0 1,1 0-1,-1 1 0,-1-1 0,1 0 1,-1 1-1,0 4 0,0-2 19,0-1 0,-1 0 1,0 0-1,0 1 0,0-1 0,-1 0 0,0 0 1,0 0-1,0-1 0,-1 1 0,0 0 0,-6 9 0,6-12 87,0 0-1,0 1 1,0-1-1,0 0 1,-1-1-1,1 1 1,-1-1-1,0 1 1,0-1-1,0 0 1,0 0-1,0-1 0,0 1 1,0-1-1,0 0 1,-1 0-1,1-1 1,0 1-1,-9-1 1,11 0-210,0 0 1,0 0 0,-1-1-1,1 1 1,0-1-1,0 1 1,-1-1 0,1 0-1,0 0 1,0 0 0,0 0-1,0 0 1,0-1 0,0 1-1,0 0 1,1-1-1,-1 0 1,0 1 0,1-1-1,0 0 1,-1 0 0,1 0-1,0 0 1,0 0-1,0 0 1,-1-2 0,-2-7-2213,0 1 0,1-1 0,1 0 0,-2-13 0,4 20 1397,-5-30-8772</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4:23.731"/>
    </inkml:context>
    <inkml:brush xml:id="br0">
      <inkml:brushProperty name="width" value="0.025" units="cm"/>
      <inkml:brushProperty name="height" value="0.025" units="cm"/>
    </inkml:brush>
  </inkml:definitions>
  <inkml:trace contextRef="#ctx0" brushRef="#br0">0 76 13036,'0'0'8745,"45"-46"-7176,-28 36-672,4 1-705,-1 3-96,7 1-96,0 5-160,-2 0-897,-1 0-1249,-5 0-2691,-1 1-5124</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4:24.064"/>
    </inkml:context>
    <inkml:brush xml:id="br0">
      <inkml:brushProperty name="width" value="0.025" units="cm"/>
      <inkml:brushProperty name="height" value="0.025" units="cm"/>
    </inkml:brush>
  </inkml:definitions>
  <inkml:trace contextRef="#ctx0" brushRef="#br0">8 0 16656,'0'0'5082,"-1"10"-2781,-1 3-1495,0-3-254,1 1 0,0 0 0,1 20 0,-1-29-536,2 0 1,-1 0-1,0 0 1,0 0 0,1 0-1,-1-1 1,1 1 0,-1 0-1,1 0 1,0 0 0,0 0-1,0-1 1,0 1 0,0 0-1,0-1 1,0 1 0,0-1-1,1 1 1,-1-1 0,1 1-1,-1-1 1,1 0-1,0 0 1,-1 0 0,1 0-1,0 0 1,0 0 0,3 1-1,1-1-235,1 0 0,-1-1 1,1 0-1,0 0 0,-1 0 0,1-1 0,-1 0 0,1 0 0,-1 0 0,0-1 0,1 0 0,-1-1 0,0 1 0,0-1 0,0 0 0,7-6 0,-5 4-264,-1-1 0,1 0-1,-1-1 1,-1 1 0,1-1 0,-1-1 0,0 1-1,-1-1 1,0 0 0,8-16 0,-49 91 7913,23-45-7046,1 0 1,2 1-1,-12 31 1,17-33-307,1-1 0,0 1 0,0 37 1,3-5-4700,1-66-8319</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4:24.517"/>
    </inkml:context>
    <inkml:brush xml:id="br0">
      <inkml:brushProperty name="width" value="0.025" units="cm"/>
      <inkml:brushProperty name="height" value="0.025" units="cm"/>
    </inkml:brush>
  </inkml:definitions>
  <inkml:trace contextRef="#ctx0" brushRef="#br0">94 47 7976,'0'0'3929,"-8"1"-305,4 0-3481,-36 11 4961,38-11-4849,1 0 0,-1 0-1,0 0 1,1 0 0,-1 1 0,1-1 0,-1 0-1,1 1 1,0-1 0,0 1 0,-1-1-1,1 1 1,0-1 0,0 1 0,1 0 0,-1 0-1,0 0 1,1-1 0,-1 1 0,1 0 0,-1 0-1,1 0 1,0 0 0,0 2 0,0-3-226,1 0 0,0 1 0,0-1 1,0 0-1,0 0 0,0 0 0,0 0 0,0-1 1,0 1-1,0 0 0,1 0 0,-1-1 0,0 1 1,0-1-1,1 1 0,-1-1 0,0 1 0,1-1 1,-1 0-1,1 0 0,-1 0 0,0 0 0,1 0 1,-1 0-1,1 0 0,-1 0 0,0 0 1,3-1-1,46-5 159,-41 3-208,-1-1-1,1 1 0,-1-2 1,0 1-1,0-1 0,7-6 1,-11 9-28,-1 0 0,-1-1 0,1 1 0,0-1 0,-1 0 0,1 1 0,-1-1 0,0 0 0,0 0 0,0-1-1,0 1 1,0 0 0,-1-1 0,0 1 0,0-1 0,0 1 0,0-1 0,1-3 0,-3 6 46,1 0 0,0 1-1,0-1 1,0 0 0,-1 1 0,1-1-1,0 0 1,-1 1 0,1-1-1,-1 1 1,1-1 0,0 1-1,-1-1 1,1 1 0,-1-1 0,0 1-1,1-1 1,-1 1 0,1-1-1,-1 1 1,0 0 0,1 0-1,-1-1 1,0 1 0,1 0 0,-1 0-1,0 0 1,1 0 0,-1-1-1,0 1 1,1 0 0,-1 0 0,0 0-1,1 1 1,-1-1 0,0 0-1,0 0 1,0 1 0,-33 8-5,21 0 71,0 0 0,0 1-1,1 1 1,0 0-1,1 1 1,0 0 0,1 0-1,0 1 1,1 1 0,1-1-1,0 2 1,-7 15 0,14-29-71,1 1 1,-1-1 0,0 1-1,0-1 1,1 1 0,-1 0-1,1-1 1,-1 1 0,1 0-1,0 0 1,0-1 0,0 1-1,0 0 1,0-1 0,0 1-1,0 0 1,1 0 0,-1-1-1,0 1 1,1 0 0,0-1-1,-1 1 1,1-1 0,1 3 0,0-3-103,0 0 0,-1 0 0,1 0 1,0 0-1,-1-1 0,1 1 1,0 0-1,0-1 0,0 0 1,0 1-1,0-1 0,-1 0 1,1 0-1,0 0 0,0 0 1,0-1-1,0 1 0,2-1 1,7-2-1721,1 0 0,-1-1 0,0 0 0,0 0 0,19-13 0,8-9-8666</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4:24.959"/>
    </inkml:context>
    <inkml:brush xml:id="br0">
      <inkml:brushProperty name="width" value="0.025" units="cm"/>
      <inkml:brushProperty name="height" value="0.025" units="cm"/>
    </inkml:brush>
  </inkml:definitions>
  <inkml:trace contextRef="#ctx0" brushRef="#br0">161 0 13613,'0'0'3443,"-9"5"-1067,-66 40 1445,66-39-3530,0 0 0,1 1 0,0 0 0,0 1 0,1 0 0,0 0 0,-8 12 1,14-20-290,1 1 0,-1 0 0,1-1 0,-1 1 1,1 0-1,-1-1 0,1 1 0,0 0 0,0-1 1,-1 1-1,1 0 0,0 0 0,0-1 0,0 1 1,0 0-1,0 0 0,0-1 0,0 1 0,0 0 1,0 0-1,0 0 0,0-1 0,0 1 1,0 0-1,1 0 0,-1-1 0,0 1 0,1 0 1,-1-1-1,0 1 0,1 0 0,-1-1 0,1 1 1,-1-1-1,2 2 0,0-1 7,0 0 1,1 0-1,-1 0 0,0-1 1,1 1-1,-1-1 0,1 1 1,-1-1-1,1 0 0,-1 0 1,4 0-1,9-1 25,0 0-1,0-2 1,15-3-1,-10 0-34,-9 2-11,0 1 0,0 0 0,1 1 0,-1 0 1,1 0-1,-1 1 0,14 1 0,-25 1 44,1 0 0,0-1 0,0 1 0,-1 0 0,1 0 0,-1 0 0,1 0-1,-1-1 1,1 1 0,-1 0 0,1 0 0,-1 0 0,0 0 0,1 0 0,-1 0 0,0 0 0,0 0 0,0 1 0,0-1 0,0 0-1,0 0 1,0 0 0,-1 1 0,-1 27 1199,-6-9-747,-3 9 393,36-55-365,-19 17-556,0 0-1,0 0 1,0 0-1,-1-1 1,0 1-1,-1-1 1,0-1 0,-1 1-1,0 0 1,-1-1-1,3-19 1,-5 31 7,1 0 1,-1 0 0,1 0-1,-1 0 1,1 0 0,0 0-1,-1-1 1,1 1-1,0 0 1,0 0 0,0-1-1,-1 1 1,1 0 0,0-1-1,0 1 1,0-1 0,0 1-1,0-1 1,0 1 0,0-1-1,1 0 1,1 1 0,25 5-2529,21-4-5960,-21-5 560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4:25.384"/>
    </inkml:context>
    <inkml:brush xml:id="br0">
      <inkml:brushProperty name="width" value="0.025" units="cm"/>
      <inkml:brushProperty name="height" value="0.025" units="cm"/>
    </inkml:brush>
  </inkml:definitions>
  <inkml:trace contextRef="#ctx0" brushRef="#br0">157 0 1121,'0'0'26147,"-11"3"-25671,-4 2-322,-1 1 1,1 0 0,-22 12 0,33-16-143,0 0 0,0 0-1,0 1 1,0-1 0,0 1-1,1 0 1,-1 0 0,1 0-1,0 0 1,0 1 0,0-1-1,1 1 1,-1 0 0,1-1-1,0 1 1,0 0 0,0 1-1,0-1 1,1 0 0,-3 9-1,5-12-41,-1 0-1,1 0 0,-1 0 0,1 0 0,-1 0 1,1 0-1,0 0 0,-1 0 0,1 0 1,0-1-1,0 1 0,0 0 0,0 0 0,-1-1 1,1 1-1,0-1 0,0 1 0,0-1 0,0 1 1,0-1-1,1 0 0,-1 1 0,0-1 1,0 0-1,0 0 0,0 0 0,0 1 0,0-1 1,0-1-1,2 1 0,45 0-836,-36 0 505,35-2-603,-32 0 868,1 2-1,0 0 1,-1 0-1,23 4 1,-37-3 130,-1-1 1,1 0-1,-1 1 1,0-1-1,1 0 1,-1 1-1,0-1 1,1 1-1,-1-1 1,0 1-1,0-1 1,0 0-1,1 1 1,-1-1-1,0 1 1,0-1-1,0 1 0,0-1 1,0 1-1,0-1 1,0 1-1,0-1 1,0 1-1,0-1 1,0 1-1,0-1 1,0 1-1,0-1 1,0 1-1,-1-1 1,1 1-1,0-1 1,0 0-1,-1 2 0,-8 16 1166,-11 5-148,-2 0-1,-1-2 0,0 0 1,-35 22-1,49-37-926,7-4-205,0 0-1,0 0 1,-1-1-1,1 1 1,-1-1-1,1 1 1,-1-1 0,1 0-1,-1 0 1,1 0-1,-1-1 1,0 1 0,0 0-1,1-1 1,-6 0-1,5-14-9073,3-1-1447</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5:14.529"/>
    </inkml:context>
    <inkml:brush xml:id="br0">
      <inkml:brushProperty name="width" value="0.025" units="cm"/>
      <inkml:brushProperty name="height" value="0.025" units="cm"/>
    </inkml:brush>
  </inkml:definitions>
  <inkml:trace contextRef="#ctx0" brushRef="#br0">16 160 1505,'0'0'13672,"-4"-1"-12866,-8-2-35,29 6-52,37 12 55,-19-3-635,1-3 1,1 0 0,0-3-1,0-1 1,67 1 0,195-23 356,-91 1-410,-107 13-45,12 1 171,-1-5 0,156-30 1,-201 22-112,0-2 202,-1 4 0,2 2 0,85-2 0,-119 19 50,-30-5-271,1 0 1,-1 0 0,0 0 0,0-1 0,0 1-1,1-1 1,-1 0 0,6-1 0,-8 1-153,-1-1 1,0 1 0,1-1 0,-1 0 0,0 0 0,0 0-1,0 0 1,0 0 0,0 0 0,0 0 0,0 0 0,0 0 0,0 0-1,0 0 1,-1 0 0,1-1 0,0 1 0,-1 0 0,1-1-1,-1 1 1,0 0 0,1-1 0,-1 1 0,0-1 0,0 1-1,0-1 1,0 1 0,0 0 0,0-1 0,-1-2 0,0-15-3967,-5-3-3988</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4:44.046"/>
    </inkml:context>
    <inkml:brush xml:id="br0">
      <inkml:brushProperty name="width" value="0.025" units="cm"/>
      <inkml:brushProperty name="height" value="0.025" units="cm"/>
    </inkml:brush>
  </inkml:definitions>
  <inkml:trace contextRef="#ctx0" brushRef="#br0">0 39 3972,'0'0'10735,"12"-6"-9496,-9 4-1157,6-3 199,-1 1 1,2 0-1,-1 0 1,0 1-1,1 0 1,0 1-1,0 0 1,16-1 0,-20 3-238,0 0 1,0 0 0,0 0 0,0 1-1,0 0 1,0 0 0,-1 1 0,1-1-1,0 1 1,-1 1 0,7 2 0,-9-3-40,-1 1 1,1-1 0,-1 1-1,1-1 1,-1 1 0,0 0-1,0 0 1,0 0 0,-1 0-1,1 0 1,-1 0 0,1 0 0,-1 0-1,0 1 1,0-1 0,-1 1-1,1-1 1,-1 1 0,1-1-1,-2 7 1,1 9 383,-2 1-1,0-1 1,-1 1 0,-1-1-1,-8 21 1,6-20-269,1 0-1,1 1 1,0 0 0,0 25 0,4-44-340,-3 16-1370,3-18 1269,-1 0 0,1 1-1,0-1 1,0 0-1,-1 0 1,1 1 0,0-1-1,-1 0 1,1 0-1,-1 1 1,1-1-1,0 0 1,-1 0 0,1 0-1,0 0 1,-1 0-1,1 1 1,-1-1 0,1 0-1,-1 0 1,1 0-1,0 0 1,-1 0 0,1 0-1,-1 0 1,1-1-1,0 1 1,-1 0-1,-14-5-7205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50.092"/>
    </inkml:context>
    <inkml:brush xml:id="br0">
      <inkml:brushProperty name="width" value="0.025" units="cm"/>
      <inkml:brushProperty name="height" value="0.025" units="cm"/>
    </inkml:brush>
  </inkml:definitions>
  <inkml:trace contextRef="#ctx0" brushRef="#br0">33 172 10698,'0'0'4052,"-6"-9"-1345,-17-33-471,23 40-2130,-1 0 0,0 1 0,1-1 0,-1 0 0,1 1 0,0-1-1,0 0 1,-1 0 0,1 0 0,0 1 0,0-1 0,1 0 0,-1 0 0,0 1 0,1-1-1,-1 0 1,1 0 0,-1 1 0,1-1 0,0 0 0,0 1 0,0-1 0,0 1-1,0-1 1,0 1 0,0 0 0,0-1 0,0 1 0,3-2 0,3-2 112,-1 0 0,1 1 0,0 0-1,15-6 1,-14 7-15,12-5-42,0 1 1,1 1 0,0 1 0,0 0-1,0 2 1,0 1 0,1 0 0,-1 2-1,38 3 1,-54-3-157,0 1 1,0 0-1,0 0 0,0 0 1,-1 0-1,1 1 0,0-1 1,-1 1-1,1 1 0,-1-1 1,0 1-1,0-1 0,0 1 1,0 0-1,0 1 0,-1-1 1,1 1-1,-1-1 0,0 1 1,0 0-1,0 0 0,-1 0 1,0 1-1,1-1 0,-1 1 1,-1-1-1,1 1 0,-1 0 1,1-1-1,-2 1 0,1 0 0,0 8 1,0-4 171,-1 1 1,-1 0-1,0 0 1,0 0-1,-1-1 1,0 1-1,0-1 1,-1 1 0,-1-1-1,1 0 1,-2 0-1,1-1 1,-1 1-1,0-1 1,-11 13-1,5-9 233,-1-1-1,0 0 1,-1-1-1,0 0 1,0-1-1,-19 9 1,24-14-340,0 0 0,0 0-1,-1-1 1,0 0 0,0-1 0,1 0 0,-1 0-1,-1-1 1,1 0 0,0 0 0,0-1 0,-13-2-1,19 1-172,0 1 0,0-2 0,0 1-1,1 0 1,-1 0 0,0-1 0,1 0-1,-1 1 1,1-1 0,-1 0 0,1 0-1,0 0 1,0-1 0,0 1 0,0 0-1,0-1 1,1 1 0,-1-1 0,1 0-1,0 0 1,-1 1 0,1-1 0,0 0-1,1 0 1,-1 0 0,0 0 0,1-6-1,-1 7-478,1-1 0,0 0 0,0 0-1,0 0 1,1 0 0,-1 0-1,1 0 1,-1 1 0,1-1 0,0 0-1,0 0 1,0 1 0,1-1-1,-1 1 1,0-1 0,1 1 0,0 0-1,2-4 1,12-9-6918</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4:44.376"/>
    </inkml:context>
    <inkml:brush xml:id="br0">
      <inkml:brushProperty name="width" value="0.025" units="cm"/>
      <inkml:brushProperty name="height" value="0.025" units="cm"/>
    </inkml:brush>
  </inkml:definitions>
  <inkml:trace contextRef="#ctx0" brushRef="#br0">0 90 12075,'0'0'7880,"71"-28"-6631,-28 19-640,4-1-513,3 1-96,-3 1-1378,-6 1-1600,-3-3-2019,-7 2-2050</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4:44.735"/>
    </inkml:context>
    <inkml:brush xml:id="br0">
      <inkml:brushProperty name="width" value="0.025" units="cm"/>
      <inkml:brushProperty name="height" value="0.025" units="cm"/>
    </inkml:brush>
  </inkml:definitions>
  <inkml:trace contextRef="#ctx0" brushRef="#br0">1 82 13741,'0'0'9454,"9"8"-9406,30 26-37,-37-33-8,1 1 0,-1-1 0,1 1 0,0-1-1,-1 0 1,1 0 0,0 0 0,0 0 0,0-1 0,0 1 0,0-1 0,0 0 0,0 0 0,0 0-1,0 0 1,0 0 0,0-1 0,0 1 0,0-1 0,-1 0 0,6-2 0,1-1-7,-1 0 0,-1 0 0,1-1 0,13-11 0,-21 15-3,45-41-317,-43 39 321,1 0 0,0-1 0,-1 1 0,0 0 0,1-1 0,-1 0 0,-1 1 0,1-1 0,0 0 0,-1 0 0,0 0 0,1-6 0,-3 12 37,0 1-1,0 0 1,0-1 0,0 0-1,0 1 1,-1-1-1,1 0 1,-1 0-1,0 0 1,-2 3 0,-5 5 66,-24 47 432,1 2 0,-36 95 0,65-148-503,1 1 1,-1 0-1,1 1 0,0-1 0,1 0 0,0 1 0,0-1 0,0 0 0,1 1 1,1 12-1,-1-19-93,1 0 0,-1-1 1,1 1-1,-1-1 1,0 1-1,1 0 0,-1-1 1,1 1-1,0-1 1,-1 1-1,1-1 1,-1 1-1,1-1 0,0 0 1,-1 1-1,1-1 1,0 0-1,-1 1 0,1-1 1,0 0-1,0 0 1,-1 0-1,1 0 0,0 1 1,0-1-1,-1 0 1,1 0-1,0-1 1,0 1-1,-1 0 0,1 0 1,0 0-1,0 0 1,-1-1-1,1 1 0,0 0 1,-1-1-1,2 0 1,25-15-5983,-17-3 275</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4:45.097"/>
    </inkml:context>
    <inkml:brush xml:id="br0">
      <inkml:brushProperty name="width" value="0.025" units="cm"/>
      <inkml:brushProperty name="height" value="0.025" units="cm"/>
    </inkml:brush>
  </inkml:definitions>
  <inkml:trace contextRef="#ctx0" brushRef="#br0">8 77 9289,'0'0'13175,"-2"9"-12567,1-7-592,0 0 20,1 0 0,-1 0 0,0 0-1,1 0 1,-1 0 0,1 1 0,0-1-1,0 0 1,0 0 0,0 0 0,0 0 0,1 4-1,0-5-5,0 0-1,0 0 1,0 0-1,0 0 1,1 0-1,-1 0 1,0 0-1,0 0 0,1 0 1,-1-1-1,1 1 1,-1-1-1,0 1 1,1-1-1,-1 1 1,1-1-1,-1 0 1,1 1-1,-1-1 0,1 0 1,0 0-1,-1 0 1,1-1-1,2 1 1,2-1 4,0 1 0,0-1 0,0 0 0,0 0 0,0-1 0,0 0 0,0 0 0,0-1 0,-1 1 0,1-1 0,-1 0 0,0-1 0,7-4 0,-9 6-17,0-1-1,0 0 0,0 0 0,-1 0 0,1 0 0,-1 0 1,1 0-1,-1-1 0,0 1 0,0-1 0,-1 1 1,1-1-1,-1 0 0,0 0 0,0 0 0,0 1 1,0-1-1,-1 0 0,1 0 0,-1 0 0,-1-6 0,1 9-14,0 0-1,0 1 0,0-1 0,0 0 0,0 1 1,0-1-1,0 0 0,-1 0 0,1 1 0,0-1 1,-1 0-1,1 1 0,0-1 0,-1 1 0,1-1 1,-1 0-1,1 1 0,-1-1 0,1 1 0,-1-1 1,1 1-1,-1 0 0,0-1 0,1 1 0,-1-1 1,0 1-1,1 0 0,-1 0 0,0-1 0,0 1 0,-25 6 18,20-3-17,0 0-1,1 1 0,-1-1 0,1 2 0,-1-1 0,-4 6 1,0 3 31,0 0 0,1 1 0,-13 28 0,19-37-26,0 1 1,1 0 0,0-1 0,1 1-1,-1 0 1,1 0 0,0 1-1,1-1 1,-1 0 0,1 0 0,0 0-1,1 0 1,1 10 0,-1-15-37,0 0 1,0 1 0,0-1 0,0 0-1,0 0 1,1 0 0,-1 1 0,0-1 0,1 0-1,-1-1 1,1 1 0,-1 0 0,1 0-1,-1-1 1,1 1 0,0-1 0,-1 1-1,1-1 1,0 0 0,-1 1 0,1-1-1,0 0 1,-1 0 0,1 0 0,0-1-1,1 1 1,49-8-3533,-18-10-950,3-7-2344</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4:45.519"/>
    </inkml:context>
    <inkml:brush xml:id="br0">
      <inkml:brushProperty name="width" value="0.025" units="cm"/>
      <inkml:brushProperty name="height" value="0.025" units="cm"/>
    </inkml:brush>
  </inkml:definitions>
  <inkml:trace contextRef="#ctx0" brushRef="#br0">149 1 11211,'0'0'2946,"-11"6"-276,-6 5-1665,0-1 0,0 2 0,1 1 0,1 0 0,0 0 0,-20 25 1,35-38-1007,-1 1 1,1-1-1,0 1 1,-1-1-1,1 0 1,-1 1-1,1-1 1,0 1-1,-1-1 1,1 1-1,0 0 1,-1-1-1,1 1 1,0-1-1,0 1 1,0-1-1,-1 1 1,1 0-1,0-1 0,0 1 1,0-1-1,0 1 1,0 0-1,0-1 1,0 1-1,0-1 1,0 1-1,1 0 1,-1-1-1,0 1 1,0-1-1,1 1 1,-1-1-1,0 1 1,0-1-1,1 1 1,0 0-1,24 1 157,32-19 151,-25 1-249,-24 11-59,-1 1 0,1 0 0,0 0-1,0 1 1,0 0 0,0 0 0,1 1 0,13-2 0,-21 10 107,0 1-1,0-1 1,-1 0 0,1 1 0,-3 10 0,-6 27 785,8-44-885,0 1 0,0-1 0,0 0 0,0 0 0,0 1-1,0-1 1,0 0 0,0 1 0,0-1 0,1 0 0,-1 0-1,0 1 1,0-1 0,0 0 0,0 0 0,0 1-1,0-1 1,1 0 0,-1 0 0,0 0 0,0 1 0,0-1-1,1 0 1,-1 0 0,0 0 0,0 0 0,1 1-1,-1-1 1,0 0 0,0 0 0,1 0 0,-1 0 0,0 0-1,0 0 1,1 0 0,-1 0 0,0 0 0,0 0-1,1 0 1,-1 0 0,0 0 0,0 0 0,1 0 0,-1 0-1,0 0 1,1 0 0,-1 0 0,0 0 0,0 0-1,1-1 1,-1 1 0,0 0 0,0 0 0,0 0 0,1 0-1,-1 0 1,0-1 0,0 1 0,0 0 0,1 0 0,-1-1-1,0 1 1,0 0 0,0 0 0,0-1 0,0 1-1,0 0 1,1-1 0,13-11 148,-4 1-185,-1 0 1,1-1-1,-2-1 1,0 1 0,0-1-1,-1-1 1,-1 1-1,0-1 1,5-20-1,-11 35-53,0 0 0,0 0 0,1 0-1,-1 0 1,1 0 0,-1 0-1,1 0 1,-1 0 0,1 0 0,0-1-1,-1 1 1,1 0 0,0 0-1,0-1 1,-1 1 0,1 0 0,0-1-1,0 1 1,0-1 0,0 1-1,0-1 1,0 0 0,0 1 0,0-1-1,0 0 1,1 1 0,30 6-3988,12-11-4363,-19-9 1250</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4:45.865"/>
    </inkml:context>
    <inkml:brush xml:id="br0">
      <inkml:brushProperty name="width" value="0.025" units="cm"/>
      <inkml:brushProperty name="height" value="0.025" units="cm"/>
    </inkml:brush>
  </inkml:definitions>
  <inkml:trace contextRef="#ctx0" brushRef="#br0">113 0 14734,'-8'5'2392,"-4"2"-1661,-41 25 2228,49-29-2759,1-1-1,-1 1 0,1 0 0,-1 0 1,1 0-1,0 1 0,0-1 1,0 1-1,0-1 0,-3 8 0,6-10-217,0-1 0,1 1-1,-1-1 1,0 1 0,1-1-1,-1 1 1,1-1 0,-1 0-1,1 1 1,-1-1 0,1 0 0,-1 1-1,1-1 1,-1 0 0,1 1-1,-1-1 1,1 0 0,0 0-1,-1 0 1,1 0 0,-1 1-1,1-1 1,0 0 0,-1 0-1,1 0 1,-1 0 0,1 0-1,0-1 1,-1 1 0,1 0-1,-1 0 1,1 0 0,-1 0-1,1-1 1,0 1 0,0-1-1,28-4 14,10-6-153,-23 5 36,0 2 0,0 0 0,0 0 0,29-1-1,-44 5 145,0 0 0,0 1 0,-1-1 0,1 0 0,0 0 0,-1 1 0,1-1 0,0 0 0,-1 1-1,1-1 1,0 1 0,-1-1 0,1 1 0,-1-1 0,1 1 0,-1-1 0,1 1 0,-1 0 0,1-1 0,-1 1-1,0 0 1,1-1 0,-1 1 0,0 0 0,0-1 0,1 1 0,-1 0 0,0 0 0,0-1 0,0 1 0,0 0-1,0 0 1,0 0 0,0-1 0,0 1 0,0 0 0,0 0 0,-1-1 0,1 1 0,-1 1 0,-10 32 1220,4-23-748,-1-1 0,0 0 0,0 0 0,-1 0 0,-1-1 0,-19 14 0,23-18-313,-1 0 1,0-1 0,0 0-1,0 0 1,-1-1-1,0 0 1,1 0 0,-1-1-1,0 0 1,0 0 0,-16 1-1,24-3-296,0-1 0,-1 1 0,1 0 0,0 0 0,0 0-1,-1-1 1,1 1 0,0 0 0,0 0 0,-1 0 0,1-1-1,0 1 1,0 0 0,-1-1 0,1 1 0,0 0 0,0-1-1,0 1 1,0 0 0,0-1 0,0 1 0,-1 0 0,1-1-1,0 1 1,0 0 0,0-1 0,0 1 0,0 0 0,0-1-1,0 1 1,0 0 0,1-1 0,-1 1 0,0 0 0,0-1-1,0 1 1,0 0 0,0-1 0,1 1 0,-1 0 0,0-1-1,0 1 1,1 0 0,6-16-5041,8 1-2392</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5:19.586"/>
    </inkml:context>
    <inkml:brush xml:id="br0">
      <inkml:brushProperty name="width" value="0.025" units="cm"/>
      <inkml:brushProperty name="height" value="0.025" units="cm"/>
    </inkml:brush>
  </inkml:definitions>
  <inkml:trace contextRef="#ctx0" brushRef="#br0">0 169 2691,'0'0'14354,"8"-8"-13147,0 1-1102,1 0 0,-1 0 0,1 1-1,0 0 1,0 1 0,1 0 0,-1 1 0,1-1 0,0 2 0,0 0-1,1 0 1,-1 0 0,18-1 0,33 3-64,1 2 1,79 11-1,55 2 75,-122-18-96,134-24 1,-134 15-204,137-6 0,-147 20 128,-22 1 260,0-3-1,0-1 1,62-11-1,-79 9 156,-6 1-76,-15 2-736,-7 1-680,2 0 935,1 0-1,-1 0 1,0-1-1,1 1 1,-1 0-1,0 0 1,1 0-1,-1 0 1,0-1-1,1 1 1,-1 0-1,1-1 1,-1 1-1,0 0 1,1-1-1,-1 1 1,1-1-1,-1 1 1,1 0-1,0-1 0,-1 1 1,1-1-1,-1 0 1,1 1-1,0-1 1,0 1-1,-1-1 1,1 0-1,0 1 1,0-1-1,0 0 1,-1 1-1,1-2 1,-4-16-6973</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5:55.250"/>
    </inkml:context>
    <inkml:brush xml:id="br0">
      <inkml:brushProperty name="width" value="0.025" units="cm"/>
      <inkml:brushProperty name="height" value="0.025" units="cm"/>
    </inkml:brush>
  </inkml:definitions>
  <inkml:trace contextRef="#ctx0" brushRef="#br0">1 338 7143,'0'0'11274,"6"0"-10750,174 6 188,63 0-223,169-53 589,-285 27-731,41-6-123,43-7-72,321-9 1,-470 43-141,-6 0-9,-1-2 0,56-9 0,-96 8-4,0 0 0,0-2 1,-1 0-1,0 0 0,0-1 0,0-1 0,0-1 0,-1 0 1,0 0-1,-1-1 0,1-1 0,14-14 0,-25 21 26,0 0 0,0 0-1,0 0 1,-1 0 0,1 0 0,-1 0 0,0 0-1,1 0 1,-1-1 0,0 1 0,0 0-1,-1-1 1,1 1 0,0-1 0,-1 1-1,0-1 1,1 1 0,-1-6 0,0-4-2815,3-3-3299,0 5-722</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6:03.614"/>
    </inkml:context>
    <inkml:brush xml:id="br0">
      <inkml:brushProperty name="width" value="0.025" units="cm"/>
      <inkml:brushProperty name="height" value="0.025" units="cm"/>
    </inkml:brush>
  </inkml:definitions>
  <inkml:trace contextRef="#ctx0" brushRef="#br0">162 1 11307,'0'0'10474,"1"10"-10293,-1 4-135,-1 0 146,1-1-1,1 1 0,3 19 1,-3-30-130,1 0 1,0 1 0,0-1 0,0 0 0,0 0 0,0 0 0,0 0 0,1-1 0,-1 1 0,5 3 0,18 23 113,-25-28-157,1 1 0,-1-1 0,0 1 0,0-1 0,1 1 0,-1-1 0,0 1 0,0-1 0,0 0 0,0 1 0,-1-1 0,1 1 0,0-1 0,-1 1-1,1-1 1,-1 0 0,1 1 0,-1-1 0,0 0 0,1 0 0,-1 1 0,0-1 0,0 0 0,0 0 0,-2 2 0,-7 9 158,-2-1 1,0 0-1,0-1 1,-26 17-1,31-22-75,-1-1 1,0 0-1,0 0 0,-1 0 1,1-1-1,-1-1 0,1 0 0,-1 0 1,0 0-1,-12 0 0,20-2-146,0-1-1,0 1 0,0 0 1,0 0-1,0-1 0,1 1 1,-1 0-1,0-1 0,0 1 1,0-1-1,1 1 0,-1-1 1,0 1-1,0-1 0,1 0 0,-1 1 1,0-1-1,1 0 0,-1 1 1,1-1-1,-1 0 0,1 0 1,0 0-1,-1 1 0,1-1 1,0 0-1,-1 0 0,1 0 1,0 0-1,0 0 0,0 0 1,0-1-1,-2-36-3716,2 28 2179,0-26-4904</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6:03.944"/>
    </inkml:context>
    <inkml:brush xml:id="br0">
      <inkml:brushProperty name="width" value="0.025" units="cm"/>
      <inkml:brushProperty name="height" value="0.025" units="cm"/>
    </inkml:brush>
  </inkml:definitions>
  <inkml:trace contextRef="#ctx0" brushRef="#br0">0 1 15631,'0'0'9737,"72"19"-9192,-36-15-417,9-2-64,9-2-449,-5 0-1024,0 0-1314,-10 0-1921,-5-6-2723</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6:04.493"/>
    </inkml:context>
    <inkml:brush xml:id="br0">
      <inkml:brushProperty name="width" value="0.025" units="cm"/>
      <inkml:brushProperty name="height" value="0.025" units="cm"/>
    </inkml:brush>
  </inkml:definitions>
  <inkml:trace contextRef="#ctx0" brushRef="#br0">35 5 10442,'0'0'12006,"7"-1"-11969,0 0-26,-4 0-7,-1 1 0,0 0 0,0-1-1,1 1 1,-1 0 0,0 1 0,0-1 0,1 0-1,-1 1 1,0-1 0,0 1 0,0-1 0,4 3-1,-3-2 31,0-1 0,1 1 1,-1-1-1,0 0 0,0 0 0,0 0 0,1-1 0,-1 1 0,0-1 0,0 1 0,4-2 0,19-3 22,-26 6-29,1 0 1,-1-1 0,1 1 0,-1 0-1,1 0 1,-1 0 0,0-1-1,1 1 1,-1 0 0,0 0-1,0 0 1,1 0 0,-1 0 0,0 0-1,0-1 1,0 1 0,0 0-1,0 0 1,-1 0 0,1 0-1,0 0 1,0 0 0,0 0-1,-1-1 1,1 1 0,0 0 0,-1 0-1,0 1 1,-10 29 680,-106 174 2188,101-178-2349,8-1-66,8-14-3292,0-9 1158,0-12-12403</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50.422"/>
    </inkml:context>
    <inkml:brush xml:id="br0">
      <inkml:brushProperty name="width" value="0.025" units="cm"/>
      <inkml:brushProperty name="height" value="0.025" units="cm"/>
    </inkml:brush>
  </inkml:definitions>
  <inkml:trace contextRef="#ctx0" brushRef="#br0">4 1 17713,'0'0'7975,"2"47"-7815,-4-9 1,-1 4-65,3 1 0,0-2 128,0-2-32,0-5-128,9-4-64,-2-6-256,-2-4-1442,1-6-1024,-4-10-1186</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6:04.950"/>
    </inkml:context>
    <inkml:brush xml:id="br0">
      <inkml:brushProperty name="width" value="0.025" units="cm"/>
      <inkml:brushProperty name="height" value="0.025" units="cm"/>
    </inkml:brush>
  </inkml:definitions>
  <inkml:trace contextRef="#ctx0" brushRef="#br0">1 70 13901,'0'0'10890,"11"8"-10537,41 20-204,-50-28-145,1 1 0,0-1 0,0 1 0,0-1 0,0 0 0,-1 0-1,1 0 1,0-1 0,0 1 0,0-1 0,0 1 0,-1-1 0,1 0 0,0 0 0,-1 0-1,1 0 1,-1-1 0,1 1 0,-1-1 0,1 0 0,-1 1 0,0-1 0,0 0-1,3-4 1,-1 2-35,-1 1-1,0-1 0,-1 1 0,1-1 1,-1 0-1,0 0 0,0 0 1,0 0-1,0 0 0,-1-1 0,1 1 1,-1 0-1,1-7 0,-2 10 26,0 1-1,0-1 0,0 0 1,0 0-1,0 0 0,-1 1 0,1-1 1,0 0-1,0 0 0,0 0 1,-1 1-1,1-1 0,0 0 1,-1 1-1,1-1 0,-1 0 1,1 1-1,-1-1 0,1 0 0,-1 1 1,1-1-1,-1 1 0,0-1 1,1 1-1,-1-1 0,0 1 1,1 0-1,-1-1 0,0 1 1,1 0-1,-1-1 0,0 1 1,0 0-1,0 0 0,1 0 0,-1 0 1,0 0-1,0 0 0,0 0 1,1 0-1,-1 0 0,0 0 1,0 0-1,0 0 0,1 0 1,-1 1-1,0-1 0,0 0 1,1 1-1,-1-1 0,0 1 0,1-1 1,-1 0-1,0 2 0,-5 0 16,0 2 0,0-1 0,0 1 0,1-1-1,-8 8 1,6-5 14,1 0 0,0 0 0,1 1-1,0-1 1,0 1 0,0 0 0,1 1 0,0-1-1,0 1 1,0 0 0,1 0 0,1 0-1,0 0 1,-2 10 0,4-17-57,0 0 0,1 0 0,-1 0 0,0 0 0,1 0 0,-1 0 0,1 0 0,-1 0 0,1 0 0,0 0 0,-1 0 0,1-1-1,0 1 1,0 0 0,0 0 0,-1-1 0,1 1 0,0 0 0,0-1 0,0 1 0,0-1 0,0 1 0,0-1 0,0 1 0,0-1 0,0 0 0,0 0 0,1 1 0,-1-1 0,0 0 0,0 0 0,0 0 0,0 0 0,0 0 0,0 0 0,0-1 0,2 1 0,46-10-4086,-13-8-2046,-1-6-4505</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6:05.865"/>
    </inkml:context>
    <inkml:brush xml:id="br0">
      <inkml:brushProperty name="width" value="0.025" units="cm"/>
      <inkml:brushProperty name="height" value="0.025" units="cm"/>
    </inkml:brush>
  </inkml:definitions>
  <inkml:trace contextRef="#ctx0" brushRef="#br0">49 29 10762,'0'0'4100,"7"3"-4228,-4-1 95,-1-1 1,0-1-1,1 1 0,-1 0 1,1 0-1,-1-1 0,1 1 1,0-1-1,-1 0 0,1 0 0,-1 0 1,1 0-1,-1 0 0,1-1 1,-1 1-1,1-1 0,-1 0 1,1 1-1,-1-1 0,1 0 1,-1 0-1,0-1 0,0 1 1,1 0-1,-1-1 0,0 0 1,0 1-1,0-1 0,-1 0 1,1 0-1,0 0 0,1-3 1,9-5 4744,-10 23 394,-2-8-5673,0-4 658,-9-9 306,8 8-402,1-1 1,0 1-1,0-1 0,-1 0 1,1 1-1,-1-1 0,1 1 1,0 0-1,-1-1 0,1 1 1,-1-1-1,1 1 0,-1 0 1,1-1-1,-1 1 0,0 0 0,1-1 1,-1 1-1,1 0 0,-1 0 1,0 0-1,1-1 0,-1 1 1,0 0-1,1 0 0,-1 0 1,1 0-1,-2 0 0,-3 1 70,0 0 0,0 1-1,1-1 1,-1 1 0,1 0 0,-1 0-1,1 0 1,0 1 0,0-1 0,0 1-1,0 0 1,0 0 0,1 1-1,-1-1 1,-3 5 0,-1 1 316,1 0 0,-1 1-1,2-1 1,-1 1 0,-6 16 0,12-26-374,1 0 1,0 1 0,0-1-1,0 1 1,0-1 0,-1 0-1,1 1 1,0-1 0,0 0-1,0 1 1,0-1 0,0 1-1,0-1 1,0 0 0,0 1-1,0-1 1,0 1 0,0-1-1,0 0 1,0 1 0,0-1-1,0 1 1,1-1 0,-1 0-1,0 1 1,0-1 0,0 0-1,1 1 1,-1-1 0,0 0-1,0 1 1,1-1 0,-1 0-1,0 0 1,1 1 0,-1-1-1,0 0 1,1 0 0,-1 0-1,0 1 1,1-1 0,-1 0-1,1 0 1,25 0 211,26-15-252,54-59-650,-105 74 668,0-1 1,-1 1-1,1-1 1,0 1-1,0-1 1,0 1-1,0 0 1,0 0-1,0-1 1,0 1-1,-1 0 1,1 0-1,0 0 1,0 0-1,0 0 1,0 0-1,0 0 0,0 1 1,0-1-1,0 0 1,0 0-1,0 1 1,-1-1-1,1 0 1,0 1-1,0-1 1,0 1-1,-1-1 1,1 1-1,1 1 1,0 0 1,0 0 0,0 1 1,-1 0-1,1-1 0,-1 1 0,0 0 1,1 0-1,-1 0 0,1 5 0,-1-2 55,1 0 0,-1 0 0,-1 0 0,1 0-1,-1 0 1,0 0 0,0 0 0,-1 0 0,0-1-1,-2 11 1,16-31 220,0 0-1,-1 0 1,0-1 0,10-20-1,-20 32-266,0 0 1,-1-1-1,1 1 0,-1 0 1,0 0-1,0-1 0,0-8 1,-1 12-66,0 3-315,0-1 127,0 0 0,0 0 1,0 0-1,0 1 0,1-1 1,-1 0-1,0 0 0,1 0 1,-1 0-1,1 0 0,-1 1 1,1-1-1,-1 0 1,1 0-1,0 0 0,-1 0 1,3 1-1,0-1-657,0 0 0,0 0 0,1 0 0,-1-1-1,0 1 1,1-1 0,-1 0 0,6 0 0,-8 0 844,24 0-7600</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6:06.213"/>
    </inkml:context>
    <inkml:brush xml:id="br0">
      <inkml:brushProperty name="width" value="0.025" units="cm"/>
      <inkml:brushProperty name="height" value="0.025" units="cm"/>
    </inkml:brush>
  </inkml:definitions>
  <inkml:trace contextRef="#ctx0" brushRef="#br0">206 0 16688,'0'0'4842,"-8"0"-3337,-8 2-1174,0 1 0,1 1 0,-1 0 0,1 1 0,0 1 0,0 0 0,1 1 0,0 1 0,0 0 0,-24 19 0,38-27-333,0 0 0,0 0 0,-1 0 0,1 0-1,0 0 1,-1 1 0,1-1 0,0 0 0,0 0 0,0 0 0,-1 0 0,1 1 0,0-1 0,0 0 0,0 0 0,-1 1 0,1-1-1,0 0 1,0 0 0,0 1 0,0-1 0,0 0 0,-1 0 0,1 1 0,0-1 0,0 0 0,0 1 0,0-1 0,0 0-1,0 0 1,0 1 0,0-1 0,0 0 0,0 1 0,0-1 0,0 0 0,1 0 0,-1 1 0,0-1 0,0 0 0,0 0-1,0 1 1,0-1 0,0 0 0,1 0 0,-1 1 0,0-1 0,0 0 0,1 1 0,20 4-295,36-5-712,-50 0 764,42-4-720,-32 2 1026,0 1 0,0 0 0,25 3 0,-42-2-22,0 0 0,1 0 0,-1 0-1,0 0 1,0 0 0,1 0 0,-1 1 0,0-1-1,0 0 1,1 0 0,-1 0 0,0 0 0,0 1-1,1-1 1,-1 0 0,0 0 0,0 1 0,0-1-1,1 0 1,-1 0 0,0 1 0,0-1 0,0 0-1,0 0 1,0 1 0,1-1 0,-1 0 0,0 1-1,0-1 1,0 0 0,0 1 0,0-1 0,0 0-1,0 0 1,0 1 0,0-1 0,0 0-1,0 1 1,-1-1 0,1 0 0,0 1 0,0-1-1,0 0 1,0 0 0,0 1 0,0-1 0,-1 0-1,1 0 1,0 1 0,0-1 0,0 0 0,-1 0-1,-12 16 1131,-2-4-700,0 0 0,-1-1 1,0 0-1,-1-1 0,0-1 0,-1-1 1,0-1-1,0 0 0,0-1 1,-26 5-1,43-11-529,1 0 1,-1 0-1,1 0 0,0 0 1,-1 0-1,1 0 0,-1 0 1,1 0-1,-1 0 0,1 0 1,-1-1-1,1 1 0,0 0 1,-1 0-1,1 0 0,-1 0 1,1-1-1,0 1 0,-1 0 1,1 0-1,0-1 0,-1 1 1,1 0-1,0-1 0,-1 1 1,1 0-1,0-1 0,0 1 1,-1 0-1,1-1 0,0 1 1,0-1-1,0 1 0,0-1 1,-1 1-1,1 0 0,0-1 1,0 1-1,0-1 0,0 0 1,3-19-5689,11-8-5709</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6:12.143"/>
    </inkml:context>
    <inkml:brush xml:id="br0">
      <inkml:brushProperty name="width" value="0.025" units="cm"/>
      <inkml:brushProperty name="height" value="0.025" units="cm"/>
    </inkml:brush>
  </inkml:definitions>
  <inkml:trace contextRef="#ctx0" brushRef="#br0">0 23 8840,'0'0'4693,"12"-3"-3177,15-3-603,0 0 0,1 3-1,49-2 1,-76 5-936,35 3 610,-35-3-565,-1 0 0,0 0 0,0 0 0,0 0 0,1 1 0,-1-1 0,0 0 0,0 0 0,0 0 0,0 0 0,1 0 0,-1 0 0,0 0-1,0 1 1,0-1 0,0 0 0,0 0 0,0 0 0,0 0 0,1 1 0,-1-1 0,0 0 0,0 0 0,0 0 0,0 0 0,0 1 0,0-1 0,0 0 0,0 0 0,0 0 0,0 1 0,0-1 0,0 0 0,0 0 0,0 0 0,0 1-1,0-1 1,0 0 0,0 0 0,0 0 0,-1 0 0,1 1 0,0-1 0,0 0 0,-17 14 1218,-20 7 52,26-16-995,0 1-1,1 0 0,-1 0 0,2 1 1,-1 0-1,1 1 0,-15 15 0,23-22-297,1 0 0,-1-1-1,1 1 1,0-1-1,-1 1 1,1 0-1,0-1 1,-1 1-1,1 0 1,0-1 0,-1 1-1,1 0 1,0 0-1,0-1 1,0 1-1,0 0 1,0-1-1,0 1 1,0 0-1,0 0 1,0-1 0,0 1-1,0 0 1,1 0-1,-1-1 1,0 1-1,0 0 1,1-1-1,-1 1 1,0 0 0,1-1-1,-1 1 1,1-1-1,-1 1 1,1 0-1,-1-1 1,1 1-1,-1-1 1,1 0-1,0 1 1,-1-1 0,1 1-1,0-1 1,-1 0-1,1 1 1,0-1-1,-1 0 1,2 0-1,42 9 76,-35-8-34,-1 0 6,7 1-49,0 0 1,0 1 0,0 1-1,15 6 1,-28-9 9,-1-1 1,1 0-1,-1 1 0,1-1 0,-1 1 1,0 0-1,1-1 0,-1 1 0,0 0 1,0 0-1,1 0 0,-1 0 1,0 0-1,0 0 0,0 0 0,0 1 1,0-1-1,0 0 0,-1 0 1,1 1-1,0-1 0,-1 0 0,1 1 1,-1-1-1,1 1 0,-1-1 1,0 1-1,1-1 0,-1 1 0,0-1 1,0 1-1,0-1 0,0 1 1,0-1-1,-1 1 0,1-1 0,0 1 1,-1-1-1,1 1 0,-1-1 1,1 1-1,-1-1 0,0 0 0,0 1 1,0-1-1,1 0 0,-1 0 1,0 0-1,-1 1 0,1-1 0,0 0 1,0 0-1,-2 1 0,-5 4 226,0 0 0,0 0 0,0-1 0,-1 0 0,1 0 0,-1-1 0,0 0 0,0-1 0,-1 0 0,1 0 0,-1-1 0,0 0 0,1-1 0,-1 0 0,0 0 0,-18-2 0,27 1-252,1 0-1,-1 0 0,1 0 1,-1 0-1,0 0 1,1 0-1,-1 0 0,1 0 1,-1 0-1,1 0 1,-1 0-1,1 0 0,-1 0 1,1-1-1,-1 1 0,1 0 1,-1 0-1,1-1 1,-1 1-1,1 0 0,-1 0 1,1-1-1,0 1 0,-1 0 1,1-1-1,-1 1 1,1-1-1,0 1 0,-1-1 1,1 1-1,0 0 1,0-1-1,-1 1 0,1-1 1,0 1-1,0-2 0,0 1-163,0 0-1,0 1 1,1-1-1,-1 0 1,0 0-1,1 1 1,-1-1-1,1 0 1,-1 1-1,1-1 1,-1 0-1,1 1 1,-1-1-1,1 1 1,0-1-1,-1 1 1,1-1-1,0 1 1,-1 0-1,1-1 1,0 1-1,0 0 1,1-1-1,20-7-4006,4-3-1277</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6:14.003"/>
    </inkml:context>
    <inkml:brush xml:id="br0">
      <inkml:brushProperty name="width" value="0.025" units="cm"/>
      <inkml:brushProperty name="height" value="0.025" units="cm"/>
    </inkml:brush>
  </inkml:definitions>
  <inkml:trace contextRef="#ctx0" brushRef="#br0">1 1 15695,'0'0'5605,"14"50"-4676,8-40-320,1-3-289,6-1-192,5-3-64,4-3 0,-4 0-32,-3-3-192,-2-6-673,-8-3-1441,-8-3-2306,1-3-2371</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6:14.349"/>
    </inkml:context>
    <inkml:brush xml:id="br0">
      <inkml:brushProperty name="width" value="0.025" units="cm"/>
      <inkml:brushProperty name="height" value="0.025" units="cm"/>
    </inkml:brush>
  </inkml:definitions>
  <inkml:trace contextRef="#ctx0" brushRef="#br0">153 0 14574,'0'0'4997,"-50"59"-2916,32-35-415,-2 3 288,4 6-513,0 2-768,3 2-545,2 1-96,6-4-32,1-3-480,4-5-1218,0-8-704,0-6-481,0-6-2466</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6:14.754"/>
    </inkml:context>
    <inkml:brush xml:id="br0">
      <inkml:brushProperty name="width" value="0.025" units="cm"/>
      <inkml:brushProperty name="height" value="0.025" units="cm"/>
    </inkml:brush>
  </inkml:definitions>
  <inkml:trace contextRef="#ctx0" brushRef="#br0">0 49 6790,'0'0'14927,"9"7"-13838,-3-2-983,0-1 0,1 0 0,0 0 1,0-1-1,0 0 0,0 0 0,1-1 1,-1 0-1,1 0 0,-1-1 0,1 0 1,0 0-1,0 0 0,-1-1 0,1-1 1,0 1-1,0-1 0,-1 0 0,1-1 1,8-3-1,-14 5-98,60-22 104,-60 21-100,1 0 1,0 0-1,0-1 1,-1 1-1,1-1 1,-1 0-1,1 1 1,-1-1-1,0 0 1,0-1-1,0 1 1,0 0 0,0-1-1,0 1 1,-1-1-1,1 1 1,-1-1-1,3-5 1,-4 7-16,-1 0 0,1 0 0,0 1 1,0-1-1,0 0 0,-1 1 0,1-1 1,0 0-1,-1 1 0,1-1 0,0 0 1,-1 1-1,1-1 0,-1 1 0,1-1 0,-1 0 1,1 1-1,-1-1 0,0 1 0,1 0 1,-1-1-1,0 1 0,1 0 0,-1-1 1,0 1-1,1 0 0,-1-1 0,0 1 1,0 0-1,1 0 0,-1 0 0,0 0 0,0 0 1,1 0-1,-1 0 0,0 0 0,0 0 1,1 0-1,-2 1 0,-32 1-73,27 0 69,0 0 0,0 1-1,1 0 1,-1 0 0,1 0 0,0 0 0,0 1 0,0 0 0,0 1-1,1-1 1,-1 1 0,-5 6 0,2 0 47,0-1 1,1 1-1,0 0 1,1 1-1,-9 17 0,15-28-36,0 1 0,1-1-1,-1 1 1,0-1 0,0 1-1,1 0 1,-1-1 0,1 1 0,-1 0-1,1-1 1,0 1 0,0 0-1,-1 0 1,1-1 0,0 1-1,1 0 1,-1 0 0,0-1-1,0 1 1,1 0 0,-1-1 0,1 1-1,1 3 1,0-4-27,-1 0-1,0 0 1,1-1-1,-1 1 1,1 0 0,0-1-1,-1 1 1,1-1 0,0 1-1,-1-1 1,1 0-1,0 1 1,-1-1 0,1 0-1,0 0 1,0 0-1,-1-1 1,1 1 0,2-1-1,8-1-1240,-1-1 0,1-1-1,-1 0 1,0 0 0,18-10-1,6-9-7094</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6:15.202"/>
    </inkml:context>
    <inkml:brush xml:id="br0">
      <inkml:brushProperty name="width" value="0.025" units="cm"/>
      <inkml:brushProperty name="height" value="0.025" units="cm"/>
    </inkml:brush>
  </inkml:definitions>
  <inkml:trace contextRef="#ctx0" brushRef="#br0">82 1 14221,'0'0'5120,"-9"3"-3406,3-1-1501,3-1-102,-1-1 0,1 1 0,-1 1 0,1-1 0,-1 0 0,1 1 0,0 0 0,0-1 0,0 1 1,0 1-1,0-1 0,0 0 0,0 1 0,1-1 0,-1 1 0,1 0 0,0 0 0,0 0 0,-2 4 0,3-5-78,0 0 0,0 0 0,0 1 0,0-1 0,1 0 0,-1 1 0,1-1 0,0 1 0,0-1 0,0 1 1,0-1-1,0 0 0,0 1 0,1-1 0,-1 1 0,1-1 0,0 0 0,-1 1 0,3 2 0,0-3-2,-1 0 0,1-1 0,0 1 0,-1-1 0,1 0 1,0 0-1,0 0 0,0 0 0,0-1 0,0 1 0,0-1 0,0 0 0,1 1 0,-1-1 0,6-1 0,12-1 17,1 0 0,31-7 0,28-3-608,-80 12 566,-1 0 0,0-1 1,1 1-1,-1 0 0,0 0 0,1 0 0,-1 0 1,1 0-1,-1 0 0,0 0 0,1 0 0,-1 0 1,0 0-1,1 0 0,-1 0 0,1 0 1,-1 1-1,0-1 0,1 0 0,-1 0 0,0 0 1,1 0-1,-1 1 0,0-1 0,1 0 0,-1 0 1,0 1-1,0-1 0,1 0 0,-1 0 1,0 1-1,0-1 0,1 0 0,-1 1 0,0-1 1,0 0-1,0 1 0,0-1 0,0 1 0,1-1 1,-10 18 1101,-22 11 1314,31-29-2400,-1 1 0,1-1 1,0 0-1,0 0 0,0 0 1,-1 0-1,1 0 0,0 0 0,-1 0 1,1 0-1,0 0 0,0 0 1,-1 0-1,1 0 0,0 0 0,0 0 1,-1 0-1,1 0 0,0 0 1,0 0-1,-1 0 0,1 0 0,0 0 1,0 0-1,-1 0 0,1-1 1,0 1-1,0 0 0,-1 0 0,1 0 1,0 0-1,0-1 0,0 1 1,-1 0-1,1 0 0,0 0 0,0-1 1,0 1-1,0 0 0,0 0 0,0-1 1,-1 1-1,1 0 0,0 0 1,0-1-1,0 1 0,0 0 0,0 0 1,0-1-1,0 1 0,0-25 133,10-25-731,-7 35 577,-2 12-90,-1 1 1,1-1-1,-1 1 0,1-1 0,0 1 1,0-1-1,0 1 0,0 0 1,0 0-1,2-3 0,-1 4 13,-1 1-1,0-1 1,1 0-1,-1 1 1,0-1-1,1 1 0,-1-1 1,1 1-1,-1-1 1,1 1-1,-1 0 1,1 0-1,-1 0 1,1 0-1,-1 0 1,1 0-1,-1 0 1,0 0-1,1 1 1,-1-1-1,2 1 1,15 2-1798,-1-1 0,29 0 0,8-6-7222,-20-3 335</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6:15.549"/>
    </inkml:context>
    <inkml:brush xml:id="br0">
      <inkml:brushProperty name="width" value="0.025" units="cm"/>
      <inkml:brushProperty name="height" value="0.025" units="cm"/>
    </inkml:brush>
  </inkml:definitions>
  <inkml:trace contextRef="#ctx0" brushRef="#br0">196 0 9833,'0'0'12150,"-8"1"-11440,0 0-532,0 0 0,0 1 0,0 0 0,0 0 0,-12 6 0,18-7-165,-1 0 0,1 0 0,0 1 0,-1-1 0,1 0 0,0 1 0,0 0 0,0-1 0,0 1 0,0 0 0,0 0 0,1 0 0,-1 0 1,1 1-1,-1-1 0,1 0 0,0 1 0,0-1 0,0 1 0,0-1 0,0 1 0,0-1 0,1 1 0,-1 4 0,1-6-12,1 0 0,-1 0 0,1-1 0,0 1 1,-1 0-1,1-1 0,-1 1 0,1 0 0,0-1 0,0 1 0,-1-1 1,1 1-1,0-1 0,0 0 0,-1 1 0,1-1 0,0 0 0,0 0 1,0 1-1,0-1 0,0 0 0,0 0 0,-1 0 0,1 0 0,0 0 1,2 0-1,31 0-182,-27 0 21,113-2-2397,-134 20 5557,-14-1-2042,0-1 1,-1 0-1,0-3 0,-1 0 0,-57 15 1,85-27-1450,-14 2 1171,10-4-2504,4-3-4143,5-10-4165</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6:49.940"/>
    </inkml:context>
    <inkml:brush xml:id="br0">
      <inkml:brushProperty name="width" value="0.025" units="cm"/>
      <inkml:brushProperty name="height" value="0.025" units="cm"/>
    </inkml:brush>
  </inkml:definitions>
  <inkml:trace contextRef="#ctx0" brushRef="#br0">109 0 5029,'0'0'1276,"-11"2"-315,2-1-640,0-1 183,0 1-1,0 0 1,0 1 0,1 0-1,-1 0 1,1 1 0,-16 6-1,24-9-458,-1 1 0,1-1-1,0 0 1,0 0 0,0 0-1,-1 0 1,1 0 0,0 1 0,0-1-1,0 0 1,0 0 0,0 0-1,-1 0 1,1 1 0,0-1-1,0 0 1,0 0 0,0 0-1,0 1 1,0-1 0,0 0 0,0 0-1,0 1 1,0-1 0,0 0-1,0 0 1,0 0 0,0 1-1,0-1 1,0 0 0,0 0-1,0 1 1,0-1 0,0 0 0,0 0-1,0 0 1,0 1 0,1-1-1,-1 0 1,0 0 0,0 0-1,0 0 1,1 1 0,11 8 887,17 3 141,0-3-612,0-2-1,0 0 0,1-2 1,38 1-1,126-5-175,-105-2-133,792-15 568,-147 65-195,-179-3-297,-377-42-189,167 13 648,-325-10-2424,5-2-5553,-3-9 2389</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50.779"/>
    </inkml:context>
    <inkml:brush xml:id="br0">
      <inkml:brushProperty name="width" value="0.025" units="cm"/>
      <inkml:brushProperty name="height" value="0.025" units="cm"/>
    </inkml:brush>
  </inkml:definitions>
  <inkml:trace contextRef="#ctx0" brushRef="#br0">6 124 12204,'0'0'2236,"-2"-7"332,1 4-2394,0 1 0,1-1-1,-1 0 1,1 1 0,0-1 0,-1 1-1,1-1 1,0 1 0,0-1 0,1 0-1,-1 1 1,2-6 0,-1 6-31,1-1 0,-1 1 0,1 0 1,0 0-1,0-1 0,0 1 0,0 1 0,0-1 0,0 0 0,0 0 1,1 1-1,-1-1 0,1 1 0,-1 0 0,1 0 0,4-2 1,28-8 349,1 1 1,-1 2 0,2 2 0,-1 1 0,1 1-1,0 2 1,72 6 0,-107-4-465,0 0 0,0 0 0,0 0-1,0 0 1,0 0 0,0 0 0,0 1 0,0-1 0,0 1 0,0-1 0,0 1-1,0 0 1,-1 0 0,1 0 0,0 0 0,0 0 0,-1 0 0,1 0 0,-1 1-1,1-1 1,-1 0 0,1 1 0,-1-1 0,0 1 0,0 0 0,0-1 0,0 1 0,0 0-1,0 0 1,0 0 0,0 0 0,-1 0 0,1 0 0,-1 0 0,1 3 0,-1-1 92,-1 0 1,0 0 0,0-1-1,0 1 1,0 0 0,0-1-1,-1 1 1,0-1 0,0 1-1,0-1 1,0 0 0,0 0-1,-1 0 1,1 0 0,-1 0-1,0-1 1,-4 4 0,2-1-126,-1-1 0,0 0 1,0-1-1,0 1 0,0-1 1,-1 0-1,1-1 0,-1 0 1,0 0-1,1 0 0,-1-1 1,0 0-1,0 0 0,0-1 1,-10 0-1,16 0-279,0 0 0,1 0 0,-1 0-1,0-1 1,0 1 0,0 0 0,0 0 0,0-1 0,1 1 0,-1-1 0,0 1 0,0-1-1,0 1 1,1-1 0,-1 1 0,0-1 0,1 0 0,-1 1 0,1-1 0,-1 0 0,1 0-1,-1 1 1,1-1 0,-1 0 0,1 0 0,0 0 0,-1 0 0,1 1 0,-1-3 0,-3-14-11174</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7:01.670"/>
    </inkml:context>
    <inkml:brush xml:id="br0">
      <inkml:brushProperty name="width" value="0.025" units="cm"/>
      <inkml:brushProperty name="height" value="0.025" units="cm"/>
    </inkml:brush>
  </inkml:definitions>
  <inkml:trace contextRef="#ctx0" brushRef="#br0">12 46 2530,'0'0'8430,"-2"-7"-7373,-7-24 58,9 31-1065,0-1-1,0 1 1,0 0-1,0-1 1,0 1-1,0 0 1,0-1-1,1 1 1,-1 0-1,0-1 1,0 1-1,0 0 1,0-1-1,1 1 1,-1 0-1,0 0 1,0-1-1,1 1 1,-1 0-1,0 0 1,1-1-1,-1 1 1,0 0-1,1 0 1,-1 0-1,0 0 1,1-1-1,-1 1 1,0 0-1,1 0 1,-1 0 0,0 0-1,1 0 1,-1 0-1,0 0 1,1 0-1,-1 0 1,1 0-1,-1 0 1,0 0-1,1 0 1,-1 0-1,0 1 1,1-1-1,-1 0 1,0 0-1,1 0 1,-1 0-1,0 1 1,1-1-1,-1 0 1,0 1-1,24 8 936,-23-8-851,20 7-21,-1-1 0,1-1 0,0-1-1,1-1 1,22 2 0,112 1 234,16 1 817,436 54-240,-468-53-278,-32-4-264,136 25-1,-131-7-311,1-6-1,153 4 0,857-19 914,-1060-4-964,-1-3 0,100-21 0,123-45 741,-68 14-237,-184 51-496,-25 5-21,1 0 0,0-1 0,-1 0 0,1-1 0,-1 0 0,14-7 0,-63-10-3978,28 12-245,5-2-2525</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7:56.497"/>
    </inkml:context>
    <inkml:brush xml:id="br0">
      <inkml:brushProperty name="width" value="0.025" units="cm"/>
      <inkml:brushProperty name="height" value="0.025" units="cm"/>
    </inkml:brush>
  </inkml:definitions>
  <inkml:trace contextRef="#ctx0" brushRef="#br0">0 252 9449,'322'1'2619,"782"-19"-684,-164-3 991,2 48-2404,1000-8-326,-1756-20-104,340-11 872,752-111 0,-942 54-1143,-244 48-1570,-89 21 1271,-1 0 0,0-1-1,0 0 1,1 1-1,-1-1 1,0 0-1,0 0 1,0 0-1,0 0 1,0-1-1,0 1 1,0 0 0,0-1-1,0 1 1,1-3-1,7-12-8388</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04.410"/>
    </inkml:context>
    <inkml:brush xml:id="br0">
      <inkml:brushProperty name="width" value="0.025" units="cm"/>
      <inkml:brushProperty name="height" value="0.025" units="cm"/>
    </inkml:brush>
  </inkml:definitions>
  <inkml:trace contextRef="#ctx0" brushRef="#br0">55 0 8904,'0'0'13453,"9"52"-12652,-18-9 160,-6 8-64,3 7-225,-1 3-383,4-3-193,4-2-32,5-6-64,0-10-609,0-7-1024,0-9-898,0-12-1441,0-7-3074</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04.863"/>
    </inkml:context>
    <inkml:brush xml:id="br0">
      <inkml:brushProperty name="width" value="0.025" units="cm"/>
      <inkml:brushProperty name="height" value="0.025" units="cm"/>
    </inkml:brush>
  </inkml:definitions>
  <inkml:trace contextRef="#ctx0" brushRef="#br0">0 272 15791,'7'-12'1142,"2"-2"-872,0 1 0,2 0 0,-1 0 0,2 0 0,0 2-1,0-1 1,1 2 0,0 0 0,1 0 0,26-13-1,4 2 38,1 2 0,0 2-1,2 3 1,0 1 0,0 2-1,1 2 1,0 3 0,65-1-1,-101 6-303,0 1-1,1 1 1,-1 0-1,0 1 0,0 0 1,17 6-1,-26-7-2,-1 0 0,1 0 0,-1 0 0,0 0 0,1 0 0,-1 1 0,0-1 0,0 1 0,0-1 0,0 1 0,0 0 0,-1 0 0,1 0 0,0 0 0,-1 0 0,1 0 0,-1 0 0,0 0 0,0 1 0,0-1 0,0 1 0,0-1 0,0 0 0,-1 1 0,1-1 0,-1 1 0,0 0 0,0-1 0,0 1 0,0-1 0,0 1 0,0-1 0,-1 1 0,1-1-1,-1 1 1,1-1 0,-2 3 0,-2 5 38,0-1-1,-1 0 0,0 0 0,0-1 1,-1 1-1,0-1 0,-1 0 1,0-1-1,0 1 0,-13 9 0,-13 9 457,-42 25 0,62-43-269,-40 24 927,34-22-629,1 0-1,1 2 0,0 0 1,-29 26-1,46-38-523,0 1 0,0-1 0,-1 0 0,1 0 0,0 0 0,0 0 0,0 1 0,0-1 0,-1 0 0,1 0 0,0 0 0,0 0 0,0 1 0,0-1 0,0 0 0,0 0 0,0 1 0,0-1 0,0 0 0,0 0 1,-1 0-1,1 1 0,0-1 0,0 0 0,0 0 0,1 1 0,-1-1 0,0 0 0,0 0 0,0 1 0,0-1 0,0 0 0,0 0 0,0 0 0,0 1 0,0-1 0,0 0 0,1 0 0,-1 0 0,0 1 0,0-1 0,0 0 0,1 0 0,13 4-110,28-3-232,-33-1 231,13 0-223,0 1 0,0 1 0,0 1-1,0 0 1,0 2 0,37 13 0,-54-16 310,0 0 1,0 0 0,0 0-1,0 1 1,0 0-1,-1 0 1,1 0 0,-1 0-1,0 1 1,0 0-1,0 0 1,-1 0 0,1 0-1,-1 0 1,0 1-1,0-1 1,-1 1-1,1 0 1,-1 0 0,0 0-1,0 0 1,-1 0-1,0 0 1,0 1 0,0-1-1,0 0 1,-1 1-1,0-1 1,0 1 0,0-1-1,-1 0 1,1 1-1,-4 8 1,1-4 207,-1 0-1,0 0 1,-1 0-1,0 0 1,0-1-1,-1 1 1,-1-2-1,1 1 1,-1-1-1,-1 0 1,0 0-1,0-1 1,0 0 0,-12 8-1,0-2 453,0 0-1,-2-1 0,1-1 1,-1-2-1,-33 11 1,35-14-311,1-2-1,-1 0 1,0-1 0,0-1-1,0-1 1,-35-2 0,49 0-451,0 0-1,0 0 1,0 0 0,0-1 0,0 0 0,0 0 0,0 0 0,1-1-1,-1 0 1,1 0 0,-7-6 0,9 6-286,0 0 0,0 0 0,1 0 0,-1 0 0,1 0-1,0-1 1,0 1 0,1-1 0,-1 1 0,1-1 0,-1 0 0,1 0 0,0 0 0,1 1 0,-1-1-1,1 0 1,-1 0 0,1 0 0,1-6 0,3-7-4765,9 3-2696</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05.745"/>
    </inkml:context>
    <inkml:brush xml:id="br0">
      <inkml:brushProperty name="width" value="0.025" units="cm"/>
      <inkml:brushProperty name="height" value="0.025" units="cm"/>
    </inkml:brush>
  </inkml:definitions>
  <inkml:trace contextRef="#ctx0" brushRef="#br0">88 379 16111,'0'0'6556,"-8"10"-5691,-4 6-436,1 0 1,0 0-1,-9 21 1,16-28-293,0-1 1,0 1-1,1 0 0,0 0 1,1 0-1,0 1 1,1-1-1,-1 1 0,2-1 1,0 12-1,0-20-129,0 1-1,0-1 1,0 1-1,1-1 1,-1 1-1,0-1 1,1 1-1,0-1 1,-1 0-1,1 1 1,0-1-1,-1 0 0,1 0 1,0 1-1,0-1 1,0 0-1,0 0 1,0 0-1,0 0 1,1 0-1,-1 0 1,0-1-1,0 1 1,2 1-1,0-1 3,1-1 0,-1 1 0,0 0 0,0-1 0,1 0 0,-1 1 0,0-1 0,1-1 0,-1 1 1,6-1-1,1-1 8,0-1 1,-1 0-1,1-1 1,-1 0-1,1 0 1,12-9-1,-1-3-64,-1-1 0,-1-1 0,0 0-1,-1-2 1,-2 0 0,0-1 0,-1-1-1,-1 0 1,-1-1 0,-1 0-1,17-47 1,-40 103 102,2 0 0,1 1 0,-6 68 0,14-101-49,0 1-1,0 0 0,0 0 1,1 0-1,-1 0 0,0 0 0,1 0 1,-1-1-1,1 1 0,0 0 1,0 0-1,0-1 0,0 1 0,0 0 1,0-1-1,0 1 0,0-1 1,0 0-1,1 1 0,-1-1 0,1 0 1,-1 0-1,1 1 0,-1-1 1,1 0-1,0-1 0,-1 1 1,1 0-1,0 0 0,0-1 0,0 1 1,-1-1-1,1 0 0,0 1 1,0-1-1,0 0 0,0 0 0,0 0 1,3-1-1,2 0 9,1 1 1,-1-2-1,0 1 1,0-1-1,0 0 0,0-1 1,0 1-1,0-1 1,10-7-1,6-7-7,-1-1 0,-1-1 0,0-1 0,-2-1 0,0 0 0,-2-2 0,0 0 0,16-29 0,-7 4-65,-2 0 0,-2-2 1,21-70-1,-34 83 15,-36 89 341,16-22-62,2 0 1,0 1-1,3 0 1,0 0-1,2 1 1,1-1-1,3 50 1,1-69-301,1-1 0,0 1 0,1 0 0,0 0 0,1-1 0,0 0 0,1 0 0,0 0 0,1 0 1,0-1-1,1 0 0,0 0 0,1-1 0,0 0 0,0 0 0,1-1 0,0 0 0,0 0 0,1-1 0,0 0 0,0-1 0,0 0 0,16 6 0,-25-12 1,0 1-1,-1-1 1,1 0-1,0 1 1,-1-1 0,1 0-1,0 0 1,0 1-1,-1-1 1,1 0-1,0 0 1,0 0-1,0 0 1,-1 0-1,1 0 1,0 0 0,0 0-1,-1 0 1,1-1-1,0 1 1,0 0-1,-1 0 1,1-1-1,1 0 1,-5-14-1075,-23-23-473,-28-17 1643,-3 2 0,-104-74 1,148 117 261,-13-16 943,26 26-1205,0-1 0,-1 0 0,1 1 0,0-1 0,0 0 0,0 1 0,0-1 0,0 0 0,0 1 0,0-1-1,0 0 1,0 1 0,0-1 0,0 0 0,0 0 0,1 1 0,-1-1 0,0 0 0,0 1 0,1-1 0,-1 1 0,0-1 0,1 0 0,-1 1 0,1-1 0,-1 1 0,1-1 0,-1 1 0,1-1 0,-1 1 0,1 0 0,-1-1 0,1 1 0,0 0 0,-1-1 0,1 1 0,0 0 0,-1-1 0,1 1 0,0 0 0,-1 0 0,1 0 0,0 0 0,-1 0 0,2 0 0,33-9 125,1 1 1,66-5-1,-58 9-3478,59-13-1,-45 2-7276</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06.927"/>
    </inkml:context>
    <inkml:brush xml:id="br0">
      <inkml:brushProperty name="width" value="0.025" units="cm"/>
      <inkml:brushProperty name="height" value="0.025" units="cm"/>
    </inkml:brush>
  </inkml:definitions>
  <inkml:trace contextRef="#ctx0" brushRef="#br0">82 57 14734,'3'-18'2151,"-10"20"-194,-15 30-1100,10-4-717,0 0-1,-8 35 1,17-51 79,0 0-1,1 0 1,1 0-1,0 0 1,0 1-1,1-1 1,0 0-1,4 16 1,-4-27-178,1 1 0,-1 0 0,1-1 0,0 1 0,0 0 0,0-1 0,0 1 0,0-1 0,0 1 0,0-1 0,0 0 1,1 0-1,-1 1 0,1-1 0,-1 0 0,1 0 0,-1 0 0,1 0 0,-1-1 0,1 1 0,0 0 0,-1-1 0,1 1 0,0-1 0,0 1 0,-1-1 0,1 0 0,0 0 0,0 0 0,0 0 0,0 0 1,-1 0-1,1-1 0,0 1 0,0 0 0,1-2 0,6 1 99,0-2 0,0 1 0,0-1 0,0-1 0,15-7 0,-2-3-61,0-1 0,-1-1 0,0 0-1,20-23 1,-31 29-59,0-1 0,-1-1-1,0 1 1,-1-2 0,0 1-1,-1-1 1,0 0 0,9-28 0,-14 23-45,-7 13-34,4 5 52,-1 1 1,1 0-1,0-1 0,0 1 1,-1 0-1,1 0 1,0 0-1,0 0 1,0 0-1,0 0 1,0 0-1,0 0 1,0 0-1,1 0 1,-1 0-1,0 1 1,1-1-1,-2 2 0,-4 11 1,0 1 0,1 0 0,0 1 0,1-1 0,1 1-1,-2 26 1,5-35 10,0-1-1,0 1 1,0 0 0,1-1-1,0 0 1,1 1 0,-1-1-1,5 10 1,-5-13 3,0 0 1,1-1-1,0 1 0,-1 0 0,1-1 1,0 1-1,0-1 0,0 0 1,1 0-1,-1 0 0,1 0 1,-1 0-1,1 0 0,0-1 0,-1 1 1,1-1-1,0 0 0,4 2 1,1-1 57,0-1 1,1 0 0,-1 0 0,1-1-1,-1 0 1,0 0 0,1-1 0,-1 0 0,0-1-1,0 0 1,1 0 0,-1-1 0,-1 1-1,1-2 1,0 1 0,-1-1 0,0 0 0,0-1-1,0 0 1,12-11 0,-12 11-5,-1-1 1,0-1 0,0 1-1,0-1 1,-1 0-1,0 0 1,0 0 0,-1-1-1,0 1 1,0-1-1,-1 0 1,0-1-1,0 1 1,-1 0 0,0-1-1,-1 1 1,0-1-1,0 0 1,-1 1 0,0-11-1,0 18-65,0 0 0,0 0 1,0 0-1,-1 0 0,1 0 0,0 0 0,0 0 0,-1 0 1,1 0-1,0 0 0,-1 0 0,1 1 0,-1-1 0,1 0 1,-1 0-1,0 0 0,1 1 0,-1-1 0,0 0 1,1 1-1,-1-1 0,0 0 0,0 1 0,0-1 0,0 1 1,1 0-1,-1-1 0,0 1 0,0-1 0,0 1 0,0 0 1,0 0-1,0 0 0,0 0 0,0 0 0,0 0 0,0 0 1,0 0-1,0 0 0,0 0 0,0 0 0,0 0 0,0 1 1,0-1-1,-1 1 0,-1 0-10,0 0 1,0 1-1,0-1 1,0 1-1,0 0 1,0 0-1,1 0 1,-1 0-1,1 0 0,0 0 1,-1 1-1,-1 3 1,2-4 14,1-1 0,-1 1 0,1 0 0,0 0-1,0 1 1,0-1 0,0 0 0,0 0 0,1 0 0,-1 1 0,0-1 0,1 0 0,0 1 0,0-1 0,0 0 0,0 1 0,0-1-1,0 1 1,0-1 0,1 0 0,1 5 0,-1-6 2,0 1-1,1 0 0,-1-1 1,1 1-1,0-1 1,0 0-1,-1 1 1,1-1-1,0 0 1,0 0-1,0 0 0,0-1 1,0 1-1,0 0 1,0-1-1,0 1 1,1-1-1,3 0 1,10 1 13,0-1 1,1-1-1,-1 0 1,32-8-1,-20 3-45,-1-1-1,0-2 0,0 0 1,-1-2-1,0-1 0,-1-1 1,0-1-1,38-30 0,-61 42 20,0 0 0,0 0 1,0 0-1,0 0 0,0-1 0,-1 1 0,1-1 0,-1 1 0,2-6 0,-6-2-8,-15 11 119,9 4 6,8-6 77,1-7-122,0 7-61,0 1-1,-1 0 1,1-1 0,0 1 0,0-1 0,0 1 0,-1 0 0,1-1-1,0 1 1,-1 0 0,1 0 0,0-1 0,-1 1 0,1 0 0,0 0-1,-1-1 1,1 1 0,-1 0 0,1 0 0,0 0 0,-1 0 0,1 0-1,-1-1 1,1 1 0,0 0 0,-1 0 0,1 0 0,-1 0 0,1 0-1,-1 0 1,1 0 0,0 1 0,-1-1 0,1 0 0,-1 0 0,1 0-1,0 0 1,-1 0 0,1 1 0,-1-1 0,1 0 0,-1 1 0,-19 9-28,13-3 49,0 0-1,0 1 0,1 0 0,0 1 1,1-1-1,0 1 0,-8 18 0,11-21 42,0 0 0,0-1 0,0 1 0,0 0 0,1 0 1,0 0-1,0 0 0,1 0 0,0 0 0,0 0 0,0 0 0,1 0 0,0 0 0,2 10 0,-1-13-82,0 0-1,1 0 1,-1 0-1,1 0 1,-1-1-1,1 1 1,0-1-1,0 0 1,0 0-1,0 0 1,0 0 0,0-1-1,0 1 1,1-1-1,-1 1 1,1-1-1,-1-1 1,1 1-1,-1 0 1,1-1-1,6 1 1,39 0-2665,-8-5-3909,2-7-5611</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07.586"/>
    </inkml:context>
    <inkml:brush xml:id="br0">
      <inkml:brushProperty name="width" value="0.025" units="cm"/>
      <inkml:brushProperty name="height" value="0.025" units="cm"/>
    </inkml:brush>
  </inkml:definitions>
  <inkml:trace contextRef="#ctx0" brushRef="#br0">48 0 7143,'-3'31'10504,"-8"17"-7422,-2 12-2281,2 21 475,4 0-1,4 84 1,3-158-1215,1 0 0,0 0 0,0 0-1,0 0 1,1 0 0,0 0-1,0 0 1,1 0 0,6 12 0,-8-17-52,1 0 0,0 0 0,-1 0 0,1 0 1,0 0-1,0-1 0,0 1 0,0-1 1,0 1-1,0-1 0,0 0 0,0 0 0,1 1 1,-1-2-1,1 1 0,-1 0 0,0 0 1,1-1-1,-1 1 0,1-1 0,-1 0 0,1 0 1,0 0-1,-1 0 0,1 0 0,-1-1 0,1 1 1,-1-1-1,1 0 0,-1 1 0,4-3 1,3-1 1,-1 0 1,1-1 0,-1 0 0,-1 0-1,1-1 1,-1 0 0,12-11 0,47-59-78,-32 35 11,-4 10 39,-30 53-112,-4-6 147,-1 0 1,-1-1 0,-12 23-1,12-26-36,0 0 0,1 0 0,0 1 0,1-1-1,1 1 1,0 0 0,-2 14 0,5-26-59,0-1 1,0 1-1,-1-1 1,1 1-1,0-1 0,0 1 1,0 0-1,0-1 1,0 1-1,0-1 1,0 1-1,0-1 0,0 1 1,1 0-1,-1-1 1,0 1-1,0-1 1,0 1-1,1-1 0,-1 1 1,0-1-1,0 1 1,1-1-1,-1 1 0,0-1 1,1 0-1,-1 1 1,1-1-1,-1 1 1,1-1-1,-1 0 0,1 1 1,-1-1-1,1 0 1,-1 0-1,1 1 1,-1-1-1,1 0 0,-1 0 1,1 0-1,-1 0 1,1 0-1,-1 0 0,1 0 1,0 0-1,-1 0 1,1 0-1,-1 0 1,1 0-1,-1 0 0,1 0 1,-1 0-1,2-1 1,27-17-5389,-2-8-1988</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07.932"/>
    </inkml:context>
    <inkml:brush xml:id="br0">
      <inkml:brushProperty name="width" value="0.025" units="cm"/>
      <inkml:brushProperty name="height" value="0.025" units="cm"/>
    </inkml:brush>
  </inkml:definitions>
  <inkml:trace contextRef="#ctx0" brushRef="#br0">188 1 16848,'-9'6'1810,"-15"12"-233,1 1 1,-31 33-1,45-42-1303,0 0 0,1 0-1,1 1 1,-1 0-1,2 0 1,0 1-1,0-1 1,1 1-1,-5 15 1,10-25-273,-1-1 0,1 1 0,-1-1 0,1 1 0,-1-1 0,1 1 0,0-1 0,0 1 0,0-1 0,0 1 0,0-1 0,0 1 0,0-1 0,0 1 0,1-1 0,-1 1 1,0-1-1,1 1 0,-1-1 0,1 1 0,0-1 0,0 0 0,-1 1 0,1-1 0,0 0 0,0 0 0,0 1 0,0-1 0,0 0 0,1 0 0,-1 0 0,0 0 0,0-1 0,1 1 0,-1 0 0,0 0 0,1-1 0,-1 1 0,1-1 0,-1 1 0,1-1 0,-1 0 0,1 1 0,-1-1 0,1 0 0,-1 0 0,1 0 0,0 0 0,-1-1 0,4 1 0,2-1-44,1-1-1,-1 1 0,0-1 1,1 0-1,-1 0 0,0-1 1,0 0-1,0-1 0,8-5 1,-3 0-100,0-1 1,-1 0-1,-1-1 0,1 0 1,11-18-1,-17 22 124,-1 0-1,1 0 1,-2-1-1,1 1 1,-1-1 0,0 1-1,0-1 1,-1 0-1,0 0 1,-1-1-1,2-12 1,-18 50-204,6-15 205,4-3-233,0 0-1,1 1 1,0 0-1,0 0 1,2 0-1,-1 0 1,2 0-1,-1 24 1,4-22-2872,8-7-2002</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08.481"/>
    </inkml:context>
    <inkml:brush xml:id="br0">
      <inkml:brushProperty name="width" value="0.025" units="cm"/>
      <inkml:brushProperty name="height" value="0.025" units="cm"/>
    </inkml:brush>
  </inkml:definitions>
  <inkml:trace contextRef="#ctx0" brushRef="#br0">0 129 11531,'7'-8'4730,"4"-3"-3732,0 1 1,0-1 0,1 2-1,0 0 1,18-11 0,-24 17-900,0-1 1,0 1 0,0 0 0,0 1-1,1-1 1,-1 1 0,1 0-1,-1 1 1,1 0 0,0 0 0,0 0-1,-1 1 1,1 0 0,0 0 0,0 1-1,10 2 1,-15-3-101,-1 1 1,0-1-1,1 1 0,-1 0 1,0-1-1,0 1 0,1 0 1,-1 0-1,0 0 1,0 0-1,0 0 0,0 0 1,0 0-1,0 0 0,0 1 1,0-1-1,-1 0 0,1 0 1,0 1-1,-1-1 0,1 0 1,-1 1-1,1 1 1,0 1 23,-1 0 1,0 0 0,0 0-1,0 0 1,0 1 0,0-1 0,-1 0-1,-1 5 1,-2 4 188,0 0 1,-1 0-1,0 0 1,-9 12-1,-7 9 373,15-27-385,0 1 0,1-1 0,0 1 0,1 1 1,0-1-1,0 1 0,0 0 0,1 0 0,1 0 0,-3 15 1,5-24-191,0 1 1,1-1 0,-1 1 0,1-1 0,-1 1 0,1-1-1,-1 1 1,1-1 0,-1 1 0,1-1 0,0 0 0,-1 1 0,1-1-1,0 0 1,-1 0 0,1 1 0,0-1 0,-1 0 0,1 0 0,0 0-1,-1 0 1,1 0 0,0 0 0,-1 0 0,1 0 0,0 0 0,-1 0-1,1 0 1,0-1 0,-1 1 0,1 0 0,0 0 0,0-1 0,27-6 89,1-7-293,0-2 0,-1 0 0,-1-2 0,0-1 0,36-33 0,-37 22 16,-25 29 179,0 0 0,-1 0-1,1 0 1,0-1 0,-1 1 0,1 0-1,-1-1 1,1 1 0,-1 0 0,1-1-1,-1 1 1,0 0 0,0-1-1,0 1 1,0-1 0,0 1 0,0 0-1,0-1 1,0 1 0,-1-1-1,1 1 1,0 0 0,-1-1 0,0-1-1,0 3 16,0-1 0,0 1 0,0-1-1,0 1 1,0 0 0,0 0 0,0-1-1,0 1 1,0 0 0,0 0-1,0 0 1,0 0 0,0 0 0,0 0-1,0 1 1,0-1 0,0 0 0,0 0-1,0 1 1,0-1 0,0 1 0,0-1-1,1 1 1,-1-1 0,0 1 0,0-1-1,0 1 1,1 0 0,-1-1-1,0 1 1,0 0 0,1 0 0,-1 0-1,1-1 1,-1 1 0,0 2 0,1-1 2,0-1 0,0 1 0,0-1 0,0 1 0,0 0 0,0-1 1,1 1-1,-1-1 0,0 1 0,1-1 0,-1 1 0,1-1 0,0 1 1,0-1-1,-1 0 0,1 1 0,0-1 0,0 0 0,0 0 1,0 1-1,0-1 0,1 0 0,-1 0 0,0 0 0,1-1 0,-1 1 1,0 0-1,1 0 0,-1-1 0,1 1 0,-1-1 0,1 1 0,-1-1 1,1 1-1,-1-1 0,1 0 0,-1 0 0,4 0 0,10 2 2,0-1-1,0 0 1,17-2-1,-19 0 22,5 0-29,-1-1 0,0 0-1,0-2 1,0 0 0,0-1 0,29-13 0,-36 14-3,0-1-1,0 0 1,-1 0-1,0-1 1,0 0-1,0-1 0,-1 0 1,0-1-1,0 1 1,-1-1-1,0-1 1,6-9-1,-12 17 16,0 0-1,-1 0 0,1 0 0,0 0 1,-1 0-1,1 0 0,-1 0 0,1-1 1,-1 1-1,1 0 0,-1 0 0,0 0 1,0-1-1,0 1 0,1 0 0,-1 0 1,0-1-1,-1 1 0,1 0 0,0 0 1,0-1-1,0 1 0,-1 0 0,0-2 1,0 3-10,0-1 0,0 0 0,0 1 0,0-1 0,0 1 0,0-1 0,0 1 0,0 0 0,0-1 0,-1 1 0,1 0 0,0 0 0,0 0 0,0-1 0,0 1 0,-1 1 0,1-1 0,0 0 0,-2 1 0,-6 0 2,1 1 0,0 0 0,0 1 0,0 0 0,-13 7 0,8-2 24,1 1 0,0 0 0,0 1 0,1 0 0,-12 14 0,19-20-34,1 0 1,0-1-1,0 1 1,0 1-1,1-1 1,-1 0-1,1 1 1,0-1-1,0 1 1,1-1-1,0 1 1,-1 0-1,1 0 0,1 0 1,-1 0-1,1 0 1,0 0-1,0-1 1,1 11-1,0-12-105,1-1 1,-1 1-1,0 0 0,1-1 0,-1 0 0,1 1 0,0-1 0,0 0 0,0 0 0,0 0 0,0 0 1,0 0-1,1 0 0,-1-1 0,1 1 0,-1-1 0,1 1 0,0-1 0,-1 0 0,1 0 0,4 1 1,4 0-1879,0 1 0,0-1 0,1-1 0,13 0 1,24 0-13902</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08.978"/>
    </inkml:context>
    <inkml:brush xml:id="br0">
      <inkml:brushProperty name="width" value="0.025" units="cm"/>
      <inkml:brushProperty name="height" value="0.025" units="cm"/>
    </inkml:brush>
  </inkml:definitions>
  <inkml:trace contextRef="#ctx0" brushRef="#br0">131 1 15310,'0'0'5189,"-1"8"-3352,-23 143 1279,14-106-2416,2 0 0,-3 74-1,11-112-738,4 71 412,-4-71-600,2-1 1,-1 0-1,1 0 1,-1 0-1,2 0 0,-1 0 1,1 0-1,0 0 1,6 9-1,-6-14-3971,-4-11 2401,-6-12 206,-7-7-21,-27-43 0,-6 13 6838,72 59-1664,-14-1-3195,60 3 28,55-2-2447,-43-12-4816,-37 1-51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48.350"/>
    </inkml:context>
    <inkml:brush xml:id="br0">
      <inkml:brushProperty name="width" value="0.025" units="cm"/>
      <inkml:brushProperty name="height" value="0.025" units="cm"/>
    </inkml:brush>
  </inkml:definitions>
  <inkml:trace contextRef="#ctx0" brushRef="#br0">1263 427 10890,'0'0'-128,"-102"-83"288,41 41-224,-2 3 64,-11 4-96,-7 6 224,-9 4-96,-6 7 0,2 3-64,-3-2-256,-2 0-641,2-5-736,-2-4-33,-2-3 161,-7-1-1218</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09.370"/>
    </inkml:context>
    <inkml:brush xml:id="br0">
      <inkml:brushProperty name="width" value="0.025" units="cm"/>
      <inkml:brushProperty name="height" value="0.025" units="cm"/>
    </inkml:brush>
  </inkml:definitions>
  <inkml:trace contextRef="#ctx0" brushRef="#br0">181 1 10762,'-9'0'3572,"2"0"-3189,-1 0 0,1 1 0,-1 0 0,1 0 0,0 1 0,0 0 0,-1 0 0,1 1 0,0 0 0,1 0 0,-1 0 0,1 1 0,-1 0 0,1 0 0,0 1 0,1 0 0,-1 0 0,1 0 0,-8 10 0,9-8-135,0-1-1,0 0 1,1 1-1,0-1 0,0 1 1,1 0-1,-1 0 1,1 0-1,0 8 1,1-13-191,1 1 1,0-1-1,0 1 1,-1-1 0,2 0-1,-1 1 1,0-1-1,0 1 1,1-1 0,0 0-1,-1 1 1,1-1-1,0 0 1,0 0 0,0 1-1,0-1 1,1 0-1,-1 0 1,0 0 0,1 0-1,0-1 1,-1 1-1,1 0 1,0-1 0,0 1-1,0-1 1,0 1-1,0-1 1,0 0 0,3 1-1,9 3 36,-1-1 0,1-1 0,0-1-1,0 0 1,0 0 0,0-1 0,0-1 0,0-1 0,21-2-1,-24 1-26,0 1 0,-1-2 0,1 1-1,-1-1 1,0-1 0,0 0 0,0-1-1,0 1 1,-1-2 0,0 1 0,0-2-1,16-13 1,-23 18-57,0 0 1,0 0-1,0 0 0,0 0 0,-1 0 1,1 0-1,-1 0 0,1 0 0,-1-1 1,0 1-1,0-1 0,0 1 0,-1-1 1,1 1-1,0-1 0,-1 1 0,0-1 1,1 0-1,-1 1 0,0-1 0,0 1 1,-1-1-1,1 0 0,0 1 0,-1-1 1,0 1-1,0-1 0,-1-3 0,0 3-34,0 1 1,0-1-1,-1 1 0,1-1 0,0 1 0,-1 0 0,0 0 0,0 0 0,1 0 0,-1 0 0,0 1 0,-1-1 0,1 1 0,0 0 0,0 0 0,0 0 0,-1 0 0,1 0 0,0 1 0,-7 0 0,-42 3-1418,50-2 1065,0-1 0,0 1 0,0-1 0,0 1 0,0 0 0,0 0 0,0 0 0,0 0 0,0 0 0,0 0 1,1 1-1,-1-1 0,0 1 0,1-1 0,0 1 0,-1-1 0,1 1 0,0 0 0,0 0 0,-2 3 0,1 5-8446</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09.775"/>
    </inkml:context>
    <inkml:brush xml:id="br0">
      <inkml:brushProperty name="width" value="0.025" units="cm"/>
      <inkml:brushProperty name="height" value="0.025" units="cm"/>
    </inkml:brush>
  </inkml:definitions>
  <inkml:trace contextRef="#ctx0" brushRef="#br0">160 82 14734,'0'0'2514,"-3"-8"75,3 5-2512,-1 0-1,0 1 0,0-1 0,0 0 0,0 1 0,0-1 0,-1 1 0,1 0 0,-1 0 0,0-1 1,1 1-1,-1 0 0,0 0 0,0 0 0,0 1 0,-1-1 0,1 0 0,0 1 0,-1-1 0,1 1 1,-1 0-1,1 0 0,-1 0 0,1 0 0,-1 0 0,0 1 0,1-1 0,-1 1 0,0 0 0,0 0 1,1 0-1,-1 0 0,0 0 0,0 0 0,1 1 0,-1-1 0,0 1 0,1 0 0,-1 0 0,0 0 1,1 0-1,0 0 0,-1 1 0,1-1 0,0 1 0,-4 2 0,1 1 21,1-1 0,-1 1 0,1 0 0,0 1-1,0-1 1,0 1 0,1-1 0,0 1 0,0 0 0,1 0 0,-1 1-1,1-1 1,1 0 0,-1 1 0,1-1 0,0 1 0,0-1 0,1 1-1,0 0 1,2 12 0,-2-18-91,1 1 0,-1-1 0,1 1 0,0-1 0,-1 0 0,1 1 0,0-1 1,0 0-1,0 1 0,0-1 0,0 0 0,0 0 0,1 0 0,-1 0 0,0 0 0,1 0 0,-1 0 0,0 0 0,1-1 0,-1 1 0,1-1 0,1 1 0,1 0 8,0 0 0,0-1 0,0 1 0,0-1 0,0 0-1,0 0 1,0-1 0,7-1 0,-1 0 58,1-1 1,-1-1 0,0 1-1,-1-2 1,19-10-1,-13 5-4,0 0-1,-1-2 1,0 0-1,-1 0 1,0-1-1,-1-1 1,0 0-1,-1-1 1,-1 0-1,13-26 0,-49 99-231,18-42-81,1 0 0,0 0 0,1 0 0,1 1 0,0 0 0,-3 27 0,8-42 38,-1 0-1,1-1 1,0 1-1,0 0 0,0-1 1,0 1-1,1 0 1,-1 0-1,0-1 1,1 1-1,-1-1 0,1 1 1,0 0-1,-1-1 1,1 1-1,0-1 1,0 1-1,0-1 0,1 2 1,0-2-337,-1 0 0,1 0 0,-1 0 0,1-1 0,-1 1 1,1 0-1,-1-1 0,1 1 0,0-1 0,-1 1 0,1-1 0,0 0 0,2 0 1,23 1-8602</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10.138"/>
    </inkml:context>
    <inkml:brush xml:id="br0">
      <inkml:brushProperty name="width" value="0.025" units="cm"/>
      <inkml:brushProperty name="height" value="0.025" units="cm"/>
    </inkml:brush>
  </inkml:definitions>
  <inkml:trace contextRef="#ctx0" brushRef="#br0">242 258 10634,'0'0'9433,"-10"1"-7677,-6 4-1560,1 0 1,0 1-1,0 1 0,0 0 0,1 1 0,0 0 1,1 1-1,-1 1 0,2 0 0,0 0 0,0 2 1,1-1-1,0 2 0,1-1 0,-16 26 0,25-36-188,0-1 0,1 0 0,-1 1 0,0-1 0,1 1 0,-1-1 0,1 1-1,-1-1 1,1 1 0,0 0 0,0-1 0,0 1 0,0-1 0,0 1 0,0-1-1,0 1 1,0 0 0,0-1 0,1 1 0,0 1 0,0-2-6,-1 0 1,1 0-1,0 0 1,0 0-1,0-1 1,0 1-1,0 0 1,0 0-1,0-1 0,0 1 1,0-1-1,1 1 1,-1-1-1,0 1 1,0-1-1,0 0 1,1 0-1,-1 1 0,2-1 1,4 0-3,1 0 1,-1-1-1,0 1 1,0-2 0,1 1-1,-1-1 1,8-3-1,0-2 3,0 0 1,0-1-1,-1-1 0,-1 0 0,1-1 0,-2 0 1,1-1-1,-1-1 0,18-23 0,3-9-67,43-72 0,-56 85 71,-2 0-1,-2-1 1,22-60 0,-64 129 153,24-33-155,-30 53 552,-25 64 0,50-105-376,1 0 0,1 1 0,1 0 0,0 0 1,1 0-1,0 1 0,2-1 0,0 0 0,2 23 1,-1-36-256,1-1 1,0 0 0,0 0 0,0 0-1,0 0 1,0 0 0,0 0 0,1 0-1,-1 0 1,1-1 0,0 1 0,0 0 0,0-1-1,0 0 1,1 1 0,-1-1 0,1 0-1,-1 0 1,1 0 0,0-1 0,-1 1-1,6 1 1,-5-2-452,0 0 0,0 0 0,0 0 0,1 0 0,-1-1 0,0 0 0,0 0 0,0 0 0,0 0 0,1 0 0,-1-1 0,0 1 0,0-1 0,0 0 0,3-1 0,18-13-9073</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10.603"/>
    </inkml:context>
    <inkml:brush xml:id="br0">
      <inkml:brushProperty name="width" value="0.025" units="cm"/>
      <inkml:brushProperty name="height" value="0.025" units="cm"/>
    </inkml:brush>
  </inkml:definitions>
  <inkml:trace contextRef="#ctx0" brushRef="#br0">95 1 17649,'-9'7'2124,"0"0"-1415,-38 32 3205,44-36-3706,0-1-1,1 1 1,-1-1-1,1 1 1,0 0-1,0 0 1,0 0-1,0 0 1,1 0-1,-1 1 1,1-1-1,0 1 1,0-1-1,-1 7 1,2-9-200,1 0 0,-1 0 0,1 0 1,-1 0-1,1 0 0,-1 0 0,1-1 1,-1 1-1,1 0 0,0 0 1,0 0-1,-1-1 0,1 1 0,0-1 1,0 1-1,0 0 0,0-1 0,0 1 1,0-1-1,0 0 0,0 1 0,0-1 1,0 0-1,0 0 0,0 1 0,0-1 1,0 0-1,0 0 0,2 0 0,39 2 16,-35-3-7,11 1-92,-1-1 0,1 0 1,0-2-1,-1 0 0,1-1 1,-1-1-1,0-1 0,21-9 0,-37 14 95,1 0-1,-1 1 1,0-1-1,1 1 1,-1-1-1,0 1 1,1-1-1,-1 1 1,1 0-1,-1 0 1,1 0-1,-1 0 1,0 0-1,1 0 1,-1 0-1,3 1 1,-3-1 11,-1 0-1,1 1 1,-1-1 0,1 1 0,-1-1 0,1 1 0,-1-1 0,0 1 0,1-1 0,-1 1-1,0-1 1,1 1 0,-1 0 0,0-1 0,1 1 0,-1 0 0,0-1 0,0 1 0,0-1-1,0 1 1,0 0 0,0-1 0,0 1 0,0 1 0,-1 5 232,0 1 0,0-1 1,-1 1-1,-5 12 0,5-15-238,1-3 3,1-1-1,-1 0 1,0 1 0,1-1-1,-1 1 1,1-1-1,0 1 1,-1-1-1,1 1 1,0-1-1,0 1 1,0 0 0,0-1-1,0 1 1,0-1-1,1 1 1,-1-1-1,0 1 1,1-1 0,-1 1-1,2 2 1,-1-4-15,0 1 1,0-1 0,1 1 0,-1-1 0,0 1 0,0-1-1,0 0 1,0 0 0,0 0 0,0 1 0,1-1 0,-1 0-1,0 0 1,0-1 0,0 1 0,0 0 0,1 0 0,-1 0 0,0-1-1,0 1 1,2-2 0,11-3-36,-1-2 1,0 0-1,15-11 0,-24 16-17,18-13-342,45-26-724,-61 37 1033,0 1 1,0 0-1,0 1 1,1 0-1,-1 0 1,1 0-1,0 1 1,11-1-1,-18 5 88,0 0-1,0 0 0,0 0 1,0-1-1,0 1 1,-1 0-1,1 0 1,-1 0-1,-2 4 1,0 2 158,-1 0 1,-1-1 0,0 0-1,-7 10 1,-14 25 938,26-42-1110,-1-1 0,1 0 0,0 0 0,0 1 0,0-1 0,0 0 0,-1 1 0,1-1 1,0 0-1,0 1 0,0-1 0,0 0 0,0 0 0,0 1 0,0-1 0,0 0 0,0 1 0,0-1 0,0 0 1,0 1-1,0-1 0,0 0 0,0 1 0,0-1 0,0 0 0,0 1 0,0-1 0,0 0 0,1 0 0,-1 1 1,0-1-1,0 0 0,0 1 0,1-1 0,-1 0 0,0 0 0,0 0 0,1 1 0,-1-1 0,0 0 0,1 1 1,16-4-1237,16-14-7412,-20 4-2427</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10.931"/>
    </inkml:context>
    <inkml:brush xml:id="br0">
      <inkml:brushProperty name="width" value="0.025" units="cm"/>
      <inkml:brushProperty name="height" value="0.025" units="cm"/>
    </inkml:brush>
  </inkml:definitions>
  <inkml:trace contextRef="#ctx0" brushRef="#br0">13 0 6662,'0'0'20468,"5"72"-20372,-15-49-64,2 1-32,8-7-417,0-4-1472,0-8-834,9-5-1889,6 0-4645</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11.288"/>
    </inkml:context>
    <inkml:brush xml:id="br0">
      <inkml:brushProperty name="width" value="0.025" units="cm"/>
      <inkml:brushProperty name="height" value="0.025" units="cm"/>
    </inkml:brush>
  </inkml:definitions>
  <inkml:trace contextRef="#ctx0" brushRef="#br0">230 1 15919,'0'0'2285,"-11"8"-363,1-1-1625,0 2 1,0-1-1,1 1 0,1 1 1,-1-1-1,1 2 1,1-1-1,0 1 1,1 0-1,0 0 0,0 1 1,1 0-1,-6 22 1,4 17 178,3 0 0,1 1 0,6 63 0,-1-14-1985,-3-117 747,0 1 0,-1 0 0,-6-23 1,0 8 723,-2 0 0,-15-31 0,22 54 378,-1-1-1,0 1 0,0 0 1,-1 0-1,0 0 1,-11-12-1,15 18 675,43 11 38,-17-3-1270,1-1 0,47 4 0,-7-11-3291,-58 0 1992,1 0 1,-1-1 0,0 0 0,16-5-1,1-8-3447,-8-3-1090</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12.217"/>
    </inkml:context>
    <inkml:brush xml:id="br0">
      <inkml:brushProperty name="width" value="0.025" units="cm"/>
      <inkml:brushProperty name="height" value="0.025" units="cm"/>
    </inkml:brush>
  </inkml:definitions>
  <inkml:trace contextRef="#ctx0" brushRef="#br0">155 1 6278,'0'0'8723,"-2"8"-5915,-9 45-1185,-8 32 101,4 0 0,-8 152 1,22-224-1838,1-1 0,1 1 0,0-1 0,1 1 0,5 18 0,-7-29-982,0-5-426,0-5 812,-1 1 1,0-1 0,0 0-1,-1 0 1,0 1-1,-1-1 1,-4-9 0,-31-54-1538,1 0 3555,37 70-1152,0 1 0,-1-1 0,1 0 0,0 0-1,0 1 1,-1-1 0,1 0 0,0 0 0,0 1 0,0-1 0,0 0-1,0 0 1,0 1 0,0-1 0,0 0 0,0 0 0,0 1 0,1-1-1,-1 0 1,0 0 0,0 1 0,1-1 0,-1 0 0,0 1-1,1-1 1,-1 0 0,1 1 0,-1-1 0,1 1 0,-1-1 0,1 1-1,0-1 1,-1 1 0,1-1 0,-1 1 0,1-1 0,0 1 0,-1 0-1,1-1 1,0 1 0,0 0 0,-1 0 0,1 0 0,0-1-1,0 1 1,-1 0 0,2 0 0,48 1 1032,-31 0-618,43 0-254,90-4-3970,-96-6-2689</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12.624"/>
    </inkml:context>
    <inkml:brush xml:id="br0">
      <inkml:brushProperty name="width" value="0.025" units="cm"/>
      <inkml:brushProperty name="height" value="0.025" units="cm"/>
    </inkml:brush>
  </inkml:definitions>
  <inkml:trace contextRef="#ctx0" brushRef="#br0">1 0 11563,'0'0'4004,"18"59"-1506,-18-24-1121,0 1-1184,0 3-161,0-5-32,0-4-1153,2-6-3140,7-9-6309</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13.302"/>
    </inkml:context>
    <inkml:brush xml:id="br0">
      <inkml:brushProperty name="width" value="0.025" units="cm"/>
      <inkml:brushProperty name="height" value="0.025" units="cm"/>
    </inkml:brush>
  </inkml:definitions>
  <inkml:trace contextRef="#ctx0" brushRef="#br0">63 95 13229,'0'0'1361,"-8"12"48,1-1-1144,0 1 1,0-1-1,2 2 0,-1-1 1,1 1-1,1 0 0,0 0 1,1 0-1,-2 16 0,4 137 2432,2-143-2539,2-1-1,0 0 0,1 0 1,1 0-1,12 29 0,-17-51-153,0 0 1,0 1-1,0-1 0,0 1 1,0-1-1,0 1 0,0-1 0,0 1 1,0-1-1,1 0 0,-1 1 1,0-1-1,0 1 0,0-1 0,1 0 1,-1 1-1,0-1 0,1 0 0,-1 1 1,0-1-1,1 0 0,-1 0 1,0 1-1,1-1 0,-1 0 0,0 0 1,1 1-1,-1-1 0,1 0 1,-1 0-1,1 0 0,-1 0 0,0 0 1,1 0-1,-1 0 0,1 0 1,-1 0-1,1 0 0,-1 0 0,1 0 1,10-18 120,2-31-42,-8-9-242,-3-109 0,-4 84-1060,2 82 1181,0 0 1,0 0-1,0 0 1,0 0-1,0 0 1,0 0-1,0 0 1,0 0-1,1-1 0,-1 1 1,0 0-1,1 0 1,-1 0-1,0 0 1,1 0-1,0 0 1,-1 0-1,1 1 1,-1-1-1,1 0 0,1-1 1,-1 2 27,-1 0 0,1 0 1,0 0-1,0-1 0,0 1 1,-1 0-1,1 0 0,0 0 1,0 1-1,0-1 0,-1 0 1,1 0-1,0 0 0,0 1 0,0-1 1,-1 0-1,1 1 0,0-1 1,-1 0-1,1 1 0,1 0 1,43 43 441,-30-29-279,-9-9-77,0-1-1,1 0 1,0 0 0,0 0-1,1-1 1,-1-1-1,1 1 1,0-1-1,0 0 1,0-1 0,0 0-1,0 0 1,1 0-1,-1-1 1,0-1-1,1 0 1,-1 0 0,1 0-1,-1-1 1,0 0-1,1-1 1,-1 0-1,0 0 1,0-1 0,0 0-1,0 0 1,-1-1-1,1 0 1,-1 0-1,0 0 1,12-11 0,-8 4 237,0-2 1,-1 1-1,-1-1 1,0-1 0,13-25-1,-19 32-224,1 0 0,-1 0-1,-1-1 1,1 1 0,-2-1-1,1 0 1,-1 0 0,0 1-1,0-1 1,-1 0 0,0 0-1,0 0 1,-3-12-1,3 18-88,-1 0-1,1 1 0,-1-1 0,1 0 0,-1 1 1,0-1-1,0 1 0,0 0 0,0-1 0,0 1 0,0-1 1,0 1-1,0 0 0,0 0 0,0 0 0,-1 0 0,1 0 1,0 0-1,-1 0 0,1 0 0,-1 0 0,1 1 0,-1-1 1,0 1-1,1-1 0,-1 1 0,0-1 0,1 1 0,-1 0 1,0 0-1,1 0 0,-1 0 0,0 0 0,1 0 0,-1 1 1,0-1-1,1 0 0,-1 1 0,1-1 0,-1 1 0,0 0 1,1-1-1,0 1 0,-2 1 0,-5 2-3,1-1 0,0 1 0,0 1 0,1-1 0,-1 1 0,1 0 0,-10 12 0,2 1 1,0 1 0,2 1 0,0 0 0,-14 35 0,21-43 20,1-1-1,0 1 0,1 0 1,0 0-1,1 0 1,0 0-1,1 1 0,0-1 1,1 0-1,2 20 1,-1-29-16,0 0 1,0 0 0,0 0 0,0 0 0,1 0 0,-1 0-1,1 0 1,-1 0 0,1-1 0,0 1 0,0-1 0,0 1-1,1-1 1,-1 0 0,0 0 0,1 0 0,0 0-1,-1 0 1,1 0 0,0-1 0,0 0 0,0 1 0,4 0-1,8 2-426,1 0 0,-1-1 0,29 2 0,-31-4-1032,1 1 0,-1 0 0,18 5 0,-30-6 1436,0-1-1,1 1 1,-1 0 0,0 0-1,0-1 1,0 1-1,0 0 1,1 0 0,-1 0-1,-1 0 1,1 0-1,0 0 1,0 0 0,0 1-1,0-1 1,-1 0 0,1 0-1,-1 1 1,1-1-1,-1 0 1,1 1 0,-1-1-1,0 1 1,0-1-1,0 0 1,1 1 0,-1-1-1,-1 1 1,1-1-1,0 0 1,0 1 0,0-1-1,-1 1 1,1-1 0,-1 0-1,1 1 1,-1-1-1,1 0 1,-1 0 0,0 1-1,0-1 1,-1 2-1,-4 7 519,-1 0-1,0 0 1,-13 14-1,18-22-526,-4 7-679,12-13-7337,12-13-2305</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14.043"/>
    </inkml:context>
    <inkml:brush xml:id="br0">
      <inkml:brushProperty name="width" value="0.025" units="cm"/>
      <inkml:brushProperty name="height" value="0.025" units="cm"/>
    </inkml:brush>
  </inkml:definitions>
  <inkml:trace contextRef="#ctx0" brushRef="#br0">194 362 11115,'0'0'7959,"-9"3"-6331,-10 4-904,1 0-1,0 1 0,-20 13 0,29-16-443,0 1 0,0 0 0,0 1 0,1 0 0,0 0 0,0 0 0,1 1 0,-11 15 0,17-22-271,1 0 1,-1 0-1,0 0 0,1 0 0,-1 0 0,1 1 0,-1-1 0,1 0 0,0 0 0,-1 0 0,1 0 0,0 0 0,0 1 0,0-1 0,0 0 0,0 0 1,0 0-1,0 1 0,0-1 0,0 0 0,1 0 0,-1 0 0,0 0 0,1 0 0,0 2 0,1-1 2,-1-1-1,1 1 1,-1-1-1,1 0 0,-1 0 1,1 0-1,0 0 1,0 0-1,0 0 1,0 0-1,0-1 1,-1 1-1,1-1 1,3 1-1,11 1-37,0-1 0,-1 0 0,22-2 0,-21 0-156,-9 1 26,-1 0 0,1 0-1,0-1 1,0 0 0,-1-1 0,1 0 0,-1 0 0,9-4 0,-12 5 128,-1 0 1,0 0-1,0 0 1,0-1 0,0 1-1,0-1 1,0 0-1,0 1 1,-1-1-1,1 0 1,0 0 0,-1 0-1,0 0 1,1-1-1,-1 1 1,0 0-1,0-1 1,0 1 0,0 0-1,-1-1 1,1 1-1,-1-1 1,0 1 0,1-6-1,-3 8 81,0-1 0,0 1 1,0-1-1,0 1 0,0 0 0,0-1 0,0 1 0,0 0 0,0 0 0,0 1 1,0-1-1,0 0 0,0 1 0,0-1 0,0 1 0,-3 1 0,4-2-38,1 0-1,-1 1 1,1-1-1,0 0 1,-1 0-1,1 1 1,0-1-1,-1 0 1,1 1-1,0-1 1,0 0-1,-1 1 1,1-1-1,0 1 1,0-1-1,0 0 0,-1 1 1,1-1-1,0 1 1,0-1-1,0 1 1,0-1-1,0 1 1,0-1-1,0 0 1,0 1-1,0-1 1,0 1-1,0-1 1,0 1-1,0-1 1,0 0-1,0 1 1,1-1-1,-1 1 1,0 0-1,19 3 155,24-12-71,-29 0-91,0-1 0,-1 0 0,0-1 0,0 0 1,-1-1-1,-1-1 0,0 0 0,12-17 0,69-114 44,-79 120-49,-2 6 23,-1 0 1,-1-1-1,-1 0 0,0-1 0,-1 0 0,-2 0 0,6-25 0,-11 43-23,0 0 0,1 0 0,-1 0 0,0 0 0,0 1 1,0-1-1,0 0 0,1 0 0,-1 0 0,-1 0 0,1 0 0,0 0 1,0 0-1,0 1 0,0-1 0,-1 0 0,1 0 0,0 0 1,-1 0-1,1 1 0,0-1 0,-1 0 0,1 0 0,-1 1 0,0-1 1,1 0-1,-1 1 0,1-1 0,-1 0 0,0 1 0,0-1 1,1 1-1,-1-1 0,0 1 0,0 0 0,0-1 0,1 1 0,-1 0 1,0-1-1,0 1 0,0 0 0,0 0 0,0 0 0,0 0 0,1 0 1,-1 0-1,-1 0 0,-1 1 4,-1-1 0,1 1 1,1 0-1,-1 0 0,0 0 0,0 1 0,0-1 0,0 1 1,1-1-1,-1 1 0,1 0 0,-4 3 0,-1 4 59,-1 0-1,2 1 1,-1 0-1,1 0 1,1 0-1,0 1 1,0 0-1,1 0 1,1 0 0,0 0-1,-3 19 1,1 10 322,1 80 1,4-107-380,0 5 13,2 1 1,0-1-1,1 0 0,0 0 0,2 0 0,0 0 1,1-1-1,1 1 0,0-2 0,1 1 1,1-1-1,1 0 0,13 15 0,-23-30-21,0 0 1,0-1-1,1 1 0,-1 0 1,1-1-1,-1 1 0,1-1 1,-1 1-1,1-1 0,-1 1 1,1-1-1,-1 1 0,1-1 0,0 0 1,-1 1-1,1-1 0,-1 0 1,1 1-1,0-1 0,-1 0 1,1 0-1,0 0 0,0 1 1,-1-1-1,2 0 0,2-16-90,-13-29-398,-5 15 37,-1 0-1,-2 1 1,-1 0-1,-1 2 0,-2 0 1,0 1-1,-2 1 1,-30-26-1,34 38 836,-2-4 791,22 12-608,14 4-196,84 11 284,87 4-500,-151-13-2728,54-8 0,-35-5-4547</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49.010"/>
    </inkml:context>
    <inkml:brush xml:id="br0">
      <inkml:brushProperty name="width" value="0.025" units="cm"/>
      <inkml:brushProperty name="height" value="0.025" units="cm"/>
    </inkml:brush>
  </inkml:definitions>
  <inkml:trace contextRef="#ctx0" brushRef="#br0">4338 19 3459,'-944'-19'7452,"-1"67"-7106,234-9-270,530-30-211,-247 45-1,338-36 639,0 5-1,2 3 1,1 4 0,-133 66 0,148-58-157,1 3 1,-68 54 0,107-71-368,1 2 1,2 2-1,0 0 1,2 2-1,1 1 1,-25 40-1,44-60-11,1 1-1,0 0 1,1 0-1,0 0 0,1 0 1,1 1-1,-1 0 0,2-1 1,0 1-1,0 14 1,2-18 11,0 0 0,0 0 0,1 1 0,1-1 0,-1 0 0,2 0 0,-1 0 0,1 0 0,0-1 0,1 1 0,0-1 1,1 0-1,-1 0 0,12 14 0,4-1-38,1 0 0,1-2 1,1 0-1,1-2 0,0-1 0,1 0 1,1-2-1,32 13 0,230 74-147,-284-100 209,274 73 95,2-13-1,523 46 0,584-55 66,-1294-51-148,416 9 68,845-2 640,-1117-20-698,452-81 1,-507 53 68,-3-8 0,-2-8 0,170-78 0,-268 98 9,81-51 0,-134 71-47,0-2 0,-1-1 0,0 0 0,-2-2 0,0-1 0,27-34 0,-43 46 52,0 0 1,-1-1-1,1 0 0,-2 0 1,0 0-1,0-1 0,-1 0 0,-1 0 1,0 0-1,0 0 0,-1 0 1,-1 0-1,0-1 0,0 1 0,-3-22 1,-1 19 12,0 0-1,0 0 1,-2 0 0,0 0 0,0 1 0,-2 0 0,1 0 0,-2 0 0,0 1 0,-1 0 0,0 1 0,-12-13 0,-8-4 28,-1 1-1,-1 2 1,-1 2 0,-1 0 0,-1 2 0,-1 2 0,-74-31 0,25 19-142,-1 3 0,-136-25-1,65 27-547,-238-10-1,-162 29-4390,432 8 3041,-134 0-4098</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17.166"/>
    </inkml:context>
    <inkml:brush xml:id="br0">
      <inkml:brushProperty name="width" value="0.025" units="cm"/>
      <inkml:brushProperty name="height" value="0.025" units="cm"/>
    </inkml:brush>
  </inkml:definitions>
  <inkml:trace contextRef="#ctx0" brushRef="#br0">32 1 11691,'0'0'7575,"-2"9"-5850,-2 7-1109,-16 80 2067,18-84-2445,0 0 0,1 0 0,1 0-1,0 1 1,0-1 0,4 15 0,-4-25-225,1-1 0,-1 1-1,1 0 1,0-1 0,-1 1-1,1-1 1,0 0 0,0 1 0,0-1-1,0 1 1,0-1 0,0 0-1,1 0 1,-1 0 0,0 0-1,1 0 1,-1 0 0,0 0 0,1 0-1,-1 0 1,1-1 0,-1 1-1,1-1 1,0 1 0,-1-1-1,1 1 1,0-1 0,-1 0 0,1 0-1,0 0 1,-1 0 0,1 0-1,0 0 1,-1 0 0,1-1-1,0 1 1,-1-1 0,1 1 0,-1-1-1,3 0 1,5-3 45,0 1 0,1-1 1,-1-1-1,-1 0 0,12-7 0,36-39 14,-47 40-93,2 1 1,0 0-1,0 1 0,23-15 0,-34 24 34,0-1-1,1 1 1,-1 0-1,0 0 1,1 0 0,-1-1-1,0 1 1,1 0-1,-1 0 1,0 0-1,1 0 1,-1 0-1,1 0 1,-1-1-1,0 1 1,1 0-1,-1 0 1,0 0 0,1 0-1,-1 0 1,1 1-1,-1-1 1,0 0-1,1 0 1,-1 0-1,0 0 1,1 0-1,-1 0 1,0 1-1,1-1 1,-1 0-1,0 0 1,1 1 0,-1-1-1,0 0 1,0 0-1,1 1 1,-1-1-1,0 0 1,1 1-1,0 20 309,-10 23 168,7-35-337,-1 1-1,1-1 1,1 1 0,-2 17-1,4-26-149,-1-1 0,0 1 1,0 0-1,0-1 0,1 1 0,-1-1 0,0 1 0,1-1 0,-1 1 0,0-1 0,1 1 0,-1-1 0,0 0 0,1 1 1,-1-1-1,1 1 0,-1-1 0,1 0 0,-1 0 0,1 1 0,-1-1 0,1 0 0,0 0 0,-1 1 0,1-1 0,-1 0 0,1 0 1,0 0-1,-1 0 0,1 0 0,-1 0 0,1 0 0,-1 0 0,1 0 0,0 0 0,-1 0 0,1-1 0,-1 1 0,1 0 1,-1 0-1,1-1 0,0 1 0,-1 0 0,1 0 0,-1-1 0,0 1 0,1-1 0,0 0 0,30-15 67,2-9-330,29-19-571,-59 42 799,0 0 0,0 0-1,0 1 1,0 0 0,1-1 0,-1 1 0,1 1 0,-1-1 0,1 0 0,-1 1 0,1-1 0,-1 1 0,1 0 0,-1 1 0,1-1 0,6 2 0,-9-1 43,0 0 0,0 0 0,1 1 0,-1-1 0,0 0 0,0 1 0,0-1 0,0 1 0,0-1 0,-1 1 0,1 0 1,0-1-1,-1 1 0,1 0 0,-1-1 0,0 1 0,0 0 0,1 0 0,-1-1 0,0 1 0,0 0 0,-1 0 0,1 0 0,-1 3 0,-9 42 49,10-47-184,0 0 1,0 0-1,0-1 1,0 1-1,0 0 1,0 0-1,0-1 1,0 1-1,0 0 1,0 0-1,0-1 1,0 1-1,0 0 1,0 0-1,-1 0 1,1-1-1,0 1 1,0 0-1,0 0 1,0-1-1,-1 1 1,1 0-1,0 0 1,0 0-1,0 0 1,-1 0-1,1-1 1,0 1-1,0 0 1,0 0-1,-1 0 1,1 0-1,0 0 1,0 0-1,-1 0 1,1 0-1,0 0 1,0 0-1,-1 0 0,1 0 1,0 0-1,0 0 1,-1 0-1,1 0 1,0 0-1,0 0 1,-1 0-1,1 0 1,0 0-1,0 0 1,-1 0-1,1 1 1,0-1-1,0 0 1,0 0-1,-1 0 1,1 0-1,0 1 1,0-1-1,0 0 1,0 0-1,-1 0 1,1 1-1,0-1 1,0 0-1,0 0 1,0 1-1,-6-20-9148</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17.499"/>
    </inkml:context>
    <inkml:brush xml:id="br0">
      <inkml:brushProperty name="width" value="0.025" units="cm"/>
      <inkml:brushProperty name="height" value="0.025" units="cm"/>
    </inkml:brush>
  </inkml:definitions>
  <inkml:trace contextRef="#ctx0" brushRef="#br0">0 1 18674,'0'0'5797</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18.125"/>
    </inkml:context>
    <inkml:brush xml:id="br0">
      <inkml:brushProperty name="width" value="0.025" units="cm"/>
      <inkml:brushProperty name="height" value="0.025" units="cm"/>
    </inkml:brush>
  </inkml:definitions>
  <inkml:trace contextRef="#ctx0" brushRef="#br0">55 1 13773,'0'0'6855,"0"10"-5473,0 51 3,-2 0-1,-13 74 0,8-94-1065,-4 18 141,2 2-1,-1 62 1,10-123-449,0 0 0,0-1 0,1 1 0,-1 0 0,0 0 0,1-1-1,-1 1 1,0 0 0,0 0 0,1 0 0,-1 0 0,0-1 0,1 1 0,-1 0 0,0 0 0,1 0 0,-1 0 0,1 0-1,-1 0 1,0 0 0,1 0 0,-1 0 0,0 0 0,1 0 0,-1 0 0,0 0 0,1 0 0,-1 1 0,0-1 0,1 0-1,-1 0 1,0 0 0,1 0 0,-1 1 0,0-1 0,1 0 0,-1 0 0,0 0 0,0 1 0,1-1 0,-1 0 0,0 1-1,0-1 1,0 0 0,1 1 0,-1-1 0,0 0 0,0 1 0,0-1 0,0 0 0,0 1 0,0-1 0,1 0 0,-1 1 0,0-1-1,0 0 1,0 1 0,0-1 0,-1 1 0,20-29 311,46-122-71,-39 85-463,2 2 0,65-105 1,-85 156 159,0 1 1,1 0-1,12-10 1,-18 18 31,0 0-1,0 0 1,0 1-1,1-1 1,-1 1-1,1 0 1,-1 0-1,1 0 1,0 1-1,0-1 1,0 1-1,0 0 1,0 0 0,7 0-1,-10 1 15,-1-1-1,1 1 0,0 0 1,-1 1-1,1-1 1,-1 0-1,1 0 1,0 0-1,-1 0 0,1 0 1,-1 1-1,1-1 1,-1 0-1,1 0 1,-1 1-1,1-1 1,0 0-1,-1 1 0,0-1 1,1 1-1,-1-1 1,1 0-1,-1 1 1,0-1-1,1 1 1,-1-1-1,0 1 0,1 0 1,-1-1-1,0 2 1,-1 21-3,-1-17 22,-1 0 0,1 0 0,-1 0 0,0 0 0,-6 8 1,-5 2 115,-2 1 0,1-2 0,-2-1 0,0 0 0,-1 0 0,0-2 0,-1-1 0,0 0 0,-1-1 0,0-1 0,-32 10 0,50-19-138,1 1 1,-1-1 0,1 1 0,0-1-1,-1 0 1,1 0 0,-1 0-1,1 0 1,-1 0 0,1 0 0,-1 0-1,1 0 1,-1-1 0,1 1 0,0-1-1,-3 0 1,4 1-47,0-1-1,-1 1 1,1-1-1,0 1 1,0-1 0,-1 1-1,1-1 1,0 1-1,0-1 1,0 1-1,0-1 1,0 1 0,0-1-1,0 1 1,0-1-1,0 1 1,0-1 0,0 1-1,0-1 1,0 1-1,0-1 1,0 1 0,0-1-1,1 1 1,-1-1-1,0 1 1,0-1 0,1 0-1,2-4-633,1 0 0,-1-1 0,1 2-1,0-1 1,9-7 0,53-36-9166,-26 24 1010</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18.519"/>
    </inkml:context>
    <inkml:brush xml:id="br0">
      <inkml:brushProperty name="width" value="0.025" units="cm"/>
      <inkml:brushProperty name="height" value="0.025" units="cm"/>
    </inkml:brush>
  </inkml:definitions>
  <inkml:trace contextRef="#ctx0" brushRef="#br0">39 1 4805,'0'0'22277,"-3"8"-21573,-6 20-427,1 0 0,2 1 0,1 0 0,2 1-1,0-1 1,2 34 0,1-63-273,0 1-1,0-1 1,0 0 0,0 1-1,-1-1 1,1 0 0,0 1-1,0-1 1,0 0 0,0 1-1,0-1 1,0 0 0,0 1-1,0-1 1,0 0-1,0 1 1,0-1 0,1 0-1,-1 0 1,0 1 0,0-1-1,0 0 1,0 1 0,0-1-1,1 0 1,-1 0 0,0 1-1,0-1 1,0 0-1,1 0 1,-1 1 0,0-1-1,0 0 1,1 0 0,-1 0-1,0 1 1,1-1 0,-1 0-1,0 0 1,1 0 0,-1 0-1,0 0 1,0 0-1,1 0 1,-1 0 0,0 0-1,1 0 1,-1 0 0,0 0-1,1 0 1,-1 0 0,0 0-1,1 0 1,-1 0 0,0 0-1,1 0 1,-1 0 0,0 0-1,1-1 1,-1 1-1,0 0 1,0 0 0,1 0-1,-1-1 1,0 1 0,1-1-1,15-17 218,-11 4-238,0-1 1,0 0-1,-2 0 1,0 0-1,-1-1 1,0 1-1,-1-1 1,-1 1-1,0-1 1,-3-19-1,3 34 6,0 0-1,0 1 1,0-1 0,0 0 0,0 1-1,0-1 1,0 0 0,0 1-1,0-1 1,0 1 0,-1-1-1,1 0 1,0 1 0,0-1-1,-1 0 1,1 1 0,0-1-1,-1 1 1,1-1 0,0 1 0,-1-1-1,1 1 1,-1-1 0,1 1-1,-1-1 1,1 1 0,-1 0-1,1-1 1,-1 1 0,0-1-1,1 2-8,1 0 0,-1 0 0,1 0 0,-1 0 0,1 0 0,0-1 0,0 1 0,-1 0 0,1 0 0,0-1 0,0 1 0,0-1 0,0 1 0,0-1 0,0 1 0,0-1 0,0 1 0,0-1 0,0 0 0,0 1 0,0-1 0,2 0 0,9 3-994,0-1 0,0 0 0,0-1 0,21 0 0,22-4-9051,-26-3-1273</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18.879"/>
    </inkml:context>
    <inkml:brush xml:id="br0">
      <inkml:brushProperty name="width" value="0.025" units="cm"/>
      <inkml:brushProperty name="height" value="0.025" units="cm"/>
    </inkml:brush>
  </inkml:definitions>
  <inkml:trace contextRef="#ctx0" brushRef="#br0">127 3 13196,'0'0'8782,"-7"-1"-7575,4 0-1152,0 1 1,0 0 0,0 0-1,0 0 1,0 0 0,0 1-1,0-1 1,0 1 0,0-1 0,0 1-1,0 0 1,0 0 0,0 0-1,1 1 1,-1-1 0,1 1-1,-1 0 1,1-1 0,-1 1 0,1 0-1,0 0 1,0 1 0,0-1-1,0 0 1,0 1 0,0-1-1,1 1 1,-1-1 0,0 4 0,-4 2 157,1 1 0,0 0 0,0 0 0,1 0 1,0 0-1,1 1 0,0 0 0,1-1 0,0 1 1,0 0-1,1 0 0,0 0 0,1 0 0,0 1 1,2 15-1,-1-24-201,0-1 0,0 1-1,0 0 1,0 0 0,0-1 0,0 1 0,0 0 0,1-1 0,-1 0 0,1 1 0,-1-1-1,1 0 1,0 1 0,-1-1 0,1 0 0,0 0 0,0 0 0,-1-1 0,1 1 0,0 0-1,0-1 1,0 1 0,0-1 0,0 0 0,0 1 0,0-1 0,0 0 0,0 0 0,0 0 0,0-1-1,0 1 1,0 0 0,4-2 0,1 1 11,1-1 0,-1 0 0,0-1 0,1 1-1,-1-1 1,0-1 0,11-6 0,-10 4-21,-1 0 0,1-1 1,-1 0-1,0 0 0,0-1 0,-1 1 1,0-1-1,-1-1 0,0 1 0,0-1 1,-1 0-1,0 0 0,0 0 0,-1-1 1,0 1-1,-1-1 0,0 0 0,1-17 1,-3 27-4,0 1-1,0-1 1,-1 0 0,1 1 0,0-1 0,0 0 0,0 0 0,-1 1-1,1-1 1,0 0 0,0 0 0,-1 0 0,1 1 0,0-1 0,-1 0-1,1 0 1,0 0 0,-1 0 0,1 0 0,0 0 0,-1 0 0,1 1 0,0-1-1,-1 0 1,1 0 0,0 0 0,-1 0 0,1-1 0,0 1 0,-1 0-1,1 0 1,0 0 0,-1 0 0,1 0 0,0 0 0,0 0 0,-1 0-1,1-1 1,0 1 0,-1 0 0,1 0 0,0 0 0,0-1 0,-1 1 0,1 0-1,0 0 1,0-1 0,0 1 0,-1 0 0,1-1 0,0 1 0,0 0-1,0-1 1,0 1 0,0 0 0,0-1 0,-1 1 0,1 0 0,0-1-1,0 1 1,0 0 0,0-1 0,-16 25-61,12-14 100,2 0 1,-1 0-1,2 1 0,-2 12 0,5 11-1525,-1-33 1140,-1 1-1,0-1 1,1 1-1,-1-1 1,1 0 0,-1 1-1,1-1 1,0 0 0,0 0-1,-1 0 1,1 1 0,0-1-1,0 0 1,0 0-1,0 0 1,2 1 0,12 4-6929</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19.427"/>
    </inkml:context>
    <inkml:brush xml:id="br0">
      <inkml:brushProperty name="width" value="0.025" units="cm"/>
      <inkml:brushProperty name="height" value="0.025" units="cm"/>
    </inkml:brush>
  </inkml:definitions>
  <inkml:trace contextRef="#ctx0" brushRef="#br0">159 1 6118,'0'0'18844,"-10"1"-18166,0 1-567,1 1 0,0 0 1,-1 0-1,1 1 0,0 0 0,1 0 0,-10 7 0,13-8-48,0 0 0,0 1 0,0-1 0,1 1 0,0 0-1,0 1 1,0-1 0,0 1 0,1-1 0,-1 1 0,1 0 0,0 1 0,1-1 0,-1 0 0,-1 9-1,3-11-44,0-1-1,0 0 1,1 1-1,0-1 0,-1 1 1,1-1-1,0 0 0,0 1 1,0-1-1,0 1 1,1-1-1,-1 1 0,1-1 1,-1 0-1,1 1 0,0-1 1,0 0-1,0 1 1,0-1-1,0 0 0,1 0 1,-1 0-1,3 2 0,-1-1-12,1-1-1,0 0 0,0 0 0,0 0 0,0-1 0,0 1 0,0-1 1,0 0-1,0 0 0,0 0 0,1-1 0,-1 0 0,5 1 1,9-1-480,0 0 0,0-1 0,0 0 0,0-2 0,18-4 0,-19 2-2154,0 0 1,30-15-1,4-8-9713</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20.201"/>
    </inkml:context>
    <inkml:brush xml:id="br0">
      <inkml:brushProperty name="width" value="0.025" units="cm"/>
      <inkml:brushProperty name="height" value="0.025" units="cm"/>
    </inkml:brush>
  </inkml:definitions>
  <inkml:trace contextRef="#ctx0" brushRef="#br0">52 0 13132,'0'0'5595,"2"9"-3678,1 16-1391,-1-1 1,-1 1 0,-1 0 0,-1-1 0,-2 1 0,0-1 0,-2 0 0,0 1 0,-17 42 0,16-45-112,5-17-313,1-1 1,-2 0 0,1 0 0,0 0 0,-1 0 0,0 0 0,-3 6 0,9-39 719,8-19-806,-10 37-69,0 1-1,1 0 1,0 0 0,0 0-1,7-12 1,-9 24 37,0-1 0,0 0 0,1 1 0,-1-1-1,0 1 1,0-1 0,-1 1 0,1-1 0,0 1 0,0 0 0,-1-1 0,1 1 0,-1 0 0,1 3 0,1 1 1,1-1 23,-1 0 0,1 1 0,0-1 0,1 0 0,-1-1 0,1 1 0,0-1 0,0 1 0,1-1 0,-1 0 0,1-1 0,0 1 0,0-1 0,0 0 0,0 0 0,1 0 0,-1-1 0,1 0 0,0 0 0,-1 0 0,1-1 1,0 0-1,0 0 0,0-1 0,0 1 0,0-1 0,0 0 0,0-1 0,0 0 0,0 0 0,8-2 0,-6 1 4,-1 1 0,1-2 1,-1 1-1,1-1 0,-1 0 0,0-1 0,0 0 0,0 0 1,-1 0-1,1-1 0,-1 0 0,0 0 0,-1 0 1,1-1-1,-1 0 0,0 0 0,0-1 0,-1 1 1,0-1-1,0 0 0,-1 0 0,1 0 0,2-13 0,-5 20-11,-1 0-1,0 0 0,0 0 0,0-1 0,0 1 1,0 0-1,0 0 0,0 0 0,0 0 0,0 0 1,0 0-1,0-1 0,0 1 0,0 0 0,0 0 0,0 0 1,0 0-1,0 0 0,0-1 0,0 1 0,0 0 1,0 0-1,0 0 0,0 0 0,0 0 0,0 0 1,0-1-1,0 1 0,-1 0 0,1 0 0,0 0 0,0 0 1,0 0-1,0 0 0,0 0 0,0-1 0,0 1 1,-1 0-1,1 0 0,0 0 0,0 0 0,0 0 1,0 0-1,0 0 0,0 0 0,-1 0 0,1 0 0,0 0 1,0 0-1,0 0 0,0 0 0,0 0 0,-1 0 1,-10 5-28,-9 12-15,13-7 41,0-1 0,1 1 0,0 0 1,1 0-1,0 1 0,1 0 0,0 0 1,1 0-1,0 0 0,0 0 0,1 1 1,1-1-1,-1 22 0,2-32 1,1 0-1,-1 0 1,0 0-1,1 1 1,-1-1 0,0 0-1,1 0 1,-1 0-1,1 0 1,0 0-1,-1 0 1,1 0 0,0 0-1,0 0 1,-1 0-1,1 0 1,0 0 0,0 0-1,0-1 1,0 1-1,0 0 1,0-1-1,3 2 1,-1-1-81,0-1-1,0 1 1,0 0 0,0-1 0,0 0-1,0 0 1,0 0 0,1 0-1,3-1 1,1 0-933,0-1 0,0 0 0,0-1-1,0 0 1,-1 0 0,13-7 0,4-8-5696</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22.400"/>
    </inkml:context>
    <inkml:brush xml:id="br0">
      <inkml:brushProperty name="width" value="0.025" units="cm"/>
      <inkml:brushProperty name="height" value="0.025" units="cm"/>
    </inkml:brush>
  </inkml:definitions>
  <inkml:trace contextRef="#ctx0" brushRef="#br0">206 6 9385,'-7'-5'5308,"-14"5"-2797,18 0-1799,-6 1-357,0 0 0,-1 1 0,1 0 0,0 1 1,1-1-1,-1 2 0,0-1 0,1 1 1,0 1-1,0-1 0,0 1 0,-11 10 0,15-12-270,0 0 0,0 0 0,0 0-1,1 1 1,0 0 0,-1-1 0,1 1 0,0 0-1,1 0 1,-1 1 0,1-1 0,0 1-1,0-1 1,0 1 0,1 0 0,-1-1-1,1 1 1,0 0 0,1 0 0,-1 0 0,1 0-1,0 0 1,0 0 0,2 9 0,-1-12-68,1 1 1,-1-1-1,1 0 1,0 0-1,-1-1 1,1 1-1,0 0 1,0 0 0,0-1-1,0 0 1,0 1-1,1-1 1,-1 0-1,0 0 1,1 0-1,-1 0 1,1 0 0,-1-1-1,1 1 1,-1-1-1,1 0 1,-1 1-1,1-1 1,-1 0-1,1 0 1,5-2-1,5 2-159,0-1-1,-1-1 0,1-1 0,13-3 0,-12 1-734,0-1-1,0 0 0,17-11 1,14-14-5729,-12 3-2117</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22.731"/>
    </inkml:context>
    <inkml:brush xml:id="br0">
      <inkml:brushProperty name="width" value="0.025" units="cm"/>
      <inkml:brushProperty name="height" value="0.025" units="cm"/>
    </inkml:brush>
  </inkml:definitions>
  <inkml:trace contextRef="#ctx0" brushRef="#br0">7 91 11082,'0'0'7528,"-2"7"-6103,1-6-1385,0 0 1,1 0-1,-1 0 1,1 0-1,0 0 1,-1 0-1,1 0 1,0 0-1,0 0 1,-1 0-1,1 0 0,0 1 1,0-1-1,0 0 1,0 0-1,0 0 1,1 0-1,-1 0 1,0 0-1,0 0 1,1 0-1,-1 0 0,1 0 1,-1 0-1,1 0 1,-1 0-1,1 0 1,-1 0-1,1-1 1,0 1-1,0 0 1,-1 0-1,1-1 0,0 1 1,0 0-1,0-1 1,0 1-1,0-1 1,0 1-1,1 0 1,5 0 46,-1-1 0,1 0 1,-1 0-1,1 0 0,-1-1 1,1 0-1,-1 0 1,8-3-1,5-1-72,-1 0 1,0-2-1,27-12 0,-39 16 28,-1 0 1,1 0-1,0-1 0,-1 0 1,0 0-1,1 0 0,-2 0 0,1-1 1,0 0-1,-1 0 0,0 0 1,0-1-1,5-10 0,-8 16 18,-1-1-1,0 0 0,1 1 1,-1-1-1,0 1 0,0-1 1,1 0-1,-1 1 0,0-1 1,0 0-1,0 1 0,0-1 1,0 0-1,0 1 0,0-1 1,0 0-1,0 1 0,0-1 1,0 1-1,0-1 0,0 0 1,-1 1-1,1-1 0,0 0 1,-1 1-1,1-1 0,0 1 1,-1-1-1,1 1 0,0-1 1,-1 1-1,1-1 1,-1 1-1,0-1 0,-25 0 888,-28 20-490,39-10-385,0 0 0,1 1 0,0 1 0,1 0 0,-16 18 0,24-25-16,1 2-1,-1-1 0,1 0 0,0 1 0,0 0 1,1 0-1,0 0 0,0 0 0,0 0 0,1 1 0,0-1 1,0 1-1,1-1 0,-1 1 0,1 0 0,1 8 1,0-13-58,0 0 0,0-1 1,1 1-1,-1-1 1,1 1-1,-1 0 1,1-1-1,0 1 0,-1-1 1,1 0-1,0 1 1,0-1-1,0 0 1,0 1-1,0-1 0,1 0 1,-1 0-1,0 0 1,1 0-1,-1 0 1,2 1-1,2 0-39,-1 0-1,1 0 1,0 0 0,0-1 0,0 0-1,10 2 1,4-2-825,1 0 1,30-4-1,-49 3 812,47-8-4346,1-8-4212</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23.406"/>
    </inkml:context>
    <inkml:brush xml:id="br0">
      <inkml:brushProperty name="width" value="0.025" units="cm"/>
      <inkml:brushProperty name="height" value="0.025" units="cm"/>
    </inkml:brush>
  </inkml:definitions>
  <inkml:trace contextRef="#ctx0" brushRef="#br0">1 1 8776,'0'0'13277,"2"9"-12033,0 3-946,1 3 76,1 0 0,0 0 0,1 0 1,0-1-1,8 15 0,-10-25-343,-1 0 0,1 0 0,0 0 0,0 0 0,1 0 0,-1-1-1,1 1 1,-1-1 0,1 0 0,0 0 0,1 0 0,-1 0 0,0-1 0,1 0 0,-1 0 0,1 0 0,0-1 0,0 1 0,-1-1 0,1 0 0,9 0 0,-3 0-267,0-2-1,1 1 1,-1-1 0,0-1-1,0 0 1,0-1 0,0 0-1,0 0 1,-1-1-1,1-1 1,-1 0 0,0 0-1,12-9 1,-12 7-1227,0-1 0,-1 0 1,1-1-1,-2 0 0,1 0 0,-1-1 0,8-13 1,1-5-4859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6:15.129"/>
    </inkml:context>
    <inkml:brush xml:id="br0">
      <inkml:brushProperty name="width" value="0.025" units="cm"/>
      <inkml:brushProperty name="height" value="0.025" units="cm"/>
    </inkml:brush>
  </inkml:definitions>
  <inkml:trace contextRef="#ctx0" brushRef="#br0">5572 0 6342,'-14'0'454,"-587"41"2984,386-2-2877,-289 91 1,175-40-468,27-14 330,-912 264 513,588-86 12,530-205-780,1 4 0,3 4 0,3 4 0,-102 90 0,85-52-152,4 5 0,5 3 0,-163 236 0,195-240-19,5 2 1,4 4-1,5 1 1,5 3-1,-36 131 1,-9 127 70,-67 567 0,142-804 3,6 0 1,6 0-1,27 267 0,-12-336 28,2 0 0,3-1-1,3-1 1,28 61 0,-26-78 16,2 0 0,3-2 0,1 0 0,2-2 0,64 72 0,-50-71-68,2-2-1,1-2 0,2-2 0,1-3 0,2-1 0,2-3 1,0-2-1,2-2 0,1-3 0,63 17 0,-13-12-12,2-4 0,1-5 0,1-5 0,177 0 0,-167-14-13,-1-5-1,-1-5 0,0-5 1,0-5-1,-2-5 1,119-43-1,-78 7 294,-2-7 0,-4-7 0,243-160 0,368-357 694,-564 414-1031,-9-9 0,193-245 0,-259 272-147,-7-5 0,-7-5 0,128-271 0,-187 331 277,-5-2 0,-5-2 1,-5-2-1,-6-1 1,-4-1-1,-6-1 0,-4-1 1,-6 0-1,-13-233 0,-5 279 101,-3 1 0,-3 0 0,-3 1 0,-3 1 0,-4 1 0,-2 1 0,-4 1 0,-2 2 0,-3 1 0,-3 2 0,-3 1 0,-3 3 0,-91-96-1,84 104-533,-3 2-1,-1 3 1,-3 2-1,-1 3 0,-3 2 1,0 3-1,-3 3 1,-115-41-1,-175-25-6806,155 57-2045</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23.767"/>
    </inkml:context>
    <inkml:brush xml:id="br0">
      <inkml:brushProperty name="width" value="0.025" units="cm"/>
      <inkml:brushProperty name="height" value="0.025" units="cm"/>
    </inkml:brush>
  </inkml:definitions>
  <inkml:trace contextRef="#ctx0" brushRef="#br0">289 1 12236,'-6'11'3528,"-11"19"-1743,-76 146 5227,75-136-6469,2 0 0,-20 75 0,30-97-3140,0 1 0,-2-1 0,0-1 0,-15 26 0,-7 13-515,10 3 3301,18-48-1422</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24.677"/>
    </inkml:context>
    <inkml:brush xml:id="br0">
      <inkml:brushProperty name="width" value="0.025" units="cm"/>
      <inkml:brushProperty name="height" value="0.025" units="cm"/>
    </inkml:brush>
  </inkml:definitions>
  <inkml:trace contextRef="#ctx0" brushRef="#br0">144 73 4548,'0'0'9668,"1"-9"-7506,2 1-1552,-2 5-411,0 0-1,0 0 0,0 0 0,0 0 0,-1 0 1,0 0-1,1 0 0,-1 0 0,0 0 1,0 0-1,-1 0 0,0-5 0,1 7-60,-1 0 0,0 0 0,1 0 0,-1 1 0,0-1 0,0 0 0,0 1 0,1-1 0,-1 0 0,0 1 0,0-1 0,0 1 0,0-1 0,0 1 0,0 0 0,0-1 0,0 1 0,0 0 0,0 0 0,0 0 0,0-1 0,-1 1 0,1 0 0,0 1 0,0-1 0,0 0 0,-2 0 1,-30 9 1292,26-5-1388,1 0 0,-1 0 0,1 1 0,0 0 1,1 1-1,-1-1 0,1 1 0,0 0 0,1 0 0,-1 1 0,1-1 0,0 1 1,1 0-1,-1 0 0,2 0 0,-1 0 0,1 1 0,0-1 0,0 1 1,1 0-1,0-1 0,0 1 0,1 0 0,1 11 0,-1-18-33,1 1 1,-1-1-1,0 1 0,1-1 0,-1 0 0,1 0 1,0 1-1,-1-1 0,1 0 0,0 0 0,0 0 1,0 0-1,0 0 0,0 0 0,0 0 0,0 0 1,0 0-1,0 0 0,1-1 0,-1 1 0,3 1 1,0-1 4,0 0-1,0 1 1,0-2 0,0 1 0,0 0 0,1-1 0,5 0 0,1 0 7,-1-1 0,0-1 0,0 0 0,1 0-1,14-6 1,-13 3-20,-1-1 0,0 0-1,0-1 1,0-1 0,-1 0-1,0 0 1,12-14 0,-17 17-3,0-1 1,0 1 0,-1-1 0,0 0 0,0 0 0,0 0-1,-1-1 1,0 1 0,0-1 0,-1 0 0,0 1 0,0-1-1,0 0 1,0-13 0,-2 20 0,0-1 0,1 1 0,-1-1 0,0 0 0,0 1 1,0-1-1,0 0 0,0 1 0,-1-1 0,1 0 0,0 1 0,0-1 0,0 1 0,0-1 0,-1 0 0,1 1 0,0-1 1,-1 1-1,1-1 0,0 1 0,-1-1 0,1 1 0,-1-1 0,1 1 0,0-1 0,-1 1 0,1-1 0,-1 1 1,0 0-1,1-1 0,-1 1 0,1 0 0,-1-1 0,1 1 0,-1 0 0,0 0 0,1 0 0,-1 0 0,0 0 1,1-1-1,-1 1 0,0 0 0,1 1 0,-1-1 0,0 0 0,1 0 0,-1 0 0,1 0 0,-1 0 0,0 1 0,1-1 1,-1 0-1,1 0 0,-1 1 0,0-1 0,1 0 0,-1 1 0,1-1 0,-1 1 0,-3 1 5,0 1 0,1-1-1,-1 1 1,1 0 0,0 0-1,-1 0 1,-3 5 0,4-2 30,-1 0 0,1-1 0,1 1 0,-1 0 1,1 1-1,0-1 0,0 0 0,0 8 0,2-13-24,-1 0-1,1 1 0,0-1 0,0 1 1,0-1-1,0 1 0,0-1 0,1 1 1,-1-1-1,0 1 0,1-1 0,-1 1 0,1-1 1,-1 1-1,1-1 0,0 0 0,-1 1 1,1-1-1,0 0 0,0 0 0,0 0 1,0 0-1,0 0 0,0 0 0,0 0 0,1 0 1,-1 0-1,0 0 0,0 0 0,1-1 1,-1 1-1,1 0 0,-1-1 0,0 0 1,1 1-1,-1-1 0,1 0 0,-1 1 1,4-1-1,6 0-3,1-1 0,-1 0-1,0 0 1,1-1 0,-1-1 0,0 1 0,0-2 0,0 0 0,-1 0 0,1-1 0,-1 0-1,0-1 1,-1 0 0,1 0 0,-1-1 0,0-1 0,-1 1 0,0-1 0,0-1 0,-1 0 0,0 0-1,0 0 1,6-12 0,-72 111-204,40-44 342,18-43-120,0-1 0,1 1 0,-1-1 0,0 1 0,1 0-1,0-1 1,-1 1 0,1 0 0,0 0 0,1-1 0,-1 1 0,0 0 0,1-1 0,-1 1 0,3 4 0,-2-6-12,0 0 0,1-1-1,-1 1 1,0 0 0,1 0-1,-1-1 1,1 1 0,-1-1-1,1 1 1,0-1 0,-1 1-1,1-1 1,-1 0 0,1 0-1,0 0 1,-1 0 0,1 0-1,0 0 1,-1-1 0,1 1-1,-1 0 1,1-1 0,-1 1-1,1-1 1,-1 0 0,2 0-1,41-20 63,-31 12-67,-1-2 1,1 0 0,14-16 0,18-17-140,-43 42 88,-8 32 0,2-21 108,2 1 0,-1-1-1,1 1 1,1 0 0,-1 12 0,1-20-97,1-1 0,0 1 0,0 0 0,0 0 0,1 0 1,-1-1-1,0 1 0,1 0 0,-1 0 0,1-1 0,-1 1 0,1 0 1,0-1-1,0 1 0,0-1 0,-1 1 0,2-1 0,-1 1 0,0-1 1,0 0-1,0 0 0,1 1 0,-1-1 0,1 0 0,-1 0 1,1 0-1,-1 0 0,1-1 0,-1 1 0,1 0 0,0-1 0,-1 1 1,1-1-1,0 1 0,3-1 0,42-1-7047,-22-8-2455</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25.381"/>
    </inkml:context>
    <inkml:brush xml:id="br0">
      <inkml:brushProperty name="width" value="0.025" units="cm"/>
      <inkml:brushProperty name="height" value="0.025" units="cm"/>
    </inkml:brush>
  </inkml:definitions>
  <inkml:trace contextRef="#ctx0" brushRef="#br0">78 152 10282,'0'0'2258,"7"-8"651,-2 2-2154,-1 3-349,-1-1 1,0 1-1,1-1 0,-1 0 1,0 0-1,-1 0 1,1 0-1,-1-1 0,0 1 1,0-1-1,0 0 1,2-8-1,-4 12-365,-1 1 1,1-1-1,0 1 1,0-1-1,0 1 1,-1 0-1,1-1 1,0 1-1,0 0 1,-1-1-1,1 1 1,0 0-1,-1-1 1,1 1-1,0 0 0,-1 0 1,1-1-1,-1 1 1,1 0-1,0 0 1,-1 0-1,1 0 1,-1-1-1,1 1 1,0 0-1,-1 0 1,1 0-1,-1 0 0,1 0 1,-1 0-1,1 0 1,-1 0-1,1 0 1,0 0-1,-1 1 1,1-1-1,-1 0 1,1 0-1,-1 0 1,1 0-1,0 1 1,-1-1-1,0 1 0,-20 8 356,13-3-358,1 0 0,0 0 1,0 1-1,1 0 0,-1 0 0,2 1 1,-1 0-1,1 0 0,0 0 0,1 0 1,0 1-1,0 0 0,1 0 0,0 0 1,1 0-1,-3 13 0,5-21-25,0 1-1,0-1 1,0 1-1,0 0 1,0-1-1,0 1 1,1-1-1,-1 1 1,0-1 0,1 1-1,-1-1 1,1 1-1,-1-1 1,1 0-1,0 1 1,0-1-1,0 0 1,-1 1-1,1-1 1,0 0 0,1 0-1,-1 0 1,0 0-1,0 0 1,0 0-1,1 0 1,-1 0-1,0-1 1,1 1-1,-1 0 1,1-1 0,-1 1-1,1-1 1,-1 0-1,1 1 1,-1-1-1,1 0 1,-1 0-1,1 0 1,-1 0-1,1 0 1,-1 0 0,3-1-1,4 1 37,0-1 1,0-1-1,1 1 0,-1-1 0,0-1 1,-1 1-1,10-5 0,0-2-34,0-1-1,-1-1 0,-1 0 1,0-1-1,0 0 0,-1-1 1,-1-1-1,0 0 0,-1-1 1,-1 0-1,0-1 1,-1 0-1,-1-1 0,0 0 1,9-26-1,-18 43-15,0 0 0,0 0 0,0-1 1,-1 1-1,1 0 0,0 0 0,0 0 0,0 0 0,0 0 1,0-1-1,0 1 0,-1 0 0,1 0 0,0 0 1,0 0-1,0 0 0,0 0 0,-1 0 0,1 0 0,0 0 1,0 0-1,0 0 0,0 0 0,-1-1 0,1 1 0,0 0 1,0 0-1,0 1 0,-1-1 0,1 0 0,0 0 1,0 0-1,0 0 0,0 0 0,-1 0 0,1 0 0,0 0 1,0 0-1,0 0 0,0 0 0,-1 0 0,1 0 0,0 1 1,0-1-1,0 0 0,0 0 0,0 0 0,0 0 1,-1 0-1,1 1 0,0-1 0,0 0 0,0 0 0,0 0 1,0 0-1,0 1 0,0-1 0,0 0 0,0 0 0,0 1 1,-9 9 27,1 0 1,1 1 0,0 1 0,0-1 0,1 1 0,1 0-1,0 1 1,0-1 0,1 1 0,1 0 0,0 0 0,1 0-1,0 0 1,1 23 0,1-33-127,0-1 1,0 1-1,0-1 1,1 0-1,-1 1 0,1-1 1,0 0-1,-1 1 0,1-1 1,0 0-1,0 0 1,1 0-1,-1 0 0,0 0 1,1 0-1,-1 0 0,1 0 1,-1 0-1,1-1 1,0 1-1,0-1 0,0 1 1,0-1-1,0 0 1,0 0-1,0 1 0,0-2 1,1 1-1,-1 0 0,0 0 1,1-1-1,-1 1 1,0-1-1,5 0 0,0 1-684,0-1 0,0 0-1,1 0 1,-1-1 0,0 0-1,0 0 1,1-1 0,-1 0 0,0 0-1,11-6 1,15-12-4450</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25.731"/>
    </inkml:context>
    <inkml:brush xml:id="br0">
      <inkml:brushProperty name="width" value="0.025" units="cm"/>
      <inkml:brushProperty name="height" value="0.025" units="cm"/>
    </inkml:brush>
  </inkml:definitions>
  <inkml:trace contextRef="#ctx0" brushRef="#br0">115 0 9897,'0'0'4383,"-10"5"-849,2 0-3006,0 0-1,0 0 1,0 1-1,0 0 0,1 1 1,0 0-1,-11 13 1,14-15-299,1 0 1,-1 0-1,1 1 0,0-1 1,0 1-1,1-1 1,0 1-1,0 0 0,0 0 1,0 0-1,1 0 1,0 0-1,0 0 1,1 1-1,0 10 0,1-15-210,0 0 0,0 0 0,0 0 0,0 0-1,0 0 1,0 0 0,1-1 0,-1 1 0,1 0 0,-1-1-1,1 1 1,-1-1 0,1 0 0,0 1 0,0-1 0,0 0-1,0 0 1,0 0 0,0-1 0,0 1 0,0 0 0,0-1-1,0 1 1,0-1 0,0 1 0,0-1 0,1 0 0,-1 0-1,3-1 1,5 2 8,1-1 0,-1-1 0,1 1 0,-1-2 0,11-2-1,-12 1-4,-1 0 0,1 0 0,-1-1 0,0 0 0,0-1 0,13-9 0,-18 13-12,-1-1 1,1 0-1,-1-1 1,1 1-1,-1 0 1,0-1-1,0 1 1,0-1-1,0 0 1,0 0-1,-1 1 1,1-1-1,-1 0 1,0 0-1,0-1 1,0 1-1,0 0 1,0 0-1,-1 0 1,1-1-1,-1-4 1,-1 6 12,1 1 0,-1-1 0,0 0 0,1 1 0,-1-1 0,0 1 0,0 0 0,0-1 0,-1 1 0,1 0 1,0-1-1,0 1 0,-1 0 0,1 0 0,0 0 0,-1 0 0,1 0 0,-1 1 0,0-1 0,1 0 0,-1 1 0,1-1 0,-1 1 1,0-1-1,0 1 0,1 0 0,-4 0 0,-55-3 54,48 4-74,10-1-84,-28 2 292,29-1-284,0-1 1,1 0-1,-1 0 0,0 0 1,0 1-1,0-1 0,1 0 1,-1 1-1,0-1 0,1 0 1,-1 1-1,0-1 0,1 1 1,-1-1-1,1 1 0,-1-1 1,1 1-1,-1 0 0,1-1 1,-1 1-1,1 0 0,-1-1 1,1 1-1,0 0 0,-1 0 1,1-1-1,0 1 0,0 0 1,0 0-1,0 0 0,-1-1 1,1 1-1,0 0 0,1 1 1,-1-1-211,0-1 0,1 1 0,-1-1 0,1 1 1,-1-1-1,1 0 0,-1 1 0,1-1 0,-1 0 0,1 1 1,-1-1-1,1 0 0,-1 1 0,1-1 0,0 0 0,-1 0 1,1 0-1,-1 0 0,1 0 0,0 0 0,-1 0 0,1 0 1,-1 0-1,1 0 0,0 0 0,-1 0 0,1 0 0,0-1 1,4 1-2236,22 0-11666</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26.377"/>
    </inkml:context>
    <inkml:brush xml:id="br0">
      <inkml:brushProperty name="width" value="0.025" units="cm"/>
      <inkml:brushProperty name="height" value="0.025" units="cm"/>
    </inkml:brush>
  </inkml:definitions>
  <inkml:trace contextRef="#ctx0" brushRef="#br0">1 103 6662,'5'-9'2323,"0"1"-1748,21-39 3034,-24 43-2817,1 1 0,-1-1 1,1 1-1,0-1 0,-1 1 0,2 0 0,-1 0 0,0 0 0,1 1 0,5-4 0,-8 6-667,0 1 1,-1 0-1,1-1 1,0 1-1,-1 0 1,1 0-1,-1-1 0,0 1 1,1 0-1,-1 0 1,0 0-1,1 0 0,-1 0 1,0 0-1,0-1 1,0 1-1,1 0 1,-1 0-1,0 0 0,-1 0 1,1 0-1,0 0 1,0 0-1,0 0 0,-1 1 1,-2 32 766,-14 33 165,10-42-787,1-1-1,1 1 1,-3 50 0,8-73-262,0 0 1,0 0 0,0-1 0,0 1 0,0 0 0,0 0 0,1 0-1,-1-1 1,1 1 0,-1 0 0,1 0 0,0-1 0,-1 1-1,1-1 1,0 1 0,0-1 0,0 1 0,0-1 0,1 1-1,-1-1 1,0 0 0,1 0 0,1 2 0,0-2 3,-1 0-1,1 0 1,0 0 0,0-1-1,-1 1 1,1-1 0,0 1-1,0-1 1,-1 0 0,1 0 0,0-1-1,0 1 1,4-1 0,4-2 12,0-1 1,-1 1 0,1-2 0,-1 1 0,0-2 0,15-9 0,32-36-14,-47 39-12,1 2 0,1-1-1,0 2 1,25-17 0,-36 28-18,0 0 0,-1 0 0,0 0 0,1 1 0,-1-1 1,0 0-1,0 0 0,0 0 0,0 0 0,-1 0 0,1 1 0,-1 1 0,-1 1 116,-4 27-2905,6-31 2515,0 0-1,0 0 1,0 0 0,1-1 0,-1 1 0,0 0 0,1-1 0,-1 1 0,1 0 0,-1 0 0,1-1 0,-1 1 0,1-1 0,-1 1 0,1-1 0,-1 1-1,1-1 1,0 1 0,-1-1 0,1 1 0,0-1 0,-1 0 0,1 1 0,0-1 0,0 0 0,0 0 0,-1 1 0,1-1 0,0 0 0,0 0-1,-1 0 1,1 0 0,0 0 0,0 0 0,0 0 0,-1-1 0,1 1 0,1 0 0,17-3-7608</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26.722"/>
    </inkml:context>
    <inkml:brush xml:id="br0">
      <inkml:brushProperty name="width" value="0.025" units="cm"/>
      <inkml:brushProperty name="height" value="0.025" units="cm"/>
    </inkml:brush>
  </inkml:definitions>
  <inkml:trace contextRef="#ctx0" brushRef="#br0">93 12 15791,'0'0'3240,"-8"1"-586,0 1-2267,0 0 1,0 1-1,0 0 1,0 1 0,-8 4-1,14-7-314,1-1-1,-1 1 0,0 0 1,1 0-1,-1 0 0,1 0 1,-1 0-1,1 0 0,0 1 1,-1-1-1,1 0 0,0 1 1,0-1-1,0 1 0,0-1 1,0 1-1,0-1 0,0 1 1,1 0-1,-1 0 0,1-1 1,-1 1-1,1 0 0,-1 0 1,1-1-1,0 1 0,0 0 1,0 0-1,0 0 0,0 0 1,0-1-1,1 1 0,-1 0 1,1 0-1,-1 0 0,2 2 1,0-2-60,0-1 0,-1 0 0,1 0 0,0 0 0,0 0 0,0 0 0,0 0 0,0 0 0,0 0 0,0-1 0,1 1 1,-1-1-1,0 0 0,0 0 0,0 1 0,1-1 0,-1-1 0,2 1 0,44-6 48,-42 4-122,-1-1 0,0 1 0,0-1 0,0 0 0,0 0-1,-1 0 1,1-1 0,-1 0 0,0 1 0,0-2 0,0 1 0,-1 0 0,1-1-1,-1 0 1,0 1 0,0-1 0,-1 0 0,0-1 0,4-9 0,-6 15 16,0-1 0,0 1 1,0 0-1,0-1 1,0 1-1,0-1 0,0 1 1,-1-1-1,1 1 0,0 0 1,0-1-1,0 1 0,0-1 1,-1 1-1,1 0 0,0-1 1,0 1-1,0 0 1,-1-1-1,1 1 0,0 0 1,-1-1-1,1 1 0,0 0 1,-1 0-1,1 0 0,0-1 1,-1 1-1,1 0 0,-1 0 1,1 0-1,0 0 1,-1-1-1,1 1 0,-1 0 1,1 0-1,0 0 0,-1 0 1,1 0-1,-1 0 0,1 0 1,-1 0-1,1 0 1,0 0-1,-1 1 0,1-1 1,-1 0-1,1 0 0,0 0 1,-1 0-1,1 1 0,0-1 1,-1 1-1,-21 11-881,21-12 829,1 1 0,-1-1 0,1 0 0,-1 1 0,1-1 0,0 1 0,-1-1 0,1 1 0,0-1 0,-1 1 0,1-1 0,0 1 0,0-1 0,-1 1 0,1-1 0,0 1 0,0-1 0,0 1 0,0-1 0,0 1 0,0 0 0,0-1 0,0 1 0,0-1 0,0 1 0,0-1 0,0 1 0,0 0 0,0-1 0,1 1 0,-1-1 0,0 1 0,0-1 0,1 1 0,-1-1 0,0 1 0,1-1 0,-1 1 0,0-1 0,1 0 0,-1 1 0,1-1 0,-1 1 0,1-1 0,-1 0 0,1 0 0,-1 1 0,1-1 0,-1 0 0,1 0 0,-1 1 0,1-1 0,-1 0 0,1 0 0,-1 0 0,1 0 0,0 0 0,-1 0 0,1 0 0,-1 0 0,1 0 0,-1 0 0,1 0 0,0 0 0,-1-1 0,1 1 0,0 0 0,3-1-806,1 0-1,-1 0 0,0 0 0,1 0 0,-1-1 0,0 0 1,6-3-1,13-13-4664</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27.098"/>
    </inkml:context>
    <inkml:brush xml:id="br0">
      <inkml:brushProperty name="width" value="0.025" units="cm"/>
      <inkml:brushProperty name="height" value="0.025" units="cm"/>
    </inkml:brush>
  </inkml:definitions>
  <inkml:trace contextRef="#ctx0" brushRef="#br0">111 1 9929,'0'0'10811,"-6"12"-10117,-2 6-410,0 0 0,2 1 0,0-1 0,1 2 0,1-1 0,0 1 0,-1 34 0,5-43-209,0 0 0,1 0-1,0-1 1,1 1 0,0 0 0,1-1-1,6 18 1,-7-23-199,1 1-1,0-1 1,0 0-1,0 0 1,1 0-1,-1 0 1,1-1-1,0 0 1,1 0 0,-1 0-1,1 0 1,0 0-1,0-1 1,10 6-1,-14-9-19,1 1 0,-1 0 0,0 0 0,0-1 0,0 1 0,1 0 0,-1-1 0,0 0 0,1 1 0,-1-1 0,0 0 0,1 1 0,-1-1 0,1 0 0,-1 0 0,0 0 0,1 0 0,-1-1 0,1 1 0,2-1 0,-4 0 49,0 0 0,1 1 0,-1-1 1,0 0-1,0 0 0,0 0 0,0 0 1,1 0-1,-1 0 0,0 1 0,0-1 0,-1 0 1,1 0-1,0 0 0,0 0 0,0 0 0,-1 0 1,1 1-1,0-1 0,-1 0 0,1 0 0,0 0 1,-1 0-1,-4-8-23,-1-1 0,1 2 1,-2-1-1,-8-10 0,-39-28 1841,38 34-715,1-1 0,0 0 0,-13-17 0,27 31-939,1-1-1,-1 1 1,0-1 0,1 0 0,-1 1 0,1-1 0,-1 0 0,1 1 0,0-1-1,-1 0 1,1 0 0,0 1 0,-1-1 0,1 0 0,0 0 0,0 0-1,0 0 1,0 1 0,0-1 0,0 0 0,0 0 0,0 0 0,0 0-1,0 1 1,0-1 0,0 0 0,1 0 0,-1 0 0,0 1 0,1-1-1,-1 0 1,0 0 0,1 1 0,-1-1 0,1 0 0,-1 1 0,1-1-1,0 0 1,-1 1 0,1-1 0,0 1 0,-1-1 0,1 1 0,0-1 0,-1 1-1,1 0 1,0-1 0,0 1 0,0 0 0,-1 0 0,1-1 0,0 1-1,1 0 1,57-8-1038,-42 7 227,20-4-2381,2 0-2146</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27.821"/>
    </inkml:context>
    <inkml:brush xml:id="br0">
      <inkml:brushProperty name="width" value="0.025" units="cm"/>
      <inkml:brushProperty name="height" value="0.025" units="cm"/>
    </inkml:brush>
  </inkml:definitions>
  <inkml:trace contextRef="#ctx0" brushRef="#br0">86 195 11627,'0'0'9727,"-9"1"-8041,6-1-1607,0 0-1,1 0 0,-1 0 0,0 1 0,0-1 0,0 1 0,1 0 0,-1 0 0,0 0 0,1 0 0,-1 0 0,0 0 0,1 1 0,0-1 0,-1 1 0,1 0 0,0 0 0,0 0 0,0 0 0,0 0 0,0 0 0,1 1 0,-1-1 0,0 0 0,1 1 0,0-1 0,0 1 0,0 0 0,0-1 1,0 1-1,0 0 0,1 0 0,-1 4 0,-1 1 25,0-1 0,0 0 1,1 1-1,0-1 0,1 0 1,-1 1-1,1-1 1,1 1-1,0-1 0,0 1 1,2 7-1,-2-11-85,1-1 1,-1 0-1,1 0 1,0 0-1,0 0 1,0-1-1,0 1 0,0 0 1,1-1-1,-1 0 1,1 1-1,0-1 0,0 0 1,-1 0-1,1-1 1,0 1-1,1-1 0,-1 1 1,0-1-1,0 0 1,1 0-1,-1 0 0,0-1 1,1 1-1,6-1 1,-3 1-12,0 0 1,0-1-1,0 0 1,1 0-1,-1-1 1,0 0-1,0 0 1,0-1-1,0 0 1,0 0-1,0 0 1,-1-1-1,1 0 1,-1-1-1,1 1 1,-1-1-1,-1 0 1,1-1-1,0 0 1,-1 1-1,0-2 1,0 1-1,0-1 1,-1 1-1,0-1 1,0 0-1,-1-1 1,1 1-1,-1-1 1,-1 1-1,1-1 1,-1 0-1,0 0 1,-1 0-1,1 0 1,-1-11-1,0 14-12,0-39-134,-1 42 123,1 1 0,-1-1 0,0 0 0,0 0 0,0 1-1,0-1 1,0 0 0,0 0 0,0 0 0,0 1 0,0-1 0,0 0-1,0 0 1,-1 0 0,1 1 0,0-1 0,0 0 0,-1 0-1,1 1 1,-1-1 0,1 0 0,-1 1 0,1-1 0,-1 0 0,1 1-1,-1-1 1,1 1 0,-1-1 0,0 1 0,1-1 0,-1 1-1,0 0 1,1-1 0,-1 1 0,0 0 0,0-1 0,1 1 0,-1 0-1,0 0 1,-1 0 0,1 0 13,0 0 0,1 1 1,-1 0-1,0-1 0,0 1 0,0 0 0,1-1 0,-1 1 0,0 0 1,1 0-1,-1-1 0,1 1 0,-1 0 0,1 0 0,-1 0 1,1 0-1,0 0 0,-1 0 0,1 0 0,0 0 0,0 0 0,-1 0 1,1 0-1,0 0 0,0 0 0,0 0 0,0 0 0,1 0 1,-1 0-1,0 0 0,0 0 0,1-1 0,0 3 0,-1-1 3,0 0 0,1 0 0,0-1-1,-1 1 1,1 0 0,0 0-1,0-1 1,0 1 0,0 0 0,0-1-1,0 1 1,1-1 0,-1 0 0,0 1-1,1-1 1,-1 0 0,4 2 0,3-1 7,0 0 0,0 0 1,0-1-1,0-1 0,1 1 1,-1-1-1,0 0 0,0-1 0,0 0 1,0-1-1,0 1 0,0-1 1,0-1-1,0 0 0,0 0 1,-1 0-1,0-1 0,0 0 1,0-1-1,12-9 0,-8 6-1,0-1-1,-1 0 0,0-1 1,-1 0-1,0 0 1,-1-1-1,0 0 1,0-1-1,-1 0 1,-1 0-1,9-21 1,-10-8-71,-5 40 64,0 1 0,0 0-1,0-1 1,0 1-1,0-1 1,0 1-1,-1 0 1,1-1-1,0 1 1,0-1-1,0 1 1,0 0-1,0-1 1,-1 1-1,1-1 1,0 1 0,0 0-1,-1-1 1,1 1-1,0 0 1,-1 0-1,1-1 1,0 1-1,-1 0 1,1 0-1,0-1 1,-1 1-1,1 0 1,-1 0-1,-17 12-18,8 0 29,1 1-1,0 0 0,1 0 0,1 1 1,-9 22-1,-25 78 193,34-93-120,1 1-1,0-1 1,2 1-1,1 0 1,0 0-1,1 1 1,2-1-1,0 0 1,2 1-1,0-1 1,1 0-1,8 27 1,-9-46-149,0 2-133,0 0-1,0 1 1,-1-1 0,1 1 0,-1-1 0,0 1-1,-1-1 1,1 1 0,-1-1 0,0 1-1,-2 10 1,2-16 194,0 1 0,0-1 0,-1 0 0,1 0 0,0 1 0,0-1 0,-1 0 0,1 1 0,0-1 0,0 0 0,-1 0 0,1 1 0,0-1 0,-1 0 0,1 0 0,0 0 0,-1 0 0,1 0 0,0 1 0,-1-1 0,1 0 0,0 0 0,-1 0 0,1 0 0,-1 0 0,1 0 0,0 0 0,-1 0 0,1 0-1,0 0 1,-1 0 0,1 0 0,-1-1 0,1 1 0,0 0 0,-1 0 0,1 0 0,0 0 0,-1-1 0,1 1 0,0 0 0,0 0 0,-1-1 0,1 1 0,0 0 0,-1-1 0,-11-13 70,7 2-163,1 0-1,0 0 0,1-1 0,1 1 0,0-1 0,0 1 1,1-1-1,1 1 0,0-1 0,1 0 0,0 0 1,1 1-1,0-1 0,1 1 0,1 0 0,8-21 1,-3 13-745,0 1 0,2 0 1,20-28-1,-14 24-1759,2 2 1,25-24 0,-12 16-4695</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28.416"/>
    </inkml:context>
    <inkml:brush xml:id="br0">
      <inkml:brushProperty name="width" value="0.025" units="cm"/>
      <inkml:brushProperty name="height" value="0.025" units="cm"/>
    </inkml:brush>
  </inkml:definitions>
  <inkml:trace contextRef="#ctx0" brushRef="#br0">93 0 14414,'0'0'2696,"-7"12"-481,-5 9-1152,1 1 0,0 0 0,2 1 0,1 0 0,0 0 0,2 1 0,-4 29 0,9-35-638,-1-5-351,0 0 1,1 0-1,1 1 1,1-1-1,0 0 0,0 1 1,1-1-1,7 23 0,-9-36-89,0 0 0,0 1-1,0-1 1,0 0-1,0 0 1,0 1 0,1-1-1,-1 0 1,0 0 0,0 1-1,0-1 1,0 0 0,0 0-1,0 0 1,1 1-1,-1-1 1,0 0 0,0 0-1,0 0 1,0 1 0,1-1-1,-1 0 1,0 0-1,0 0 1,1 0 0,-1 1-1,0-1 1,0 0 0,1 0-1,-1 0 1,0 0-1,0 0 1,1 0 0,-1 0-1,0 0 1,0 0 0,1 0-1,-1 0 1,0 0-1,0 0 1,1 0 0,-1 0-1,5-13-562,-4-18-94,-1 24 538,-1 1-1,0-1 1,-1 0-1,0 1 0,0-1 1,0 1-1,-4-8 1,3 8-30,0 0 0,1 1 1,0-1-1,0-1 0,1 1 0,0 0 1,-1-7-1,26 17 265,-3 6 16,0-2 0,1 0 0,42 8 0,-58-15-106,1 1 0,-1-2 0,0 1 0,1-1-1,-1 0 1,0 0 0,1 0 0,-1-1-1,0 0 1,0 0 0,1-1 0,-1 0-1,0 0 1,-1 0 0,1-1 0,0 0-1,-1 0 1,1 0 0,5-5 0,-10 6 24,1 0 0,-1 0 0,1 0 0,-1 0 0,0 0 0,1 0 0,-1-1 0,0 1-1,-1 0 1,1 0 0,0-1 0,0-2 0,-5-4 455,-11 16-377,10-2-44,0 0 0,0 0 0,1 1 0,0-1 0,0 1 1,1 0-1,0 1 0,0-1 0,0 0 0,1 1 0,0 0 0,0-1 0,0 1 1,1 0-1,0 0 0,1 0 0,-1 0 0,1 0 0,1 8 0,0-14-61,0 1-1,1-1 1,-1 1-1,0-1 1,0 1-1,1-1 1,-1 0 0,1 0-1,-1 0 1,1 0-1,0 0 1,-1 0-1,1 0 1,0 0-1,0-1 1,-1 1-1,1-1 1,0 1-1,0-1 1,0 0-1,0 0 1,0 0-1,-1 0 1,1 0-1,0 0 1,0 0-1,3-1 1,55-11-64,-45 6-366,-1-1-1,0-1 1,0 0-1,-1-1 1,15-13-1,-13 10 126,1 0-1,25-12 1,-41 23 338,1 1 0,-1 0 1,0 0-1,0 0 0,0 0 0,0 0 0,1 0 1,-1 0-1,0 0 0,0 0 0,0 0 0,1 0 1,-1 0-1,0 0 0,0 0 0,0 0 0,0 0 1,1 0-1,-1 0 0,0 0 0,0 0 0,0 0 1,1 0-1,-1 0 0,0 0 0,0 0 0,0 0 1,0 1-1,1-1 0,-1 0 0,0 0 0,0 0 1,0 0-1,0 0 0,0 1 0,0-1 0,1 0 1,-1 0-1,0 0 0,0 0 0,0 1 0,0-1 1,0 0-1,0 0 0,0 1 0,1 13 769,-6 15-104,4-23-1194,-7 25 2626,10-19-3846,6-9-5409,7-8-5401</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29.473"/>
    </inkml:context>
    <inkml:brush xml:id="br0">
      <inkml:brushProperty name="width" value="0.025" units="cm"/>
      <inkml:brushProperty name="height" value="0.025" units="cm"/>
    </inkml:brush>
  </inkml:definitions>
  <inkml:trace contextRef="#ctx0" brushRef="#br0">142 1 11627,'0'0'4340,"-8"8"-2135,-7 11-1699,1 0 0,1 1 0,1 1 0,1 0 0,1 0 0,0 1 0,2 0 0,-7 28 0,8-23-198,1 1 0,1 0 1,1 0-1,2 0 0,0 0 0,2 1 1,4 28-1,-3-54-308,-1 0 0,1-1 0,-1 1 0,1 0 0,0-1 0,0 1 0,0-1-1,1 1 1,-1-1 0,1 0 0,-1 0 0,1 1 0,2 1 0,-4-3-9,1-1 0,-1 0 0,0 0 0,1 1 0,-1-1 0,0 0 0,1 0 0,-1 0 0,1 1 0,-1-1 0,0 0 0,1 0 0,-1 0 0,1 0 0,-1 0 0,0 0 0,1 0 1,-1 0-1,1 0 0,-1 0 0,0 0 0,1 0 0,-1 0 0,1 0 0,-1 0 0,0 0 0,1-1 0,-1 1 0,1 0 0,9-21-410,-5-18 294,-1 0 0,-2-1 0,-3-42 0,1 22 11,11 79 337,1-1-1,30 33 1,-34-44-205,0-1 1,1 0-1,0 0 1,1-1 0,-1 0-1,1 0 1,0-1 0,0-1-1,0 1 1,0-2-1,1 1 1,-1-2 0,1 1-1,0-1 1,-1-1-1,1 0 1,0 0 0,-1-1-1,1-1 1,11-2 0,-12 2-11,1-1 1,-1 0-1,0 0 0,1-1 1,-2 0-1,1-1 1,0 0-1,-1-1 1,0 0-1,0 0 1,-1-1-1,0 0 1,0 0-1,0-1 1,-1 0-1,0 0 1,-1-1-1,0 0 1,8-16-1,-10 11 82,-13 21 49,-11 18 257,17-20-274,1 0 1,-1 1 0,1-1-1,0 1 1,0-1-1,0 1 1,1 0 0,0 0-1,0-1 1,0 1 0,1 0-1,0 6 1,0-10-87,0-1 0,1 0 0,-1 0 0,0 1 0,1-1 0,-1 0 0,1 0-1,0 1 1,-1-1 0,1 0 0,0 0 0,0 0 0,-1 0 0,1 0 0,0 0 0,0 0 0,0-1 0,0 1 0,0 0 0,0 0 0,2 0 0,0 0-13,0 0 0,0-1 1,0 1-1,0-1 1,0 1-1,0-1 0,0 0 1,0-1-1,0 1 0,0 0 1,0-1-1,0 0 0,3-1 1,11-4-107,-2-1 0,1-1 1,-1 0-1,0-1 0,-1-1 1,19-16-1,26-16-118,-58 41 205,-1 1 1,1-1-1,-1 1 0,1-1 1,-1 1-1,1 0 0,-1-1 0,1 1 1,-1-1-1,1 1 0,0 0 1,-1 0-1,1-1 0,0 1 0,-1 0 1,1 0-1,0 0 0,-1 0 1,1 0-1,0 0 0,-1 0 0,1 0 1,0 0-1,0 0 0,-1 0 0,1 0 1,0 0-1,-1 0 0,1 1 1,0-1-1,-1 0 0,1 1 0,-1-1 1,1 0-1,0 1 0,-1-1 1,1 1-1,-1-1 0,1 1 0,-1-1 1,1 1-1,-1-1 0,1 2 1,4 34 439,-2-5-223,-2-29-244,-1 0 0,1 0 0,-1 0-1,1 0 1,0 0 0,0 0 0,0 0-1,0 0 1,0 0 0,0-1 0,0 1-1,1 0 1,-1-1 0,1 1 0,-1-1-1,1 1 1,0-1 0,-1 0 0,1 0-1,0 0 1,0 0 0,0 0 0,0 0-1,0 0 1,0-1 0,0 1 0,0-1-1,0 1 1,0-1 0,0 0 0,0 0-1,0 0 1,0 0 0,0 0 0,1-1-1,3 0 1,-2-1-497,1 1 1,-1-1-1,0 0 0,0-1 0,0 1 0,0-1 1,0 0-1,0 0 0,-1 0 0,1 0 1,-1-1-1,0 0 0,0 1 0,0-1 0,3-6 1,13-46-8156,-13 23 4052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6:42.664"/>
    </inkml:context>
    <inkml:brush xml:id="br0">
      <inkml:brushProperty name="width" value="0.025" units="cm"/>
      <inkml:brushProperty name="height" value="0.025" units="cm"/>
    </inkml:brush>
  </inkml:definitions>
  <inkml:trace contextRef="#ctx0" brushRef="#br0">899 82 5926,'-11'-5'85,"-9"-5"-143,-75-34 714,83 39-306,0 1 0,0 1 0,0 0 0,0 0 0,0 1 0,-23-1 0,32 4-307,-1 0 0,0 0 0,1 0 0,-1 0 0,1 0 0,0 1 0,-1-1 0,1 1 0,0 0 0,0 0 0,0 0 0,0 0 0,0 1 0,1-1 0,-1 1 0,1 0 0,-1 0 0,-2 5 0,-6 8-58,1 1 0,-10 24 0,10-19 55,-41 89-34,5 2 0,-55 212 0,-21 249 102,93-421 22,-145 1164 180,166-1224-301,-14 233 13,21-258 35,3-1 0,19 119 0,-15-156-26,1-1 0,1 0-1,1 0 1,2-1-1,1 0 1,27 45-1,-32-62-17,0-2-1,0 1 0,1-1 0,1 0 1,0-1-1,0 1 0,0-2 0,16 10 1,-18-13 2,1 0 0,0 0 1,0-1-1,0 0 0,0-1 1,1 0-1,-1 0 0,1-1 1,-1 0-1,1 0 1,-1-1-1,1 0 0,9-2 1,-5-1 12,1 0 1,-1-1 0,0-1 0,0 0 0,0-1 0,-1 0 0,0-1 0,0 0-1,0-1 1,-1 0 0,-1-1 0,1 0 0,13-17 0,15-18 74,59-88 0,-90 121-100,286-492 240,-44-26-80,-161 322-196,-10-3-1,61-253 1,-103 299-45,-6-2 1,-8 0-1,3-258 0,-26 390 78,-1 1 0,-2-1 0,-1 1 0,-2 0 0,-1 0 0,-19-54 0,20 72 40,-1 0 0,0 0 0,-1 1 1,-1 1-1,0-1 0,-1 1 0,0 1 0,-1 0 1,0 0-1,-1 1 0,-1 1 0,1 0 1,-2 0-1,1 1 0,-1 1 0,-16-7 0,0 4-23,0 1-1,-1 1 0,-1 1 0,1 2 1,-1 1-1,0 1 0,0 2 0,-34 3 1,14 1-162,1 3 0,0 2 1,0 2-1,-65 21 1,-66 40-817,49-18-1495,65-31-1985</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29.847"/>
    </inkml:context>
    <inkml:brush xml:id="br0">
      <inkml:brushProperty name="width" value="0.025" units="cm"/>
      <inkml:brushProperty name="height" value="0.025" units="cm"/>
    </inkml:brush>
  </inkml:definitions>
  <inkml:trace contextRef="#ctx0" brushRef="#br0">0 0 4484,'0'0'16560,"56"9"-19859,-21 4-1698,2 2-3651</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30.179"/>
    </inkml:context>
    <inkml:brush xml:id="br0">
      <inkml:brushProperty name="width" value="0.025" units="cm"/>
      <inkml:brushProperty name="height" value="0.025" units="cm"/>
    </inkml:brush>
  </inkml:definitions>
  <inkml:trace contextRef="#ctx0" brushRef="#br0">181 176 17296,'0'0'3652,"-10"-4"-503,-1 1-2641,0 0-1,0 1 1,0 0-1,-1 0 1,1 1-1,-23 1 1,31 0-439,0 0 0,0 0 0,1 0 0,-1 1 0,0-1 0,0 1 0,1-1 0,-1 1 0,0 0 0,1 0 0,-1 0 0,0 1 1,1-1-1,0 1 0,-1-1 0,1 1 0,0 0 0,0 0 0,0 0 0,0 0 0,0 0 0,0 0 0,1 0 0,-1 1 0,1-1 0,-1 1 1,1-1-1,0 1 0,0-1 0,0 1 0,0 0 0,1 0 0,-1-1 0,1 1 0,0 0 0,0 0 0,0 0 0,0 5 0,1-5-67,-1-1 0,1 1 0,0-1 0,0 1 0,0-1-1,1 1 1,-1-1 0,0 1 0,1-1 0,-1 0 0,1 0 0,0 0-1,0 0 1,0 0 0,0 0 0,0-1 0,0 1 0,1-1-1,-1 1 1,0-1 0,1 0 0,-1 0 0,1 0 0,-1 0 0,1 0-1,0-1 1,2 1 0,10 2-130,-1 0 1,1-1-1,23-1 0,-29-1-10,0 0 0,0-1 0,0 0 0,0-1 0,0 0 0,-1 0 0,1-1 0,-1 0 0,1 0 0,-1-1 0,0 0 0,-1-1 0,12-8 0,-9 5-11,0-1-1,-1 0 1,-1 0-1,1-1 1,-1-1-1,-1 1 1,0-1-1,10-23 0,-12 24 149,0-1 0,-2 1 0,1-1 0,-1-1 0,-1 1 0,0 0 0,-1-1 0,0 1 0,0-13 0,-1 23 11,-1 1-1,1-1 1,0 1 0,0-1 0,0 0 0,0 1 0,0-1-1,-1 1 1,1-1 0,0 0 0,-1 1 0,1-1-1,0 1 1,-1-1 0,1 1 0,0-1 0,-1 1 0,1-1-1,-1 1 1,1 0 0,-1-1 0,1 1 0,-1-1-1,0 1 1,1 0 0,-1 0 0,1-1 0,-1 1-1,0 0 1,1 0 0,-1 0 0,0 0 0,1 0 0,-1 0-1,1 0 1,-1 0 0,0 0 0,1 0 0,-1 0-1,0 0 1,1 0 0,-1 0 0,1 1 0,-1-1 0,0 0-1,1 0 1,-1 1 0,1-1 0,-1 0 0,1 1-1,-1 0 1,-30 20 243,26-14-242,1 0-1,0 0 1,0 1-1,0-1 1,1 1-1,0 0 1,0-1-1,1 1 1,0 1-1,1-1 1,0 0-1,0 0 1,0 1-1,1-1 0,1 0 1,-1 1-1,1-1 1,1 0-1,-1 0 1,1 0-1,1 0 1,0 0-1,0 0 1,0-1-1,1 1 1,8 11-1,-7-12-768,0 0-1,1 0 1,0-1-1,0 1 0,1-1 1,0-1-1,0 1 1,0-1-1,15 7 0,16 4-9272</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31.578"/>
    </inkml:context>
    <inkml:brush xml:id="br0">
      <inkml:brushProperty name="width" value="0.025" units="cm"/>
      <inkml:brushProperty name="height" value="0.025" units="cm"/>
    </inkml:brush>
  </inkml:definitions>
  <inkml:trace contextRef="#ctx0" brushRef="#br0">59 22 11403,'0'0'5055,"-3"11"-2781,-12 41-1317,3 1 0,1-1-1,4 2 1,-3 66 0,10-119-936,0-1 1,0 0-1,0 0 1,0 1-1,0-1 1,0 0-1,0 0 1,0 1-1,-1-1 1,1 0-1,0 0 1,0 1-1,0-1 1,0 0-1,0 0 1,0 1 0,1-1-1,-1 0 1,0 0-1,0 1 1,0-1-1,0 0 1,0 0-1,0 1 1,0-1-1,0 0 1,1 0-1,-1 0 1,0 1-1,0-1 1,0 0-1,0 0 1,1 0-1,-1 1 1,0-1 0,0 0-1,1 0 1,-1 0-1,0 0 1,0 0-1,1 0 1,-1 0-1,0 1 1,0-1-1,1 0 1,9-11 326,7-21-229,-8 5-190,-2 0 1,0 0-1,-2-1 0,2-39 1,-2-85-398,-5 150 478,0 12 14,0 0 0,1 0 0,0 0 0,1 0 0,-1-1 0,2 1 0,4 13 1,-5-20-13,0 1 1,0 0-1,0-1 1,0 1-1,1-1 1,-1 0 0,1 0-1,0 0 1,0 0-1,0 0 1,1-1-1,-1 1 1,0-1 0,1 0-1,0 0 1,-1 0-1,1-1 1,0 1 0,0-1-1,0 0 1,5 1-1,2 0 24,0-1-1,0 0 1,0-1 0,0 0-1,0 0 1,0-1-1,0-1 1,0 0 0,0 0-1,16-6 1,-21 5-21,0 1 0,1-1 0,-1 0 0,-1 0 0,1-1 0,0 1 0,-1-1 0,1-1 0,-1 1 1,0-1-1,-1 0 0,1 0 0,-1 0 0,0 0 0,0-1 0,-1 0 0,0 0 0,4-8 0,-2-6 97,-13 29 57,-14 32-76,14-22-89,0 1 0,2-1 0,0 1 0,1 0-1,2 0 1,0 1 0,0-1 0,2 1 0,1-1 0,2 26 0,-1-44-104,-1 1 0,1-1 0,0 1 1,0-1-1,0 0 0,0 1 0,0-1 0,0 0 1,1 0-1,-1 1 0,1-1 0,0 0 0,-1-1 1,1 1-1,0 0 0,0 0 0,0-1 1,4 3-1,-4-3-548,1 0 0,-1 0 1,1 0-1,-1 0 0,1-1 1,-1 1-1,1-1 1,0 1-1,-1-1 0,1 0 1,4 0-1,11-3-7018</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32.001"/>
    </inkml:context>
    <inkml:brush xml:id="br0">
      <inkml:brushProperty name="width" value="0.025" units="cm"/>
      <inkml:brushProperty name="height" value="0.025" units="cm"/>
    </inkml:brush>
  </inkml:definitions>
  <inkml:trace contextRef="#ctx0" brushRef="#br0">0 35 13773,'0'0'13709,"60"-4"-13581,-26 4-64,2-1-576,-2-8-1378,-7-1-1826,-7 0-3779</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32.472"/>
    </inkml:context>
    <inkml:brush xml:id="br0">
      <inkml:brushProperty name="width" value="0.025" units="cm"/>
      <inkml:brushProperty name="height" value="0.025" units="cm"/>
    </inkml:brush>
  </inkml:definitions>
  <inkml:trace contextRef="#ctx0" brushRef="#br0">173 67 17264,'0'0'3022,"0"-9"-401,1-30-560,-1 39-2032,0-1 0,1 0 0,-1 1 0,0-1 0,0 1 0,0-1 0,0 0 0,0 1 0,0-1 0,0 0 0,-1 1 0,1-1 0,0 1 0,0-1 0,0 0 0,-1 1 0,1-1 1,0 1-1,0-1 0,-1 1 0,1-1 0,-1 1 0,1-1 0,0 1 0,-1-1 0,1 1 0,-1-1 0,1 1 0,-1 0 0,1-1 0,-1 1 0,0 0 0,1-1 0,-1 1 0,1 0 0,-1 0 0,0 0 1,1-1-1,-1 1 0,1 0 0,-1 0 0,0 0 0,1 0 0,-1 0 0,0 0 0,1 0 0,-1 0 0,1 1 0,-1-1 0,0 0 0,0 1 0,-25 15 67,17-6-80,1 1 0,0 0-1,1 0 1,0 0 0,1 1-1,-7 19 1,10-23-8,0 0-1,1 0 1,-1 0 0,2 0 0,-1 0 0,1 1-1,1-1 1,-1 0 0,1 1 0,1-1 0,2 14-1,-2-20-50,0 0 0,0 0 0,0 0 0,0 0-1,1 0 1,-1 0 0,1 0 0,-1-1 0,1 1 0,0-1-1,0 1 1,0-1 0,0 0 0,0 0 0,0 1 0,0-1-1,0-1 1,0 1 0,0 0 0,1 0 0,-1-1 0,4 1-1,60 5-1884,-49-5 1337,-7-1-15,4 1-167,0 0-1,1 1 1,21 5 0,-34-7 849,0 1 1,0-1 0,0 1-1,0-1 1,0 1 0,-1 0 0,1-1-1,0 1 1,0 0 0,-1 0-1,1 1 1,0-1 0,-1 0-1,1 0 1,-1 1 0,0-1 0,1 1-1,-1-1 1,0 1 0,0 0-1,0-1 1,0 1 0,0 0 0,0 0-1,-1 0 1,1 0 0,-1 0-1,1-1 1,-1 1 0,0 0 0,1 0-1,-1 0 1,0 0 0,-1 3-1,0-1 226,-1 0 0,0 0-1,0-1 1,0 1 0,-1-1-1,1 1 1,-1-1 0,0 0-1,0 0 1,0 0 0,0 0-1,-1 0 1,1-1 0,-1 0-1,-4 3 1,-61 31 1427,54-30-1541,1 0 1,-1 0-1,-1-1 1,1-1-1,-1-1 1,1 0-1,-1-1 0,0-1 1,-22 0-1,37-1-279,1 0 1,-1 0-1,0 0 0,0-1 0,0 1 0,0 0 0,0 0 0,1-1 0,-1 1 0,0 0 1,0-1-1,0 1 0,1 0 0,-1-1 0,0 1 0,1-1 0,-1 0 0,0 1 0,1-1 0,-1 0 1,1 1-1,-1-1 0,1 0 0,-1 1 0,1-1 0,-1 0 0,1 0 0,0 0 0,0 1 1,-1-1-1,1 0 0,0 0 0,0 0 0,0 0 0,0 1 0,0-1 0,0 0 0,0 0 1,0 0-1,0 0 0,0 0 0,1-1 0,0-1-649,0 0-1,0-1 1,0 1-1,1 0 1,-1 0 0,1 0-1,0 0 1,0 0 0,4-5-1,18-15-7010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32.832"/>
    </inkml:context>
    <inkml:brush xml:id="br0">
      <inkml:brushProperty name="width" value="0.025" units="cm"/>
      <inkml:brushProperty name="height" value="0.025" units="cm"/>
    </inkml:brush>
  </inkml:definitions>
  <inkml:trace contextRef="#ctx0" brushRef="#br0">1 40 14958,'0'0'13869,"50"-7"-13805,-21 5-64,0-3-544,0 1-1570,-4-5-3524,0-4-10665</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33.205"/>
    </inkml:context>
    <inkml:brush xml:id="br0">
      <inkml:brushProperty name="width" value="0.025" units="cm"/>
      <inkml:brushProperty name="height" value="0.025" units="cm"/>
    </inkml:brush>
  </inkml:definitions>
  <inkml:trace contextRef="#ctx0" brushRef="#br0">59 0 11627,'0'0'5109,"-2"10"-2520,-19 82 1092,-15 81 2194,38-149-6597,-2-24 677,0 0 0,0 0 0,0 1 1,0-1-1,0 0 0,0 0 0,1 1 0,-1-1 1,0 0-1,0 0 0,0 0 0,0 1 1,1-1-1,-1 0 0,0 0 0,0 0 0,1 0 1,-1 0-1,0 1 0,0-1 0,1 0 1,-1 0-1,0 0 0,0 0 0,1 0 0,-1 0 1,0 0-1,0 0 0,1 0 0,-1 0 1,0 0-1,0 0 0,1 0 0,-1 0 0,0 0 1,0 0-1,1 0 0,-1-1 0,0 1 1,2-1-183,-1 0 0,0 0 0,1-1 0,-1 1 0,0-1 0,0 1 0,0-1 0,0 1 0,0-1 0,0 0 0,-1 1 0,1-1 0,0 0 0,-1 0 0,0 1 0,1-1 0,-1 0 1,0 0-1,0-3 0,0-19-4882,0-5-2098</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33.565"/>
    </inkml:context>
    <inkml:brush xml:id="br0">
      <inkml:brushProperty name="width" value="0.025" units="cm"/>
      <inkml:brushProperty name="height" value="0.025" units="cm"/>
    </inkml:brush>
  </inkml:definitions>
  <inkml:trace contextRef="#ctx0" brushRef="#br0">0 74 6406,'0'0'18129,"45"-52"-16976,-16 45-544,7 1-449,7 1-128,-1 2-96,-1 3-1698,4 0-2049,-5 0-3845</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34.114"/>
    </inkml:context>
    <inkml:brush xml:id="br0">
      <inkml:brushProperty name="width" value="0.025" units="cm"/>
      <inkml:brushProperty name="height" value="0.025" units="cm"/>
    </inkml:brush>
  </inkml:definitions>
  <inkml:trace contextRef="#ctx0" brushRef="#br0">75 39 8168,'0'0'3582,"1"-8"-619,-1 4-3131,4-20 4428,-3 21-1742,0 19-1334,-5 44 483,-2 1 1,-25 105-1,18-107-1437,2 0-1,-5 109 0,16-167-321,0 0 0,0 1 0,0-1 0,0 0 0,1 0 0,-1 0 1,1 1-1,-1-1 0,1 0 0,-1 0 0,1 0 0,-1 0 0,1 0 0,0 0 0,0 0 0,0 0 0,-1 0 0,1 0 0,0 0 0,0 0 0,0-1 0,2 2 0,-2-1-150,0-1 0,0 0 0,-1 1 0,1-1 0,0 0-1,0 0 1,0 0 0,0 0 0,-1 1 0,1-1 0,0 0 0,0 0 0,0 0 0,0-1 0,-1 1 0,1 0 0,0 0 0,0 0 0,0-1 0,0 1-1,-1 0 1,1-1 0,0 1 0,0-1 0,-1 1 0,1-1 0,0 1 0,-1-1 0,1 1 0,-1-1 0,1 1 0,-1-1 0,2-1 0,2-12-6848</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34.666"/>
    </inkml:context>
    <inkml:brush xml:id="br0">
      <inkml:brushProperty name="width" value="0.025" units="cm"/>
      <inkml:brushProperty name="height" value="0.025" units="cm"/>
    </inkml:brush>
  </inkml:definitions>
  <inkml:trace contextRef="#ctx0" brushRef="#br0">62 131 2659,'2'-29'1004,"-1"19"206,-1-1 1,1 0-1,1 0 0,0 0 1,0 1-1,1-1 1,7-15-1,-8 29 4082,0 12-3680,-4 17-487,-35 90 1486,26-95-2046,2 0 0,1 1 0,1-1 0,2 1-1,-4 45 1,9-73-550,0 1 1,0 0-1,1 0 0,-1 0 0,0-1 1,1 1-1,-1 0 0,1-1 0,-1 1 0,1 0 1,-1-1-1,1 1 0,-1-1 0,1 1 1,-1-1-1,1 1 0,0-1 0,-1 1 0,1-1 1,0 0-1,0 1 0,-1-1 0,1 0 1,0 1-1,0-1 0,-1 0 0,1 0 1,0 0-1,0 0 0,0 0 0,-1 0 0,1 0 1,0 0-1,0 0 0,-1 0 0,1 0 1,0-1-1,0 1 0,0 0 0,0-1 0,36-9 189,14-16-125,-42 20-102,1 0 1,0 1 0,0 0-1,0 1 1,0 0 0,1 1-1,-1 0 1,1 0 0,17-1 0,-28 4 21,1 0 1,0 0-1,-1 0 1,1 1-1,0-1 1,-1 0-1,1 0 1,-1 0-1,1 0 1,0 1 0,-1-1-1,1 0 1,-1 1-1,1-1 1,-1 0-1,1 1 1,-1-1-1,1 0 1,-1 1 0,1-1-1,-1 1 1,0-1-1,1 1 1,-1-1-1,0 1 1,1 0-1,-1-1 1,1 2-1,0 23-8,-15 30 0,12-50 9,0 3-18,-1-1-333,1 1 0,0 0 0,0 0 0,0 16 0,9-29-7245,4-6-492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8:54.011"/>
    </inkml:context>
    <inkml:brush xml:id="br0">
      <inkml:brushProperty name="width" value="0.025" units="cm"/>
      <inkml:brushProperty name="height" value="0.025" units="cm"/>
    </inkml:brush>
  </inkml:definitions>
  <inkml:trace contextRef="#ctx0" brushRef="#br0">871 0 3716,'-30'14'4026,"-12"7"-1912,34-17-2168,1 0 0,0 1 0,0 0 0,0 0 0,0 1 0,1-1 0,0 1 0,0 1 0,0-1 0,-8 15 0,-37 66 160,4 3-1,4 2 1,5 2-1,3 1 1,4 1 0,5 2-1,4 1 1,-18 199-1,28-114-44,-45 433 17,-16-49 1251,-1 844 1,-9-144-832,0-1-9,81-961-485,7 383 19,-1-605 50,20 107-1,-16-152-44,1-1-1,2 0 1,1 0-1,35 69 1,-38-90-40,0-1 1,2-1-1,0 1 1,1-2-1,1 1 0,0-2 1,0 0-1,2 0 1,-1-1-1,2-1 1,-1-1-1,1 0 1,1-1-1,0-1 0,0 0 1,1-1-1,0-1 1,0-1-1,0 0 1,1-2-1,0 0 0,-1-1 1,20 0-1,5-3-101,-1-2-1,1-1 0,-1-3 1,0-1-1,-1-2 0,0-2 1,61-26-1,7-12 19,145-90 0,-192 100 112,-3-2 1,-1-3-1,-2-2 0,-2-3 1,-3-2-1,-1-2 1,-4-2-1,-1-3 1,-3-1-1,65-128 1,-15-4 166,73-219 0,33-215-66,29-339-162,-188 711 509,9-480 0,-120-296 101,35 689-385,-94-635 364,65 688-492,-172-459 0,233 733-48,-25-69 28,-81-157 1,98 216 0,-1 2 0,-1 0 0,-1 1 0,-1 0 0,-1 2 0,-1 0 0,0 1 0,-2 0 1,0 2-1,0 1 0,-29-16 0,15 15 133,0 2 0,-2 1 0,1 2 0,-1 1 0,-1 2 0,0 2-1,0 1 1,0 2 0,-74 4 0,57 3-98,0 2 0,1 3 0,0 2 0,0 3 0,1 2-1,-65 28 1,117-43-91,-38 16-210,-39 24 1,70-36-291,1-1 1,-1 1-1,1 0 1,0 1-1,1 0 0,-1 0 1,1 0-1,1 1 1,-1-1-1,1 1 1,0 1-1,-4 8 1,10-12-4844</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2:30.715"/>
    </inkml:context>
    <inkml:brush xml:id="br0">
      <inkml:brushProperty name="width" value="0.025" units="cm"/>
      <inkml:brushProperty name="height" value="0.025" units="cm"/>
    </inkml:brush>
  </inkml:definitions>
  <inkml:trace contextRef="#ctx0" brushRef="#br0">1 35 10314,'0'0'3491,"8"-4"-2770,13-3-29,0 1-1,0 1 1,0 0 0,40-2 0,380 9 1740,-413-2-2286,206 3 308,285 18-69,37 39-193,-361-50 11,285-22 0,-225 0-107,293-20-43,-154 7 155,125 38 22,-269-7-291,-203-6-962,-46-7-8981</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34.996"/>
    </inkml:context>
    <inkml:brush xml:id="br0">
      <inkml:brushProperty name="width" value="0.025" units="cm"/>
      <inkml:brushProperty name="height" value="0.025" units="cm"/>
    </inkml:brush>
  </inkml:definitions>
  <inkml:trace contextRef="#ctx0" brushRef="#br0">1 109 16143,'0'0'7164,"9"1"-5813,3-1-1114,-1 0 1,1 0-1,0-2 0,-1 1 1,1-1-1,14-5 0,-20 6-247,-1-1 0,1 0-1,-1 0 1,0 0-1,0-1 1,0 0-1,0 0 1,0 0-1,-1 0 1,1-1 0,-1 0-1,0 0 1,0 0-1,-1 0 1,1-1-1,-1 1 1,5-9-1,-8 13 4,1-1-1,-1 0 0,1 1 0,-1-1 0,1 0 0,-1 1 0,1-1 1,-1 0-1,0 1 0,0-1 0,1 0 0,-1 0 0,0 0 1,0 1-1,0-1 0,0 0 0,0 0 0,0 0 0,0 1 0,0-1 1,0 0-1,0 0 0,0 0 0,0 1 0,-1-1 0,1 0 1,0 0-1,-1 1 0,1-1 0,-1 0 0,1 1 0,0-1 0,-1 0 1,1 1-1,-1-1 0,0 1 0,1-1 0,-1 1 0,1-1 1,-1 1-1,0-1 0,0 1 0,1-1 0,-1 1 0,0 0 1,0 0-1,1-1 0,-1 1 0,0 0 0,0 0 0,1 0 0,-1 0 1,0 0-1,0 0 0,0 0 0,1 0 0,-1 0 0,0 0 1,-1 1-1,-3-1 23,1 1 0,-1 0 0,1 0 0,-1 1 0,1-1 0,0 1 0,0 0 0,-1 0 0,-3 3 0,-1 3-8,0 1 0,1 0 0,0 0 0,0 0 0,1 1 1,1 0-1,-10 19 0,14-25-9,-1 1 1,1 0 0,0 0 0,0 0 0,1 1-1,0-1 1,-1 0 0,2 0 0,-1 1-1,1-1 1,0 1 0,0-1 0,0 0-1,1 1 1,-1-1 0,1 1 0,1-1 0,-1 0-1,4 8 1,-3-10-143,1 0 0,-1 0 0,1-1 0,-1 1 0,1-1 0,0 1 1,0-1-1,0 0 0,0 0 0,0-1 0,1 1 0,-1-1 0,0 1 0,1-1 0,-1 0 0,1 0 0,0-1 0,-1 1 0,5 0 0,-1-1-894,0 1-1,0-1 0,-1 0 1,1-1-1,0 0 0,-1 0 0,1 0 1,0-1-1,10-4 0,13-13-8687</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35.669"/>
    </inkml:context>
    <inkml:brush xml:id="br0">
      <inkml:brushProperty name="width" value="0.025" units="cm"/>
      <inkml:brushProperty name="height" value="0.025" units="cm"/>
    </inkml:brush>
  </inkml:definitions>
  <inkml:trace contextRef="#ctx0" brushRef="#br0">111 1 15022,'0'0'2381,"-10"10"-117,2-3-1934,-45 45 1699,48-47-1655,1 0 0,-1 1-1,2-1 1,-1 1 0,0 0-1,1 0 1,0 0 0,1 0-1,0 0 1,-3 10 0,5-16-364,1 1 1,-1 0 0,1 0-1,-1 0 1,0 0 0,1 0-1,-1 0 1,1-1 0,0 1-1,-1 0 1,1 0 0,0-1-1,-1 1 1,1 0 0,0-1-1,0 1 1,0-1-1,-1 1 1,1-1 0,0 1-1,0-1 1,0 0 0,0 1-1,0-1 1,0 0 0,0 0-1,0 0 1,0 0 0,0 0-1,0 0 1,0 0 0,0 0-1,0 0 1,0 0 0,1-1-1,43-3-52,0-3-722,-21 2 63,0 1 0,33 0 1,-57 4 827,1 0 1,0 0 0,0 0 0,-1 0 0,1 0-1,0 1 1,0-1 0,-1 0 0,1 0 0,0 1-1,-1-1 1,1 0 0,0 1 0,-1-1 0,1 0-1,0 1 1,-1-1 0,1 1 0,-1-1-1,2 2 1,1-2 976,4-16-1195,-6 15 67,33-103-1129,7 158 919,-34-50 251,-1 1 1,1-1 0,0-1-1,0 0 1,1 0 0,-1 0-1,1-1 1,-1 0 0,1 0-1,0-1 1,0 0 0,0 0 0,-1-1-1,1 0 1,0 0 0,9-2-1,-13 2-13,1-1 1,0 1-1,-1-1 0,1 0 0,-1 0 0,1-1 1,-1 1-1,0-1 0,1 0 0,-1 0 0,0 0 0,0-1 1,-1 1-1,1-1 0,0 0 0,-1 0 0,1 0 0,-1-1 1,0 1-1,0-1 0,-1 0 0,1 0 0,-1 0 0,0 0 1,0 0-1,0 0 0,0 0 0,1-8 0,-43 94-180,35-65 192,1 1 0,1 0 0,1 1 0,0-1 0,2 0 0,0 1 0,1-1 0,1 0 0,0 0 0,1 0 0,2 0 0,-1 0 0,10 21 0,-11-31-20,0 1 0,-1 0 0,1 0 0,-2 0 1,0 0-1,0 0 0,0 0 0,-1 0 0,-2 14 0,2-20 75,-1-1 1,1 0-1,-1 1 1,0-1-1,1 0 1,-1 0 0,0 1-1,0-1 1,-1 0-1,1 0 1,0 0-1,-1 0 1,1 0-1,-1-1 1,0 1-1,1 0 1,-1-1-1,0 1 1,0-1-1,0 1 1,0-1 0,0 0-1,-1 0 1,1 0-1,0 0 1,0-1-1,-1 1 1,1 0-1,0-1 1,-1 0-1,1 1 1,-1-1-1,1 0 1,0 0-1,-1-1 1,1 1 0,-1 0-1,1-1 1,0 1-1,-4-3 1,3 2-40,0 0 1,0 0-1,0-1 1,1 1 0,-1-1-1,1 0 1,-1 0-1,1 0 1,-1 0 0,1 0-1,0-1 1,0 1-1,0-1 1,0 1-1,1-1 1,-1 0 0,1 0-1,0 1 1,-1-1-1,1 0 1,-1-6 0,-2-8-210,0 0 1,-3-27-1,6 37 70,0 0-63,-1-10-310,0 0 1,1 0 0,2-30-1,-1 42 359,1 0-1,0 0 1,0 1 0,1-1-1,-1 0 1,1 1 0,0 0-1,0-1 1,0 1 0,1 0-1,-1 0 1,1 0-1,0 0 1,1 1 0,-1-1-1,0 1 1,1 0 0,4-4-1,53-30-9092,-25 16-3667</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36.313"/>
    </inkml:context>
    <inkml:brush xml:id="br0">
      <inkml:brushProperty name="width" value="0.025" units="cm"/>
      <inkml:brushProperty name="height" value="0.025" units="cm"/>
    </inkml:brush>
  </inkml:definitions>
  <inkml:trace contextRef="#ctx0" brushRef="#br0">113 0 2274,'0'0'20062,"0"10"-19101,-1 50 648,-12 75 0,6-70-701,-1 87 0,16-124-763,-8-27-142,0-1-1,0 1 1,1 0 0,-1-1-1,0 1 1,1-1-1,-1 1 1,0-1-1,1 1 1,-1-1 0,1 1-1,-1-1 1,1 1-1,-1-1 1,1 1-1,-1-1 1,1 0 0,0 1-1,-1-1 1,1 0-1,-1 0 1,1 1-1,0-1 1,-1 0 0,1 0-1,0 0 1,-1 0-1,1 0 1,0 0-1,-1 0 1,1 0 0,0 0-1,-1 0 1,1 0-1,0 0 1,-1-1-1,1 1 1,0 0 0,-1 0-1,1-1 1,0 0-96,0 0 0,0 0 0,0-1 0,0 1 0,-1 0 0,1 0 0,-1-1 0,1 1 0,-1 0 0,1-1 0,-1 1 0,0-1 1,0 1-1,1-1 0,-1 1 0,0 0 0,0-1 0,-1 1 0,1-1 0,0 1 0,-1-3 0,-9-32-3008,2 22 2279,-1 0 1,0 1 0,-1 1 0,0 0 0,-14-12 0,-16-21 1744,92 42 2002,75 3-4189,-41 0-6104,-37 0-1200</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36.672"/>
    </inkml:context>
    <inkml:brush xml:id="br0">
      <inkml:brushProperty name="width" value="0.025" units="cm"/>
      <inkml:brushProperty name="height" value="0.025" units="cm"/>
    </inkml:brush>
  </inkml:definitions>
  <inkml:trace contextRef="#ctx0" brushRef="#br0">170 55 13965,'0'0'3395,"-10"1"-256,-5 0-2547,1 0-1,-1 1 0,1 1 1,-25 9-1,35-12-509,1 1 0,0 0 0,-1 1-1,1-1 1,0 0 0,0 1 0,0 0 0,0-1-1,1 1 1,-1 1 0,0-1 0,1 0 0,-1 0 0,1 1-1,0 0 1,0-1 0,0 1 0,0 0 0,1 0 0,-1 0-1,1 0 1,-1 0 0,1 0 0,0 1 0,0-1-1,0 0 1,1 1 0,-1-1 0,1 0 0,0 7 0,0-8-65,1-1 0,-1 0 0,1 1-1,-1-1 1,1 0 0,-1 1 0,1-1 0,0 0 0,0 0 0,-1 0 0,1 0 0,0 0 0,0 0 0,0 0 0,0 0 0,0 0 0,0 0 0,1 0 0,-1-1 0,0 1 0,2 0 0,36 8 104,38-11-28,-71 2-83,0-1 1,0 0-1,0 0 1,0-1-1,0 1 1,0-1-1,0-1 1,0 1-1,-1-1 1,1 0-1,-1 0 1,0 0-1,0-1 1,0 0-1,0 0 1,-1 0-1,0-1 1,0 1 0,0-1-1,0 0 1,-1 0-1,1-1 1,-1 1-1,-1-1 1,1 1-1,-1-1 1,0 0-1,0 0 1,-1 0-1,0 0 1,1-9-1,-2 12 9,-1 1-1,0-1 1,0 1-1,0-1 1,0 1-1,0 0 1,-1-1-1,1 1 1,-1 0-1,1 0 1,-1 0-1,0 0 1,0 0-1,0 0 1,0 1-1,0-1 1,0 0 0,0 1-1,-1 0 1,1 0-1,0-1 1,-1 1-1,1 1 1,-1-1-1,0 0 1,-2 0-1,0-1-336,0 1 0,0 0 1,0 0-1,-1 0 0,1 1 0,0-1 0,0 1 0,0 0 0,0 1 0,-1-1 0,1 1 1,0 0-1,-6 2 0,6 1-4070</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37.280"/>
    </inkml:context>
    <inkml:brush xml:id="br0">
      <inkml:brushProperty name="width" value="0.025" units="cm"/>
      <inkml:brushProperty name="height" value="0.025" units="cm"/>
    </inkml:brush>
  </inkml:definitions>
  <inkml:trace contextRef="#ctx0" brushRef="#br0">70 1 12748,'0'0'9849,"5"13"-8391,0 2-1103,0 1 1,-1 0 0,0 0-1,-2 0 1,0 1 0,0-1-1,-2 25 1,-6-4 21,4-29-327,0 1 0,1-1-1,0 0 1,1 0-1,-1 0 1,2 1 0,1 13-1,-2-21-46,1 0-1,-1 0 1,1-1 0,-1 1-1,1 0 1,0-1 0,-1 1-1,1-1 1,0 1-1,-1-1 1,1 1 0,0-1-1,0 1 1,-1-1-1,1 1 1,0-1 0,0 0-1,0 0 1,0 1 0,0-1-1,-1 0 1,1 0-1,0 0 1,0 0 0,0 0-1,0 0 1,0 0 0,0 0-1,-1-1 1,1 1-1,0 0 1,0 0 0,0-1-1,0 1 1,1-1-1,29-14-85,-21 7-79,24-16-506,-33 23 636,1 0 0,-1 0-1,0 0 1,1 1 0,-1-1 0,0 1 0,1-1 0,-1 1 0,1-1-1,-1 1 1,1 0 0,-1 0 0,1 0 0,-1 0 0,1 0-1,-1 0 1,1 0 0,-1 0 0,1 1 0,-1-1 0,3 1-1,-3 4 97,1 0-1,-1 0 0,0 0 0,0 0 0,-1 0 0,1 0 1,-1 0-1,0 0 0,-1 0 0,1 1 0,-3 8 0,0-8 49,0-1-1,0 0 0,0 0 1,-1 0-1,1 0 0,-1-1 0,0 0 1,-1 1-1,1-1 0,-1-1 1,0 1-1,0-1 0,0 0 0,0 0 1,0 0-1,-1 0 0,1-1 0,-1 0 1,0-1-1,1 1 0,-8 0 1,7-1-118,0 0 0,-1 0 1,1 0-1,0-1 0,0 0 1,0-1-1,-1 1 0,1-1 1,-8-2-1,11 2-153,0 0 0,0-1 0,0 1 0,0 0 0,0-1 0,0 0 0,1 0 0,-1 1 0,0-2 0,1 1 0,0 0 0,-1 0 0,1-1 0,0 1 0,1-1 0,-1 0 0,0 1 0,-1-4 0,2 2-527,0 1 0,0 0 0,0-1 0,1 1 1,-1-1-1,1 1 0,0-1 0,0 1 0,0 0 0,1-1 1,-1 1-1,1-1 0,0 1 0,1-5 0,10-7-5469</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37.639"/>
    </inkml:context>
    <inkml:brush xml:id="br0">
      <inkml:brushProperty name="width" value="0.025" units="cm"/>
      <inkml:brushProperty name="height" value="0.025" units="cm"/>
    </inkml:brush>
  </inkml:definitions>
  <inkml:trace contextRef="#ctx0" brushRef="#br0">1 165 16303,'0'0'9273,"9"-2"-7810,11-2-991,1-1 0,0-1 0,35-15 0,-47 17-490,1 0 1,-1-1 0,0-1 0,-1 1-1,1-1 1,-1-1 0,0 0-1,-1 0 1,1 0 0,10-16 0,-17 22 11,0 0 0,0 0 0,0 0 1,0-1-1,0 1 0,-1 0 1,1-1-1,0 1 0,-1 0 1,1-1-1,-1 1 0,0 0 1,1-1-1,-1 1 0,0-1 1,0 1-1,0-1 0,0 1 1,0 0-1,0-1 0,0 1 1,-1-1-1,1 1 0,-1-3 0,0 3 6,0 0 0,-1 0-1,1 0 1,0 0 0,-1 0-1,1 1 1,0-1-1,-1 0 1,1 1 0,-1 0-1,1-1 1,-1 1 0,1 0-1,-1-1 1,1 1-1,-1 0 1,1 0 0,-1 0-1,-1 1 1,-4-1 2,0 1-1,0 0 1,0 0-1,0 1 1,0 0 0,1 0-1,-1 1 1,1 0-1,-8 4 1,10-4-6,0 1 1,0 0-1,0 0 1,0 1-1,1-1 0,-1 1 1,1 0-1,0 0 0,1 0 1,-1 0-1,1 0 1,0 0-1,0 1 0,1-1 1,0 1-1,0 0 0,-1 9 1,2-12-128,0 0-1,0 0 1,0 0 0,1 0 0,-1 0-1,1 0 1,0 0 0,-1 0 0,2 0 0,-1 0-1,0-1 1,0 1 0,1 0 0,0-1-1,-1 1 1,1-1 0,0 1 0,0-1-1,0 0 1,0 0 0,1 0 0,-1 0 0,1 0-1,-1-1 1,1 1 0,0-1 0,-1 1-1,1-1 1,0 0 0,0 0 0,0 0 0,0-1-1,5 1 1,3 1-1397,0-1 0,1-1 1,-1 0-1,18-2 0,13-7-5556</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38.034"/>
    </inkml:context>
    <inkml:brush xml:id="br0">
      <inkml:brushProperty name="width" value="0.025" units="cm"/>
      <inkml:brushProperty name="height" value="0.025" units="cm"/>
    </inkml:brush>
  </inkml:definitions>
  <inkml:trace contextRef="#ctx0" brushRef="#br0">135 1 14574,'0'0'6929,"-11"11"-5082,-3 7-1382,-1 1-1,2 0 0,1 0 1,0 1-1,2 1 1,0 0-1,1 1 1,1-1-1,-8 39 0,14-52-442,1 0 0,0 1 0,1-1 0,0 1-1,0-1 1,1 0 0,1 9 0,-1-15-25,-1 0 0,1-1 1,-1 1-1,1-1 0,0 1 1,0-1-1,0 1 1,0-1-1,0 1 0,0-1 1,1 0-1,-1 0 1,0 0-1,1 0 0,-1 0 1,0 0-1,1 0 0,-1 0 1,1 0-1,0 0 1,-1-1-1,1 1 0,0-1 1,-1 1-1,1-1 1,0 0-1,-1 0 0,1 0 1,0 0-1,0 0 0,-1 0 1,1 0-1,0 0 1,0-1-1,-1 1 0,1-1 1,0 1-1,-1-1 1,4-1-1,6-3-235,-1 0 1,0-1-1,1 0 0,-2 0 1,1-1-1,-1-1 1,0 1-1,-1-2 0,8-8 1,44-36-377,-59 55 813,0 0-1,-1 0 0,1 0 1,-1 0-1,0 0 0,0 1 1,0-1-1,0 0 0,0 0 1,0 0-1,-1 0 0,0 4 1,-8 23 52,5-16-248,0 0-1,1 1 1,0-1-1,1 0 1,0 17 0,2-29-146,0-1 0,0 0 0,0 1 0,0-1 1,1 0-1,-1 1 0,0-1 0,0 0 0,1 1 0,-1-1 1,0 0-1,0 0 0,1 1 0,-1-1 0,0 0 0,1 0 1,-1 0-1,0 1 0,1-1 0,-1 0 0,0 0 1,1 0-1,-1 0 0,0 0 0,1 0 0,-1 0 0,0 1 1,1-1-1,-1 0 0,1 0 0,-1-1 0,0 1 0,1 0 1,-1 0-1,0 0 0,1 0 0,-1 0 0,0 0 0,1 0 1,-1-1-1,0 1 0,1 0 0,-1 0 0,0 0 0,1-1 1,-1 1-1,0 0 0,1 0 0,-1-1 0,0 1 1,0 0-1,1-1 0,17-14-7939</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38.542"/>
    </inkml:context>
    <inkml:brush xml:id="br0">
      <inkml:brushProperty name="width" value="0.025" units="cm"/>
      <inkml:brushProperty name="height" value="0.025" units="cm"/>
    </inkml:brush>
  </inkml:definitions>
  <inkml:trace contextRef="#ctx0" brushRef="#br0">125 275 16143,'0'0'2371,"-10"1"57,-3 0-1852,5-1-319,0 1-1,0 0 0,0 0 1,0 0-1,1 1 0,-10 4 1,15-5-218,-1 0 1,1 0 0,0 1 0,-1-1 0,1 1 0,0 0-1,0-1 1,0 1 0,0 0 0,1 0 0,-1 0 0,1 1-1,-1-1 1,1 0 0,-1 1 0,1-1 0,0 1 0,0-1-1,0 1 1,1-1 0,-1 1 0,1-1 0,-1 1 0,1 0 0,0 3-1,0-4 2,0 0 0,0 0 0,0 1 0,0-1 0,0 0-1,1 0 1,-1 0 0,1 0 0,-1 0 0,1 0 0,0 0 0,0 0-1,0 0 1,0 0 0,0 0 0,0 0 0,1-1 0,-1 1-1,1 0 1,-1-1 0,1 1 0,-1-1 0,1 0 0,0 1 0,0-1-1,0 0 1,0 0 0,0 0 0,0 0 0,0-1 0,0 1 0,0-1-1,0 1 1,0-1 0,0 1 0,1-1 0,-1 0 0,0 0-1,0 0 1,0 0 0,3-1 0,3 0-26,0 0 1,-1 0-1,1 0 1,-1-1-1,0 0 0,1-1 1,-1 0-1,0 0 1,0 0-1,-1-1 0,9-5 1,-7 2-60,-1 1 1,1-2 0,-2 1-1,1-1 1,11-16 0,-16 19 101,1 1 1,-1 0 0,0-1-1,0 1 1,-1-1-1,1 0 1,-1 1 0,0-1-1,0 0 1,-1 0 0,1 0-1,-1 0 1,0 0-1,-1-8 1,0 12-32,0 0 1,1 0-1,-1-1 0,0 1 1,0 0-1,0 0 0,0 0 0,0 0 1,0 0-1,0 0 0,0 0 1,0 0-1,0 1 0,-1-1 0,1 0 1,0 1-1,0-1 0,-1 1 1,1-1-1,0 1 0,-1-1 0,1 1 1,-1 0-1,1 0 0,-1 0 1,1 0-1,0 0 0,-1 0 0,1 0 1,-1 0-1,1 1 0,0-1 1,-1 0-1,1 1 0,-1-1 0,1 1 1,0 0-1,0-1 0,-1 1 1,1 0-1,0 0 0,0 0 0,0 0 1,0 0-1,0 0 0,0 0 1,0 0-1,0 0 0,1 0 0,-1 1 1,0-1-1,1 0 0,-2 2 0,2-1-24,-1-1-1,1 1 1,0-1-1,-1 1 0,1-1 1,0 1-1,0 0 0,0-1 1,0 1-1,0-1 0,0 1 1,1 0-1,-1-1 0,1 1 1,-1-1-1,1 1 1,-1-1-1,1 0 0,0 1 1,-1-1-1,1 1 0,0-1 1,0 0-1,0 0 0,0 0 1,0 1-1,1-1 0,-1 0 1,0 0-1,0-1 0,1 1 1,-1 0-1,2 1 1,2-1 6,-1 0 1,1 0 0,0-1-1,0 1 1,0-1 0,-1 0 0,1 0-1,0 0 1,0-1 0,5-1-1,-1-1-19,0 0-1,0 0 0,-1 0 0,0-1 0,0-1 0,0 0 1,0 0-1,-1 0 0,1-1 0,-1 0 0,-1 0 0,9-10 1,2-4-31,-2 0 0,0-1 0,14-26 0,-25 41 51,18-39-2,-20 42-2,-1 1-1,0-1 0,0 0 0,-1 0 0,1 1 1,0-1-1,-1 0 0,0 0 0,1 0 0,-1 0 0,0 1 1,-1-1-1,1 0 0,-1-3 0,0 5 1,1 1 1,-1-1-1,1 1 0,-1-1 0,1 1 1,-1 0-1,1-1 0,-1 1 0,0 0 1,1-1-1,-1 1 0,0 0 0,1 0 1,-1 0-1,0 0 0,1-1 0,-1 1 1,0 0-1,1 0 0,-1 0 0,0 0 1,1 1-1,-1-1 0,0 0 0,1 0 1,-1 0-1,0 0 0,1 1 0,-1-1 1,0 0-1,1 1 0,-1-1 0,1 0 1,-1 1-1,1-1 0,-2 1 0,-21 15 99,2 5-53,1 0-1,1 1 0,0 1 1,-14 26-1,25-36 1,0 0 0,1 0 1,1 1-1,0-1 0,1 2 1,0-1-1,1 0 0,1 1 1,-3 25-1,6-38-51,0 1-1,0-1 1,0 0 0,0 0-1,1 0 1,-1 0 0,1 0-1,-1 0 1,1 0 0,0 0-1,0 0 1,0 0 0,0 0-1,0 0 1,0 0 0,1-1-1,-1 1 1,0 0 0,1-1-1,0 1 1,-1-1-1,4 2 1,-1 0-132,1-1 1,0 0-1,0 0 1,0 0-1,0 0 0,0-1 1,0 0-1,0 0 0,7 0 1,54-2-3802,-12-10-3930,-23-1 351</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38.863"/>
    </inkml:context>
    <inkml:brush xml:id="br0">
      <inkml:brushProperty name="width" value="0.025" units="cm"/>
      <inkml:brushProperty name="height" value="0.025" units="cm"/>
    </inkml:brush>
  </inkml:definitions>
  <inkml:trace contextRef="#ctx0" brushRef="#br0">143 157 11627,'0'0'9198,"-8"-3"-6331,5 2-2770,-1-1 0,1 2-1,-1-1 1,1 0 0,-1 1 0,1-1 0,-1 1 0,0 0 0,1 0 0,-1 0-1,0 1 1,1-1 0,-1 1 0,1 0 0,-1 0 0,1 0 0,-1 1 0,1-1-1,0 1 1,0 0 0,0 0 0,0 0 0,0 0 0,0 0 0,0 1 0,1-1-1,-1 1 1,1 0 0,0-1 0,-1 1 0,1 1 0,1-1 0,-3 4 0,0 0 60,0 0 1,0 0 0,1 0 0,0 1 0,1-1 0,0 1 0,-2 10 0,3-17-145,1 1 1,0-1 0,0 1-1,-1-1 1,1 1-1,0-1 1,0 1-1,1-1 1,-1 1 0,0-1-1,0 1 1,1-1-1,-1 1 1,1-1-1,-1 1 1,1-1 0,0 0-1,-1 1 1,1-1-1,0 0 1,0 0 0,0 1-1,0-1 1,0 0-1,0 0 1,0 0-1,0 0 1,1 0 0,-1-1-1,0 1 1,1 0-1,-1 0 1,0-1-1,1 1 1,-1-1 0,1 1-1,-1-1 1,1 0-1,-1 0 1,1 1-1,-1-1 1,3 0 0,5-1-29,1 0 1,-1-1-1,0 0 1,1 0-1,-1 0 0,0-2 1,0 1-1,0-1 1,-1 0-1,0-1 1,1 0-1,-2 0 1,1-1-1,0 0 1,-1 0-1,9-10 1,7-9-54,-1 0 0,-1-2 1,21-36-1,-33 49 68,-4 9 0,-1-1-1,0-1 1,-1 1-1,1 0 1,-1-1-1,0 0 0,-1 0 1,1 0-1,-1 0 1,1-11-1,-16 28 7,6-1 15,0 0 0,1 0 0,0 0 0,1 1 0,0-1 0,1 2 0,0-1 0,0 0 0,1 1 0,-2 10 0,2-2-10,1 0-1,0 0 0,1 1 0,4 36 1,-3-52-110,1 0 0,-1-1 0,1 1 0,0 0 0,0-1 0,1 1 0,-1-1 0,1 0 0,0 1 0,0-1 0,3 4 0,-4-5-347,1 0 0,0 0 0,1 0 0,-1 0 0,0 0 0,1-1 0,-1 1 0,1-1 0,3 2 0,15 2-5144</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40.350"/>
    </inkml:context>
    <inkml:brush xml:id="br0">
      <inkml:brushProperty name="width" value="0.025" units="cm"/>
      <inkml:brushProperty name="height" value="0.025" units="cm"/>
    </inkml:brush>
  </inkml:definitions>
  <inkml:trace contextRef="#ctx0" brushRef="#br0">171 1 14253,'26'10'2339,"-3"6"191,-1 6-224,-6 6-864,-9 2-65,-7 6 64,-2-3-544,-16 4-609,-3-2-191,-6 0-97,-8-1 32,1-4-577,-5-3-1921,-6-6-2275,1-6-5284</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2:38.121"/>
    </inkml:context>
    <inkml:brush xml:id="br0">
      <inkml:brushProperty name="width" value="0.025" units="cm"/>
      <inkml:brushProperty name="height" value="0.025" units="cm"/>
    </inkml:brush>
  </inkml:definitions>
  <inkml:trace contextRef="#ctx0" brushRef="#br0">36 65 1185,'0'0'3262,"-8"4"-2424,1-1-1152,-13 8 5467,53-9-84,-23-2-4837,1 1-1,-1 0 1,0 1-1,0 0 1,1 0-1,-2 1 1,11 4-1,46 11-1,18-11 503,0-4 1,0-4-1,125-16 0,69-3-516,178 17 588,437-9-9,-759 8-698,1081-1 194,-968 16-171,1-10 0,309-40 0,-535 34 366,-25-5-1359,-5-4-4242,4 2-1820</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41.613"/>
    </inkml:context>
    <inkml:brush xml:id="br0">
      <inkml:brushProperty name="width" value="0.025" units="cm"/>
      <inkml:brushProperty name="height" value="0.025" units="cm"/>
    </inkml:brush>
  </inkml:definitions>
  <inkml:trace contextRef="#ctx0" brushRef="#br0">0 139 11691,'0'0'4548,"6"-9"-2994,-3 2-1243,1 1 0,0 0-1,0 0 1,1 1 0,-1-1 0,1 1 0,0 0 0,1 0-1,-1 1 1,1-1 0,0 1 0,0 1 0,0-1 0,1 1-1,-1 0 1,1 0 0,-1 1 0,1 0 0,0 0 0,0 1-1,9-2 1,-15 3-270,-1 0-1,1 1 0,0-1 1,-1 0-1,1 0 1,-1 0-1,1 0 0,-1 1 1,1-1-1,0 0 1,-1 0-1,1 1 0,-1-1 1,1 0-1,-1 1 1,0-1-1,1 1 0,-1-1 1,1 1-1,-1-1 0,0 1 1,1-1-1,-1 1 1,0-1-1,1 1 0,-1-1 1,0 1-1,0 0 1,0-1-1,0 1 0,1 0 1,-2 30 471,-13 25-256,8-43-250,1 1 0,0 0 0,1 0 0,1 0 0,0 0 1,-1 26-1,3-40-10,1 1 1,0 0 0,0 0 0,0 0 0,0 0 0,0 0 0,1-1 0,-1 1-1,0 0 1,0 0 0,1 0 0,-1 0 0,0-1 0,1 1 0,-1 0-1,0 0 1,1-1 0,-1 1 0,1 0 0,0-1 0,-1 1 0,1 0-1,-1-1 1,1 1 0,0-1 0,0 1 0,-1-1 0,1 1 0,0-1-1,0 0 1,1 1 0,0-1 8,1 1-1,0-1 1,-1 0-1,1-1 1,0 1-1,-1 0 1,1-1-1,-1 1 1,1-1-1,4-2 1,4-2 25,0 0 0,0-1 0,17-11 0,-12 4-179,1-1 1,-2 0-1,26-30 1,-36 38 134,0 0 0,0-1 0,-1 0 0,0 0 0,0 0 0,-1 0 0,0-1 0,0 1 0,0-1 0,-1 0 0,-1 1 0,1-1 0,0-9 0,-19 46-114,15-21 135,0-1 0,0 1 0,1 0 0,0 0 0,1 0 0,0 0 1,0 0-1,1 0 0,0 0 0,0 0 0,1 0 0,0 0 0,0 0 0,1-1 0,0 1 0,1-1 1,4 8-1,-6-12 15,0 1 1,1 0 0,0-1-1,0 0 1,0 0 0,0 1-1,0-2 1,0 1 0,1 0-1,0-1 1,-1 0-1,1 1 1,0-2 0,0 1-1,0 0 1,0-1 0,1 0-1,-1 0 1,0 0 0,0 0-1,1-1 1,-1 1 0,1-1-1,-1 0 1,0-1 0,1 1-1,-1-1 1,0 0 0,1 0-1,-1 0 1,0 0 0,7-4-1,-5 2 6,0 0 0,-1-1-1,0 1 1,1-1 0,-1 0 0,-1-1-1,1 1 1,-1-1 0,1 0-1,-2 0 1,1 0 0,0-1 0,-1 1-1,5-12 1,-5 11 8,-1 1 0,0 0 1,-1-1-1,1 1 0,-1-1 0,0 1 1,0-1-1,-1 0 0,1 1 0,-1-1 0,-1 0 1,1 1-1,-1-1 0,0 1 0,0-1 1,-1 0-1,-2-6 0,3 10-31,0 0-1,-1 0 1,1 0 0,-1 0-1,0 1 1,1-1 0,-1 0 0,0 1-1,0-1 1,0 1 0,0 0-1,0-1 1,0 1 0,-1 0-1,1 0 1,0 1 0,-1-1 0,-3-1-1,4 2-9,1 0 0,0 0-1,0 0 1,0 0 0,-1 0-1,1 0 1,0 0 0,0 0 0,0 0-1,-1 0 1,1 1 0,0-1-1,0 0 1,0 1 0,0-1-1,0 1 1,-1-1 0,1 1 0,0 0-1,0-1 1,1 1 0,-1 0-1,0 0 1,0 0 0,0 0-1,0 0 1,1 0 0,-1 0 0,0 0-1,1 0 1,-1 0 0,1 0-1,-1 0 1,1 0 0,0 0-1,-1 0 1,1 1 0,0 0 0,-1 1-3,1-1 1,-1 0 0,1 1 0,-1-1 0,1 1 0,0-1 0,0 1 0,1-1 0,-1 1 0,0-1 0,1 0 0,-1 1-1,1-1 1,0 1 0,0-1 0,0 0 0,0 0 0,0 0 0,0 1 0,1-1 0,-1 0 0,1-1 0,-1 1-1,1 0 1,3 2 0,-2-2 7,1-1-1,0 1 1,0-1-1,0 0 1,0 0-1,0-1 1,0 1-1,0-1 1,0 1-1,1-1 0,-1-1 1,0 1-1,0-1 1,8-1-1,-4-1-155,1 0 0,-1-1 0,0 0-1,0 0 1,-1-1 0,1 0-1,-1 0 1,0-1 0,0 0 0,-1 0-1,0 0 1,0-1 0,0 0 0,-1 0-1,0-1 1,0 1 0,-1-1 0,0 0-1,0 0 1,-1-1 0,3-10-1,-6 18-72,-7 24 37,-5 0 429,8-16 30,1-1-1,-1 1 1,1-1 0,1 1-1,-1 0 1,1 0-1,-1 8 1,3-15-134,0-18-5047,0 7-1436,2 2-3008</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42.211"/>
    </inkml:context>
    <inkml:brush xml:id="br0">
      <inkml:brushProperty name="width" value="0.025" units="cm"/>
      <inkml:brushProperty name="height" value="0.025" units="cm"/>
    </inkml:brush>
  </inkml:definitions>
  <inkml:trace contextRef="#ctx0" brushRef="#br0">77 0 4388,'0'0'16693,"-5"11"-15518,-10 31-177,1 1 0,2 1 1,2-1-1,2 1 0,-4 83 0,12-126-992,0 0-1,0-1 1,0 1-1,0 0 1,0 0-1,0 0 0,0 0 1,0 0-1,1 0 1,-1 0-1,0 0 1,1 0-1,-1 0 0,0 0 1,1-1-1,-1 1 1,1 0-1,-1 0 1,1 0-1,0-1 1,-1 1-1,1 0 0,0-1 1,-1 1-1,1 0 1,0-1-1,0 1 1,0-1-1,-1 1 0,2-1 1,1 1 11,-1-1 1,1 0 0,-1 0-1,0 0 1,1 0-1,-1 0 1,0-1-1,1 1 1,-1-1-1,0 0 1,5-1-1,6-4-153,-1-1 0,1 0 0,11-9 0,-19 12 28,-3 2 66,1 0 0,-1 0 0,1 1-1,-1-1 1,1 0 0,0 1 0,0 0 0,0-1-1,5 0 1,0 9 197,-5 17 188,-5 79 20,2-103-364,0 0-1,0 0 1,0 1 0,0-1-1,0 0 1,0 0 0,1 1 0,-1-1-1,0 0 1,0 0 0,0 0-1,0 1 1,0-1 0,0 0-1,0 0 1,1 0 0,-1 0 0,0 1-1,0-1 1,0 0 0,0 0-1,1 0 1,-1 0 0,0 0 0,0 0-1,0 1 1,1-1 0,-1 0-1,0 0 1,0 0 0,0 0 0,1 0-1,-1 0 1,0 0 0,0 0-1,0 0 1,1 0 0,-1 0-1,0 0 1,0 0 0,1 0 0,-1 0-1,0 0 1,0 0 0,0 0-1,1-1 1,-1 1 0,0 0 0,0 0-1,0 0 1,1 0 0,-1 0-1,0 0 1,0-1 0,0 1-1,0 0 1,0 0 0,1 0 0,-1 0-1,0-1 1,0 1 0,0 0-1,0 0 1,0-1 0,12-10-956,16-29-6592,-13 14 92</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42.572"/>
    </inkml:context>
    <inkml:brush xml:id="br0">
      <inkml:brushProperty name="width" value="0.025" units="cm"/>
      <inkml:brushProperty name="height" value="0.025" units="cm"/>
    </inkml:brush>
  </inkml:definitions>
  <inkml:trace contextRef="#ctx0" brushRef="#br0">24 1 10858,'0'0'14702,"-8"54"-14157,3-30-33,0 1-159,3-3-193,-2 0-128,4-5 0,0-5 0,0-3-256,4-6-1218,5-3-1537,-4-3-1633,6-12-5734</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42.932"/>
    </inkml:context>
    <inkml:brush xml:id="br0">
      <inkml:brushProperty name="width" value="0.025" units="cm"/>
      <inkml:brushProperty name="height" value="0.025" units="cm"/>
    </inkml:brush>
  </inkml:definitions>
  <inkml:trace contextRef="#ctx0" brushRef="#br0">33 1 14862,'0'0'10698,"-25"53"-10730,21-21 32,1-1-64,3-1-1409,0-8-1218,3-7-1601,6-9-3203</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43.262"/>
    </inkml:context>
    <inkml:brush xml:id="br0">
      <inkml:brushProperty name="width" value="0.025" units="cm"/>
      <inkml:brushProperty name="height" value="0.025" units="cm"/>
    </inkml:brush>
  </inkml:definitions>
  <inkml:trace contextRef="#ctx0" brushRef="#br0">69 0 14414,'0'0'3987,"-6"12"-2182,-4 6-1032,1 1 0,1 0 1,1 1-1,0-1 0,2 1 1,-4 22-1,2 180-123,7-175-1444,0-44 551,0 0 1,0 0-1,0 0 1,0 0-1,1 0 1,0 0 0,-1 0-1,1 0 1,2 3-1,-3-5-57,1 0-1,-1-1 1,0 1-1,1-1 1,0 1-1,-1 0 1,1-1-1,-1 1 1,1-1 0,0 1-1,-1-1 1,1 0-1,0 1 1,-1-1-1,1 1 1,0-1-1,0 0 1,-1 0-1,1 0 1,0 1-1,0-1 1,-1 0-1,3 0 1,3 0-7403</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43.579"/>
    </inkml:context>
    <inkml:brush xml:id="br0">
      <inkml:brushProperty name="width" value="0.025" units="cm"/>
      <inkml:brushProperty name="height" value="0.025" units="cm"/>
    </inkml:brush>
  </inkml:definitions>
  <inkml:trace contextRef="#ctx0" brushRef="#br0">23 87 12556,'0'0'13191,"-4"7"-12289,3-4-865,-2 2 126,0 0 0,1 0 0,0 0 0,0 0 0,0 1 0,0 6 1,1-11-145,1 1 1,0-1 0,0 0 0,0 1 0,0-1 0,0 0-1,0 1 1,1-1 0,-1 0 0,0 1 0,1-1 0,-1 0 0,1 1-1,-1-1 1,1 0 0,0 0 0,-1 1 0,1-1 0,0 0-1,0 0 1,0 0 0,0 0 0,0 0 0,0 0 0,0-1 0,0 1-1,0 0 1,0 0 0,1-1 0,-1 1 0,0-1 0,0 1-1,1-1 1,-1 1 0,0-1 0,1 0 0,1 0 0,1 1 11,1 0 1,-1-1 0,1 0-1,-1 1 1,1-2 0,-1 1 0,1-1-1,-1 1 1,1-1 0,-1 0-1,0-1 1,1 1 0,-1-1-1,0 0 1,0 0 0,0 0-1,0 0 1,-1-1 0,1 0 0,-1 0-1,1 0 1,-1 0 0,5-7-1,-3 4-25,-1 0 0,1-1 0,-2 0 0,1 0 0,-1 0 0,0 0 0,0 0 0,-1-1 0,0 1 0,0-1-1,-1 1 1,0-1 0,0-9 0,-1 16-10,0 0 1,0 0-1,1 0 0,-1 0 0,0 0 1,0 0-1,0 0 0,0 0 0,-1 0 1,1 0-1,0 0 0,0 0 0,0 1 1,-1-1-1,1 0 0,0 0 0,-1 0 0,1 0 1,-1 0-1,1 1 0,-1-1 0,1 0 1,-1 0-1,0 1 0,1-1 0,-1 1 1,0-1-1,0 0 0,1 1 0,-1-1 1,0 1-1,0 0 0,0-1 0,0 1 1,0 0-1,1-1 0,-1 1 0,0 0 1,0 0-1,0 0 0,0 0 0,0 0 1,0 0-1,0 0 0,0 0 0,0 0 0,0 0 1,0 0-1,0 1 0,1-1 0,-1 0 1,0 1-1,0-1 0,-1 1 0,-3 1-6,1 1-1,0-1 0,-1 1 0,1-1 0,0 1 0,1 1 1,-1-1-1,0 0 0,-3 5 0,3-1 3,-1-1-1,2 1 1,-1 0-1,1 0 0,0 0 1,0 0-1,0 1 1,1-1-1,1 1 1,-1-1-1,1 1 1,1 0-1,-1 0 1,2 14-1,0-19-7,0 0-1,0-1 0,0 1 1,1-1-1,-1 1 1,1-1-1,0 1 1,0-1-1,0 0 1,0 0-1,0 0 1,0 0-1,0 0 1,0-1-1,1 1 0,-1-1 1,1 1-1,-1-1 1,1 0-1,0 0 1,0 0-1,-1 0 1,1-1-1,5 2 1,35 5-2046,-7-6-3364,-5-1-2394</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44.048"/>
    </inkml:context>
    <inkml:brush xml:id="br0">
      <inkml:brushProperty name="width" value="0.025" units="cm"/>
      <inkml:brushProperty name="height" value="0.025" units="cm"/>
    </inkml:brush>
  </inkml:definitions>
  <inkml:trace contextRef="#ctx0" brushRef="#br0">31 0 15695,'0'0'6390,"-3"12"-5349,0-2-826,-4 11 707,2 1 0,0 0-1,-3 40 1,8-61-895,0 0-1,0-1 0,0 1 0,0 0 1,1 0-1,-1 0 0,0 0 1,0-1-1,0 1 0,1 0 0,-1 0 1,0-1-1,1 1 0,-1 0 1,1 0-1,-1-1 0,1 1 1,-1 0-1,1-1 0,-1 1 0,1-1 1,0 1-1,-1-1 0,1 1 1,0-1-1,0 1 0,-1-1 1,1 0-1,1 1 0,31-1 378,31-21-81,-1-15-503,-52 28 66,2 0 1,-1 1-1,1 0 0,0 1 0,1 0 0,-1 1 0,1 0 0,0 2 1,25-5-1,-38 9 111,0-1-1,0 0 1,0 1 0,0-1 0,0 1 0,0-1-1,0 1 1,0 0 0,0-1 0,0 1 0,-1 0-1,1 0 1,0-1 0,0 1 0,-1 0 0,1 0-1,0 0 1,-1 0 0,1 0 0,-1 0 0,1 0-1,-1 0 1,0 0 0,1 0 0,-1 0 0,0 0-1,0 0 1,0 1 0,0-1 0,0 0 0,0 2-1,0 48 214,-1-36-125,1-14-77,0-1-1,-1 1 1,1 0 0,0 0-1,0-1 1,0 1-1,0 0 1,0 0 0,1 0-1,-1-1 1,0 1 0,0 0-1,0 0 1,1 0 0,-1-1-1,0 1 1,1 0 0,-1-1-1,1 1 1,-1 0 0,0-1-1,1 1 1,0 0 0,-1-1-1,1 1 1,-1-1 0,1 1-1,0-1 1,-1 1-1,1-1 1,1 1 0,-1-1-28,1 0 1,0-1-1,0 1 0,-1 0 1,1-1-1,0 1 0,-1-1 1,1 1-1,0-1 1,-1 0-1,1 1 0,-1-1 1,4-2-1,54-49-2035,-47 40 916,-10 10 964,-1 0 0,1 0 1,1 1-1,-1-1 0,0 0 1,0 1-1,1-1 0,-1 1 0,1 0 1,-1 0-1,5-1 0,-7 2 127,1 1 0,0-1 0,0 1 0,0-1 0,-1 1 0,1-1 0,0 1 0,-1 0 0,1 0-1,0-1 1,-1 1 0,1 0 0,-1 0 0,1 0 0,-1-1 0,0 1 0,1 0 0,-1 0-1,0 0 1,1 0 0,-1 0 0,0 0 0,0 0 0,0 0 0,0 0 0,0 0 0,0 0 0,0 0-1,0 0 1,-1-1 0,1 1 0,-1 2 0,-2 31-333,-5-12-3402,1-13-1673</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44.393"/>
    </inkml:context>
    <inkml:brush xml:id="br0">
      <inkml:brushProperty name="width" value="0.025" units="cm"/>
      <inkml:brushProperty name="height" value="0.025" units="cm"/>
    </inkml:brush>
  </inkml:definitions>
  <inkml:trace contextRef="#ctx0" brushRef="#br0">0 1 19154,'0'0'7271</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44.813"/>
    </inkml:context>
    <inkml:brush xml:id="br0">
      <inkml:brushProperty name="width" value="0.025" units="cm"/>
      <inkml:brushProperty name="height" value="0.025" units="cm"/>
    </inkml:brush>
  </inkml:definitions>
  <inkml:trace contextRef="#ctx0" brushRef="#br0">24 0 11403,'0'0'9758,"5"10"-7969,0 5-1431,0 1 1,-1-1-1,0 1 1,-1 0 0,-1 0-1,-1-1 1,0 2-1,-2 21 1,-21 148 1432,4-54-1038,7-63-823,9-63-87,2-8-4,7-37-76,6-20-221,2 1 0,3 0 0,3 1 0,38-75 0,-52 119 465,1 0 0,1 0 1,0 1-1,15-15 1,-22 24-10,1 1 1,-1-1-1,1 0 1,0 1 0,0-1-1,0 1 1,0 0 0,0 0-1,1 0 1,-1 1-1,1-1 1,-1 1 0,1 0-1,0 0 1,-1 0 0,1 0-1,0 0 1,0 1 0,-1 0-1,1 0 1,0 0-1,6 1 1,-9-1 1,-1 1 0,1-1 0,-1 0 0,0 1-1,1-1 1,-1 0 0,0 1 0,1-1 0,-1 1 0,0-1 0,1 1-1,-1-1 1,0 0 0,0 1 0,1-1 0,-1 1 0,0-1 0,0 1-1,0-1 1,0 1 0,0-1 0,0 1 0,0-1 0,0 1 0,0 0-1,0-1 1,0 1 0,0-1 0,0 1 0,0-1 0,-1 1 0,1-1-1,0 1 1,0-1 0,0 0 0,-1 1 0,-9 19 144,-7-4 34,0 0 1,0-1-1,-2-1 0,1-1 0,-2-1 1,-36 18-1,27-14-129,11-7-869,14-8-2055,12-8-1347,10-8-2424</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45.173"/>
    </inkml:context>
    <inkml:brush xml:id="br0">
      <inkml:brushProperty name="width" value="0.025" units="cm"/>
      <inkml:brushProperty name="height" value="0.025" units="cm"/>
    </inkml:brush>
  </inkml:definitions>
  <inkml:trace contextRef="#ctx0" brushRef="#br0">60 0 14990,'0'0'4244,"-2"8"-1986,-2 12-1227,-1 0 0,-11 24 0,9-28-593,1 1-1,1 1 1,0-1-1,2 1 0,-4 30 1,7-48-435,0 1-1,0 0 1,0-1 0,0 1 0,0-1 0,0 1-1,0 0 1,0-1 0,1 1 0,-1 0 0,0-1-1,0 1 1,1-1 0,-1 1 0,0 0 0,1-1-1,-1 1 1,0-1 0,1 1 0,-1-1 0,1 1-1,-1-1 1,1 0 0,-1 1 0,1-1 0,-1 1 0,1-1-1,0 0 1,-1 0 0,1 1 0,-1-1 0,1 0-1,0 0 1,-1 0 0,1 1 0,0-1 0,-1 0-1,1 0 1,0 0 0,-1 0 0,1 0 0,0-1-1,-1 1 1,1 0 0,-1 0 0,1 0 0,0 0-1,-1-1 1,1 1 0,-1 0 0,1-1 0,0 0 0,2 0 6,0 0 0,0 0 0,-1-1 1,1 1-1,-1-1 0,1 0 1,-1 0-1,0 0 0,1 0 0,2-4 1,-1-2-168,1-1 1,-2 1 0,0-1 0,0 0 0,0 0 0,-1 0-1,1-15 1,-2 18 46,0 1 1,-1 0-1,0-1 0,0 1 0,0 0 0,-1 0 0,0-1 0,0 1 1,0 0-1,-1 0 0,1 0 0,-1 0 0,-1 0 0,-3-6 1,6 10 94,0 1 0,0-1 0,-1 1 0,1-1 0,-1 0 0,1 1 0,0-1 0,-1 1 0,1 0 0,-1-1 0,1 1 0,-1-1 0,1 1 0,-1 0 0,1-1 0,-1 1 0,1 0 0,-1-1 0,0 1 0,1 0 0,-1 0 0,1 0 0,-1 0 0,0 0 0,1-1 0,-1 1 0,1 0 0,-1 0 0,0 1 0,1-1 0,-1 0 0,0 0 0,1 0 0,-1 0 0,1 0 0,-1 1 0,0-1 0,1 0 0,-1 1 0,1-1 0,-1 0 0,1 1 0,-1-1 0,1 0 0,-1 1 0,1-1 0,-1 1 0,1-1 0,0 1 0,-1-1 0,1 1 0,0-1 1,-1 1-1,1 0 0,0-1 0,0 1 0,0-1 0,0 1 0,-1 1 0,1-1-27,0 0 1,-1 0 0,1 1-1,0-1 1,0 0 0,0 0-1,0 1 1,0-1 0,0 0-1,0 0 1,1 1 0,-1-1 0,0 0-1,1 0 1,-1 1 0,1-1-1,-1 0 1,1 0 0,0 0-1,-1 0 1,1 0 0,0 0-1,0 0 1,0 0 0,0 0-1,0 0 1,0-1 0,0 1-1,0 0 1,0-1 0,0 1-1,0 0 1,0-1 0,0 1 0,3 0-1,17 2-1919,0 0 0,0-1 1,0-1-1,1-1 0,26-3 0,-9-1-3552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2:54.615"/>
    </inkml:context>
    <inkml:brush xml:id="br0">
      <inkml:brushProperty name="width" value="0.025" units="cm"/>
      <inkml:brushProperty name="height" value="0.025" units="cm"/>
    </inkml:brush>
  </inkml:definitions>
  <inkml:trace contextRef="#ctx0" brushRef="#br0">0 151 6118,'0'0'3085,"9"-9"-2503,0-1-416,1 1 0,1 0 0,-1 1 0,1 0 0,1 1 0,-1 0 0,1 1 0,1 0 0,-1 1 0,1 0 0,22-5-1,11 6 282,-1 2 0,1 2-1,-1 3 1,0 1 0,52 11-1,48 4 168,365-2 640,-126-8-1152,972 13 263,-1179-22-361,307 2 652,1215-28-287,-1229-9-265,297-10 106,-264 30-164,315 1 31,-626 34-57,-129-10 627,87 1 0,-140-12-634,0-1 0,0 1 1,0-2-1,0 1 0,-1-2 1,1 1-1,-1-1 0,0-1 1,17-10-1,-52 15 1588,21-1-1741,1 1 0,-1-1 0,0 1 0,1 0 0,-1 0 1,0 0-1,0 1 0,-4 1 0,-2 5-1609,-5 0-5135,10-6 1044</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45.530"/>
    </inkml:context>
    <inkml:brush xml:id="br0">
      <inkml:brushProperty name="width" value="0.025" units="cm"/>
      <inkml:brushProperty name="height" value="0.025" units="cm"/>
    </inkml:brush>
  </inkml:definitions>
  <inkml:trace contextRef="#ctx0" brushRef="#br0">134 19 12844,'0'0'10421,"-8"-4"-9364,6 3-1036,0 0 0,-1-1-1,1 1 1,-1 1 0,1-1 0,-1 0 0,1 0 0,-1 1 0,0 0 0,1-1 0,-1 1 0,0 0 0,1 0 0,-1 0-1,0 1 1,1-1 0,-1 1 0,1-1 0,-1 1 0,1 0 0,-1 0 0,1 0 0,-1 0 0,1 1 0,0-1 0,0 1 0,0-1-1,0 1 1,0 0 0,0 0 0,0-1 0,0 2 0,0-1 0,1 0 0,0 0 0,-3 5 0,-1 0 134,0 0 1,1 0 0,0 0-1,1 0 1,-1 1 0,2 0-1,-1 0 1,1 0-1,0 0 1,0 0 0,1 0-1,0 13 1,1-20-148,0 0 0,0 0 0,0 0-1,0 0 1,0 0 0,0 0 0,0 0 0,1 0 0,-1 0 0,0 0 0,1 0-1,-1 0 1,0 0 0,1 0 0,0-1 0,-1 1 0,1 0 0,-1 0 0,1 0-1,0-1 1,0 1 0,-1 0 0,1-1 0,0 1 0,0 0 0,0-1 0,0 1-1,0-1 1,1 1 0,1 0 6,1-1 0,-1 0 0,0 1-1,0-1 1,1 0 0,-1 0 0,0-1 0,0 1-1,6-2 1,1-1-18,-1 0-1,0 0 0,-1 0 1,1-1-1,0-1 0,8-6 1,-7 3-118,-1-1 1,0 0-1,0 0 1,11-18 0,-16 21 120,-1 1 1,1 0-1,-1-1 0,-1 0 1,1 0-1,-1 0 1,0 0-1,-1 0 0,1 0 1,-1 0-1,0-7 1,-4 7-17,-6 12-15,-6 12 6,12-12-65,0 1 0,0 0 1,1 0-1,-1 0 0,1 0 0,1 0 1,0 1-1,0-1 0,0 0 0,1 1 1,0-1-1,0 1 0,2 8 0,-1-14-116,1 0 0,-1-1 0,0 1 0,1 0 0,-1-1 0,1 0 0,-1 1 0,1-1 0,0 0 0,0 0 0,-1 0 0,1 0 0,0 0 0,0 0 0,0 0 0,0-1 0,0 1-1,0-1 1,0 1 0,0-1 0,1 0 0,-1 0 0,0 0 0,4-1 0,3 1-827,0 0 0,0-1 0,0 0 1,15-4-1,8-9-3221,2-5-1873</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45.861"/>
    </inkml:context>
    <inkml:brush xml:id="br0">
      <inkml:brushProperty name="width" value="0.025" units="cm"/>
      <inkml:brushProperty name="height" value="0.025" units="cm"/>
    </inkml:brush>
  </inkml:definitions>
  <inkml:trace contextRef="#ctx0" brushRef="#br0">138 1 6951,'0'0'16351,"-10"0"-15507,6-1-758,0 1 0,0 0 0,0 0 0,0 1 1,0-1-1,0 1 0,0 0 0,0 0 0,1 0 1,-1 1-1,0-1 0,0 1 0,-6 4 1,4-1 77,-1 0 0,1 1 0,0 0 0,1 0 0,-1 1 0,1-1 0,-5 11 0,8-15-134,0 1 0,1-1 0,-1 1-1,1 0 1,-1 0 0,1-1 0,0 1-1,0 0 1,1 0 0,-1 0 0,0 0-1,1 0 1,0 0 0,0 0 0,0 0-1,0 0 1,1 6 0,0-7-102,0-1 0,0 1 0,0 0 0,1-1 0,-1 1 0,0 0 0,1-1 0,-1 0 0,1 1 1,-1-1-1,1 0 0,0 0 0,0 0 0,-1 0 0,1 0 0,0 0 0,0 0 0,0-1 0,0 1 0,0-1 0,0 0 0,0 1 0,0-1 0,0 0 0,0 0 0,0 0 0,4-1 0,3 1-769,0 0-1,1-1 0,-1-1 1,0 1-1,0-1 0,18-7 0,25-19-7124,-13 1-127</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46.267"/>
    </inkml:context>
    <inkml:brush xml:id="br0">
      <inkml:brushProperty name="width" value="0.025" units="cm"/>
      <inkml:brushProperty name="height" value="0.025" units="cm"/>
    </inkml:brush>
  </inkml:definitions>
  <inkml:trace contextRef="#ctx0" brushRef="#br0">132 63 11435,'0'-9'3555,"-1"-27"-144,1 36-3325,0-1-1,0 0 0,0 1 0,0-1 0,0 0 0,0 1 0,0-1 0,0 1 0,0-1 0,0 0 1,0 1-1,-1-1 0,1 1 0,0-1 0,0 0 0,-1 1 0,1-1 0,0 1 0,-1-1 1,1 1-1,-1-1 0,1 1 0,-1 0 0,1-1 0,-1 1 0,1-1 0,-1 1 0,1 0 0,-1-1 1,1 1-1,-1 0 0,1 0 0,-1 0 0,0-1 0,1 1 0,-1 0 0,0 0 0,1 0 0,-1 0 1,1 0-1,-1 0 0,0 0 0,1 0 0,-1 0 0,0 0 0,1 0 0,-1 1 0,1-1 1,-1 0-1,0 0 0,1 1 0,-1-1 0,1 0 0,-1 1 0,1-1 0,-1 0 0,1 1 0,-1-1 1,1 1-1,0-1 0,-1 1 0,1-1 0,-1 1 0,-26 30 709,14-4-530,1 1 0,1 0 0,1 0 0,2 1 0,1 1 0,1-1 0,2 1 0,0 0 0,2 0 0,3 44 0,-1-73-261,0 1 1,0 0-1,0 0 0,0 0 0,0 0 1,1 0-1,-1 0 0,0 0 0,1-1 0,0 1 1,-1 0-1,1 0 0,0-1 0,0 1 1,0 0-1,0-1 0,0 1 0,0-1 1,1 1-1,-1-1 0,0 1 0,1-1 1,-1 0-1,1 0 0,-1 0 0,1 0 1,3 2-1,-3-4-14,-1 1 0,1 0 0,-1-1 0,1 1 0,-1-1 0,1 1 0,-1-1 0,1 0 0,-1 1 0,0-1 0,1 0 0,-1 0 0,0 0 0,0 0 0,1 0 0,-1-1 0,0 1 0,0 0 0,0 0 0,-1-1 0,1 1 0,0-1 0,0 1 0,-1-1 0,1 1 0,-1-1 0,1 1 0,-1-1 0,0 1 0,1-1 0,-1 1 0,0-4 0,3-15-166,0 0-1,0-31 1,-3 43 169,0 0-1,0 0 1,-1-1-1,0 1 0,-1 0 1,0 0-1,0 0 1,-7-14-1,9 22 8,0-1-1,0 1 1,0-1-1,0 1 0,-1-1 1,1 1-1,0-1 1,0 1-1,0 0 1,-1-1-1,1 1 1,0-1-1,-1 1 1,1 0-1,0-1 0,-1 1 1,1 0-1,-1-1 1,1 1-1,0 0 1,-1-1-1,1 1 1,-1 0-1,1 0 0,-1 0 1,1 0-1,-1-1 1,0 1-1,-3 13-44,4 22 121,1-31-55,0 1 0,0-1 1,0 0-1,0 1 0,1-1 0,0 0 0,-1 0 0,2 0 0,-1 0 0,0 0 1,1-1-1,-1 1 0,1-1 0,0 1 0,1-1 0,-1 0 0,0 0 0,1 0 1,0-1-1,-1 1 0,1-1 0,0 0 0,0 0 0,0 0 0,1-1 0,-1 0 1,0 1-1,1-1 0,-1-1 0,6 1 0,-2 0 10,-1 0 0,0-1 0,0 0 0,0 0 1,1-1-1,-1 0 0,0 0 0,0-1 0,0 0 0,0 0 0,-1-1 0,1 1 0,0-2 0,-1 1 1,0-1-1,0 0 0,0 0 0,7-7 0,-7 6-20,-1 0 1,-1 0-1,1-1 0,-1 0 0,0 0 1,0 0-1,0 0 0,-1-1 1,0 1-1,0-1 0,-1 0 1,0 0-1,2-11 0,-18 49-59,5-13 39,2-5 36,2 1-1,0 1 0,1-1 0,0 1 0,2-1 0,-1 1 0,2 0 0,0 0 0,2 30 0,-1-43-27,0 0 1,1-1-1,-1 1 0,1 0 0,0 0 0,-1-1 0,1 1 0,0-1 0,0 1 0,0 0 0,0-1 0,1 0 0,-1 1 1,0-1-1,0 0 0,1 1 0,-1-1 0,1 0 0,-1 0 0,1 0 0,0 0 0,-1-1 0,1 1 0,0 0 1,0-1-1,-1 1 0,1-1 0,0 1 0,0-1 0,0 0 0,-1 0 0,1 0 0,0 0 0,0 0 0,0 0 0,0-1 1,0 1-1,-1-1 0,1 1 0,0-1 0,0 1 0,1-2 0,4-1-376,0 1 1,0-1-1,0-1 0,-1 1 0,1-1 1,-1 0-1,0-1 0,0 1 0,7-8 1,-6 3-1169,0-1 1,-1 1-1,0-1 1,0 0-1,5-16 1,5-20-5817</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46.597"/>
    </inkml:context>
    <inkml:brush xml:id="br0">
      <inkml:brushProperty name="width" value="0.025" units="cm"/>
      <inkml:brushProperty name="height" value="0.025" units="cm"/>
    </inkml:brush>
  </inkml:definitions>
  <inkml:trace contextRef="#ctx0" brushRef="#br0">35 1 14926,'0'0'10826,"-34"47"-10025,34-29-609,0 0-128,0-3-160,11-4-1922,-2-3-2274,1-2-5285</inkml:trace>
  <inkml:trace contextRef="#ctx0" brushRef="#br0" timeOffset="1">269 213 13645,'0'0'7249,"-8"-1"-5156,2 0-1899,-1 1 1,1-1-1,0 1 1,-1 0-1,1 0 0,0 1 1,0 0-1,-1 0 0,1 0 1,0 1-1,0 0 0,0 0 1,1 1-1,-1-1 1,0 1-1,1 0 0,0 1 1,0 0-1,0-1 0,0 2 1,-6 5-1,7-5-60,0 1-1,0 1 1,1-1 0,-1 0-1,1 1 1,0-1-1,1 1 1,0 0 0,-2 12-1,3-17-109,1 0 0,-1 0 0,1 0 0,0 1 0,0-1 0,0 0 0,0 0-1,0 1 1,0-1 0,1 0 0,-1 0 0,1 0 0,-1 0 0,1 0 0,0 0 0,0 0 0,0 0-1,0 0 1,0 0 0,1 0 0,-1 0 0,0-1 0,1 1 0,-1 0 0,1-1 0,0 0 0,-1 1 0,1-1-1,0 0 1,0 0 0,0 0 0,0 0 0,0 0 0,4 1 0,8 1-437,-1-1 1,1 0-1,0-1 1,0 0-1,0-1 1,0-1-1,18-3 1,-22 2-1009,1 0 1,-1-1-1,0 0 0,13-6 1,-18 6 20,0 0 0,0 0 0,0 0 0,0 0 0,0-1 0,-1 0 0,0 0 0,7-7 0,-6 5-1478</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46.928"/>
    </inkml:context>
    <inkml:brush xml:id="br0">
      <inkml:brushProperty name="width" value="0.025" units="cm"/>
      <inkml:brushProperty name="height" value="0.025" units="cm"/>
    </inkml:brush>
  </inkml:definitions>
  <inkml:trace contextRef="#ctx0" brushRef="#br0">0 61 8968,'0'0'14740,"8"5"-13326,2 1-1229,1 0 0,0 0 0,1-2-1,-1 1 1,1-1 0,0-1-1,0 0 1,0-1 0,17 2 0,-9-4-150,-1 0 1,1-1 0,34-7-1,-50 7-1,0 0-1,1 0 1,-1-1-1,0 1 0,0-1 1,0 0-1,0-1 0,0 1 1,0-1-1,4-3 1,-6 4 16,-1 0 1,0 1-1,1-1 1,-1 0-1,0 0 1,0 0 0,0 0-1,0 0 1,0 0-1,-1 0 1,1 0 0,0-1-1,-1 1 1,0 0-1,0 0 1,1-1-1,-1 1 1,0 0 0,-1 0-1,1 0 1,-1-5-1,0 5-38,-1 0 0,1 1 0,0-1 0,-1 0 0,1 1 0,-1-1 0,1 1 0,-1-1 0,0 1-1,1 0 1,-1 0 0,0 0 0,0 0 0,0 0 0,0 0 0,0 0 0,0 0 0,0 1 0,0-1 0,-1 1-1,1 0 1,0 0 0,0 0 0,0 0 0,-3 0 0,-57 2 170,56-1-186,1 1 1,0 0 0,0 0 0,0 0 0,0 0 0,0 1 0,0 0 0,1 0 0,-1 0 0,1 1 0,0 0 0,0-1 0,0 1-1,1 1 1,-1-1 0,1 0 0,0 1 0,0 0 0,1-1 0,-1 1 0,1 0 0,0 1 0,0-1 0,1 0 0,0 1 0,0-1 0,0 0-1,0 1 1,1-1 0,0 1 0,0-1 0,1 8 0,0-11-41,0 0-1,0 0 1,0 0-1,1 0 1,-1 0-1,0 0 1,1-1 0,-1 1-1,1 0 1,0-1-1,-1 1 1,1-1-1,0 0 1,0 1-1,0-1 1,0 0-1,0 0 1,0 0 0,0-1-1,0 1 1,0 0-1,1-1 1,3 1-1,59 3-2914,-57-4 2143,29 0-3348,-2 0-2487</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47.950"/>
    </inkml:context>
    <inkml:brush xml:id="br0">
      <inkml:brushProperty name="width" value="0.025" units="cm"/>
      <inkml:brushProperty name="height" value="0.025" units="cm"/>
    </inkml:brush>
  </inkml:definitions>
  <inkml:trace contextRef="#ctx0" brushRef="#br0">53 0 12396,'0'0'8328,"-16"70"-6951,5-39-1057,-5 9-224,9 1-64,5 1-128,2-2-993,0-5-544,14-8-577,6-12-2082,-2-10-833</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48.768"/>
    </inkml:context>
    <inkml:brush xml:id="br0">
      <inkml:brushProperty name="width" value="0.025" units="cm"/>
      <inkml:brushProperty name="height" value="0.025" units="cm"/>
    </inkml:brush>
  </inkml:definitions>
  <inkml:trace contextRef="#ctx0" brushRef="#br0">0 97 8872,'4'-8'3593,"-2"0"-2882,2 1 0,-1-1 0,1 1-1,0 0 1,0 1 0,1-1 0,5-6 0,-7 11-501,-1-1 0,1 1 0,-1 0 0,1 0 0,0 0 0,0 0 0,0 0 0,1 1 0,-1-1 0,0 1 1,0 0-1,1 0 0,-1 0 0,1 0 0,-1 1 0,1-1 0,-1 1 0,1 0 0,-1 0 0,1 0 0,6 2 1,-9-2-198,1 0 0,-1 1 0,0-1 1,0 1-1,1-1 0,-1 1 0,0 0 1,0-1-1,0 1 0,0 0 1,0 0-1,0 0 0,0-1 0,0 1 1,0 0-1,0 0 0,0 1 0,-1-1 1,1 0-1,0 0 0,-1 0 1,1 0-1,0 2 0,0 1 2,0 0 0,0 1 0,-1-1 0,1 0-1,-1 0 1,0 1 0,0 5 0,-2 2 25,0 0-1,0 0 1,-1-1-1,-7 19 1,-23 35 124,25-53-150,0 0 0,1 1-1,1 1 1,0-1 0,1 1 0,1 0-1,0 0 1,-3 17 0,7-30-15,0-1-1,0 1 1,0-1 0,0 1-1,0 0 1,1-1 0,-1 1-1,0-1 1,0 1 0,0-1-1,0 1 1,1-1-1,-1 1 1,0-1 0,0 0-1,1 1 1,-1-1 0,0 1-1,1-1 1,-1 1 0,0-1-1,1 0 1,-1 1 0,1-1-1,-1 0 1,0 0-1,1 1 1,-1-1 0,1 0-1,-1 0 1,1 1 0,-1-1-1,1 0 1,-1 0 0,2 0-1,26-3 38,24-18-44,-38 11-173,0-1 1,0 0-1,-1 0 1,0-2-1,-1 1 1,19-27-1,-10 8-487,-2 0 1,18-39-1,-44 104 716,-1-15 81,1 0-1,1 1 1,0-1 0,2 1 0,0 0 0,-1 38 0,4-57-81,1 0-1,0 1 1,0-1 0,0 0 0,0 1-1,0-1 1,1 0 0,-1 1 0,0-1-1,1 0 1,-1 0 0,1 1 0,-1-1 0,1 0-1,0 0 1,-1 0 0,1 0 0,0 0-1,0 0 1,0 0 0,-1 0 0,1 0-1,0 0 1,1 0 0,-1 0 0,0 0-1,0-1 1,0 1 0,0-1 0,1 1 0,-1-1-1,0 1 1,0-1 0,1 0 0,-1 1-1,0-1 1,1 0 0,-1 0 0,0 0-1,1 0 1,-1 0 0,0 0 0,1-1-1,-1 1 1,0 0 0,0-1 0,1 1-1,-1 0 1,2-2 0,3 0 86,1-1 1,-1 1-1,0-1 1,0 0-1,0-1 1,0 0-1,0 0 1,7-7-1,-1-2-102,-2 0 0,1-1 1,-2 0-1,0-1 0,10-22 0,-15 30-22,-1-1 1,0 1-1,0-1 0,-1 0 0,0 0 1,0 1-1,-1-2 0,0 1 0,-1 0 0,1 0 1,-2 0-1,1 0 0,-3-13 0,3 21-10,0 0-1,0-1 1,0 1-1,0 0 0,0-1 1,0 1-1,0-1 1,-1 1-1,1 0 0,0-1 1,0 1-1,0 0 1,0-1-1,-1 1 1,1 0-1,0 0 0,0-1 1,-1 1-1,1 0 1,0 0-1,0-1 0,-1 1 1,1 0-1,0 0 1,-1-1-1,1 1 1,0 0-1,-1 0 0,1 0 1,0 0-1,-1 0 1,1 0-1,-1 0 0,1 0 1,0 0-1,-1 0 1,1 0-1,0 0 1,-1 0-1,1 0 0,0 0 1,-1 0-1,1 0 1,-1 0-1,1 0 0,0 0 1,-1 1-1,1-1 1,0 0-1,-1 0 1,1 0-1,0 1 0,0-1 1,-1 0-1,1 0 1,-1 1-1,-11 17-24,10-12 18,1 1 0,-1 0 1,1-1-1,1 1 1,-1 0-1,1 0 1,0-1-1,2 12 1,-2-16 10,1 0-1,-1 0 1,1 0 0,-1 0 0,1-1 0,0 1 0,0 0 0,0 0 0,0 0 0,0-1-1,1 1 1,-1-1 0,0 1 0,1-1 0,-1 1 0,1-1 0,-1 0 0,1 0 0,0 1-1,-1-1 1,1 0 0,0-1 0,0 1 0,0 0 0,0-1 0,0 1 0,0-1 0,0 1-1,0-1 1,0 0 0,0 0 0,2 0 0,8-1 4,-1 0 0,1-1 0,0 0 0,-1-1 0,0 0 0,1-1 0,-1 0 0,-1-1 0,1 0 0,-1-1 0,11-7 0,3-4 8,-1 0 0,0-2 0,26-28 0,-46 44-15,-1 1 1,0 1 0,0-1 1,-1 0-1,1 0 0,-1 1 0,1-1 0,-1 0 0,0-1 0,1 1 0,-1 0 1,0 0-1,0 0 0,-1-1 0,1 1 0,0 0 0,-1-4 0,-2 6-9,-1 0-1,0-1 1,1 1-1,-1 0 1,0 0-1,1 0 1,-1 1-1,0-1 0,1 1 1,-1 0-1,-2 0 1,-4 5-13,0 0 1,0 0-1,1 0 0,0 1 1,0 1-1,1-1 1,0 1-1,0 1 0,1-1 1,-8 14-1,6-10 181,1 1-1,0 1 0,1-1 1,1 1-1,0 0 1,-6 28-1,11-39-141,-1 0 1,1-1-1,-1 1 0,1 0 0,0-1 0,0 1 0,0-1 1,1 1-1,-1 0 0,0-1 0,1 1 0,0-1 0,-1 1 0,1-1 1,0 1-1,1-1 0,-1 1 0,0-1 0,1 0 0,-1 0 1,1 0-1,-1 0 0,1 0 0,0 0 0,0 0 0,0 0 1,0-1-1,0 1 0,1-1 0,3 3 0,0-3-91,1 1 0,-1-1 0,0 1 0,1-2 0,-1 1 0,0-1 0,1 0 0,-1 0 0,1-1 0,-1 0 1,1 0-1,6-2 0,-3 0-804,0-1 1,-1 0-1,1 0 1,-1-1-1,0 0 1,15-12-1,11-12-6192</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49.851"/>
    </inkml:context>
    <inkml:brush xml:id="br0">
      <inkml:brushProperty name="width" value="0.025" units="cm"/>
      <inkml:brushProperty name="height" value="0.025" units="cm"/>
    </inkml:brush>
  </inkml:definitions>
  <inkml:trace contextRef="#ctx0" brushRef="#br0">173 27 11147,'-3'-21'3008,"-5"15"759,6 7-3611,0 0 0,1 1 0,-1-1 0,0 0 1,1 1-1,-1-1 0,1 1 0,-1-1 0,1 1 0,0 0 0,0 0 0,0 0 0,0-1 0,0 1 0,-1 4 0,-15 37 967,2 0 0,2 2 0,-14 79 0,0 6 567,13-82-1410,7-27-233,1 1 1,1-1-1,-3 26 1,10-44-23,5-9 21,3-12 16,-2-10-203,-1 1-1,-1-1 0,-1 0 0,-2 0 0,-1 0 0,-2-45 0,0 73 135,1-1 0,-1 1-1,0-1 1,0 0 0,0 1 0,0-1-1,1 1 1,-1-1 0,0 0-1,0 1 1,0-1 0,0 1-1,0-1 1,-1 1 0,1-1-1,0 0 1,0 1 0,0-1-1,0 1 1,-1-1 0,1 1-1,0-1 1,-1 1 0,1-1-1,0 1 1,-1-1 0,1 1-1,0-1 1,-1 1 0,1 0-1,-1-1 1,0 0 0,-5 21-168,6-15 172,0-1 0,0 0 0,1 1 1,-1-1-1,1 0 0,0 1 0,0-1 0,0 0 0,0 0 0,1 0 0,0 0 1,0 0-1,0 0 0,0 0 0,1 0 0,-1-1 0,1 0 0,0 1 0,0-1 0,0 0 1,1 0-1,-1-1 0,1 1 0,-1-1 0,1 1 0,0-1 0,0 0 0,0-1 1,0 1-1,0-1 0,0 0 0,1 0 0,-1 0 0,0 0 0,1-1 0,-1 1 1,7-2-1,0 1 7,-1 0 1,1-1 0,0 0 0,-1-1 0,0-1-1,1 1 1,-1-2 0,0 1 0,0-2 0,0 1-1,-1-1 1,0 0 0,0-1 0,14-12 0,-18 14 5,0-1 1,0 0 0,-1-1-1,1 1 1,-1-1 0,-1 0-1,1 0 1,-1 0 0,0 0-1,-1-1 1,1 1 0,-1-1 0,0 0-1,1-8 1,-3 14-11,0 1-1,-1 0 1,1 0 0,0 0 0,0 0 0,0 0 0,0-1-1,0 1 1,0 0 0,0 0 0,0 0 0,0 0-1,-1 0 1,1 0 0,0 0 0,0-1 0,0 1 0,0 0-1,0 0 1,0 0 0,-1 0 0,1 0 0,0 0-1,0 0 1,0 0 0,0 0 0,-1 0 0,1 0 0,0 0-1,0 0 1,0 0 0,0 0 0,-1 0 0,1 0-1,0 0 1,0 0 0,0 0 0,0 0 0,0 0 0,-1 0-1,1 0 1,0 0 0,0 0 0,0 1 0,0-1-1,0 0 1,-1 0 0,1 0 0,0 0 0,0 0-1,0 0 1,0 0 0,0 1 0,0-1 0,0 0 0,0 0-1,0 0 1,0 0 0,-1 0 0,1 1 0,0-1-1,0 0 1,0 0 0,0 1 0,-8 9-26,3 0 48,1 0-1,0 0 1,0 1-1,1 0 0,1 0 1,0 0-1,0 0 0,1 0 1,1 22-1,0-32-10,1 1 0,-1-1 0,0 1 1,1 0-1,-1-1 0,1 1 0,0-1 0,0 1 0,-1-1 0,1 1 0,0-1 1,0 0-1,1 1 0,-1-1 0,0 0 0,0 0 0,0 0 0,1 0 1,-1 0-1,1 0 0,-1 0 0,1 0 0,-1-1 0,1 1 0,-1 0 0,1-1 1,-1 0-1,1 1 0,0-1 0,-1 0 0,1 0 0,0 0 0,-1 0 1,1 0-1,0 0 0,-1 0 0,1 0 0,0-1 0,-1 1 0,3-1 0,5-1 52,0 0 0,0-1 0,0 0-1,0 0 1,16-9 0,90-66-859,-114 78 797,-1 0-1,0-1 0,0 1 0,0 0 1,1 0-1,-1 0 0,0 0 0,0-1 1,0 1-1,1 0 0,-1 0 0,0 0 0,0 0 1,1 0-1,-1 0 0,0 0 0,1 0 1,-1 0-1,0 0 0,0 0 0,1 0 1,-1 0-1,0 0 0,0 0 0,1 0 1,-1 0-1,0 0 0,1 0 0,-1 0 1,0 0-1,0 0 0,1 0 0,-1 0 0,0 1 1,0-1-1,1 0 0,-1 0 0,0 0 1,0 1-1,1-1 0,1 16-26,-7 34 227,2-28 394,3-21-575,0-1 0,0 1 0,1-1 0,-1 1 1,0-1-1,0 0 0,1 1 0,-1-1 0,1 1 0,-1-1 0,0 0 1,1 1-1,-1-1 0,1 0 0,-1 0 0,1 1 0,-1-1 0,1 0 1,-1 0-1,1 0 0,-1 0 0,1 1 0,-1-1 0,1 0 0,-1 0 1,1 0-1,-1 0 0,1 0 0,-1 0 0,1 0 0,-1-1 0,1 1 1,-1 0-1,1 0 0,-1 0 0,1 0 0,-1-1 0,1 1 0,-1 0 1,0 0-1,1-1 0,-1 1 0,1 0 0,-1-1 0,0 1 0,1-1 1,24-14 190,21-29-181,-36 33-208,0 1 0,1 0 0,0 0 0,1 1 1,0 0-1,0 1 0,18-8 0,-30 15 172,1 1 1,0 0-1,-1-1 1,1 1-1,0 0 1,0 0-1,-1 0 1,1-1-1,0 1 1,0 0-1,-1 0 1,1 0-1,0 0 1,0 0-1,0 0 1,-1 0-1,1 1 1,0-1-1,0 0 1,-1 0-1,1 1 1,0-1-1,-1 0 1,1 1-1,0-1 1,-1 0-1,1 1 1,0-1-1,-1 1 1,1 0-1,-1-1 1,1 1-1,-1-1 1,1 2-1,0 0 7,0 1 0,0-1 0,0 1 0,-1 0 0,1-1 0,-1 1 0,0 0 0,1-1-1,-1 1 1,-1 3 0,0 4 10,0-1 0,0 0 0,-1 0 0,-1 0 0,-4 13-1,-1-12-1601,9-25-3938,1 7 3446,2-16-7168</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50.199"/>
    </inkml:context>
    <inkml:brush xml:id="br0">
      <inkml:brushProperty name="width" value="0.025" units="cm"/>
      <inkml:brushProperty name="height" value="0.025" units="cm"/>
    </inkml:brush>
  </inkml:definitions>
  <inkml:trace contextRef="#ctx0" brushRef="#br0">0 1 13741,'0'0'3427</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50.530"/>
    </inkml:context>
    <inkml:brush xml:id="br0">
      <inkml:brushProperty name="width" value="0.025" units="cm"/>
      <inkml:brushProperty name="height" value="0.025" units="cm"/>
    </inkml:brush>
  </inkml:definitions>
  <inkml:trace contextRef="#ctx0" brushRef="#br0">187 103 7175,'0'0'9748,"-9"3"-7869,-3 1-1395,0 1 1,1 1 0,-1 0 0,1 0-1,0 1 1,1 1 0,0 0-1,0 0 1,-13 15 0,17-18-309,1 1 0,0-1 0,1 1 0,-1 0 1,1 0-1,0 1 0,1-1 0,-1 1 0,1 0 1,0 0-1,1 0 0,0 0 0,0 0 0,1 0 0,0 1 1,0-1-1,0 1 0,1-1 0,1 9 0,0-14-169,-1 0 0,1 0-1,0 0 1,0 0 0,0-1 0,0 1-1,0 0 1,1-1 0,-1 1-1,1-1 1,-1 1 0,1-1-1,-1 1 1,1-1 0,0 0-1,-1 0 1,1 0 0,0 0-1,0 0 1,0-1 0,0 1 0,0 0-1,0-1 1,0 1 0,0-1-1,0 0 1,0 0 0,0 0-1,0 0 1,0 0 0,0 0-1,0 0 1,3-2 0,3 2 3,0-2 0,0 1 1,0-1-1,0 0 0,0-1 0,-1 0 1,10-4-1,4-8-4,1-1-1,-2-1 1,0-1 0,-1 0 0,-1-1-1,-1-1 1,0-1 0,-2-1 0,0 0-1,-2-1 1,0 0 0,13-35 0,-24 53-3,-1 0 0,1-1 0,-1 1 0,0 0 0,0 0 0,0-8 0,-1 13-4,-1-1-1,1 1 0,0 0 1,0 0-1,0-1 1,-1 1-1,1 0 1,0 0-1,0 0 0,-1-1 1,1 1-1,0 0 1,0 0-1,-1 0 1,1 0-1,0 0 0,-1 0 1,1 0-1,0-1 1,-1 1-1,1 0 1,0 0-1,0 0 0,-1 0 1,1 0-1,0 0 1,-1 1-1,1-1 1,0 0-1,-1 0 0,1 0 1,0 0-1,0 0 1,-1 0-1,1 0 1,0 1-1,-1-1 0,1 0 1,0 0-1,0 0 1,0 1-1,-1-1 1,1 0-1,0 0 0,0 1 1,0-1-1,-1 0 1,1 0-1,0 1 1,0-1-1,-9 9 2,0 0 0,0 0 0,1 1-1,0 0 1,1 0 0,1 0 0,-1 1 0,1 0 0,1 1 0,-6 18-1,4-10-31,1 0-1,1 1 0,2 0 1,-1-1-1,1 35 0,3-48-227,0 0-1,1 0 1,0 0-1,0 0 1,1 0-1,-1 0 1,2 0-1,-1-1 1,1 1-1,3 5 1,-3-7-411,0 0 1,0-1 0,1 1-1,0-1 1,0 0 0,0 0-1,0 0 1,5 3-1,14 4-5975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3:14.693"/>
    </inkml:context>
    <inkml:brush xml:id="br0">
      <inkml:brushProperty name="width" value="0.025" units="cm"/>
      <inkml:brushProperty name="height" value="0.025" units="cm"/>
    </inkml:brush>
  </inkml:definitions>
  <inkml:trace contextRef="#ctx0" brushRef="#br0">1 15 6278,'0'0'5232,"9"-2"-5131,32-4 89,1 2-1,-1 2 1,53 4 0,140 20 912,-107-9 139,1848 65 728,-1908-78-1967,1071 32-52,-354 5 150,3-36 65,-355-3-120,1150-40 1396,-1330 21-1409,332-14 193,-582 35 132,-20 0 1821,-29 4-2796,-9 0-4097,17-4-1007</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52.026"/>
    </inkml:context>
    <inkml:brush xml:id="br0">
      <inkml:brushProperty name="width" value="0.025" units="cm"/>
      <inkml:brushProperty name="height" value="0.025" units="cm"/>
    </inkml:brush>
  </inkml:definitions>
  <inkml:trace contextRef="#ctx0" brushRef="#br0">54 1 12268,'-5'26'1313,"-3"4"481,1 7-97,-7 3-672,7 1-224,1 1-385,1-8-256,3-4-128,2-9 0,0-6-32,0-7 33,7-8-33,0 0-353,4 0-608,-2 0-1345,-5-4-2146,1-8-3235</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52.358"/>
    </inkml:context>
    <inkml:brush xml:id="br0">
      <inkml:brushProperty name="width" value="0.025" units="cm"/>
      <inkml:brushProperty name="height" value="0.025" units="cm"/>
    </inkml:brush>
  </inkml:definitions>
  <inkml:trace contextRef="#ctx0" brushRef="#br0">1 44 9033,'0'0'12235,"68"-44"-11690,-34 44-225,-3 0-192,3 0-96,-5 0 0,0 0-512,-9 0-1154,-9 3-960,-8 1-2339</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52.691"/>
    </inkml:context>
    <inkml:brush xml:id="br0">
      <inkml:brushProperty name="width" value="0.025" units="cm"/>
      <inkml:brushProperty name="height" value="0.025" units="cm"/>
    </inkml:brush>
  </inkml:definitions>
  <inkml:trace contextRef="#ctx0" brushRef="#br0">31 0 9897,'0'0'8360,"-30"60"-7111,35-45-288,15-4-32,5-1-192,9-5-385,6-4-256,-6-1-64,1 0-576,-7 0-1634,-8 0-1922,-13 3-1762</inkml:trace>
  <inkml:trace contextRef="#ctx0" brushRef="#br0" timeOffset="1">40 243 11050,'0'0'7752,"-12"52"-6759,24-47-64,14-3-257,2-2-255,3 0-289,9-5-96,-1-11-641,5-6-2498,-1-5-4260</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53.066"/>
    </inkml:context>
    <inkml:brush xml:id="br0">
      <inkml:brushProperty name="width" value="0.025" units="cm"/>
      <inkml:brushProperty name="height" value="0.025" units="cm"/>
    </inkml:brush>
  </inkml:definitions>
  <inkml:trace contextRef="#ctx0" brushRef="#br0">237 1 16592,'0'0'4644,"-54"62"-3299,27-28-896,-2 1-97,0 2 129,0-3-33,8-4-352,3-7-96,3-6-641,10-6-768,1-10-865,1-1-1345,3-3-1474,-2-12-3395</inkml:trace>
  <inkml:trace contextRef="#ctx0" brushRef="#br0" timeOffset="1">1 123 7303,'0'0'14221,"68"46"-14028,-37-33-1,3-4-192,0-9-769,1 0-2402,-7-1-3267</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53.429"/>
    </inkml:context>
    <inkml:brush xml:id="br0">
      <inkml:brushProperty name="width" value="0.025" units="cm"/>
      <inkml:brushProperty name="height" value="0.025" units="cm"/>
    </inkml:brush>
  </inkml:definitions>
  <inkml:trace contextRef="#ctx0" brushRef="#br0">66 5 8264,'0'0'8136,"-6"12"-6700,-7 23-985,1 1 0,2 0 0,1 0 0,3 1 0,-3 38 0,9 72-197,2-61-252,-3-174 57,5 0 0,23-133 0,-25 209-77,1 1 1,1-1-1,0 1 1,1 0 0,7-13-1,-11 22 16,0 0-1,1 0 0,-1 0 0,1 0 1,-1 0-1,1 0 0,0 1 1,0-1-1,0 0 0,0 1 0,0 0 1,0-1-1,0 1 0,3-1 1,-4 2-3,1 0 1,0-1-1,-1 1 1,1 0 0,0 0-1,-1 0 1,1 1-1,0-1 1,-1 0-1,1 1 1,-1-1 0,1 1-1,-1-1 1,1 1-1,-1 0 1,1 0 0,-1 0-1,1 0 1,-1 0-1,0 0 1,0 0-1,0 0 1,3 3 0,1 2 2,0 1 1,0 0-1,-1 0 1,0 0 0,0 0-1,0 1 1,-1 0-1,-1 0 1,1 0 0,-1 0-1,1 11 1,0-1 180,-1 0 1,-1 0-1,-1 0 1,-2 22-1,2-37 31,-1 0 0,0 0-1,0 0 1,0 0-1,0 0 1,0 0 0,-1 0-1,1 0 1,-1-1-1,0 1 1,0 0 0,0-1-1,0 0 1,0 1-1,0-1 1,-1 0 0,1 0-1,-1 0 1,-4 2-1,6-3-208,-1-1 0,1 1 0,-1 0 0,1-1 0,-1 1 0,1-1 0,-1 0 0,1 1 0,-1-1-1,0 0 1,1 0 0,-1 0 0,0 0 0,1-1 0,-1 1 0,1 0 0,-1-1 0,0 1 0,1-1-1,-1 1 1,1-1 0,-1 0 0,1 1 0,0-1 0,-1 0 0,1 0 0,0 0 0,0 0 0,-1 0-1,1-1 1,0 1 0,0 0 0,0 0 0,0-1 0,1 1 0,-1-1 0,0 1 0,0-1 0,0-2-1,-7-23-3293,5-3-2078</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53.774"/>
    </inkml:context>
    <inkml:brush xml:id="br0">
      <inkml:brushProperty name="width" value="0.025" units="cm"/>
      <inkml:brushProperty name="height" value="0.025" units="cm"/>
    </inkml:brush>
  </inkml:definitions>
  <inkml:trace contextRef="#ctx0" brushRef="#br0">1 17 17360,'0'0'8136,"48"3"-7559,-28-3-353,0 0-224,2 0-64,-1 0-2114,-3-8-2403,6-4-5348</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54.150"/>
    </inkml:context>
    <inkml:brush xml:id="br0">
      <inkml:brushProperty name="width" value="0.025" units="cm"/>
      <inkml:brushProperty name="height" value="0.025" units="cm"/>
    </inkml:brush>
  </inkml:definitions>
  <inkml:trace contextRef="#ctx0" brushRef="#br0">208 39 11435,'0'0'10506,"0"57"-9962,-2-22 97,-1 7-161,1 0-31,-2 1-65,4-5-192,0-6-128,0-7 32,0-8-128,0-9-576,-3-8-3908,-6-16-1442</inkml:trace>
  <inkml:trace contextRef="#ctx0" brushRef="#br0" timeOffset="1">1 47 10570,'0'0'10250,"50"-13"-8745,-15 13-320,2 0-320,3-3-449,5 2-351,-2-3-33,2 0-1121,-7-2-929,0-1-1762,-4-1-3811</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54.516"/>
    </inkml:context>
    <inkml:brush xml:id="br0">
      <inkml:brushProperty name="width" value="0.025" units="cm"/>
      <inkml:brushProperty name="height" value="0.025" units="cm"/>
    </inkml:brush>
  </inkml:definitions>
  <inkml:trace contextRef="#ctx0" brushRef="#br0">108 1 6694,'0'0'7090,"-7"10"-4074,-7 12-2276,2 0 0,0 1 0,1 1 0,1 0 0,1 0 0,1 1 1,1 0-1,2 1 0,0-1 0,-1 42 0,6-65-738,-1 0 1,1 0 0,0 1-1,0-1 1,0 0-1,0 0 1,0 0-1,1 1 1,-1-1-1,1 0 1,-1 0-1,1 0 1,0 0-1,0 0 1,0 0 0,0 0-1,0 0 1,0 0-1,1 0 1,-1-1-1,1 1 1,-1 0-1,1-1 1,0 1-1,-1-1 1,1 0-1,0 1 1,0-1 0,0 0-1,0 0 1,0 0-1,0-1 1,0 1-1,0 0 1,0-1-1,1 1 1,-1-1-1,0 0 1,0 0-1,0 0 1,1 0-1,-1 0 1,0 0 0,0-1-1,5 0 1,5-2-606,0-1 1,0 0 0,-1 0-1,1-1 1,-1-1-1,19-12 1,-19 10-103,16-7 177,-30 56 5364,-1-29-4484,1-5-319,1 0 0,0 0 0,1-1 0,-1 1 0,1 13 0,1-20-190,0 0 0,0 0 0,0 0 0,0 0 1,1 0-1,-1 0 0,0 0 0,0 0 0,0 0 0,1 0 0,-1 0 0,0 0 0,0 0 0,0 0 0,1 0 0,-1 0 0,0 0 0,0 0 0,0 0 0,1 0 0,-1 0 0,0 0 0,0 0 0,0 0 0,1 0 0,-1 0 0,0 0 1,0 0-1,0-1 0,0 1 0,0 0 0,1 0 0,-1 0 0,0 0 0,0 0 0,0-1 0,0 1 0,0 0 0,0 0 0,1 0 0,-1-1 0,0 1 0,0 0 0,0 0 0,0 0 0,0 0 0,0-1 0,0 1 0,0 0 1,0-1-1,1 0-967,10-12-7567</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54.862"/>
    </inkml:context>
    <inkml:brush xml:id="br0">
      <inkml:brushProperty name="width" value="0.025" units="cm"/>
      <inkml:brushProperty name="height" value="0.025" units="cm"/>
    </inkml:brush>
  </inkml:definitions>
  <inkml:trace contextRef="#ctx0" brushRef="#br0">94 86 14542,'0'0'7351,"9"-2"-6321,-4 1-904,0 0 0,0 0 0,0-1 0,0 0-1,0 0 1,7-4 0,-10 5-90,-1 0 0,0 1 0,0-1 0,0 0-1,1 0 1,-1 0 0,0 0 0,0 0 0,0-1 0,-1 1 0,1 0-1,0 0 1,0 0 0,-1-1 0,1 1 0,0 0 0,-1-1 0,0 1-1,1-1 1,-1 1 0,0-1 0,0 1 0,1 0 0,-1-1 0,0 1-1,0-1 1,-1 1 0,1-1 0,0 1 0,0-1 0,-1 1 0,1 0-1,-1-1 1,1 1 0,-1-1 0,0 1 0,1 0 0,-2-2 0,0 2-8,1-1 0,-1 1 0,0-1 0,1 1 0,-1-1 1,0 1-1,0 0 0,0 0 0,0 0 0,0 0 1,0 0-1,0 1 0,0-1 0,-1 1 0,1-1 1,0 1-1,0 0 0,0 0 0,-1 0 0,1 0 1,0 0-1,0 0 0,-4 1 0,1 0-31,0 0 1,1 0-1,-1 0 0,1 0 0,-1 1 0,1 0 1,-1-1-1,1 2 0,0-1 0,-4 3 0,2 1 8,2-1-1,-1 1 0,0-1 0,1 1 0,0 1 0,1-1 0,0 1 0,0-1 0,0 1 0,0 0 0,1 0 0,0 0 0,1 0 0,-1 10 0,1-14-70,1 0 0,0 0 0,0 0 0,0-1 0,0 1 0,0 0 0,1 0 0,-1 0 0,1-1 0,0 1 0,0 0 0,0-1 0,0 1 0,0 0 0,0-1 0,1 0 0,0 1 0,-1-1 0,1 0 0,0 0 0,0 0 0,0 0-1,0 0 1,0 0 0,1 0 0,-1-1 0,0 1 0,1-1 0,-1 0 0,1 0 0,0 0 0,-1 0 0,1 0 0,0 0 0,0-1 0,-1 1 0,1-1 0,5 0 0,-1 1-810,0-1 0,0-1 0,1 1-1,-1-1 1,0 0 0,0 0 0,8-4 0,16-10-6288</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55.207"/>
    </inkml:context>
    <inkml:brush xml:id="br0">
      <inkml:brushProperty name="width" value="0.025" units="cm"/>
      <inkml:brushProperty name="height" value="0.025" units="cm"/>
    </inkml:brush>
  </inkml:definitions>
  <inkml:trace contextRef="#ctx0" brushRef="#br0">0 58 13581,'0'0'9475,"0"5"-9405,0-4-68,0 0-1,0 0 1,0 0 0,0-1 0,0 1-1,1 0 1,-1 0 0,0 0 0,0 0-1,0 0 1,1 0 0,-1-1 0,1 1 0,-1 0-1,0 0 1,1 0 0,0-1 0,-1 1-1,1 0 1,-1-1 0,1 1 0,0 0-1,-1-1 1,1 1 0,1 0 0,25 4 62,17 4-19,-41-8 31,0 1 1,0 0-1,-1 0 1,1 0-1,0 0 1,-1 0 0,0 0-1,1 1 1,1 3-1,7 6 995,-11-47 776,0 32-1821,0-16 10,0 1 0,6-33 0,-4 50-94,1 0 0,-1 0 0,0 0 0,1 0 0,-1 0 0,1 1 0,-1-1 0,1 1 1,-1 0-1,1-1 0,-1 1 0,1 0 0,-1 1 0,1-1 0,-1 0 0,4 2 0,-3-2-223,55 3-4276,-18-2-1285,-5-1-2704</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3:39.729"/>
    </inkml:context>
    <inkml:brush xml:id="br0">
      <inkml:brushProperty name="width" value="0.025" units="cm"/>
      <inkml:brushProperty name="height" value="0.025" units="cm"/>
    </inkml:brush>
  </inkml:definitions>
  <inkml:trace contextRef="#ctx0" brushRef="#br0">0 265 6086,'10'-1'2279,"89"-14"-1912,465-46 1108,477-13 997,-841 52-2457,865-60 333,-528 85-297,283-3 15,-89-1 242,90-4 1680,36-1-1401,-524 7-486,-175 7 31,295 54-1,-144-14-4,77 10 329,29 3-285,3-32-3,-76-9-120,-129-4-5,-139-4 138,-59-8-404,0-2 0,0 1 0,0-2 0,19 1 0,-32-2-74,1-1 1,-1 1-1,0 0 0,1-1 0,-1 1 1,0-1-1,0 0 0,1 0 1,-1 0-1,0 0 0,0 0 1,0 0-1,0-1 0,0 1 0,0-1 1,0 1-1,-1-1 0,4-3 1,9-20-4915</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55.582"/>
    </inkml:context>
    <inkml:brush xml:id="br0">
      <inkml:brushProperty name="width" value="0.025" units="cm"/>
      <inkml:brushProperty name="height" value="0.025" units="cm"/>
    </inkml:brush>
  </inkml:definitions>
  <inkml:trace contextRef="#ctx0" brushRef="#br0">50 0 10186,'0'0'8851,"-7"8"-7319,4-5-1461,-1 0 42,1 1 1,-1 0-1,1-1 0,0 1 1,0 0-1,0 0 0,1 1 1,-1-1-1,1 0 1,0 1-1,1 0 0,-1-1 1,1 1-1,-1 0 0,2 0 1,-1 0-1,0 0 0,1 0 1,1 9-1,-1-12-141,1-1 1,0 1-1,0-1 0,0 1 1,0-1-1,0 0 0,0 1 0,0-1 1,0 0-1,0 0 0,1 0 1,-1 0-1,0 0 0,1 0 1,-1 0-1,1-1 0,-1 1 1,1 0-1,0-1 0,-1 1 1,1-1-1,-1 0 0,1 1 0,0-1 1,-1 0-1,1 0 0,0 0 1,-1 0-1,1 0 0,0-1 1,-1 1-1,1-1 0,2 0 1,2 0-207,-1 0 1,1 0-1,-1-1 1,1 0-1,-1 0 1,0 0-1,1-1 1,7-5-1,47-53-1965,-60 64 2374,1 0 0,0 0 0,-1 0 0,0 1 0,1-1 0,-1 0 0,0 0 0,-1 0 1,0 6-1,-5 34 566,1 1 0,3 0 1,1-1-1,2 1 0,3 0 0,15 79 1,-16-110-661,0 0 1,-1 1 0,-1-1 0,0 1 0,-1 16 0,0-29-15,0 0 1,0 0-1,-1 0 1,1 0-1,0 0 0,-1 0 1,1 0-1,-1 0 1,1 0-1,-1 0 1,0 0-1,1 0 1,-1 0-1,0 0 1,1 0-1,-1-1 1,0 1-1,0 0 0,0-1 1,0 1-1,0 0 1,0-1-1,0 1 1,0-1-1,0 0 1,0 1-1,0-1 1,0 0-1,0 1 0,0-1 1,-1 0-1,1 0 1,0 0-1,0 0 1,0 0-1,0 0 1,0-1-1,0 1 1,-2 0-1,-1-1 126,0 0 1,1 1-1,-1-1 1,0 0-1,1-1 1,-1 1-1,1-1 0,-1 0 1,1 1-1,-6-5 1,1-3-63,1 0 0,0 0 1,0 0-1,0-1 1,1 0-1,1-1 0,0 1 1,0-1-1,1 0 1,0 0-1,-3-17 1,3 5-550,1 1 0,0-1 0,2 0 0,2-44 0,0 64 372,-1 0 1,1 0-1,-1 0 0,1 0 0,0 0 1,0 1-1,1-1 0,-1 0 0,0 0 1,1 1-1,0-1 0,-1 1 0,1-1 0,0 1 1,0 0-1,1 0 0,-1 0 0,0 0 1,1 0-1,-1 0 0,1 1 0,0-1 1,4-1-1,6-2-844,0 1 1,0 0-1,0 1 1,16-2-1,-4 1-2463,14-4-3544</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57.690"/>
    </inkml:context>
    <inkml:brush xml:id="br0">
      <inkml:brushProperty name="width" value="0.025" units="cm"/>
      <inkml:brushProperty name="height" value="0.025" units="cm"/>
    </inkml:brush>
  </inkml:definitions>
  <inkml:trace contextRef="#ctx0" brushRef="#br0">222 67 11435,'1'-2'360,"0"0"1,0 0 0,0 0-1,-1-1 1,1 1 0,-1 0 0,0 0-1,1 0 1,-1-1 0,0 1-1,0 0 1,0 0 0,-1-1-1,1 1 1,0 0 0,-1 0-1,0-1 1,1 1 0,-1 0-1,0 0 1,0 0 0,-2-2-1,2 2-179,-1 1 0,0 0 0,0-1 0,0 1 0,0 0 0,0 0 0,0 0 0,0 0 0,0 0 0,-1 0 0,1 1 0,0-1 0,-1 1 0,1 0 0,0 0 0,0-1 0,-5 2 0,-1-1-74,0 1 0,1 0-1,-1 1 1,0 0 0,0 0-1,1 0 1,-1 1 0,1 0-1,0 1 1,0-1 0,-11 9-1,11-6-32,1-1-1,0 1 1,0 1 0,0-1-1,1 1 1,0 0-1,0 0 1,1 1-1,0 0 1,0-1-1,0 1 1,1 0-1,1 1 1,-1-1 0,1 0-1,1 1 1,-1 10-1,2-18-72,0 0-1,0 0 0,0 0 1,0 0-1,0 0 1,0 0-1,0 0 1,1 0-1,-1 0 0,0 0 1,1 0-1,-1 0 1,1 0-1,-1 0 1,1 0-1,0 0 0,-1-1 1,1 1-1,0 0 1,-1 0-1,1-1 1,0 1-1,0-1 0,0 1 1,0 0-1,0-1 1,-1 0-1,1 1 1,1 0-1,2-1 7,-1 1 0,1 0 0,0-1 0,-1 0 0,1 0 0,-1 0-1,1 0 1,6-2 0,1 0 1,0 0-1,0-2 1,0 1-1,19-11 0,-12 3-347,0 0-1,-2-2 1,22-19-1,-31 26 266,-1 0 0,-1 0 0,1-1 0,-1 0-1,0 0 1,0 0 0,-1 0 0,0-1 0,-1 0 0,6-16 0,-9 25 83,0-1 0,-1 0 0,1 0 0,0 0 1,0 0-1,0 0 0,0 0 0,-1 0 1,1 0-1,0 0 0,0 0 0,0 0 1,0 0-1,-1 0 0,1 0 0,0 0 0,0 0 1,0 0-1,-1 0 0,1 0 0,0 0 1,0 0-1,0 0 0,0 0 0,-1 0 0,1 0 1,0 0-1,0 0 0,0 0 0,0-1 1,-1 1-1,1 0 0,0 0 0,0 0 0,0 0 1,0 0-1,0-1 0,0 1 0,0 0 1,-1 0-1,1 0 0,0 0 0,0-1 0,0 1 1,0 0-1,-12 16 393,4-2 10,0 1 0,2-1 0,-6 19 0,10-29-323,0 1-1,1 0 1,0-1 0,0 1 0,0 0-1,1 0 1,-1 0 0,1 0 0,1-1 0,-1 1-1,0 0 1,1 0 0,0 0 0,0-1-1,3 6 1,-3-8-68,1 0-1,0 0 1,-1 0-1,1 0 1,0-1-1,0 1 0,1-1 1,-1 1-1,0-1 1,0 0-1,1 0 1,-1 0-1,1 0 1,-1 0-1,0-1 1,1 1-1,0-1 1,-1 0-1,1 1 0,-1-1 1,1 0-1,-1 0 1,1-1-1,4 0 1,2 0-4,0-1 0,0 1-1,0-2 1,-1 1 0,16-8 0,110-74-48,-134 83 32,0 1 0,1 0 0,-1 0 0,0 0 0,1-1 0,-1 1 0,1 0 0,-1 0 0,0 0 0,1 0 0,-1 0 0,1 0 0,-1 0 0,0 0 0,1 0 0,-1 0 0,1 0 0,-1 0 0,1 0 0,-1 0 0,0 0 0,1 0 0,-1 0 0,0 1 0,1-1 0,-1 0 0,1 0 0,-1 0 0,0 1 0,1-1 0,-1 0-1,0 1 1,0-1 0,1 0 0,-1 1 0,6 19 384,-6 35 703,0-42-838,0-11-232,0-1 0,0 0 0,0 0 0,0 1 0,0-1-1,0 0 1,1 0 0,-1 1 0,1-1 0,-1 0 0,1 0 0,-1 0 0,1 0 0,-1 1 0,1-1-1,0 0 1,0 0 0,0 0 0,-1 0 0,1-1 0,0 1 0,0 0 0,0 0 0,0-1 0,1 1-1,-1 0 1,0-1 0,0 1 0,0-1 0,0 1 0,1-1 0,-1 0 0,0 1 0,0-1 0,1 0-1,-1 0 1,0 0 0,0 0 0,1 0 0,-1 0 0,0-1 0,1 1 0,-1 0 0,0 0 0,0-1-1,2 0 1,3 0-4,0-1-1,0 0 1,1-1 0,-2 1-1,1-1 1,0 0-1,-1-1 1,6-3 0,32-39-47,3-4-242,-45 50 274,-1 0 0,0 0 0,1 0 0,-1 0-1,0 0 1,1 0 0,-1 0 0,0 0 0,1 0 0,-1 0 0,0 0 0,1 1 0,-1-1 0,0 0 0,1 0-1,-1 0 1,0 0 0,1 1 0,-1-1 0,0 0 0,1 0 0,-1 1 0,0-1 0,0 0 0,0 0 0,1 1-1,-1-1 1,0 0 0,0 1 0,0-1 0,1 0 0,-1 1 0,0-1 0,0 0 0,0 1 0,0-1 0,0 0-1,0 1 1,0-1 0,0 0 0,0 1 0,0-1 0,0 0 0,0 1 0,0-1 0,0 1 0,0-1 0,0 0-1,-1 1 1,1-1 0,2 38 10,-1-9-53,0-28-43,-1 0 0,0 0 1,1 0-1,-1 0 0,1 0 1,0 0-1,-1 0 0,1-1 1,0 1-1,-1 0 0,1 0 1,0-1-1,0 1 0,0 0 1,0-1-1,-1 1 0,1-1 1,2 1-1,-1 0-657,1 0 1,0-1-1,0 1 0,0-1 0,0 0 1,0 0-1,0 0 0,0 0 1,4-1-1,16-4-6307</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58.066"/>
    </inkml:context>
    <inkml:brush xml:id="br0">
      <inkml:brushProperty name="width" value="0.025" units="cm"/>
      <inkml:brushProperty name="height" value="0.025" units="cm"/>
    </inkml:brush>
  </inkml:definitions>
  <inkml:trace contextRef="#ctx0" brushRef="#br0">212 128 13421,'0'0'4692,"-10"2"-992,-8 1-2762,1 1 0,0 1 0,0 0 0,0 1 0,-17 10 0,26-12-724,1 0 0,-1 1 0,1 0 0,0 0 0,0 1 0,-6 7-1,11-11-168,-1 1 0,1 0 0,0 0-1,0 0 1,0 1 0,0-1 0,0 0 0,1 1-1,0-1 1,-1 1 0,1 0 0,1-1-1,-1 1 1,0 0 0,1 3 0,0-5-43,1-1-1,0 0 1,-1 0 0,1 0 0,0 0 0,-1 1-1,1-1 1,0 0 0,0 0 0,0-1 0,0 1-1,0 0 1,0 0 0,0 0 0,1-1 0,-1 1-1,0-1 1,0 1 0,0-1 0,1 1 0,-1-1-1,0 0 1,1 1 0,-1-1 0,0 0 0,1 0-1,-1 0 1,0 0 0,1 0 0,-1 0 0,2-1 0,47-2-55,-39 0-81,0 0 0,-1 0 0,1-2 0,-1 1-1,0-1 1,0 0 0,0-1 0,-1-1 0,0 1 0,0-1 0,-1-1-1,1 1 1,11-16 0,-8 9 76,-1-1 0,-1 1 0,0-2-1,0 0 1,-2 0 0,0 0 0,9-30-1,-15 13 382,-8 28 204,-7 17-287,7-1-232,0 1 0,1 0 1,0 0-1,1 0 0,0 0 1,1 1-1,0 0 1,1-1-1,1 1 0,0 0 1,0 0-1,1 0 1,3 18-1,-3-28-145,1 0 0,0 0 1,0 0-1,-1 1 0,2-2 0,-1 1 0,0 0 1,1 0-1,-1 0 0,1-1 0,0 1 0,4 4 1,-5-5-291,1 0 0,0-1 0,0 1 0,0-1 0,1 0 0,-1 1 0,0-1 0,0 0 0,1 0 0,2 1 0,18 0-5958</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59.451"/>
    </inkml:context>
    <inkml:brush xml:id="br0">
      <inkml:brushProperty name="width" value="0.025" units="cm"/>
      <inkml:brushProperty name="height" value="0.025" units="cm"/>
    </inkml:brush>
  </inkml:definitions>
  <inkml:trace contextRef="#ctx0" brushRef="#br0">86 39 9993,'2'-10'2682,"3"-10"2820,-5 19-5349,0 1 0,0-1 0,0 1 0,0 0 1,0-1-1,1 1 0,-1 0 0,0-1 0,0 1 0,0-1 0,1 1 1,-1 0-1,0-1 0,0 1 0,1 0 0,-1 0 0,0-1 0,1 1 1,-1 0-1,0 0 0,1-1 0,-1 1 0,0 0 0,1 0 0,-1 0 1,0 0-1,1-1 0,-1 1 0,1 0 0,-1 0 0,0 0 0,1 0 1,-1 0-1,1 0 0,0 4-30,0-1 0,0 1 0,-1-1 0,1 1 0,-1-1 0,0 1 0,0 0 0,-1 5 0,0-3 62,0 11 92,-2-1 1,0 0 0,-1 0-1,0 0 1,-2 0 0,0 0-1,0-1 1,-13 20-1,11-20-58,0-1 0,2 1 0,-1 1 0,2-1 0,0 1 0,1 0-1,0 0 1,-1 23 0,5-38-203,0 0 0,1 0 0,-1 1 0,0-1 0,1 0 0,-1 0 0,0 0 0,1 0 0,-1 0 0,1-1 0,0 1 0,-1 0 0,1 0 0,0 0 0,0 0 0,-1-1 0,1 1 0,0 0 0,0-1 0,0 1 0,0-1 0,0 1 0,0-1 0,0 1 0,0-1 0,0 1 0,0-1 0,0 0 0,0 0 0,0 0 0,0 0 0,0 1 0,1-1 0,-1-1 0,2 1 0,44-6 182,-2-8-102,74-35-1,-46 18-3676,-56 23-428,-2 1-1943</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8:59.893"/>
    </inkml:context>
    <inkml:brush xml:id="br0">
      <inkml:brushProperty name="width" value="0.025" units="cm"/>
      <inkml:brushProperty name="height" value="0.025" units="cm"/>
    </inkml:brush>
  </inkml:definitions>
  <inkml:trace contextRef="#ctx0" brushRef="#br0">49 1 12780,'0'0'10474,"-2"51"-8648,-5-19-673,-8 6-352,8 0-321,-2 1-288,7-3-64,2-2-128,0-6 64,0-7-64,0-5-224,0-7-929,0-8-1345,-7-5-8489</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9:00.268"/>
    </inkml:context>
    <inkml:brush xml:id="br0">
      <inkml:brushProperty name="width" value="0.025" units="cm"/>
      <inkml:brushProperty name="height" value="0.025" units="cm"/>
    </inkml:brush>
  </inkml:definitions>
  <inkml:trace contextRef="#ctx0" brushRef="#br0">0 39 15471,'10'-4'2573,"11"-3"-1889,0 0 0,1 1 1,0 1-1,0 1 0,0 1 1,0 1-1,36 1 0,-42 1-346,0 1-1,0 1 1,0 0-1,0 1 0,0 1 1,-1 0-1,1 1 1,-1 1-1,0 1 1,-1 0-1,26 16 0,-38-22-335,-1 0 0,0 0 0,1 0 0,-1 0 0,0 0 0,0 0 0,0 0 0,0 0 0,0 0 0,0 1 0,0-1 0,0 0 0,-1 1 0,1-1 0,-1 1 0,1-1 0,-1 0 0,1 1 0,-1-1 0,1 1 0,-1-1 0,0 1 0,0 0 0,0 2 0,-1-2 6,0 0 0,0 0 0,0 1 1,0-1-1,0 0 0,-1 0 0,1 0 0,-1-1 0,1 1 1,-1 0-1,0 0 0,1-1 0,-1 1 0,-3 1 0,-9 5 69,-1 0 0,1 0 0,-27 8 0,31-12-33,-12 4 83,-23 11-49,-62 14 0,140-50-15320,0 1 2110</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9:00.632"/>
    </inkml:context>
    <inkml:brush xml:id="br0">
      <inkml:brushProperty name="width" value="0.025" units="cm"/>
      <inkml:brushProperty name="height" value="0.025" units="cm"/>
    </inkml:brush>
  </inkml:definitions>
  <inkml:trace contextRef="#ctx0" brushRef="#br0">0 36 14382,'0'0'16559,"63"8"-16463,-34-12-32,-2-2-32,-2-1-224,-1-1-1537,-10-1-1955,-1 0-4131</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9:01.910"/>
    </inkml:context>
    <inkml:brush xml:id="br0">
      <inkml:brushProperty name="width" value="0.025" units="cm"/>
      <inkml:brushProperty name="height" value="0.025" units="cm"/>
    </inkml:brush>
  </inkml:definitions>
  <inkml:trace contextRef="#ctx0" brushRef="#br0">21 1 14253,'0'0'9289,"-2"10"-8878,-6 30-252,3 1 0,1 0 0,2 77 0,10-85-3305,-8-33 3007,0 1-1,0 0 1,0 0 0,0-1-1,0 1 1,0 0 0,1-1 0,-1 1-1,0 0 1,1-1 0,-1 1-1,0 0 1,1-1 0,-1 1-1,1 0 1,-1-1 0,1 1 0,-1-1-1,1 1 1,-1-1 0,1 1-1,-1-1 1,1 0 0,0 1-1,-1-1 1,1 0 0,0 1 0,-1-1-1,1 0 1,0 0 0,-1 0-1,1 1 1,0-1 0,0 0 0,-1 0-1,1 0 1,0 0 0,0 0-1,1-1 1,3-4-5450</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9:02.784"/>
    </inkml:context>
    <inkml:brush xml:id="br0">
      <inkml:brushProperty name="width" value="0.025" units="cm"/>
      <inkml:brushProperty name="height" value="0.025" units="cm"/>
    </inkml:brush>
  </inkml:definitions>
  <inkml:trace contextRef="#ctx0" brushRef="#br0">0 48 11659,'0'0'14382,"58"0"-13421,-26 0-481,-1 0-224,3 0-96,0-6-128,-1-2-96,-8 0-1025,-4 0-1537,-8-1-1634,-2 0-3459</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9:03.238"/>
    </inkml:context>
    <inkml:brush xml:id="br0">
      <inkml:brushProperty name="width" value="0.025" units="cm"/>
      <inkml:brushProperty name="height" value="0.025" units="cm"/>
    </inkml:brush>
  </inkml:definitions>
  <inkml:trace contextRef="#ctx0" brushRef="#br0">41 0 10890,'0'9'3070,"-18"120"3098,9-76-3198,-3 90-1,12-142-2960,-1 1 0,1-1 0,0 0 1,0 1-1,0-1 0,0 1 0,0-1 0,0 1 0,0-1 0,1 1 0,-1-1 0,0 0 0,1 1 0,-1-1 0,1 1 0,0-1 0,-1 0 0,1 0 0,0 1 0,0-1 0,0 0 0,0 0 0,0 0 0,0 0 0,0 0 0,0 0 1,0 0-1,1 0 0,-1-1 0,0 1 0,1 0 0,-1-1 0,0 1 0,1-1 0,-1 1 0,0-1 0,1 0 0,-1 0 0,1 1 0,-1-1 0,1 0 0,-1 0 0,1 0 0,-1-1 0,1 1 0,-1 0 0,0 0 0,1-1 1,-1 1-1,1-1 0,-1 0 0,2 0 0,5-2-13,1-1 0,-1 0 1,0-1-1,0 0 0,0 0 1,13-12-1,31-48-316,-51 68 363,0 0 0,0 0 1,0 1-1,-1-1 0,1 0 1,-1 0-1,0 0 0,-1 6 0,-9 158-59,10-167-323,1 0 1,-1 0-1,1 0 0,0 0 0,-1-1 0,1 1 0,-1 0 0,1 0 0,-1 0 0,1 0 0,-1-1 0,1 1 0,-1 0 0,1-1 0,-1 1 0,1 0 0,-1-1 0,1 1 0,-1-1 0,1 1 0,-1 0 0,0-1 0,1 0 0,6-15-7242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5:29.076"/>
    </inkml:context>
    <inkml:brush xml:id="br0">
      <inkml:brushProperty name="width" value="0.025" units="cm"/>
      <inkml:brushProperty name="height" value="0.025" units="cm"/>
    </inkml:brush>
  </inkml:definitions>
  <inkml:trace contextRef="#ctx0" brushRef="#br0">386 298 3716,'0'0'998,"-7"-3"-299,-86-22 5051,145 25-6123,-21-2 404,-12 2-34,546-20 1410,976-76 915,-639 74-2146,-592 8-118,181-17 18,-405 20-60,-85 11 160,-15 0 331,-113 0-524,-1600 26 18,-343 13-1154,1724-28 614,505 8-1746,581 11 2290,-594-27 49,897-37 437,4-83-929,-884 85-2936,-94 13-1019</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9:03.611"/>
    </inkml:context>
    <inkml:brush xml:id="br0">
      <inkml:brushProperty name="width" value="0.025" units="cm"/>
      <inkml:brushProperty name="height" value="0.025" units="cm"/>
    </inkml:brush>
  </inkml:definitions>
  <inkml:trace contextRef="#ctx0" brushRef="#br0">1 92 12268,'0'0'13025,"11"-1"-12811,1 0-197,0 0 0,0-2 0,0 1 1,17-7-1,-26 8-11,0 0 0,0 0 0,0 0 0,0-1 0,0 1 0,-1-1 0,1 1 1,0-1-1,-1 0 0,0 0 0,1 0 0,-1-1 0,0 1 0,0-1 0,0 1 0,0-1 1,-1 1-1,1-1 0,-1 0 0,0 0 0,1 0 0,-1 0 0,0 0 0,-1 0 0,1 0 1,0-6-1,-1 9-1,0-1 0,-1 1 1,1-1-1,0 1 0,0-1 1,-1 1-1,1-1 0,0 1 1,-1 0-1,1-1 0,-1 1 1,1-1-1,-1 1 0,1 0 1,-1-1-1,1 1 0,-1 0 1,1-1-1,-1 1 0,1 0 1,-1 0-1,1 0 0,-1 0 1,1-1-1,-1 1 0,1 0 1,-1 0-1,0 0 0,1 0 1,-1 0-1,1 0 0,-1 0 1,1 1-1,-1-1 0,0 0 1,1 0-1,-1 0 0,1 0 1,-1 1-1,1-1 0,-1 0 1,0 1-1,-28 13 252,20-5-210,1 0 1,-1 0 0,2 1 0,-1 0-1,1 1 1,1 0 0,0 0 0,0 0-1,1 0 1,1 1 0,0 0 0,1 0-1,0 0 1,0 0 0,1 1 0,1-1-1,0 1 1,2 14 0,-1-26-77,0 1 0,1 0 0,0-1 0,-1 1 0,1-1 0,0 1-1,0-1 1,0 1 0,0-1 0,0 0 0,0 1 0,0-1 0,0 0 0,1 0 0,-1 0 0,0 0 0,1 0 0,-1 0-1,1 0 1,-1 0 0,1-1 0,-1 1 0,1 0 0,0-1 0,-1 0 0,1 1 0,0-1 0,-1 0 0,1 0 0,0 0-1,0 0 1,-1 0 0,1 0 0,2-1 0,2 1-586,1-1 0,-1 0-1,0 0 1,0 0 0,0-1-1,0 0 1,-1 0 0,10-5-1,14-15-5709,-2-4-4614</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9:04.630"/>
    </inkml:context>
    <inkml:brush xml:id="br0">
      <inkml:brushProperty name="width" value="0.025" units="cm"/>
      <inkml:brushProperty name="height" value="0.025" units="cm"/>
    </inkml:brush>
  </inkml:definitions>
  <inkml:trace contextRef="#ctx0" brushRef="#br0">162 63 9129,'0'0'15620,"-9"-5"-14264,5 3-1224,1 0-72,1 1-1,-1-1 0,1 1 0,-1 0 0,1 0 0,-1 0 0,0 0 0,0 0 0,1 0 0,-1 1 1,0-1-1,0 1 0,0 0 0,0 0 0,0 0 0,1 0 0,-1 1 0,0-1 0,0 1 0,0-1 1,1 1-1,-1 0 0,0 0 0,1 0 0,-1 1 0,1-1 0,-1 1 0,1-1 0,-4 4 1,-3 5 181,0 0 1,1 0 0,0 1-1,-6 12 1,11-19-191,1-1 0,0 1 0,1 0 0,-1 0 0,1-1 0,-1 1-1,1 0 1,0 1 0,1-1 0,-1 0 0,1 0 0,0 0 0,0 0 0,0 1 0,0-1-1,1 0 1,0 4 0,0-6-48,0-1 0,0 0 0,1 0 0,-1 0 0,0 0 0,0 0 0,1 0-1,-1 0 1,0 0 0,1-1 0,-1 1 0,1-1 0,-1 1 0,1-1 0,-1 1 0,1-1 0,0 0 0,-1 1 0,1-1-1,-1 0 1,1 0 0,0 0 0,-1-1 0,3 1 0,40-7-33,-35 3-167,-1 0 0,0 0 1,0-1-1,0 0 0,-1 0 0,1-1 1,-1 0-1,-1 0 0,1 0 1,9-13-1,37-34-458,-53 79 837,-5-5-156,-1 0 1,0 1 0,-11 21-1,26-66-40,-2-1 0,0 0-1,-2 0 1,0 0-1,-2 0 1,1-42-1,-5 76 104,1-7-56,-1 0 1,1 0-1,0 0 1,0 0-1,0-1 1,0 1-1,1 0 1,-1 0-1,1 0 1,-1 0-1,1 0 1,0-1-1,0 1 1,0 0-1,1-1 1,-1 1-1,1-1 1,-1 1-1,1-1 1,0 0-1,0 1 1,0-1-1,0 0 1,0 0-1,0-1 0,4 3 1,1 0-64,1 0-1,0-1 1,0 0 0,1-1-1,-1 0 1,0 0 0,1-1 0,-1 0-1,1 0 1,0-1 0,-1 0-1,1 0 1,-1-1 0,1-1-1,-1 1 1,17-6 0,-18 5 3,1 0 1,-1-1-1,0 0 1,0 0-1,0 0 0,0-1 1,-1 0-1,0-1 1,1 1-1,-2-1 1,1 0-1,0-1 1,-1 1-1,0-1 0,0 0 1,-1 0-1,0-1 1,0 1-1,4-10 1,-13 25-131,2-6 170,1 1 0,0 0 0,0-1-1,0 1 1,0 0 0,1 0 0,-1 1-1,1-1 1,0 0 0,0 7 0,0-10-9,1 0 0,0 1 1,0-1-1,0 1 0,0-1 1,0 0-1,1 1 0,-1-1 0,0 0 1,1 1-1,-1-1 0,1 0 1,-1 1-1,1-1 0,0 0 1,-1 0-1,1 0 0,0 0 1,0 1-1,0-1 0,0 0 1,0-1-1,0 1 0,0 0 0,0 0 1,0 0-1,0 0 0,0-1 1,1 1-1,-1-1 0,0 1 1,1-1-1,-1 1 0,0-1 1,1 0-1,-1 0 0,0 1 1,1-1-1,-1 0 0,0 0 0,1-1 1,-1 1-1,1 0 0,-1 0 1,0-1-1,1 1 0,-1 0 1,0-1-1,0 1 0,1-1 1,1-1-1,2 0-24,-1-1 1,1 0-1,0-1 0,-1 1 0,1-1 1,-1 0-1,0 0 0,0 0 1,5-9-1,-5 8-136,-1 1 0,1-1 0,0 1 0,0 0 0,0 1 0,0-1 0,0 0 0,1 1 0,7-4 1,-12 38-240,-16 75 873,8-68 38,-4 74 0,13-53 58,10 65-1,-8-97-572,-2-19 29,0 0-1,0 0 1,-1 0-1,0 0 1,-1 0 0,-1 9-1,1-15 27,1 0 0,-1 0 0,0-1 0,1 1 0,-1 0 0,0-1 0,0 1 0,0-1-1,-1 1 1,1-1 0,0 0 0,0 1 0,-1-1 0,1 0 0,-1 0 0,1 0 0,-1 0 0,1 0 0,-1 0 0,0-1-1,0 1 1,1 0 0,-1-1 0,0 0 0,0 1 0,1-1 0,-1 0 0,0 0 0,0 0 0,0 0 0,-2 0 0,2 0-17,0-1 1,0 1 0,0-1-1,0 0 1,0 1 0,0-1-1,1 0 1,-1 0-1,0 0 1,1 0 0,-1-1-1,0 1 1,1 0 0,-1-1-1,1 1 1,0-1 0,0 1-1,-1-1 1,1 0 0,0 1-1,0-1 1,0 0 0,1 0-1,-1 0 1,0 0 0,1 0-1,-1 0 1,1-4 0,-9-64-63,8 61 27,0-13-367,0-1 0,1 1 0,1 0-1,1-1 1,8-31 0,-8 47 35,0-1 0,0 1 0,1 0 0,1 0 0,-1 0 0,1 1 0,0-1 0,0 1 0,1 0 0,0 0 0,0 0 0,1 1 0,-1 0 0,1 0 0,0 0 0,1 0 0,-1 1 0,1 0 0,11-4 0,14-5-2725,-1 2-2238</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9:06.875"/>
    </inkml:context>
    <inkml:brush xml:id="br0">
      <inkml:brushProperty name="width" value="0.025" units="cm"/>
      <inkml:brushProperty name="height" value="0.025" units="cm"/>
    </inkml:brush>
  </inkml:definitions>
  <inkml:trace contextRef="#ctx0" brushRef="#br0">35 20 8104,'12'-19'6003,"-12"19"-5923,0 0 0,0 0 0,0 0 0,0 0 0,0 0 0,1 0 0,-1 0 0,0 0 0,0 0 0,0-1 0,0 1 0,0 0 0,0 0 0,0 0 0,0 0 0,1 0 0,-1 0 0,0 0 0,0 0 0,0 0 0,0 0 0,0 0 0,0 0 0,0 0 0,0 0 0,1 0 0,-1 0 0,0 0 0,0 0 0,0 0 0,0 0 0,0 0 0,0 0 0,0 0 0,1 0 0,-1 0 0,0 0 0,0 1 0,0-1 0,0 0 0,0 0 0,0 0 0,0 0 0,0 0 0,0 0 0,0 0 0,0 0 0,1 0 0,-1 0 0,0 1 0,0-1 0,0 0 0,0 0 0,0 0 0,0 0 0,0 0 0,0 0 0,0 0 0,0 1 0,0-1 0,0 0 0,0 0 0,0 0-1,0 0 1,0 0 0,0 0 0,0 1 0,-1 15 3221,-2 9-3716,-15 94 2506,6-51-1551,-5 124 0,17-190-602,0-1 0,-1 1 0,1-1 0,0 1-1,0-1 1,0 1 0,1-1 0,-1 1 0,0-1 0,0 1 0,1-1 0,-1 1 0,1-1 0,0 1-1,-1-1 1,1 0 0,0 1 0,0-1 0,-1 0 0,1 0 0,0 1 0,0-1 0,1 0 0,-1 0 0,0 0-1,0 0 1,0-1 0,1 1 0,-1 0 0,0 0 0,1-1 0,-1 1 0,1-1 0,-1 1 0,1-1 0,-1 1-1,3-1 1,-3 0-192,-1-1-1,1 0 1,0 1 0,-1-1-1,1 1 1,0-1-1,-1 0 1,1 1-1,-1-1 1,1 0 0,-1 0-1,0 1 1,1-1-1,-1 0 1,0 0 0,1 0-1,-1 1 1,0-1-1,0 0 1,0 0-1,0 0 1,0 0 0,0 0-1,0 0 1,0 1-1,0-1 1,0-1-1,-3-28-5764,-6 5 1877</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9:07.238"/>
    </inkml:context>
    <inkml:brush xml:id="br0">
      <inkml:brushProperty name="width" value="0.025" units="cm"/>
      <inkml:brushProperty name="height" value="0.025" units="cm"/>
    </inkml:brush>
  </inkml:definitions>
  <inkml:trace contextRef="#ctx0" brushRef="#br0">1 22 5765,'0'0'15695,"59"-10"-14702,-23 10-416,4 0-353,1 0-224,-1 0-64,-6-1-1474,-2-4-2017,-6-1-3395</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9:07.632"/>
    </inkml:context>
    <inkml:brush xml:id="br0">
      <inkml:brushProperty name="width" value="0.025" units="cm"/>
      <inkml:brushProperty name="height" value="0.025" units="cm"/>
    </inkml:brush>
  </inkml:definitions>
  <inkml:trace contextRef="#ctx0" brushRef="#br0">175 30 14734,'0'0'7490,"-8"-5"-6252,6 3-1182,-1 0 0,0 0 0,1 0-1,-1 0 1,0 0 0,0 1 0,0 0-1,0-1 1,-1 1 0,1 0 0,0 1 0,0-1-1,-1 0 1,1 1 0,0 0 0,-1 0-1,1 0 1,0 0 0,-1 0 0,1 1 0,0 0-1,0-1 1,-1 1 0,1 0 0,0 1-1,0-1 1,0 1 0,-4 2 0,0 1 57,1 0 0,0 1 0,0 0 0,1 1 0,-1-1 0,1 1 0,1 0 0,-1 0 0,1 1 0,1-1 0,-1 1 0,-4 16 0,7-22-79,1 1 0,-1 0 0,1 0-1,-1-1 1,1 1 0,0 0-1,0 0 1,0 0 0,0 0-1,0-1 1,1 1 0,0 0-1,-1 0 1,1 0 0,0-1-1,0 1 1,0-1 0,1 1-1,-1-1 1,0 1 0,1-1-1,0 0 1,0 1 0,0-1 0,0 0-1,0 0 1,0 0 0,0-1-1,0 1 1,1-1 0,-1 1-1,1-1 1,-1 0 0,1 1-1,0-1 1,-1-1 0,1 1-1,0 0 1,0-1 0,3 1-1,0 1-23,1-1 0,-1 0 0,0-1 0,1 1 0,-1-1 0,1 0 0,-1-1 0,1 0 0,-1 0 0,0 0-1,1-1 1,-1 0 0,0 0 0,0 0 0,0-1 0,-1 0 0,1 0 0,0 0 0,-1-1 0,7-5 0,-7 3 0,0 0 0,0 0 1,-1 0-1,1 0 0,-1-1 1,-1 0-1,1 0 1,-1 0-1,-1 0 0,1 0 1,-1-1-1,-1 1 0,1-1 1,-1 1-1,0-1 0,-1-14 1,0 20-181,0 1 1,0-1-1,0 0 1,-1 0-1,1 0 1,-1 0-1,1 1 1,-1-1-1,0 0 1,1 1-1,-1-1 1,0 0-1,0 1 1,0-1-1,-1 1 1,-1-3-1,1 3-163,1-1 0,-1 1 0,1 0 0,-1 0 0,1 0 0,-1 1 0,0-1 0,0 0 0,1 1 0,-1-1 0,0 1 0,0-1 0,0 1 0,0 0 0,1 0 0,-1-1 0,0 2 0,0-1 0,0 0 0,0 0 0,0 1 0,1-1 0,-1 0 0,0 1 0,0 0 0,-2 1 0,-5 4-7813</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9:07.963"/>
    </inkml:context>
    <inkml:brush xml:id="br0">
      <inkml:brushProperty name="width" value="0.025" units="cm"/>
      <inkml:brushProperty name="height" value="0.025" units="cm"/>
    </inkml:brush>
  </inkml:definitions>
  <inkml:trace contextRef="#ctx0" brushRef="#br0">27 0 13357,'0'0'1799,"1"12"245,1 18-931,-2-1 0,-1 1 0,-5 35 0,2-42-584,-3 8 267,2 0-1,1 0 0,1 33 1,3-63-778,0 1 0,0-1 1,0 1-1,0-1 0,1 1 1,-1-1-1,0 1 0,1-1 1,-1 1-1,1-1 0,0 0 1,-1 1-1,1-1 1,0 0-1,0 1 0,0-1 1,-1 0-1,2 0 0,-1 0 1,0 0-1,0 0 0,0 0 1,0 0-1,1 0 0,-1 0 1,2 1-1,1-1 2,0-1-1,-1 1 1,1 0-1,0-1 1,-1 0 0,1 0-1,0 0 1,0 0-1,-1 0 1,8-2-1,2-2-12,0 0 0,0 0 0,-1-1 0,1-1 0,13-8 0,12-17-270,-33 26 178,1-1 0,-1 1-1,1 0 1,1 1 0,-1 0 0,1-1 0,-1 2-1,9-4 1,-14 10-2,-1 0 0,1 1-1,0-1 1,-1 0 0,0 0 0,0 0 0,0 1 0,-1 5-1,-8 31-61,-1 17-3439,10-57 3487,0 1 0,0-1-1,1 1 1,-1-1 0,0 1-1,0-1 1,0 1 0,1-1-1,-1 0 1,0 1 0,0-1-1,1 1 1,-1-1 0,0 0-1,1 1 1,-1-1 0,1 0-1,-1 0 1,0 1 0,1-1-1,-1 0 1,1 0 0,-1 0-1,1 1 1,-1-1 0,1 0-1,-1 0 1,1 0 0,-1 0-1,1 0 1,-1 0 0,0 0-1,1 0 1,-1 0 0,1 0-1,-1 0 1,1 0 0,-1 0-1,1 0 1,-1-1-1,1 1 1,-1 0 0,1 0-1,-1-1 1,1 1 0,22-12-4035,-6-3 217</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9:08.467"/>
    </inkml:context>
    <inkml:brush xml:id="br0">
      <inkml:brushProperty name="width" value="0.025" units="cm"/>
      <inkml:brushProperty name="height" value="0.025" units="cm"/>
    </inkml:brush>
  </inkml:definitions>
  <inkml:trace contextRef="#ctx0" brushRef="#br0">47 240 8616,'0'0'9369,"-5"10"-7917,-2 6-821,0 0-1,1 0 1,1 1-1,0 0 1,2 0-1,-1 0 1,2 1-1,0 29 1,2-45-613,0 0 0,1-1 0,-1 1 0,1 0 0,-1 0 0,1 0 0,0 0-1,0-1 1,0 1 0,0 0 0,0-1 0,0 1 0,1-1 0,-1 1 0,0-1 0,1 1 0,-1-1 0,1 0 0,-1 0 0,1 0 0,0 0 0,-1 0 0,1 0 0,0 0 0,0-1 0,0 1 0,0-1 0,0 1 0,-1-1 0,1 1 0,0-1 0,0 0 0,0 0 0,0 0 0,0 0-1,0-1 1,3 0 0,0 1-12,0-1 1,0 0-1,0 0 0,0 0 0,0-1 0,0 1 0,0-1 0,-1 0 0,1-1 0,-1 1 0,0-1 1,1 0-1,-1 0 0,4-4 0,-3 0-16,0-1 1,-1 0 0,0-1-1,0 1 1,0-1-1,-1 1 1,-1-1-1,0 0 1,0 0 0,0 0-1,-1-1 1,0 1-1,-1 0 1,0 0 0,-1-1-1,-1-8 1,2 17-11,0 0 0,0 0 0,0 0 0,0 1 1,0-1-1,0 0 0,-1 0 0,1 0 0,0 0 1,0 1-1,-1-1 0,1 0 0,0 0 0,-1 0 1,1 1-1,-1-1 0,1 0 0,-1 1 0,1-1 1,-1 0-1,0 1 0,1-1 0,-1 1 0,0-1 1,1 1-1,-1-1 0,0 1 0,0-1 0,1 1 1,-1 0-1,0-1 0,0 1 0,-1 0 1,1 0 11,0 1 0,1-1 1,-1 1-1,0-1 0,0 1 1,1-1-1,-1 1 0,0-1 1,0 1-1,1 0 1,-1 0-1,1-1 0,-1 1 1,1 0-1,-1 0 0,1-1 1,-1 1-1,1 0 0,0 0 1,-1 0-1,1 0 1,0 0-1,0 0 0,0 0 1,0 0-1,0 0 0,0 0 1,0-1-1,0 3 0,0-1-6,0 0-1,1 0 0,-1-1 0,1 1 0,-1 0 0,1 0 0,0-1 0,-1 1 0,1-1 0,0 1 0,0-1 0,0 1 0,0-1 0,0 1 0,1-1 0,-1 0 0,0 1 0,1-1 0,-1 0 0,1 0 0,-1 0 0,1 0 0,-1-1 0,1 1 0,0 0 0,-1 0 0,1-1 0,0 0 0,-1 1 0,1-1 0,0 0 0,0 1 0,0-1 0,-1 0 0,1-1 0,0 1 0,2 0 0,2 0-48,0-1-1,-1 1 0,1-1 0,0 0 1,-1 0-1,1-1 0,-1 0 0,1 0 1,-1 0-1,9-6 0,-1-3 115,-1-1-1,-1 0 1,0-1-1,-1 0 1,0-1-1,-1 0 1,0 0-1,-1-1 1,-1-1 0,0 1-1,-1-1 1,-1 0-1,-1 0 1,0-1-1,-1 1 1,1-18-1,-4 32-36,1 0 0,-1 0-1,0 0 1,0 0 0,0 1-1,0-1 1,-1 0 0,1 0-1,0 0 1,-1 0-1,0 0 1,-1-2 0,2 3-10,0 1 1,-1-1 0,1 1 0,-1-1 0,1 1-1,0-1 1,-1 1 0,1 0 0,-1-1 0,0 1-1,1 0 1,-1-1 0,1 1 0,-1 0-1,1 0 1,-1-1 0,0 1 0,1 0 0,-1 0-1,1 0 1,-1 0 0,0 0 0,1 0 0,-1 0-1,0 0 1,-2 1 5,0 0 0,0 0-1,1 0 1,-1 0 0,0 1 0,1-1 0,-1 1-1,1 0 1,0 0 0,-1 0 0,1 0-1,0 0 1,0 0 0,-2 4 0,-11 15 244,0 2 0,1 0 1,2 1-1,-13 33 0,19-43-110,1 1 0,1-1 0,0 1 0,2 0 1,-1-1-1,2 1 0,0 1 0,0-1 0,3 19 0,-1-31-275,-1 1 0,1-1 0,0 1 1,1-1-1,-1 1 0,1-1 0,-1 0 1,1 1-1,0-1 0,0 0 0,0 0 1,1 0-1,-1-1 0,1 1 0,0-1 1,-1 1-1,1-1 0,0 0 0,0 0 0,0 0 1,1 0-1,-1-1 0,0 1 0,1-1 1,-1 0-1,1 0 0,0 0 0,-1 0 1,1-1-1,0 1 0,4-1 0,3 0-1279,0 0-1,0 0 1,0-1-1,0-1 1,-1 0-1,1 0 1,0-1-1,-1 0 1,16-8-1,14-10-7872</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9:08.812"/>
    </inkml:context>
    <inkml:brush xml:id="br0">
      <inkml:brushProperty name="width" value="0.025" units="cm"/>
      <inkml:brushProperty name="height" value="0.025" units="cm"/>
    </inkml:brush>
  </inkml:definitions>
  <inkml:trace contextRef="#ctx0" brushRef="#br0">139 157 9897,'0'0'8360,"-9"3"-6961,1 1-1077,0-1 0,0 1 0,0 1 0,0 0 0,1 0 0,0 0 1,0 1-1,1 0 0,0 0 0,0 1 0,0 0 0,1 0 0,-1 0 0,2 1 0,-1-1 0,1 1 0,1 0 0,-1 0 0,1 1 1,0-1-1,1 1 0,0 0 0,-1 17 0,3-25-310,0 0 0,0 0 0,0 0 0,0 0 0,1 0 0,-1 0 0,0 0 0,1 0 0,-1 0 0,1 0 0,-1 0 0,1 0 0,-1 0 0,1 0 0,0 0 0,-1-1 0,1 1 0,0 0 0,0 0 0,-1-1 0,1 1 0,0 0-1,0-1 1,0 1 0,1 0 0,1 0 2,0 0-1,0-1 1,-1 1 0,1-1-1,0 1 1,0-1-1,0 0 1,0 0-1,4 0 1,1-1 1,-1 0-1,0-1 1,0 0 0,0 0 0,0 0 0,0-1 0,8-4 0,1-6-66,1 0 0,-1-1 1,-1 0-1,-1-2 0,0 0 0,-1 0 1,-1-1-1,0-1 0,-1 0 1,-1 0-1,-1-1 0,-1-1 1,0 1-1,-2-1 0,8-35 0,-12 28-97,-4 17 70,-6 15-32,2 3 140,2 0-1,-1 1 1,1 0 0,1-1 0,0 1-1,0 1 1,0-1 0,-1 19 0,1-7 0,2 1 1,0 0-1,3 21 1,-2-38-212,1-1-1,-1 1 1,1 0 0,1-1 0,-1 1-1,0-1 1,1 1 0,0-1 0,3 6 0,-3-8-501,0 1 0,0-1 0,0 1 0,0-1 0,1 0 0,-1 0 1,1 0-1,5 4 0,15 4-8409</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9:09.595"/>
    </inkml:context>
    <inkml:brush xml:id="br0">
      <inkml:brushProperty name="width" value="0.025" units="cm"/>
      <inkml:brushProperty name="height" value="0.025" units="cm"/>
    </inkml:brush>
  </inkml:definitions>
  <inkml:trace contextRef="#ctx0" brushRef="#br0">229 55 3716,'0'0'14765,"-12"-4"-12501,7 3-2132,0-1 0,0 1-1,0 0 1,0 0 0,0 1 0,0-1 0,0 1 0,0 0-1,0 1 1,0-1 0,0 1 0,0 0 0,0 0 0,0 1-1,0-1 1,0 1 0,0 0 0,1 0 0,-1 1 0,1-1 0,0 1-1,-8 6 1,9-6-20,-56 52 1278,55-50-1336,0-1-1,1 1 0,0 0 0,-1-1 0,2 1 1,-1 1-1,0-1 0,1 0 0,0 1 0,0-1 1,-1 10-1,3-14-52,0-1-1,0 1 1,0-1 0,0 1-1,0-1 1,0 1 0,0 0-1,0-1 1,0 1 0,0-1 0,0 1-1,1-1 1,-1 1 0,0 0-1,0-1 1,1 1 0,-1-1 0,0 1-1,1-1 1,-1 0 0,0 1-1,1-1 1,-1 1 0,1-1-1,-1 0 1,1 1 0,-1-1 0,1 0-1,-1 1 1,1-1 0,0 0-1,23 2 51,24-15 47,-24 1-94,0-1 0,-1-1 1,-1-1-1,0-1 1,-1 0-1,-1-2 0,-1-1 1,0 0-1,-2-1 0,16-23 1,-41 55 248,-128 198 1171,98-146-1176,-50 117-1,72-135 760,10-28-4369,4-14-2173,1-15-10111</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9:10.114"/>
    </inkml:context>
    <inkml:brush xml:id="br0">
      <inkml:brushProperty name="width" value="0.025" units="cm"/>
      <inkml:brushProperty name="height" value="0.025" units="cm"/>
    </inkml:brush>
  </inkml:definitions>
  <inkml:trace contextRef="#ctx0" brushRef="#br0">53 98 4292,'9'-10'6935,"4"-4"-5070,-7 6-884,0 0 0,1 1-1,0 0 1,12-8 0,-19 19 1975,-10 22-2111,-23 32 50,-20 41-13,49-90-660,0 0 1,1 1-1,0-1 1,0 1-1,1 0 1,0-1-1,1 1 1,0 15-1,1-24-214,1 0 0,-1 0 0,0 0 0,1 0 1,-1 0-1,1 0 0,-1 0 0,1 0 0,0 0 0,-1-1 0,1 1 0,0 0 0,0 0 0,0-1 0,0 1 0,-1 0 0,1-1 0,0 1 0,0 0 0,0-1 1,0 0-1,0 1 0,0-1 0,1 0 0,-1 1 0,0-1 0,0 0 0,0 0 0,0 0 0,0 0 0,0 0 0,0 0 0,0 0 0,1 0 0,-1 0 1,0-1-1,0 1 0,2-1 0,45-14 67,-29 4-135,0-1-1,-1-1 1,-1-1-1,0 0 1,-1-1 0,0-1-1,22-30 1,2-8 66,37-70 1,-129 223 1462,44-82-1102,2-1 0,-1 1 1,2 0-1,0 1 1,-2 22-1,6-39-358,1 1 0,0-1 0,0 1 0,0-1 0,0 1 0,0-1 0,0 1 0,0-1 0,0 1 0,1-1 0,-1 1 0,0-1 0,1 1 0,0-1 0,-1 1 0,1-1 0,0 0 0,-1 1 0,1-1 0,0 0 0,0 0 0,0 1 0,0-1 0,0 0 0,1 0 0,-1 0 0,0 0 0,0-1 0,1 1 0,-1 0 0,1 0 0,-1-1 0,0 1 0,1-1 0,-1 1 0,1-1 0,-1 0 0,1 1 0,-1-1 0,1 0 0,0 0 0,-1 0 0,1 0 0,-1-1 0,1 1 0,1-1 0,4 0-25,0 0 1,0-1-1,0 0 0,0 0 1,-1-1-1,1 1 1,-1-2-1,0 1 0,7-5 1,-1-2-175,0 1 1,-1-2-1,-1 1 1,1-2-1,-2 1 1,0-1-1,0-1 1,-1 1-1,-1-1 1,0-1-1,6-17 1,-14 28-470,-6 10 519,-7 13 149,3-1-257,-1 4 477,-19 46 1,28-61-783,0 1 0,1-1 0,1 1 0,-1 0 0,1 13 0,1-22 388,0 1 0,0-1 0,0 0 0,0 1 0,0-1 0,0 0 0,0 0 1,0 1-1,0-1 0,0 0 0,0 0 0,0 0 0,0 1 0,0-1 0,1 0 0,-1 0 0,0 1 1,0-1-1,0 0 0,0 0 0,1 0 0,-1 0 0,0 1 0,0-1 0,0 0 0,1 0 1,-1 0-1,0 0 0,0 0 0,0 0 0,1 1 0,-1-1 0,0 0 0,0 0 0,1 0 1,-1 0-1,0 0 0,1 0 0,-1 0 0,0 0 0,0 0 0,1 0 0,-1 0 0,0 0 0,0-1 1,1 1-1,2 0-1694,9 0-7441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5:41.284"/>
    </inkml:context>
    <inkml:brush xml:id="br0">
      <inkml:brushProperty name="width" value="0.025" units="cm"/>
      <inkml:brushProperty name="height" value="0.025" units="cm"/>
    </inkml:brush>
  </inkml:definitions>
  <inkml:trace contextRef="#ctx0" brushRef="#br0">3524 320 5830,'-11'-7'726,"-34"-22"-186,-2 3 1,-73-30 0,53 33-364,-2 4-1,-89-14 0,-149-7 99,108 17 5,-294-32 1406,379 48-1575,-1 6-1,-149 17 1,-196 53 1105,377-51-1015,1 4-1,1 3 0,-114 52 1,157-56-77,1 0 0,1 3 0,1 1 0,1 1 0,1 2 1,2 1-1,1 2 0,-38 49 0,10-2 150,5 3-1,-72 143 1,119-213-257,1 0 0,0 0 1,1 1-1,0 0 0,1-1 1,0 1-1,1 0 1,0 0-1,1 1 0,1-1 1,-1 0-1,2 0 0,0 1 1,0-1-1,1 0 0,1 0 1,0 0-1,1-1 0,0 1 1,0-1-1,1 0 0,1 0 1,0 0-1,1-1 0,-1 0 1,2 0-1,0 0 1,0-1-1,0-1 0,1 1 1,18 12-1,-1-4 6,0-1 0,1-1 1,1-1-1,0-2 0,1-1 1,0-1-1,39 8 0,218 28 58,-45-26-9,382-17 0,-54-50-31,172-3-39,-251 40-8,-4-41-20,-330 29 36,-91 15-15,0-2 0,124-37-1,-177 41 24,0 0 0,0 0 0,0-1-1,-1-1 1,0 0 0,0 0 0,-1-1-1,0-1 1,0 0 0,-1 0 0,0 0-1,7-12 1,-11 14 27,-1 1 1,0-1-1,-1 0 0,1 0 1,-1-1-1,-1 1 0,1 0 1,-1-1-1,-1 0 0,1 1 1,-2-1-1,1 0 0,-1 0 1,0 0-1,0 1 0,-1-1 1,0 0-1,0 0 0,-1 1 1,0-1-1,-4-10 0,-3 1 10,0 0 0,-1 0-1,-1 1 1,0 1 0,-1 0-1,-1 0 1,0 1 0,-1 1-1,-1 0 1,-25-18 0,-17-6 194,-99-51 0,28 28 120,-3 5 0,-250-68 1,-287-15-3357,536 113 617,8-8-898</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9:10.643"/>
    </inkml:context>
    <inkml:brush xml:id="br0">
      <inkml:brushProperty name="width" value="0.025" units="cm"/>
      <inkml:brushProperty name="height" value="0.025" units="cm"/>
    </inkml:brush>
  </inkml:definitions>
  <inkml:trace contextRef="#ctx0" brushRef="#br0">191 0 12204,'0'0'7996,"-8"10"-6431,-14 19-607,1 2 0,1 0 0,2 1 0,1 1 0,-15 41 1,17-35-682,2-1 1,-11 61 0,23-89-262,21-52-881,-1-15-161,-16 44 760,0 1 0,1 0 0,0 0 0,1 0 0,1 1 0,9-17 0,-14 28 274,-1 0-1,1 0 1,-1-1 0,0 1-1,1 0 1,-1 0-1,1 0 1,-1 0 0,1-1-1,-1 1 1,1 0 0,-1 0-1,1 0 1,-1 0 0,1 0-1,-1 0 1,1 0 0,-1 0-1,1 0 1,-1 1 0,1-1-1,-1 0 1,1 0 0,-1 0-1,0 1 1,1-1-1,-1 0 1,1 0 0,-1 1-1,1-1 1,-1 0 0,0 1-1,1-1 1,-1 0 0,1 1-1,19 20 485,-9-10-282,-3-6-194,0 0 1,0 0-1,0-1 0,1-1 1,0 0-1,0 0 0,0 0 1,0-1-1,0 0 1,0-1-1,19 0 0,-22 0 13,1-1-1,-1 0 0,1-1 0,-1 0 1,1 0-1,-1 0 0,1-1 0,-1 0 0,0 0 1,0 0-1,0-1 0,0 0 0,0 0 1,-1-1-1,1 1 0,-1-1 0,8-7 1,-12 10-6,0 0 0,0 0 1,0 0-1,-1 0 0,1 0 1,0 0-1,0 0 0,0 0 1,-1 0-1,1-1 0,-1 1 1,1 0-1,-1 0 0,1-1 1,-1 1-1,0 0 0,1 0 1,-1-1-1,0 1 0,0 0 1,0-1-1,0 1 0,0 0 1,0-1-1,-1-1 0,0 2-10,0 0-1,0 0 0,0 0 1,0 1-1,0-1 1,0 0-1,-1 0 0,1 1 1,0-1-1,0 0 1,-1 1-1,1-1 0,0 1 1,-1 0-1,1-1 1,-1 1-1,1 0 0,-3 0 1,-3-1-11,0 1 1,0 1-1,0-1 1,0 1-1,0 0 1,1 0-1,-1 1 1,-10 4-1,8-1-7,1 0-1,0 1 1,0 0-1,0 1 1,1-1-1,0 1 1,0 1-1,-9 12 0,12-14 10,1-1 0,-1 1 0,1 0 0,0 0 0,1 1 0,-1-1 0,1 1 0,1-1 0,-1 1 0,1-1 0,0 1 0,0 0 0,1 9 0,1-13 4,0 0 1,0-1 0,0 1 0,0-1 0,0 1 0,1-1-1,-1 0 1,1 1 0,0-1 0,0 0 0,0 0 0,0 0-1,0 0 1,0-1 0,0 1 0,1 0 0,-1-1-1,0 0 1,1 1 0,-1-1 0,1 0 0,0 0 0,-1-1-1,1 1 1,0 0 0,3-1 0,-2 1-224,1 0-1,-1-1 1,1 1 0,-1-1 0,1 0 0,-1-1 0,7 0-1,-9 1-177,0-1-1,0 1 0,0-1 0,0 0 1,0 0-1,0 0 0,0 0 0,0 0 1,0 0-1,0 0 0,-1 0 0,1-1 1,-1 1-1,1-1 0,1-2 0,9-17-6428</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9:11.050"/>
    </inkml:context>
    <inkml:brush xml:id="br0">
      <inkml:brushProperty name="width" value="0.025" units="cm"/>
      <inkml:brushProperty name="height" value="0.025" units="cm"/>
    </inkml:brush>
  </inkml:definitions>
  <inkml:trace contextRef="#ctx0" brushRef="#br0">1 1 14830,'0'0'3748</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9:11.488"/>
    </inkml:context>
    <inkml:brush xml:id="br0">
      <inkml:brushProperty name="width" value="0.025" units="cm"/>
      <inkml:brushProperty name="height" value="0.025" units="cm"/>
    </inkml:brush>
  </inkml:definitions>
  <inkml:trace contextRef="#ctx0" brushRef="#br0">35 1 12075,'0'0'4276,"0"8"-1927,-1 7-1529,-2-1 0,1 1 0,-8 18-1,6-20-527,0-1 0,1 1-1,1-1 1,0 1 0,0 0-1,1 0 1,1 0 0,2 23 0,-2-35-283,1 0 0,0 1 0,0-1 0,0 0-1,0 1 1,0-1 0,0 0 0,0 0 0,1 0 0,-1 0 0,0 0 0,1 0 0,-1-1 0,0 1 0,1 0 0,-1 0 0,1-1 0,0 1 0,-1-1 0,1 0 0,-1 1 0,1-1 0,-1 0 0,1 0 0,0 0 0,-1 0 0,1 0 0,2-1 0,47-8 99,-40 4-110,0-1 1,-1 0-1,1 0 0,-1-1 1,0 0-1,-1-1 0,0 0 1,0-1-1,14-17 1,-17 19 2,0-1 1,-1 0 0,0 0-1,0 0 1,-1-1 0,0 0-1,0 0 1,-1 0 0,0 0-1,-1 0 1,0-1 0,1-17-1,-3 27-2,1 0-1,-1 0 1,0 0-1,0 0 1,0-1-1,0 1 0,0 0 1,0 0-1,0 0 1,0 0-1,0 0 1,0-1-1,0 1 1,0 0-1,0 0 1,0 0-1,0 0 1,0-1-1,0 1 0,0 0 1,0 0-1,0 0 1,0 0-1,0-1 1,0 1-1,0 0 1,0 0-1,0 0 1,0 0-1,0 0 0,0-1 1,-1 1-1,1 0 1,0 0-1,0 0 1,0 0-1,0 0 1,0 0-1,0 0 1,-1-1-1,1 1 0,0 0 1,0 0-1,0 0 1,0 0-1,-1 0 1,1 0-1,0 0 1,0 0-1,0 0 1,0 0-1,-1 0 1,1 0-1,0 0 0,0 0 1,-8 10 26,-6 17 218,10-12-96,0 0 0,1 0 0,1 1 0,0-1-1,1 1 1,1-1 0,0 1 0,5 27 0,-5-39-122,1 0-1,0 0 1,0 0-1,0 0 1,0 0 0,0 0-1,1 0 1,0 0-1,0-1 1,0 1-1,0-1 1,1 1 0,-1-1-1,1 0 1,0 0-1,0 0 1,0 0-1,0 0 1,1-1 0,-1 1-1,1-1 1,-1 0-1,1 0 1,0-1-1,0 1 1,0-1 0,0 1-1,0-1 1,0-1-1,0 1 1,0 0-1,0-1 1,0 0 0,0 0-1,1 0 1,5-2-1,-5 1-16,-1 0-1,1 0 0,-1-1 0,1 0 1,-1 0-1,0 0 0,0 0 0,0 0 1,0-1-1,0 0 0,0 0 1,-1 0-1,1 0 0,-1-1 0,0 1 1,0-1-1,0 0 0,-1 0 0,1 0 1,-1 0-1,0-1 0,0 1 1,1-7-1,1 1-428,-1-1 0,0 0 0,-1 1 0,0-1 0,-1 0 0,0-1 0,-1 1 0,-1-21 0,-11 1-3229,-4 16-2469,5 13 1880</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9:11.847"/>
    </inkml:context>
    <inkml:brush xml:id="br0">
      <inkml:brushProperty name="width" value="0.025" units="cm"/>
      <inkml:brushProperty name="height" value="0.025" units="cm"/>
    </inkml:brush>
  </inkml:definitions>
  <inkml:trace contextRef="#ctx0" brushRef="#br0">212 101 10890,'0'0'7559,"7"-10"-4975,-3 5-2256,1-1-90,-1 1 1,0-1 0,0 0-1,0 0 1,-1-1-1,0 1 1,0-1 0,0 1-1,-1-1 1,3-12-1,-6 18-230,0 1-1,1-1 1,-1 1 0,0 0-1,0-1 1,0 1-1,1 0 1,-1-1-1,0 1 1,0 0-1,0 0 1,0 0 0,0-1-1,1 1 1,-1 0-1,0 0 1,0 1-1,0-1 1,0 0-1,0 0 1,0 0 0,1 0-1,-1 1 1,-1 0-1,-24 5-35,8 0 38,1 0 0,0 2 0,1 0 0,0 1 1,0 0-1,1 2 0,0 0 0,1 0 1,0 1-1,1 1 0,-14 16 0,26-27 55,-1 1 0,0-1 0,1 0 0,-1 1 0,1-1 0,-1 1 0,1 0 0,0-1-1,0 1 1,1 0 0,-1-1 0,0 1 0,1 0 0,0 0 0,0 0 0,0 0 0,0 0 0,0-1 0,1 7-1,0-7-24,1 0-1,-1 0 0,0 0 0,1 0 1,0 0-1,-1 0 0,1 0 0,0 0 0,0 0 1,0-1-1,0 1 0,0-1 0,0 1 1,0-1-1,1 0 0,-1 0 0,4 1 0,10 2-37,-1 0-1,1-1 1,-1-1-1,1 0 0,25-1 1,-35-1-50,12 0-1055,0-1 1,28-4-1,-41 4 479,1 0 0,-1 0 0,0-1 0,0 0 0,0 0 0,0 0 0,0-1 0,0 0 0,-1 0 0,1 0 0,-1 0 0,0-1 0,4-4 0,4-8-3860</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9:12.318"/>
    </inkml:context>
    <inkml:brush xml:id="br0">
      <inkml:brushProperty name="width" value="0.025" units="cm"/>
      <inkml:brushProperty name="height" value="0.025" units="cm"/>
    </inkml:brush>
  </inkml:definitions>
  <inkml:trace contextRef="#ctx0" brushRef="#br0">121 0 13677,'-6'9'2717,"-19"31"785,-24 51 0,42-76-2898,0 0 0,2 0-1,-1 1 1,2 0 0,0 0 0,1 1 0,-2 27 0,5-41-611,0-1 0,0 1-1,1 0 1,-1-1 0,0 1-1,1 0 1,0-1 0,-1 1 0,1 0-1,0-1 1,0 0 0,1 1-1,-1-1 1,0 1 0,1-1-1,0 0 1,-1 0 0,1 0-1,0 0 1,0 0 0,0 0-1,0-1 1,1 1 0,-1-1 0,0 1-1,1-1 1,-1 0 0,5 2-1,-4-2-140,1-1 0,-1 1 0,0-1 0,1 0 0,-1 0 0,0 0 0,0 0 0,1-1 0,-1 1 1,0-1-1,0 0 0,1 0 0,-1 0 0,0 0 0,0 0 0,0-1 0,0 0 0,-1 1 0,1-1 0,0 0 0,-1 0 0,1-1 0,3-4 0,8-9-1091,-1-2 1,0 0 0,17-34-1,-16 21 1122,0 0-1,-2-1 1,12-51-1,-73 191 4720,42-86-4305,1 1 1,1 0 0,2 0-1,0 1 1,1-1-1,1 1 1,4 39 0,-3-61-454,0 0 1,0 0-1,1 0 1,-1 0-1,1 0 1,0-1-1,-1 1 1,1 0-1,0 0 0,0-1 1,0 1-1,0 0 1,0-1-1,1 1 1,-1-1-1,0 0 1,1 1-1,2 1 1,-2-2-505,0 0 0,-1-1 0,1 1 0,0 0 0,0-1 0,0 1 0,0-1 0,0 0 0,0 0 0,0 1 0,3-2 0,11 0-9782</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9:13.244"/>
    </inkml:context>
    <inkml:brush xml:id="br0">
      <inkml:brushProperty name="width" value="0.025" units="cm"/>
      <inkml:brushProperty name="height" value="0.025" units="cm"/>
    </inkml:brush>
  </inkml:definitions>
  <inkml:trace contextRef="#ctx0" brushRef="#br0">22 12 2306,'0'-11'15086,"0"34"-14061,-2 9 353,-3 15-97,-1 7-128,1 7-192,1 0-64,4-1-225,0-3-159,0-4-385,0-6-96,6-9-1057,-3-5-2018,3-9-2178,-5-11-6406</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9:13.577"/>
    </inkml:context>
    <inkml:brush xml:id="br0">
      <inkml:brushProperty name="width" value="0.025" units="cm"/>
      <inkml:brushProperty name="height" value="0.025" units="cm"/>
    </inkml:brush>
  </inkml:definitions>
  <inkml:trace contextRef="#ctx0" brushRef="#br0">15 1 17296,'0'0'6182,"-14"49"-3908,14-44-864,7-3-642,4-2-607,0 0-642,-4 0-2882,4-8-4324</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9:20.636"/>
    </inkml:context>
    <inkml:brush xml:id="br0">
      <inkml:brushProperty name="width" value="0.025" units="cm"/>
      <inkml:brushProperty name="height" value="0.025" units="cm"/>
    </inkml:brush>
  </inkml:definitions>
  <inkml:trace contextRef="#ctx0" brushRef="#br0">1 205 5285,'0'0'10714,"9"-5"-10404,0 1-140,1 0 0,0 0 0,0 1 0,0 1 0,0-1 0,0 2 0,1-1 0,-1 1 0,0 1 0,1 0 0,-1 0 0,16 3 0,30 7 101,2-4 1,109-1 0,119-24-23,-89 4-160,1443 0 776,-715 26-689,1-39-164,-824 24-13,1142-32-42,495-22 1329,-1032 32-674,-403 22-4298,-264 3-500,4-4-3282</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9:50.330"/>
    </inkml:context>
    <inkml:brush xml:id="br0">
      <inkml:brushProperty name="width" value="0.025" units="cm"/>
      <inkml:brushProperty name="height" value="0.025" units="cm"/>
    </inkml:brush>
  </inkml:definitions>
  <inkml:trace contextRef="#ctx0" brushRef="#br0">0 134 5765,'0'0'8099,"14"1"-7304,244-10 2190,-46-2-2564,248 8-312,727-23 38,-846 4-23,515-18 1733,-857 40-1853,1 0 1,0 0-1,0 0 0,0 0 1,0 0-1,0 0 1,0-1-1,0 1 0,0 0 1,0 0-1,0 0 1,0 0-1,0 0 0,0-1 1,0 1-1,0 0 1,0 0-1,0 0 0,0 0 1,0 0-1,0-1 1,0 1-1,0 0 0,0 0 1,0 0-1,0 0 1,0 0-1,0-1 0,0 1 1,0 0-1,0 0 1,0 0-1,0 0 0,1 0 1,-1 0-1,0 0 1,0-1-1,0 1 0,0 0 1,0 0-1,0 0 1,1 0-1,-1 0 1,-19-9-3168,14 7 761,-7-6-2728</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0:14.230"/>
    </inkml:context>
    <inkml:brush xml:id="br0">
      <inkml:brushProperty name="width" value="0.025" units="cm"/>
      <inkml:brushProperty name="height" value="0.025" units="cm"/>
    </inkml:brush>
  </inkml:definitions>
  <inkml:trace contextRef="#ctx0" brushRef="#br0">0 83 8232,'0'0'2434,"8"0"-843,40 0-308,331-1 4442,517-22-4192,-164 7-281,-180 8-1094,-454 4 285,122-21 0,-220 25-428,0 0 0,0 0 1,0 0-1,0 0 0,0 0 0,0-1 0,0 1 1,0 0-1,0 0 0,0 0 0,0 0 1,0 0-1,0 0 0,0 0 0,0-1 0,0 1 1,0 0-1,0 0 0,0 0 0,0 0 1,0 0-1,0 0 0,0 0 0,0 0 1,0 0-1,0-1 0,1 1 0,-1 0 0,0 0 1,0 0-1,0 0 0,0 0 0,0 0 1,0 0-1,0 0 0,0 0 0,0 0 0,0 0 1,1 0-1,-1 0 0,0 0 0,0 0 1,0-1-1,0 1 0,0 0 0,0 0 0,0 0 1,0 0-1,1 0 0,-1 0 0,0 0 1,0 0-1,0 1 0,-15-4 952,-4 6-2506,19-3 1300,-1 0-1,1 0 1,-1 0 0,1 0 0,-1 1-1,1-1 1,0 0 0,-1 1 0,1-1-1,-1 0 1,1 1 0,0-1 0,-1 0-1,1 1 1,-1-1 0,1 1 0,0-1-1,0 0 1,-1 1 0,1-1 0,0 1 0,0-1-1,0 1 1,-1-1 0,1 1 0,0-1-1,0 2 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6:23.453"/>
    </inkml:context>
    <inkml:brush xml:id="br0">
      <inkml:brushProperty name="width" value="0.025" units="cm"/>
      <inkml:brushProperty name="height" value="0.025" units="cm"/>
    </inkml:brush>
  </inkml:definitions>
  <inkml:trace contextRef="#ctx0" brushRef="#br0">4571 451 1890,'-18'-7'4204,"-12"-18"-3549,17 14-453,-10-6 347,0 0 0,-2 2 0,0 0 0,0 2 1,-2 1-1,1 1 0,-37-10 0,-911-170 2895,738 153-3306,-330-15-68,-4 48 248,349 6-140,123 3-171,-1 4 0,1 4 1,-139 36-1,-282 107 37,469-139-42,-1 0 205,0 3 1,2 2 0,0 2-1,-51 33 1,81-44-173,2 0 1,0 2 0,0 0-1,1 1 1,1 0 0,0 1-1,1 1 1,1 1 0,1 0-1,1 0 1,0 1 0,1 0 0,-7 22-1,-60 232-59,74-260 16,-4 16 11,2 0 0,1 0-1,1 0 1,1 0 0,4 52 0,0-63 27,1 0 1,0 0-1,2-1 1,0 1-1,1-1 1,0-1-1,2 1 1,0-1-1,0 0 1,17 21-1,3-2-19,2-2 0,2-1-1,1-1 1,1-2-1,1-2 1,2-1 0,0-1-1,67 31 1,33 6-143,172 52 1,-304-113 133,210 66 25,427 74 1,238-58 18,-575-76-41,527-56 0,-641 22-1,-2-8 0,-1-8 1,345-128-1,-529 170-8,46-19 44,-1-1 1,-1-3-1,64-41 1,-101 58-15,0-1 0,-1 0 1,0-1-1,0 0 0,-1 0 0,0-1 1,-1 0-1,0 0 0,-1-1 1,0 0-1,0-1 0,-1 0 0,-1 0 1,0 0-1,0 0 0,-2-1 1,1 1-1,-2-1 0,3-21 0,-5 19-58,0 0 1,-2-1-1,1 1 0,-2 0 0,0 0 0,-1 0 0,0 0 0,-12-24 0,5 17-20,-1 0 0,0 1-1,-2 1 1,-30-35 0,-8 3 104,-1 2 0,-100-70 0,147 116-28,-102-71 341,-165-87 0,-130-36-219,300 152-159,-1 5 0,-2 4 1,-2 5-1,-1 4 0,0 6 1,-2 4-1,-156-6 0,102 24-887,-52-3-4526,148-5-222</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0:25.824"/>
    </inkml:context>
    <inkml:brush xml:id="br0">
      <inkml:brushProperty name="width" value="0.025" units="cm"/>
      <inkml:brushProperty name="height" value="0.025" units="cm"/>
    </inkml:brush>
  </inkml:definitions>
  <inkml:trace contextRef="#ctx0" brushRef="#br0">51 59 4612,'0'0'3449,"-8"-1"-1997,0 1-1134,5 0-156,0 0 1,0 0-1,0-1 1,0 1-1,0-1 1,0 1 0,0-1-1,1 0 1,-6-2-1,16 1 7149,41 0-6417,523 28 287,0-41-1073,19 1 264,102-10 966,-530 16-1224,-111 6 68,-28 2-226,-54 0-2780,17-2-683,-1-5-3081</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0:37.583"/>
    </inkml:context>
    <inkml:brush xml:id="br0">
      <inkml:brushProperty name="width" value="0.025" units="cm"/>
      <inkml:brushProperty name="height" value="0.025" units="cm"/>
    </inkml:brush>
  </inkml:definitions>
  <inkml:trace contextRef="#ctx0" brushRef="#br0">210 101 4068,'0'0'139,"-9"-5"-91,-4-3 44,-1-1 1,1 0 0,1-1 0,-1 0-1,2-1 1,0-1 0,-15-14 4945,27 38-3673,0-9-1245,-1 0 0,1 0 0,0-1 0,0 1 1,0 0-1,1 0 0,-1-1 0,1 1 0,2 2 0,33 32 1408,2-2 0,2-2 1,85 53-1,151 64-1467,-68-40 224,-4 4-144,202 120-58,-350-198-26,136 89-338,-186-120-658,-9-2 358,-17-6 96,-31-12-569,-25-12 109,1-2 1,1-4-1,2-3 0,-101-68 0,-299-222 286,-28 40 3859,463 269-2965,17 9-72,1 0 1,0-1-1,1-1 1,0-1-1,1 0 1,0-1-1,-21-20 1,37 32-166,0 0 0,0 0 0,1 0 1,-1 0-1,0 0 0,0 0 0,0 0 1,0 0-1,1 0 0,-1 0 0,0 0 0,0 0 1,0 0-1,0 0 0,1 0 0,-1 0 1,0 0-1,0 0 0,0 0 0,0 0 0,1 0 1,-1 0-1,0 0 0,0-1 0,0 1 1,0 0-1,1 0 0,-1 0 0,0 0 0,0 0 1,0 0-1,0-1 0,0 1 0,0 0 1,0 0-1,1 0 0,-1 0 0,0 0 0,0-1 1,0 1-1,0 0 0,0 0 0,0 0 0,0 0 1,0-1-1,0 1 0,0 0 0,0 0 1,0 0-1,0-1 0,0 1 0,0 0 0,0 0 1,0 0-1,0 0 0,0-1 0,0 1 1,-1 0-1,1 0 0,0 0 0,0 0 0,0-1 1,0 1-1,0 0 0,0 0 0,-1 0 1,17 3 66,7 9 94,-1 0-1,-1 1 0,0 2 0,21 18 0,8 5-68,343 223 708,459 225 0,-694-411-1038,55 31-1409,-195-90 55,-18-16 1465,0 1 1,-1-1-1,1 1 0,0-1 0,-1 1 0,1-1 0,0 1 0,-1-1 0,1 0 0,-1 1 0,1-1 0,-1 0 0,1 1 0,-1-1 0,1 0 0,-1 1 0,1-1 0,-1 0 0,1 0 1,-1 0-1,0 0 0,1 1 0,-1-1 0,1 0 0,-1 0 0,1 0 0,-1 0 0,0 0 0,1-1 0,-1 1 0,1 0 0,-1 0 0,1 0 0,-1 0 0,0-1 0,-24 1-4504</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1:01.867"/>
    </inkml:context>
    <inkml:brush xml:id="br0">
      <inkml:brushProperty name="width" value="0.025" units="cm"/>
      <inkml:brushProperty name="height" value="0.025" units="cm"/>
    </inkml:brush>
  </inkml:definitions>
  <inkml:trace contextRef="#ctx0" brushRef="#br0">21 122 11851,'0'0'1105,"5"-10"518,0 2-1384,-1 1-1,1-1 1,0 1 0,0 0-1,1 0 1,0 1 0,0-1-1,1 1 1,0 1-1,0-1 1,0 1 0,1 0-1,-1 1 1,1 0 0,0 0-1,1 1 1,-1 0-1,1 0 1,16-3 0,-22 6-233,-1 0 0,1 0 1,-1 0-1,1 0 1,-1 0-1,0 0 0,1 1 1,-1-1-1,1 1 1,2 1-1,-4-2-3,0 0 0,-1 1 0,1-1 0,0 1 0,-1-1 0,1 1 0,0-1 0,-1 1-1,1 0 1,-1-1 0,1 1 0,-1 0 0,1-1 0,-1 1 0,0 0 0,1 0 0,-1-1 0,0 1 0,0 0 0,1 0 0,-1 1 0,0 1 28,-1 0 0,1 1 0,-1-1 0,0 0 1,0 0-1,0 0 0,0 1 0,0-1 1,-1-1-1,1 1 0,-1 0 0,0 0 0,0-1 1,-4 6-1,-77 79 1039,-12 17 337,93-102-1366,0 0 0,0 0 0,1 1 0,-1-1 0,1 1 1,-1-1-1,1 1 0,0-1 0,0 1 0,0 0 0,0 0 0,0-1 0,1 1 0,-1 4 0,2-6-37,-1 0 0,1 0-1,-1 0 1,1 1 0,0-1-1,-1 0 1,1-1 0,0 1-1,0 0 1,0 0-1,0 0 1,0 0 0,0-1-1,0 1 1,0 0 0,0-1-1,0 1 1,0-1 0,1 1-1,-1-1 1,0 0 0,0 1-1,0-1 1,1 0-1,-1 0 1,0 0 0,0 0-1,1 0 1,-1 0 0,0 0-1,0 0 1,2-1 0,21 1-614,0-2 1,0 0 0,39-10-1,23-17-9535,-50 11-377</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1:02.197"/>
    </inkml:context>
    <inkml:brush xml:id="br0">
      <inkml:brushProperty name="width" value="0.025" units="cm"/>
      <inkml:brushProperty name="height" value="0.025" units="cm"/>
    </inkml:brush>
  </inkml:definitions>
  <inkml:trace contextRef="#ctx0" brushRef="#br0">138 6 10858,'0'0'8387,"-10"-2"-7816,6 1-544,1 0-1,0 1 1,0-1 0,-1 1 0,1 0-1,-1 0 1,1 0 0,0 0-1,-1 0 1,1 1 0,0-1-1,0 1 1,-1 0 0,1 0-1,0 1 1,0-1 0,0 0 0,0 1-1,0 0 1,0 0 0,1 0-1,-1 0 1,0 0 0,1 0-1,0 1 1,-1-1 0,1 1-1,0 0 1,-2 3 0,-1 2 25,0 1 0,0-1-1,1 1 1,0 0 0,1 0 0,-4 12 0,7-19-36,-1 0 0,1-1 1,-1 1-1,1-1 1,-1 1-1,1 0 0,0-1 1,0 1-1,0 0 1,0-1-1,0 1 0,0 0 1,0-1-1,1 1 1,-1 0-1,0-1 0,1 1 1,0 0-1,-1-1 1,1 1-1,0-1 0,0 1 1,0-1-1,0 0 0,0 1 1,0-1-1,0 0 1,0 0-1,0 0 0,1 1 1,-1-1-1,0-1 1,1 1-1,-1 0 0,1 0 1,-1 0-1,1-1 1,0 1-1,-1-1 0,1 1 1,-1-1-1,3 1 1,6-1 27,-1 0 1,0 0 0,0 0 0,0-1-1,0-1 1,0 1 0,0-1 0,-1-1 0,1 0-1,15-7 1,-19 7-35,0 1-1,0-1 1,0 0-1,0-1 1,-1 1-1,1-1 0,-1 0 1,0 0-1,0 0 1,-1-1-1,1 1 1,-1-1-1,0 0 1,0 0-1,-1 0 1,1 0-1,-1 0 1,2-9-1,-3 12-4,-1 1-1,0-1 0,1 1 1,-1-1-1,0 1 1,0-1-1,0 0 1,0 1-1,0-1 0,-1 1 1,1-1-1,0 0 1,-1 1-1,1-1 1,-1 1-1,1-1 1,-1 1-1,0 0 0,0-1 1,1 1-1,-1 0 1,0-1-1,0 1 1,-1 0-1,1 0 0,0 0 1,0 0-1,0 0 1,-1 0-1,1 0 1,0 0-1,-1 0 0,1 1 1,-1-1-1,1 1 1,-1-1-1,1 1 1,-3-1-1,-6-1-712,-1 1 1,1 0-1,-1 0 1,-18 2-1,11 0-2749,2-1-4102</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1:12.799"/>
    </inkml:context>
    <inkml:brush xml:id="br0">
      <inkml:brushProperty name="width" value="0.025" units="cm"/>
      <inkml:brushProperty name="height" value="0.025" units="cm"/>
    </inkml:brush>
  </inkml:definitions>
  <inkml:trace contextRef="#ctx0" brushRef="#br0">0 77 4901,'0'0'2845,"7"-9"-710,-4 5-1916,27-34 2166,-28 36-1911,0 0 0,0-1 0,0 1 0,1 0-1,-1 0 1,0 1 0,1-1 0,0 0 0,-1 1 0,1 0 0,0-1-1,0 1 1,0 0 0,0 0 0,3 0 0,-4 2-340,-1 0 0,0 0 0,0 0 0,0 0 0,0 0 0,0 0 0,0 0 1,0 1-1,-1-1 0,1 0 0,0 1 0,-1-1 0,1 0 0,-1 1 0,1-1 0,-1 1 0,0-1 0,1 0 0,-1 1 0,0-1 0,0 1 1,0-1-1,0 1 0,-1 1 0,2 1 69,-1 29 82,-1 0 0,-2 0 1,-1 0-1,-1-1 0,-16 53 0,8-36-294,-7 63 0,19-64-2426,1-48 2316,0 0 0,0 0 0,0 1 0,0-1 0,0 0 1,0 0-1,0 0 0,0 0 0,0 0 0,0 0 0,0 0 0,0 0 0,0 0 0,1 1 0,-1-1 0,0 0 0,0 0 0,0 0 0,0 0 0,0 0 0,0 0 0,0 0 0,0 0 0,0 0 0,0 0 0,1 0 0,-1 0 0,0 0 0,0 0 0,0 0 0,0 0 0,0 0 0,0 0 0,0 0 0,0 0 0,1 0 0,-1 0 0,0 0 1,0 0-1,0 0 0,0 0 0,0 0 0,0 0 0,0 0 0,0 0 0,0 0 0,1 0 0,-1 0 0,0 0 0,0 0 0,0 0 0,0 0 0,0 0 0,0 0 0,0 0 0,0-1 0,0 1 0,0 0 0,0 0 0,0 0 0,0 0 0,1 0 0,-1-8-8347</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1:13.368"/>
    </inkml:context>
    <inkml:brush xml:id="br0">
      <inkml:brushProperty name="width" value="0.025" units="cm"/>
      <inkml:brushProperty name="height" value="0.025" units="cm"/>
    </inkml:brush>
  </inkml:definitions>
  <inkml:trace contextRef="#ctx0" brushRef="#br0">31 0 7911,'0'0'6198,"-4"9"-4105,-2 12-1340,0 0-1,1 1 1,1 0 0,1-1 0,1 1-1,1 30 1,1-45-692,0 0-1,0 0 1,1 0 0,0-1-1,0 1 1,0 0 0,1-1-1,0 1 1,0-1 0,1 0-1,0 1 1,6 9 0,-6-13 50,-1 0 0,1-1 1,0 1-1,1-1 0,-1 0 0,0 1 1,0-1-1,1-1 0,0 1 0,-1 0 1,1-1-1,0 0 0,-1 0 1,1 0-1,0 0 0,0-1 0,0 0 1,0 1-1,0-1 0,0 0 0,0-1 1,0 1-1,6-3 0,2 1 81,0-1 0,-1-1 0,0 0 0,0-1 0,0 0 0,0-1 0,15-10 0,70-57 35,-75 56-180,-13 10-111,44-38-842,-24 11-3580,-17 12-2160</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1:14.061"/>
    </inkml:context>
    <inkml:brush xml:id="br0">
      <inkml:brushProperty name="width" value="0.025" units="cm"/>
      <inkml:brushProperty name="height" value="0.025" units="cm"/>
    </inkml:brush>
  </inkml:definitions>
  <inkml:trace contextRef="#ctx0" brushRef="#br0">198 1 13773,'0'0'8456,"-2"13"-7249,-11 32-534,-1 0 1,-2 0 0,-34 66 0,27-63-436,1 0-1,3 2 1,-15 62 0,33-108-229,0 0 1,0 0 0,0 0 0,1 0-1,0 0 1,0 0 0,0 1-1,0-1 1,2 6 0,-2-8-7,1-1 0,0 0 0,0 0 0,-1 0 0,1 0 0,0 0 1,0 0-1,0 0 0,1 0 0,-1 0 0,0 0 0,0 0 0,0-1 0,1 1 0,-1 0 0,0-1 0,1 1 1,-1-1-1,0 0 0,1 1 0,-1-1 0,1 0 0,-1 0 0,1 0 0,-1 0 0,0 0 0,1 0 0,1 0 0,11-1-65,1-1 0,-1 0 0,0-1-1,0 0 1,0-1 0,0-1-1,26-12 1,43-30-5536,-42 16-1545</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1:14.428"/>
    </inkml:context>
    <inkml:brush xml:id="br0">
      <inkml:brushProperty name="width" value="0.025" units="cm"/>
      <inkml:brushProperty name="height" value="0.025" units="cm"/>
    </inkml:brush>
  </inkml:definitions>
  <inkml:trace contextRef="#ctx0" brushRef="#br0">30 49 9673,'0'0'12316,"-6"9"-10859,-17 32-378,23-40-1052,0 0 1,0 0 0,0 0 0,0 0 0,0 0 0,0-1-1,0 1 1,1 0 0,-1 0 0,0 0 0,0 0 0,1 0-1,-1-1 1,1 1 0,-1 0 0,1 0 0,-1-1 0,1 1 0,0 0-1,-1-1 1,1 1 0,0 0 0,-1-1 0,1 1 0,0-1-1,0 0 1,-1 1 0,1-1 0,0 1 0,0-1 0,0 0 0,0 0-1,0 1 1,-1-1 0,1 0 0,0 0 0,0 0 0,0 0-1,1 0 1,43 2 315,-40-2-305,6 0-75,0-1-1,1-1 0,-1 0 1,0 0-1,-1-1 0,1 0 1,17-8-1,-25 10 33,1-1-1,0 1 1,-1-1-1,1 0 1,-1-1-1,0 1 1,0 0-1,0-1 1,0 0 0,0 0-1,0 0 1,-1 0-1,1 0 1,-1 0-1,0-1 1,0 1-1,0-1 1,-1 1-1,1-1 1,-1 0-1,0 0 1,0 1-1,0-1 1,0-6 0,-1 9 28,1 0 1,-1 0-1,0 1 1,0-1-1,-1 0 1,1 0 0,0 0-1,0 1 1,0-1-1,0 0 1,-1 0-1,1 1 1,0-1 0,-1 0-1,1 1 1,0-1-1,-1 0 1,1 1 0,-1-1-1,1 1 1,-1-1-1,0 1 1,1-1-1,-1 1 1,1-1 0,-1 1-1,0-1 1,1 1-1,-1 0 1,0-1-1,0 1 1,1 0 0,-1 0-1,0-1 1,0 1-1,1 0 1,-1 0 0,0 0-1,0 0 1,1 0-1,-1 0 1,0 0-1,0 0 1,0 1 0,1-1-1,-1 0 1,-1 1-1,-1 0 10,0 0-1,-1 0 1,1 0 0,0 1-1,0-1 1,0 1-1,0 0 1,0 0-1,-4 4 1,-3 4 76,1 2-1,1-1 1,0 1 0,0 1-1,1-1 1,1 1 0,0 0-1,0 1 1,2 0 0,-1-1-1,2 2 1,0-1 0,-1 17-1,4-30-164,0 1-1,0 0 0,0-1 0,0 1 1,0 0-1,0-1 0,0 1 0,1-1 1,-1 1-1,1 0 0,-1-1 1,1 1-1,0-1 0,-1 0 0,1 1 1,0-1-1,0 1 0,0-1 0,0 0 1,0 0-1,0 0 0,1 0 0,-1 1 1,0-2-1,0 1 0,1 0 0,-1 0 1,1 0-1,-1-1 0,1 1 1,-1 0-1,1-1 0,-1 1 0,1-1 1,0 0-1,-1 0 0,1 0 0,1 0 1,2 0-345,0 0 0,0 0 1,0-1-1,0 0 1,0 0-1,0 0 0,0-1 1,0 1-1,0-1 1,-1-1-1,1 1 1,4-3-1,29-24-6998</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1:14.992"/>
    </inkml:context>
    <inkml:brush xml:id="br0">
      <inkml:brushProperty name="width" value="0.025" units="cm"/>
      <inkml:brushProperty name="height" value="0.025" units="cm"/>
    </inkml:brush>
  </inkml:definitions>
  <inkml:trace contextRef="#ctx0" brushRef="#br0">75 0 9993,'-5'8'5307,"-6"15"-3935,0 1-1,2 0 1,1 0 0,1 1 0,-5 28 0,7-23-877,2-1 1,0 1-1,2 0 1,4 42 0,-3-70-485,0-1 0,1 1 0,-1-1 1,0 1-1,0-1 0,1 1 0,-1-1 1,1 1-1,-1-1 0,1 0 0,0 1 1,-1-1-1,1 0 0,0 0 0,0 1 1,0-1-1,0 0 0,0 0 1,0 0-1,0 0 0,1 0 0,-1 0 1,0-1-1,0 1 0,3 1 0,-1-1 9,1-1 1,-1 1-1,0-1 0,0 0 0,0 0 0,0 0 0,0 0 0,1-1 0,-1 1 0,0-1 1,5-2-1,4-1-132,-1-1-1,1 0 1,-1-1 0,-1 0 0,14-10 0,9-16-1025,11-7 731,-43 39 445,-1 1 0,1-1 1,-1 1-1,1-1 0,-1 1 0,1-1 0,-1 1 1,0-1-1,1 1 0,-1-1 0,0 1 0,0 0 0,1-1 1,-1 1-1,0-1 0,0 1 0,0 0 0,0-1 1,0 1-1,1 0 0,-1-1 0,-1 1 0,1 0 1,0-1-1,0 1 0,0 0 0,0-1 0,0 1 0,-1 0 1,1-1-1,0 1 0,-1 0 0,-3 29 558,-1-11-346,2-11-202,1-1 0,-1 0-1,2 1 1,-1-1 0,1 1 0,0-1 0,0 1 0,1-1 0,0 1 0,1 0 0,1 10 0,-1-17-48,0-1 1,0 1-1,0 0 1,0 0-1,0 0 1,0-1-1,1 1 0,-1 0 1,0-1-1,0 1 1,0-1-1,1 0 1,-1 1-1,0-1 1,0 0-1,1 0 0,-1 0 1,0 0-1,1 0 1,-1 0-1,0 0 1,1 0-1,-1 0 1,0-1-1,0 1 0,1 0 1,-1-1-1,0 1 1,2-2-1,36-15-87,-12 1-573,-17 9 331,-1 1-1,1 0 0,0 1 0,1 0 0,-1 1 0,1 0 0,0 0 0,16-3 0,-26 7 353,0 0 0,0 0 1,0 0-1,-1 1 0,1-1 1,0 0-1,0 0 0,-1 0 1,1 0-1,0 1 0,0-1 1,-1 0-1,1 1 0,0-1 1,-1 1-1,1-1 1,0 1-1,-1-1 0,1 1 1,-1-1-1,1 1 0,-1 0 1,1-1-1,-1 1 0,1 0 1,0 0-1,6 27 1020,-9 35 1088,1-58-1919,1-3-147,-1 0 0,1-1 0,0 1 0,-1 0 0,1-1 0,0 1 0,0 0 0,0-1 0,1 1 0,-1 0 0,0-1 0,1 1 0,-1 0 0,1-1 0,-1 1 0,1-1-1,0 1 1,0-1 0,1 3 0,-1-4-40,1 0-1,0 1 1,-1-1-1,1 0 0,0 0 1,-1 0-1,1 0 1,0-1-1,-1 1 0,1 0 1,-1-1-1,1 1 1,0-1-1,-1 0 0,1 1 1,-1-1-1,1 0 1,-1 0-1,0 0 0,3-2 1,59-44-647,-51 37 407,0 0 0,1 1-1,-1 0 1,2 1 0,27-13 0,-40 21 217,-1-1 1,1 1 0,0 0-1,0 0 1,0-1-1,0 1 1,-1 0 0,1 0-1,0 0 1,0 0-1,0 0 1,0 0-1,0 0 1,0 0 0,-1 1-1,1-1 1,0 0-1,0 0 1,0 1-1,-1-1 1,1 1 0,0-1-1,0 1 1,-1-1-1,1 1 1,0-1 0,-1 1-1,1-1 1,0 1-1,-1 0 1,1-1-1,-1 1 1,1 0 0,-1 0-1,1-1 1,-1 1-1,0 0 1,1 0-1,-1 0 1,0 0 0,0-1-1,0 1 1,0 0-1,1 2 1,-1 54 190,0-14-341,1-42-160,0 0 0,-1-1-1,1 1 1,0 0 0,0 0 0,0-1 0,-1 1-1,1-1 1,0 1 0,0-1 0,0 1 0,0-1-1,0 1 1,0-1 0,0 0 0,0 0-1,0 1 1,0-1 0,0 0 0,0 0 0,0 0-1,0 0 1,0 0 0,0 0 0,0 0 0,0-1-1,0 1 1,0 0 0,0 0 0,2-1-1,14-6-7929</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1:15.600"/>
    </inkml:context>
    <inkml:brush xml:id="br0">
      <inkml:brushProperty name="width" value="0.025" units="cm"/>
      <inkml:brushProperty name="height" value="0.025" units="cm"/>
    </inkml:brush>
  </inkml:definitions>
  <inkml:trace contextRef="#ctx0" brushRef="#br0">157 14 19667,'0'0'2039,"-10"2"-69,-2 1-1489,0 0-1,0 0 1,0 2 0,1-1 0,-21 13 0,28-15-442,1-1 0,-1 1-1,1 0 1,0 1 0,0-1 0,-1 0 0,2 1 0,-1 0 0,0 0-1,0 0 1,1 0 0,0 0 0,0 0 0,0 1 0,0-1 0,0 1-1,0-1 1,1 1 0,0 0 0,0-1 0,0 1 0,0 0 0,1 0 0,-1 0-1,1 0 1,0 5 0,0-8-40,1 0 0,-1 0 0,1 0 0,-1 0 0,0 0 0,1 0 0,0 0-1,-1 0 1,1 0 0,0 0 0,-1 0 0,1-1 0,0 1 0,0 0 0,0 0 0,0-1 0,-1 1 0,1-1 0,0 1-1,0-1 1,0 1 0,0-1 0,2 1 0,33 3-188,-27-5 33,1 0-1,-1 0 1,0-1 0,0-1-1,12-3 1,-10 1 15,0-1 1,-1 0-1,0 0 1,0-1-1,-1 0 1,1-1-1,-2 0 0,1-1 1,-1 1-1,0-2 1,-1 1-1,0-1 1,-1 0-1,11-21 0,-17 23 1402,-7 13-802,-8 15-171,11-12-123,-36 69 685,38-72-786,0 0 0,0 0 0,0 0 0,1 0 0,0 0 0,0 0 0,0 1 0,1-1 0,0 0 0,0 1 0,0-1 0,1 0 0,1 9 0,-1-13-60,-1 0 0,1 0 0,0 0 0,0 0 0,0 0 0,0 0 0,0 0 0,0 0 0,0-1 0,0 1 0,0 0 0,0-1 0,0 1 0,1 0 0,-1-1 0,0 0 0,0 1 0,0-1 0,1 0 0,-1 0 0,0 1 0,1-1 0,-1 0 0,0 0 0,1 0 0,-1-1 0,2 1 0,37-10-298,-30 4-328,-1-1 0,1 0 0,-1 0 0,0-1 0,-1 0 1,13-15-1,-12 13 289,-1 0 0,2 1 1,-1 0-1,19-12 1,-27 20 370,-1 1 0,0 0 1,0 0-1,0 0 0,0 0 0,1 0 0,-1-1 1,0 1-1,0 0 0,0 0 0,0 0 0,1 0 1,-1 0-1,0 0 0,0 0 0,0 0 1,1 0-1,-1 0 0,0 0 0,0 0 0,0 0 1,1 0-1,-1 0 0,0 0 0,0 0 0,0 0 1,1 0-1,-1 0 0,0 0 0,0 0 1,0 0-1,1 0 0,-1 0 0,0 1 0,0-1 1,0 0-1,0 0 0,0 0 0,1 0 1,-1 0-1,0 1 0,0-1 0,0 0 0,0 0 1,0 0-1,0 0 0,1 1 0,-1-1 0,0 0 1,0 0-1,-1 17 1428,-9 21 485,9-36-1749,0 1-61,-1 2 76,0 1 0,0 0-1,1 0 1,0 0 0,0 0-1,0 0 1,1 0 0,-1 0 0,1 0-1,1 6 1,0-11-196,0 0 1,0-1 0,0 1-1,0 0 1,0-1-1,0 1 1,0 0-1,0-1 1,0 1-1,0-1 1,1 0 0,-1 1-1,0-1 1,0 0-1,0 0 1,1 0-1,-1 0 1,0 0-1,0 0 1,0 0-1,1 0 1,-1 0 0,0 0-1,0-1 1,0 1-1,0-1 1,2 0-1,32-10 102,30-32-976,-56 35 729,1 1 0,0 0-1,1 0 1,0 1 0,0 0-1,0 1 1,17-5 0,-28 10 151,1 0 0,0 0 1,0 0-1,-1 0 0,1 0 1,0 0-1,0 1 0,-1-1 1,1 0-1,0 0 0,-1 1 0,1-1 1,0 1-1,-1-1 0,1 1 1,0-1-1,-1 1 0,1-1 1,-1 1-1,1-1 0,-1 1 0,1-1 1,-1 1-1,0 0 0,1-1 1,-1 1-1,0 0 0,1-1 1,-1 1-1,0 0 0,0 0 0,0-1 1,0 1-1,1 0 0,-1 0 1,0-1-1,0 1 0,0 0 1,-1 0-1,1 0 0,0-1 0,0 2 1,-4 47 1095,1-30-778,3-19-368,0 1 0,0 0-1,0 0 1,0 0-1,0 0 1,0 0 0,0-1-1,0 1 1,1 0-1,-1 0 1,0 0 0,0 0-1,1-1 1,-1 1-1,0 0 1,1 0 0,-1-1-1,1 1 1,-1 0-1,1-1 1,0 1 0,-1 0-1,1-1 1,-1 1-1,1-1 1,0 1 0,0-1-1,-1 1 1,1-1-1,0 0 1,0 1 0,-1-1-1,1 0 1,1 1-1,0-1-262,-1 0 0,1-1 0,-1 1 1,0 0-1,0-1 0,1 1 0,-1 0 0,0-1 0,0 0 0,1 1 0,-1-1 0,0 0 0,0 1 0,0-1 0,0 0 0,1-1 0,9-10-5565,0-2-2962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6:25.316"/>
    </inkml:context>
    <inkml:brush xml:id="br0">
      <inkml:brushProperty name="width" value="0.025" units="cm"/>
      <inkml:brushProperty name="height" value="0.025" units="cm"/>
    </inkml:brush>
  </inkml:definitions>
  <inkml:trace contextRef="#ctx0" brushRef="#br0">7101 672 10282,'-8'-3'555,"-139"-75"818,-49-23-2570,9 30 1539,-3 8-1,-3 9 1,-215-31 0,-421-16-27,-6 57-299,-332-13 26,950 45 108,-1 9-1,0 10 1,-382 63-1,390-29-139,1 9-1,3 9 0,-301 130 1,458-167-30,0 3 0,1 1 0,2 3 0,1 2 1,-76 67-1,102-79 10,0 1-1,1 1 1,1 1 0,1 0 0,2 1 0,0 0-1,1 1 1,1 1 0,1 0 0,2 1 0,0 0-1,2 0 1,-7 43 0,11-41 67,1-1 1,2 0-1,0 1 1,2-1-1,1 0 0,1 0 1,1 0-1,1 0 1,2-1-1,1 0 0,1 0 1,0-1-1,2 0 1,2-1-1,0-1 0,1 0 1,1-1-1,1 0 0,36 34 1,0-8 6,1-3 1,3-2-1,1-3 0,2-2 1,1-3-1,2-2 1,88 31-1,15-6-15,307 66 1,-133-62 21,542 29 0,354-75-10,-10-80-5,-13-123 37,-678 39-18,-424 108-9,-1-5 0,173-100-1,-256 129 12,0-1 1,-2-2-1,0-1 0,-1 0 0,-1-2 0,-1-1 0,-1 0 0,22-34 0,-35 46-15,0-1 0,-1-1 0,-1 1-1,-1-1 1,1 0 0,-2-1 0,0 1 0,-1-1-1,0 0 1,-1 0 0,0 0 0,-1 0-1,-1 0 1,0 0 0,-1 0 0,0 0-1,-2 0 1,1 0 0,-2 0 0,-8-23 0,1 13-46,-1 1 1,-1 0 0,-2 1 0,0 0-1,-1 1 1,-1 1 0,0 0-1,-31-25 1,-2 4 33,-1 2-1,-75-43 1,38 32-232,-150-59 1,-104-16-1731,43 18-2727,179 58 251</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1:16.004"/>
    </inkml:context>
    <inkml:brush xml:id="br0">
      <inkml:brushProperty name="width" value="0.025" units="cm"/>
      <inkml:brushProperty name="height" value="0.025" units="cm"/>
    </inkml:brush>
  </inkml:definitions>
  <inkml:trace contextRef="#ctx0" brushRef="#br0">44 1 16912,'0'0'3283,"-1"9"-817,-14 63 872,-11 80 1599,25-151-4933,1 0 0,0 0 0,0 0 0,-1 0 0,1 0 0,0 0 0,0 0 0,0 0 0,0 0 0,0 0 0,0 0 0,1 0 0,-1 0 0,0 0 0,1 0 0,-1 0 1,0 0-1,1 0 0,-1 0 0,1 0 0,-1 0 0,1 0 0,0 0 0,-1 0 0,1-1 0,0 1 0,0 0 0,-1 0 0,1-1 0,0 1 0,0-1 0,0 1 0,0-1 0,0 1 0,0-1 0,0 1 0,0-1 0,0 0 0,0 0 0,0 1 0,0-1 0,0 0 0,0 0 0,0 0 1,0 0-1,1 0 0,-1 0 0,0-1 0,0 1 0,0 0 0,0-1 0,0 1 0,0 0 0,0-1 0,0 1 0,1-2 0,4 0-59,1-1 0,-1 0 1,1-1-1,-1 0 0,0 0 0,-1 0 1,6-6-1,8-11-360,-2-2 0,-1 0 0,25-47 0,-35 60 687,-5 43 1185,-12 15-1198,-1 9-855,9-18-9690</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1:16.582"/>
    </inkml:context>
    <inkml:brush xml:id="br0">
      <inkml:brushProperty name="width" value="0.025" units="cm"/>
      <inkml:brushProperty name="height" value="0.025" units="cm"/>
    </inkml:brush>
  </inkml:definitions>
  <inkml:trace contextRef="#ctx0" brushRef="#br0">201 94 1826,'4'-9'10100,"-1"5"-8874,-1 0-580,1 0 0,-1-1-1,0 1 1,0 0 0,0 0-1,-1-1 1,1 1 0,-1-1-1,0 0 1,-1 1 0,1-1-1,-1 0 1,0-9 0,-1 14-527,0-1 1,1 0 0,-1 0 0,0 1-1,0-1 1,0 0 0,0 1 0,0-1-1,0 1 1,0-1 0,0 1 0,0 0-1,0-1 1,0 1 0,0 0 0,0 0-1,0-1 1,-1 1 0,1 0-1,0 0 1,0 1 0,0-1 0,0 0-1,-2 0 1,-27 6 746,20-1-818,1 0 0,0 0-1,1 1 1,-1 0 0,1 0-1,0 1 1,0 0 0,1 0-1,0 1 1,1 0 0,-1 0-1,1 1 1,-7 15 0,4-8 39,1 0 1,1 1 0,0 0-1,1 0 1,1 1 0,-5 36 0,9-50-111,0 1 1,1-1-1,0 1 1,0-1 0,0 1-1,0-1 1,1 1 0,0-1-1,0 0 1,0 1 0,0-1-1,1 0 1,-1 0 0,1 1-1,0-1 1,1-1 0,-1 1-1,1 0 1,-1-1-1,7 7 1,-5-7-350,0-1-1,0 0 1,0 0-1,0 0 1,1 0-1,-1-1 1,0 0-1,1 1 1,-1-2-1,1 1 1,-1 0-1,1-1 1,0 0-1,-1 0 1,1 0-1,-1-1 1,1 0-1,-1 0 1,1 0-1,-1 0 1,5-2-1,34-18-7052</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1:16.913"/>
    </inkml:context>
    <inkml:brush xml:id="br0">
      <inkml:brushProperty name="width" value="0.025" units="cm"/>
      <inkml:brushProperty name="height" value="0.025" units="cm"/>
    </inkml:brush>
  </inkml:definitions>
  <inkml:trace contextRef="#ctx0" brushRef="#br0">138 34 14894,'-11'8'1820,"-6"5"-977,1 1 0,0 1 0,-21 25 0,33-36-685,0 1 1,0-1-1,1 1 1,0 0-1,-1 0 1,1 0-1,1 1 1,-1-1-1,1 1 1,0-1-1,1 1 1,-1 0-1,1 0 1,0 0-1,0 0 1,1 0-1,0 0 1,0-1-1,0 1 1,3 11-1,-2-15-148,0 0-1,1 0 1,-1 0 0,1 0-1,-1 0 1,1-1-1,0 1 1,0-1-1,0 1 1,0-1 0,0 1-1,0-1 1,0 0-1,1 0 1,-1 0 0,0 0-1,1-1 1,-1 1-1,0-1 1,1 1-1,-1-1 1,1 0 0,-1 0-1,1 0 1,-1 0-1,1 0 1,-1-1 0,4 0-1,2 0 19,0 0 0,0-1 0,0 0 0,0 0 0,-1-1 0,1 0 0,10-6 0,-9 3-1,0-1 1,0 0-1,0-1 0,-1 0 0,0 0 1,-1-1-1,0 0 0,11-19 1,-14 22-14,-1-1 0,0 0 0,0 1 0,-1-1 1,0-1-1,0 1 0,-1 0 0,1 0 1,-2-1-1,1 1 0,-1 0 0,0-1 1,-1 1-1,-2-13 0,2 17-296,0 0 0,0 1-1,-1-1 1,0 1 0,1 0 0,-1-1-1,0 1 1,0 0 0,0 0 0,0 0 0,0 0-1,-1 1 1,1-1 0,0 1 0,-1-1-1,-4-1 1,6 2 79,-1 0 0,1 1 0,0-1-1,0 1 1,0-1 0,0 1 0,-1-1 0,1 1 0,0 0-1,0-1 1,-1 1 0,1 0 0,0 0 0,-1 0 0,1 0-1,0 0 1,0 0 0,-1 1 0,1-1 0,0 0 0,0 1-1,-1-1 1,1 1 0,0-1 0,0 1 0,0-1-1,0 1 1,-1 0 0,1 0 0,0-1 0,1 1 0,-1 0-1,0 0 1,0 0 0,0 0 0,0 0 0,0 2 0,-1 8-6145</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1:17.282"/>
    </inkml:context>
    <inkml:brush xml:id="br0">
      <inkml:brushProperty name="width" value="0.025" units="cm"/>
      <inkml:brushProperty name="height" value="0.025" units="cm"/>
    </inkml:brush>
  </inkml:definitions>
  <inkml:trace contextRef="#ctx0" brushRef="#br0">118 0 14798,'-5'10'1319,"3"-4"-1123,-28 56 2371,-21 67 0,44-109-2236,1 0-1,1 1 1,1 0 0,1 0-1,0 0 1,2 0 0,0 0-1,4 25 1,-3-44-353,0 0-1,1 0 1,-1 0 0,1 0-1,-1 0 1,1 0-1,0 0 1,0 0 0,0 0-1,0 0 1,0 0-1,0-1 1,0 1 0,1 0-1,-1-1 1,1 1 0,-1-1-1,1 0 1,0 1-1,-1-1 1,1 0 0,0 0-1,0 0 1,0 0-1,0 0 1,0-1 0,0 1-1,0 0 1,0-1 0,0 0-1,0 1 1,0-1-1,0 0 1,0 0 0,1 0-1,1-1 1,2 0-79,-1 1 1,0-1-1,1-1 0,-1 1 1,0-1-1,0 0 1,0 0-1,0 0 0,0-1 1,-1 1-1,1-1 1,-1 0-1,6-6 0,2-5-77,0-1 0,-1 0 0,-1 0 1,-1-2-1,0 1 0,-1-1 0,-1 0 0,0 0 0,5-23 0,-1-5 1127,-2 0 0,5-71 0,-14 88 122,-5 33 36,-11 47 93,12-39-1412,-7 30 561,-10 63 1,18-86-227,1 0 1,1 1 0,1-1 0,1 0-1,5 30 1,-5-46-255,0-1 0,0 1-1,0-1 1,0 0 0,1 1 0,-1-1-1,1 0 1,0 0 0,0 0-1,0 0 1,0-1 0,1 1 0,-1-1-1,1 1 1,5 3 0,-6-4-738,1-1 0,0 1 0,-1-1 0,1 0 0,0 0-1,0 0 1,0 0 0,0-1 0,0 1 0,0-1 0,5 1 0,16-2-11420</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1:17.627"/>
    </inkml:context>
    <inkml:brush xml:id="br0">
      <inkml:brushProperty name="width" value="0.025" units="cm"/>
      <inkml:brushProperty name="height" value="0.025" units="cm"/>
    </inkml:brush>
  </inkml:definitions>
  <inkml:trace contextRef="#ctx0" brushRef="#br0">219 1 11979,'-10'8'6465,"-14"10"-5032,-7 5-1,1 1 1,1 1-1,1 1 0,-25 31 1,51-54-1407,1-1 1,-1 1-1,1-1 1,-1 1-1,1 0 1,0-1-1,0 1 1,1 0-1,-1 0 1,0-1-1,1 6 1,0-7-51,0 0 1,0 0-1,0 0 0,0 0 1,0 0-1,0-1 1,1 1-1,-1 0 0,0 0 1,1 0-1,-1-1 1,0 1-1,1 0 0,-1 0 1,1-1-1,0 1 1,-1 0-1,1-1 0,-1 1 1,1-1-1,0 1 1,-1-1-1,1 1 0,0-1 1,0 1-1,-1-1 1,1 0-1,0 1 0,0-1 1,0 0-1,0 0 1,-1 0-1,1 0 1,0 1-1,0-1 0,2-1 1,5 1-80,1-1 1,0 0 0,0-1-1,0 0 1,0-1 0,-1 1-1,1-2 1,-1 1 0,0-1-1,0 0 1,-1-1 0,1 0-1,-1 0 1,0-1 0,13-12-1,-10 8 97,1-1 0,-2-1 0,0 0 0,0 0 0,-1 0 0,0-1 0,-1 0 0,-1-1 0,5-14 0,-6 8 29,-14 33-97,-11 31-329,10 3-577,9-44 673,1-1 1,-1 0-1,1 0 1,0 0 0,0 0-1,0 0 1,0 0-1,0 1 1,0-1 0,1 0-1,-1 0 1,1 0-1,-1 0 1,1 0 0,0 0-1,0 0 1,0 0 0,0 0-1,0 0 1,2 1-1,14 2-6136</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1:18.036"/>
    </inkml:context>
    <inkml:brush xml:id="br0">
      <inkml:brushProperty name="width" value="0.025" units="cm"/>
      <inkml:brushProperty name="height" value="0.025" units="cm"/>
    </inkml:brush>
  </inkml:definitions>
  <inkml:trace contextRef="#ctx0" brushRef="#br0">137 3 12812,'-8'13'2504,"-10"15"-1550,1 1 1,1 0-1,2 1 1,1 1-1,1 1 1,2-1-1,1 2 1,2-1-1,-5 47 1,11-63-937,2-1 0,0 1 1,1-1-1,1 0 0,0 1 1,11 28-1,-5-31 48,-2-23 110,2-27 217,28-176 101,-29 178-699,2 0 0,2 1 0,30-65 1,-13 58-160,-27 39 341,-1 1 0,0 0 0,1-1 0,-1 1-1,1 0 1,-1 0 0,1 0 0,0 0 0,-1 0-1,1 1 1,0-1 0,0 0 0,0 1 0,0 0-1,-1-1 1,1 1 0,0 0 0,0 0 0,0 0-1,0 0 1,0 0 0,2 1 0,-2 0 20,-1 0 0,0 0-1,0 0 1,0 1 0,0-1 0,0 0 0,-1 1 0,1-1 0,0 1 0,0-1 0,-1 1 0,1-1 0,-1 1-1,0-1 1,1 1 0,-1-1 0,0 1 0,0 0 0,0-1 0,0 1 0,0 0 0,-1 2 0,-2 40 138,1-36 26,0-1-1,0 0 1,-1 0 0,0 0 0,0 0 0,-1-1 0,0 1 0,0-1-1,-1 0 1,1 0 0,-1-1 0,-8 8 0,8-8-96,1-1 1,-1 0 0,-1 0-1,1 0 1,0-1-1,-1 1 1,0-1 0,0-1-1,0 1 1,0-1-1,0 0 1,0 0 0,0-1-1,-11 2 1,17-3-151,-1 0 1,0 0 0,1 0 0,-1 0-1,1-1 1,-1 1 0,0 0 0,1 0-1,-1 0 1,0-1 0,1 1 0,-1 0-1,1-1 1,-1 1 0,1 0 0,-1-1-1,1 1 1,-1-1 0,1 1 0,-1-1-1,1 1 1,0-1 0,-1 1 0,1-1-1,0 1 1,-1-1 0,1 0 0,0 1-1,0-1 1,-1 1 0,1-1 0,0 0-1,0 1 1,0-2 0,1-23-4681,7-1-2026</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1:18.399"/>
    </inkml:context>
    <inkml:brush xml:id="br0">
      <inkml:brushProperty name="width" value="0.025" units="cm"/>
      <inkml:brushProperty name="height" value="0.025" units="cm"/>
    </inkml:brush>
  </inkml:definitions>
  <inkml:trace contextRef="#ctx0" brushRef="#br0">1 65 18962,'0'0'4623,"10"4"-2979,2-1-1479,1 1 1,-1-1-1,1-1 0,0-1 0,0 1 0,20-2 0,-23-1-454,-1 0 0,0 0-1,0-1 1,0 0 0,0 0-1,0-1 1,9-4 0,-16 6 186,0 0 78,1 1-1,-1-1 1,1 0 0,-1 0-1,0 0 1,1 0 0,-1-1 0,0 1-1,0-1 1,0 1 0,0-1-1,0 0 1,0 0 0,0 0-1,0 0 1,-1 0 0,1 0-1,-1 0 1,0 0 0,0-1 0,1 1-1,-1 0 1,-1-1 0,1 1-1,0-1 1,-1 1 0,1-4-1,-2 5 100,1 0 0,-1 0 0,0 1-1,0-1 1,1 0 0,-1 0 0,0 1 0,0-1-1,0 1 1,0-1 0,0 1 0,0-1 0,0 1-1,0 0 1,0-1 0,0 1 0,0 0-1,0 0 1,0 0 0,0-1 0,-1 1 0,1 1-1,0-1 1,0 0 0,0 0 0,-2 1-1,-34 3 1064,30-1-1022,-1 1 0,1-1 0,0 1 0,0 0 0,1 1 0,-1 0 0,1 0 0,0 0 0,1 1 0,-1 0 0,1 0 0,0 0 0,0 0 0,1 1 0,0 0 0,0 0 0,1 0 0,-1 1 0,2-1 0,-1 1 0,-2 14 0,5-20-100,0-1 0,0 0 0,0 1 0,0-1 0,1 1 0,-1-1 0,0 0 0,1 1 0,-1-1 0,1 0 0,0 0 0,-1 1 0,1-1 0,0 0-1,0 0 1,0 0 0,0 0 0,0 0 0,0 0 0,0 0 0,0 0 0,0 0 0,0-1 0,0 1 0,0 0 0,1-1 0,-1 1 0,0-1 0,1 1 0,-1-1 0,0 0 0,1 1 0,-1-1 0,0 0 0,3 0 0,57 1-53,-53-2 1,5 0-475,1-1 0,0 0-1,-1-1 1,26-9-1,22-15-5599,-8 2-4699</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1:19.492"/>
    </inkml:context>
    <inkml:brush xml:id="br0">
      <inkml:brushProperty name="width" value="0.025" units="cm"/>
      <inkml:brushProperty name="height" value="0.025" units="cm"/>
    </inkml:brush>
  </inkml:definitions>
  <inkml:trace contextRef="#ctx0" brushRef="#br0">187 40 12204,'1'-2'451,"0"0"1,0 1 0,0-1 0,0 0 0,0 0 0,0 0 0,0 1 0,-1-1 0,1 0 0,-1 0 0,0 0 0,1 0 0,-1 0 0,0 0-1,0 0 1,0-4 0,-1 6-333,0 0 0,1-1 0,-1 1-1,1-1 1,-1 1 0,0 0 0,1 0-1,-1-1 1,0 1 0,1 0 0,-1 0-1,0 0 1,1-1 0,-1 1 0,0 0 0,1 0-1,-1 0 1,0 0 0,0 1 0,1-1-1,-1 0 1,0 0 0,1 0 0,-1 0-1,0 1 1,1-1 0,-1 0 0,0 1-1,0 0 1,-7 2 157,0 2-1,0-1 1,0 1 0,0 1-1,1-1 1,-7 8 0,6-4-204,1 0 1,1 1-1,0 0 1,0 0 0,0 0-1,2 1 1,-1 0-1,1 0 1,1 0 0,0 0-1,1 1 1,0-1 0,0 1-1,1 19 1,2-29-109,0 1 0,0-1 1,1 0-1,-1 1 1,1-1-1,0 0 0,-1 0 1,1 0-1,0 0 0,0-1 1,0 1-1,0 0 1,1-1-1,-1 0 0,0 1 1,1-1-1,-1 0 0,1 0 1,-1 0-1,1 0 1,3 0-1,-2 0 14,0 1 0,0 0 1,0 0-1,0 0 0,0 0 1,0 1-1,-1-1 0,6 5 0,-9-6 35,1 0-1,-1-1 1,0 1-1,1-1 1,-1 1-1,0 0 1,1-1-1,-1 1 1,0 0-1,0-1 1,0 1-1,0 0 0,0 0 1,0-1-1,0 1 1,0 0-1,0-1 1,0 1-1,0 0 1,0-1-1,0 1 1,-1 1-1,-18 20 654,-5-2 426,14-10-941,-1-1 0,0-1 0,0 0-1,-1 0 1,-22 10 0,34-18-228,1 0 1,-1-1 0,0 1 0,0 0 0,0 0 0,0-1 0,0 1 0,0 0-1,0 0 1,0-1 0,0 1 0,0 0 0,0 0 0,0 0 0,0-1 0,0 1-1,0 0 1,0 0 0,0-1 0,-1 1 0,1 0 0,0 0 0,0 0 0,0-1 0,0 1-1,0 0 1,0 0 0,-1 0 0,1-1 0,0 1 0,0 0 0,0 0 0,-1 0-1,1 0 1,0 0 0,0 0 0,0-1 0,-1 1 0,1 0 0,0 0 0,0 0-1,-1 0 1,1 0 0,0 0 0,0 0 0,-1 0 0,1 0 0,0 0 0,0 0-1,0 0 1,-1 0 0,1 0 0,15-18-5643,3 0-3196</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1:20.106"/>
    </inkml:context>
    <inkml:brush xml:id="br0">
      <inkml:brushProperty name="width" value="0.025" units="cm"/>
      <inkml:brushProperty name="height" value="0.025" units="cm"/>
    </inkml:brush>
  </inkml:definitions>
  <inkml:trace contextRef="#ctx0" brushRef="#br0">43 198 10250,'0'0'8562,"-7"8"-6592,-22 28-539,28-35-1352,1-1 1,-1 1-1,0 0 1,1 0-1,-1-1 0,1 1 1,0 0-1,-1 0 0,1 0 1,0 0-1,-1 0 1,1-1-1,0 1 0,0 0 1,0 0-1,0 0 0,-1 0 1,2 0-1,-1 2 1,11 3 635,21-10-215,-22-1-434,0-1 0,0 0 1,-1 0-1,1-1 1,-1 0-1,-1-1 0,1 0 1,-2-1-1,1 1 1,6-11-1,5-8-28,-2 0-1,19-40 1,-12 14 149,-31 115-214,-13 5 55,12-41-194,0 0 0,-5 38 1,15-42-1660,-2-22 1660,1 1 1,-1-1-1,0 1 1,1-1-1,-1 0 1,1 1-1,-1-1 1,1 0 0,-1 1-1,1-1 1,-1 0-1,1 0 1,-1 1-1,1-1 1,0 0-1,-1 0 1,1 0-1,-1 0 1,1 0-1,0 0 1,-1 0-1,1 0 1,-1 0-1,1 0 1,-1 0-1,1 0 1,0 0-1,-1-1 1,1 1-1,-1 0 1,1 0-1,-1-1 1,1 1-1,-1 0 1,2-1 0,20-15-6686</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1:20.449"/>
    </inkml:context>
    <inkml:brush xml:id="br0">
      <inkml:brushProperty name="width" value="0.025" units="cm"/>
      <inkml:brushProperty name="height" value="0.025" units="cm"/>
    </inkml:brush>
  </inkml:definitions>
  <inkml:trace contextRef="#ctx0" brushRef="#br0">117 0 14157,'-9'14'1730,"-12"20"-494,3 0-1,-17 40 0,28-58-878,2-1 0,-1 1 0,2 0 0,0 0 0,1 1 0,1-1 0,0 1 0,2 31 0,1-45-350,-1 0 0,1 0 1,0 0-1,0-1 1,0 1-1,1 0 0,-1-1 1,1 1-1,0-1 1,-1 0-1,1 1 1,0-1-1,0 0 0,0 0 1,1 0-1,-1 0 1,0-1-1,1 1 1,-1-1-1,1 1 0,0-1 1,-1 0-1,1 0 1,0 0-1,0 0 0,0 0 1,-1-1-1,1 0 1,0 1-1,0-1 1,0 0-1,4-1 0,4 2 17,0-2 1,0 1-1,0-2 0,-1 1 0,1-2 0,-1 1 0,20-8 0,-22 6 160,49-25-566,-54 28 566,0-1 1,0 1 0,0-1-1,-1 0 1,1 0-1,-1-1 1,1 1-1,-1 0 1,0-1 0,0 0-1,0 1 1,0-1-1,0 0 1,-1 0-1,3-5 1,-4 7-99,0 1 0,0-1 0,-1 0 0,1 1 0,0-1 0,0 1 0,0-1 0,0 0 0,-1 1 0,1-1 0,0 1 0,-1-1 0,1 1 0,0-1 0,-1 1 0,1-1 0,-1 1 0,1-1 0,-1 1 0,1 0 0,-1-1 0,1 1 0,-1 0 0,1-1 0,-1 1 0,1 0 0,-1-1 0,0 1 0,1 0 0,-1 0 0,1 0 0,-1 0 0,0 0 0,1 0 0,-1 0 0,0 0 0,1 0 0,-2 0 0,-31 0 95,25 0-43,-2 1-397,0-1 0,0 2 0,0-1 0,0 1 0,0 1 0,1 0 0,-1 0 0,1 1 1,-1 0-1,1 0 0,-14 11 0,17-8-2893,12-4-5991,10-3-289</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6:37.907"/>
    </inkml:context>
    <inkml:brush xml:id="br0">
      <inkml:brushProperty name="width" value="0.025" units="cm"/>
      <inkml:brushProperty name="height" value="0.025" units="cm"/>
    </inkml:brush>
  </inkml:definitions>
  <inkml:trace contextRef="#ctx0" brushRef="#br0">41 207 8968,'0'0'262,"-7"-2"-86,-23-8 113,26 5 112,14-1-332,11 0-86,12 2 103,1 1-1,0 2 1,0 1-1,0 1 0,0 2 1,-1 2-1,50 12 1,-26-4 204,1-4 1,1-2-1,-1-2 1,1-3-1,82-8 1,290-59 135,-287 38-425,233-15 1,104 61 77,-101 0-24,448-61 30,-585 21-71,0 10 1,354 29-1,-303 5 217,1-13 1,438-40-1,638-46 458,-1039 86-363,-267-5 167,-1 4-1,-1 3 0,71 21 0,-121-29-227,-3-1-48,-1-1 1,0 1-1,-1 1 1,1-1-1,15 10 1,-4-10-870,-13-3-2155</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1:20.837"/>
    </inkml:context>
    <inkml:brush xml:id="br0">
      <inkml:brushProperty name="width" value="0.025" units="cm"/>
      <inkml:brushProperty name="height" value="0.025" units="cm"/>
    </inkml:brush>
  </inkml:definitions>
  <inkml:trace contextRef="#ctx0" brushRef="#br0">33 1 21556,'0'0'6022,"-33"48"-5894,33-43-224,6-5-352,10 0-1410,0 0-1794,-5-13-3586</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1:21.209"/>
    </inkml:context>
    <inkml:brush xml:id="br0">
      <inkml:brushProperty name="width" value="0.025" units="cm"/>
      <inkml:brushProperty name="height" value="0.025" units="cm"/>
    </inkml:brush>
  </inkml:definitions>
  <inkml:trace contextRef="#ctx0" brushRef="#br0">229 30 19859,'0'0'3870,"-9"-6"-2274,3 2-1384,4 2-181,-1 0 0,1 0 1,-1 0-1,0 1 1,0-1-1,1 1 0,-1-1 1,0 1-1,0 0 0,0 0 1,-1 0-1,1 1 1,0-1-1,0 1 0,0-1 1,0 1-1,-1 0 0,1 0 1,0 1-1,-6 0 0,0 4-27,1 0 0,-1 0-1,1 1 1,1 0-1,-1 0 1,1 1 0,0 0-1,0 0 1,1 0-1,0 1 1,0 0-1,-8 17 1,7-11 56,0 0 0,1 0 1,1 1-1,0-1 0,1 1 0,1 1 1,-3 21-1,6-34-42,0 0 0,-1-1 0,1 1 0,0 0 0,0-1 0,0 1 0,1-1 0,-1 1-1,1 0 1,-1-1 0,1 1 0,0-1 0,0 1 0,0-1 0,0 0 0,1 1 0,-1-1 0,1 0 0,-1 0 0,1 0 0,0 0 0,0 0 0,0 0 0,0 0 0,3 2 0,-1-3 1,0 1-1,0-1 1,0 0 0,1 0 0,-1 0 0,0-1 0,0 1 0,1-1 0,-1 0-1,0 0 1,0-1 0,1 1 0,-1-1 0,0 0 0,6-2 0,1-2 91,0 0 1,0 0-1,-1-1 1,0-1-1,0 0 1,-1 0 0,0-1-1,0 0 1,0 0-1,-1-1 1,-1 0-1,0-1 1,0 1-1,0-1 1,-1-1-1,-1 1 1,0-1 0,0 0-1,-1 0 1,-1-1-1,0 1 1,0-1-1,1-22 1,-4 32-118,0 0-1,0 0 1,-1 0 0,1 0 0,-1 0-1,1 0 1,-1 1 0,0-1 0,1 0-1,-1 0 1,0 0 0,0 1 0,-1-1-1,1 0 1,0 1 0,0-1 0,-1 1 0,1-1-1,-1 1 1,0 0 0,1 0 0,-1 0-1,0 0 1,1 0 0,-1 0 0,0 0-1,0 0 1,0 1 0,0-1 0,0 1-1,0-1 1,0 1 0,0 0 0,0 0-1,0 0 1,0 0 0,0 0 0,0 0-1,0 1 1,0-1 0,0 1 0,-3 0-1,2 0-269,-1 0-1,1 0 1,-1 0-1,1 1 1,0-1-1,-1 1 1,1 0-1,0 0 0,0 0 1,0 0-1,-3 4 1,4-5-200,1 1 1,-1 0-1,1 0 1,0 0-1,-1 0 1,1 0 0,0 0-1,0 0 1,0 0-1,1 0 1,-1 0-1,0 1 1,1-1-1,-1 0 1,1 0 0,0 1-1,0-1 1,0 5-1,2-1-5892</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1:21.634"/>
    </inkml:context>
    <inkml:brush xml:id="br0">
      <inkml:brushProperty name="width" value="0.025" units="cm"/>
      <inkml:brushProperty name="height" value="0.025" units="cm"/>
    </inkml:brush>
  </inkml:definitions>
  <inkml:trace contextRef="#ctx0" brushRef="#br0">167 1 16111,'0'0'5755,"-10"0"-3903,3 0-1780,1 0 0,-1 1 0,1 0 0,-1 0 0,1 1 0,-1-1 0,1 2 0,0-1 0,0 1 0,0 0 0,0 0 0,0 0 0,1 1 0,-1 0 0,1 0 0,0 0 0,0 1 0,1 0 0,-1 0-1,1 0 1,0 0 0,-3 7 0,4-8-16,0-1 0,1 1-1,0 0 1,0 1-1,0-1 1,0 0 0,1 1-1,-1-1 1,1 1-1,0-1 1,1 1 0,-1-1-1,1 1 1,0 5-1,0-8-47,0-1 0,1 0 0,-1 1 0,1-1 0,-1 0-1,1 0 1,-1 1 0,1-1 0,0 0 0,0 0-1,0 0 1,-1 0 0,1 0 0,0 0 0,0 0 0,1 0-1,-1 0 1,2 1 0,0-1 3,0 1 0,0-1 0,0-1 0,0 1 0,0 0 1,0-1-1,0 1 0,0-1 0,1 0 0,-1 0 0,4-1 0,2-1-3,0 0-1,0 0 1,0-1-1,-1 0 1,0-1 0,1 0-1,-1 0 1,-1-1-1,1 0 1,-1 0 0,1 0-1,-1-1 1,10-12-1,12-7-625,-29 24 436,0 4 49,-1 30 258,-9 45 1,5-44 570,-2 49 1,7-82-672,-1 10 146,1-1-1,1 0 0,-1 0 1,2 0-1,-1 0 1,1 0-1,1-1 0,5 15 1,-49-21 1670,19-2-2034,0-2 0,0-1 0,0 0 0,0-2 0,-28-8 0,49 12 27,1 0 1,0 0-1,0-1 0,-1 1 1,1 0-1,0 0 0,0 0 1,0-1-1,0 1 0,0 0 1,-1 0-1,1-1 0,0 1 0,0 0 1,0 0-1,0-1 0,0 1 1,0 0-1,0 0 0,0-1 1,0 1-1,0 0 0,0-1 1,0 1-1,0 0 0,0 0 1,0-1-1,0 1 0,0 0 1,0 0-1,0-1 0,0 1 1,0 0-1,1 0 0,-1-1 1,0 1-1,0 0 0,0 0 1,0-1-1,1 1 0,-1 0 1,0 0-1,0 0 0,0 0 1,1-1-1,-1 1 0,0 0 0,0 0 1,1 0-1,-1 0 0,0 0 1,0 0-1,1 0 0,-1 0 1,0 0-1,1 0 0,12-8-6902</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1:22"/>
    </inkml:context>
    <inkml:brush xml:id="br0">
      <inkml:brushProperty name="width" value="0.025" units="cm"/>
      <inkml:brushProperty name="height" value="0.025" units="cm"/>
    </inkml:brush>
  </inkml:definitions>
  <inkml:trace contextRef="#ctx0" brushRef="#br0">1 0 21396,'0'0'6887</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1:22.770"/>
    </inkml:context>
    <inkml:brush xml:id="br0">
      <inkml:brushProperty name="width" value="0.025" units="cm"/>
      <inkml:brushProperty name="height" value="0.025" units="cm"/>
    </inkml:brush>
  </inkml:definitions>
  <inkml:trace contextRef="#ctx0" brushRef="#br0">146 6 15182,'0'0'3593,"-8"1"-1607,2 1-1916,0-1 0,0 1 0,0 0 0,0 1 1,1-1-1,-1 1 0,1 0 0,0 1 0,0-1 0,0 1 0,0 0 0,1 1 1,-1-1-1,1 1 0,0-1 0,0 1 0,1 0 0,0 1 0,0-1 1,0 1-1,-2 6 0,-1 0 34,0 2 0,1-1 1,1 0-1,0 1 0,1 0 1,1 0-1,0 0 0,1 0 1,0 0-1,3 25 1,-2-38-46,1 1 1,-1 0-1,1-1 1,0 1-1,0-1 1,-1 1-1,1-1 1,0 0-1,0 1 1,1-1-1,-1 0 1,0 0-1,0 0 1,1 0-1,-1 0 1,0 0-1,1 0 1,-1 0-1,1 0 1,-1-1-1,1 1 1,-1-1-1,1 1 1,0-1-1,-1 1 1,1-1-1,0 0 1,-1 0-1,1 0 1,0 0-1,-1 0 1,1 0-1,0 0 1,-1-1-1,1 1 1,1-1-1,3 0 73,-1-1-1,1 1 0,-1-1 0,0 0 0,1 0 0,-1 0 0,0-1 0,0 0 0,6-5 0,-2 0-48,-1-1 0,0 0 0,-1-1 0,0 0 0,0 0-1,-1 0 1,9-21 0,-12 24 43,0 0-1,-1 0 0,0-1 1,0 1-1,-1 0 0,0-1 1,0 1-1,0 0 1,-1-1-1,-1 1 0,1-1 1,-1 1-1,-3-14 0,2 17-69,0 1 0,0-1 0,0 1 0,-1-1 0,1 1-1,-1 0 1,0 0 0,0 0 0,0 0 0,0 1-1,0-1 1,-1 1 0,1 0 0,-1 0 0,0 0-1,0 0 1,1 1 0,-1-1 0,0 1 0,0 0 0,-6-1-1,4 1-172,1 0-1,-1 0 0,1 1 0,-1-1 0,0 1 1,1 0-1,-1 1 0,1 0 0,-1-1 1,1 2-1,-1-1 0,1 1 0,0-1 0,0 2 1,-8 3-1,12-6-8,0 1 1,-1 0-1,1 0 1,0 0-1,0 0 1,0 1-1,0-1 1,0 0-1,0 0 1,0 1-1,1-1 1,-1 0-1,0 1 1,1-1-1,-1 1 1,1-1-1,-1 1 0,1-1 1,0 1-1,-1-1 1,1 1-1,0-1 1,0 3-1,1-3-130,-1 1-1,0-1 1,1 0-1,-1 0 1,1 0-1,-1 0 0,1 0 1,0 1-1,-1-1 1,1 0-1,0 0 1,0-1-1,0 1 1,0 0-1,0 0 1,0 0-1,0 0 0,0-1 1,0 1-1,0-1 1,0 1-1,0-1 1,1 1-1,-1-1 1,0 1-1,0-1 0,0 0 1,2 0-1,27 2-6677</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1:23.211"/>
    </inkml:context>
    <inkml:brush xml:id="br0">
      <inkml:brushProperty name="width" value="0.025" units="cm"/>
      <inkml:brushProperty name="height" value="0.025" units="cm"/>
    </inkml:brush>
  </inkml:definitions>
  <inkml:trace contextRef="#ctx0" brushRef="#br0">132 125 9097,'0'0'10228,"-12"7"-7271,-1 1-2236,0 0 0,0 2 0,-23 20-1,32-26-627,0 1-1,0-1 1,0 1-1,0 0 0,1 0 1,0 0-1,0 1 1,0-1-1,1 1 0,-1 0 1,1-1-1,1 1 1,-1 0-1,1 0 0,-1 12 1,3-16-122,-1 0 1,0 0-1,1 0 1,0 0-1,-1 0 1,1 0-1,0 0 1,0-1-1,0 1 1,0 0-1,1-1 0,-1 1 1,0 0-1,1-1 1,-1 0-1,1 1 1,-1-1-1,1 0 1,0 0-1,-1 0 1,1 0-1,0 0 1,2 1-1,53 18-44,-43-16 94,30 10-18,-21-9 6,-1 1 1,0 2 0,-1 0 0,0 1-1,0 1 1,-1 1 0,23 16-1,-42-26 29,1 0 0,0 0-1,-1 0 1,0 0 0,1 1 0,-1-1-1,0 0 1,1 1 0,-1-1-1,0 1 1,0-1 0,0 1 0,0-1-1,-1 1 1,1 0 0,0-1 0,-1 1-1,1 0 1,-1 0 0,1-1-1,-1 1 1,0 0 0,0 0 0,0 0-1,0 0 1,0-1 0,0 1-1,0 0 1,-1 0 0,1 0 0,-1-1-1,1 1 1,-1 0 0,0 0 0,0-1-1,1 1 1,-1-1 0,0 1-1,0-1 1,-1 1 0,1-1 0,0 0-1,0 1 1,-1-1 0,1 0-1,-1 0 1,-2 2 0,-5 2 212,1 1 0,-1-1 0,-1-1 0,1 0 1,-1 0-1,1 0 0,-13 1 0,4-1 24,1-1 1,-1-2-1,0 1 0,0-2 1,-35-3-1,47 2-268,1 0 0,0-1-1,-1 1 1,1-1 0,0 0-1,0 0 1,0 0 0,0-1 0,0 0-1,-6-5 1,8 6-30,1 0 1,0 0-1,0-1 1,0 1-1,1-1 1,-1 0-1,0 1 1,1-1-1,0 0 1,-1 0-1,1 0 1,1 0-1,-1 0 1,0 0-1,1 0 0,-1 0 1,1 0-1,0 0 1,0-6-1,1 4 3,0 1-1,0-1 1,0 1-1,1 0 1,0 0-1,-1-1 1,1 1-1,1 0 1,-1 1-1,1-1 1,-1 0-1,1 1 1,0-1-1,0 1 1,1 0-1,5-5 1,8-5 5,1 1 1,23-12 0,-26 15-11,62-33 48,-43 25 115,0-1 1,-2-2-1,0-2 1,43-37 0,-71 55-77,0 0-1,0 0 1,-1 0 0,0 0 0,1-1 0,-2 0 0,1 1 0,0-1 0,-1 0 0,0-1 0,0 1 0,-1 0 0,2-6-1,-3 8-38,0 0 0,0 1-1,0-1 1,0 0-1,-1 0 1,1 1 0,-1-1-1,0 0 1,1 1-1,-1-1 1,-1 1 0,1-1-1,0 1 1,0-1-1,-1 1 1,1 0 0,-1 0-1,0 0 1,0 0-1,0 0 1,0 0-1,0 0 1,0 1 0,0-1-1,-1 1 1,1-1-1,-4 0 1,-6-4-365,0 1 1,0 0-1,-1 1 0,0 1 1,0 0-1,0 0 1,-16 0-1,13 2-605,-1 0-1,1 2 1,0 0-1,-1 0 1,1 2 0,0 0-1,0 1 1,1 0-1,-22 10 1,-4 8-8960</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4:20.495"/>
    </inkml:context>
    <inkml:brush xml:id="br0">
      <inkml:brushProperty name="width" value="0.025" units="cm"/>
      <inkml:brushProperty name="height" value="0.025" units="cm"/>
    </inkml:brush>
  </inkml:definitions>
  <inkml:trace contextRef="#ctx0" brushRef="#br0">43 0 545,'0'0'7495,"-8"10"-6641,-23 31-75,30-40-742,1 1-1,-1-1 1,1 0-1,-1 1 1,1-1 0,0 1-1,0-1 1,-1 1-1,1-1 1,0 1-1,0-1 1,0 1-1,1-1 1,-1 1 0,0-1-1,0 0 1,1 1-1,-1-1 1,1 1-1,0-1 1,-1 0 0,1 1-1,0-1 1,0 0-1,-1 0 1,1 0-1,0 1 1,0-1-1,0 0 1,1 0 0,-1 0-1,0-1 1,0 1-1,0 0 1,1 0-1,-1-1 1,0 1-1,1-1 1,1 1 0,3 4 166,62 40 895,1-2 0,2-3 0,84 33 0,23 13-937,-75-32 347,269 152-55,-304-164-65,-3 4 1,-2 2-1,76 76 1,-87-71 34,65 61 264,-99-105-2207,-17-8 1433,-1-1 0,0 0 0,1 0 0,-1 1 0,0-1 0,1 0 0,-1 0 0,1 1 0,-1-1 0,0 0-1,1 0 1,-1 0 0,1 0 0,-1 0 0,0 1 0,1-1 0,-1 0 0,1 0 0,-1 0 0,1 0 0,-1 0 0,1 0 0,-1-1 0,0 1 0,1 0 0,-1 0 0,1 0 0,-1 0 0,0 0 0,1-1 0,-1 1-1,1 0 1,-1 0 0,0-1 0,1 1 0,-1 0 0,0 0 0,1-1 0,-1 0 0,0-10-4467</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4:22.254"/>
    </inkml:context>
    <inkml:brush xml:id="br0">
      <inkml:brushProperty name="width" value="0.025" units="cm"/>
      <inkml:brushProperty name="height" value="0.025" units="cm"/>
    </inkml:brush>
  </inkml:definitions>
  <inkml:trace contextRef="#ctx0" brushRef="#br0">0 74 3972,'0'0'10281,"11"-2"-9240,207-19 2782,126 15-3258,-148 5 140,936-3 176,-1068 2-744,1-3 0,77-15 0,-226 23 2249,-135 28-2043,-119 13-371,108-26 71,-635 78-27,852-93-140,39-7 62,52-10 8,538-70-799,6 37 499,-898 53 341,115-5 32,39 2-2,-411-7 158,513 3-171,10 1-90,-1-1-1,0 0 1,0 0 0,0-1 0,1 0-1,-1-1 1,1 0 0,0-1 0,0 0-1,-10-6 1,8-6-3005,10 0-3539</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4:28.825"/>
    </inkml:context>
    <inkml:brush xml:id="br0">
      <inkml:brushProperty name="width" value="0.025" units="cm"/>
      <inkml:brushProperty name="height" value="0.025" units="cm"/>
    </inkml:brush>
  </inkml:definitions>
  <inkml:trace contextRef="#ctx0" brushRef="#br0">10 26 1922,'0'0'13469,"8"8"-12840,14 7-433,0-1-1,1-1 0,0 0 0,1-2 1,1-1-1,29 9 0,226 58 1345,-31-9-1030,-218-58-468,1 1 0,-2 2 0,0 1 0,0 1 0,-1 1 0,34 27 0,-93-64-159,-1 2 1,-1 1-1,-38-15 1,-134-51-1650,106 45 277,-417-142 1505,515 181-1,0 0 0,0 0 1,0 0-1,0 0 0,0 0 1,0 0-1,0 0 0,0 0 1,0 0-1,0 1 0,0-1 1,0 0-1,0 0 0,0 0 1,0 0-1,0 0 0,0 0 1,0 0-1,-1 0 0,1 0 1,0 0-1,0 1 0,0-1 1,0 0-1,0 0 0,0 0 1,0 0-1,0 0 0,0 0 1,0 0-1,0 0 0,-1 0 1,1 0-1,0 0 0,0 0 1,0 0-1,0 0 0,0 0 1,0 0-1,0 0 0,0 0 1,-1 0-1,1 0 0,0 0 0,0 0 1,0 0-1,0 0 0,0 0 1,0 0-1,0 0 0,0 0 1,0 0-1,0 0 0,-1 0 1,1 0-1,0 0 0,0-1 1,0 1-1,0 0 0,0 0 1,9 9 173,17 10-181,51 26 325,3-4 0,164 61 1,-177-80-282,1-3 0,1-3 0,1-3 0,90 4-1,-155-16-76,31 0 107,-26-1-254,-16-3-401,-328-98-329,195 53 587,48 19 305,6 4 31,-87-41 0,164 59 67,25 7-112,35 11 66,400 145 739,-269-86-760,207 48 0,-302-103-558,-31-11-2978,-46-4-393</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4:50.781"/>
    </inkml:context>
    <inkml:brush xml:id="br0">
      <inkml:brushProperty name="width" value="0.025" units="cm"/>
      <inkml:brushProperty name="height" value="0.025" units="cm"/>
    </inkml:brush>
  </inkml:definitions>
  <inkml:trace contextRef="#ctx0" brushRef="#br0">287 0 7111,'0'0'-3652,"-51"20"4325,31-11-1922,1-1-1218,4-2 2403,-5-1 1538,-3-1 736,5 4-673,-9 5-1024,2 5-321,-8 5-128,-3 5-1121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9:02.179"/>
    </inkml:context>
    <inkml:brush xml:id="br0">
      <inkml:brushProperty name="width" value="0.025" units="cm"/>
      <inkml:brushProperty name="height" value="0.025" units="cm"/>
    </inkml:brush>
  </inkml:definitions>
  <inkml:trace contextRef="#ctx0" brushRef="#br0">580 172 1954,'-35'-1'1345,"0"3"0,0 0 0,-58 14 0,78-12-1131,0 0 1,1 1 0,-1 1-1,1 1 1,0 0-1,1 1 1,0 0 0,0 1-1,0 0 1,-19 20 0,5-1-57,0 1 1,2 2-1,1 0 1,-22 38-1,37-52-96,0 1 0,1 0 0,1 1 0,0 0 0,2 0 0,0 0-1,1 1 1,1-1 0,1 1 0,0 21 0,1-9-69,2 0 0,1 0 0,1-1-1,2 1 1,14 53 0,-3-36 124,2-1 0,3-1-1,1 0 1,2-2 0,35 49-1,-46-76-112,1-1-1,0 0 0,2-2 0,-1 0 0,2 0 0,0-1 0,1-2 1,0 1-1,1-2 0,0-1 0,1 0 0,0-1 0,0-1 0,39 9 1,-14-9 15,1-2 0,0-1 0,0-3 0,0-2 0,52-6 0,232-46 44,-192 26-38,-56 13-34,0-5-1,94-33 0,-144 39 35,-1-1 1,-1-1-1,0-2 0,-1-2 0,-1 0 0,-1-2 1,0 0-1,32-34 0,-34 27 40,-2-1 0,-1 0 0,-1-2 0,-2 0 0,0-2 0,-3 0 0,0-1 0,-2 0 0,-2-1 0,-1 0 0,-2-1 0,-1-1 0,-1 1 0,-3-1 0,0 0 0,-4-64 0,-1 84-18,0 0 0,-2 0 0,0 0 0,-1 1 0,-1-1 0,0 1 0,-1 0-1,0 0 1,-16-24 0,9 19-10,0 1-1,-2 1 0,-1 0 1,0 1-1,-1 1 0,-21-16 1,1 6-7,0 2 1,-1 1 0,-2 2 0,0 2 0,-1 2 0,-71-21 0,63 26 85,-1 1-1,0 3 1,-1 2 0,1 2 0,-1 3 0,0 2 0,0 1 0,0 3 0,1 3 0,-81 21 0,71-10-230,1 3-1,1 2 1,1 2-1,1 3 1,2 2-1,1 3 1,2 2 0,-60 54-1,-26 38-3718,76-75 22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6:41.653"/>
    </inkml:context>
    <inkml:brush xml:id="br0">
      <inkml:brushProperty name="width" value="0.025" units="cm"/>
      <inkml:brushProperty name="height" value="0.025" units="cm"/>
    </inkml:brush>
  </inkml:definitions>
  <inkml:trace contextRef="#ctx0" brushRef="#br0">0 31 8104,'0'0'875,"11"0"-715,82-13 192,-53 5-242,50-1 0,-67 9-79,0 1 1,0 1 0,0 1-1,41 11 1,86 40 34,-84-30 15,1-3 0,0-4 0,1-2 0,1-3 0,131 5 0,-85-12 159,0 5 0,215 47 0,-206-23-192,32 9-35,295 43 1,-224-70 327,260-14 0,226-53 755,116-31 329,-800 80-907,-28 2 1585,-16 1-181,3 2-1720,0 1-1,-1 0 1,2 0-1,-1 2 1,-16 9 0,-11 16-1817,37-29 1073,1-1-1,-1 1 1,1 1-1,-1-1 1,1 0-1,0 0 1,0 0 0,0 1-1,0-1 1,0 0-1,1 1 1,-1-1-1,1 1 1,-1 3 0</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4:51.363"/>
    </inkml:context>
    <inkml:brush xml:id="br0">
      <inkml:brushProperty name="width" value="0.025" units="cm"/>
      <inkml:brushProperty name="height" value="0.025" units="cm"/>
    </inkml:brush>
  </inkml:definitions>
  <inkml:trace contextRef="#ctx0" brushRef="#br0">0 21 6022,'0'0'7313,"13"2"-6122,38 3-415,0-2 0,86-7-1,-12 0-486,217 16 442,184-6 833,-373-19-1383,157-8 1128,-244 20-1019,1 4 0,109 16 0,19 22-296,-107-20-36,1-3-1,1-5 0,98 2 0,-181-15 48,1-1 0,0 0 0,0 0 0,0-1-1,-1 0 1,13-6 0,-19 8-5,0 0 1,0-1-1,0 1 1,1 0-1,-1-1 1,0 0-1,0 1 1,0-1-1,0 1 1,0-1-1,0 0 1,0 0-1,0 0 1,0 0-1,-1 0 0,1 1 1,0-2-1,0 1 1,-1 0-1,1 0 1,-1 0-1,1 0 1,-1 0-1,1 0 1,-1 0-1,0-1 1,1 1-1,-1 0 1,0 0-1,0-1 1,0 1-1,0 0 1,0 0-1,0-1 1,0 1-1,-1 0 1,1 0-1,0 0 0,-1-1 1,1 1-1,-1 0 1,1 0-1,-1 0 1,0 0-1,1 0 1,-1 0-1,0 0 1,0 0-1,1 0 1,-1 0-1,0 0 1,-2 0-1,-3-5-26,-1 1 0,0 1 0,0-1 0,0 1-1,-1 1 1,1-1 0,-1 1 0,0 1 0,0-1 0,-11-1-1,-89-12-558,101 15 540,-104-6-455,0 5 1,0 4-1,0 6 0,-148 28 1,194-24 225,-124 17-381,159-26-445,-1-1 0,0-2 1,0-1-1,-31-5 0,5-11-3656</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5:36.567"/>
    </inkml:context>
    <inkml:brush xml:id="br0">
      <inkml:brushProperty name="width" value="0.025" units="cm"/>
      <inkml:brushProperty name="height" value="0.025" units="cm"/>
    </inkml:brush>
  </inkml:definitions>
  <inkml:trace contextRef="#ctx0" brushRef="#br0">0 0 6374,'0'0'7314,"12"3"-6241,138 41 291,44 12-1159,-92-29-153,-2 4 0,-2 4 0,112 57 0,-149-64 352,107 34-1,-131-52-368,0-2 0,0-1 0,0-2 0,59 1 1,-56-8-19,-25 1 5,0 0 0,0 1 0,0 1 1,16 3-1,-30-4-36,0 0 0,0 0 0,0 0 1,0 1-1,0-1 0,0 1 0,0-1 1,0 1-1,0-1 0,0 1 0,0-1 0,0 1 1,0 0-1,0-1 0,0 1 0,-1 0 1,1 0-1,0 0 0,-1 0 0,1 0 0,0 0 1,-1 0-1,1 0 0,-1 0 0,0 0 1,1 0-1,-1 0 0,0 0 0,0 0 1,1 0-1,-1 0 0,0 0 0,0 2 0,0-2-275,-1 1-1,1-1 1,0 1-1,-1-1 1,1 1-1,-1-1 1,0 1-1,1-1 1,-1 0-1,0 1 1,0-1-1,0 0 1,1 0-1,-1 0 1,-1 0-1,1 0 1,0 0-1,0 0 1,0 0-1,0 0 1,-1 0-1,-1 0 1,-17 6-8503</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5:54.934"/>
    </inkml:context>
    <inkml:brush xml:id="br0">
      <inkml:brushProperty name="width" value="0.025" units="cm"/>
      <inkml:brushProperty name="height" value="0.025" units="cm"/>
    </inkml:brush>
  </inkml:definitions>
  <inkml:trace contextRef="#ctx0" brushRef="#br0">0 246 10666,'0'0'1116,"2"-8"-1127,-1 4 104,0 0 1,1 0-1,-1 1 0,1-1 1,-1 0-1,1 1 0,0 0 1,0-1-1,1 1 0,-1 0 1,1 0-1,0 0 0,-1 0 1,1 1-1,0-1 0,1 1 1,-1 0-1,0 0 0,1 0 1,-1 0-1,1 1 0,-1-1 1,1 1-1,0 0 0,0 0 1,5-1-1,36-8 411,-1 1 0,2 2 1,50-1-1,143 8-477,-115 2 96,87-3-109,384-49-1,-177-30 3,-410 77 337,-31 3-126,-44 6-81,-405 90-117,-339 51-21,764-142-13,-44 7 265,-1-5 0,-139-5-1,215-8-173,20-4-67,27-9-60,36-5-121,1 4 0,100-17 0,149-7-1267,-221 32 766,260-35-4286,-181 20 332</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5:57.523"/>
    </inkml:context>
    <inkml:brush xml:id="br0">
      <inkml:brushProperty name="width" value="0.025" units="cm"/>
      <inkml:brushProperty name="height" value="0.025" units="cm"/>
    </inkml:brush>
  </inkml:definitions>
  <inkml:trace contextRef="#ctx0" brushRef="#br0">1 1 9737,'0'0'689,"13"13"-177,513 456 4955,-408-387-5267,4-6 0,3-5 0,178 74 1,-747-354-294,-17-58 79,423 242 0,1-2 1,1-1 0,2-2-1,1-2 1,-41-50 0,62 63 74,28 34 16,7 6-60,224 180 44,506 311 0,-718-491-216,101 55 481,-122-69-583,0-1 0,0-1 0,0 0 1,1-1-1,0-1 0,-1 0 0,28 2 0,-42-5 184,1 0-1,-1 0 1,1 0-1,-1 0 1,1 0-1,-1 0 1,1 0 0,-1 0-1,0 0 1,1 0-1,-1 0 1,1 0 0,-1-1-1,1 1 1,-1 0-1,1 0 1,-1 0 0,1-1-1,-1 1 1,0 0-1,1 0 1,-1-1 0,0 1-1,1 0 1,-1-1-1,0 1 1,1-1 0,-1 1-1,0 0 1,0-1-1,1 1 1,-1-1 0,0 1-1,0-1 1,0 1-1,0-1 1,1 1 0,-1 0-1,0-1 1,0 1-1,0-1 1,0 1 0,0-1-1,0 1 1,0-1-1,-1 1 1,1-1 0,0 1-1,0-1 1,0 1-1,0-1 1,-1 1 0,1 0-1,0-1 1,0 1-1,-1-1 1,1 1 0,0 0-1,-1-1 1,-14-23-2671</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9:56.132"/>
    </inkml:context>
    <inkml:brush xml:id="br0">
      <inkml:brushProperty name="width" value="0.025" units="cm"/>
      <inkml:brushProperty name="height" value="0.025" units="cm"/>
    </inkml:brush>
  </inkml:definitions>
  <inkml:trace contextRef="#ctx0" brushRef="#br0">0 182 6086,'0'0'14403,"15"-3"-13474,52-12-82,92-37 1,-91 28-764,141-31 0,-172 50-403,45-10-1044,-83 15 1287,1 0 1,0 0-1,0-1 1,0 1-1,0 0 0,-1 0 1,1 0-1,0 0 1,0 0-1,0-1 0,0 1 1,0 0-1,0 0 0,0 0 1,-1 0-1,1-1 1,0 1-1,0 0 0,0 0 1,0 0-1,0 0 0,0-1 1,0 1-1,0 0 1,0 0-1,0 0 0,0-1 1,0 1-1,0 0 0,0 0 1,0 0-1,0-1 1,0 1-1,0 0 0,1 0 1,-1 0-1,0 0 1,0-1-1,0 1 0,0 0 1,0 0-1,0 0 0,0 0 1,1 0-1,-1 0 1,0-1-1,-19-2-3641,-9 1-1258</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9:56.460"/>
    </inkml:context>
    <inkml:brush xml:id="br0">
      <inkml:brushProperty name="width" value="0.025" units="cm"/>
      <inkml:brushProperty name="height" value="0.025" units="cm"/>
    </inkml:brush>
  </inkml:definitions>
  <inkml:trace contextRef="#ctx0" brushRef="#br0">298 13 13837,'0'0'7020,"10"-12"-6870,-8 15-146,-1 0 0,0 0 0,0 0 0,-1 0 1,1 0-1,-1 0 0,1 0 0,-1 0 0,0 0 0,0 0 1,0 0-1,0 0 0,-2 5 0,0 4 23,-2 0-1,1 0 1,-1 0-1,-1-1 0,0 1 1,-1-1-1,0 0 1,-1-1-1,-14 19 1,-82 83 39,99-108-60,-53 45 44,42-37 64,1 0 0,0 0-1,1 1 1,-17 21 0,31-34-110,-1 0 0,0 0-1,0 0 1,1 0 0,-1 0 0,0 0 0,0 0 0,1 0 0,-1 0-1,0 0 1,0 0 0,0 0 0,1 0 0,-1 0 0,0 0 0,0 0 0,1 0-1,-1 0 1,0 0 0,0 1 0,1-1 0,-1 0 0,0 0 0,0 0-1,0 0 1,1 0 0,-1 1 0,0-1 0,0 0 0,0 0 0,0 0-1,1 1 1,-1-1 0,0 0 0,0 0 0,0 0 0,0 1 0,0-1-1,0 0 1,0 0 0,0 1 0,0-1 0,0 0 0,0 0 0,0 1 0,0-1-1,0 0 1,0 0 0,0 1 0,0-1 0,0 0 0,0 0 0,0 1-1,0-1 1,0 0 0,0 0 0,0 0 0,-1 1 0,1-1 0,0 0-1,0 0 1,-1 1 0,26-9-74,-23 7 94,161-68 174,-20 9-1689,-47 24-2319,-34 14-1518</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9:58.521"/>
    </inkml:context>
    <inkml:brush xml:id="br0">
      <inkml:brushProperty name="width" value="0.025" units="cm"/>
      <inkml:brushProperty name="height" value="0.025" units="cm"/>
    </inkml:brush>
  </inkml:definitions>
  <inkml:trace contextRef="#ctx0" brushRef="#br0">7 7 8008,'-1'18'9628,"0"6"-4805,-2 8-4718,2 1 0,5 61 0,-4-92-105,1-1 1,-1 1-1,0-1 1,0 1-1,1-1 1,-1 1 0,1-1-1,-1 1 1,1-1-1,0 0 1,-1 1 0,1-1-1,0 0 1,0 1-1,0-1 1,0 0 0,0 0-1,0 0 1,0 0-1,1 0 1,-1 0-1,0 0 1,1 0 0,-1-1-1,0 1 1,1-1-1,-1 1 1,1-1 0,-1 1-1,1-1 1,-1 1-1,3-1 1,-2 0 70,1-1 1,-1 1-1,1-1 1,-1 0-1,0 1 1,1-1-1,-1 0 1,0 0-1,1-1 1,-1 1-1,0 0 1,0-1-1,0 1 0,0-1 1,0 0-1,-1 1 1,1-1-1,2-4 1,9-14 280,-1 0-1,-1-1 1,-2 0 0,0-1-1,-1 0 1,-1 0 0,9-47-1,-12 206-2449,-4-135 1873,0 1 0,0-1-1,0 0 1,0 1 0,0-1 0,1 0 0,-1 1-1,1-1 1,-1 0 0,1 0 0,0 0-1,0 1 1,0-1 0,0 0 0,1 0-1,-1 0 1,0-1 0,1 1 0,-1 0-1,1 0 1,0-1 0,2 2 0,-2-2-93,0 0 1,0-1-1,0 1 1,0-1 0,1 1-1,-1-1 1,0 0-1,0 0 1,0 0-1,1 0 1,-1 0 0,0-1-1,0 1 1,0-1-1,0 1 1,0-1-1,1 0 1,-1 0-1,0 0 1,-1 0 0,1 0-1,0 0 1,0-1-1,2-2 1,26-22-4546</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9:58.917"/>
    </inkml:context>
    <inkml:brush xml:id="br0">
      <inkml:brushProperty name="width" value="0.025" units="cm"/>
      <inkml:brushProperty name="height" value="0.025" units="cm"/>
    </inkml:brush>
  </inkml:definitions>
  <inkml:trace contextRef="#ctx0" brushRef="#br0">123 0 11403,'0'0'10954,"-9"6"-10788,-1 1-150,1 0 0,0 1 0,0 0 0,1 1 0,0 0 0,-13 18 0,16-19-51,0-1 0,1 1 0,-1 0 0,2 0-1,-1 1 1,1-1 0,0 1 0,1 0 0,0 0-1,0 0 1,0 11 0,3-20 22,0 1-1,-1 0 1,1-1 0,-1 1-1,1-1 1,0 1 0,0-1-1,-1 0 1,1 1 0,0-1-1,0 0 1,0 1 0,-1-1-1,1 0 1,0 0 0,0 0-1,0 0 1,0 0 0,-1 0-1,1 0 1,0 0 0,0 0-1,1 0 1,24-2-19,32-10-712,-43 8 385,1 0-1,0 2 1,0-1-1,30 2 1,-45 1 368,0 0 1,0 0-1,0 0 1,0 0 0,-1 0-1,1 0 1,0 0-1,0 1 1,-1-1 0,1 0-1,0 1 1,0-1-1,-1 1 1,1-1-1,0 1 1,-1-1 0,1 1-1,-1-1 1,1 1-1,0-1 1,-1 1 0,0 0-1,1-1 1,-1 1-1,1 0 1,-1 0 0,0-1-1,1 1 1,-1 0-1,0 0 1,0-1 0,0 1-1,1 0 1,-1 0-1,0 0 1,0 0-1,0-1 1,0 1 0,-1 0-1,1 0 1,0 0-1,0-1 1,0 1 0,-1 1-1,0 1 160,0 1 0,0-1 0,0 0-1,-1 0 1,1 0 0,-1 0 0,0 0-1,0 0 1,-2 3 0,-10 8 349,-1-1 1,0 0-1,-21 13 0,29-22-461,0 1 0,0-1-1,-1 0 1,1-1-1,-1 0 1,1 0 0,-1-1-1,0 0 1,0 0-1,-12 0 1,20-2-167,-1 0-1,1 0 1,0 0 0,-1 0-1,1 0 1,-1 0 0,1 0 0,-1 0-1,1 0 1,0 0 0,-1 0-1,1 0 1,-1-1 0,1 1-1,0 0 1,-1 0 0,1-1 0,-1 1-1,1 0 1,0 0 0,-1-1-1,1 1 1,0 0 0,0-1 0,-1 1-1,1 0 1,0-1 0,0 1-1,0-1 1,-1 1 0,1 0-1,0-1 1,0 1 0,0-1 0,0 1-1,0-1 1,0 1 0,0 0-1,0-1 1,0 1 0,0-1 0,0 1-1,0-1 1,0 1 0,0-1-1,0 1 1,0 0 0,1-1-1,-1 1 1,0-1 0,0 1 0,0 0-1,1-1 1,13-23-7152,2 3-2822</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9:59.247"/>
    </inkml:context>
    <inkml:brush xml:id="br0">
      <inkml:brushProperty name="width" value="0.025" units="cm"/>
      <inkml:brushProperty name="height" value="0.025" units="cm"/>
    </inkml:brush>
  </inkml:definitions>
  <inkml:trace contextRef="#ctx0" brushRef="#br0">20 20 8392,'0'0'12572,"0"9"-11563,-8 56-4,3-25-168,-1 68 1,6-107-837,0 0 0,0 0 1,0 0-1,0-1 1,1 1-1,-1 0 0,0 0 1,1 0-1,-1 0 0,1 0 1,-1 0-1,1-1 0,-1 1 1,1 0-1,-1 0 1,1-1-1,0 1 0,-1 0 1,1-1-1,0 1 0,0-1 1,0 1-1,-1-1 0,1 1 1,0-1-1,0 0 1,0 1-1,0-1 0,0 0 1,0 0-1,0 1 0,0-1 1,0 0-1,0 0 1,-1 0-1,1 0 0,0 0 1,0-1-1,0 1 0,2 0 1,1-1 9,0 0 1,0 0-1,0 0 1,0 0 0,0-1-1,0 0 1,0 0-1,5-3 1,2-4 6,-1 0 1,0 0 0,0-1 0,-1 0-1,0-1 1,-1 0 0,0-1-1,9-17 1,-7 8 5,0 0 0,-2-1 0,0 1 0,5-30 0,-29 105 195,8-32-80,1 0 0,2 0-1,0 0 1,-4 42 0,9-63-165,0 0 0,1 0 0,-1-1 0,0 1 1,0 0-1,0 0 0,0 0 0,1-1 0,-1 1 0,0 0 0,1 0 0,-1-1 0,1 1 1,-1 0-1,0-1 0,1 1 0,0 0 0,-1-1 0,1 1 0,-1-1 0,1 1 0,0-1 1,-1 1-1,1-1 0,0 0 0,0 1 0,-1-1 0,3 1 0,29 1-1873,-23-3 10,-1-1-1,0 0 1,0 0-1,0 0 1,13-7-1,7-7-9240</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59:59.779"/>
    </inkml:context>
    <inkml:brush xml:id="br0">
      <inkml:brushProperty name="width" value="0.025" units="cm"/>
      <inkml:brushProperty name="height" value="0.025" units="cm"/>
    </inkml:brush>
  </inkml:definitions>
  <inkml:trace contextRef="#ctx0" brushRef="#br0">109 308 6790,'0'0'13405,"-9"0"-11371,5 0-1978,1 0-1,0 0 1,0 1 0,0-1-1,0 1 1,0-1-1,0 1 1,-1 0 0,1 0-1,1 0 1,-1 1 0,0-1-1,0 1 1,0-1-1,1 1 1,-1 0 0,1 0-1,0 0 1,-1 1-1,1-1 1,0 0 0,0 1-1,0-1 1,1 1 0,-1 0-1,1 0 1,-1 0-1,1-1 1,0 1 0,-1 4-1,-3 6-10,1-1 0,0 1-1,1 0 1,0 0 0,1 1 0,1-1-1,0 18 1,0-30-46,1 0 0,0 1 0,0-1 0,1 0 0,-1 0 0,0 1 0,0-1 0,1 0 1,-1 0-1,0 1 0,1-1 0,-1 0 0,1 0 0,0 0 0,-1 0 0,1 0 0,0 0 0,0 0 0,0 0 0,-1 0 0,1 0 0,0 0 0,0 0 0,0-1 1,0 1-1,1 0 0,-1-1 0,0 1 0,0-1 0,0 1 0,0-1 0,1 0 0,-1 1 0,0-1 0,1 0 0,-1 0 0,0 0 0,0 0 0,1 0 1,-1 0-1,0 0 0,0 0 0,1-1 0,-1 1 0,0 0 0,2-2 0,2 1-7,0 0-1,0-1 1,-1 0 0,1 0-1,-1 0 1,1 0 0,-1-1-1,0 0 1,0 0 0,0 0-1,5-5 1,1-6-62,0-1 1,-1 0 0,-1 0-1,0-1 1,-1 0-1,-1 0 1,0 0 0,3-18-1,-31 90-944,14-38 1052,1 0-1,0 0 0,1 1 1,-6 35-1,12-53-37,0 0 0,-1 0 1,1 0-1,0 0 0,0 0 1,0 0-1,0 0 0,0 0 0,0 0 1,1 0-1,-1 0 0,0 0 1,0 0-1,1 0 0,-1 0 0,1 0 1,-1 0-1,1 0 0,-1 0 0,1 0 1,-1-1-1,1 1 0,0 0 1,-1 0-1,1-1 0,0 1 0,0 0 1,0-1-1,-1 1 0,1-1 1,0 1-1,0-1 0,0 0 0,0 1 1,0-1-1,0 0 0,0 1 1,0-1-1,0 0 0,0 0 0,0 0 1,0 0-1,0 0 0,0 0 1,0 0-1,0-1 0,0 1 0,0 0 1,0 0-1,0-1 0,0 1 1,1-1-1,5-1 18,-1-1-1,1 1 1,0-1 0,-1-1-1,0 1 1,7-6 0,16-15-199,-1-1 1,-1-1 0,-1-2 0,41-57 0,-32 33 425,-2-2 0,29-64 0,-60 113-217,2-2 43,-1 0 0,1-1 0,-1 0 0,-1 1 0,0-1 0,0 0 0,0 0 0,0-11 0,-2 18-67,0 1 0,0-1 0,0 0 0,0 1 0,0-1 0,-1 1 0,1-1-1,0 1 1,0-1 0,0 1 0,-1-1 0,1 1 0,0 0 0,-1-1 0,1 1-1,0-1 1,-1 1 0,1-1 0,-1 1 0,1 0 0,0 0 0,-1-1-1,1 1 1,-1 0 0,1-1 0,-1 1 0,1 0 0,-1 0 0,1 0 0,-1 0-1,0 0 1,1-1 0,-1 1 0,1 0 0,-1 0 0,1 0 0,-1 0 0,1 1-1,-1-1 1,1 0 0,-1 0 0,1 0 0,-1 0 0,1 0 0,-1 1 0,1-1-1,-1 0 1,1 1 0,-1-1 0,-28 16 53,11 1 15,0 1-1,2 0 1,0 2-1,1 0 0,-20 33 1,29-42-30,-1 1 0,2-1 0,-1 1 1,2 1-1,-1-1 0,2 1 0,0-1 0,0 1 0,1 0 1,1 0-1,0 0 0,1 17 0,1-26-27,0-1 1,-1 0-1,1 0 0,1 0 0,-1 0 1,0 0-1,1 0 0,-1 0 0,1-1 0,0 1 1,0-1-1,0 1 0,0-1 0,0 1 0,1-1 1,-1 0-1,1 0 0,0 0 0,-1-1 1,1 1-1,0-1 0,0 1 0,0-1 0,5 1 1,-1 0-364,0 0 0,0 0 1,0-1-1,0 0 1,0-1-1,0 0 0,0 0 1,0 0-1,0-1 1,10-2-1,25-13-6635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6:43.226"/>
    </inkml:context>
    <inkml:brush xml:id="br0">
      <inkml:brushProperty name="width" value="0.025" units="cm"/>
      <inkml:brushProperty name="height" value="0.025" units="cm"/>
    </inkml:brush>
  </inkml:definitions>
  <inkml:trace contextRef="#ctx0" brushRef="#br0">1 0 384,'0'0'-384</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0:01.219"/>
    </inkml:context>
    <inkml:brush xml:id="br0">
      <inkml:brushProperty name="width" value="0.025" units="cm"/>
      <inkml:brushProperty name="height" value="0.025" units="cm"/>
    </inkml:brush>
  </inkml:definitions>
  <inkml:trace contextRef="#ctx0" brushRef="#br0">79 115 8680,'0'0'5563,"1"-8"-2723,1-1-2108,-1 1 214,0 0-1,0 1 1,-1-1 0,0-15 0,0 23-934,0 0 0,0 0 0,0 0 0,0-1 1,0 1-1,0 0 0,-1 0 0,1 0 0,0-1 0,0 1 0,0 0 0,0 0 0,0 0 1,0-1-1,0 1 0,0 0 0,0 0 0,-1 0 0,1 0 0,0-1 0,0 1 0,0 0 1,0 0-1,0 0 0,-1 0 0,1 0 0,0 0 0,0-1 0,0 1 0,-1 0 0,1 0 0,0 0 1,0 0-1,0 0 0,-1 0 0,1 0 0,0 0 0,0 0 0,0 0 0,-1 0 0,1 0 1,0 0-1,0 0 0,0 0 0,-1 0 0,1 0 0,0 1 0,-13 8 569,-6 12 45,12-8-603,0 1 0,1-1-1,0 1 1,1 0 0,1 1-1,0-1 1,-2 20 0,6-34-24,0 1 0,-1-1 0,1 1 0,0 0 0,0-1 0,0 1 1,0 0-1,0-1 0,0 1 0,1 0 0,-1-1 0,0 1 0,0-1 0,0 1 0,1 0 0,-1-1 1,0 1-1,1-1 0,-1 1 0,0-1 0,1 1 0,-1-1 0,0 1 0,1-1 0,-1 1 0,1-1 0,-1 0 1,1 1-1,-1-1 0,1 0 0,0 1 0,23-1 61,26-19 103,-49 19-160,26-13 13,-11 4-17,0 1 0,1 1 0,0 0 0,0 1 0,1 1 0,-1 0 0,1 2 0,0 0 0,33-1 0,-50 4 43,-1 0-1,1 0 1,0 0 0,0 1 0,-1-1 0,1 0-1,0 1 1,-1-1 0,1 0 0,0 1 0,-1-1-1,1 1 1,0-1 0,-1 1 0,1-1 0,-1 1-1,1-1 1,-1 1 0,1 0 0,-1-1 0,1 1-1,-1 0 1,0-1 0,1 1 0,-1 0 0,0-1-1,1 1 1,-1 0 0,0 0 0,0 0 0,0-1-1,0 1 1,0 1 0,-5 5 1032,-9-16-382,7 0-563,1-1 1,0 0-1,1-1 1,0 1 0,0-1-1,1 0 1,1-1-1,-1 1 1,2-1 0,-3-21-1,6 33-135,-1-1-1,1 1 1,-1-1-1,1 1 1,-1-1 0,1 1-1,-1 0 1,1-1-1,-1 1 1,1 0 0,-1 0-1,1-1 1,0 1-1,-1 0 1,1 0 0,0 0-1,-1 0 1,1-1-1,0 1 1,-1 0 0,1 0-1,-1 0 1,1 1-1,0-1 1,-1 0 0,1 0-1,0 0 1,0 1-1,22 2-218,-11 0-7,12 4-1762,0-2-1,0 0 0,41 1 1,-28-6-3724</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0:02.229"/>
    </inkml:context>
    <inkml:brush xml:id="br0">
      <inkml:brushProperty name="width" value="0.025" units="cm"/>
      <inkml:brushProperty name="height" value="0.025" units="cm"/>
    </inkml:brush>
  </inkml:definitions>
  <inkml:trace contextRef="#ctx0" brushRef="#br0">16 4 11499,'-15'-3'8567,"17"17"-5526,2-3-3599,30 95 2421,-33-105-1842,-1 0 1,1 0-1,0 0 0,-1 0 0,1 0 0,0-1 0,-1 1 0,1 0 0,0 0 0,0-1 0,0 1 0,0 0 0,0-1 0,-1 1 0,1-1 0,0 1 0,0-1 0,0 0 0,1 1 0,-1-1 0,0 0 0,0 0 0,0 0 0,0 0 0,0 0 0,0 0 0,0 0 1,0 0-1,0 0 0,0 0 0,0 0 0,0-1 0,0 1 0,1 0 0,-1-1 0,-1 1 0,1-1 0,0 1 0,0-1 0,1-1 0,37-26 1113,50-66-654,-84 95-408,-2 10 90,-3 20 210,0-26-305,0 74 136,0-79-240,0 0-1,0 0 1,0 1 0,0-1 0,0 0 0,0 0-1,0 1 1,0-1 0,0 0 0,0 0-1,0 1 1,0-1 0,0 0 0,0 1-1,0-1 1,0 0 0,0 0 0,0 1 0,0-1-1,1 0 1,-1 0 0,0 0 0,0 1-1,0-1 1,0 0 0,0 0 0,1 0-1,-1 1 1,0-1 0,0 0 0,1 0-1,-1 0 1,0 0 0,0 0 0,0 1 0,1-1-1,-1 0 1,0 0 0,0 0 0,1 0-1,-1 0 1,0 0 0,1 0 0,-1 0-1,0 0 1,1 0 0,14-9-1991,11-19-3050,-7 1-1659</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0:02.807"/>
    </inkml:context>
    <inkml:brush xml:id="br0">
      <inkml:brushProperty name="width" value="0.025" units="cm"/>
      <inkml:brushProperty name="height" value="0.025" units="cm"/>
    </inkml:brush>
  </inkml:definitions>
  <inkml:trace contextRef="#ctx0" brushRef="#br0">88 19 14350,'0'0'1852,"-10"7"342,3-3-1947,-35 23 2194,39-25-2315,1 0 1,0 0 0,0 0 0,0 0 0,0 0-1,0 0 1,1 1 0,-1-1 0,1 1 0,-1-1-1,1 1 1,0 0 0,0-1 0,0 1 0,0 0-1,1 0 1,-1 5 0,0 7-10,1-11-90,-1 0 1,1 1-1,0-1 1,1 0-1,-1 1 0,1-1 1,1 5-1,-2-8-5,1 0 0,-1 0 1,1 0-1,0 0 0,-1 0 0,1-1 0,0 1 0,0 0 1,-1 0-1,1 0 0,0-1 0,0 1 0,0-1 0,0 1 1,0 0-1,0-1 0,0 0 0,0 1 0,0-1 1,0 0-1,1 1 0,-1-1 0,0 0 0,0 0 0,0 0 1,0 0-1,0 0 0,0 0 0,1 0 0,-1-1 0,0 1 1,2-1-1,7-2 97,1-2 1,-1 1 0,0-1-1,-1 0 1,1-1-1,-1-1 1,0 1 0,0-1-1,-1-1 1,9-9-1,14-11-20,-29 27-91,4-5 16,0 1 0,1 0 0,0 1-1,11-6 1,-17 9-17,0 1 1,0 0-1,0-1 0,0 1 0,-1 0 0,1 0 0,0 0 1,0-1-1,0 1 0,0 0 0,0 0 0,0 0 1,0 1-1,-1-1 0,1 0 0,0 0 0,0 0 0,0 1 1,0-1-1,1 1 0,-1 0 8,-1 0 0,1 0 1,0 0-1,0 0 0,-1 0 0,1 0 0,-1 0 1,1 0-1,-1 0 0,1 1 0,-1-1 1,0 0-1,1 0 0,-1 1 0,0-1 0,0 0 1,0 0-1,0 1 0,0 1 0,-1 13 253,1-12-242,-1 1 1,1-1-1,0 0 0,0 1 1,1-1-1,-1 0 0,3 6 1,-3-9-23,1 0 0,-1-1 0,1 1 1,-1 0-1,1 0 0,0 0 0,-1 0 0,1-1 1,0 1-1,0 0 0,0-1 0,-1 1 0,1-1 1,0 1-1,0-1 0,0 1 0,0-1 1,0 0-1,0 1 0,0-1 0,0 0 0,0 0 1,0 0-1,0 0 0,0 0 0,0 0 0,0 0 1,0 0-1,1 0 0,-1 0 0,0 0 0,0-1 1,0 1-1,0 0 0,1-2 0,7-1 29,-1 0 0,0-1 1,1-1-1,-1 1 0,12-11 0,-14 11-59,0-1 1,-1 1 0,1 1-1,0-1 1,1 1-1,-1 0 1,1 0-1,-1 1 1,1 0-1,0 0 1,11-1 0,-17 3 15,0 0 1,-1 0 0,1 0 0,0 0-1,-1 0 1,1 0 0,-1 0 0,1 1 0,0-1-1,-1 0 1,1 0 0,-1 1 0,1-1 0,-1 0-1,1 1 1,-1-1 0,1 0 0,-1 1 0,1-1-1,-1 1 1,1-1 0,-1 1 0,0-1-1,1 1 1,-1-1 0,0 1 0,1 0 0,-1-1-1,0 1 1,0-1 0,0 1 0,0 0 0,1 0-1,-1 28 227,0-2 80,0-26-297,0-1 1,0 1 0,0-1 0,0 1 0,0-1 0,0 1 0,0-1 0,1 1 0,-1-1-1,0 1 1,0-1 0,1 1 0,-1-1 0,0 1 0,1-1 0,-1 1 0,0-1 0,1 1 0,-1-1-1,1 0 1,-1 1 0,1-1 0,-1 0 0,1 0 0,-1 1 0,1-1 0,-1 0 0,1 0-1,-1 0 1,1 1 0,-1-1 0,2 0 0,5 0 56,-1-1 0,1 1 0,0-1 0,0-1 0,0 1 0,-1-1 1,1 0-1,-1-1 0,0 1 0,9-6 0,64-43 37,-12 7-239,-64 42 128,43-18-288,-25 17 75,-20 4 222,-1-1 0,1 0 1,-1 0-1,1 0 0,-1 0 0,1 1 0,-1-1 0,1 0 0,-1 0 0,0 1 1,1-1-1,-1 0 0,0 1 0,1-1 0,-1 1 0,0-1 0,1 0 0,-1 1 0,0-1 1,0 1-1,1-1 0,-1 1 0,0-1 0,0 1 0,0-1 0,0 1 0,1-1 1,-1 1-1,0-1 0,0 1 0,0-1 0,0 1 0,-3 43 482,1-17-1604,1-10-2634</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0:03.667"/>
    </inkml:context>
    <inkml:brush xml:id="br0">
      <inkml:brushProperty name="width" value="0.025" units="cm"/>
      <inkml:brushProperty name="height" value="0.025" units="cm"/>
    </inkml:brush>
  </inkml:definitions>
  <inkml:trace contextRef="#ctx0" brushRef="#br0">142 341 7271,'0'0'12769,"-8"1"-11952,0 0-603,0 1 0,0 0 1,0 0-1,0 1 0,1 0 0,-1 0 0,1 1 1,0 0-1,-11 8 0,15-9-136,-1-1 0,1 1 0,-1-1 0,1 1 0,0 0 0,0 0 0,1 1 0,-1-1-1,1 1 1,-1-1 0,1 1 0,0 0 0,0 0 0,1 0 0,-1 0 0,1 0 0,0 0 0,0 0 0,0 0 0,1 0 0,-1 1 0,1 7-1,1-11-60,0 0-1,0 0 0,-1 0 1,1 0-1,0 0 0,0 0 1,0 0-1,0 0 0,0 0 1,0 0-1,0 0 0,0-1 0,1 1 1,-1 0-1,0-1 0,0 1 1,1-1-1,-1 0 0,0 1 1,1-1-1,-1 0 0,0 0 0,1 0 1,-1 0-1,0 0 0,1 0 1,-1 0-1,0 0 0,2-1 1,44-6 577,-32 1-538,-2-1-1,1-1 1,-1 0 0,0 0-1,0-2 1,-1 1-1,0-1 1,-1-1 0,0 0-1,-1-1 1,10-14-1,-26 37-158,1 1 0,0 0 0,1 0 0,0 0-1,1 1 1,1-1 0,0 1 0,-1 19 0,3-31 97,0-1 1,0 1 0,1 0 0,-1 0 0,0 0-1,0-1 1,1 1 0,-1 0 0,1 0 0,-1-1-1,0 1 1,1 0 0,-1-1 0,1 1 0,0 0-1,-1-1 1,1 1 0,-1-1 0,1 1 0,0-1-1,-1 1 1,1-1 0,0 0 0,0 1-1,-1-1 1,1 0 0,1 1 0,27-3-25,-21 0 56,0-1 1,0 0 0,0-1-1,13-7 1,0-3 47,-1 0-1,-1-2 1,-1 0 0,0-1-1,-1-1 1,0 0 0,-2-2 0,0 0-1,-1 0 1,-1-1 0,-2-1 0,0 0-1,-1-1 1,-1 0 0,-1 0-1,-1-1 1,-1 0 0,-1 0 0,-1-1-1,0-30 1,-7 43-93,-5 17-72,-7 18-82,-3 11 87,-6 7 117,2 0 0,2 2 0,2 1 0,-18 66 0,35-107-31,0 1 0,1-1 0,-1 0 0,1 1 0,-1-1 0,1 1 0,0-1-1,0 1 1,1-1 0,-1 1 0,1-1 0,0 0 0,-1 1 0,2-1 0,0 4 0,0-5 4,0 0 0,0 0 0,1 0 0,-1 0 0,0-1 0,1 1 0,-1-1 0,1 0 0,-1 1 0,1-1 0,-1 0 0,1-1 0,0 1 0,0 0 0,-1-1 0,1 0 0,0 1 0,5-1 0,16 2-710,1-1 0,32-3 0,-48 1-710,0-1-1,-1 1 0,1-2 1,-1 1-1,17-8 0,7-9-11262</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0:03.998"/>
    </inkml:context>
    <inkml:brush xml:id="br0">
      <inkml:brushProperty name="width" value="0.025" units="cm"/>
      <inkml:brushProperty name="height" value="0.025" units="cm"/>
    </inkml:brush>
  </inkml:definitions>
  <inkml:trace contextRef="#ctx0" brushRef="#br0">0 1 1794</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0:04.372"/>
    </inkml:context>
    <inkml:brush xml:id="br0">
      <inkml:brushProperty name="width" value="0.025" units="cm"/>
      <inkml:brushProperty name="height" value="0.025" units="cm"/>
    </inkml:brush>
  </inkml:definitions>
  <inkml:trace contextRef="#ctx0" brushRef="#br0">1 47 6534,'0'0'8312,"2"8"-6118,0-3-1982,1 5 565,0-1 0,1 1 0,1-1 0,7 14 0,-10-20-676,0-1-1,1 1 1,-1 0 0,0 0 0,1-1-1,0 0 1,-1 1 0,1-1 0,0 0 0,0 0-1,1-1 1,-1 1 0,0 0 0,0-1 0,1 0-1,-1 0 1,1 0 0,-1 0 0,5 0 0,0-1-45,-1 0 0,1 0 0,0-1 0,-1 0 0,1 0 0,-1-1 0,1 0 0,-1 0 0,0-1 1,0 0-1,0 0 0,0 0 0,0-1 0,7-6 0,6-6 3,-1 0 0,34-38-1,-17 16-179,-48 68-202,5-9 353,-34 68 379,-118 276 1766,156-357-2207,0-1-99,1 0 0,-1 0 0,1 0 1,0 1-1,-1 14 0,19-36-5474,-5-10 1740,0-5-1490</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0:04.728"/>
    </inkml:context>
    <inkml:brush xml:id="br0">
      <inkml:brushProperty name="width" value="0.025" units="cm"/>
      <inkml:brushProperty name="height" value="0.025" units="cm"/>
    </inkml:brush>
  </inkml:definitions>
  <inkml:trace contextRef="#ctx0" brushRef="#br0">130 1 12396,'0'0'6085,"-39"62"-5412,17-22 416,-1 3-192,5-3-417,1 0-255,7-7-161,10-8-96,0-7-353,0-9-1024,10-9-545,1 0-961,0-10-2594</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0:05.074"/>
    </inkml:context>
    <inkml:brush xml:id="br0">
      <inkml:brushProperty name="width" value="0.025" units="cm"/>
      <inkml:brushProperty name="height" value="0.025" units="cm"/>
    </inkml:brush>
  </inkml:definitions>
  <inkml:trace contextRef="#ctx0" brushRef="#br0">13 338 2434,'0'0'15983,"11"1"-14600,-5 0-1282,0 0 0,0 0-1,0-1 1,1 0 0,-1-1 0,0 1 0,0-1-1,0 0 1,0-1 0,0 0 0,0 0 0,0 0-1,0 0 1,-1-1 0,1 0 0,5-4 0,34-29 87,-43 35-163,-1-1 1,1 1 0,-1 0-1,1-1 1,-1 1 0,0-1-1,0 1 1,0-1 0,0 0-1,0 1 1,0-1 0,0 0-1,0 0 1,-1 0 0,1 1-1,-1-1 1,1 0 0,-1 0-1,0 0 1,0 0 0,1 0-1,-2 0 1,1 0 0,0 0-1,0 0 1,-1-3 0,0 4-9,0 1 0,1-1 1,-1 0-1,0 1 0,1-1 0,-1 1 1,0-1-1,0 1 0,0-1 1,0 1-1,1-1 0,-1 1 1,0 0-1,0 0 0,0-1 1,0 1-1,0 0 0,0 0 1,0 0-1,0 0 0,0 0 1,0 0-1,0 0 0,0 0 1,1 0-1,-1 1 0,0-1 1,0 0-1,0 1 0,0-1 1,0 1-1,0-1 0,1 1 1,-1-1-1,0 1 0,0 0 0,-30 22 181,16-8-26,0 1 1,1 0-1,1 1 0,1 0 1,1 1-1,0 1 1,1 0-1,1 0 1,-10 30-1,19-48-169,-1 1 0,1-1 0,0 0 0,0 0 0,0 1-1,0-1 1,0 0 0,0 1 0,0-1 0,0 0 0,0 1 0,0-1 0,1 0 0,-1 1 0,1-1 0,-1 0 0,1 0-1,-1 0 1,1 1 0,0-1 0,-1 0 0,1 0 0,0 0 0,0 0 0,1 1 0,1 0 19,-1-1 0,0 0 0,1 0-1,-1 0 1,1 0 0,-1 0 0,1-1 0,-1 1 0,1-1 0,0 1 0,-1-1 0,4 0 0,2 0-225,1-1 1,-1 0-1,0 0 0,0-1 1,0 0-1,0 0 1,12-5-1,-15 4-518,0 0 1,0 0-1,-1 0 0,1 0 1,-1-1-1,0 0 0,0 0 1,0 0-1,0 0 0,3-6 1,7-22-6754</inkml:trace>
  <inkml:trace contextRef="#ctx0" brushRef="#br0" timeOffset="1">63 0 15759,'0'0'4132,"11"47"-4292,18-26-769,0-1-3139,-2 0-4196</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0:05.693"/>
    </inkml:context>
    <inkml:brush xml:id="br0">
      <inkml:brushProperty name="width" value="0.025" units="cm"/>
      <inkml:brushProperty name="height" value="0.025" units="cm"/>
    </inkml:brush>
  </inkml:definitions>
  <inkml:trace contextRef="#ctx0" brushRef="#br0">199 248 11627,'-9'2'1372,"0"1"-998,0 0 0,0 0 0,0 1 0,1 0 0,-1 0 0,1 1 0,0 0 0,1 1 0,-1 0 0,1 0 0,0 0 0,1 1 1,-1 0-1,-6 11 0,5-8-154,1 0 0,0 1 0,0 0 0,1 0 0,1 0 0,0 1 0,1-1 0,0 1 1,0 0-1,2 1 0,-1-1 0,0 24 0,3-35-195,0-1 1,1 1-1,-1 0 1,1 0-1,-1-1 1,1 1-1,-1 0 0,1-1 1,0 1-1,-1 0 1,1-1-1,0 1 1,-1-1-1,1 1 0,0-1 1,-1 0-1,1 1 1,0-1-1,0 0 1,0 1-1,0-1 1,-1 0-1,1 0 0,0 0 1,0 0-1,0 0 1,0 0-1,0 0 1,-1 0-1,1 0 0,0 0 1,0 0-1,0 0 1,0-1-1,-1 1 1,1 0-1,1-1 0,36-13 1331,-23 2-1258,-1-1 0,0 0 0,-1 0 0,0-2 0,-1 1 0,0-2-1,-2 1 1,0-2 0,0 1 0,12-32 0,-8 11-120,0-2 0,-3 1 0,-1-2 0,5-40-1,-14 69-261,6-40 364,-10 39-1019,-9 26-1841,13-14 2809,-1 0-1,0 0 1,0 1 0,0-1 0,0 0 0,0 0-1,0 0 1,0 0 0,0 1 0,0-1 0,0 0-1,0 0 1,0 0 0,0 1 0,0-1 0,0 0 0,0 0-1,0 0 1,0 0 0,0 1 0,-1-1 0,1 0-1,0 0 1,0 0 0,0 0 0,0 0 0,0 1 0,0-1-1,0 0 1,-1 0 0,1 0 0,0 0 0,0 0-1,0 0 1,0 0 0,0 1 0,-1-1 0,1 0-1,0 0 1,0 0 0,0 0 0,-1 0 0,1 0 0,0 0-1,0 0 1,0 0 0,0 0 0,-1 0 0,1 0-1,0 0 1,0 0 0,0 0 0,0 0 0,-1 0-1,1 0 1,0 0 0,0 0 0,0-1 0,0 1 0,-1 0-1,1 0 1,0 0 0,0-13 1407,1 2-617,-2 23-853,-8 22 336,-1-1 1,-1-1-1,-2 0 1,-1 0-1,-30 47 1,11-18 124,22-39-307,1-5-71,0 0 1,2 0-1,0 1 1,1 0-1,1 0 1,0 1-1,2 0 1,-4 31 0,8-49-39,0-1 0,0 0 0,0 1 0,0-1 0,0 0 1,1 1-1,-1-1 0,0 0 0,0 1 0,0-1 1,0 0-1,1 0 0,-1 1 0,0-1 0,0 0 0,1 0 1,-1 0-1,0 1 0,0-1 0,1 0 0,-1 0 0,0 0 1,1 0-1,-1 1 0,0-1 0,1 0 0,-1 0 1,0 0-1,1 0 0,-1 0 0,0 0 0,1 0 0,-1 0 1,0 0-1,1 0 0,-1 0 0,0 0 0,1 0 1,-1 0-1,0 0 0,0 0 0,1-1 0,-1 1 0,0 0 1,1 0-1,-1 0 0,0 0 0,0-1 0,1 1 1,-1 0-1,0 0 0,1-1 0,15-13-1543,1-47-8835,-10 30 1649</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0:06.369"/>
    </inkml:context>
    <inkml:brush xml:id="br0">
      <inkml:brushProperty name="width" value="0.025" units="cm"/>
      <inkml:brushProperty name="height" value="0.025" units="cm"/>
    </inkml:brush>
  </inkml:definitions>
  <inkml:trace contextRef="#ctx0" brushRef="#br0">127 282 4100,'0'0'2472,"2"-9"-1303,1 1-902,12-39 3161,-12 14 4274,-4 32-7630,1 1 1,0-1-1,-1 1 0,1-1 1,-1 1-1,1-1 0,-1 1 1,1 0-1,-1-1 0,0 1 1,1 0-1,-1-1 0,1 1 1,-1 0-1,0 0 0,1-1 1,-1 1-1,0 0 0,1 0 1,-1 0-1,0 0 0,1 0 1,-1 0-1,0 0 0,1 0 1,-1 0-1,0 0 0,1 0 1,-1 1-1,0-1 0,1 0 1,-1 0-1,0 1 0,1-1 1,-1 0-1,1 1 0,-1-1 1,1 1-1,-1-1 0,0 1 1,-26 17 516,16-7-422,1 1-1,0 1 0,1 0 1,1 0-1,0 1 0,1 0 1,0 0-1,1 0 0,1 1 1,0 0-1,1 0 0,-3 19 1,7-33-155,0 1 0,0-1 1,0 0-1,1 0 1,-1 0-1,0 0 0,1 0 1,-1 0-1,0 0 1,1 0-1,0 0 1,-1 0-1,1 0 0,-1 0 1,1 0-1,0-1 1,0 1-1,-1 0 0,1 0 1,0-1-1,0 1 1,0 0-1,0-1 1,0 1-1,0-1 0,0 1 1,0-1-1,0 0 1,0 1-1,0-1 1,0 0-1,0 0 0,0 0 1,1 0-1,-1 0 1,0 0-1,0 0 0,0 0 1,0 0-1,0 0 1,0-1-1,0 1 1,0 0-1,2-1 0,5-1 145,0 0-1,1 0 0,-1-1 0,15-7 0,-1-3-96,0-1-1,-1 0 0,-1-2 0,0 0 0,-1-1 0,-1-2 0,31-39 0,-36 41-38,-1 0 0,0-1-1,-2-1 1,0 0-1,-1 0 1,-1 0-1,-1-1 1,-1-1 0,-1 1-1,3-23 1,-8 43-25,0 0 1,0 0 0,0 0-1,0 0 1,0 0 0,0 0-1,0 0 1,0 0 0,0 0-1,-1 0 1,1 0 0,0 0-1,0 0 1,0 1 0,0-1-1,0 0 1,0 0 0,0 0-1,-1 0 1,1 0 0,0 0-1,0-1 1,0 1 0,0 0-1,0 0 1,0 0 0,0 0-1,-1 0 1,1 0 0,0 0-1,0 0 1,0 0 0,0 0-1,0 0 1,0 0 0,0 0-1,0 0 1,0 0 0,0-1-1,-1 1 1,1 0 0,0 0 0,0 0-1,0 0 1,0 0 0,0 0-1,0 0 1,0 0 0,0-1-1,0 1 1,0 0 0,0 0-1,0 0 1,0 0 0,0 0-1,0 0 1,0 0 0,0-1-1,-12 16-83,-11 23 50,10-12-43,-43 97 209,50-107-249,1 0 1,1 0-1,0 0 0,1 0 0,1 1 0,0 18 0,2-32-126,0-1-15,-1-1-1,1 0 0,0 1 1,0-1-1,0 1 1,0-1-1,0 1 1,0-1-1,1 0 1,-1 1-1,0-1 0,1 1 1,-1-1-1,1 0 1,-1 1-1,1-1 1,0 0-1,-1 0 1,1 0-1,0 1 1,0-1-1,0 0 0,0 0 1,2 1-1,12 0-7526</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6:43.554"/>
    </inkml:context>
    <inkml:brush xml:id="br0">
      <inkml:brushProperty name="width" value="0.025" units="cm"/>
      <inkml:brushProperty name="height" value="0.025" units="cm"/>
    </inkml:brush>
  </inkml:definitions>
  <inkml:trace contextRef="#ctx0" brushRef="#br0">0 0 448,'0'0'-224</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0:06.870"/>
    </inkml:context>
    <inkml:brush xml:id="br0">
      <inkml:brushProperty name="width" value="0.025" units="cm"/>
      <inkml:brushProperty name="height" value="0.025" units="cm"/>
    </inkml:brush>
  </inkml:definitions>
  <inkml:trace contextRef="#ctx0" brushRef="#br0">145 58 14798,'0'0'2050,"7"-8"197,0 2-1484,-5 4-498,1 0 1,-1 0 0,0 0 0,1-1 0,-1 1 0,0-1 0,0 0-1,-1 1 1,1-1 0,0 0 0,-1 0 0,0 0 0,2-4 0,-3 7-225,0 0 1,-1-1-1,1 1 1,0 0-1,0 0 0,0 0 1,0 0-1,0-1 1,0 1-1,0 0 1,0 0-1,0 0 1,-1 0-1,1 0 1,0 0-1,0-1 1,0 1-1,0 0 1,0 0-1,0 0 1,-1 0-1,1 0 1,0 0-1,0 0 1,0 0-1,0 0 0,-1 0 1,1 0-1,0 0 1,0 0-1,0 0 1,0 0-1,-1 0 1,1 0-1,0 0 1,0 0-1,0 0 1,0 0-1,-1 0 1,1 0-1,0 0 1,0 0-1,0 0 1,0 0-1,-1 0 1,1 0-1,0 0 0,0 1 1,0-1-1,0 0 1,0 0-1,0 0 1,-1 0-1,1 0 1,0 1-1,0-1 1,0 0-1,0 0 1,0 0-1,0 0 1,0 0-1,0 1 1,0-1-1,0 0 1,-13 11-22,1-1 1,0 2-1,1 0 1,0 0 0,1 1-1,-13 22 1,1 0-5,-23 56 0,41-83-14,1 1-1,0 0 1,0 0 0,-1 16 0,3-24-13,1 1 1,-1-1-1,1 1 1,0 0-1,0 0 0,0-1 1,0 1-1,0 0 0,0-1 1,1 1-1,-1 0 0,0-1 1,1 1-1,0-1 1,-1 1-1,1 0 0,0-1 1,0 0-1,-1 1 0,1-1 1,0 1-1,0-1 0,1 0 1,-1 0-1,0 1 1,0-1-1,1 0 0,-1 0 1,1 0-1,-1-1 0,3 2 1,6 1-242,0-1 0,0-1 1,-1 0-1,1-1 1,0 1-1,0-2 0,0 1 1,0-2-1,-1 1 0,18-6 1,-7 1-1853,-1-1 0,0-1 0,0-1 0,20-12 0,13-13-10473</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0:07.399"/>
    </inkml:context>
    <inkml:brush xml:id="br0">
      <inkml:brushProperty name="width" value="0.025" units="cm"/>
      <inkml:brushProperty name="height" value="0.025" units="cm"/>
    </inkml:brush>
  </inkml:definitions>
  <inkml:trace contextRef="#ctx0" brushRef="#br0">209 0 13933,'-9'8'2659,"-24"20"-1069,-40 41 0,61-56-1071,-1 1 0,2 1-1,0 0 1,0 1 0,2-1 0,-12 25-1,20-37-492,0 0-1,0-1 0,0 1 0,1 0 0,-1-1 0,1 1 0,-1 0 0,1 0 0,0-1 0,0 1 0,0 0 0,1 0 0,-1 0 0,2 4 0,-2-6-14,1 1-1,0-1 0,0 1 0,0-1 0,0 1 0,0-1 0,0 1 0,0-1 0,1 0 0,-1 0 0,0 0 0,1 0 0,-1 0 0,1 0 0,-1 0 0,1 0 0,3 1 0,1-1 24,1 1 1,0-1-1,-1 0 0,1-1 1,0 0-1,0 0 0,-1 0 1,1-1-1,0 0 0,12-3 1,-6-1-33,-1-1 1,-1 1 0,1-2 0,-1 1 0,0-2 0,-1 0-1,1 0 1,-1 0 0,-1-2 0,0 1 0,0-1-1,-1 0 1,0-1 0,-1 0 0,0 0 0,-1 0-1,0-1 1,5-16 0,-15 35 74,0 0-1,0-1 1,0 0-1,-1 0 1,-5 6 0,2-3-48,1 0 0,0 0 0,-10 18 1,15-24-18,1 0 1,0-1-1,0 1 1,0 0-1,0-1 0,0 1 1,0 0-1,1 0 1,0 0-1,-1 0 1,1 0-1,0 0 1,0 0-1,0 0 1,2 5-1,-1-6-6,0-1-1,0 1 1,0-1-1,1 0 1,-1 0-1,0 1 0,1-1 1,-1 0-1,0 0 1,1 0-1,-1-1 1,1 1-1,0 0 1,-1-1-1,1 1 1,0 0-1,-1-1 1,1 0-1,0 1 0,0-1 1,-1 0-1,1 0 1,0 0-1,0 0 1,2-1-1,11-1-132,1 0 0,-1-1 0,1-1-1,-1-1 1,0 0 0,-1 0 0,1-2 0,-1 0-1,14-9 1,26-12-106,-69 58 1652,8-21 74,20-32-305,1-2-1199,11-20-270,-6 22-5123,2 12-7916,-10 3 9108</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0:07.899"/>
    </inkml:context>
    <inkml:brush xml:id="br0">
      <inkml:brushProperty name="width" value="0.025" units="cm"/>
      <inkml:brushProperty name="height" value="0.025" units="cm"/>
    </inkml:brush>
  </inkml:definitions>
  <inkml:trace contextRef="#ctx0" brushRef="#br0">0 149 2594,'9'-2'1661,"8"-2"44,0 1 0,0 1 1,0 1-1,24 1 0,-37 0-1339,0 1-1,-1-1 1,1 1-1,-1-1 1,1 1-1,-1 0 1,1 1-1,-1-1 1,0 0-1,1 1 1,-1 0-1,0 0 1,5 4-1,-7-5-207,0 1-1,0 0 1,0 0 0,0 0-1,0 0 1,0 0 0,0 0-1,-1 0 1,1 0-1,-1 0 1,1 0 0,-1 0-1,0 0 1,0 0 0,0 0-1,0 1 1,0-1 0,0 0-1,-1 0 1,1 0-1,-1 0 1,0 0 0,1 0-1,-1 0 1,0 0 0,-1 2-1,-2 3 358,-1 1-1,1-1 1,-1 0 0,-11 10-1,-14 23 570,30-40-1079,0 1 0,-1-1 1,1 0-1,0 0 0,0 1 0,0-1 0,0 0 0,-1 1 0,1-1 1,0 0-1,0 1 0,0-1 0,0 1 0,0-1 0,0 0 1,0 1-1,0-1 0,0 0 0,0 1 0,0-1 0,0 0 1,0 1-1,1-1 0,-1 0 0,0 1 0,0-1 0,0 0 0,0 1 1,1-1-1,-1 0 0,0 1 0,0-1 0,1 0 0,-1 0 1,0 1-1,0-1 0,1 0 0,-1 0 0,0 0 0,1 1 0,-1-1 1,0 0-1,1 0 0,-1 0 0,0 0 0,1 0 0,-1 0 1,0 1-1,1-1 0,-1 0 0,0 0 0,1 0 0,-1 0 1,0 0-1,1-1 0,-1 1 0,1 0 0,-1 0 0,0 0 0,1 0 1,-1 0-1,0 0 0,1-1 0,-1 1 0,0 0 0,1 0 1,25-10 337,-17 3-344,-1 0 1,-1-1 0,1 1 0,-1-2-1,0 1 1,-1-1 0,0 0 0,-1 0-1,1-1 1,-2 0 0,1 0 0,-2 0-1,1 0 1,-1-1 0,-1 1-1,0-1 1,0 0 0,-1 0 0,-1-16-1,1 29-32,-1 0-1,1 0 1,0-1-1,0 1 1,0 0-1,0-1 1,0 1-1,0 0 1,0-1-1,0 1 1,1-1-1,-1 0 1,0 1-1,1-1 1,-1 0-1,1 0 1,0 0-1,-1 0 1,3 1-1,35 15 107,-22-14-27,1 0 0,-1-1 1,1-1-1,0-1 1,0-1-1,0 0 1,-1-1-1,1-1 1,-1-1-1,1 0 1,-1-1-1,-1-1 1,1 0-1,-1-2 1,0 0-1,23-16 1,-34 22-24,-1-1 1,0-1-1,0 1 1,0-1-1,-1 1 1,1-1-1,-1 0 1,0 0-1,0-1 0,0 1 1,0 0-1,-1-1 1,0 0-1,3-8 1,-5 12-14,0 1 0,0-1 0,0 1 0,0-1 0,0 1 0,0 0 0,0-1 0,0 1 0,0-1-1,0 1 1,0-1 0,0 1 0,0 0 0,0-1 0,-1 1 0,1-1 0,0 1 0,0 0 0,0-1 0,-1 1 0,1-1 0,0 1 0,-1 0 0,1 0 0,0-1 0,-1 1 0,1 0 0,0-1 0,-1 1 0,1 0 0,0 0 0,-1 0-1,1-1 1,-1 1 0,1 0 0,-1 0 0,0 0 0,-23 1 23,-22 16-166,37-11 240,0 1 0,0 0 1,0 0-1,1 1 0,0 0 1,0 1-1,1 0 1,-10 15-1,15-21-93,1 0 0,-1-1 0,1 1 0,-1 0 0,1 0 0,0 0 0,0 0 0,1 0 0,-1 0 0,1 0 0,-1 0 0,1 0 0,0 0 0,0 0 0,0 0 0,1 0 0,-1 0 0,1 0 0,-1 0 0,1 0 0,0 0 0,0 0 0,1 0 0,-1 0 0,0 0 0,1-1 0,0 1 0,0-1 0,0 1 0,0-1 0,0 0 0,0 1 0,0-1 0,1 0 0,-1-1 0,4 3 0,1 0-185,0 1 1,1-1 0,0 0 0,0-1-1,0 0 1,0 0 0,0-1-1,11 2 1,41 0-4853,-17-5-1783</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36.140"/>
    </inkml:context>
    <inkml:brush xml:id="br0">
      <inkml:brushProperty name="width" value="0.025" units="cm"/>
      <inkml:brushProperty name="height" value="0.025" units="cm"/>
    </inkml:brush>
  </inkml:definitions>
  <inkml:trace contextRef="#ctx0" brushRef="#br0">8 1 9353,'0'0'1735,"-2"9"-1014,-4 31 239,6-37-825,0 1 0,0-1 0,0 0-1,1 1 1,-1-1 0,1 1 0,0-1-1,0 0 1,0 0 0,0 1 0,0-1-1,1 0 1,0 0 0,-1 0 0,1 0-1,0-1 1,1 1 0,1 2 0,5 4 246,1 0 0,0-1 0,13 9 1,-10-8-149,24 19 163,157 121 412,-151-112-777,-3 1 0,52 62 0,3 32 881,-6 3 0,82 169 0,83 129 666,-75-192-1354,247 257 0,-273-319-205,218 334 0,-336-460-39,3-1 0,59 62 1,-92-109 7,-1 0 0,0 0 1,0 0-1,0 0 0,0 1 0,-1-1 1,0 1-1,0 0 0,-1 0 0,0 0 1,0 0-1,0 1 0,0-1 0,-1 1 1,0-1-1,0 13 0,-2-10-28,-1 0 0,1 0 1,-1 0-1,-1 0 0,0-1 0,0 1 0,-1-1 0,1 1 1,-2-1-1,-8 13 0,-9 7-64,-1-2 1,-1 0-1,-1-2 0,-2 0 1,-31 21-1,-34 23 143,27-22-40,-92 86 0,-278 347 159,365-398-150,-86 96 97,-287 357 441,233-197-557,209-335 11,1 0-15,-1-1 0,0 0 0,1 0 0,-1 1 0,0-1 0,0 0 0,0 0 0,0 0 0,0 0 0,0 0 0,0 0 0,0 0 0,0 0 0,0 0 0,-2 0 0,2-1-6,1 0 0,0 0-1,-1 0 1,1 0 0,-1-1 0,1 1 0,0 0 0,-1 0 0,1-1-1,0 1 1,-1 0 0,1-1 0,0 1 0,-1 0 0,1-1 0,0 1-1,0-1 1,-1 1 0,1 0 0,0-1 0,0 1 0,0-1 0,0 1-1,0-1 1,0 1 0,-1 0 0,1-1 0,0 1 0,0-1-1,0 0 1,0-53-2139,0 42 1309,1-33-3318,2-4-1912</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37.663"/>
    </inkml:context>
    <inkml:brush xml:id="br0">
      <inkml:brushProperty name="width" value="0.025" units="cm"/>
      <inkml:brushProperty name="height" value="0.025" units="cm"/>
    </inkml:brush>
  </inkml:definitions>
  <inkml:trace contextRef="#ctx0" brushRef="#br0">169 315 6887,'7'-15'149,"11"-31"3372,-2 0-1,-2-2 1,14-81 0,-25 101-2161,-2 26-574,-1 6-43,-4 46 105,-31 286 70,29-235-302,9 134 1,1-203-333,12 48-1,-3-16 218,-20-91-614,-1 0 1,-17-36 0,13 39-198,-1 0-1,-1 1 1,-26-31 0,35 47 315,-1 0 1,0 0-1,-1 1 1,1 0-1,-1 0 1,-1 0-1,1 1 1,-1 0 0,0 1-1,0 0 1,0 0-1,0 0 1,-18-4-1,27 9 12,-1-1-1,1 0 0,-1 1 0,1-1 0,-1 0 0,0 1 0,1-1 0,-1 1 0,1-1 0,-1 1 1,0-1-1,1 1 0,-1-1 0,0 1 0,1 0 0,-1-1 0,0 1 0,0-1 0,0 1 0,0 0 1,0-1-1,1 1 0,-1-1 0,0 1 0,0 0 0,-1-1 0,1 1 0,0 0 0,0-1 0,0 1 1,0-1-1,0 1 0,-1 0 0,1-1 0,0 1 0,0-1 0,-1 1 0,1-1 0,-1 1 0,1-1 1,0 1-1,-1-1 0,1 1 0,-1-1 0,1 0 0,-1 1 0,1-1 0,-1 0 0,1 1 0,-1-1 1,1 0-1,-1 0 0,0 1 0,1-1 0,-1 0 0,0 0 0,1 0 0,-1 0 0,1 0 0,-1 0 1,0 0-1,1 0 0,-2 0 0,8 2 6,0 1 0,0-1-1,0 0 1,1-1 0,-1 0 0,0 0 0,0 0 0,1-1 0,-1 1 0,1-2 0,-1 1-1,0-1 1,10-2 0,1 0-104,-1-2 0,1 0 0,29-13 0,63-45-5971,-56 28-1288</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38.407"/>
    </inkml:context>
    <inkml:brush xml:id="br0">
      <inkml:brushProperty name="width" value="0.025" units="cm"/>
      <inkml:brushProperty name="height" value="0.025" units="cm"/>
    </inkml:brush>
  </inkml:definitions>
  <inkml:trace contextRef="#ctx0" brushRef="#br0">0 84 14606,'0'0'7329,"0"10"-6629,0 3-547,1 0 1,0 0-1,1 0 1,0 0-1,1-1 1,0 1-1,7 16 1,-9-27-133,0-1 0,0 0 1,0 0-1,0 1 0,0-1 1,0 0-1,0 0 1,0 0-1,1 0 0,-1 0 1,0-1-1,1 1 0,-1 0 1,1-1-1,-1 1 1,0-1-1,1 1 0,0-1 1,-1 1-1,1-1 0,-1 0 1,1 0-1,-1 0 1,1 0-1,-1 0 0,1 0 1,0-1-1,-1 1 0,1 0 1,-1-1-1,1 1 0,-1-1 1,1 1-1,-1-1 1,0 0-1,1 0 0,-1 0 1,0 0-1,2-1 0,6-4 212,0 0 0,0-1-1,-1 0 1,9-9-1,18-25 438,17-18-153,-48 55-432,0 0-1,1 0 1,-1 1 0,1-1 0,0 1 0,0 0 0,0 0-1,0 1 1,0 0 0,6-2 0,-9 4-72,-1-1 0,0 1 0,0 0 1,0 0-1,0 0 0,1 0 0,-1 0 0,0 0 1,0 0-1,0 0 0,0 1 0,1-1 0,-1 0 1,0 1-1,0-1 0,0 1 0,0-1 0,0 1 1,0 0-1,0-1 0,0 1 0,0 0 0,0 0 0,0-1 1,-1 1-1,1 0 0,0 0 0,0 0 0,-1 0 1,1 0-1,-1 0 0,1 2 0,10 42 209,-8-32-137,-1-2-45,1 10-4,2-1 1,8 25-1,-12-44-36,-1 0-1,0 0 0,0 0 0,1 0 0,-1 0 1,1 0-1,-1 0 0,1 0 0,-1 0 0,1-1 1,0 1-1,-1 0 0,1 0 0,0-1 1,0 1-1,0 0 0,-1-1 0,1 1 0,0-1 1,0 1-1,0-1 0,0 1 0,0-1 0,0 0 1,0 0-1,0 1 0,1-1 0,0 0 7,0-1 0,0 1 0,-1-1 0,1 1 0,0-1 0,-1 0-1,1 0 1,0 1 0,-1-1 0,1 0 0,-1-1 0,1 1 0,1-2-1,5-5 51,-1 0 0,-1-1 0,12-17-1,53-118 159,-71 142-220,1 0 0,0 1 0,0-1-1,-1 1 1,1-1 0,0 1 0,0-1 0,0 1 0,1 0 0,-1-1 0,0 1 0,0 0 0,1 0-1,-1 0 1,1 0 0,-1 0 0,3-1 0,-3 2 2,0 1-1,-1-1 1,1 0-1,0 1 0,-1-1 1,1 1-1,-1-1 1,1 1-1,0-1 1,-1 1-1,1-1 1,-1 1-1,0 0 1,1-1-1,-1 1 1,1 0-1,-1-1 1,0 1-1,0 0 1,1-1-1,-1 1 1,0 0-1,0 0 1,0-1-1,0 1 1,0 1-1,3 72-354,-3-64 245,0 36-181,0-28-1927,0-15-1247,0-30-10227</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38.783"/>
    </inkml:context>
    <inkml:brush xml:id="br0">
      <inkml:brushProperty name="width" value="0.025" units="cm"/>
      <inkml:brushProperty name="height" value="0.025" units="cm"/>
    </inkml:brush>
  </inkml:definitions>
  <inkml:trace contextRef="#ctx0" brushRef="#br0">0 0 16720,'0'0'8456,"29"48"-11307,2-42-1057,-2-3-3651</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39.130"/>
    </inkml:context>
    <inkml:brush xml:id="br0">
      <inkml:brushProperty name="width" value="0.025" units="cm"/>
      <inkml:brushProperty name="height" value="0.025" units="cm"/>
    </inkml:brush>
  </inkml:definitions>
  <inkml:trace contextRef="#ctx0" brushRef="#br0">121 15 10570,'0'0'8307,"-9"6"-6193,-3 5-1693,-1 0 1,2 1 0,-1 0 0,2 1 0,-11 16 0,17-23-374,0-1 0,0 1 0,1 0 0,0 0 0,0 1 0,1-1 0,0 1 0,0-1 0,0 1 0,1 0 0,0 0 0,0 0 0,1-1 0,0 1 0,0 0 0,0 0 0,3 9 0,-3-15-40,0 0 1,1 1-1,-1-1 1,1 0-1,-1 0 1,1 0-1,-1 0 1,1 0-1,0 0 1,-1 0-1,1 0 1,0-1-1,0 1 1,0 0 0,0 0-1,-1-1 1,1 1-1,0 0 1,1-1-1,-1 1 1,0-1-1,0 1 1,0-1-1,2 1 1,0-1 39,0 0 1,0 0 0,0 0 0,0 0 0,0 0-1,0 0 1,0-1 0,0 0 0,4-1-1,1-1 146,0 0 0,0-1 0,-1 1-1,1-2 1,12-8 0,-12 6-12,-1 0 1,1 0 0,-1-1-1,-1 0 1,1 0-1,-1-1 1,-1 0-1,0 0 1,0 0 0,0 0-1,-1-1 1,-1 0-1,0 0 1,4-18-1,-9 56-107,1-22-68,0 0 1,1 1 0,-1-1 0,1 0-1,1 0 1,-1 0 0,4 12-1,-4-17-3,1 0-1,-1 0 0,1 0 0,-1 0 0,1 0 1,-1 0-1,1-1 0,0 1 0,-1 0 0,1 0 0,0-1 1,0 1-1,0 0 0,0-1 0,0 1 0,0-1 1,-1 1-1,1-1 0,0 1 0,2-1 0,0 1 10,0-1-1,0 0 1,0 0-1,-1 0 1,1 0-1,0-1 0,0 1 1,0-1-1,0 0 1,-1 1-1,4-3 1,8-3 35,0-2 0,-1 0 1,0 0-1,0-1 0,-1-1 0,0 0 1,15-17-1,-16 16-52,0 0-1,0 1 1,2 0 0,-1 0 0,1 2 0,0-1-1,16-6 1,-29 15-2,1 0-1,-1 0 1,1 0-1,-1-1 1,1 1-1,0 0 1,-1 0-1,1 0 1,-1 0-1,1 0 1,-1 0-1,1 0 1,0 0-1,-1 0 1,1 0-1,-1 0 1,1 1-1,-1-1 1,1 0-1,-1 0 1,1 0-1,-1 1 1,1-1 0,-1 0-1,1 1 1,-1-1-1,1 0 1,-1 1-1,1-1 1,-1 1-1,0-1 1,1 2-1,6 24-52,-8 40 280,0-54-116,-2 57 627,3-69-722,0 1 0,0-1 0,0 1 0,0-1 0,0 0 0,0 1 0,0-1 0,0 1 0,0-1 0,0 1 0,0-1 0,0 0 0,0 1 0,0-1 0,0 1 0,1-1 0,-1 0 0,0 1 1,0-1-1,0 0 0,1 1 0,-1-1 0,0 0 0,1 1 0,-1-1 0,0 0 0,1 0 0,-1 1 0,0-1 0,1 0 0,-1 0 0,0 0 0,1 1 0,-1-1 0,1 0 0,0 0 0,17-7 187,14-20-82,-19 15-654,30-35-1423,-30 31-2079,-3-2-3387,-5 6-5214</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39.474"/>
    </inkml:context>
    <inkml:brush xml:id="br0">
      <inkml:brushProperty name="width" value="0.025" units="cm"/>
      <inkml:brushProperty name="height" value="0.025" units="cm"/>
    </inkml:brush>
  </inkml:definitions>
  <inkml:trace contextRef="#ctx0" brushRef="#br0">146 10 15535,'0'0'5984,"-12"-3"-4014,6 2-1832,3 0-84,0 0 0,0 0 0,-1 0 0,1 0 0,0 1 0,-1-1 0,1 1-1,0 0 1,-1 0 0,1 0 0,0 1 0,-1-1 0,1 1 0,0 0 0,-1 0 0,1 0 0,0 0 0,0 0 0,0 1 0,0 0 0,0-1 0,0 1 0,1 0 0,-1 0-1,1 1 1,-1-1 0,1 0 0,0 1 0,-4 4 0,1 2 70,1 0 1,-1 0-1,2 0 0,-1 1 1,1 0-1,1-1 0,-1 1 0,2 0 1,-1 0-1,1 17 0,1-24-95,0 0-1,0 1 1,0-1-1,0 0 1,1 1-1,-1-1 0,1 0 1,0 0-1,0 0 1,0 0-1,0 0 1,1 0-1,-1 0 1,1 0-1,0 0 1,0 0-1,0-1 1,0 1-1,0-1 0,1 0 1,-1 1-1,1-1 1,-1 0-1,1-1 1,0 1-1,0 0 1,0-1-1,0 1 1,0-1-1,0 0 1,0 0-1,0 0 0,0-1 1,1 1-1,2 0 1,6-1-153,0 0-1,1-1 1,-1 0 0,0-1 0,0 0 0,0-1-1,-1 0 1,1-1 0,-1 0 0,14-8 0,40-28-3390,-10-10-3938,-31 20 379</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39.831"/>
    </inkml:context>
    <inkml:brush xml:id="br0">
      <inkml:brushProperty name="width" value="0.025" units="cm"/>
      <inkml:brushProperty name="height" value="0.025" units="cm"/>
    </inkml:brush>
  </inkml:definitions>
  <inkml:trace contextRef="#ctx0" brushRef="#br0">69 256 14574,'0'0'9929,"-45"66"-9352,40-35-65,5-1 225,0 0 96,0-3-289,10-4-416,3-4-224,3-6-512,-1-4-513,-3-3-577,1-6-576,-1 0-833,-6-6-1602,-1-12-3458</inkml:trace>
  <inkml:trace contextRef="#ctx0" brushRef="#br0" timeOffset="1">53 0 12876,'0'0'12556,"-47"14"-12043,42 6-289,5 2-128,0-2-64,7-1-320,9-3-1090,6-2-1440,-4-3-1603,0-3-4771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6:44.257"/>
    </inkml:context>
    <inkml:brush xml:id="br0">
      <inkml:brushProperty name="width" value="0.025" units="cm"/>
      <inkml:brushProperty name="height" value="0.025" units="cm"/>
    </inkml:brush>
  </inkml:definitions>
  <inkml:trace contextRef="#ctx0" brushRef="#br0">65 147 2723,'0'0'1510,"-8"0"-501,6 0-1019,-27-1 814,27 1-708,1 0 0,0 0 0,0 0-1,0 0 1,0 0 0,0 0 0,0 1-1,0-1 1,0 0 0,0 0 0,0 1-1,0-1 1,0 1 0,0-1 0,0 1-1,0-1 1,1 1 0,-1-1 0,0 1 0,0 0-1,0 0 1,1-1 0,-1 1 0,0 0-1,1 0 1,-1 0 0,0 1 0,2-1-87,-1 0 1,1 0-1,0 0 1,-1-1-1,1 1 0,0 0 1,0 0-1,0 0 1,-1-1-1,1 1 1,0 0-1,0-1 1,0 1-1,0-1 1,0 1-1,0-1 1,0 0-1,1 1 1,-1-1-1,0 0 1,0 0-1,0 0 1,0 1-1,0-1 1,0-1-1,1 1 1,-1 0-1,2 0 1,-1 0 19,85 0 209,0-4 0,-1-3 0,87-20-1,15 0-179,443-21 1296,4 32-1164,-10 0-10,-426 7-121,398-9 453,-409 20-333,217 31 0,-291-18-170,184 31 14,-298-46-28,0 0-1,0 0 1,0 0 0,0 0 0,-1 1-1,1-1 1,0 0 0,0 0-1,0 0 1,0 0 0,0 0-1,0 1 1,0-1 0,0 0-1,0 0 1,0 0 0,0 0 0,0 1-1,0-1 1,0 0 0,0 0-1,0 0 1,0 0 0,1 0-1,-1 1 1,0-1 0,0 0-1,0 0 1,0 0 0,0 0 0,0 0-1,0 0 1,0 0 0,0 1-1,1-1 1,-1 0 0,0 0-1,0 0 1,0 0 0,0 0 0,-31 5 172,-46 2 43,-942 2 292,563-13-112,434 4-379,-1577 9 261,1553-9-283,9 0 6,0 1-1,-41 7 1,76-8-6,0 1 0,1-1 1,-1 0-1,0 0 0,0 1 0,1-1 1,-1 1-1,1 0 0,-1-1 0,0 1 1,1 0-1,0 0 0,-1 0 0,1 0 1,-1 0-1,1 0 0,0 1 0,-2 1 1,3-2-9,-1 0 0,1 0 1,0 0-1,0 0 0,0 0 1,0 0-1,0 0 0,0 0 1,0 0-1,0 0 0,1 0 1,-1 0-1,0 0 0,0 0 0,1-1 1,-1 1-1,1 0 0,-1 0 1,1 0-1,-1 0 0,1-1 1,0 1-1,0 1 0,4 3-38,1 0 0,-1 0 0,1-1 0,0 1 0,0-1 0,14 6 0,25 8 46,1-1-1,0-3 0,80 14 0,150 7-25,-238-31 36,617 31 273,2-36 130,-503-1-355,1475-67 839,-1601 68-1115,-16 1-264,0 0 0,0-1 0,0 0 0,-1-1 0,1-1 0,0 1 0,-1-2 0,13-5 0,-1-8-3954</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40.304"/>
    </inkml:context>
    <inkml:brush xml:id="br0">
      <inkml:brushProperty name="width" value="0.025" units="cm"/>
      <inkml:brushProperty name="height" value="0.025" units="cm"/>
    </inkml:brush>
  </inkml:definitions>
  <inkml:trace contextRef="#ctx0" brushRef="#br0">67 402 16720,'0'0'2108,"-7"11"33,1-4-1879,-34 58 2135,38-61-2308,0 1 1,0-1-1,0 0 1,1 1-1,-1-1 1,1 1-1,1 0 1,-1-1-1,0 1 1,1 0-1,0 0 1,0-1-1,1 1 1,-1 0-1,1-1 1,2 7-1,-3-10-85,1 0-1,0 1 1,0-1-1,0 0 1,1 1-1,-1-1 1,0 0-1,0 0 1,1 0-1,-1 0 1,0 0-1,1 0 1,-1 0-1,1-1 1,0 1-1,-1 0 1,1-1-1,-1 0 1,1 1-1,0-1 1,-1 0-1,1 0 1,0 1-1,-1-2 1,1 1-1,0 0 1,0 0-1,-1 0 1,1-1-1,-1 1 1,1-1-1,0 1 1,1-2-1,3 0 22,0 0 0,0 0-1,-1 0 1,0-1 0,1 0 0,-1 0-1,0 0 1,5-6 0,-2 1-4,-1-2 1,0 1 0,-1-1 0,0 0-1,0 0 1,-1 0 0,-1-1-1,1 0 1,-2 0 0,0 0-1,0 0 1,-1 0 0,0-1-1,-1 1 1,0-15 0,-12 36-246,6 4 225,0 1 0,1 0 0,1 0 1,0 0-1,1 1 0,0-1 1,2 0-1,1 25 0,-1-34 9,-1-4 0,1 0 0,0 0 0,0 0 1,0 0-1,0 0 0,0 0 0,0 0 0,0 0 0,0-1 1,1 1-1,-1 0 0,1 0 0,0 0 0,-1 0 1,1 0-1,0-1 0,0 1 0,0 0 0,0-1 0,1 1 1,-1-1-1,0 1 0,1-1 0,-1 0 0,1 1 0,-1-1 1,1 0-1,-1 0 0,1 0 0,0 0 0,0 0 1,0-1-1,-1 1 0,1 0 0,0-1 0,0 1 0,0-1 1,0 0-1,0 0 0,0 0 0,0 0 0,0 0 0,0 0 1,0 0-1,0-1 0,3 0 0,4-2 29,-1 1-1,1-1 1,-1-1 0,0 0-1,0 0 1,0 0 0,0-1-1,-1-1 1,9-6 0,7-11-35,0-1 0,-2-2 0,-1 1 0,-1-2 0,-1-1 0,-1 0 0,-2-1 0,-1-1 0,-1 0 1,-1-1-1,-2 0 0,-1-1 0,-2 0 0,-1-1 0,-2 1 0,1-45 0,-4 76-4,-1 1 1,0-1-1,0 1 1,0-1-1,0 1 0,0-1 1,0 1-1,1-1 0,-1 1 1,0-1-1,0 1 0,-1-1 1,1 1-1,0-1 0,0 1 1,0-1-1,0 1 1,0-1-1,0 1 0,-1 0 1,1-1-1,0 1 0,0-1 1,-1 1-1,1-1 0,0 1 1,-1 0-1,1-1 1,0 1-1,-1 0 0,1-1 1,-1 1-1,1 0 0,0 0 1,-1-1-1,1 1 0,-1 0 1,1 0-1,-2 0 0,-16 14 155,-14 31 215,11-10 64,-27 63 0,43-86-307,1 0 1,0 1 0,0-1 0,1 1 0,1 0 0,1 0 0,-1 0 0,2 0-1,1 19 1,-1-28-130,1-1-1,0 1 0,0-1 1,0 1-1,0-1 0,1 1 1,-1-1-1,1 0 0,0 0 1,0 0-1,0 0 0,0 0 1,0 0-1,1-1 0,0 1 1,-1-1-1,1 1 0,0-1 1,0 0-1,0 0 0,0 0 0,0-1 1,1 1-1,5 1 0,40 6-2180,0-12-4733,-17-7-3307</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40.769"/>
    </inkml:context>
    <inkml:brush xml:id="br0">
      <inkml:brushProperty name="width" value="0.025" units="cm"/>
      <inkml:brushProperty name="height" value="0.025" units="cm"/>
    </inkml:brush>
  </inkml:definitions>
  <inkml:trace contextRef="#ctx0" brushRef="#br0">113 21 15118,'0'0'4426,"-10"-5"-2189,-31-10-1058,40 15-1135,-1 0-1,1 0 0,-1 0 0,1 0 1,-1 1-1,1-1 0,-1 1 0,1-1 1,-1 1-1,1-1 0,0 1 0,-1 0 1,1 0-1,0 0 0,-1 0 1,1 0-1,0 0 0,0 0 0,0 0 1,0 0-1,0 0 0,0 1 0,0-1 1,1 0-1,-1 1 0,0-1 0,0 2 1,-14 40 628,14-40-591,-2 8 45,0-1 1,1 1-1,0 0 0,1 0 1,0 0-1,1 1 1,1-1-1,-1 0 0,2 0 1,2 11-1,-3-18-134,0-1 0,0 1 0,1 0 0,-1-1 0,1 0 0,0 1 0,0-1-1,0 0 1,1 0 0,-1 0 0,1 0 0,0 0 0,-1-1 0,1 1 0,1-1 0,-1 0 0,0 0 0,0 0 0,1 0 0,-1 0-1,1-1 1,-1 0 0,1 0 0,0 0 0,0 0 0,0 0 0,-1-1 0,1 1 0,0-1 0,0 0 0,6-1 0,-4 0-271,1 1 0,-1-1 0,1-1 0,-1 1 0,0-1 0,0 0 0,0-1 0,0 1 0,0-1 0,0 0 0,-1-1 1,7-5-1,-1 0-1398,0-1-1,0 0 1,-1-1 0,12-18 0,11-18-6346</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41.305"/>
    </inkml:context>
    <inkml:brush xml:id="br0">
      <inkml:brushProperty name="width" value="0.025" units="cm"/>
      <inkml:brushProperty name="height" value="0.025" units="cm"/>
    </inkml:brush>
  </inkml:definitions>
  <inkml:trace contextRef="#ctx0" brushRef="#br0">42 0 17649,'-2'11'2546,"-7"24"-911,0-2-519,2 0-1,1 1 0,-2 42 1,7-67-1013,5 40 273,-3-48-417,-1 1 0,1-1 0,-1 1 0,1 0 0,0-1 0,0 1 0,0-1 0,-1 0 0,1 1 0,1-1 0,-1 0 0,0 1 0,0-1 0,0 0 0,1 0 0,-1 0 0,0 0 0,1 0 0,-1 0 0,1-1 0,-1 1-1,1 0 1,0-1 0,-1 1 0,3-1 0,-4 1 38,1-1 1,-1 0-1,1 0 0,-1 0 0,0-1 0,1 1 1,-1 0-1,1 0 0,-1 0 0,0 0 0,1 0 0,-1 0 1,0 0-1,1-1 0,-1 1 0,0 0 0,1 0 0,-1-1 1,0 1-1,1 0 0,-1 0 0,0-1 0,1 1 0,-1 0 1,0-1-1,0 1 0,0 0 0,1-1 0,-1 1 0,0 0 1,0-1-1,0 1 0,0-1 0,0 1 0,0 0 0,0-1 1,1 0-1,-1-18 177,0 15-177,-3-44 112,-2 0 0,-15-67 0,18 107-83,5 39 927,-4-27-912,2 1 1,-1-1-1,0 1 0,1-1 1,0 1-1,0-1 0,2 7 1,-2-9-39,0-1 0,0 1-1,0-1 1,1 0 0,-1 1 0,0-1 0,0 0 0,1 0 0,-1 0 0,1 0-1,-1 0 1,1 0 0,-1 0 0,1 0 0,0-1 0,-1 1 0,1-1 0,0 1-1,-1-1 1,1 0 0,0 0 0,0 1 0,0-1 0,2-1 0,-1 1 11,1 0 1,-1 0-1,0-1 1,0 0-1,0 1 1,0-1-1,1 0 1,-1-1-1,0 1 1,-1 0-1,1-1 1,0 0-1,0 0 1,-1 1 0,6-6-1,33-42 73,-11 12-113,-26 32 16,29-23-209,-33 62 59,-2-17 188,0-8-3,1-1 0,0 0 1,0 1-1,1-1 0,0 0 1,1 1-1,0-1 0,2 10 1,38 26 22,-35-25 340,2 5-6066,-4-24 800,-3-13-1060,1-8-516</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41.683"/>
    </inkml:context>
    <inkml:brush xml:id="br0">
      <inkml:brushProperty name="width" value="0.025" units="cm"/>
      <inkml:brushProperty name="height" value="0.025" units="cm"/>
    </inkml:brush>
  </inkml:definitions>
  <inkml:trace contextRef="#ctx0" brushRef="#br0">0 1 17232,'0'0'9033</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42.029"/>
    </inkml:context>
    <inkml:brush xml:id="br0">
      <inkml:brushProperty name="width" value="0.025" units="cm"/>
      <inkml:brushProperty name="height" value="0.025" units="cm"/>
    </inkml:brush>
  </inkml:definitions>
  <inkml:trace contextRef="#ctx0" brushRef="#br0">155 44 897,'0'0'19725,"-9"-8"-18198,-29-21-491,36 28-943,-1 0 0,1 0 0,-1 0 0,0 0 1,1 1-1,-1-1 0,0 1 0,1-1 1,-1 1-1,0 0 0,0 0 0,0 0 0,1 1 1,-1-1-1,0 1 0,1-1 0,-1 1 0,0 0 1,1 0-1,-1 0 0,1 0 0,-1 1 1,1-1-1,0 1 0,-1-1 0,1 1 0,0 0 1,-3 3-1,2-3-66,1 0 1,-1 1-1,1-1 0,0 1 1,0-1-1,0 1 0,0 0 1,0 0-1,0 0 0,1 0 1,-1 0-1,1 0 0,0 1 1,0-1-1,0 0 1,0 1-1,1-1 0,0 1 1,-1-1-1,2 6 0,-1-8-27,1 1 0,0-1 0,0 0 0,1 0 0,-1 0 0,0 0 0,0 0 0,0 0 0,1-1 0,-1 1 0,1 0 0,-1-1 0,0 1 0,1-1 0,-1 1 0,1-1 0,-1 0-1,1 1 1,-1-1 0,1 0 0,-1 0 0,3 0 0,46-1-265,-36 1-29,114 0-1521,-127 0 1836,0 0-1,0 0 1,-1 0 0,1 0 0,0 0-1,0 1 1,0-1 0,-1 0 0,1 0-1,0 1 1,0-1 0,0 0 0,-1 1 0,1-1-1,0 0 1,-1 1 0,1-1 0,0 1-1,-1 0 1,1-1 0,-1 1 0,1-1-1,0 1 1,-1 0 0,0-1 0,1 1-1,-1 0 1,1 0 0,-1-1 0,0 1 0,0 0-1,1 0 1,-1 0 0,0-1 0,0 1-1,0 0 1,0 0 0,0 0 0,0 0-1,0-1 1,0 1 0,0 0 0,0 0 0,-1 0-1,1 0 1,0-1 0,0 1 0,-1 0-1,1 0 1,-1-1 0,1 1 0,-1 0-1,1-1 1,-1 1 0,0 0 0,-2 4 250,0 0 1,-1 0 0,1-1-1,-1 1 1,0-1-1,-7 5 1,-2 0 144,0 0 0,0-1-1,-1-1 1,-17 6 0,24-10-735,-1-1 0,0 0 0,0 0 0,0-1 0,-15 1 1,23-2 196,0 0 1,-1 0 0,1 0-1,0 0 1,0 0 0,-1-1-1,1 1 1,0 0 0,0 0 0,0 0-1,-1 0 1,1 0 0,0 0-1,0 0 1,0 0 0,-1-1 0,1 1-1,0 0 1,0 0 0,0 0-1,0 0 1,-1-1 0,1 1 0,0 0-1,0 0 1,0 0 0,0-1-1,0 1 1,0 0 0,0 0-1,0-1 1,0 1 0,0 0 0,-1 0-1,1-1 1,0 1 0,0 0-1,0 0 1,1 0 0,-1-1 0,0 1-1,0 0 1,0 0 0,0-1-1,0 1 1,0-3-1490,0-11-6279</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42.432"/>
    </inkml:context>
    <inkml:brush xml:id="br0">
      <inkml:brushProperty name="width" value="0.025" units="cm"/>
      <inkml:brushProperty name="height" value="0.025" units="cm"/>
    </inkml:brush>
  </inkml:definitions>
  <inkml:trace contextRef="#ctx0" brushRef="#br0">0 1 4292,'0'0'18033,"54"36"-17040,-38-15-384,-3-1-353,1-3-128,-3-3-96,2-2-384,-2-6-865,-4-5-1442,-4-1-2017</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42.765"/>
    </inkml:context>
    <inkml:brush xml:id="br0">
      <inkml:brushProperty name="width" value="0.025" units="cm"/>
      <inkml:brushProperty name="height" value="0.025" units="cm"/>
    </inkml:brush>
  </inkml:definitions>
  <inkml:trace contextRef="#ctx0" brushRef="#br0">1 1 17617,'0'0'4612,"12"59"-4324,15-49-256,4-5-256,9-3-1121,5-2-1442,2-4-2338,-4-7-3587</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43.093"/>
    </inkml:context>
    <inkml:brush xml:id="br0">
      <inkml:brushProperty name="width" value="0.025" units="cm"/>
      <inkml:brushProperty name="height" value="0.025" units="cm"/>
    </inkml:brush>
  </inkml:definitions>
  <inkml:trace contextRef="#ctx0" brushRef="#br0">147 1 12812,'0'0'3075,"-9"9"-582,-3 1-1914,-26 26 1788,-43 50-1,80-86-2364,1 1 0,-1-1 0,1 0 0,0 1 0,-1-1 0,1 0 0,0 1 0,-1-1 0,1 1 0,0-1 0,-1 1 0,1-1 1,0 1-1,0-1 0,0 1 0,-1-1 0,1 1 0,0-1 0,0 1 0,0-1 0,0 1 0,0-1 0,0 1 0,0-1 0,0 1 0,0-1 0,0 1 0,0-1 0,1 1 0,-1-1 1,0 1-1,0 0 0,19 1-20,38-18-244,-43 12 105,8-2-226,1 1-1,1 0 0,-1 2 1,1 1-1,-1 0 0,1 2 1,32 4-1,-54-4 409,0 0 0,0 0 1,0 0-1,-1 1 0,1-1 0,0 0 1,0 1-1,-1 0 0,1-1 0,0 1 0,-1 0 1,1 0-1,-1 0 0,1 0 0,-1 0 1,1 0-1,-1 0 0,0 1 0,1-1 1,-1 0-1,0 1 0,0-1 0,0 1 1,0-1-1,0 1 0,-1 0 0,1-1 1,0 1-1,-1 0 0,1-1 0,-1 1 1,0 0-1,1 0 0,-1 0 0,0-1 1,0 1-1,0 0 0,0 0 0,-1 0 0,1-1 1,0 1-1,-1 2 0,-1 1 255,0 0 0,0 0 0,-1 0 0,1 0 0,-1 0 0,0-1 0,0 1 0,-1-1 0,0 0 0,1 0-1,-1 0 1,-8 6 0,2-4 31,0 1 0,-1-1-1,0-1 1,0 0-1,-1 0 1,0-1 0,-15 3-1,18-6-775,0 1-1,-1-1 1,1-1-1,0 0 0,0 0 1,-12-2-1,5-5-4632,8-7-3918</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44.240"/>
    </inkml:context>
    <inkml:brush xml:id="br0">
      <inkml:brushProperty name="width" value="0.025" units="cm"/>
      <inkml:brushProperty name="height" value="0.025" units="cm"/>
    </inkml:brush>
  </inkml:definitions>
  <inkml:trace contextRef="#ctx0" brushRef="#br0">411 82 5093,'0'0'4596,"-1"-10"-1585,1 5-2770,-8-35 2659,7 38-2658,0 0 1,1 1-1,-1-1 1,0 1-1,0-1 1,0 1-1,0 0 1,0-1 0,-1 1-1,1 0 1,0 0-1,-1 0 1,1 0-1,-1 0 1,1 0-1,-1 0 1,1 0-1,-1 0 1,0 1-1,1-1 1,-1 1-1,0-1 1,1 1 0,-1 0-1,0 0 1,-3 0-1,4 0-169,0 1-1,0-1 1,1 1-1,-1 0 0,0 0 1,0-1-1,0 1 1,0 0-1,1 0 1,-1 0-1,1 0 1,-1 0-1,0 0 1,1 0-1,-1 0 0,1 0 1,0 0-1,-1 0 1,1 0-1,0 1 1,0 1-1,-7 31 899,6-29-765,-2 14-99,1-1 1,1 1-1,1 0 1,1-1-1,0 1 0,1-1 1,1 1-1,1-1 1,1 0-1,0 0 1,1-1-1,1 1 0,1-1 1,0-1-1,18 28 1,-11-21 44,-2 1 1,-1 1-1,0 0 1,9 35-1,-17-47 15,-1-1-1,0 1 1,-1 0-1,-1-1 1,0 1-1,0 0 0,-2 0 1,1 0-1,-2 0 1,0-1-1,-5 20 1,6-28-141,0-1 0,0 1 0,0-1 0,-1 1 0,1-1 0,-1 1 0,0-1 0,0 0 0,0 0 0,0 0 0,-1 0 0,1 0 0,-1-1 0,0 1 0,0-1 0,0 0 0,0 1 0,0-1 0,0 0 0,-1-1 0,1 1 0,-1-1 0,1 0 0,-1 1 0,1-1 0,-1-1 0,0 1 0,0-1 0,1 1 0,-1-1 0,0 0 0,0 0 0,1-1 0,-8 0 0,2-2-16,1 1 0,-1-1 0,0-1 0,0 1 0,1-1 0,0-1 1,0 0-1,0 0 0,1 0 0,-1-1 0,1 0 0,1-1 0,-7-7 0,4 3-46,1 0 0,0-1 0,1 0 0,0 0 0,1-1-1,1 0 1,0 0 0,0 0 0,2-1 0,-1 1 0,2-1-1,-2-25 1,3 17-146,2 0 0,0 1 0,2-1 0,0 0 0,2 1-1,0 0 1,13-33 0,-13 41 89,0 0-1,-1-1 1,-1 0 0,0 1-1,-1-1 1,0-1-1,-1 1 1,-1-22-1,-1 32 73,1 0 0,-1-1-1,0 1 1,0-1-1,-1 1 1,1 0-1,-1 0 1,0 0-1,0 0 1,0 0 0,-1 0-1,1 1 1,-1-1-1,0 1 1,0-1-1,0 1 1,-1 0 0,1 1-1,-1-1 1,0 0-1,1 1 1,-1 0-1,0 0 1,0 0-1,-1 0 1,1 1 0,0-1-1,0 1 1,-1 0-1,-7 0 1,5 0 22,0 0 0,0 0 1,0 1-1,0 0 0,0 0 1,0 1-1,0-1 0,0 2 1,0-1-1,0 1 0,1 0 1,-14 6-1,17-6 1,-1 1 0,0-1 0,1 1 0,-1 0 0,1 0-1,0 0 1,0 1 0,0-1 0,0 1 0,1 0 0,-1 0 0,1 0 0,0 0-1,0 0 1,1 0 0,-1 0 0,1 1 0,0-1 0,0 0 0,0 1 0,0 6 0,1-6 14,-1 0 0,1 0 0,0 0 0,0 0 0,1 0 0,0 0 0,0 0 0,0 0 0,0 0 0,1 0 0,0 0 1,0-1-1,0 1 0,0 0 0,1-1 0,0 0 0,0 0 0,0 0 0,7 7 0,0-3 71,0-1 1,0 0-1,1 0 0,-1-1 0,2-1 1,-1 0-1,17 5 0,10 1 247,73 11 0,-82-18-291,-1 1 1,0 2-1,0 0 1,0 2-1,29 13 1,-53-19-45,0-1 0,0 0 0,0 1 0,0 0 0,0 0 0,-1 0 0,0 0 0,0 0 0,0 1 0,0 0 0,0-1 0,0 1 0,-1 0 0,0 0 0,0 1 0,0-1 0,1 5 0,0 4-2,-1 0-1,0 0 1,0 0-1,-2 20 0,2 11-510,6-31-2311,-8-13 2630,0 0 1,0 0-1,1 0 0,-1 0 1,0 0-1,0 0 0,1 0 1,-1 0-1,0 0 0,0 0 0,1 0 1,-1 0-1,0 0 0,0 0 1,1 0-1,-1 0 0,0 0 1,0 0-1,1 0 0,-1 0 1,0 0-1,0 0 0,1 0 1,-1-1-1,0 1 0,0 0 0,0 0 1,1 0-1,-1 0 0,0-1 1,0 1-1,0 0 0,0 0 1,1-1-1,-1 1 0,0 0 1,0 0-1,0 0 0,0-1 0,4-12-9195</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45.108"/>
    </inkml:context>
    <inkml:brush xml:id="br0">
      <inkml:brushProperty name="width" value="0.025" units="cm"/>
      <inkml:brushProperty name="height" value="0.025" units="cm"/>
    </inkml:brush>
  </inkml:definitions>
  <inkml:trace contextRef="#ctx0" brushRef="#br0">275 58 5509,'3'-3'913,"0"-1"1,0 1-1,1 0 0,-2-1 0,1 0 0,0 1 0,2-6 0,-5 8-797,0 0 0,1 1-1,-1-1 1,0 0-1,0 0 1,0 1-1,0-1 1,0 0-1,1 1 1,-1-1 0,-1 0-1,1 0 1,0 1-1,0-1 1,0 0-1,0 0 1,0 1-1,-1-1 1,1 0-1,0 1 1,-1-1 0,1 0-1,0 1 1,-1-1-1,1 1 1,-1-1-1,1 1 1,-1-1-1,1 1 1,-1-1 0,1 1-1,-1-1 1,0 1-1,1-1 1,-1 1-1,0 0 1,1 0-1,-1-1 1,0 1 0,1 0-1,-1 0 1,0 0-1,0-1 1,1 1-1,-1 0 1,0 0-1,1 0 1,-1 0-1,0 1 1,0-1 0,0 0-1,-7 0 100,0-1 0,0 1 1,0 1-1,1 0 0,-1 0 0,0 0 0,1 1 0,-1 0 1,1 1-1,-1-1 0,1 1 0,0 1 0,0-1 0,-11 9 1,8-4-35,0 1 1,0 0-1,1 1 1,1 0 0,-1 0-1,2 0 1,-1 1-1,-6 15 1,2-1 9,0 0 0,2 1 0,2 0 0,0 1 0,1 0 0,2 0 0,-3 49 0,7-68-169,1 0 0,0 0 0,0 0 0,1 0 0,0 0-1,0 0 1,1 0 0,0-1 0,6 15 0,-6-19-44,0 0 0,0-1 0,0 1 0,0 0 0,0-1 0,1 0 0,-1 1 0,1-1 0,0 0 0,0 0 0,0 0 0,0-1 0,0 1 0,0-1 1,0 0-1,0 1 0,1-2 0,-1 1 0,0 0 0,1 0 0,-1-1 0,0 0 0,1 0 0,-1 0 0,5-1 0,6 0-146,1-2 1,0 0-1,-1-1 1,0 0-1,0-1 1,0-1-1,0 0 1,-1 0-1,0-2 1,0 0-1,21-18 1,49-46-2588,-15-2-3445,-34 33 440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6:45.728"/>
    </inkml:context>
    <inkml:brush xml:id="br0">
      <inkml:brushProperty name="width" value="0.025" units="cm"/>
      <inkml:brushProperty name="height" value="0.025" units="cm"/>
    </inkml:brush>
  </inkml:definitions>
  <inkml:trace contextRef="#ctx0" brushRef="#br0">797 143 4869,'254'0'2443,"1493"10"1205,-156-4-2744,-743-8-111,-73 37-693,-455-15-803,-317-21 423,-13-1 93,-36-6 27,-70-9 221,-899-50 338,-7 51 54,194 5-483,-267-39-45,538 21 54,-407 19 107,816 18-76,1 6 1,-187 43 0,325-55-29,5-1 1,-1-1 1,0 2-1,1-1 1,-1 1 0,1-1-1,-1 1 1,-6 5-1,33-3-383,466 1 757,-267-7-351,2403-25 378,-2044 8 45,1724-17-180,-1489 65-4407,-562-26 266</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46.273"/>
    </inkml:context>
    <inkml:brush xml:id="br0">
      <inkml:brushProperty name="width" value="0.025" units="cm"/>
      <inkml:brushProperty name="height" value="0.025" units="cm"/>
    </inkml:brush>
  </inkml:definitions>
  <inkml:trace contextRef="#ctx0" brushRef="#br0">52 400 7911,'0'0'1928,"9"-7"-1576,15-7-17,0 0 0,0 2 1,1 1-1,34-11 0,-58 22-64,1 0-1,-1 0 1,1-1-1,-1 1 1,0-1-1,1 1 1,-1-1 0,0 1-1,1-1 1,-1 0-1,0 0 1,0 0-1,1 0 1,-1 0-1,1-1 1,-2 2-102,0-1-1,0 1 1,0-1 0,-1 1 0,1-1 0,0 1 0,0 0 0,0-1-1,0 1 1,-1-1 0,1 1 0,0 0 0,0-1 0,-1 1-1,1 0 1,0-1 0,-1 1 0,1 0 0,0 0 0,-1-1-1,1 1 1,0 0 0,-1 0 0,1 0 0,-1-1 0,1 1-1,0 0 1,-1 0 0,1 0 0,-2 0 0,-22-6 3432,0 3-4172,16 4 654,0 1 0,1-1-1,-1 1 1,0 0 0,1 1-1,0-1 1,0 2 0,0-1-1,0 1 1,0 0-1,1 0 1,-1 1 0,1 0-1,1 0 1,-1 0 0,-6 8-1,6-7-8,1 1 0,-1 0 0,1 0 0,0 0 0,0 1 0,1 0 0,0 0 0,1 0 0,0 0 0,0 0 0,0 1 0,1-1 0,1 1 0,-2 10 0,3-18-72,0-1-1,1 1 1,-1 0 0,0 0-1,0 0 1,1-1 0,-1 1-1,0 0 1,1 0 0,-1 0-1,1-1 1,-1 1 0,1 0-1,-1-1 1,1 1 0,-1-1-1,1 1 1,0 0 0,-1-1-1,1 1 1,0-1 0,0 0-1,-1 1 1,1-1 0,0 1-1,0-1 1,0 0 0,-1 0-1,1 0 1,0 1 0,0-1-1,0 0 1,0 0 0,0 0-1,-1 0 1,1 0 0,0-1-1,0 1 1,1 0 0,39-10 32,-18-1-14,-1-2 0,0-1 0,-1 0 0,-1-1 0,0-2 0,33-35 0,-34 32-53,1 2 0,0-1 0,1 2 0,1 1 0,1 1 1,25-13-1,-46 27 30,-1 0 1,0 0-1,1 0 0,-1 1 1,1-1-1,-1 0 1,1 1-1,-1-1 1,1 1-1,-1 0 1,1-1-1,0 1 1,-1 0-1,1 0 1,-1 0-1,1 0 1,0 0-1,-1 0 1,1 1-1,-1-1 1,1 1-1,-1-1 1,1 1-1,-1-1 1,1 1-1,-1 0 1,1 0-1,-1-1 1,0 1-1,1 0 1,-1 0-1,0 0 1,0 1-1,0-1 1,0 0-1,0 0 1,0 1-1,0-1 1,0 0-1,-1 1 0,1-1 1,0 1-1,-1-1 1,1 1-1,-1-1 1,0 1-1,1 0 1,-1 1-1,2 10 87,-1 0-1,-1 0 0,0 1 1,-3 22-1,2-27 8,-4 20 17,2-6 411,15-45-158,1-5-316,-9 21-36,0 0 1,-1 0-1,0-1 0,0 1 0,0-1 0,-1 0 0,0 0 0,1-7 1,-3-76-32,0 90-52,15 22-503,-11-19 577,0-1 1,0 1-1,0-1 1,0 1-1,0-1 0,1-1 1,-1 1-1,0-1 1,1 1-1,-1-1 0,7 0 1,-5 0-456,-1-1 1,1 0-1,0-1 1,-1 0-1,1 0 1,0 0-1,-1 0 0,7-3 1,7-5-2043,0 0 1,-1-2-1,-1 0 1,20-16-1,25-16 9790,-68 44-4011,4-1-3234,1 1 1,-1 0-1,1 0 1,-1 0-1,1 0 0,-1 0 1,1 0-1,0 0 0,-1 0 1,1 0-1,0 1 1,-2 2-1,-4 7 235,1 0 0,1 1 0,-1-1 0,2 1 0,0 0 0,0 1-1,1-1 1,0 1 0,1-1 0,1 1 0,0 13 0,1-25-277,0-1-1,0 1 1,0-1-1,0 0 1,0 1 0,1-1-1,-1 1 1,0-1-1,0 1 1,0-1 0,1 1-1,-1-1 1,0 0-1,0 1 1,1-1-1,-1 0 1,1 1 0,-1-1-1,0 0 1,1 1-1,-1-1 1,0 0 0,1 0-1,-1 1 1,1-1-1,-1 0 1,1 0 0,-1 0-1,1 0 1,-1 0-1,1 1 1,-1-1-1,1 0 1,-1 0 0,1 0-1,-1 0 1,1-1-1,-1 1 1,0 0 0,1 0-1,-1 0 1,1 0-1,-1 0 1,1-1-1,-1 1 1,1 0 0,-1 0-1,1-1 1,23-12 131,73-73 68,-71 61-336,0 2 1,48-34-1,-71 55 116,1-1-1,0 1 0,-1 0 1,1 0-1,0 1 0,0-1 0,0 1 1,0 0-1,0 0 0,1 0 1,-1 1-1,6-1 0,-8 2 14,0-1-1,-1 0 0,1 1 1,-1 0-1,1-1 0,-1 1 1,0 0-1,1 0 1,-1-1-1,0 1 0,1 0 1,-1 1-1,0-1 0,0 0 1,0 0-1,0 0 0,0 1 1,0-1-1,0 0 1,-1 1-1,1-1 0,0 1 1,-1-1-1,1 1 0,-1-1 1,1 1-1,-1-1 1,0 1-1,0 0 0,0-1 1,0 1-1,0 0 0,0 1 1,1 114 867,17-137 133,10-19-855,-5 5-163,36-40 1,-52 66-128,-1 1 0,1 0 0,1 1 0,0 0 1,-1 0-1,2 0 0,-1 1 0,1 1 1,-1-1-1,19-5 0,-26 9 136,0 1 0,0 0-1,0 0 1,0 0 0,0-1 0,-1 1-1,1 0 1,0 0 0,0 0 0,0 0 0,0 0-1,0 1 1,0-1 0,0 0 0,0 0-1,-1 1 1,1-1 0,0 0 0,0 1-1,0-1 1,0 1 0,-1-1 0,1 1 0,0-1-1,-1 1 1,1 0 0,0-1 0,0 2-1,0 0 13,0 1-1,0-1 0,0 0 0,0 1 0,0-1 1,-1 1-1,1-1 0,-1 1 0,0-1 0,1 4 1,-2 6 157,0 0 0,0 0 0,-5 17 1,-10 47 2158,33-105-2813,16-29-5121,-15 16-2385</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46.775"/>
    </inkml:context>
    <inkml:brush xml:id="br0">
      <inkml:brushProperty name="width" value="0.025" units="cm"/>
      <inkml:brushProperty name="height" value="0.025" units="cm"/>
    </inkml:brush>
  </inkml:definitions>
  <inkml:trace contextRef="#ctx0" brushRef="#br0">212 117 10826,'0'-3'559,"1"0"0,-1 0 0,1 0 0,-1-1 0,0 1 0,0 0 0,0 0-1,-1 0 1,1 0 0,-1 0 0,0 0 0,0 0 0,0 0 0,0 0 0,0 0 0,-1 0 0,1 0-1,-4-3 1,3 4-396,0 1-1,0-1 0,0 1 0,-1 0 1,1 0-1,0 0 0,-1 0 0,1 0 1,-1 0-1,1 1 0,-1-1 0,0 1 1,1 0-1,-1 0 0,1-1 0,-1 2 1,1-1-1,-1 0 0,0 1 0,1-1 0,-1 1 1,1 0-1,0-1 0,-3 3 0,-2 0-80,0 0 0,0 1 0,0 0 0,1 1-1,0-1 1,0 1 0,0 0 0,1 1-1,-1 0 1,1-1 0,1 2 0,-1-1 0,1 0-1,0 1 1,-4 9 0,1-1 71,0 1 0,1 0 0,0 0 0,1 0 0,-4 34 0,8-48-146,0 1 1,1-1-1,0 1 1,0 0-1,0-1 1,0 1-1,0-1 1,0 1-1,1 0 1,-1-1-1,1 1 1,0-1-1,-1 1 1,1-1-1,0 1 1,1-1 0,-1 0-1,0 1 1,3 2-1,-2-4-3,0 1 0,0-1 0,-1-1 0,1 1 0,0 0 0,0 0 0,0-1 0,0 1 0,0-1 0,0 1 0,0-1 0,0 0 0,0 0 0,0 0 0,0 0 0,0 0 0,0 0-1,0 0 1,3-2 0,4 0 17,0-1-1,0-1 0,-1 1 0,1-1 1,-1-1-1,0 0 0,0 0 0,0-1 1,8-7-1,1-4 33,-2 0-1,0-1 1,0 0-1,12-24 1,-22 35-40,-1 0-1,0-1 1,-1 1 0,1-1 0,-2 0-1,1 0 1,-1 0 0,0 0-1,-1-1 1,0 1 0,0 0 0,0-1-1,-1 1 1,-2-15 0,1 21-60,1 1 0,0-1 0,0 0 0,-1 1 1,1-1-1,-1 1 0,1 0 0,-1-1 0,0 1 0,0-1 1,1 1-1,-1 0 0,0 0 0,0-1 0,0 1 0,0 0 1,-1 0-1,1 0 0,0 0 0,0 0 0,-1 0 0,1 1 1,0-1-1,-1 0 0,1 1 0,-1-1 0,1 1 0,-1-1 1,1 1-1,-1 0 0,1 0 0,-1-1 0,0 1 0,1 0 1,-1 0-1,1 1 0,-1-1 0,1 0 0,-1 0 0,1 1 1,-1-1-1,-2 2 0,1-1-139,-1 1-1,1-1 1,0 1 0,0 0 0,-1 0 0,1 0 0,1 0-1,-1 1 1,0-1 0,0 1 0,1 0 0,0 0 0,-1 0-1,1 0 1,0 0 0,1 0 0,-3 4 0,0 15-3383,3-9-2722</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47.545"/>
    </inkml:context>
    <inkml:brush xml:id="br0">
      <inkml:brushProperty name="width" value="0.025" units="cm"/>
      <inkml:brushProperty name="height" value="0.025" units="cm"/>
    </inkml:brush>
  </inkml:definitions>
  <inkml:trace contextRef="#ctx0" brushRef="#br0">52 107 10634,'0'0'6790,"-50"14"-3875,48-9-897,2-3-641,20-2-223,7 0-386,7 0-351,6-14-193,5-5-160,2 0-96,-2-5-1153,-4-2-1986,-7 1-3492</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48.662"/>
    </inkml:context>
    <inkml:brush xml:id="br0">
      <inkml:brushProperty name="width" value="0.025" units="cm"/>
      <inkml:brushProperty name="height" value="0.025" units="cm"/>
    </inkml:brush>
  </inkml:definitions>
  <inkml:trace contextRef="#ctx0" brushRef="#br0">114 151 5541,'0'0'7752,"1"-9"-4021,-1-29-736,1 37-2904,-1 1 1,0-1-1,0 0 0,0 1 1,0-1-1,0 1 0,0-1 1,0 0-1,0 1 0,0-1 1,0 1-1,0-1 0,0 1 1,0-1-1,0 0 0,0 1 1,0-1-1,-1 1 0,1-1 0,0 1 1,-1-1-1,1 1 0,0-1 1,-1 1-1,1-1 0,0 1 1,-1-1-1,1 1 0,-1 0 1,1-1-1,-1 1 0,1 0 1,-1-1-1,1 1 0,-1 0 1,1 0-1,-1-1 0,1 1 1,-1 0-1,0 0 0,1 0 1,-1 0-1,1 0 0,-1 0 1,0 0-1,1 0 0,-1 0 1,1 0-1,-1 0 0,1 0 1,-1 0-1,0 1 0,1-1 1,-1 0-1,1 0 0,-1 1 1,1-1-1,-1 0 0,1 1 1,-1-1-1,1 0 0,-1 1 1,1-1-1,0 1 0,-1-1 1,1 1-1,-28 25 671,19-11-742,1 0-1,0 0 1,1 1-1,0 0 1,2 1 0,0-1-1,1 1 1,0 0-1,1 0 1,1 0-1,1 32 1,1-47-17,-1-1-1,1 1 1,0-1-1,0 1 1,1-1-1,-1 1 1,0 0 0,0-1-1,1 1 1,-1-1-1,1 1 1,-1-1-1,1 0 1,0 1 0,0-1-1,-1 0 1,1 1-1,0-1 1,0 0-1,0 0 1,1 0 0,-1 0-1,0 0 1,0 0-1,3 2 1,-2-3 2,1 1 1,0 0 0,0-1-1,-1 1 1,1-1-1,0 0 1,0 0-1,0 0 1,-1 0 0,1-1-1,0 1 1,0-1-1,3-1 1,5-1-2,0-2 1,0 1-1,0-2 0,0 1 1,15-12-1,-26 17-4,46-40-457,-44 38 449,0 0 0,0 0 0,0 0 0,0 0 1,-1 0-1,1 0 0,-1-1 0,1 1 0,-1 0 0,0-1 0,0 1 1,0-1-1,0 1 0,-1-1 0,1 0 0,0 1 0,-1-1 1,0 0-1,0-3 0,-10 4 299,8 2-102,8 0-103,43-11-84,-44 9-3,1 0 0,0 1-1,0-1 1,0 1 0,1 0-1,-1 1 1,0 0 0,0 0-1,8 0 1,-13 1 1,1 0 0,-1 0 0,1 0-1,-1 0 1,0 0 0,0 0 0,0 0 0,1 0-1,-1 0 1,0 1 0,0-1 0,-1 0 0,1 1-1,0-1 1,0 1 0,-1-1 0,1 1 0,-1-1-1,1 1 1,-1 0 0,1-1 0,-1 1 0,0-1-1,0 1 1,0 0 0,0 2 0,-2 51 407,2-48-280,-4 17 54,1-3-5,10-35 0,2-18-121,-2 1-1,-1-1 0,-1 0 1,-2-1-1,-2-62 0,-2 109-145,1-5 70,-1 1 1,1-1-1,1 1 0,3 17 1,-4-25 23,0-1 0,1 0 0,-1 1 1,1-1-1,-1 0 0,1 0 0,-1 1 0,1-1 1,0 0-1,0 0 0,-1 0 0,1 0 1,0 0-1,0 0 0,0 0 0,0 0 1,0 0-1,0 0 0,1 0 0,-1-1 0,0 1 1,0 0-1,1-1 0,-1 1 0,0-1 1,0 0-1,1 1 0,-1-1 0,1 0 1,-1 0-1,0 0 0,1 0 0,-1 0 0,0 0 1,1 0-1,-1 0 0,1-1 0,-1 1 1,0 0-1,0-1 0,3 0 0,3-4 33,-1 0 0,0 0 1,1 0-1,-2-1 0,1 1 0,-1-2 0,0 1 0,0 0 0,-1-1 0,1 0 0,4-11 0,-1 3-20,9-14 16,-8 13-52,0 1 0,1 0 0,13-15 0,-23 29 11,0 1-1,1 0 1,-1 0 0,0-1 0,0 1 0,0 0 0,0 0-1,0 0 1,1-1 0,-1 1 0,0 0 0,0 0-1,0 0 1,1-1 0,-1 1 0,0 0 0,0 0 0,1 0-1,-1 0 1,0 0 0,0-1 0,1 1 0,-1 0-1,0 0 1,0 0 0,1 0 0,-1 0 0,0 0 0,1 0-1,-1 0 1,0 0 0,0 0 0,1 0 0,-1 0 0,0 0-1,0 0 1,1 1 0,-1-1 0,0 0 0,0 0-1,1 0 1,-1 0 0,0 0 0,0 1 0,1-1 0,-1 0-1,0 0 1,0 0 0,0 1 0,1-1 0,-1 0-1,4 22-104,-7 29 161,-3-11 47,-1 5 70,-1 59 0,8-103-160,0 0 0,0 0 0,0 0 1,0 0-1,0 1 0,0-1 0,0 0 0,0 0 0,0 0 1,1 0-1,-1 0 0,0 0 0,1 0 0,-1 0 0,1-1 0,-1 1 1,1 0-1,-1 0 0,1 0 0,0 0 0,0 0 0,0 0-8,0-1 0,0 0 1,-1 0-1,1 0 0,0 0 0,0 0 0,-1 0 0,1 0 0,0 0 0,0 0 0,-1 0 0,1 0 0,0 0 0,-1-1 0,1 1 0,0 0 0,-1 0 0,1-1 0,0 1 0,-1 0 0,2-2 0,2 0-149,-1-1 0,1 0 0,-1 0 1,0 0-1,0-1 0,0 1 0,0-1 0,2-5 0,0 0-846,-2 0 0,1-1 1,-1 1-1,2-13 0,1-41-7753,-6 10-1236</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49.068"/>
    </inkml:context>
    <inkml:brush xml:id="br0">
      <inkml:brushProperty name="width" value="0.025" units="cm"/>
      <inkml:brushProperty name="height" value="0.025" units="cm"/>
    </inkml:brush>
  </inkml:definitions>
  <inkml:trace contextRef="#ctx0" brushRef="#br0">0 1 16432,'0'0'5445,"18"55"-5125,2-45-64,11-2-160,-6-4-896,9-4-1699,-5 0-1024,-6 0-2467</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49.394"/>
    </inkml:context>
    <inkml:brush xml:id="br0">
      <inkml:brushProperty name="width" value="0.025" units="cm"/>
      <inkml:brushProperty name="height" value="0.025" units="cm"/>
    </inkml:brush>
  </inkml:definitions>
  <inkml:trace contextRef="#ctx0" brushRef="#br0">107 1 12460,'0'0'4324,"-9"11"-1110,-3 1-2477,1 1 1,0 1 0,1 0 0,1 0-1,0 1 1,1 0 0,1 0 0,0 1-1,-4 17 1,10-33-716,1 1 0,0 0 0,-1 0 0,1 0 0,0-1 0,0 1 0,0 0 0,0 0 0,0 0 0,0-1 0,0 1 0,0 0 0,0 0 0,0 0 0,0 0 0,0-1 0,1 1 0,-1 0 0,0 0 0,1-1 0,-1 1 0,1 0 0,-1-1 0,0 1 0,1 0 0,0-1 0,-1 1 0,1 0 0,-1-1 0,1 1 0,0 0 0,1-1-10,0 1 1,0-1 0,0 0-1,0 1 1,0-1-1,0 0 1,0 0 0,0 0-1,0 0 1,0-1-1,0 1 1,3-1 0,55-22-531,-59 22 494,8-4-291,1 0 1,-1 0-1,1 1 1,0 1-1,0-1 1,0 2-1,0-1 1,1 2-1,-1-1 1,1 1-1,18 1 1,-28 1 341,0-1 0,0 1 0,0 0 0,0 0 0,0-1 1,0 1-1,0 0 0,0 0 0,0 0 0,0 0 0,0 0 1,-1 1-1,1-1 0,0 0 0,-1 0 0,1 0 0,-1 1 1,1-1-1,-1 0 0,0 1 0,1-1 0,-1 0 0,0 1 1,0-1-1,0 0 0,0 1 0,0-1 0,0 0 0,0 1 1,-1-1-1,1 0 0,0 1 0,-1-1 0,1 0 0,-1 0 1,0 2-1,-21 46 1866,15-39-1561,0 0-1,-1 0 1,0-1-1,-1-1 1,-13 11-1,18-16-314,-1 0 0,1 0-1,0 0 1,-1-1 0,0 0 0,1 0 0,-1 0 0,0 0 0,0-1-1,0 0 1,0 0 0,0 0 0,-1-1 0,1 1 0,-7-2 0,11 1-130,0 0 0,0 0 0,0 0 0,0 0 0,0-1 0,0 1 0,0 0 1,0-1-1,0 1 0,0-1 0,0 1 0,0-1 0,0 0 0,0 1 1,0-1-1,1 0 0,-1 1 0,0-1 0,0 0 0,1 0 0,-1 0 1,0 0-1,1 0 0,-1 0 0,1 0 0,-1-1 0,-2-30-6544,4 23 4115,-1-14-5935</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49.771"/>
    </inkml:context>
    <inkml:brush xml:id="br0">
      <inkml:brushProperty name="width" value="0.025" units="cm"/>
      <inkml:brushProperty name="height" value="0.025" units="cm"/>
    </inkml:brush>
  </inkml:definitions>
  <inkml:trace contextRef="#ctx0" brushRef="#br0">0 209 4420,'0'0'11803,"1"12"-9149,0 16-919,8 99 3749,-7-108-5207,1 0 1,1 0-1,0 0 0,12 29 0,-16-47-338,0 0-1,0 0 1,1-1-1,-1 1 1,0 0 0,1 0-1,-1-1 1,0 1 0,1 0-1,-1-1 1,1 1-1,-1 0 1,1-1 0,-1 1-1,1-1 1,0 1-1,-1-1 1,1 1 0,0-1-1,-1 1 1,1-1 0,0 0-1,0 1 1,-1-1-1,1 0 1,0 0 0,0 1-1,-1-1 1,1 0-1,0 0 1,0 0 0,0 0-1,0 0 1,-1 0 0,1 0-1,0 0 1,1-1-1,-1 0-242,0 0 0,1 0 0,-1 0 0,0 0 0,1 0 0,-1 0 0,0 0 0,0-1 0,0 1 0,0 0 0,0-1 0,-1 1 0,1-1 0,0 1 0,0-1 0,-1 1 0,1-3 0,5-28-7105</inkml:trace>
  <inkml:trace contextRef="#ctx0" brushRef="#br0" timeOffset="1">4 1 17104,'0'0'3620,"1"53"-2659,10-37-673,7-3-32,6 0-224,1-5-1153,-2-4-2018,-3-2-3107</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50.150"/>
    </inkml:context>
    <inkml:brush xml:id="br0">
      <inkml:brushProperty name="width" value="0.025" units="cm"/>
      <inkml:brushProperty name="height" value="0.025" units="cm"/>
    </inkml:brush>
  </inkml:definitions>
  <inkml:trace contextRef="#ctx0" brushRef="#br0">46 0 12204,'0'0'11328,"4"1"-10768,-4-2-554,1 1 1,-1 0-1,0 0 0,1 0 1,-1 0-1,1 0 0,-1 0 0,0 0 1,1 1-1,-1-1 0,1 0 1,-1 0-1,1 0 0,-1 0 0,0 0 1,1 1-1,-1-1 0,0 0 1,1 0-1,-1 1 0,0-1 0,1 0 1,-1 1-1,0-1 0,1 0 1,-1 1-1,0-1 0,0 0 0,0 1 1,1-1-1,-1 0 0,0 1 1,0-1-1,0 1 0,0-1 0,0 1 1,0-1-1,-7 19 157,-6 12-90,12-28-88,1-1-1,-1 0 1,1 0-1,0 1 1,0-1-1,0 0 1,0 1-1,0-1 1,0 0-1,1 0 1,-1 1 0,1-1-1,-1 0 1,1 0-1,0 0 1,0 1-1,0-1 1,0 0-1,0 0 1,1-1-1,-1 1 1,1 0-1,-1 0 1,1-1-1,-1 1 1,1 0-1,0-1 1,0 0-1,0 1 1,0-1-1,0 0 1,0 0-1,0 0 1,0 0 0,0-1-1,1 1 1,-1-1-1,4 1 1,11 2-199,0-1 0,0-1 1,0-1-1,24-2 0,-5 0-89,-24 2-22,-6-1 193,1 1-1,-1 0 1,1 1-1,0-1 1,12 4-1,-18-4 150,0 1-1,0-1 1,0 1-1,0-1 1,0 1 0,-1-1-1,1 1 1,0 0 0,0 0-1,0-1 1,0 1-1,-1 0 1,1 0 0,0 0-1,-1 0 1,1 0-1,-1 0 1,1 0 0,-1 0-1,1 0 1,-1 0-1,0 0 1,0 0 0,1 0-1,-1 0 1,0 0 0,0 0-1,0 0 1,0 0-1,0 1 1,0-1 0,-1 0-1,1 0 1,0 0-1,0 0 1,-1 0 0,1 0-1,-1 0 1,1 0-1,-1 0 1,1 0 0,-2 1-1,-2 6 271,-1-1 0,0 0 0,0-1 0,0 1 0,-1-1 0,0 0 0,0 0 0,-9 5 0,-58 39 1652,-4-11-657,71-36-1379,-1-1 0,0 0 1,0 0-1,0 0 0,0-1 1,0 0-1,0 0 0,0-1 1,-15-1-1,22 1-115,-1 0 0,0 0-1,0 0 1,1 0 0,-1-1 0,0 1 0,1 0 0,-1-1-1,0 1 1,1 0 0,-1-1 0,1 1 0,-1-1 0,0 1-1,1-1 1,-1 1 0,1-1 0,-1 0 0,1 1 0,0-1-1,-1 1 1,1-1 0,0 0 0,-1 0 0,1 1 0,0-1-1,0 0 1,-1 1 0,1-1 0,0 0 0,0 0 0,0 1 0,0-1-1,0-1 1,0-18-9295</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55.531"/>
    </inkml:context>
    <inkml:brush xml:id="br0">
      <inkml:brushProperty name="width" value="0.025" units="cm"/>
      <inkml:brushProperty name="height" value="0.025" units="cm"/>
    </inkml:brush>
  </inkml:definitions>
  <inkml:trace contextRef="#ctx0" brushRef="#br0">30 128 8232,'-11'9'3811,"0"-2"-1248,4-1 63,7-1 97,18-5-1826,14-8 32,6-12 160,7-4-321,6-3-543,-1-2-161,1 8-64,-6 6-929,-9 7-705,-4 5-832,-12 3-705,-6 5-1217,-8 3-1314</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55.860"/>
    </inkml:context>
    <inkml:brush xml:id="br0">
      <inkml:brushProperty name="width" value="0.025" units="cm"/>
      <inkml:brushProperty name="height" value="0.025" units="cm"/>
    </inkml:brush>
  </inkml:definitions>
  <inkml:trace contextRef="#ctx0" brushRef="#br0">1 56 5830,'0'0'7334,"10"-7"-6351,2 0-607,0 1 0,1 0 1,-1 0-1,1 1 0,0 1 1,1 0-1,-1 1 1,1 0-1,20 0 0,-33 3-337,13-1 417,0 0-1,0 1 0,0 1 0,0 1 0,22 4 0,-32-5-406,-1 1 0,0-1 1,0 0-1,0 1 0,0-1 0,0 1 0,0 0 0,-1 0 0,1 0 1,-1 1-1,1-1 0,-1 0 0,0 1 0,0 0 0,0-1 0,0 1 1,0 0-1,-1 0 0,1 0 0,-1 0 0,0 1 0,0-1 0,0 0 0,0 0 1,0 1-1,-1-1 0,1 0 0,-1 1 0,0 3 0,-1 2 101,0 1 1,0-1-1,0 0 0,-1 1 0,-1-1 0,0 0 0,0 0 1,0 0-1,-1-1 0,-1 1 0,1-1 0,-1 0 0,-7 7 1,-12 15 135,-53 52 1,30-34-1153,42-42-178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6:50.127"/>
    </inkml:context>
    <inkml:brush xml:id="br0">
      <inkml:brushProperty name="width" value="0.025" units="cm"/>
      <inkml:brushProperty name="height" value="0.025" units="cm"/>
    </inkml:brush>
  </inkml:definitions>
  <inkml:trace contextRef="#ctx0" brushRef="#br0">225 160 7911,'4'-13'2227,"-3"8"-2072,6-22 1436,-2-1-1,0-1 1,0-28 0,-21 99 352,7 5-1832,-7 90 1,5-33-36,-70 346 568,-2 16 212,63-207-665,19-149-7343,-2-122 3981,-9-9-1970</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57.348"/>
    </inkml:context>
    <inkml:brush xml:id="br0">
      <inkml:brushProperty name="width" value="0.025" units="cm"/>
      <inkml:brushProperty name="height" value="0.025" units="cm"/>
    </inkml:brush>
  </inkml:definitions>
  <inkml:trace contextRef="#ctx0" brushRef="#br0">0 140 9993,'0'0'15759,"8"9"-15470,73 101-103,-79-107-190,0-1 0,0 1-1,0-1 1,0 0 0,1 0-1,-1 0 1,0 0-1,1 0 1,0 0 0,-1-1-1,1 1 1,0-1 0,0 0-1,0 0 1,0 0-1,0 0 1,0 0 0,0-1-1,0 0 1,0 1 0,0-1-1,0 0 1,1 0-1,-1-1 1,0 1 0,0-1-1,5-1 1,-2 0-146,-1-1-1,1 0 1,-1-1 0,0 1-1,0-1 1,0 0 0,-1 0-1,0-1 1,1 1 0,-1-1-1,-1 0 1,7-11 0,0 0-1224,-2-1 0,0 0 0,0-1 0,-2 0 0,0 0 0,-1 0 1,-1-1-1,-1 0 0,0 0 0,-1-22 0,-2 42 1450,0-1 1,0 0 0,0 0-1,-1 0 1,1 0 0,0 1-1,0-1 1,0 0-1,0 0 1,-1 0 0,1 0-1,0 0 1,0 0-1,0 0 1,-1 1 0,1-1-1,0 0 1,0 0-1,-1 0 1,1 0 0,0 0-1,0 0 1,0 0-1,-1 0 1,1 0 0,0 0-1,0 0 1,-1 0-1,1-1 1,0 1 0,0 0-1,0 0 1,-1 0-1,1 0 1,0 0 0,0 0-1,0 0 1,-1-1-1,1 1 1,0 0 0,0 0-1,0 0 1,0 0-1,0-1 1,-1 1 0,1 0-1,0 0 1,0 0-1,0-1 1,0 1 0,0 0-1,0 0 1,0 0 0,0-1-1,0 1 1,0 0-1,0 0 1,0-1 0,0 1-1,0 0 1,0 0-1,0 0 1,0-1 0,0 1-1,0 0 1,-12 16 2693,5-1-1210,1 1 1,-8 31 0,-9 83 787,19-98-1936,-5 44 490,3 111 0,21-153-11248,-15-28 5312</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57.738"/>
    </inkml:context>
    <inkml:brush xml:id="br0">
      <inkml:brushProperty name="width" value="0.025" units="cm"/>
      <inkml:brushProperty name="height" value="0.025" units="cm"/>
    </inkml:brush>
  </inkml:definitions>
  <inkml:trace contextRef="#ctx0" brushRef="#br0">4 0 17681,'0'0'7271,"-4"74"-6727,4-35-384,0 2-96,0-1-32,0-6-32,0-4-128,0-10-352,6-9-769,3-11-801,-2 0-769,0-17-2594,4-9-3267</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58.116"/>
    </inkml:context>
    <inkml:brush xml:id="br0">
      <inkml:brushProperty name="width" value="0.025" units="cm"/>
      <inkml:brushProperty name="height" value="0.025" units="cm"/>
    </inkml:brush>
  </inkml:definitions>
  <inkml:trace contextRef="#ctx0" brushRef="#br0">58 339 15951,'0'0'6027,"9"6"-5461,-7-4-549,0 0 0,0 0 0,1 0-1,-1 0 1,1-1-1,-1 1 1,1-1 0,-1 1-1,1-1 1,0 0-1,0 0 1,0 0 0,0 0-1,0-1 1,0 1-1,0-1 1,0 0 0,0 0-1,0 0 1,0 0-1,0 0 1,0 0 0,0-1-1,-1 0 1,1 1-1,0-1 1,0 0 0,0-1-1,0 1 1,-1 0-1,1-1 1,-1 0 0,1 1-1,3-4 1,3-4-5,0 0-1,0-1 1,-1 0 0,10-15 0,-15 22 89,-1-1 0,0 0 0,0 1 0,0-1 0,0 0 0,-1 0 0,1 0 1,-1 0-1,0 0 0,-1-1 0,1 1 0,-1 0 0,1 0 0,-1 0 0,0-1 0,-2-7 1,2 11-75,0 1 0,0 0 0,-1-1 1,1 1-1,0-1 0,0 1 0,-1 0 1,1-1-1,0 1 0,-1 0 0,1-1 1,0 1-1,-1 0 0,1 0 0,0-1 1,-1 1-1,1 0 0,-1 0 0,1 0 1,0-1-1,-1 1 0,1 0 0,-1 0 1,1 0-1,-1 0 0,1 0 0,0 0 1,-1 0-1,1 0 0,-1 0 0,1 0 1,-1 0-1,1 0 0,-1 0 0,1 0 1,0 1-1,-1-1 0,1 0 0,-1 0 1,1 0-1,-1 1 0,-17 12 120,12-4-102,-1 0 0,2 1 0,-1 0-1,1 1 1,1-1 0,0 1-1,0 0 1,1 0 0,-3 21-1,2-9 121,2-1-1,0 1 1,4 45-1,-2-66-157,0-1 0,0 0 0,0 0 0,0 1 0,0-1 0,0 0 0,1 1 0,-1-1 0,0 0 0,1 0-1,-1 1 1,1-1 0,-1 0 0,1 0 0,-1 0 0,1 0 0,0 0 0,0 0 0,0 0 0,0 0 0,0 0-1,-1 0 1,1 0 0,1-1 0,-1 1 0,0 0 0,0-1 0,0 1 0,0 0 0,0-1 0,1 0-1,-1 1 1,0-1 0,0 0 0,1 1 0,-1-1 0,0 0 0,1 0 0,-1 0 0,0 0 0,0-1 0,1 1-1,1 0 1,1-2 9,0 1-1,0-1 0,0 1 0,0-1 0,0 0 0,-1 0 0,1-1 1,-1 1-1,1-1 0,-1 0 0,5-6 0,0-1-166,-1 0-1,0-1 0,0 0 1,-2 0-1,1-1 1,-1 1-1,-1-1 0,0-1 1,3-16-1,-4 11-1558,-1 0 1,-1 1-1,-1-27 1,-3 5-3982</inkml:trace>
  <inkml:trace contextRef="#ctx0" brushRef="#br0" timeOffset="1">0 1 12139,'0'0'12236,"4"48"-12236,21-35-1666,4-4-2177,-6-4-3684</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58.491"/>
    </inkml:context>
    <inkml:brush xml:id="br0">
      <inkml:brushProperty name="width" value="0.025" units="cm"/>
      <inkml:brushProperty name="height" value="0.025" units="cm"/>
    </inkml:brush>
  </inkml:definitions>
  <inkml:trace contextRef="#ctx0" brushRef="#br0">24 1 17745,'0'0'3587,"-3"11"-2076,-4 18-929,2 0-1,1 1 1,1 0-1,1 35 1,16 133 877,-12-183-1615,-1 3 339,2 0 0,0 0 1,7 17-1,-10-33-298,0 1 0,1-1 0,-1 0 1,1 0-1,0 0 0,0 0 0,0 0 0,0 0 0,0 0 0,0 0 0,1 0 1,-1 0-1,0-1 0,1 1 0,0-1 0,-1 1 0,1-1 0,0 1 0,0-1 1,0 0-1,0 0 0,0 0 0,0 0 0,0 0 0,0 0 0,0-1 0,0 1 0,0-1 1,1 1-1,-1-1 0,0 0 0,4 0 0,-4 0-299,-1-1 0,1 0 1,-1 1-1,1-1 0,-1 0 0,1 0 0,-1 0 0,1 0 0,-1 0 1,0 0-1,0-1 0,0 1 0,0 0 0,1 0 0,-2-1 1,1 1-1,0-1 0,0 1 0,0-1 0,-1 1 0,1-1 1,0-1-1,10-28-9900</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58.870"/>
    </inkml:context>
    <inkml:brush xml:id="br0">
      <inkml:brushProperty name="width" value="0.025" units="cm"/>
      <inkml:brushProperty name="height" value="0.025" units="cm"/>
    </inkml:brush>
  </inkml:definitions>
  <inkml:trace contextRef="#ctx0" brushRef="#br0">138 248 11243,'0'0'8760,"-11"3"-6491,5-2-2151,0 1 0,0 0 0,0 0 0,0 0 0,0 1 1,1 0-1,-1 0 0,1 0 0,0 1 0,0 0 0,0 0 0,0 0 1,1 0-1,0 1 0,0 0 0,0 0 0,0 0 0,1 0 0,0 0 1,0 1-1,0 0 0,-3 11 0,2-4 44,0-1 1,1 1-1,1 0 0,0 0 0,1 1 1,1 19-1,0-31-122,0 1 1,1 0-1,-1-1 0,1 1 0,-1-1 1,1 1-1,0 0 0,0-1 1,0 0-1,0 1 0,0-1 0,1 0 1,-1 1-1,1-1 0,0 0 0,2 2 1,-2-3-9,0 0 1,0 0-1,0 0 1,1 0-1,-1 0 1,0-1-1,1 1 1,-1-1-1,0 1 1,1-1-1,-1 0 1,0 0-1,1 0 1,-1 0-1,0-1 1,1 1-1,-1-1 1,0 1-1,1-1 1,-1 0-1,4-2 1,3-1 49,-1-1 1,0-1-1,0 1 1,0-1 0,-1-1-1,0 1 1,0-1-1,0 0 1,-1-1-1,0 1 1,-1-1 0,8-13-1,2-7-36,-1 0 0,16-48 1,-19 43 77,-2-1 1,-1-1-1,-2 1 1,-1-1-1,-1-58 1,-7 80-430,-5 25 132,-6 25 106,6-5 86,2 0 0,0 1-1,3-1 1,0 1 0,3 39-1,0-68-177,0-1 0,1 0-1,-1 1 1,1-1 0,0 0-1,0 0 1,0 1-1,1-1 1,-1 0 0,0 0-1,1 0 1,0 0-1,2 2 1,-2-3-117,-1 0-1,1-1 0,0 0 1,0 1-1,0-1 1,0 0-1,0 0 1,0 0-1,0 0 1,1 0-1,-1 0 1,0-1-1,0 1 1,1-1-1,-1 0 1,0 1-1,0-1 1,1 0-1,2-1 0,17-1-7751</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59.232"/>
    </inkml:context>
    <inkml:brush xml:id="br0">
      <inkml:brushProperty name="width" value="0.025" units="cm"/>
      <inkml:brushProperty name="height" value="0.025" units="cm"/>
    </inkml:brush>
  </inkml:definitions>
  <inkml:trace contextRef="#ctx0" brushRef="#br0">1 124 11563,'0'0'15278,"68"-19"-14701,-33 10-417,2-1-128,-1-5-384,8-3-1474,-3-7-1889,-7-2-4101</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7:59.563"/>
    </inkml:context>
    <inkml:brush xml:id="br0">
      <inkml:brushProperty name="width" value="0.025" units="cm"/>
      <inkml:brushProperty name="height" value="0.025" units="cm"/>
    </inkml:brush>
  </inkml:definitions>
  <inkml:trace contextRef="#ctx0" brushRef="#br0">197 10 15855,'0'0'3016,"-8"-1"-929,3-1-1814,1 1-165,1 0-1,-1 0 1,0 0-1,0 0 1,0 0-1,0 1 1,0 0-1,0 0 1,1 0-1,-1 0 1,0 0-1,0 1 0,0 0 1,0 0-1,0 0 1,1 0-1,-1 0 1,0 1-1,1 0 1,-1 0-1,-2 2 1,-3 5 35,1-1 0,0 2 0,0-1 0,1 1 0,1 0 0,0 1 1,0-1-1,1 1 0,-6 18 0,5-11 87,1 0 1,1 1-1,1-1 0,0 1 1,0 28-1,3-46-233,0 1 0,0-1 0,0 1 1,0-1-1,0 1 0,0-1 0,1 0 0,-1 1 0,0-1 0,1 0 1,-1 1-1,1-1 0,-1 0 0,1 1 0,0-1 0,-1 0 0,1 0 1,0 0-1,0 0 0,0 1 0,0-1 0,0-1 0,0 1 1,0 0-1,0 0 0,0 0 0,1 0 0,-1-1 0,0 1 0,1-1 1,-1 1-1,0-1 0,1 1 0,-1-1 0,0 0 0,1 0 0,-1 1 1,1-1-1,-1 0 0,0 0 0,1-1 0,-1 1 0,1 0 0,-1 0 1,0-1-1,3 0 0,5-1-238,-1-1 0,0 0 0,1 0 0,-1-1 0,0 0 0,10-7 1,44-38-3823,-7-10-3283,-25 19 1405</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00.678"/>
    </inkml:context>
    <inkml:brush xml:id="br0">
      <inkml:brushProperty name="width" value="0.025" units="cm"/>
      <inkml:brushProperty name="height" value="0.025" units="cm"/>
    </inkml:brush>
  </inkml:definitions>
  <inkml:trace contextRef="#ctx0" brushRef="#br0">29 378 4292,'0'0'18353,"-4"13"-17456,2-9-834,-3 8 194,1 0 0,1 0 0,0 0 0,0 0 0,1 1 0,0-1 0,1 1-1,1-1 1,2 22 0,-2-33-247,0 0-1,1 0 1,-1 0 0,1 0-1,0 1 1,-1-1 0,1 0-1,0 0 1,0 0 0,-1-1-1,1 1 1,0 0 0,0 0-1,0 0 1,0-1 0,0 1-1,0 0 1,0-1 0,0 1-1,0-1 1,1 1-1,-1-1 1,0 0 0,0 1-1,0-1 1,1 0 0,-1 0-1,0 0 1,0 0 0,1 0-1,-1 0 1,0 0 0,0 0-1,0-1 1,1 1 0,-1 0-1,0-1 1,0 1 0,0-1-1,0 1 1,0-1 0,2-1-1,3 0 21,0-1 0,-1 0 0,1 0 0,-1-1 0,0 1 0,9-10 0,-4 3-25,-1-1 1,0-1 0,-1 0 0,0 0-1,-1 0 1,-1-1 0,0 0-1,0 0 1,-2-1 0,1 0 0,-2 1-1,0-2 1,2-19 0,-8 32-109,-4 12 111,-4 12 145,5-7 5,1-1 0,1 1 0,0 0 0,1 0 0,0 0 0,0 23 0,3-38-148,0 0 1,0 1-1,0-1 1,0 0-1,0 1 1,0-1-1,0 0 1,0 0 0,0 1-1,0-1 1,0 0-1,1 1 1,-1-1-1,0 0 1,0 1-1,0-1 1,0 0 0,0 1-1,1-1 1,-1 0-1,0 0 1,0 1-1,0-1 1,1 0-1,-1 0 1,0 0 0,0 1-1,1-1 1,-1 0-1,0 0 1,1 0-1,-1 0 1,0 1 0,0-1-1,1 0 1,-1 0-1,0 0 1,1 0-1,15-6 165,9-13-83,-14 7-128,-1-1 0,-1 0 0,8-14 0,-11 16-127,1 1 0,0 0 0,0 0 0,1 1 0,15-15 0,-23 24 155,1 0 0,-1 1 0,1-1-1,-1 0 1,1 0 0,-1 1-1,1-1 1,-1 0 0,0 1-1,1-1 1,-1 0 0,0 1-1,1-1 1,-1 1 0,0-1 0,0 0-1,1 1 1,-1-1 0,0 1-1,0-1 1,0 1 0,0-1-1,1 1 1,-1-1 0,0 1-1,0-1 1,0 1 0,0-1 0,0 1-1,0-1 1,0 1 0,-1-1-1,1 1 1,0-1 0,0 1-1,0 0 1,1 38 88,-1-21-45,0-15-33,1-1 0,-1 0 0,0 0 0,1 0 0,-1 1 0,1-1 0,0 0 0,-1 0 0,1 0 0,0 0 0,0 0 0,1 0 0,-1 0 0,0-1 0,1 1-1,-1 0 1,4 2 0,-4-3 4,0-1 0,0 0 0,0 1-1,1-1 1,-1 0 0,0 0-1,0 0 1,1 0 0,-1 0 0,0 0-1,0 0 1,0 0 0,1 0-1,-1-1 1,0 1 0,0 0 0,0-1-1,1 1 1,-1-1 0,0 1-1,0-1 1,0 0 0,0 1 0,0-1-1,0 0 1,0 0 0,-1 0-1,1 0 1,0 0 0,0 0 0,-1 0-1,1 0 1,1-2 0,17-23 40,-13 16-23,1 0 0,0 1-1,0 0 1,1 0 0,0 1 0,1 0-1,0 1 1,13-10 0,-22 17-18,1 0-1,-1 0 1,0 0 0,0 0 0,0 0 0,0 0 0,1 0 0,-1 0-1,0 0 1,0 0 0,0 0 0,0 0 0,1 0 0,-1 0-1,0 0 1,0 1 0,0-1 0,0 0 0,1 0 0,-1 0 0,0 0-1,0 0 1,0 0 0,0 0 0,0 0 0,1 1 0,-1-1-1,0 0 1,0 0 0,0 0 0,0 0 0,0 0 0,0 1 0,0-1-1,0 0 1,0 0 0,0 0 0,0 0 0,0 1 0,0-1-1,0 0 1,0 0 0,0 0 0,0 0 0,0 1 0,0-1 0,0 0-1,0 0 1,0 0 0,0 0 0,0 1 0,0-1 0,-2 19 43,-6 14-60,3-20 24,3-7 28,-1 0 0,1 0 1,1 0-1,-1 0 0,1 0 1,-1 12-1,2-17-30,0-1 0,0 1 1,1-1-1,-1 0 0,0 1 0,1-1 0,-1 0 1,0 1-1,0-1 0,1 0 0,-1 1 0,0-1 1,1 0-1,-1 0 0,1 1 0,-1-1 0,0 0 1,1 0-1,-1 0 0,1 0 0,-1 0 0,1 1 1,-1-1-1,0 0 0,1 0 0,-1 0 0,1 0 1,-1 0-1,1 0 0,-1-1 0,1 1 0,-1 0 1,0 0-1,1 0 0,-1 0 0,1 0 0,-1-1 1,0 1-1,1 0 0,-1 0 0,1 0 0,-1-1 1,0 1-1,1 0 0,-1-1 0,0 1 0,0 0 1,1-1-1,21-14 115,-15 2-69,-1 0 1,1 0-1,-2-1 1,0 1 0,-1-1-1,0 0 1,2-17 0,7-68 71,-18 236-448,5-135 318,0-1-1,0 0 1,0 0-1,0 0 1,1 0-1,-1 0 1,0 0 0,1 0-1,-1 0 1,1 0-1,-1 0 1,1 0-1,-1 0 1,1-1-1,0 1 1,0 0-1,-1 0 1,1 0 0,0-1-1,0 1 1,0 0-1,0-1 1,-1 1-1,1-1 1,0 1-1,0-1 1,0 0-1,0 1 1,1-1 0,-1 0-1,0 0 1,0 1-1,0-1 1,0 0-1,0 0 1,0 0-1,0 0 1,1-1 0,1 1-6,0 0 1,0 0-1,0-1 0,0 1 1,-1-1-1,1 0 1,0 0-1,0 0 1,-1 0-1,1 0 1,-1-1-1,1 1 1,-1-1-1,3-1 1,1-5 13,1 0-1,-1 0 1,-1 0 0,0 0 0,0-1 0,0 0-1,-1 0 1,-1-1 0,1 1 0,3-20-1,-2 0 28,-2 1-1,0-53 0,-5 112-138,1-21 102,0 0-1,0 0 0,1 0 1,3 20-1,-3-28 4,1 0 0,-1 0 1,1 0-1,0 1 0,-1-1 0,1 0 0,0-1 0,0 1 0,1 0 0,-1 0 0,0 0 0,1-1 1,-1 1-1,1 0 0,-1-1 0,1 0 0,0 1 0,-1-1 0,1 0 0,0 0 0,0 0 1,0 0-1,0 0 0,0 0 0,0-1 0,0 1 0,0-1 0,4 1 0,3 0 6,0-1 0,1 0-1,-1 0 1,0-1 0,0 0 0,1-1 0,-1 0-1,0 0 1,0-1 0,0 0 0,-1-1-1,1 0 1,-1 0 0,0-1 0,0 0-1,0 0 1,9-9 0,-10 7 9,1 1-1,-1-1 1,-1-1 0,1 0 0,-1 0 0,0 0-1,-1 0 1,0-1 0,-1 0 0,1 0 0,-2 0 0,1-1-1,-1 1 1,-1-1 0,0 0 0,2-11 0,-4 20-10,0 0 1,0 0-1,0 0 1,-1 0-1,1 0 1,0 0-1,0 0 1,0 0-1,-1 1 1,1-1-1,0 0 1,-1 0-1,1 0 1,-1 0 0,1 1-1,-1-1 1,1 0-1,-1 1 1,0-1-1,1 0 1,-1 1-1,0-1 1,1 1-1,-1-1 1,0 1-1,0-1 1,0 1-1,1-1 1,-1 1 0,0 0-1,0-1 1,0 1-1,0 0 1,0 0-1,0 0 1,0 0-1,1 0 1,-1 0-1,0 0 1,0 0-1,0 0 1,0 0-1,0 0 1,0 1 0,0-1-1,0 0 1,1 1-1,-1-1 1,-1 1-1,-2 0-8,0 1-1,0-1 0,0 1 1,1-1-1,-1 1 1,1 0-1,-1 1 0,1-1 1,0 1-1,-6 4 1,5 0 18,0 0 1,0 1 0,1-1-1,0 1 1,0 0 0,0 0 0,1 0-1,1 0 1,-1 0 0,0 10-1,2-15-51,0-1 0,-1 1 0,1-1 0,0 1 0,1-1 0,-1 1-1,0 0 1,1-1 0,-1 1 0,1-1 0,0 1 0,0-1 0,0 0 0,0 1-1,0-1 1,0 0 0,1 0 0,-1 0 0,1 0 0,-1 0 0,1 0 0,0 0 0,0 0-1,0-1 1,0 1 0,0-1 0,0 1 0,1-1 0,-1 0 0,0 0 0,1 0-1,-1 0 1,1 0 0,-1 0 0,1-1 0,2 1 0,0-1-635,-1 1 0,1-1-1,0 0 1,0 0 0,0-1 0,0 0 0,-1 0-1,1 0 1,0 0 0,0 0 0,4-3 0,24-18-8879</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01.497"/>
    </inkml:context>
    <inkml:brush xml:id="br0">
      <inkml:brushProperty name="width" value="0.025" units="cm"/>
      <inkml:brushProperty name="height" value="0.025" units="cm"/>
    </inkml:brush>
  </inkml:definitions>
  <inkml:trace contextRef="#ctx0" brushRef="#br0">1 257 12075,'0'-3'386,"0"-1"-1,0 1 0,0-1 0,0 1 0,1 0 1,-1-1-1,1 1 0,0-1 0,0 1 0,0 0 1,0-1-1,1 1 0,-1 0 0,1 0 0,0 0 1,0 0-1,0 0 0,0 1 0,0-1 0,4-2 1,-2 2-148,0 0 1,1 1 0,-1 0 0,1 0 0,-1 0 0,1 1 0,0 0 0,9-2-1,-8 2-156,0-1-1,0 2 0,0-1 0,0 1 0,0 0 0,0 0 0,0 1 0,0-1 1,0 1-1,0 1 0,0-1 0,0 1 0,-1 0 0,11 5 0,-13-4-71,1 0-1,-1 0 1,0 0-1,0 0 1,0 0-1,-1 1 1,1-1-1,-1 1 1,0 0-1,0 0 1,0 0-1,0 0 1,-1 0-1,0 0 0,1 0 1,-1 0-1,-1 0 1,1 1-1,-1-1 1,0 0-1,0 6 1,1 20 134,-6 52 0,7-76 451,6-11-239,7-12 129,13-24-141,35-67 0,9-15-92,-72 122-253,1 1 1,-1 0-1,0 0 1,0 0 0,0 0-1,0 0 1,0 0 0,0 0-1,0 0 1,0-1-1,0 1 1,0 0 0,0 0-1,0 0 1,0 0-1,1 0 1,-1 0 0,0 0-1,0 0 1,0 0-1,0 0 1,0 0 0,0 0-1,0 0 1,0 0 0,1 0-1,-1 0 1,0 0-1,0 0 1,0 0 0,0 0-1,0 0 1,0 0-1,0 0 1,1 0 0,-1 0-1,0 0 1,0 0-1,0 0 1,0 0 0,0 0-1,0 0 1,0 0-1,0 0 1,1 0 0,-1 0-1,0 0 1,0 0 0,0 1-1,0-1 1,0 0-1,0 0 1,0 0 0,0 0-1,0 0 1,0 0-1,0 0 1,0 0 0,0 1-1,0-1 1,0 0-1,0 0 1,0 0 0,0 0-1,0 0 1,0 0-1,0 0 1,0 1 0,3 15-60,-2 30-33,-1-34 107,1-4 8,0 0-1,0 0 1,1 0 0,0 0-1,0-1 1,0 1-1,1 0 1,0-1 0,1 0-1,5 9 1,-8-14 13,0 0 1,1 0 0,-1 0 0,1 0 0,0 0-1,-1-1 1,1 1 0,0 0 0,0-1-1,0 1 1,0-1 0,0 0 0,1 0-1,-1 0 1,0 0 0,1 0 0,-1 0-1,0 0 1,1-1 0,-1 1 0,1-1-1,-1 0 1,1 0 0,-1 0 0,1 0-1,-1 0 1,1 0 0,-1-1 0,0 1-1,1-1 1,-1 0 0,1 1 0,-1-1-1,0 0 1,0-1 0,1 1 0,2-2-1,0-2 33,1 1 0,-1-1-1,-1 0 1,1-1 0,-1 1-1,1-1 1,-1 1 0,-1-1 0,1-1-1,-1 1 1,-1 0 0,1-1-1,-1 1 1,0-1 0,1-8-1,1 1-26,-2 0-1,0-1 1,-1 1-1,0-1 1,-1 1-1,-3-21 1,2 31-45,0 0 0,-1 0-1,0 0 1,0 0 0,0 0 0,-1 0-1,1 0 1,-1 1 0,-4-5 0,7 7-11,-1 0-1,1 0 1,-1 1 0,0-1-1,1 0 1,-1 0 0,0 0-1,0 1 1,1-1 0,-1 0 0,0 1-1,0-1 1,0 1 0,0-1-1,0 1 1,0-1 0,0 1-1,0 0 1,0 0 0,0-1 0,0 1-1,0 0 1,0 0 0,0 0-1,0 0 1,0 0 0,0 0-1,0 0 1,-1 0 0,1 1 0,0-1-1,0 0 1,0 1 0,0-1-1,0 1 1,1-1 0,-1 1-1,0-1 1,0 1 0,0 0 0,0-1-1,0 1 1,-1 1 0,1 1-51,-1 1 0,0-1 1,1 0-1,0 0 1,0 1-1,0-1 0,0 1 1,1-1-1,-1 1 1,1-1-1,0 1 0,0-1 1,1 8-1,-1-10-66,0 1-1,0 0 1,0-1-1,1 1 0,-1 0 1,1 0-1,-1-1 1,1 1-1,0-1 1,-1 1-1,1-1 0,0 1 1,0-1-1,0 1 1,0-1-1,0 0 1,1 1-1,-1-1 1,0 0-1,0 0 0,1 0 1,-1 0-1,1 0 1,-1 0-1,1 0 1,-1-1-1,1 1 0,0-1 1,2 2-1,3-2-861,0 0-1,0 0 0,0 0 0,0-1 1,0 0-1,0 0 0,0-1 1,0 0-1,0 0 0,-1-1 0,12-5 1,19-15-4830</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02.096"/>
    </inkml:context>
    <inkml:brush xml:id="br0">
      <inkml:brushProperty name="width" value="0.025" units="cm"/>
      <inkml:brushProperty name="height" value="0.025" units="cm"/>
    </inkml:brush>
  </inkml:definitions>
  <inkml:trace contextRef="#ctx0" brushRef="#br0">118 165 12716,'0'0'7847,"-9"4"-6661,1 1-1006,0 0 1,1 0 0,0 1 0,0 0 0,0 1 0,1-1-1,0 1 1,0 1 0,1-1 0,0 1 0,0 0 0,0 0-1,1 0 1,1 1 0,-6 16 0,6-17 59,1 1 1,0-1-1,1 1 1,0-1-1,0 1 1,1 16-1,0-24-215,0 0 1,0 0-1,0 0 0,0 0 0,1 0 1,-1 0-1,0 1 0,1-1 0,-1 0 1,1 0-1,-1 0 0,1 0 0,0 0 1,-1 0-1,1-1 0,0 1 0,0 0 1,0 0-1,-1 0 0,1-1 0,0 1 1,0 0-1,1 0 0,0-1-10,1 0 0,-1 0 1,0 1-1,0-1 0,1-1 0,-1 1 0,0 0 1,0-1-1,0 1 0,0-1 0,0 1 0,1-1 0,-1 0 1,0 0-1,0 0 0,-1 0 0,3-2 0,6-3 26,0-1-1,-1 0 0,0 0 0,0-1 0,-1 0 0,0 0 1,0-1-1,-1 0 0,0-1 0,-1 0 0,0 0 0,0 0 1,-1 0-1,-1-1 0,0 0 0,0 0 0,-1 0 0,0-1 1,-1 1-1,1-17 0,-3 28-47,0 0 1,0 0-1,0-1 1,0 1 0,0 0-1,0 0 1,0-1-1,0 1 1,0 0-1,0 0 1,0-1-1,0 1 1,0 0-1,0-1 1,0 1 0,0 0-1,-1 0 1,1 0-1,0-1 1,0 1-1,0 0 1,0 0-1,-1-1 1,1 1-1,0 0 1,0 0-1,0 0 1,-1 0 0,1-1-1,0 1 1,0 0-1,-1 0 1,1 0-1,0 0 1,0 0-1,-1 0 1,1 0-1,0 0 1,0 0 0,-1 0-1,1 0 1,0 0-1,-1 0 1,1 0-1,0 0 1,0 0-1,-1 0 1,1 0-1,0 0 1,0 0-1,-1 0 1,1 0 0,0 1-1,-13 8-151,8 2 141,0 0 0,1 0 0,1 1 0,0-1 0,0 1 0,1 0 0,1 0 0,0 0 0,0 0 0,3 19 0,-3-29-60,1 0 0,0 0 0,0 0 0,0-1 1,1 1-1,-1 0 0,0 0 0,1 0 0,-1 0 0,1-1 0,-1 1 1,1 0-1,0 0 0,0-1 0,0 1 0,0-1 0,0 1 0,0-1 0,0 1 1,0-1-1,1 0 0,-1 1 0,1-1 0,-1 0 0,1 0 0,-1 0 1,1 0-1,-1 0 0,1-1 0,0 1 0,0 0 0,-1-1 0,1 1 1,0-1-1,0 0 0,0 1 0,0-1 0,-1 0 0,1 0 0,2 0 1,2-1-317,1 0 0,-1-1 0,0 1 1,0-1-1,0 0 0,0-1 1,-1 1-1,1-1 0,0 0 1,-1-1-1,6-3 0,12-13-2301,0-1 0,-1 0-1,-1-2 1,29-39-1,-39 46 2411,-1-1 0,-1 0-1,10-24 1,-15 30 1159,0 1 1,-1-1-1,0 0 0,-1 0 0,0-1 1,0-16-1,-2 27-794,0 1 0,0 0 0,0 0 0,0-1 0,0 1 1,0 0-1,0-1 0,0 1 0,0 0 0,-1 0 0,1-1 1,0 1-1,0 0 0,0 0 0,0-1 0,0 1 0,0 0 0,-1 0 1,1-1-1,0 1 0,0 0 0,0 0 0,-1 0 0,1 0 0,0-1 1,0 1-1,-1 0 0,1 0 0,0 0 0,0 0 0,-1 0 1,1 0-1,0 0 0,0-1 0,-1 1 0,1 0 0,0 0 0,-1 0 1,1 0-1,0 0 0,0 0 0,-1 1 0,1-1 0,0 0 0,-1 0 1,1 0-1,0 0 0,0 0 0,-1 0 0,1 0 0,0 0 1,0 1-1,-1-1 0,1 0 0,0 0 0,0 0 0,0 1 0,-1-1 1,1 0-1,0 0 0,0 0 0,0 1 0,-16 13 1554,7-4-1072,1 0-1,0 1 0,0 0 0,1 0 0,0 1 0,1 0 0,1 0 1,0 1-1,-7 25 0,13-38-574,-1 1-1,1 0 1,-1-1 0,0 1-1,1 0 1,-1-1 0,1 1 0,0-1-1,-1 1 1,1-1 0,-1 1 0,1-1-1,0 1 1,-1-1 0,1 0 0,0 1-1,-1-1 1,1 0 0,0 0 0,0 1-1,-1-1 1,1 0 0,0 0-1,0 0 1,0 0 0,-1 0 0,1 0-1,0 0 1,0 0 0,-1 0 0,1-1-1,0 1 1,0 0 0,-1 0 0,1-1-1,1 0 1,33-7-992,46-14-2698,-73 20 3549,0 1 0,-1 0 1,1 0-1,0 1 0,0 0 1,0 0-1,0 1 0,12 3 1,-19-4 319,1 1-1,-1 0 1,0-1 0,0 1 0,0 0 0,0 0 0,0-1 0,0 1 0,0 0 0,0 0 0,-1 0 0,1 0 0,0 0 0,-1 1 0,1-1 0,0 0 0,-1 0 0,1 0 0,-1 0 0,0 1 0,1-1-1,-1 0 1,0 0 0,0 1 0,0-1 0,0 0 0,0 1 0,0-1 0,0 0 0,0 0 0,0 1 0,-1-1 0,1 0 0,-1 0 0,1 1 0,-1-1 0,1 0 0,-1 0 0,0 1-1,-2 5 314,-1 0 0,1 0-1,-1 0 1,0-1 0,-6 7-1,4-6-305,-62 64 3048,26-43-3877,39-26 96,-1 0 1,1-1 0,-1 1-1,0-1 1,0 0 0,0 0-1,0 0 1,-7 0-1,0-1-5329</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6:50.456"/>
    </inkml:context>
    <inkml:brush xml:id="br0">
      <inkml:brushProperty name="width" value="0.025" units="cm"/>
      <inkml:brushProperty name="height" value="0.025" units="cm"/>
    </inkml:brush>
  </inkml:definitions>
  <inkml:trace contextRef="#ctx0" brushRef="#br0">4 207 10314,'-1'12'656,"-1"20"38,2 1 0,1 0 0,9 61 0,13 8-98,63 175-1,-83-271-473,0 0 1,-1 0 0,2-1-1,-1 1 1,1-1-1,0 0 1,0 0-1,0 0 1,0 0 0,7 4-1,-9-7-46,0-1-1,0 1 1,1-1 0,-1 0-1,1 0 1,-1 0-1,1 0 1,-1 0-1,1-1 1,0 1 0,-1-1-1,1 1 1,0-1-1,-1 0 1,1 0-1,0 0 1,-1-1 0,1 1-1,0 0 1,-1-1-1,1 0 1,0 0 0,-1 0-1,1 0 1,-1 0-1,0 0 1,5-3-1,3-4 128,0 0-1,0-1 0,-1 0 0,0 0 1,0-1-1,-1 0 0,7-12 0,48-85 660,-55 92-758,153-313 409,-78 99-7918,-60 140 38</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03.388"/>
    </inkml:context>
    <inkml:brush xml:id="br0">
      <inkml:brushProperty name="width" value="0.025" units="cm"/>
      <inkml:brushProperty name="height" value="0.025" units="cm"/>
    </inkml:brush>
  </inkml:definitions>
  <inkml:trace contextRef="#ctx0" brushRef="#br0">149 73 12011,'1'-2'500,"-1"-1"0,0 1-1,0-1 1,-1 1-1,1-1 1,0 1-1,-1-1 1,0 1 0,1 0-1,-1-1 1,0 1-1,0 0 1,-3-4 0,3 5-387,0 0 0,0 1 1,0-1-1,0 1 0,-1-1 1,1 1-1,0-1 0,-1 1 0,1 0 1,0 0-1,-1-1 0,1 1 1,0 0-1,-1 0 0,1 0 1,0 1-1,0-1 0,-1 0 1,1 0-1,0 1 0,-1-1 1,1 1-1,0-1 0,0 1 1,0-1-1,-1 1 0,1 0 1,0 0-1,-1 1 0,-6 3-9,1 1 0,0 0 0,0 1 0,1-1 0,0 1 0,0 1 0,1-1 0,-1 1 0,2 0 0,-1 0 0,1 0 0,0 1 0,-3 11 0,3-8 38,0-1 0,1 1 1,0 0-1,1 0 0,0 1 0,1-1 0,0 0 0,1 1 0,3 19 1,-3-32-140,0 1 1,0-1 0,0 1 0,1-1-1,-1 1 1,0-1 0,0 1-1,1-1 1,-1 1 0,1-1 0,-1 0-1,0 1 1,1-1 0,-1 1 0,1-1-1,-1 0 1,1 1 0,-1-1 0,1 0-1,-1 0 1,1 1 0,-1-1-1,1 0 1,-1 0 0,1 0 0,-1 0-1,1 0 1,0 0 0,-1 0 0,1 0-1,-1 0 1,1 0 0,-1 0-1,1 0 1,0 0 0,-1 0 0,1 0-1,-1-1 1,1 1 0,-1 0 0,1 0-1,-1-1 1,1 1 0,-1 0 0,1-1-1,-1 1 1,1-1 0,23-16 116,-2-6-84,-2-1 1,0-1 0,-2-1 0,-1-1-1,-1 0 1,-1-1 0,-1 0 0,14-45 0,-24 124-208,-8 8 247,1-33-76,1 1-1,1 0 1,2-1 0,5 36-1,-6-61-72,0 1-1,0 0 1,1-1-1,-1 1 0,1 0 1,-1-1-1,1 1 0,-1 0 1,1-1-1,0 1 0,0-1 1,0 1-1,0-1 0,0 0 1,0 1-1,0-1 1,1 0-1,-1 0 0,0 0 1,1 0-1,-1 0 0,0 0 1,1 0-1,0 0 0,-1 0 1,1-1-1,-1 1 1,1-1-1,0 1 0,-1-1 1,1 0-1,0 1 0,0-1 1,-1 0-1,1 0 0,0 0 1,-1 0-1,1-1 0,0 1 1,0 0-1,-1-1 1,1 1-1,-1-1 0,1 0 1,0 1-1,-1-1 0,1 0 1,1-1-1,6-3-808,-1-1 1,1 1-1,-1-1 0,0 0 1,-1-1-1,13-14 1,16-25-5643</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03.730"/>
    </inkml:context>
    <inkml:brush xml:id="br0">
      <inkml:brushProperty name="width" value="0.025" units="cm"/>
      <inkml:brushProperty name="height" value="0.025" units="cm"/>
    </inkml:brush>
  </inkml:definitions>
  <inkml:trace contextRef="#ctx0" brushRef="#br0">135 1 11627,'0'0'4901,"-7"12"-3316,-121 173 3631,128-185-5214,0 0 1,0 1 0,0-1-1,1 0 1,-1 0 0,0 1-1,0-1 1,0 0 0,0 1-1,0-1 1,1 0 0,-1 0-1,0 1 1,0-1 0,1 0-1,-1 0 1,0 0 0,0 1-1,1-1 1,-1 0-1,0 0 1,0 0 0,1 0-1,-1 0 1,0 0 0,1 1-1,-1-1 1,0 0 0,0 0-1,1 0 1,-1 0 0,0 0-1,1 0 1,-1 0 0,0 0-1,1 0 1,-1 0 0,0-1-1,1 1 1,-1 0 0,0 0-1,0 0 1,1 0 0,-1 0-1,0 0 1,0-1-1,1 1 1,-1 0 0,1-1-1,20-3 106,26-11-141,57-16-357,-93 29 356,0 0-1,0 1 1,-1 0-1,1 1 0,0 0 1,0 0-1,18 4 1,-28-3 64,1-1 1,-1 0 0,0 1 0,1 0-1,-1-1 1,0 1 0,0 0 0,0-1 0,0 1-1,0 0 1,0 0 0,0 0 0,0 0-1,0 0 1,0 0 0,0 0 0,-1 0-1,1 0 1,0 1 0,-1-1 0,1 0 0,-1 0-1,1 1 1,-1-1 0,0 0 0,1 1-1,-1-1 1,0 0 0,0 1 0,0-1-1,0 1 1,0-1 0,0 0 0,-1 1-1,1-1 1,0 0 0,-2 3 0,1 1 120,-1 0 0,1 0 1,-1 0-1,0 0 0,-1-1 0,1 1 1,-1-1-1,-5 7 0,-5 3 111,-1-1 1,-1-1-1,-28 19 0,34-25-139,0-1-1,0 0 0,-1 0 1,0 0-1,0-2 1,0 1-1,-22 3 1,32-7-165,0 0 1,0 0 0,-1 0 0,1 0 0,0 0 0,0-1 0,-1 1-1,1 0 1,0 0 0,0 0 0,0-1 0,-1 1 0,1 0 0,0 0-1,0-1 1,0 1 0,0 0 0,0 0 0,0-1 0,-1 1 0,1 0-1,0-1 1,0 1 0,0 0 0,0 0 0,0-1 0,0 1-1,0 0 1,0-1 0,0 1 0,0 0 0,0 0 0,0-1 0,1 1-1,-1 0 1,0-1 0,0 1 0,0 0 0,0 0 0,0-1 0,0 1-1,1 0 1,-1 0 0,0-1 0,0 1 0,0 0 0,1 0 0,-1 0-1,0 0 1,0-1 0,1 1 0,10-16-1706,45-39-7718,-24 23-352</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04.063"/>
    </inkml:context>
    <inkml:brush xml:id="br0">
      <inkml:brushProperty name="width" value="0.025" units="cm"/>
      <inkml:brushProperty name="height" value="0.025" units="cm"/>
    </inkml:brush>
  </inkml:definitions>
  <inkml:trace contextRef="#ctx0" brushRef="#br0">46 223 17585,'0'0'5221,"-31"74"-3492,20-35-608,8 0-224,3-5-673,0-7-224,0-10-192,9-8-1537,3-9-1058,1-1-64,-2-18-576,-6-8-1025,1-4-1378</inkml:trace>
  <inkml:trace contextRef="#ctx0" brushRef="#br0" timeOffset="1">35 1 13132,'0'0'6727,"-2"54"-8617,2-39-2306,0-5-3619</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04.468"/>
    </inkml:context>
    <inkml:brush xml:id="br0">
      <inkml:brushProperty name="width" value="0.025" units="cm"/>
      <inkml:brushProperty name="height" value="0.025" units="cm"/>
    </inkml:brush>
  </inkml:definitions>
  <inkml:trace contextRef="#ctx0" brushRef="#br0">206 1 5221,'0'0'10271,"-8"3"-6609,-7 3-3118,1 1 0,0 1 0,0 0 0,1 1 0,0 0 0,1 1 1,-22 21-1,27-23-473,0-1 1,1 1 0,0 0 0,0 1 0,1-1-1,0 1 1,0 0 0,1 1 0,1-1-1,-1 1 1,2-1 0,-1 1 0,1 0-1,-1 14 1,3-23-80,0 0-1,-1 0 0,1 0 1,0 0-1,0 0 1,0 0-1,0 0 0,0 0 1,0 0-1,1 0 0,-1 0 1,0 0-1,0 0 1,1 0-1,-1 0 0,1 0 1,-1 0-1,1 0 1,-1-1-1,1 1 0,-1 0 1,1 0-1,0 0 1,0-1-1,-1 1 0,1 0 1,0-1-1,0 1 0,0 0 1,0-1-1,0 1 1,-1-1-1,1 0 0,0 1 1,0-1-1,0 0 1,0 0-1,0 1 0,0-1 1,0 0-1,1 0 0,-1 0 1,0 0-1,0 0 1,0 0-1,0-1 0,0 1 1,0 0-1,0 0 1,0-1-1,1 0 0,6-1-91,-1-1-1,1-1 0,-1 1 1,0-1-1,7-5 1,10-9-531,31-18-1461,-52 34 2024,1 1 0,-1-1 0,1 1 0,-1 0 0,1 0 0,-1 0 0,1 0 0,0 1 0,0-1 0,-1 1 0,1 0 0,0 0 0,0 0 0,4 1 0,-6 0 93,0 0-1,0 0 0,0 0 1,0 1-1,0-1 0,-1 0 1,1 1-1,0-1 0,-1 1 1,1 0-1,-1-1 0,0 1 0,1 0 1,-1 0-1,0 0 0,0 0 1,0 0-1,0 0 0,-1 0 1,1 0-1,0 0 0,-1 0 1,0 0-1,1 5 0,2 62 1358,-4-53-1097,2 9-43,-1 5 634,0 0 1,-2-1-1,-6 31 0,7-53-684,-1 0 1,0 0-1,0 0 1,-1 0-1,1 0 1,-1 0-1,-1-1 1,0 1-1,1-1 1,-2 0-1,1 0 1,-1-1-1,0 1 1,0-1-1,0 0 1,-1 0-1,-10 6 1,14-9-184,0-1 0,0 0 0,0 1 0,-1-1 0,1 0-1,0 0 1,-1-1 0,1 1 0,0 0 0,-1-1 0,1 0 0,-1 1 0,1-1 0,-1 0 0,1 0 0,-1 0 0,1-1 0,-1 1 0,1-1 0,-1 1 0,1-1 0,0 0 0,-1 0 0,1 0 0,0 0 0,0 0 0,-1 0 0,1-1 0,0 1 0,0-1 0,1 1 0,-1-1 0,0 0 0,0 0 0,1 0-1,-1 0 1,1 0 0,0 0 0,0 0 0,-1-1 0,1 1 0,-1-4 0,-3-7-233,1 0-1,0 0 1,0-1 0,1 0-1,1 0 1,0-16 0,1 17-430,1 0 0,1 0 0,0 1 0,0-1 0,2 1 0,-1-1 0,2 1 0,6-16 1,31-51-9606,-18 43 2060</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04.813"/>
    </inkml:context>
    <inkml:brush xml:id="br0">
      <inkml:brushProperty name="width" value="0.025" units="cm"/>
      <inkml:brushProperty name="height" value="0.025" units="cm"/>
    </inkml:brush>
  </inkml:definitions>
  <inkml:trace contextRef="#ctx0" brushRef="#br0">21 0 15855,'0'0'5717,"-1"12"-3752,-6 46-52,-5 83 1075,12-140-2980,0 0 0,0 1 0,0-1 0,0 1 0,0-1 1,0 0-1,0 1 0,0-1 0,1 0 0,-1 1 1,1-1-1,-1 0 0,1 1 0,-1-1 0,1 0 1,0 0-1,0 1 0,1 1 0,-1-3-5,-1 0-1,1 1 1,0-1-1,0 0 1,-1 0-1,1 0 1,0 0 0,0 0-1,0 0 1,-1 0-1,1 0 1,0 0-1,0 0 1,0 0-1,-1 0 1,1 0 0,0-1-1,0 1 1,-1 0-1,1 0 1,0-1-1,-1 1 1,2-1-1,3-3 0,1 0 0,-1 0 0,0-1 0,0 0-1,-1 1 1,6-9 0,30-47-444,-30 43 288,0 1 0,1 0 0,1 0-1,1 1 1,0 0 0,21-17 0,-33 32 152,0-1 0,-1 0 1,1 0-1,0 1 1,0-1-1,0 1 0,0-1 1,0 0-1,0 1 1,0 0-1,0-1 1,0 1-1,0 0 0,0-1 1,0 1-1,0 0 1,0 0-1,0 0 0,0 0 1,0 0-1,0 0 1,0 0-1,0 0 0,0 0 1,0 1-1,0-1 1,2 1-1,-2 0 12,0 1 0,0-1 0,0 0 0,0 1 1,0-1-1,0 1 0,0-1 0,0 1 0,-1 0 0,1-1 0,-1 1 0,1 0 0,-1-1 1,0 1-1,1 2 0,0 12 103,-1 1 1,-3 30 0,2-37-124,1 12 207,0-22-209,0 1 1,0-1-1,0 0 1,0 0 0,0 0-1,0 0 1,0 0 0,0 1-1,0-1 1,0 0-1,0 0 1,0 0 0,0 0-1,1 1 1,-1-1-1,0 0 1,0 0 0,0 0-1,0 0 1,0 0 0,0 0-1,0 1 1,0-1-1,1 0 1,-1 0 0,0 0-1,0 0 1,0 0 0,0 0-1,0 0 1,1 0-1,-1 0 1,0 0 0,0 0-1,0 0 1,0 0-1,1 0 1,-1 0 0,0 0-1,0 0 1,0 0 0,0 0-1,0 0 1,1 0-1,-1 0 1,0 0 0,0 0-1,0 0 1,1 0-1,22-31-3341,-3-1-1841,7-5-3583</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05.241"/>
    </inkml:context>
    <inkml:brush xml:id="br0">
      <inkml:brushProperty name="width" value="0.025" units="cm"/>
      <inkml:brushProperty name="height" value="0.025" units="cm"/>
    </inkml:brush>
  </inkml:definitions>
  <inkml:trace contextRef="#ctx0" brushRef="#br0">130 394 12588,'-9'10'5322,"-5"3"-4425,0 0 87,1 0-1,0 0 1,1 2-1,0-1 1,1 2 0,1-1-1,-10 21 1,20-35-974,0-1 0,-1 0 0,1 0 0,0 0-1,0 1 1,0-1 0,0 0 0,0 0 0,0 1 0,0-1 0,0 0 0,0 0 0,0 1-1,0-1 1,0 0 0,0 1 0,0-1 0,0 0 0,0 0 0,0 1 0,0-1 0,0 0 0,0 0-1,0 1 1,0-1 0,0 0 0,0 0 0,1 0 0,-1 1 0,0-1 0,0 0 0,0 0 0,0 0-1,1 1 1,-1-1 0,0 0 0,0 0 0,0 0 0,1 0 0,-1 1 0,0-1 0,0 0 0,1 0-1,14-3 23,14-11-270,-11-5-248,0 0-1,-1-1 0,-1-1 0,0 0 0,-2-1 0,12-26 1,-16 31 413,-10 162 3158,0-143-3053,0-1-1,0 0 1,0 1-1,1-1 0,-1 0 1,0 1-1,1-1 1,-1 0-1,1 1 1,0-1-1,-1 0 0,1 0 1,0 0-1,0 0 1,0 0-1,0 0 0,0 0 1,0 0-1,0 0 1,0 0-1,0 0 0,0-1 1,0 1-1,0 0 1,1-1-1,-1 1 1,0-1-1,1 1 0,-1-1 1,0 0-1,1 0 1,-1 1-1,0-1 0,1 0 1,-1 0-1,1 0 1,-1-1-1,0 1 0,1 0 1,-1 0-1,0-1 1,1 1-1,-1-1 1,1 0-1,4-1 22,1 0 1,-2-1-1,1 0 1,0 0-1,-1-1 1,1 1 0,-1-1-1,5-6 1,14-14-62,-2-1 0,0-2 1,-2 0-1,-1-1 0,-2-1 1,0-1-1,-2 0 1,-1-1-1,-2 0 0,-1-1 1,-1-1-1,-2 0 0,7-65 1,-14 98-4,-1-1 0,0 1 0,0-1 0,0 0 0,1 1 0,-1-1 1,0 0-1,0 0 0,0 1 0,0-1 0,0 0 0,-1 1 0,1-1 0,0 0 1,0 1-1,0-1 0,0 0 0,-1 1 0,1-1 0,0 0 0,-1 1 0,1-1 1,0 1-1,-1-1 0,1 1 0,-1-1 0,0 0 0,-12 11 25,-12 30 265,24-40-278,-67 136 609,61-120-409,1 0 0,1 1 0,0 0 0,2 0 1,0 0-1,-2 33 0,5-48-218,0 0 0,0-1 1,0 1-1,1 0 0,-1 0 0,1 0 1,-1 0-1,1 0 0,0 0 0,-1-1 1,1 1-1,0 0 0,0-1 0,0 1 1,0 0-1,1-1 0,-1 1 0,0-1 1,1 0-1,-1 1 0,1-1 0,-1 0 1,1 0-1,-1 0 0,1 0 0,0 0 1,0-1-1,-1 1 0,1 0 0,0-1 1,0 1-1,0-1 0,0 0 0,0 1 1,0-1-1,0 0 0,2 0 0,0 0-458,1-1 0,-1 1 0,1-1 0,-1 1 0,0-1 0,1 0 0,-1-1 0,0 1 0,0-1 0,1 0 0,-1 0 0,-1 0 0,1 0 0,0-1 0,6-5 0,10-18-7148</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06.735"/>
    </inkml:context>
    <inkml:brush xml:id="br0">
      <inkml:brushProperty name="width" value="0.025" units="cm"/>
      <inkml:brushProperty name="height" value="0.025" units="cm"/>
    </inkml:brush>
  </inkml:definitions>
  <inkml:trace contextRef="#ctx0" brushRef="#br0">18 127 18289,'-7'128'4977,"1"-1"-3665,4-87-1187,1-30-111,0 0 0,0 1 0,1-1 0,0 1-1,1-1 1,0 1 0,1-1 0,0 0 0,1 1 0,4 10 0,-7-21-13,0 0 1,0 0 0,0 1 0,0-1-1,0 0 1,0 0 0,0 0 0,0 0-1,0 0 1,0 1 0,0-1 0,0 0-1,0 0 1,1 0 0,-1 0 0,0 0-1,0 0 1,0 1 0,0-1 0,0 0-1,0 0 1,0 0 0,1 0 0,-1 0-1,0 0 1,0 0 0,0 0 0,0 0-1,0 0 1,1 0 0,-1 0 0,0 1-1,0-1 1,0 0 0,0 0 0,1 0-1,-1 0 1,0 0 0,0 0 0,0-1-1,0 1 1,0 0 0,1 0 0,-1 0-1,0 0 1,0 0 0,0 0 0,0 0-1,0 0 1,1 0 0,-1 0 0,0 0-1,0 0 1,0-1 0,0 1 0,0 0-1,0 0 1,4-14 114,-1-16 8,-5-5-114,-9-54 0,3 35-409,8 54 384,0 0 1,0 1-1,0-1 0,0 0 0,0 0 0,1 0 1,-1 0-1,0 0 0,0 0 0,0 0 1,0 0-1,0 0 0,0 0 0,0 0 1,1 0-1,-1 0 0,0 0 0,0 0 0,0 0 1,0 0-1,0 0 0,0 0 0,0-1 1,0 1-1,1 0 0,-1 0 0,0 0 0,0 0 1,0 0-1,0 0 0,0 0 0,0 0 1,0 0-1,0 0 0,0 0 0,0-1 0,0 1 1,1 0-1,-1 0 0,0 0 0,0 0 1,0 0-1,0 0 0,0 0 0,0-1 0,0 1 1,0 0-1,0 0 0,0 0 0,0 0 1,0 0-1,0 0 0,0 0 0,0-1 1,0 1-1,0 0 0,0 0 0,-1 0 0,1 0 1,0 0-1,0 0 0,0 0 0,12 12-227,-8-7 262,-1-1 0,1 1 0,0-1 0,0 0 0,1-1 0,-1 1 0,1-1 0,-1 0 0,1 0 0,0 0 0,0-1 0,7 3 0,-7-4 27,1-1 1,-1 0-1,0 0 0,0 0 0,0 0 0,0-1 0,0 0 1,0 0-1,0-1 0,0 1 0,0-1 0,0 0 0,-1 0 1,8-5-1,-5 2 50,0-1 0,0 1 0,-1-1 0,0-1 0,0 1 0,0-1 1,9-15-1,-6 7 5,-1 0 1,-1 0-1,-1-1 1,0 0 0,0 0-1,-2-1 1,0 1-1,2-26 1,-6 37-58,1-10 78,0 0 0,-1-1 0,-3-20 0,3 33-112,-1-1 0,0 1-1,1 0 1,-1 0 0,-1 0 0,1 0 0,0 0-1,-1 1 1,1-1 0,-4-3 0,5 5-13,-2 0 0,1 0 1,0 0-1,0 0 0,0 0 0,0 1 1,0-1-1,-1 0 0,1 1 0,0-1 1,-1 1-1,1-1 0,0 1 0,-1 0 1,1-1-1,-1 1 0,1 0 0,0 0 1,-1 0-1,1 0 0,-1 0 0,1 1 1,-3-1-1,1 1-4,0 1 1,0-1-1,1 1 0,-1-1 1,0 1-1,1 0 1,-1 0-1,1 0 0,-1 0 1,1 0-1,0 1 1,0-1-1,0 0 0,0 1 1,1 0-1,-1 0 1,1-1-1,-1 1 0,1 0 1,-1 4-1,-19 71 8,17-62-9,-2 9 130,1-1 0,1 1-1,1 0 1,1 0 0,1 1 0,3 30 0,-2-54-105,0 0 0,0 0 0,1 0 0,-1 0 1,1 0-1,0 0 0,-1 0 0,1 0 0,0-1 1,0 1-1,0 0 0,1-1 0,-1 1 0,0 0 1,0-1-1,1 1 0,-1-1 0,1 0 1,0 0-1,-1 1 0,1-1 0,0 0 0,-1 0 1,1-1-1,0 1 0,0 0 0,0-1 0,0 1 1,0-1-1,0 1 0,0-1 0,0 0 1,0 0-1,0 0 0,0 0 0,0 0 0,0 0 1,0-1-1,0 1 0,0-1 0,0 1 0,3-3 1,6 0 1,-1-1 1,1 0 0,-1-1 0,0 0 0,-1-1 0,13-9-1,45-48-142,-52 47-6,0 0-1,2 2 1,22-17 0,-39 30 120,1 1 0,-1 0 0,0 0 0,0 0 1,0 0-1,1 0 0,-1 0 0,0 0 0,0 0 0,0 0 0,1 0 0,-1 0 0,0 0 0,0 0 1,0 0-1,1 0 0,-1 0 0,0 0 0,0 0 0,0 0 0,1 0 0,-1 0 0,0 1 0,0-1 0,0 0 1,0 0-1,1 0 0,-1 0 0,0 0 0,0 0 0,0 1 0,0-1 0,0 0 0,1 0 0,-1 0 1,0 0-1,0 1 0,0-1 0,0 0 0,0 0 0,0 0 0,0 1 0,0-1 0,0 0 0,0 0 0,0 0 1,0 1-1,0-1 0,0 0 0,0 0 0,0 1 0,1 20-73,-5 22 125,-9 45-3701,13-88 3557,0 1 0,0-1 1,0 0-1,0 0 0,0 1 1,1-1-1,-1 0 0,0 0 0,0 1 1,0-1-1,0 0 0,0 0 1,0 0-1,1 0 0,-1 1 0,0-1 1,0 0-1,0 0 0,0 0 1,1 0-1,-1 1 0,0-1 0,0 0 1,0 0-1,1 0 0,-1 0 1,0 0-1,0 0 0,1 0 0,-1 0 1,0 0-1,0 0 0,1 0 1,-1 0-1,0 0 0,0 0 0,1 0 1,-1 0-1,0 0 0,0 0 1,0 0-1,1 0 0,-1 0 0,0 0 1,0 0-1,1 0 0,-1-1 1,0 1-1,0 0 0,0 0 0,0 0 1,1 0-1,-1-1 0,0 1 1,0 0-1,0 0 0,0 0 1,1 0-1,-1-1 0,0 1 0,0 0 1,0 0-1,0-1 0,0 1 0,13-14-4933,3-11-1058</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07.316"/>
    </inkml:context>
    <inkml:brush xml:id="br0">
      <inkml:brushProperty name="width" value="0.025" units="cm"/>
      <inkml:brushProperty name="height" value="0.025" units="cm"/>
    </inkml:brush>
  </inkml:definitions>
  <inkml:trace contextRef="#ctx0" brushRef="#br0">45 363 11627,'0'0'5600,"-6"11"-3934,0 0-1234,0 0 0,1 1 1,1-1-1,0 1 1,0 0-1,1 0 0,1 1 1,0-1-1,0 0 1,1 1-1,2 15 0,-1-27-418,0 0-1,0 0 0,0-1 0,1 1 0,-1 0 0,0-1 0,1 1 0,-1 0 0,1-1 1,-1 1-1,1 0 0,-1-1 0,1 1 0,-1-1 0,1 1 0,-1-1 0,1 1 0,0-1 0,-1 0 1,1 1-1,0-1 0,-1 0 0,1 1 0,0-1 0,-1 0 0,1 0 0,0 0 0,0 1 1,-1-1-1,1 0 0,0 0 0,0 0 0,0 0 0,-1-1 0,1 1 0,0 0 0,0 0 1,-1 0-1,1-1 0,0 1 0,-1 0 0,1 0 0,0-1 0,-1 1 0,1-1 0,0 1 0,0-2 1,32-22 88,-20 5-160,-1 0-1,0-1 1,-1 0 0,-1-1-1,12-35 1,-7 16-719,-16 47 738,0-1-1,0 1 0,1-1 1,-1 1-1,2-1 0,1 12 1,-1 5 124,-1-20-8,0 0-1,0-1 1,0 1-1,1 0 1,-1 0-1,0-1 1,1 1-1,0 0 1,0-1-1,0 1 0,2 3 1,9-2 618,9-15-418,-6-4-133,0-1 0,-1 0-1,-1-1 1,0 0 0,-2-1 0,14-26-1,-9 11-119,-1 0 0,20-69 0,-30 82-49,0 1 0,-1-1-1,2-39 1,-7 59 20,1 0 0,0 0 0,0 0 0,0 0 0,0 0 0,0 0 0,0 0 0,0 0 0,-1 0 0,1 0 0,0 0 0,0 0 0,0 0 0,0 0 0,0 0 0,0 0 0,0 0 0,-1 0 0,1 0-1,0 0 1,0 0 0,0 0 0,0 0 0,0 0 0,0 0 0,0 0 0,0 0 0,0 0 0,-1 0 0,1 0 0,0 0 0,0-1 0,0 1 0,0 0 0,0 0 0,0 0 0,0 0 0,0 0 0,0 0 0,0 0 0,0 0 0,0 0 0,0-1 0,0 1 0,0 0 0,0 0 0,0 0 0,0 0 0,0 0 0,0 0 0,0 0 0,0-1 0,0 1 0,-8 16 58,-7 24 186,5-4-76,1 1 1,2 0-1,2 0 0,1 1 0,2-1 1,4 57-1,-2-88-141,1 0 1,0 0 0,1 0-1,-1 0 1,1 0-1,2 5 1,-3-9-48,0-1-1,0 1 1,0 0-1,0-1 1,0 1 0,0 0-1,0-1 1,1 0-1,-1 1 1,1-1 0,-1 0-1,1 1 1,-1-1-1,1 0 1,-1 0 0,1 0-1,0-1 1,0 1 0,0 0-1,-1-1 1,3 1-1,-3-1-37,0-1 0,0 1-1,0-1 1,0 1-1,0-1 1,0 0 0,-1 0-1,1 1 1,0-1 0,-1 0-1,1 0 1,0 0-1,-1 0 1,1 0 0,-1 0-1,0 0 1,1 0-1,-1 0 1,0 0 0,1 0-1,-1 0 1,0 0 0,0 0-1,0 0 1,0 0-1,0 0 1,0 0 0,0 0-1,0 0 1,-1 0-1,1-1 1,-4-40-1453,1 31 1414,-1 0 0,0-1 1,-1 1-1,-1 1 0,0-1 1,0 1-1,-10-12 0,-2-1-116,-38-36 0,53 53 1393,13 5-438,21 9-80,-19-5-482,44 3-508,-18-10-2643,-3-7-3414</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07.894"/>
    </inkml:context>
    <inkml:brush xml:id="br0">
      <inkml:brushProperty name="width" value="0.025" units="cm"/>
      <inkml:brushProperty name="height" value="0.025" units="cm"/>
    </inkml:brush>
  </inkml:definitions>
  <inkml:trace contextRef="#ctx0" brushRef="#br0">210 40 12172,'0'0'7569,"-9"-8"-5711,5 5-1745,2 1 0,-1-1-1,1 1 1,-1-1 0,0 1-1,0 0 1,0 0-1,0 0 1,0 1 0,0-1-1,0 1 1,0-1-1,-1 1 1,1 0 0,-1 0-1,1 1 1,-1-1 0,1 1-1,-1 0 1,1-1-1,-1 2 1,1-1 0,-1 0-1,1 1 1,-1-1-1,1 1 1,0 0 0,-1 0-1,1 1 1,-4 1-1,-3 3 28,1 0 0,0 1 0,1 0-1,-1 1 1,-11 14 0,16-18-132,1 0 1,0 0-1,0 1 0,0 0 1,1-1-1,-1 1 0,1 0 1,0 0-1,1 0 1,-1 1-1,1-1 0,0 0 1,0 10-1,5-14-23,0 0 0,0-1 0,0 1 0,0-1 0,0 1 0,0-1 0,0 0 0,0-1 0,0 1 0,6-2-1,16-1-80,1 1 0,27 1 0,-48 1 82,0 0 0,0 0 0,0 1 0,0 0 0,0 0 0,0 1 0,-1 0 0,1 0 0,0 0 0,-1 0 0,0 1 0,1 0 0,-1 0 0,0 1 0,7 6 0,-10-8 69,-1 0-1,1 0 1,-1 1-1,0-1 1,0 0 0,0 1-1,0-1 1,0 1-1,-1-1 1,1 1 0,-1 0-1,1-1 1,-1 1-1,0-1 1,0 1 0,0 0-1,0-1 1,-1 1-1,1 0 1,-1-1 0,0 1-1,1-1 1,-1 1-1,0-1 1,-1 0 0,1 1-1,0-1 1,-1 0-1,1 0 1,-1 0 0,1 0-1,-4 3 1,-3 3 223,1 0 0,-1 0 0,0-1 0,-1 0 0,1-1 0,-17 10 0,19-14-262,0 1 1,0 0 0,0-1 0,0 0 0,0-1 0,0 1-1,-1-1 1,1 0 0,-1-1 0,1 0 0,-11 0 0,15-1-83,1 1 1,0 0 0,-1 0 0,1-1 0,0 1-1,-1-1 1,1 1 0,0-1 0,-1 0-1,1 0 1,0 1 0,0-1 0,0 0 0,0 0-1,0 0 1,0 0 0,0 0 0,0 0 0,0 0-1,0-1 1,1 1 0,-2-1 0,2-1-179,-1 0-1,1 0 1,0 0 0,0 1 0,0-1 0,0 0-1,0 0 1,0 0 0,1 1 0,-1-1 0,1 0-1,0 1 1,0-1 0,0 0 0,3-4 0,2-2-1116,0-1-1,1 1 1,0 1 0,1-1 0,0 1 0,0 0 0,1 1 0,10-7 0,-13 9 255,33-25-7314</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08.509"/>
    </inkml:context>
    <inkml:brush xml:id="br0">
      <inkml:brushProperty name="width" value="0.025" units="cm"/>
      <inkml:brushProperty name="height" value="0.025" units="cm"/>
    </inkml:brush>
  </inkml:definitions>
  <inkml:trace contextRef="#ctx0" brushRef="#br0">152 176 14029,'0'0'7266,"-9"-2"-5777,5 1-1411,-1 0 1,1 1-1,-1-1 0,1 1 0,-1 0 0,1 1 0,-1-1 0,1 1 1,-1 0-1,1 0 0,-1 0 0,1 1 0,0-1 0,-1 1 1,1 0-1,0 1 0,0-1 0,1 1 0,-1-1 0,0 1 0,1 0 1,0 0-1,-1 1 0,-4 6 0,-16 23 217,22-31-276,1-1 1,0 1 0,0 0 0,0 0 0,0-1 0,1 1-1,-1 0 1,0 0 0,1 0 0,-1 0 0,1 0-1,0 0 1,0 0 0,0 0 0,0 0 0,0 0 0,0 3-1,1-4-8,0-1-1,0 1 1,0-1-1,0 1 0,-1-1 1,1 1-1,0-1 1,0 0-1,0 0 1,0 1-1,0-1 0,0 0 1,0 0-1,1 0 1,-1 0-1,0 0 1,0 0-1,0 0 0,0 0 1,0-1-1,0 1 1,0 0-1,0 0 1,0-1-1,1 0 0,27-10 205,67-46 123,9-5-456,-95 57 72,1 0-1,0 1 0,0 0 0,1 0 0,-1 1 0,1 1 0,20-2 0,-31 4 47,-1 0 0,1 0 0,0 0 0,-1 0 0,1 0 0,0 0 0,-1 1 0,1-1 0,0 0 0,-1 0 0,1 0 0,0 1 0,-1-1 0,1 0 0,-1 1 0,1-1 0,-1 0 0,1 1 0,-1-1 0,1 1 0,-1-1 0,1 1 0,-1-1 0,1 1 0,-1-1 0,0 1 0,1-1 0,-1 1 1,0 0-1,0-1 0,1 2 0,-2 26 361,-20 33 564,18-53-818,108-130 656,-73 97-1525,-14 18 362,-17 7 396,-1 0-1,1 0 1,-1 0-1,0 0 1,1 1-1,-1-1 1,1 0-1,-1 0 0,0 0 1,1 1-1,-1-1 1,0 0-1,1 0 1,-1 1-1,0-1 1,1 0-1,-1 0 1,0 1-1,0-1 1,1 0-1,-1 1 1,0-1-1,0 1 1,0-1-1,1 0 1,-1 1-1,0-1 0,0 1 1,0-1-1,0 0 1,0 1-1,0-1 1,0 1-1,0-1 1,0 0-1,0 1 1,1 16 83,-2-1 0,0 1 0,-1-1 1,0 0-1,-6 20 0,14-48 140,0-1 0,1 1 0,1 1 0,0 0 0,18-21 0,4-5-567,-25 29 199,1 1 0,-1 0 0,2 0 0,-1 0 0,0 1 0,1 0 0,1 0 0,-1 1 0,0 0 0,1 0-1,0 1 1,11-5 0,-19 9 146,1 0 0,0 0 0,0 0-1,-1 0 1,1 0 0,0 0 0,-1 0-1,1 0 1,0 0 0,0 0 0,-1 0 0,1 0-1,0 1 1,-1-1 0,1 0 0,0 0-1,-1 1 1,1-1 0,0 0 0,-1 1-1,1-1 1,-1 1 0,1-1 0,-1 1 0,1-1-1,-1 1 1,1-1 0,-1 1 0,1-1-1,-1 1 1,0 0 0,1-1 0,0 2-1,3 33 362,-5-22-125,0 0 0,-1-1 0,-5 19 0,-14 41 1705,21-71-1853,8-14-501,18-24-3317,-3-4-3964,-5 4-3177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6:51.036"/>
    </inkml:context>
    <inkml:brush xml:id="br0">
      <inkml:brushProperty name="width" value="0.025" units="cm"/>
      <inkml:brushProperty name="height" value="0.025" units="cm"/>
    </inkml:brush>
  </inkml:definitions>
  <inkml:trace contextRef="#ctx0" brushRef="#br0">51 469 4356,'0'0'7527,"-8"5"-5632,-34 22 396,41-27-1731,14-2-160,5-8-177,0 0-1,0-2 1,-1 0 0,0-1-1,-1 0 1,-1-2-1,20-22 1,-10 11-50,46-46 4,185-171 9,-254 242-184,4-5-6,1 1 1,0 0 0,0 0 0,14-6-1,-20 11 1,0-1-1,0 1 1,0 0-1,0-1 0,0 1 1,0 0-1,0-1 1,0 1-1,0 0 1,0 0-1,0 0 0,0 0 1,0 0-1,0 0 1,0 0-1,0 1 0,0-1 1,0 0-1,0 0 1,0 1-1,0-1 1,0 1-1,0-1 0,0 1 1,0-1-1,0 1 1,0 0-1,0-1 0,-1 1 1,1 0-1,0 0 1,0-1-1,-1 1 1,1 0-1,-1 0 0,1 0 1,-1 0-1,1 0 1,-1 0-1,1 0 1,-1 0-1,0 0 0,0 0 1,1 0-1,-1 0 1,0 0-1,0 2 0,5 45 54,-1 1 0,-5 83 0,1 28 41,0-153-132,1 0 1,0 0-1,0 1 1,1-1 0,-1 0-1,5 10 1,-5-15-38,0 0 1,0-1 0,0 1-1,1 0 1,-1 0-1,0-1 1,1 1 0,-1-1-1,1 1 1,-1-1-1,1 0 1,-1 0-1,1 1 1,0-1 0,0 0-1,0 0 1,0-1-1,0 1 1,0 0 0,0-1-1,0 1 1,0-1-1,0 0 1,0 1 0,2-1-1,17 0-4790</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08.873"/>
    </inkml:context>
    <inkml:brush xml:id="br0">
      <inkml:brushProperty name="width" value="0.025" units="cm"/>
      <inkml:brushProperty name="height" value="0.025" units="cm"/>
    </inkml:brush>
  </inkml:definitions>
  <inkml:trace contextRef="#ctx0" brushRef="#br0">24 163 17136,'0'0'10431,"12"-3"-9886,-4 1-524,0-1 1,0 1-1,0-1 0,0-1 1,-1 0-1,1 0 0,-1 0 1,0-1-1,0 0 0,-1 0 1,1-1-1,-1 0 1,5-7-1,-6 7-17,0 2 4,-1-1 0,-1 1 0,1-1 0,-1 0 0,0 0 0,0 0-1,0-1 1,-1 1 0,1-1 0,-1 1 0,-1-1 0,2-8 0,-3 13-15,0 1 0,-1-1 0,1 0 0,-1 0 0,1 1 1,-1-1-1,1 0 0,-1 1 0,1-1 0,-1 1 0,0-1 0,1 1 0,-1-1 1,0 1-1,0-1 0,1 1 0,-1 0 0,0-1 0,0 1 0,1 0 1,-1-1-1,0 1 0,0 0 0,0 0 0,0 0 0,0 0 0,1 0 1,-1 0-1,0 0 0,0 0 0,0 0 0,0 1 0,1-1 0,-1 0 1,0 0-1,-1 1 0,-35 11-44,27-5 80,0 1-1,1 0 0,0 1 1,0 0-1,1 0 1,0 1-1,1 0 0,0 1 1,0-1-1,1 1 1,1 1-1,0-1 0,0 1 1,1 0-1,1 0 0,0 0 1,0 0-1,0 17 1,3-28-19,0 0 0,0 1 0,0-1 0,0 1 0,0-1 0,0 1 0,1-1 0,-1 1 0,0-1 0,1 1 0,-1-1 0,1 0 0,0 1 0,-1-1 0,1 0 0,0 0 0,0 1 0,0-1 0,0 0 0,0 0 0,0 0 0,0 0 0,0 0 0,0 0 0,1-1 0,-1 1 0,2 1 0,1-1-23,-1 0 0,1-1 0,0 1 0,-1-1 0,1 0 0,0 1 0,0-2 0,-1 1 0,1 0 0,7-2 0,2-2-812,1 0-1,-1-1 1,0 0-1,0-1 1,13-8-1,8-10-4790,1-1-3576</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10.274"/>
    </inkml:context>
    <inkml:brush xml:id="br0">
      <inkml:brushProperty name="width" value="0.025" units="cm"/>
      <inkml:brushProperty name="height" value="0.025" units="cm"/>
    </inkml:brush>
  </inkml:definitions>
  <inkml:trace contextRef="#ctx0" brushRef="#br0">0 175 17392,'0'0'2509,"1"8"-117,8 87 1325,-7 153-1,-3-130-3275,5-119-241,4-15-146,8-23-190,-10 13-439,-1 0 0,-1 0 0,-1 0 1,-1 0-1,-3-29 0,2 60 604,0 1 1,0-1-1,1 0 0,-1 0 1,1 0-1,0 0 0,1 0 1,-1 0-1,1-1 0,0 1 1,0-1-1,0 0 0,1 1 1,-1-2-1,1 1 0,0 0 1,6 3-1,-7-5 19,0 0 1,1 0-1,-1-1 0,1 1 0,0-1 1,0 0-1,-1 0 0,1 0 1,0-1-1,0 0 0,0 1 0,0-1 1,-1 0-1,1-1 0,0 1 0,0-1 1,0 0-1,0 1 0,-1-2 0,1 1 1,0 0-1,-1-1 0,1 0 1,-1 1-1,6-6 0,1 0 10,-2 0 1,1 0-1,-1-1 1,0 0-1,0-1 0,-1 0 1,0 0-1,-1-1 1,0 1-1,0-1 0,-1-1 1,-1 1-1,6-16 1,-4 6 17,-1 0 0,-1-1 0,-1 1 0,-1-1 0,0 0 1,-2-30-1,-11 13-541,11 38 453,0-1-1,0 1 0,0-1 1,-1 1-1,1-1 1,0 0-1,0 1 0,0-1 1,-1 1-1,1-1 1,0 1-1,-1-1 0,1 1 1,0 0-1,-1-1 1,1 1-1,-1-1 0,1 1 1,-1 0-1,1-1 1,-1 1-1,1 0 1,-1 0-1,1-1 0,-1 1 1,1 0-1,-1 0 1,1 0-1,-1 0 0,0-1 1,1 1-1,-1 0 1,1 0-1,-1 0 0,1 0 1,-1 0-1,0 1 1,1-1-1,-1 0 0,1 0 1,-1 0-1,1 0 1,-1 1-1,1-1 0,-1 0 1,1 0-1,-1 1 1,1-1-1,-1 1 1,1-1-1,-1 0 0,1 1 1,0-1-1,-1 1 1,1-1-1,0 1 0,-1-1 1,1 1-1,0-1 1,-1 1-1,1-1 0,0 1 1,0 0-1,-9 20-9,0 0-1,2 1 0,0 0 1,2 0-1,1 1 1,-3 30-1,3-24 21,4-29 2,-3 14 46,1 1 1,1-1-1,0 1 0,1-1 0,3 29 1,-3-42-44,1 1 1,-1-1 0,1 1 0,0-1 0,-1 1 0,1-1-1,0 0 1,0 1 0,0-1 0,0 0 0,1 0 0,-1 0-1,0 0 1,0 0 0,1 0 0,-1 0 0,0 0 0,1 0 0,-1 0-1,1-1 1,-1 1 0,1-1 0,0 1 0,-1-1 0,1 0-1,-1 1 1,1-1 0,0 0 0,-1 0 0,1 0 0,0 0-1,2-1 1,2 1 12,1-1-1,-1 0 1,0-1-1,0 0 1,0 1-1,0-2 1,8-3-1,8-8-26,-1-2-1,-1 0 0,0-2 0,-1 0 0,-1-1 0,31-41 0,-19 23 149,-29 36-125,-1 1-1,0 0 1,0 0 0,0 0 0,1 0 0,-1 0 0,0 0-1,0 0 1,0 0 0,1 0 0,-1-1 0,0 1-1,0 0 1,0 0 0,1 0 0,-1 0 0,0 0-1,0 0 1,1 0 0,-1 1 0,0-1 0,0 0-1,0 0 1,1 0 0,-1 0 0,0 0 0,0 0-1,0 0 1,1 0 0,-1 0 0,0 1 0,0-1-1,0 0 1,0 0 0,1 0 0,-1 0 0,0 1-1,0-1 1,0 0 0,0 0 0,0 0 0,0 1-1,0-1 1,0 0 0,1 0 0,-1 0 0,0 1-1,0-1 1,0 0 0,0 0 0,0 0 0,0 1-1,0-1 1,0 0 0,0 0 0,0 1 0,0-1 0,-1 0-1,1 0 1,0 0 0,0 1 0,0-1 0,0 0-1,0 0 1,3 32 268,4 14-83,-5-44-189,0 0 0,0 0 0,0 0 1,0 0-1,0 0 0,0 0 0,0-1 0,1 1 1,-1-1-1,1 1 0,-1-1 0,1 0 0,-1 0 1,1 0-1,0 0 0,0-1 0,-1 1 0,1-1 1,0 1-1,0-1 0,0 0 0,-1 0 0,1 0 1,0-1-1,0 1 0,0-1 0,-1 1 1,1-1-1,0 0 0,-1 0 0,1 0 0,3-3 1,5-1-76,0-1 0,-1 0 0,1 0 0,-1-1 0,-1 0 0,11-11 0,-4 0-332,0-1 0,-1 0 0,12-22 0,-29 45 492,-1 1 0,1 0-1,0 0 1,1-1 0,-1 1 0,1 0-1,-2 11 1,29-37-194,21-42-3344,-44 58 2868,1-1-1,-1 0 1,-1 0-1,1 0 1,-1 0-1,0 0 1,0 0-1,-1-1 1,2-11-1,-14 59 3538,2-10-1996,7-10-629,2 0 0,0-1 0,1 1 0,1 0 0,1-1 0,0 0 1,2 1-1,11 29 0,-8-25-357,-2 0 1,0 0 0,-1 1 0,1 40-1,-20-87 1063,7 1-1134,1-1 0,1 0 0,1 0 0,0 0 0,2-1 0,1 1-1,0-1 1,5-37 0,-3 52 79,0 0-1,1 1 1,0-1-1,0 1 1,0-1-1,1 1 1,0 0-1,0 0 1,8-11-1,45-45 225,1-1-300,-53 57-10,-1 0 1,1 0 0,-1 0 0,0 0 0,0 0 0,-1-1 0,0 1 0,0-1 0,0 0 0,0-9-1,-2 15 100,1 0-1,-1 0 1,0-1-1,0 1 1,0 0-1,0-1 0,0 1 1,0 0-1,0-1 1,0 1-1,0 0 0,-1 0 1,1-1-1,0 1 1,-1 0-1,1 0 0,-1 0 1,0-1-1,1 1 1,-1 0-1,0 0 0,0 0 1,0 0-1,1 0 1,-1 0-1,0 0 0,0 1 1,0-1-1,-1 0 1,1 1-1,0-1 0,0 0 1,0 1-1,0-1 1,-1 1-1,1 0 0,0-1 1,0 1-1,-1 0 1,1 0-1,0 0 0,-1 0 1,0 0-1,-1 0 8,1 0-1,-1 1 1,1 0-1,-1-1 1,1 1-1,0 0 1,-1 0-1,1 0 1,0 0-1,0 1 1,0-1-1,0 1 1,0-1-1,0 1 0,0 0 1,0 0-1,1-1 1,-1 1-1,1 0 1,-1 1-1,1-1 1,-1 3-1,-2 5 101,1 0 1,0 0-1,1 1 0,0-1 0,1 1 0,-1 15 0,2 13-6127,0-22 106</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10.651"/>
    </inkml:context>
    <inkml:brush xml:id="br0">
      <inkml:brushProperty name="width" value="0.025" units="cm"/>
      <inkml:brushProperty name="height" value="0.025" units="cm"/>
    </inkml:brush>
  </inkml:definitions>
  <inkml:trace contextRef="#ctx0" brushRef="#br0">15 1 10025,'-4'0'10474,"-1"0"-10858,5 7-1986,-6 3-5061</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11.138"/>
    </inkml:context>
    <inkml:brush xml:id="br0">
      <inkml:brushProperty name="width" value="0.025" units="cm"/>
      <inkml:brushProperty name="height" value="0.025" units="cm"/>
    </inkml:brush>
  </inkml:definitions>
  <inkml:trace contextRef="#ctx0" brushRef="#br0">91 0 17649,'0'0'2397,"0"11"-283,14 195 1851,-11-172-3756,-3-28-177,1 0 0,0 0 0,0 0 0,1 0 0,-1 0 0,1 0 0,1 0 0,4 8 0,-6-12-29,-1-1 0,1 0 0,0 1 0,0-1 0,1 0 0,-1 0 0,0 0 0,0 0 0,0 0 0,1 0 0,-1-1-1,1 1 1,-1 0 0,0 0 0,1-1 0,-1 1 0,1-1 0,-1 0 0,1 1 0,0-1 0,-1 0 0,1 0 0,-1 0 0,1 0 0,-1 0 0,1 0 0,0-1 0,-1 1 0,1 0-1,-1-1 1,1 1 0,-1-1 0,1 0 0,-1 1 0,0-1 0,1 0 0,-1 0 0,0 0 0,2-1 0,5-4-43,0-1-1,-1 0 1,0 0 0,0 0-1,-1-1 1,12-17 0,-13 16-21,1 1 0,0 0 0,0 0 0,1 1 1,0-1-1,0 1 0,13-8 0,-20 15 60,0-1 0,0 1 0,1 0-1,-1 0 1,0 0 0,0 0 0,1 0-1,-1 0 1,0 0 0,0-1 0,0 1-1,1 0 1,-1 0 0,0 0 0,0 0-1,1 0 1,-1 0 0,0 0 0,0 0-1,1 0 1,-1 0 0,0 0 0,0 0-1,0 1 1,1-1 0,-1 0 0,0 0-1,0 0 1,0 0 0,1 0 0,-1 0-1,0 1 1,0-1 0,0 0 0,1 0 0,-1 0-1,0 0 1,0 1 0,0-1 0,0 0-1,0 0 1,0 0 0,1 1 0,-1-1-1,0 0 1,0 0 0,0 0 0,0 1-1,0-1 1,1 20 164,-9 19 366,3-28-359,-1 0-1,-1 0 0,1-1 1,-2 0-1,1 0 0,-1-1 1,-1 0-1,0 0 0,0-1 1,-1 0-1,0-1 0,0 0 0,0 0 1,-1-1-1,0-1 0,-1 1 1,1-2-1,-1 0 0,0 0 1,0-1-1,0-1 0,0 0 1,0 0-1,-18-1 1,28-1-249,0 0 0,0 0 0,0-1 0,0 1 1,0 0-1,0-1 0,0 0 0,0 1 1,1-1-1,-1 0 0,0 0 0,0 0 0,0 0 1,1 0-1,-1-1 0,1 1 0,-1 0 1,1-1-1,-1 1 0,1-1 0,0 0 0,-1 1 1,1-1-1,0 0 0,0 0 0,1 1 1,-1-1-1,0 0 0,1 0 0,-1 0 0,1 0 1,-1 0-1,1 0 0,0 0 0,0 0 1,0-3-1,0 1-189,1-1 1,-1 1-1,1 0 1,0 0-1,0-1 0,0 1 1,1 0-1,0 0 1,-1 0-1,1 1 1,1-1-1,-1 0 1,1 1-1,-1-1 1,1 1-1,5-5 0,0 2-1830,1 0 0,0 0 0,0 1 1,16-7-1,6 2-10656</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11.990"/>
    </inkml:context>
    <inkml:brush xml:id="br0">
      <inkml:brushProperty name="width" value="0.025" units="cm"/>
      <inkml:brushProperty name="height" value="0.025" units="cm"/>
    </inkml:brush>
  </inkml:definitions>
  <inkml:trace contextRef="#ctx0" brushRef="#br0">109 366 4644,'0'0'16619,"-9"-4"-15407,7 3-1164,0-1 1,0 1 0,-1 0-1,1 0 1,0 0 0,-1 1 0,1-1-1,-1 0 1,1 1 0,-1 0 0,1 0-1,-1-1 1,1 1 0,-4 1-1,4 0-17,0 0-1,0 0 1,0 1-1,0-1 1,0 1-1,0 0 1,0-1-1,0 1 1,0 0-1,1 0 0,-1 0 1,1 0-1,0 0 1,-1 0-1,1 1 1,0-1-1,0 0 1,1 1-1,-2 2 1,-4 9 185,1 1 0,1-1 0,0 1 0,1 0 1,0 0-1,1 0 0,1 16 0,0-30-204,1-1-1,0 1 0,0-1 1,0 1-1,1 0 1,-1-1-1,0 1 0,0-1 1,0 1-1,0-1 1,0 1-1,1-1 0,-1 1 1,0 0-1,0-1 1,1 1-1,-1-1 0,0 0 1,1 1-1,-1-1 0,1 1 1,-1-1-1,0 1 1,1-1-1,-1 0 0,1 1 1,-1-1-1,1 0 1,-1 0-1,1 1 0,0-1 1,-1 0-1,1 0 1,-1 0-1,1 0 0,-1 0 1,1 0-1,0 0 1,-1 0-1,1 0 0,-1 0 1,1 0-1,0 0 1,-1 0-1,1 0 0,-1 0 1,1 0-1,-1-1 1,1 1-1,-1 0 0,1-1 1,-1 1-1,1 0 1,-1-1-1,1 1 0,30-22 131,-23 11-116,0 0 1,0-1 0,-1 0-1,-1 0 1,0 0 0,-1-1-1,0 0 1,0 0 0,-2 0-1,0-1 1,0 1 0,-1-1 0,0-18-1,-18 124 1213,16-83-1232,-1-1-1,1 1 1,1-1 0,0 1 0,0-1 0,3 12 0,-3-18-82,-1-1 1,1 1 0,0 0-1,-1-1 1,1 1 0,0-1-1,0 0 1,0 1 0,0-1-1,0 0 1,1 1 0,-1-1-1,0 0 1,0 0 0,1 0-1,-1 0 1,1 0 0,-1 0-1,1-1 1,-1 1 0,1 0-1,-1-1 1,1 1 0,0-1-1,-1 1 1,1-1 0,0 0-1,0 0 1,-1 0 0,1 0-1,0 0 1,-1 0 0,1-1-1,0 1 1,-1 0 0,1-1-1,0 1 1,-1-1 0,3-1-1,4-1-242,-1-1-1,0 0 1,0 0 0,0-1-1,-1 0 1,0 0-1,1-1 1,-2 1-1,1-1 1,8-12 0,1-2-1605,-2-1 0,15-29 1,8-36 403,-32 73 2207,-1 0 0,0 0 0,-1 0 0,1-26 0,-3 38-646,0 1 0,0 0 0,0 0 1,0-1-1,1 1 0,-1 0 0,0-1 1,0 1-1,0 0 0,0 0 0,0-1 1,0 1-1,0 0 0,0-1 0,-1 1 1,1 0-1,0 0 0,0-1 0,0 1 1,0 0-1,0 0 0,0-1 0,-1 1 1,1 0-1,0 0 0,0-1 0,0 1 1,0 0-1,-1 0 0,1 0 0,0 0 1,0-1-1,-1 1 0,1 0 0,0 0 1,0 0-1,-1 0 0,1 0 0,0 0 1,-1-1-1,-9 10 1250,-8 16 61,9-5-800,1 0 0,1 0-1,1 0 1,1 1 0,1 0 0,1 0 0,-1 32 0,4-52-540,0-1 0,-1 1 0,1-1 1,0 1-1,0-1 0,0 0 0,0 1 0,0-1 0,1 1 1,-1-1-1,0 1 0,0-1 0,0 1 0,0-1 1,0 1-1,1-1 0,-1 1 0,0-1 0,0 0 1,1 1-1,-1-1 0,0 1 0,1-1 0,-1 0 0,0 1 1,1-1-1,-1 0 0,0 0 0,1 1 0,-1-1 1,1 0-1,-1 0 0,1 0 0,-1 1 0,1-1 1,18-7 162,15-23-59,-17 3-77,0-1-1,-2 0 1,-1-1 0,-2-1 0,-1 0-1,-1-1 1,-1 0 0,-2-1 0,-1 1 0,2-45-1,-14 163 1037,-4 88-990,9-150-571,1 32 1011,5-31-3230,6-7-4433</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12.428"/>
    </inkml:context>
    <inkml:brush xml:id="br0">
      <inkml:brushProperty name="width" value="0.025" units="cm"/>
      <inkml:brushProperty name="height" value="0.025" units="cm"/>
    </inkml:brush>
  </inkml:definitions>
  <inkml:trace contextRef="#ctx0" brushRef="#br0">19 70 13805,'0'0'7853,"-4"8"-7239,1 0-459,1 1 0,-1 0 0,1 0 0,1 0 1,-1 9-1,1-15-139,1-1 1,0 1-1,0 0 0,0-1 0,0 1 1,0 0-1,0-1 0,1 1 1,-1-1-1,1 1 0,0-1 1,0 1-1,0-1 0,0 1 1,0-1-1,0 0 0,1 0 1,-1 1-1,1-1 0,-1 0 1,1 0-1,0 0 0,0-1 1,0 1-1,0 0 0,3 1 1,-3-2-12,-1-1 0,1 0 0,-1 1 0,1-1 1,-1 0-1,0 0 0,1 0 0,-1 0 0,1 0 0,-1 0 1,1-1-1,-1 1 0,1 0 0,-1-1 0,0 1 0,1-1 1,-1 1-1,0-1 0,1 0 0,-1 0 0,0 1 0,0-1 1,0 0-1,1 0 0,-1 0 0,0 0 0,0 0 0,-1-1 1,3-1-1,21-41 85,-23 43-90,7-19-81,-1-1 1,8-41-1,-6 22-56,-7 53 99,-1 0 0,1 0 0,1 0 0,0 0 0,1-1-1,6 14 1,-7-19-95,0 1 1,1-1-1,0 1 0,0-1 0,7 8 0,-9-12-195,1-1 0,-1 1 0,1-1 0,-1 0-1,1 1 1,0-1 0,0 0 0,0-1 0,4 3 0,22 2-4584</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12.930"/>
    </inkml:context>
    <inkml:brush xml:id="br0">
      <inkml:brushProperty name="width" value="0.025" units="cm"/>
      <inkml:brushProperty name="height" value="0.025" units="cm"/>
    </inkml:brush>
  </inkml:definitions>
  <inkml:trace contextRef="#ctx0" brushRef="#br0">18 1 18674,'0'0'1719,"-3"9"-75,-10 88 202,12-91-1769,1 1 0,-1 0 0,1 0 0,1-1 0,-1 1 0,1 0-1,0-1 1,1 1 0,0-1 0,0 1 0,0-1 0,1 0 0,-1 0 0,5 6 0,-6-11-73,0 0 0,-1 0 0,1 0 0,0 0 0,0 0 1,0-1-1,0 1 0,0 0 0,0-1 0,0 1 0,0-1 0,1 1 0,-1-1 0,0 1 0,0-1 0,0 0 1,1 1-1,-1-1 0,0 0 0,0 0 0,1 0 0,-1 0 0,0 0 0,0 0 0,0-1 0,2 1 0,0-1-1,-1-1 0,1 1 0,-1-1-1,1 1 1,-1-1 0,0 0 0,0 0-1,1 0 1,-1 0 0,3-4-1,3-5-122,0-1 0,-1 0-1,7-18 1,-14 30 119,7-15-99,0 1-1,-2-2 0,0 1 1,0-1-1,-2 1 0,3-23 1,-7 84 41,1 22-1052,2-24-3511,2-20-2302</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13.578"/>
    </inkml:context>
    <inkml:brush xml:id="br0">
      <inkml:brushProperty name="width" value="0.025" units="cm"/>
      <inkml:brushProperty name="height" value="0.025" units="cm"/>
    </inkml:brush>
  </inkml:definitions>
  <inkml:trace contextRef="#ctx0" brushRef="#br0">0 0 13164,'0'0'7202,"9"16"-5921,1 2-930,-1 0-1,-1 1 1,-1 0-1,0 0 1,6 34-1,27 216 1919,-39-261-2191,0-1 0,1 0 0,0 0 0,1 0 0,0 0 0,4 8 0,-6-14-53,-1 1 1,1-1-1,0 0 1,0 0-1,-1 0 1,1 0-1,0 0 1,0-1-1,0 1 0,0 0 1,0 0-1,0-1 1,0 1-1,0 0 1,1-1-1,-1 1 1,0-1-1,0 0 1,1 1-1,-1-1 0,0 0 1,0 0-1,1 0 1,-1 0-1,0 0 1,0 0-1,1 0 1,-1 0-1,0 0 1,0 0-1,1-1 0,-1 1 1,0-1-1,0 1 1,0-1-1,1 1 1,-1-1-1,0 0 1,0 1-1,0-1 0,0 0 1,0 0-1,1-2 1,11-11 35,0 0 0,-2-2 0,0 1 0,0-1-1,-2-1 1,0 0 0,10-26 0,-4 9-137,49-114-292,-64 188-161,-16 41 508,11-66-337,1 1-1,0 1 1,2-1 0,-1 1 0,2-1-1,1 1 1,0-1 0,3 26-1,-2-42 213,-1 0-1,1 0 1,0 0-1,-1 0 1,1 1-1,0-1 1,-1 0-1,1 0 1,0 0-1,-1 0 1,1 0-1,0-1 0,-1 1 1,1 0-1,-1 0 1,1 0-1,0 0 1,-1-1-1,1 1 1,-1 0-1,1-1 1,0 1-1,-1 0 1,1-1-1,-1 1 1,1-1-1,-1 1 1,1-1-1,17-23-4102,5-8-1885</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13.941"/>
    </inkml:context>
    <inkml:brush xml:id="br0">
      <inkml:brushProperty name="width" value="0.025" units="cm"/>
      <inkml:brushProperty name="height" value="0.025" units="cm"/>
    </inkml:brush>
  </inkml:definitions>
  <inkml:trace contextRef="#ctx0" brushRef="#br0">190 78 12332,'0'0'4948,"-9"6"-4029,-16 12-146,1 2 1,-41 42 0,58-55-512,1 0 0,0 1 1,0 0-1,0 0 0,1 1 1,0-1-1,1 1 1,0 0-1,0 0 0,1 1 1,0-1-1,1 1 0,0-1 1,-1 14-1,2-23-248,1 1 1,0 0-1,0-1 0,0 1 1,1 0-1,-1-1 0,0 1 0,0 0 1,0-1-1,0 1 0,1-1 0,-1 1 1,0 0-1,0-1 0,1 1 1,-1-1-1,0 1 0,1-1 0,-1 1 1,1-1-1,-1 1 0,1-1 0,-1 1 1,1-1-1,-1 1 0,1-1 1,0 0-1,-1 1 0,2-1 0,22-1 118,-17-2-121,0 0 0,-1 0-1,1 0 1,-1 0 0,8-6 0,0-3-52,0 0 0,-1 0 1,0-2-1,-1 1 1,0-2-1,-1 0 0,-1 0 1,-1 0-1,0-2 0,-1 1 1,0-1-1,-2 0 1,0 0-1,-1-1 0,0 0 1,-2 0-1,3-26 0,-10 32 441,-2 19-305,-6 19-104,6 11-43,1-1 0,1 1 0,3 46 0,0-81-40,1 0 0,0 0-1,0 0 1,0 0 0,0-1 0,0 1 0,1 0 0,-1 0-1,0 0 1,1-1 0,0 1 0,-1 0 0,1-1-1,0 1 1,0 0 0,0-1 0,0 1 0,0-1 0,0 1-1,0-1 1,0 0 0,1 1 0,-1-1 0,0 0-1,4 2 1,-4-3-146,1 0-1,0 0 1,-1 0 0,1 0-1,0-1 1,-1 1 0,1 0-1,-1-1 1,1 1-1,0-1 1,-1 0 0,1 1-1,-1-1 1,0 0-1,1 0 1,-1 0 0,0 0-1,1 0 1,-1 0-1,0-1 1,0 1 0,0 0-1,0-1 1,0 1-1,0 0 1,0-1 0,-1 1-1,2-4 1,18-33-5309</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14.315"/>
    </inkml:context>
    <inkml:brush xml:id="br0">
      <inkml:brushProperty name="width" value="0.025" units="cm"/>
      <inkml:brushProperty name="height" value="0.025" units="cm"/>
    </inkml:brush>
  </inkml:definitions>
  <inkml:trace contextRef="#ctx0" brushRef="#br0">91 27 14606,'-4'15'542,"-16"67"1803,4 1 1,3 1-1,-3 103 1,19-110-1716,0-3-3780,-15-95 1255,8 3 1984,0 0 0,2 0-1,0-1 1,0 0 0,2 1-1,0-1 1,6-31 0,2 3-6,26-83 0,11 7 559,-39 108-324,2 0 0,0 1 1,0-1-1,2 2 0,19-24 0,-28 36-316,0-1-1,0 1 1,0-1-1,1 1 1,-1 0-1,0 0 1,1-1-1,-1 1 1,1 0 0,-1 0-1,1 0 1,-1 1-1,1-1 1,0 0-1,-1 1 1,1-1-1,0 1 1,0-1-1,-1 1 1,1 0-1,3 0 1,-3 0-68,-1 1 0,0 0 0,0 0 1,0-1-1,0 1 0,0 0 0,0 0 0,-1 0 1,1 0-1,0 0 0,0 1 0,-1-1 0,1 0 1,-1 0-1,1 0 0,-1 1 0,1-1 0,-1 0 1,0 0-1,1 1 0,-1-1 0,0 2 0,1 6-228,0 0-1,-1 0 0,0 0 0,-1 0 0,0-1 1,0 1-1,-4 13 0,-3-4 374,0 0 0,-1-1 0,0 0 0,-1-1 0,-16 19-1,18-25 32,0 0-1,-1 0 0,0-1 1,-1 0-1,0-1 0,0 0 1,-1-1-1,-20 12 0,10-13-1066,10-8-2602,10-9-2484</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5:39.761"/>
    </inkml:context>
    <inkml:brush xml:id="br0">
      <inkml:brushProperty name="width" value="0.025" units="cm"/>
      <inkml:brushProperty name="height" value="0.025" units="cm"/>
    </inkml:brush>
  </inkml:definitions>
  <inkml:trace contextRef="#ctx0" brushRef="#br0">0 5 4420,'0'0'481,"68"3"768,-37-2-993,7-1-96,7 0-160,-7-9-1473</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14.741"/>
    </inkml:context>
    <inkml:brush xml:id="br0">
      <inkml:brushProperty name="width" value="0.025" units="cm"/>
      <inkml:brushProperty name="height" value="0.025" units="cm"/>
    </inkml:brush>
  </inkml:definitions>
  <inkml:trace contextRef="#ctx0" brushRef="#br0">58 35 13581,'0'11'2215,"-29"302"4699,1-2-5681,30-353-1681,2 1 1,13-52 0,-1 0-662,-8 39 296,-4 13 678,1 1-1,3-1 0,1 2 0,2-1 0,26-61 0,-36 98 146,1 0-1,-1 0 1,1 0 0,0 1-1,0-1 1,1 0 0,-1 1-1,1-1 1,-1 1 0,1 0-1,0 0 1,-1 0 0,1 0-1,0 0 1,0 1-1,1-1 1,-1 1 0,0 0-1,6-1 1,-7 2-1,0 0-1,0 0 1,0 0-1,0 0 1,0 1-1,0-1 1,-1 1-1,1-1 1,0 1-1,0 0 1,0 0-1,0 0 1,-1 0-1,1 0 1,0 0-1,-1 0 1,1 0-1,-1 1 1,1-1-1,-1 1 1,0-1-1,0 1 1,1-1 0,-1 1-1,0 0 1,-1 0-1,1-1 1,0 1-1,0 0 1,-1 0-1,1 0 1,-1 0-1,1 0 1,-1 3-1,2 5 88,-1 1 0,-1-1 0,1 1 0,-2-1 0,1 1 0,-1-1 0,-1 0 0,0 1 0,-1-1-1,0 0 1,0 0 0,-1-1 0,-7 14 0,6-11 182,-2-2 0,1 1 0,-1-1-1,-1 0 1,0 0 0,0-1 0,-1 0 0,0-1-1,0 0 1,-21 13 0,6-12-167,12-16-1564,10 4 737,1 0 0,0-1 0,1 1 0,-1-1 0,1 1-1,-1-1 1,1 1 0,1-8 0,-1 4-770,0-23-6340</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15.273"/>
    </inkml:context>
    <inkml:brush xml:id="br0">
      <inkml:brushProperty name="width" value="0.025" units="cm"/>
      <inkml:brushProperty name="height" value="0.025" units="cm"/>
    </inkml:brush>
  </inkml:definitions>
  <inkml:trace contextRef="#ctx0" brushRef="#br0">17 167 13869,'0'0'10052,"9"-1"-8787,-8 1-1241,7-1 171,-1 1 0,1-1 1,-1-1-1,15-4 0,-20 6-218,0-1 0,-1 0 0,1 1-1,0-1 1,-1 0 0,1 0 0,-1 0 0,1 0 0,-1 0-1,1 0 1,-1-1 0,0 1 0,0 0 0,1-1 0,-1 1-1,0-1 1,0 1 0,0-1 0,-1 1 0,1-1 0,0 0-1,-1 0 1,1 1 0,-1-1 0,1 0 0,-1 0-1,0 1 1,0-1 0,0 0 0,0 0 0,0 0 0,0-2-1,-1 3 16,1 0 0,0 0 0,-1 0 0,1 1 0,-1-1 0,1 0 0,-1 0 0,0 0 0,1 1 0,-1-1 0,0 0-1,1 1 1,-1-1 0,0 0 0,0 1 0,0-1 0,0 1 0,0-1 0,1 1 0,-1 0 0,0-1 0,0 1 0,0 0 0,0 0-1,0 0 1,0 0 0,0-1 0,0 1 0,0 1 0,0-1 0,0 0 0,0 0 0,0 0 0,0 0 0,0 1 0,0-1 0,0 0 0,0 1-1,0-1 1,0 1 0,1-1 0,-2 2 0,-3 0 7,1-1 0,-1 2-1,1-1 1,0 1 0,-1-1-1,1 1 1,-5 5 0,5-1 19,0-1 0,0 0-1,0 1 1,1 0 0,0 0 0,1 0 0,0 0 0,0 0 0,0 1 0,1-1 0,0 0 0,0 1-1,1-1 1,0 1 0,0-1 0,3 14 0,-3-20-18,1 1-1,0-1 1,0 1-1,0 0 1,0-1-1,0 0 1,0 1 0,0-1-1,0 0 1,1 1-1,-1-1 1,0 0 0,1 0-1,-1 0 1,1 0-1,-1 0 1,1 0-1,0-1 1,-1 1 0,1-1-1,0 1 1,-1-1-1,1 1 1,0-1 0,0 0-1,0 0 1,-1 0-1,1 0 1,0 0-1,0 0 1,-1 0 0,1-1-1,0 1 1,2-1-1,3-1-26,0 1 1,-1-1-1,1 0 0,-1-1 0,1 1 0,-1-1 0,11-7 0,-1-3-91,-1-2 0,-1 0-1,0 0 1,0-2-1,-2 0 1,0 0 0,-1-1-1,-1 0 1,-1-1-1,10-26 1,-47 154 1170,23-50-145,5-58-898,0-1 1,0 0-1,0 1 0,0-1 1,0 0-1,0 0 0,1 1 1,-1-1-1,0 0 0,0 1 1,0-1-1,0 0 0,1 0 1,-1 1-1,0-1 0,0 0 1,1 0-1,-1 0 0,0 0 1,0 1-1,1-1 0,-1 0 1,0 0-1,0 0 0,1 0 1,-1 0-1,0 0 0,1 1 1,-1-1-1,0 0 0,0 0 1,1 0-1,-1 0 0,0 0 1,1 0-1,-1 0 0,0 0 1,1-1-1,-1 1 0,0 0 1,0 0-1,1 0 0,-1 0 1,0 0-1,1 0 0,-1-1 1,0 1-1,0 0 0,1 0 1,-1 0-1,0-1 0,0 1 1,18-11 130,7-11-234,38-45 0,-47 48-379,1 1 1,1 0-1,1 1 0,31-22 1,-49 38 445,-1 1 1,1-1-1,0 1 1,-1-1-1,1 1 1,0-1-1,0 1 1,0-1 0,0 1-1,-1 0 1,1 0-1,0-1 1,0 1-1,0 0 1,0 0-1,0 0 1,0 0-1,0 0 1,-1 0 0,1 0-1,0 0 1,0 0-1,0 1 1,0-1-1,0 0 1,0 0-1,0 1 1,0 0 24,0 1 0,0-1 0,0 0 1,0 0-1,-1 1 0,1-1 0,0 0 0,-1 1 0,1-1 1,-1 0-1,0 1 0,0-1 0,1 1 0,-1-1 0,0 2 1,-6 61 562,5-57-550,-7 50 26,8-57-118,0 0 0,1 0-1,-1 1 1,0-1-1,1 0 1,-1 0 0,0 0-1,1 0 1,-1 0-1,1 0 1,-1 0 0,0 0-1,1 0 1,-1 0-1,1 0 1,-1 0-1,0 0 1,1 0 0,-1 0-1,0 0 1,1 0-1,-1 0 1,1 0 0,-1 0-1,0-1 1,1 1-1,-1 0 1,0 0 0,1-1-1,-1 1 1,1 0-1,16-19-4674,6-8-2921</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15.650"/>
    </inkml:context>
    <inkml:brush xml:id="br0">
      <inkml:brushProperty name="width" value="0.025" units="cm"/>
      <inkml:brushProperty name="height" value="0.025" units="cm"/>
    </inkml:brush>
  </inkml:definitions>
  <inkml:trace contextRef="#ctx0" brushRef="#br0">122 0 16592,'-8'11'3342,"-1"1"-2666,-16 20 1343,1 0-1,-31 58 0,55-90-2035,0 0 0,1 0 0,-1 1 0,0-1 0,1 0 0,-1 1 0,0-1 0,1 0 0,-1 0 0,0 0 0,1 1 0,-1-1 0,1 0 0,-1 0 0,0 0 0,1 0 0,-1 0 0,1 0 0,-1 0 0,0 0 0,1 0 0,-1 0 0,1 0 0,-1 0 0,0 0 0,1 0 0,-1 0 0,1 0 0,-1-1 0,0 1 0,1 0 0,-1 0 0,0 0 0,1-1 0,-1 1 0,0 0 0,1 0 0,-1-1 0,1 1 0,19-8-1230,-12 3 151,0 1 0,0 0 1,0 1-1,0 0 0,0 0 0,1 1 1,-1 0-1,1 1 0,-1-1 0,1 1 0,0 1 1,0 0-1,-1 0 0,15 3 0,-22-3 1263,-1 1-1,1-1 0,0 0 1,-1 1-1,1-1 1,-1 1-1,1-1 1,0 1-1,-1-1 0,1 1 1,-1-1-1,1 1 1,-1-1-1,0 1 0,1 0 1,-1-1-1,0 1 1,1 0-1,-1 0 1,0-1-1,0 1 0,1 0 1,-1-1-1,0 1 1,0 0-1,0 0 0,0-1 1,0 1-1,0 0 1,0 0-1,0-1 1,-1 1-1,1 0 0,0 0 1,0-1-1,-1 1 1,1 0-1,0-1 0,-1 1 1,1 0-1,-1-1 1,1 1-1,0-1 1,-1 1-1,0 0 0,1-1 1,-1 1-1,0 0 1,-26 27 2376,14-18-2167,0 0 0,-25 14 0,-11-5-6330,24-16-2582</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16.312"/>
    </inkml:context>
    <inkml:brush xml:id="br0">
      <inkml:brushProperty name="width" value="0.025" units="cm"/>
      <inkml:brushProperty name="height" value="0.025" units="cm"/>
    </inkml:brush>
  </inkml:definitions>
  <inkml:trace contextRef="#ctx0" brushRef="#br0">115 385 19571,'-10'9'1617,"-2"2"-926,0 0 0,1 1 0,1 1 0,-13 19 0,18-24-568,0 0 0,1 0-1,0 1 1,1 0 0,-1 0-1,2 0 1,-1 0 0,1 0-1,1 0 1,-2 17 0,3-25-125,0 0 0,0 0 0,0 0 0,0 1 0,0-1 0,0 0 0,0 0 0,0 0 0,1 0 0,-1 0 0,0 0 0,1 1 0,-1-1 0,1 0 0,-1 0 0,1 0 0,-1 0 0,1-1 0,0 1 0,0 0 0,-1 0 0,1 0 0,0 0 0,0-1 0,0 1 0,0 0 0,0-1 0,0 1 0,0-1 0,0 1 0,0-1 0,0 1 0,0-1 0,0 0 0,0 0 0,0 1 0,1-1 0,-1 0 0,0 0 0,0 0 0,0 0 0,0 0 0,0 0 0,0-1 0,1 1 0,-1 0 0,0-1 0,0 1 0,0 0 0,0-1 0,0 0 0,0 1 0,1-2 0,6-1 0,-1-1 1,0 1 0,-1-1-1,1-1 1,-1 1 0,9-9-1,-2-2 70,-2 0-1,0 0 1,-1-1-1,-1 0 1,0-1-1,-1 0 1,-1-1-1,0 1 1,-2-1-1,0 0 1,-1-1-1,0 1 1,1-37-1,-5 65-131,0-1 0,1 1 0,1 0 0,0-1 1,0 0-1,1 1 0,0-1 0,7 14 0,-9-21 61,0 1 0,0-1 0,1 0 0,-1 0 0,1 1 0,-1-1 0,1 0 1,0 0-1,0 0 0,0-1 0,0 1 0,0 0 0,0-1 0,1 1 0,-1-1 0,0 0 0,1 0 0,-1 0 0,1 0 0,-1 0 1,1-1-1,0 1 0,-1-1 0,1 1 0,0-1 0,-1 0 0,1 0 0,0 0 0,-1-1 0,1 1 0,0-1 0,-1 1 0,1-1 0,-1 0 1,1 0-1,3-1 0,2-3 104,-1 0 0,1 0 0,-1-1 0,0 0 0,0 0 0,-1 0 0,1-1 0,-1 0-1,-1-1 1,0 1 0,7-13 0,6-12 97,20-50 0,-32 67-146,0 0 1,-1 0 0,0-1 0,-1 0 0,-1 0 0,-1 0 0,0 0 0,-1 0 0,-1 0 0,-1-18-1,1 32-83,-1 0-1,1 0 0,-1 0 0,1 0 1,-1 1-1,1-1 0,-1 0 0,0 0 0,0 1 1,0-1-1,0 0 0,0 1 0,0-1 0,0 1 1,-1-1-1,1 1 0,0 0 0,-1 0 0,1-1 1,-1 1-1,-2-1 0,3 2 15,0-1 0,-1 1 0,1 0 0,0 0 0,-1 0 0,1 0 0,0 0 0,-1 0 0,1 0 0,0 0 0,0 0 0,-1 0 0,1 1 0,0-1 0,0 1 0,-1-1 0,1 1 0,0-1 0,0 1 0,0 0 0,0-1 0,0 1 0,0 0 0,0 0 0,0 0 0,0 0 0,0 0 0,0 0 0,1 0 0,-1 0 0,-1 2 0,-8 18 1,1 0 0,1 0 0,1 1 0,1 0 0,0 0 0,-1 23 1,2-20 14,-2 11 82,3-1 1,-2 54 0,6-87-113,0 1 1,-1-1-1,1 1 0,0-1 1,0 1-1,1-1 0,-1 1 0,0-1 1,1 1-1,0-1 0,-1 1 0,1-1 1,0 0-1,0 1 0,1-1 1,-1 0-1,0 0 0,1 0 0,-1 0 1,1 0-1,0 0 0,-1 0 1,1-1-1,0 1 0,0-1 0,0 1 1,0-1-1,1 0 0,-1 1 1,0-1-1,0 0 0,1-1 0,-1 1 1,1 0-1,-1-1 0,1 1 1,-1-1-1,1 0 0,-1 0 0,1 0 1,-1 0-1,1 0 0,4-1 1,4-2-693,1 1 1,-1-1-1,0-1 1,0 0 0,0-1-1,-1 0 1,0 0 0,14-11-1,-5 2-2211,0-1-1,-2-1 0,24-28 0,0-7-876</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16.661"/>
    </inkml:context>
    <inkml:brush xml:id="br0">
      <inkml:brushProperty name="width" value="0.025" units="cm"/>
      <inkml:brushProperty name="height" value="0.025" units="cm"/>
    </inkml:brush>
  </inkml:definitions>
  <inkml:trace contextRef="#ctx0" brushRef="#br0">185 135 4740,'2'-7'946,"3"-6"1333,-1-1 1,0-1-1,-1 1 0,0-1 1,1-21-1,-4 35-2155,0 0-1,0 1 0,0-1 0,0 0 0,0 0 1,0 1-1,0-1 0,0 0 0,0 1 1,0-1-1,0 0 0,0 0 0,0 1 0,-1-1 1,1 0-1,0 1 0,0-1 0,-1 0 1,1 1-1,-1-1 0,1 1 0,-1-1 0,1 0 1,-1 1-1,1-1 0,-1 1 0,1 0 1,-1-1-1,1 1 0,-1-1 0,0 1 0,-1-1 1,1 1-8,-1 1 0,1-1 1,-1 0-1,0 0 0,1 1 1,-1 0-1,1-1 0,-1 1 0,1 0 1,-1-1-1,1 1 0,-1 0 1,-1 2-1,-41 38 403,33-27-540,-13 12 402,1 2-1,1 1 0,-28 49 0,50-78-393,0 0 0,0 0 0,0 1 0,0-1 0,-1 0 0,1 0 0,0 0 0,0 1-1,0-1 1,0 0 0,0 1 0,0-1 0,0 0 0,0 0 0,0 1 0,0-1 0,0 0 0,0 0 0,0 1 0,0-1-1,0 0 1,0 1 0,0-1 0,0 0 0,0 0 0,0 1 0,1-1 0,-1 0 0,0 0 0,0 0 0,0 1-1,0-1 1,0 0 0,1 0 0,-1 0 0,0 1 0,0-1 0,1 0 0,-1 0 0,0 0 0,0 0 0,0 1 0,1-1-1,-1 0 1,1 0 0,18 0-418,21-10-602,-30 6 683,18-6-539,0 0-1,1 2 1,0 2 0,0 0 0,47-2 0,-75 7 927,0 1 0,0 0 0,1 0 0,-1 0 0,0 0 0,0 0 0,0 0 0,0 0 0,0 0 0,0 0 0,0 1 0,0-1 0,1 0 0,-1 1 0,0-1 0,0 1 0,0-1 0,0 1 0,-1-1 0,1 1 0,0 0 0,0-1 0,0 1 0,0 0 0,-1 0 0,1 0 0,0 0 0,-1 0 0,1 0 0,-1-1 0,1 1 0,-1 1 0,1-1 0,-1 0 0,1 0 0,-1 0 0,0 0 0,0 0 0,0 0 0,0 0 0,0 0 0,0 0 0,0 1 0,0-1 0,0 0 0,0 0 0,0 0 0,-1 0 0,1 0 0,-1 0 0,1 0 0,-1 0 0,0 2 0,-2 4 394,-1 0 0,0 0 0,0 0 0,0-1 1,-1 0-1,-8 10 0,-10 6-216,-2 0 0,0-1 0,-2-2 1,0 0-1,-42 20 0,69-38-341,-1-1-1,0 1 1,0 0 0,0-1-1,0 1 1,0-1 0,0 1 0,0-1-1,0 1 1,0-1 0,0 0-1,0 0 1,-1 0 0,1 1-1,0-1 1,0 0 0,0 0 0,0 0-1,0-1 1,0 1 0,0 0-1,0 0 1,-1 0 0,1-1-1,0 1 1,0-1 0,-1 0-1,1-1-307,1 1 0,-1-1 0,1 0-1,0 0 1,0 0 0,0 0 0,0 1-1,0-1 1,0 0 0,0 0-1,0 0 1,1 1 0,-1-1 0,1 0-1,-1 0 1,2-2 0,13-30-5359</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17.034"/>
    </inkml:context>
    <inkml:brush xml:id="br0">
      <inkml:brushProperty name="width" value="0.025" units="cm"/>
      <inkml:brushProperty name="height" value="0.025" units="cm"/>
    </inkml:brush>
  </inkml:definitions>
  <inkml:trace contextRef="#ctx0" brushRef="#br0">216 0 15663,'0'0'3091,"-12"3"-582,0 1-2131,0 0 0,0 1 0,0 1 1,0-1-1,1 2 0,0 0 0,0 0 0,1 1 1,0 0-1,0 1 0,1 0 0,-13 16 0,15-15-114,0 0 0,0 0-1,1 1 1,-5 12 0,9-19-201,0 0 0,0 1 0,1-1 0,0 0 0,0 1 0,0 0 0,0-1 0,1 1 0,0-1 0,0 1 0,0 0 0,0-1 0,1 1 0,1 4 0,-1-7-46,0 1 0,1-1 0,-1 0 0,1 0 0,0 0 0,0-1 0,0 1 0,0 0 0,0-1 1,0 1-1,0-1 0,0 0 0,1 1 0,-1-1 0,0 0 0,1-1 0,-1 1 0,1 0 0,-1-1 0,1 1 0,-1-1 0,1 0 0,-1 0 0,1 0 1,0 0-1,-1 0 0,1 0 0,2-1 0,3 0 42,0 0 0,0 0 0,0-1-1,0 0 1,-1 0 0,1-1 0,14-7 0,-14 4-15,1-1 1,-1 0-1,1 0 0,-2-1 0,1 0 1,-1 0-1,-1-1 0,10-14 0,-13 18-40,-1 0 0,1 1 0,-1-1 0,0 0 0,0 0-1,-1 0 1,0-1 0,1 1 0,-2 0 0,1-1 0,-1 1-1,1 0 1,-1-1 0,-1 1 0,1 0 0,-1-1 0,0 1 0,0 0-1,-3-8 1,2 11-103,1 0-1,0 0 1,-1 0 0,1 0-1,-1 0 1,0 1-1,1-1 1,-1 1-1,0-1 1,0 1-1,0 0 1,0-1 0,0 1-1,-1 0 1,1 0-1,0 1 1,0-1-1,-1 0 1,1 1-1,0-1 1,-5 1 0,-24-1-4003,3 4-4540,6 4-6279</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19.064"/>
    </inkml:context>
    <inkml:brush xml:id="br0">
      <inkml:brushProperty name="width" value="0.025" units="cm"/>
      <inkml:brushProperty name="height" value="0.025" units="cm"/>
    </inkml:brush>
  </inkml:definitions>
  <inkml:trace contextRef="#ctx0" brushRef="#br0">121 1 13773,'0'37'7674,"12"41"-6744,-10-69-405,20 99 334,-11-65-938,-2 1 0,-2 1 1,1 49-1,-10-98-376,1 1 0,-1 0 0,1 0-1,-1 0 1,0 0 0,0 0 0,-1 0 0,-2-3 0,-5-7-1011,6 7 901,-72-107-9112,64 98 10064,-1 0 0,-24-21 0,23 27 3263,9 13 1301,11 8-957,4-4-4594,-2-4 653,-1-1-1,1 0 0,0-1 1,1 0-1,-1 0 0,0-1 1,1 0-1,-1 0 0,0-1 1,1 0-1,-1 0 0,1-1 1,-1 0-1,0-1 0,1 0 1,-1 0-1,0-1 0,9-4 1,0 0-884,0-1 0,27-18 0,21-23-7317,-34 21-2556</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19.410"/>
    </inkml:context>
    <inkml:brush xml:id="br0">
      <inkml:brushProperty name="width" value="0.025" units="cm"/>
      <inkml:brushProperty name="height" value="0.025" units="cm"/>
    </inkml:brush>
  </inkml:definitions>
  <inkml:trace contextRef="#ctx0" brushRef="#br0">64 1 11082,'0'0'3017,"-8"9"-524,2-3-2136,1 1 0,-1 0-1,1 0 1,1 0 0,-1 0 0,1 1 0,1 0 0,-1 0 0,2 0 0,-1 0 0,1 0 0,0 1 0,-1 12-1,3-19-284,-1 14 490,0 0 0,2 0-1,0-1 1,4 25 0,-4-38-526,-1 0 1,0 0-1,1 0 1,-1 0-1,1 0 1,-1-1 0,1 1-1,0 0 1,0 0-1,0 0 1,0-1-1,0 1 1,0 0-1,0-1 1,1 1-1,-1-1 1,1 0-1,-1 1 1,1-1-1,-1 0 1,1 0-1,0 0 1,0 0-1,-1 0 1,1 0 0,0 0-1,0-1 1,0 1-1,0-1 1,0 0-1,0 1 1,0-1-1,0 0 1,0 0-1,0 0 1,0 0-1,0 0 1,0-1-1,0 1 1,0-1-1,0 1 1,0-1 0,-1 0-1,1 1 1,0-1-1,0 0 1,1-2-1,3 0 14,0-1 0,-1 0-1,1 0 1,-1 0 0,0-1-1,0 0 1,-1 0 0,1 0-1,-1-1 1,0 1 0,-1-1-1,1 0 1,4-12 0,-5 10-33,1-1 0,-2 0-1,1 0 1,-1 0 0,0 0 0,-1 0 0,0 0 0,0-1 0,-2-16 0,0 24-43,1 0-1,-1 0 1,1 0 0,-1 0 0,0 0-1,0 0 1,0 0 0,0 0 0,0 1-1,0-1 1,0 0 0,-1 1 0,1-1-1,-1 1 1,1-1 0,-1 1 0,1 0-1,-1-1 1,0 1 0,0 0 0,0 0-1,0 0 1,1 1 0,-1-1-1,0 0 1,0 1 0,-1-1 0,1 1-1,0 0 1,0 0 0,0 0 0,0 0-1,0 0 1,0 0 0,0 0 0,-3 1-1,4-1-69,0 1 0,1-1 0,-1 0 0,0 1 1,1-1-1,-1 1 0,1-1 0,-1 0 0,0 1 0,1 0 0,-1-1 0,1 1 0,-1-1 0,1 1 0,0-1 0,-1 1 0,1 0 0,0-1 0,-1 1 0,1 0 0,0 0 0,0-1 0,-1 1 0,1 0 0,0-1 0,0 1 0,0 0 0,0 0 0,0-1 0,0 1 0,0 0 0,0 0 0,1-1 0,-1 1 0,0 1 0,1-1-331,-1 1 0,0-1 0,0 0-1,1 0 1,-1 1 0,1-1 0,-1 0-1,1 0 1,-1 1 0,1-1-1,0 0 1,-1 0 0,1 0 0,0 0-1,0 0 1,0 0 0,0 0-1,0 0 1,0-1 0,2 2 0,13 1-6983</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19.961"/>
    </inkml:context>
    <inkml:brush xml:id="br0">
      <inkml:brushProperty name="width" value="0.025" units="cm"/>
      <inkml:brushProperty name="height" value="0.025" units="cm"/>
    </inkml:brush>
  </inkml:definitions>
  <inkml:trace contextRef="#ctx0" brushRef="#br0">1 0 8552,'0'0'14275,"4"8"-13277,6 15-434,-2 0-1,-1 0 0,-1 0 1,-1 1-1,0 0 0,1 46 1,-5-45-437,1 1 1,2 0 0,0 0-1,2-1 1,1 0 0,1 0-1,12 26 1,-19-49-126,0-1 0,-1 0 0,1 0 0,0 0 0,0 0 1,-1 0-1,1 0 0,0 0 0,0 0 0,0 0 0,0 0 0,0 0 0,1-1 0,-1 1 0,0 0 1,0-1-1,0 1 0,1-1 0,-1 1 0,0-1 0,2 1 0,-2-2 3,0 1-1,0 0 1,0 0-1,0 0 0,-1-1 1,1 1-1,0 0 1,0-1-1,-1 1 1,1-1-1,0 1 1,0-1-1,-1 1 0,1-1 1,-1 1-1,1-1 1,0 1-1,-1-1 1,1 0-1,-1 0 1,1 1-1,-1-1 1,0 0-1,1 0 0,-1 1 1,0-1-1,1 0 1,-1 0-1,0 0 1,0 0-1,0 1 1,0-1-1,0-1 0,2-10 0,-1 1-1,0-1 1,0 1-1,-2-1 0,1 1 1,-2-1-1,1 0 0,-1 1 1,-1 0-1,0 0 1,-1 0-1,0 0 0,-1 0 1,0 1-1,0 0 0,-1 0 1,0 0-1,-14-15 0,19 24-23,1 0 0,-1 0 0,1 0 0,-1 1 0,0-1 0,1 0 0,-1 1 0,0-1 0,1 0 0,-1 1-1,0-1 1,0 1 0,0-1 0,1 1 0,-1 0 0,0-1 0,0 1 0,0 0 0,0 0 0,0-1-1,0 1 1,0 0 0,-1 0 0,2 1 7,-1-1 0,1 1 0,-1 0 0,1-1 0,0 1-1,-1 0 1,1-1 0,0 1 0,0 0 0,-1 0 0,1-1 0,0 1 0,0 0 0,0 0-1,0-1 1,0 1 0,0 0 0,0 0 0,0 0 0,0 1 0,13 46-116,-9-42 38,23 36 505,-27-42-404,0 1 0,1 0 0,-1-1 0,1 1-1,-1-1 1,1 1 0,-1-1 0,1 0 0,-1 1 0,1-1-1,0 1 1,-1-1 0,1 0 0,-1 1 0,1-1 0,0 0-1,-1 0 1,1 0 0,0 0 0,-1 1 0,1-1 0,0 0-1,0 0 1,-1 0 0,1 0 0,0-1 0,-1 1 0,1 0-1,0 0 1,-1 0 0,1 0 0,0-1 0,-1 1 0,1 0-1,0-1 1,-1 1 0,1 0 0,-1-1 0,1 1 0,-1-1-1,1 1 1,-1-1 0,1 1 0,-1-1 0,1 1 0,-1-1-1,0 0 1,1 1 0,-1-1 0,0 0 0,0 1 0,1-1-1,-1 0 1,0 1 0,0-1 0,0 0 0,0 1 0,0-1-1,0-1 1,5-15-45,0 0 0,-1 0 0,-1 0 0,-1 0 0,-1-1 0,0 1 0,-1-1 0,-3-22 0,3 39-23,0 0-1,0 0 1,0 0-1,0 0 0,0 0 1,0 0-1,0 0 1,0 1-1,-1-1 1,1 0-1,0 0 0,-1 0 1,1 0-1,-1 0 1,1 0-1,-1 0 1,1 1-1,-1-1 0,0 0 1,1 0-1,-1 1 1,0-1-1,0 0 1,0 1-1,1-1 1,-1 1-1,0-1 0,0 1 1,0-1-1,-1 1 1,-24 9-4595,7-1 28,9-7-6799</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20.386"/>
    </inkml:context>
    <inkml:brush xml:id="br0">
      <inkml:brushProperty name="width" value="0.025" units="cm"/>
      <inkml:brushProperty name="height" value="0.025" units="cm"/>
    </inkml:brush>
  </inkml:definitions>
  <inkml:trace contextRef="#ctx0" brushRef="#br0">0 1 16912,'0'0'6075,"8"12"-5194,4 9-486,-1 1 0,-1 0 0,-1 0 0,10 40 0,-11-24-77,4 14 830,-3 1 1,5 91 0,-12-141-873,3-8-187,3-10-27,2-15-277,-1-1 0,8-55 0,-11 50-584,16-53 1,-22 89 794,0 0 1,1 1-1,-1-1 1,0 0-1,0 1 1,0-1 0,1 0-1,-1 1 1,0-1-1,0 0 1,1 1-1,-1-1 1,0 0 0,1 0-1,-1 1 1,0-1-1,1 0 1,-1 0-1,0 0 1,1 1 0,-1-1-1,0 0 1,1 0-1,-1 0 1,1 0-1,-1 0 1,0 0 0,1 0-1,-1 0 1,1 0-1,-1 0 1,0 0-1,1 0 1,-1 0 0,1 0-1,-1 0 1,0 0-1,1-1 1,-1 1-1,0 0 1,1 0 0,-1 0-1,0-1 1,1 1-1,-1 0 1,0 0-1,1-1 1,-1 1-1,0 0 1,0-1 0,1 1-1,-1 0 1,0-1-1,0 1 1,0 0-1,1-1 1,-1 1 0,0-1-1,0 0 1,13 44 60,-11-37-4,13 85 258,-7-31 45,-8-61-386,0 1 1,1 0-1,-1 0 1,0 0-1,0 0 1,0-1-1,0 1 1,0 0-1,1 0 1,-1 0-1,0 0 1,0 0-1,0-1 1,1 1-1,-1 0 0,0 0 1,0 0-1,0 0 1,1 0-1,-1 0 1,0 0-1,0 0 1,0 0-1,1 0 1,-1 0-1,0 0 1,0 0-1,1 0 1,-1 0-1,0 0 1,0 0-1,0 0 1,1 0-1,-1 0 1,0 0-1,0 1 1,0-1-1,1 0 0,-1 0 1,0 0-1,0 0 1,0 0-1,0 0 1,1 1-1,-1-1 1,0 0-1,0 0 1,0 0-1,0 1 1,0-1-1,7-22-4128,-7-4-1597,0-5-2989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7:39.587"/>
    </inkml:context>
    <inkml:brush xml:id="br0">
      <inkml:brushProperty name="width" value="0.025" units="cm"/>
      <inkml:brushProperty name="height" value="0.025" units="cm"/>
    </inkml:brush>
  </inkml:definitions>
  <inkml:trace contextRef="#ctx0" brushRef="#br0">929 90 5285,'-25'-14'666,"0"1"-1,-1 1 1,0 1 0,-1 1-1,0 1 1,-37-6 0,48 12-518,-1 2-1,1 0 1,-1 0 0,0 2 0,0 0-1,1 0 1,-1 2 0,1 0 0,0 1-1,-1 1 1,-29 13 0,17-3-92,0 1 0,1 2 1,1 0-1,1 2 0,0 1 1,2 1-1,1 1 0,0 1 1,2 1-1,1 1 0,1 1 1,-26 47-1,23-31-43,2 2-1,1 1 1,3 1-1,2 0 1,2 1-1,1 0 1,-5 87 0,9-35 17,4 1 1,12 107 0,-6-173-27,2 0 1,1-1 0,2 1-1,1-1 1,2-1 0,2 0-1,0 0 1,2-2 0,31 48-1,-39-68 7,2-1-1,-1 0 1,2 0-1,-1-1 0,1 0 1,0 0-1,1-1 1,0-1-1,0 0 1,1 0-1,0-1 0,0-1 1,1 0-1,-1 0 1,1-1-1,0-1 1,25 3-1,-18-4 57,-1-2-1,1 0 1,0-2 0,-1 0-1,1-1 1,-1-1 0,0 0-1,0-2 1,0 0 0,-1-1-1,29-16 1,12-11 101,-1-3 0,-2-3 0,-2-2 0,-1-3 0,-3-1-1,67-79 1,-53 46 14,-3-3-1,-4-2 0,80-161 0,-125 221 169,-2 0 0,-1-1 0,0-1 0,-2 0 0,7-50 0,-12 61-199,-1-1 0,-1 0-1,0 0 1,-1 0 0,-1 0-1,-1 1 1,0-1-1,-1 1 1,0 0 0,-1 0-1,-9-18 1,4 13-110,-1 1-1,0 0 1,-2 1-1,0 0 1,-1 1-1,0 0 1,-2 1-1,0 1 1,0 1-1,-2 0 1,0 1-1,0 1 1,-1 0-1,-1 2 1,1 0-1,-2 1 1,1 2 0,-1 0-1,-1 1 1,1 0-1,-44-3 1,37 6-355,1 2 1,-1 0-1,0 2 1,0 2-1,1 0 1,-48 12 0,18-3-6136,49-13 160</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20.767"/>
    </inkml:context>
    <inkml:brush xml:id="br0">
      <inkml:brushProperty name="width" value="0.025" units="cm"/>
      <inkml:brushProperty name="height" value="0.025" units="cm"/>
    </inkml:brush>
  </inkml:definitions>
  <inkml:trace contextRef="#ctx0" brushRef="#br0">0 91 15118,'0'0'2792,"4"9"-363,-2-5-2085,1 0 0,-1 1-1,1-1 1,0-1 0,0 1 0,0 0-1,1-1 1,-1 1 0,1-1 0,4 3-1,-6-5-222,0 1-1,0-1 0,1 0 0,-1-1 0,0 1 0,0 0 0,1-1 1,-1 1-1,0-1 0,1 0 0,-1 0 0,0 1 0,1-2 1,-1 1-1,0 0 0,1 0 0,-1-1 0,0 1 0,1-1 0,-1 0 1,0 0-1,0 0 0,0 0 0,0 0 0,0 0 0,0 0 0,0-1 1,3-2-1,1-2 90,1 1 1,-1-1-1,-1-1 1,0 1-1,1-1 1,6-13-1,-10 17-166,0-1-1,-1 1 0,1-1 1,-1 1-1,1-1 0,-1 1 0,0-1 1,-1 0-1,1 1 0,-1-1 1,1 0-1,-1 0 0,0 0 0,-1 1 1,1-1-1,-1 0 0,-1-4 1,2 7-35,-1 0 1,0 0 0,1 1-1,-1-1 1,0 0 0,0 1-1,0-1 1,1 0 0,-1 1-1,0-1 1,0 1 0,0 0-1,0-1 1,0 1 0,0 0-1,0 0 1,0-1 0,0 1-1,0 0 1,0 0 0,0 0-1,0 0 1,0 0 0,0 0-1,0 1 1,0-1 0,0 0-1,0 0 1,0 1 0,0-1-1,0 1 1,0-1 0,0 1-1,-1 0 1,-30 18-7,26-12 42,1 0-1,0 0 0,0 1 1,0 0-1,1 0 1,1 0-1,-1 0 0,1 0 1,1 1-1,0 0 0,0-1 1,-1 14-1,2-19-166,1 1 0,0-1 0,0 1 0,1-1 0,-1 1 0,1-1 0,0 0 0,0 1 1,0-1-1,0 1 0,0-1 0,1 0 0,-1 0 0,4 4 0,-3-5-348,0 1 0,0-1 1,0-1-1,1 1 1,-1 0-1,1 0 0,-1-1 1,1 0-1,-1 1 1,1-1-1,0 0 0,0 0 1,0 0-1,0-1 1,0 1-1,-1-1 0,1 0 1,0 0-1,5 0 1,17 0-10021</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21.333"/>
    </inkml:context>
    <inkml:brush xml:id="br0">
      <inkml:brushProperty name="width" value="0.025" units="cm"/>
      <inkml:brushProperty name="height" value="0.025" units="cm"/>
    </inkml:brush>
  </inkml:definitions>
  <inkml:trace contextRef="#ctx0" brushRef="#br0">0 77 15535,'0'0'4180,"1"10"-1276,1 6-2012,20 126 3856,-18-123-4538,1 1 1,1-1-1,1 0 0,1 0 1,13 25-1,-20-43-207,-1-1 0,0 1 0,0 0 0,1 0 0,-1-1 0,0 1-1,1 0 1,-1-1 0,1 1 0,-1 0 0,1-1 0,-1 1 0,1-1 0,-1 1-1,1-1 1,0 1 0,-1-1 0,1 1 0,0-1 0,-1 0 0,1 1 0,0-1-1,0 0 1,-1 0 0,1 1 0,2-1 0,3-18 116,-10-34-124,-22-21-555,18 53-292,0 0 1,2 0 0,-8-39-1,52 83 14,-33-20 870,1 0 0,0-1 0,0 0 0,0-1 0,0 1-1,1-1 1,-1 0 0,1-1 0,-1 1 0,1-1 0,-1-1 0,1 1 0,0-1 0,-1 0 0,1-1 0,0 1 0,-1-1 0,1-1-1,-1 1 1,1-1 0,-1 0 0,0-1 0,1 1 0,-1-1 0,-1-1 0,1 1 0,0-1 0,-1 0 0,0 0 0,0 0 0,0-1-1,0 0 1,-1 0 0,0 0 0,0-1 0,0 1 0,0-1 0,-1 0 0,0 0 0,-1 0 0,1 0 0,-1 0 0,0-1 0,-1 1 0,1-1-1,-1 0 1,0 1 0,-1-1 0,0 0 0,-1-10 0,1 17-28,0-1 1,0 0-1,0 0 0,0 1 1,-1-1-1,1 0 0,0 0 0,0 1 1,-1-1-1,1 0 0,0 1 1,-1-1-1,1 0 0,-1 1 0,1-1 1,-1 1-1,1-1 0,-1 0 1,1 1-1,-1-1 0,0 1 0,1 0 1,-1-1-1,0 1 0,1 0 1,-1-1-1,0 1 0,1 0 0,-1-1 1,0 1-1,0 0 0,1 0 1,-1 0-1,0 0 0,0 0 0,1 0 1,-1 0-1,-1 0 0,0 1-9,0-1 1,0 0-1,0 1 0,1 0 0,-1-1 1,0 1-1,1 0 0,-1 0 0,0 0 0,1 0 1,-1 0-1,1 0 0,-1 0 0,1 1 1,-2 2-1,-3 5 24,1 0 0,0 1-1,1-1 1,0 1 0,0 0 0,1 0 0,1 1 0,-3 18 0,1 6 379,2 44 0,2-76-399,0-1 1,-1 0-1,1 0 0,0 0 1,1 1-1,-1-1 0,0 0 1,1 0-1,-1 0 0,1 1 1,0-1-1,-1 0 0,1 0 1,0 0-1,0 0 0,1-1 1,-1 1-1,0 0 0,1 0 1,-1-1-1,1 1 0,-1 0 1,1-1-1,0 0 0,0 1 1,-1-1-1,1 0 0,3 1 1,-2-1-129,0-1 0,1 1 0,-1-1 0,0 0 1,1 0-1,-1-1 0,0 1 0,0-1 1,1 1-1,-1-1 0,0 0 0,0 0 0,0 0 1,0-1-1,0 1 0,0-1 0,0 0 1,4-3-1,5-5-1901,1 0 0,-2-1 0,21-24 0,2-8-5593</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21.815"/>
    </inkml:context>
    <inkml:brush xml:id="br0">
      <inkml:brushProperty name="width" value="0.025" units="cm"/>
      <inkml:brushProperty name="height" value="0.025" units="cm"/>
    </inkml:brush>
  </inkml:definitions>
  <inkml:trace contextRef="#ctx0" brushRef="#br0">93 361 6470,'0'0'13047,"-10"7"-10484,4-2-2359,0 0 1,0 1 0,0-1 0,1 1 0,0 0 0,0 0 0,0 1-1,1 0 1,0-1 0,0 1 0,0 1 0,1-1 0,1 1 0,-1-1-1,-1 9 1,1-5 66,1 0 0,0 0 1,0 0-1,1 0 0,1 0 0,0 1 0,0-1 0,4 17 0,-4-27-268,1-1 0,0 1 0,-1 0 0,1 0 0,0-1 0,-1 1 0,1-1-1,0 1 1,0-1 0,0 1 0,0-1 0,-1 1 0,1-1 0,0 0 0,0 1 0,0-1 0,0 0 0,0 0 0,0 0 0,0 1 0,0-1 0,0 0 0,0-1-1,0 1 1,0 0 0,0 0 0,0 0 0,0 0 0,0-1 0,0 1 0,-1 0 0,1-1 0,0 1 0,0-1 0,0 1 0,0-1 0,-1 0 0,1 1 0,0-1-1,0 0 1,0 0 0,31-29-83,-22 12-28,0 1 1,-2-2 0,0 1 0,0-1-1,-2 0 1,-1 0 0,0-1 0,-1 0-1,-1 1 1,0-41 0,-5 49-117,-2 16 96,-3 19 224,4-6-39,1 0 1,2 0 0,-1 1 0,5 25 0,-4-40-44,1 0 1,0 0 0,0-1 0,0 1 0,0-1 0,1 1 0,-1-1-1,1 1 1,0-1 0,0 0 0,0 0 0,4 4 0,-4-5-5,0-1 0,0 1 0,0-1 0,0 0 0,1 0 0,-1 0 0,0 0 0,1 0 0,-1 0 1,1 0-1,-1-1 0,1 1 0,-1-1 0,1 0 0,-1 0 0,1 0 0,-1 0 0,1 0 0,-1 0 1,5-2-1,0 0 4,-1-1 0,1 0 1,-1 0-1,0 0 0,0-1 1,0 0-1,0 0 0,0 0 1,-1-1-1,0 0 0,0 0 0,0 0 1,-1-1-1,7-9 0,5-9-14,-1-1 0,13-30-1,-17 32 8,-2 0-1,0-1 0,-2 0 1,0-1-1,-2 0 1,-1 0-1,-1 0 0,-1 0 1,-3-49-1,1 71-8,0 0 0,-1 0 0,1 1-1,-1-1 1,0 0 0,0 0 0,0 1-1,0-1 1,-1 1 0,1-1 0,-1 1 0,1 0-1,-1-1 1,-3-2 0,4 4 4,0 1 0,0-1 0,0 0 0,0 1-1,-1-1 1,1 1 0,0 0 0,0-1 0,0 1 0,0 0 0,-1 0 0,1 0 0,0 0 0,0 0 0,-1 0-1,1 0 1,0 0 0,0 0 0,0 0 0,-1 1 0,1-1 0,0 1 0,0-1 0,0 0 0,0 1 0,0 0 0,0-1-1,0 1 1,0 0 0,0 0 0,0-1 0,0 1 0,0 0 0,1 0 0,-1 0 0,-1 2 0,-4 5 68,0 0 1,0 1-1,1 0 1,0 0 0,1 0-1,0 1 1,1-1 0,-4 14-1,-15 87 1003,20-101-913,0 4-31,0-1 0,0 1 1,1-1-1,1 1 0,0 0 0,3 21 0,-2-31-134,0 1 0,0-1 0,0 0 0,1 0 0,-1 0 0,1 0 0,0 0 0,-1 0 0,1-1 0,0 1 0,1 0 0,-1-1 0,0 0 0,1 1-1,-1-1 1,1 0 0,0 0 0,0-1 0,0 1 0,0-1 0,0 1 0,0-1 0,0 0 0,0 0 0,1 0 0,-1 0 0,0-1 0,0 0 0,1 1-1,3-1 1,62-1-2735,-24-12-3296,-9-5-4518</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22.407"/>
    </inkml:context>
    <inkml:brush xml:id="br0">
      <inkml:brushProperty name="width" value="0.025" units="cm"/>
      <inkml:brushProperty name="height" value="0.025" units="cm"/>
    </inkml:brush>
  </inkml:definitions>
  <inkml:trace contextRef="#ctx0" brushRef="#br0">1 200 7111,'0'0'16906,"8"6"-15630,-5-4-1227,0 1-1,0-1 1,1 1 0,-1-1-1,1 0 1,-1-1-1,1 1 1,-1 0 0,1-1-1,0 0 1,0 0-1,-1 0 1,1 0 0,0-1-1,0 0 1,0 1-1,0-1 1,0-1 0,0 1-1,0-1 1,0 1-1,0-1 1,0 0 0,-1 0-1,1-1 1,0 1-1,-1-1 1,5-2 0,2-2-10,0-1 0,0 0 1,0 0-1,-1-1 1,0 0-1,-1-1 0,14-17 1,-19 22-27,0-1-1,0 1 1,0-1 0,-1 0 0,1 0 0,-1 0-1,0 0 1,-1 0 0,1-1 0,-1 1 0,0 0-1,0-1 1,-1 1 0,0-1 0,0 1 0,0-1-1,-1 1 1,1-1 0,-3-6 0,3 10-8,-1 1 0,0-1 0,0 0 0,0 1 1,1-1-1,-2 1 0,1-1 0,0 1 0,0 0 0,0-1 0,-1 1 1,1 0-1,0 0 0,-1 0 0,1 0 0,-1 0 0,1 0 0,-1 0 1,0 0-1,1 1 0,-1-1 0,0 1 0,0-1 0,1 1 0,-1 0 1,0-1-1,0 1 0,0 0 0,0 0 0,1 0 0,-1 1 0,0-1 1,-2 1-1,-1 0 5,1 0-1,-1 0 1,0 0 0,1 1 0,-1 0 0,1 0 0,0 0 0,0 0 0,0 1 0,0 0-1,-6 4 1,3 2 6,0 0 0,0 0 0,1 0 0,0 1 0,1 0 0,0 0 1,0 1-1,1-1 0,0 1 0,-2 14 0,1 1 60,1 1 0,1-1 0,1 34 0,2-58-73,0 0 1,0 0-1,0 0 0,0 0 1,0 0-1,0-1 1,1 1-1,-1 0 0,1 0 1,-1 0-1,1 0 0,0-1 1,0 1-1,0 0 1,0 0-1,0-1 0,0 1 1,0-1-1,1 1 1,-1-1-1,0 0 0,1 1 1,-1-1-1,1 0 0,-1 0 1,1 0-1,0 0 1,0 0-1,-1 0 0,1-1 1,0 1-1,0-1 0,0 1 1,0-1-1,0 0 1,0 1-1,-1-1 0,1 0 1,0 0-1,0 0 1,0-1-1,0 1 0,0 0 1,0-1-1,2 0 0,6-1-549,1-1-1,-1 0 0,0-1 0,0 0 0,0 0 0,16-11 0,11-13-4930,2-4-3620</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22.784"/>
    </inkml:context>
    <inkml:brush xml:id="br0">
      <inkml:brushProperty name="width" value="0.025" units="cm"/>
      <inkml:brushProperty name="height" value="0.025" units="cm"/>
    </inkml:brush>
  </inkml:definitions>
  <inkml:trace contextRef="#ctx0" brushRef="#br0">144 1 16207,'0'0'7453,"-9"5"-6348,1-1-1033,1 0 1,-1 1-1,1 0 1,1 0-1,-1 1 0,1 0 1,0 0-1,0 1 1,1-1-1,0 1 1,0 1-1,0-1 1,-6 15-1,-22 70 734,31-83-691,0-1-1,0 1 1,1 0-1,0 0 1,0-1-1,1 1 1,0 0-1,3 17 0,-3-25-121,1 0 0,-1 0 0,0 1 0,1-1 0,-1 0-1,1 0 1,-1 0 0,1 0 0,0 0 0,-1 0 0,1 0-1,0 0 1,0 0 0,0 0 0,0-1 0,0 1 0,0 0-1,0 0 1,0-1 0,0 1 0,0-1 0,0 1 0,0-1-1,0 1 1,2-1 0,0 1-65,1-1 0,-1 0-1,0 0 1,0 0 0,1-1 0,-1 1-1,0-1 1,0 1 0,5-3 0,3-1-550,-2 0 0,1-1 0,0 0 1,-1-1-1,9-6 0,18-21-3910,0-5-2990</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23.701"/>
    </inkml:context>
    <inkml:brush xml:id="br0">
      <inkml:brushProperty name="width" value="0.025" units="cm"/>
      <inkml:brushProperty name="height" value="0.025" units="cm"/>
    </inkml:brush>
  </inkml:definitions>
  <inkml:trace contextRef="#ctx0" brushRef="#br0">104 335 11659,'0'0'2771,"-11"10"-182,-2 3-1599,0 1 1,-16 23 0,24-30-565,0 0 0,1-1 0,1 2 1,-1-1-1,1 0 0,0 1 0,1 0 1,0-1-1,0 1 0,-1 15 0,2-21-328,1 0-1,0 1 0,0-1 1,0 0-1,0 1 0,0-1 1,0 0-1,1 1 0,-1-1 1,1 0-1,0 1 0,0-1 1,0 0-1,0 0 0,0 0 1,0 0-1,0 0 0,1 0 1,-1 0-1,1 0 1,2 2-1,-2-3-86,0-1 1,0 0-1,0 1 0,0-1 1,0 0-1,-1 0 1,1 0-1,0 0 1,0 0-1,0 0 0,0-1 1,0 1-1,0-1 1,0 1-1,0-1 0,-1 0 1,1 1-1,0-1 1,0 0-1,-1 0 0,1-1 1,-1 1-1,1 0 1,-1 0-1,1-1 1,-1 1-1,2-3 0,30-31-324,-26 26 277,0 0-1,1 1 0,0 0 0,1 0 0,0 1 0,19-12 0,-25 18 86,1 0 1,0 0-1,0 0 0,0 0 1,-1 1-1,1 0 0,0 0 0,0 0 1,7 1-1,-9-1-28,1 1 0,-1-1 0,1 1 0,-1-1 0,1 0 0,-1 0 0,1-1 0,-1 1 0,1 0 0,-1-1 0,0 1 0,1-1 1,-1 0-1,1 0 0,-1 0 0,0 0 0,0 0 0,0 0 0,0-1 0,0 1 0,0-1 0,4-3 0,2-6-23,24-23-14,-30 32 17,-1 1 0,1-1 0,0 1 0,-1 0 0,1 0 0,0 0 0,0 0 0,0 0 0,0 1 0,0-1-1,0 0 1,0 1 0,1 0 0,-1-1 0,0 1 0,0 0 0,0 0 0,3 1 0,-3-1 30,0 1-1,-1 0 1,1 0-1,-1-1 1,1 1-1,-1 1 1,1-1-1,-1 0 1,0 0-1,1 0 1,-1 1-1,0-1 1,0 1-1,0-1 1,0 1 0,0-1-1,0 1 1,-1-1-1,2 3 1,-2-3-24,0 1 0,0-1 1,1 0-1,-1 0 0,1 1 0,0-1 1,-1 0-1,1 0 0,0 0 1,0 1-1,-1-1 0,1 0 0,0 0 1,0 0-1,0 0 0,0-1 1,0 1-1,1 0 0,-1 0 1,0-1-1,0 1 0,0-1 0,1 1 1,-1-1-1,0 1 0,1-1 1,-1 0-1,0 1 0,1-1 1,-1 0-1,0 0 0,1 0 0,-1 0 1,1 0-1,-1-1 0,0 1 1,1 0-1,-1-1 0,0 1 1,0 0-1,1-1 0,-1 0 0,0 1 1,0-1-1,0 0 0,1 0 1,1-1-1,9-7-275,0-1-1,0 0 1,0 0 0,-1-2 0,11-14-1,8-7-2430,2 3-3637,-30 29 5371,0-1 0,-1 1 0,1 0 0,0 0-1,0 0 1,0 1 0,0-1 0,0 0 0,0 1 0,1 0-1,2-1 1,25 2-2770,-26 0 3956,-1-1 0,1 1-1,-1-1 1,0 0-1,1 0 1,-1 0 0,1-1-1,-1 1 1,1-1-1,-1 0 1,0 0 0,0 0-1,1 0 1,-1 0-1,5-3 1,2-6 1217,0 0 0,-1 0 0,1-1-1,8-14 1,-9 12 639,0 1 1,21-20-1,-33 79 2503,3-45-4444,-1-1-1,0 1 1,1-1-1,0 1 1,-1-1-1,1 1 1,0-1-1,-1 1 1,1-1-1,0 1 1,0-1-1,0 1 1,1 0-1,-1-1 1,0 1-1,1-1 1,-1 1-1,1-1 1,-1 1-1,2 2 1,-1-4-106,0 1 0,0-1 0,0 0 0,0 0 0,0 1 1,0-1-1,0 0 0,0 0 0,0 0 0,0 0 0,0 0 0,0 0 0,0 0 1,0-1-1,0 1 0,0 0 0,0 0 0,0-1 0,0 1 0,0-1 0,-1 1 0,1-1 1,1 0-1,10-6-268,-1-1-1,0 0 1,12-12 0,-8 8-37,-1 0 1,-1-2-1,0 1 0,-1-2 1,0 1-1,-1-2 1,-1 1-1,13-27 0,-23 45 1242,-5 55 277,5-52-1201,0 0 1,0 0-1,1 0 0,0 0 0,0 0 0,0 0 0,1-1 0,0 1 0,0 0 0,5 8 0,9 7-238,1 0-1,1-2 0,31 27 0,-28-28-1003,-1 2 1,29 35 0,-43-47 1124,-1 0 0,0 0 0,-1 0 1,1 1-1,-2 0 0,1 0 0,-1 0 1,-1 0-1,1 0 0,-1 0 1,1 18-1,-3-17 513,0 0 1,0 1 0,-1-1-1,-1 0 1,1 1 0,-1-1-1,-1 0 1,0 0 0,-1-1-1,-9 19 1,11-23-240,-1-1 0,0 1-1,0-1 1,-1 0 0,1 0 0,-1 0-1,0-1 1,0 1 0,0-1 0,-1 0-1,1 0 1,-1-1 0,0 1 0,0-1-1,0 0 1,0 0 0,0 0 0,0-1-1,0 0 1,0 0 0,-1 0 0,1-1 0,-6 0-1,9 0-142,-1 0 0,1 0-1,-1 0 1,1-1 0,0 1-1,-1-1 1,1 0 0,0 0-1,0 0 1,-1 0 0,1 0-1,0 0 1,0-1 0,0 1-1,0 0 1,0-1-1,1 0 1,-3-2 0,0-1-33,1 1-1,0-1 1,0 0 0,0 0 0,1 0-1,0-1 1,-3-9 0,1-3-173,1 0 1,0-1-1,0-36 1,4 36-123,0 1-1,1 0 1,0 0-1,2 0 1,0 0 0,1 1-1,0 0 1,13-26 0,-2 14-1025,2 0 1,0 1 0,39-45 0,-27 36-3392,-2-1-2873</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24.046"/>
    </inkml:context>
    <inkml:brush xml:id="br0">
      <inkml:brushProperty name="width" value="0.025" units="cm"/>
      <inkml:brushProperty name="height" value="0.025" units="cm"/>
    </inkml:brush>
  </inkml:definitions>
  <inkml:trace contextRef="#ctx0" brushRef="#br0">18 1 23254,'-2'4'1409,"-7"16"-544,4 7-64,3 12 448,2 4 257,0 1-930,5 1-384,8-1-128,0-1-64,-3-1-544,3-2-1346,-2-6-1986,0 1-3491</inkml:trace>
  <inkml:trace contextRef="#ctx0" brushRef="#br0" timeOffset="1">139 797 16047,'0'0'13901</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24.706"/>
    </inkml:context>
    <inkml:brush xml:id="br0">
      <inkml:brushProperty name="width" value="0.025" units="cm"/>
      <inkml:brushProperty name="height" value="0.025" units="cm"/>
    </inkml:brush>
  </inkml:definitions>
  <inkml:trace contextRef="#ctx0" brushRef="#br0">1 1189 5637,'0'0'13731,"16"-1"-13406,4-2-105,0-1 0,-1 0-1,1-2 1,-1 0-1,0-1 1,34-19 0,1327-669-1142,-1014 518 39,-315 152 759,324-172-1289,-316 159-5233</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29.837"/>
    </inkml:context>
    <inkml:brush xml:id="br0">
      <inkml:brushProperty name="width" value="0.025" units="cm"/>
      <inkml:brushProperty name="height" value="0.025" units="cm"/>
    </inkml:brush>
  </inkml:definitions>
  <inkml:trace contextRef="#ctx0" brushRef="#br0">41 1507 5541,'0'0'5926,"-8"-1"-4197,-23-2-357,29 0 123,11-4-1022,13-3-113,570-193 1697,629-236-5678,-861 291 3124,287-112-1259,14 40 26,306 10 5467,-987 209-10169,-12-1-236</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30.237"/>
    </inkml:context>
    <inkml:brush xml:id="br0">
      <inkml:brushProperty name="width" value="0.025" units="cm"/>
      <inkml:brushProperty name="height" value="0.025" units="cm"/>
    </inkml:brush>
  </inkml:definitions>
  <inkml:trace contextRef="#ctx0" brushRef="#br0">390 17 8296,'0'0'1911,"9"-4"384,26-9-266,-35 13-1994,-1 0 0,1 1-1,0-1 1,0 0 0,0 0 0,0 0-1,-1 1 1,1-1 0,0 0 0,0 0 0,0 1-1,0-1 1,0 0 0,-1 0 0,1 1-1,0-1 1,0 0 0,0 0 0,0 1-1,0-1 1,0 0 0,0 0 0,0 1-1,0-1 1,0 0 0,0 1 0,0-1 0,0 0-1,0 0 1,1 1 0,-1-1 0,0 0-1,0 0 1,0 1 0,0-1 0,0 0-1,0 0 1,1 0 0,-1 1 0,0-1 0,0 0-1,0 0 1,1 0 0,-1 0 0,0 1-1,0-1 1,1 0 0,-1 0 0,0 0-1,0 0 1,1 0 0,-1 0 0,0 0-1,0 0 1,1 1 0,-1-1 0,0 0 0,0 0-1,1 0 1,-1 0 0,0-1 0,0 1-1,1 0 1,-1 0 0,1 0 0,-2 1 83,-6 9 25,0 0-1,-1 0 1,0-1 0,-1 0-1,0 0 1,-13 9 0,-9 10-37,-56 49-12,-49 47 18,121-107 36,0-1 0,0 2 0,2 0 0,0 1 0,-17 35 0,28-49-127,0-1 0,0 1-1,0-1 1,1 1-1,0 0 1,0-1 0,0 1-1,0 0 1,1 0 0,0-1-1,0 1 1,0 0-1,1 0 1,-1 0 0,1-1-1,0 1 1,4 8-1,-3-8-5,1 0 0,1 0 0,-1 0 0,1 0-1,0 0 1,0-1 0,0 0 0,1 0-1,-1 0 1,1 0 0,0-1 0,8 5 0,9 2 23,1 0 1,0-2 0,0 0-1,1-2 1,43 7 0,38-1 11,1-5 0,177-10-1,-221-1-1536,0-3-1,92-23 0,-25-8-7315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9:12.070"/>
    </inkml:context>
    <inkml:brush xml:id="br0">
      <inkml:brushProperty name="width" value="0.025" units="cm"/>
      <inkml:brushProperty name="height" value="0.025" units="cm"/>
    </inkml:brush>
  </inkml:definitions>
  <inkml:trace contextRef="#ctx0" brushRef="#br0">67 126 4036,'0'0'5039,"-8"2"-4548,-42 7 540,49-9-1001,1 0 1,-1 0 0,1 0-1,0 1 1,-1-1 0,1 0-1,-1 0 1,1 0 0,0 1-1,-1-1 1,1 0 0,-1 0-1,1 1 1,0-1 0,0 0-1,-1 1 1,1-1 0,0 1-1,0-1 1,-1 0 0,1 1-1,0-1 1,0 1 0,0-1-1,-1 1 1,1-1 0,0 0-1,0 1 1,0-1 0,0 1-1,0-1 1,0 1 0,0-1-1,0 1 1,0-1 0,0 0-1,1 1 1,-1-1 0,0 1-1,0-1 1,0 1 0,0-1-1,1 0 1,-1 1 0,0-1-1,0 1 1,1-1 0,-1 0-1,0 1 1,1-1 0,-1 0-1,0 1 1,1-1 0,-1 0-1,0 0 1,1 1 0,21 14-34,-6-9 49,0 0 0,0-1 0,1-1 0,-1-1 0,1-1 1,0 0-1,0-1 0,22-1 0,140-20 349,-148 16-286,42-7 375,0 4 1,0 3 0,0 4-1,111 12 1,-92-2-237,0-3-1,1-5 0,-1-4 1,1-4-1,173-33 0,-94 2-149,160-30-2,-231 52-62,135-4 0,-92 19 114,0 6-1,156 27 1,-99-3 339,1-8 1,212-6 0,-408-16-837,0 0 1,0 0 0,0-1 0,0 0-1,0 0 1,-1-1 0,1 1 0,0-1 0,-1-1-1,1 1 1,-1-1 0,8-4 0,18-22-4756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7:47.776"/>
    </inkml:context>
    <inkml:brush xml:id="br0">
      <inkml:brushProperty name="width" value="0.025" units="cm"/>
      <inkml:brushProperty name="height" value="0.025" units="cm"/>
    </inkml:brush>
  </inkml:definitions>
  <inkml:trace contextRef="#ctx0" brushRef="#br0">1 106 9673,'8'4'3645,"15"-4"-3172,-18 0-59,447-34 3542,-315 18-3602,1 5 0,1 7-1,180 17 1,-236-5 243,0-3 0,0-3-1,1-5 1,132-20 0,-130 9-92,2 3 0,-1 4 0,1 4 0,162 15 0,-206-10 632,-44-2-977,-15-1-982,-27-12-6726,15 2-2745</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32.319"/>
    </inkml:context>
    <inkml:brush xml:id="br0">
      <inkml:brushProperty name="width" value="0.025" units="cm"/>
      <inkml:brushProperty name="height" value="0.025" units="cm"/>
    </inkml:brush>
  </inkml:definitions>
  <inkml:trace contextRef="#ctx0" brushRef="#br0">0 27 13261,'0'0'9801,"40"55"-8616,-17-23-801,-1 2-320,-4-4 0,2-6 0,-2-14-320,3-10-577,-6-5 97,6-25-1,-3-9-608,4-8-961,-10 0-1890,3 3-1089</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32.717"/>
    </inkml:context>
    <inkml:brush xml:id="br0">
      <inkml:brushProperty name="width" value="0.025" units="cm"/>
      <inkml:brushProperty name="height" value="0.025" units="cm"/>
    </inkml:brush>
  </inkml:definitions>
  <inkml:trace contextRef="#ctx0" brushRef="#br0">1 106 7976,'0'0'8391,"0"86"-5988,0-28-1186,0 6-737,0 7-223,0 2-97,0 0-32,2-5-64,1-8 0,3-13-64,1-17-384,0-20-1410,2-10-3267,-2-22-3747</inkml:trace>
  <inkml:trace contextRef="#ctx0" brushRef="#br0" timeOffset="1">222 1 15150,'0'0'6567,"-9"53"-5895,9 0-319,0 5-289,6 10-32,-1 0-32,1-7 64,-3-12-32,4-12-64,1-14-64,-3-20-641,6-5-512,0-25-673,-6-8-2915,-3-7-6277</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33.206"/>
    </inkml:context>
    <inkml:brush xml:id="br0">
      <inkml:brushProperty name="width" value="0.025" units="cm"/>
      <inkml:brushProperty name="height" value="0.025" units="cm"/>
    </inkml:brush>
  </inkml:definitions>
  <inkml:trace contextRef="#ctx0" brushRef="#br0">1 513 14894,'0'0'3657,"9"2"-3390,-6-2-253,0 1 0,0-1 1,0 1-1,0-1 0,0 0 0,0 0 1,0-1-1,0 1 0,0-1 0,0 1 1,-1-1-1,1 0 0,0 0 1,0 0-1,0 0 0,2-3 0,-1 1 68,0 0-1,-1 0 1,0-1 0,0 1-1,0-1 1,0 0-1,-1 0 1,1 0-1,-1 0 1,0 0-1,0-1 1,2-7-1,-2 6 393,0 0-1,0 0 0,0 0 1,-1 0-1,0-1 0,0 1 1,-1 0-1,0-1 0,0 1 1,0 0-1,-2-7 0,2 12-442,0 0-1,0 1 0,0-1 0,-1 1 1,1-1-1,0 1 0,0-1 0,-1 1 0,1-1 1,0 1-1,-1-1 0,1 1 0,-1-1 0,1 1 1,0 0-1,-1-1 0,1 1 0,-1 0 1,1-1-1,-1 1 0,1 0 0,-1 0 0,1 0 1,-1-1-1,0 1 0,1 0 0,-1 0 1,1 0-1,-1 0 0,1 0 0,-1 0 0,0 0 1,1 0-1,-1 0 0,1 0 0,-1 0 0,1 0 1,-1 1-1,0-1 0,1 0 0,-1 0 1,1 0-1,-1 1 0,1-1 0,-1 0 0,1 1 1,0-1-1,-1 0 0,1 1 0,-1 0 0,-20 24 52,13 0-96,1 1 0,2-1 0,0 1 0,1 1 0,2-1 0,1 0 0,3 42 0,-2-65 7,0 0 0,1 0-1,-1 1 1,1-1 0,-1 0-1,1 0 1,0 0 0,0 0 0,0-1-1,1 1 1,-1 0 0,3 3-1,-3-5 6,-1 0-1,1-1 0,0 1 1,0 0-1,0-1 0,0 1 0,0 0 1,0-1-1,0 1 0,0-1 1,0 0-1,0 1 0,0-1 1,1 0-1,-1 0 0,0 0 0,0 1 1,0-1-1,0 0 0,0-1 1,1 1-1,-1 0 0,0 0 0,0 0 1,0-1-1,0 1 0,0 0 1,0-1-1,0 1 0,0-1 1,0 0-1,0 1 0,0-1 0,0 0 1,0 1-1,0-1 0,0-1 1,7-4 12,-1-1 0,0-1 0,0 1 0,-1-1 0,0 0 0,0 0 0,4-11 0,34-70-202,-34 66 42,16-31 107,-2-2 1,-3 0-1,-3-2 0,-2 0 1,12-86-1,-28 137 85,1 0 0,-1-1 1,-1 1-1,1-1 0,-3-8 0,3 15-37,0 1 0,0-1 0,0 0 0,-1 0 0,1 0 0,0 1 0,-1-1 0,1 0 0,0 1 0,-1-1 0,1 0 0,-1 1 0,1-1 0,-1 0 0,1 1 0,-1-1 0,0 1 0,1-1 0,-1 1 0,0 0 0,1-1 0,-1 1 0,-1-1 0,1 1-16,0 0-1,-1 1 1,1-1-1,0 0 1,-1 1-1,1-1 1,0 1-1,-1-1 1,1 1 0,0 0-1,0-1 1,0 1-1,0 0 1,0 0-1,0 0 1,0 0-1,0 0 1,0 0-1,-1 2 1,-6 6-9,1 2 0,1-1 0,0 1 0,0 0 0,1 0 1,1 1-1,0 0 0,0-1 0,1 1 0,-2 18 0,-2 18 346,-1 60-1,7-78-145,0 64 202,1-88-382,0 0-1,1-1 1,0 1-1,0 0 1,0-1-1,1 1 1,0-1-1,0 1 1,1-1-1,-1 0 1,1 0-1,6 8 1,-8-11-107,1 0 0,0 0 0,0-1 1,0 1-1,0-1 0,0 1 1,0-1-1,0 0 0,1 0 0,-1 0 1,0 0-1,1 0 0,-1-1 1,0 1-1,1-1 0,-1 1 1,1-1-1,-1 0 0,1 0 0,-1 0 1,1 0-1,-1 0 0,1-1 1,-1 1-1,1-1 0,-1 0 0,5-2 1,-5 2-472,0 0 0,1-1-1,-1 1 1,0-1 0,0 1 0,0-1 0,0 0 0,-1 0 0,1 0 0,0 0-1,-1 0 1,1-1 0,-1 1 0,0 0 0,0-1 0,0 1 0,1-4 0,3-24-11354</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33.584"/>
    </inkml:context>
    <inkml:brush xml:id="br0">
      <inkml:brushProperty name="width" value="0.025" units="cm"/>
      <inkml:brushProperty name="height" value="0.025" units="cm"/>
    </inkml:brush>
  </inkml:definitions>
  <inkml:trace contextRef="#ctx0" brushRef="#br0">78 0 8872,'0'0'11916,"-58"0"-11148,42 6-575,12 10-129,4 1-1089,8-8-3780,2-5-9576</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33.974"/>
    </inkml:context>
    <inkml:brush xml:id="br0">
      <inkml:brushProperty name="width" value="0.025" units="cm"/>
      <inkml:brushProperty name="height" value="0.025" units="cm"/>
    </inkml:brush>
  </inkml:definitions>
  <inkml:trace contextRef="#ctx0" brushRef="#br0">150 252 11179,'-9'-1'5728,"3"-1"-5173,3 1-361,0 0 0,-1 0 0,1 0 0,-1 1 0,1-1 1,-1 1-1,0 0 0,1 0 0,-1 0 0,1 0 0,-1 1 0,1-1 0,-1 1 0,1 0 0,-1 0 1,1 0-1,0 0 0,-1 1 0,1 0 0,0-1 0,0 1 0,0 0 0,0 0 0,-2 3 0,-1 4-150,0 0 0,1 0-1,0 1 1,1-1 0,0 1-1,1 0 1,0 0 0,0 0-1,1 0 1,-1 13 0,-1 17 124,3 51 1,1-58 167,0-26-171,1 0 0,-1 0 0,1 0 1,1 0-1,-1 0 0,4 7 1,-5-13-149,0 0 1,1 1 0,-1-1 0,0 0 0,1 0 0,0 0 0,-1 0-1,1 0 1,0 0 0,-1 0 0,1 0 0,0 0 0,0 0 0,0-1 0,0 1-1,0 0 1,0 0 0,0-1 0,0 1 0,0-1 0,0 1 0,0-1 0,0 1-1,0-1 1,1 0 0,-1 1 0,0-1 0,0 0 0,0 0 0,1 0-1,-1 0 1,0 0 0,0 0 0,0 0 0,1-1 0,-1 1 0,0 0 0,0-1-1,0 1 1,0 0 0,0-1 0,1 0 0,1 0 0,7-8 116,0 0 0,-1 0 0,0-1 1,0 0-1,-1 0 0,0-1 0,-1 0 0,0 0 1,8-22-1,-6 18-51,14-30 1,-1 0 0,28-94 0,-41 111 101,-3-1 0,0 0 0,-2-1 1,-1 1-1,-1-1 0,-3-38 0,1 67-170,0 1-1,0 0 0,0-1 1,0 1-1,0-1 1,0 1-1,0-1 0,0 1 1,0 0-1,0-1 0,0 1 1,0-1-1,0 1 1,-1 0-1,1-1 0,0 1 1,0 0-1,0-1 1,-1 1-1,1 0 0,0-1 1,0 1-1,-1 0 1,1-1-1,0 1 0,-1 0 1,1 0-1,0-1 0,-1 1 1,1 0-1,-1 0 1,-7 10 213,4 6-249,1 1 0,1-1 0,0 0 0,1 0 0,3 33-1,-1-5-1,-1 10-21,5 122-657,-3-159 515,0 1 1,2-1-1,0 1 0,1-1 0,0-1 1,2 1-1,13 25 0,7-6-3097,0-21-2605</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36.020"/>
    </inkml:context>
    <inkml:brush xml:id="br0">
      <inkml:brushProperty name="width" value="0.025" units="cm"/>
      <inkml:brushProperty name="height" value="0.025" units="cm"/>
    </inkml:brush>
  </inkml:definitions>
  <inkml:trace contextRef="#ctx0" brushRef="#br0">86 261 13068,'0'0'8771,"-6"10"-8525,-6 11 29,1 0 0,1 0 0,1 1 0,1 1 0,1 0-1,1 0 1,1 0 0,0 0 0,2 1 0,1 0 0,2 24 0,-1-47-273,1 1-1,0 0 1,0-1 0,0 1-1,0 0 1,0 0 0,0-1 0,1 1-1,-1 0 1,0-1 0,1 1-1,0-1 1,-1 1 0,1 0-1,0-1 1,0 1 0,-1-1-1,1 0 1,0 1 0,1-1 0,-1 0-1,0 1 1,0-1 0,1 0-1,-1 0 1,0 0 0,1 0-1,-1 0 1,1-1 0,-1 1 0,1 0-1,-1-1 1,1 1 0,0-1-1,-1 1 1,1-1 0,0 0-1,-1 0 1,1 0 0,3 0-1,0-1 3,1 1-1,-1-2 0,1 1 0,-1-1 0,0 1 0,1-1 0,-1-1 0,0 1 0,0-1 1,-1 0-1,9-6 0,6-8-495,0 0 1,-1-2 0,0 0-1,-2-1 1,16-25-1,-24 33-100,-1 0 0,0 0 1,-1-1-1,0 0 0,-1-1 0,-1 1 0,0-1 0,-1 0 0,0 0 0,1-25 0,-4 39 610,0 0 0,0 0-1,0 0 1,0 0 0,0 0 0,0 0-1,0 0 1,0 0 0,0 0-1,0 1 1,0-1 0,0 0 0,0 0-1,0 0 1,0 0 0,0 0-1,0 0 1,-1 0 0,1 0 0,0 0-1,0 0 1,0 0 0,0 0 0,0 0-1,0 0 1,0 0 0,0 0-1,0 0 1,0 0 0,0 0 0,0 0-1,-1 0 1,1 0 0,0 0 0,0 0-1,0 0 1,0 0 0,0 0-1,0 0 1,0 0 0,0 0 0,0 0-1,0 0 1,0 0 0,0 0-1,0 0 1,-1-1 0,1 1 0,0 0-1,0 0 1,0 0 0,0 0 0,0 0-1,0 0 1,0 0 0,0 0-1,-7 12 476,-6 16-85,7-6-55,1-1 0,-3 27 0,7-41-223,0 0 0,1 0 1,-1 0-1,2 0 1,-1 0-1,1 0 1,0 1-1,0-2 0,1 1 1,5 13-1,-6-19-117,0 1 0,0 0 0,0-1 0,0 1 0,1-1 0,-1 1 0,1-1 0,-1 0 0,1 1 0,-1-1 0,1 0 0,0 0 0,0 0 0,-1 0 0,1-1 0,0 1 0,0 0 0,0-1 0,0 1 0,0-1 0,0 0 0,0 0 0,0 0 0,0 0 0,0 0 0,0 0 0,0 0 0,0 0 0,0-1 0,0 1 0,0-1 0,-1 0 0,1 1 0,2-2 0,3-1 51,0 0 1,-1-1 0,0 0-1,0 0 1,0 0 0,0-1-1,10-10 1,-4 2 15,-1-1 0,0 0 0,-1 0 0,-1-2 0,0 1 0,-2-1 0,1 0 1,-2 0-1,0-1 0,-1 0 0,-1 0 0,5-33 0,-21 66 1173,-4 18-1081,9-12 17,1 1 1,1-1-1,1 1 0,1 0 0,1 0 0,2 44 0,0-66-176,-1 0 0,1 0 1,0 0-1,0 0 0,0 0 0,0 0 0,0 0 0,0 0 0,0 0 1,1 0-1,-1 0 0,0 0 0,1 0 0,-1 0 0,0 0 0,1 0 0,-1 0 1,1 0-1,-1-1 0,1 1 0,0 0 0,-1 0 0,1-1 0,0 1 1,-1 0-1,1-1 0,0 1 0,0-1 0,0 1 0,0-1 0,0 1 0,-1-1 1,1 0-1,0 1 0,0-1 0,0 0 0,0 0 0,0 1 0,0-1 1,0 0-1,0 0 0,0 0 0,0 0 0,0-1 0,0 1 0,0 0 0,0 0 1,0 0-1,0-1 0,0 1 0,0-1 0,0 1 0,0-1 0,-1 1 1,1-1-1,1 0 0,3-3 47,1 1 1,-1-1 0,0-1-1,0 1 1,0-1-1,-1 0 1,5-6-1,103-182-161,-112 193 88,0 0 1,1-1-1,-1 1 1,0-1-1,0 1 1,0-1-1,1 1 1,-1-1-1,0 1 1,0 0-1,1-1 0,-1 1 1,1 0-1,-1-1 1,0 1-1,1 0 1,-1-1-1,1 1 1,-1 0-1,0 0 1,1-1-1,-1 1 1,1 0-1,-1 0 1,1 0-1,-1 0 0,1 0 1,-1 0-1,1 0 1,0 0-1,5 14-100,-5 32 215,-2-40-97,1 96 256,0-102-277,5-20 497,-4-141 2428,-1 161-2967,-1 0 59,1 0-1,0 0 1,-1 0-1,1 0 1,0 0-1,0 0 1,-1 0 0,1 0-1,0 0 1,-1 0-1,1 1 1,0-1-1,0 0 1,-1 0-1,1 0 1,0 0-1,0 1 1,0-1 0,-1 0-1,1 0 1,0 1-1,0-1 1,0 0-1,0 0 1,-1 1-1,1-1 1,0 0 0,0 0-1,0 1 1,0-1-1,0 0 1,0 0-1,0 1 1,0-1-1,0 0 1,0 1-1,0-1 1,0 0 0,0 1-1,0-1 1,0 0-1,0 0 1,0 1-1,0-1 1,0 0-1,1 0 1,-1 1-1,0-1 1,0 0 0,1 1-2,-1 0 1,1 0-1,-1-1 1,0 1-1,1 0 1,0-1-1,-1 1 1,1 0-1,-1-1 1,1 1-1,0-1 1,-1 1-1,1-1 1,0 1-1,0-1 1,0 0-1,-1 1 1,1-1-1,0 0 1,0 0-1,0 1 1,-1-1-1,2 0 1,0 0-12,0 0 1,0 0 0,1 0 0,-1-1 0,0 1 0,0-1-1,0 1 1,0-1 0,0 0 0,-1 0 0,1 1 0,0-1-1,0-1 1,0 1 0,-1 0 0,1 0 0,0-1-1,1-1 1,24-35-269,-26 34 250,1 1 0,0-1 1,0 0-1,0 1 0,0-1 1,1 1-1,-1 0 0,1 0 1,0 0-1,0 0 0,0 0 1,0 1-1,1 0 1,-1-1-1,1 1 0,-1 0 1,1 0-1,0 1 0,0-1 1,5 0-1,-8 2 23,1 0-1,0 0 1,-1 1-1,1-1 1,-1 1 0,1-1-1,-1 1 1,1 0 0,-1 0-1,1 0 1,-1 0-1,0 0 1,0 0 0,1 0-1,-1 0 1,0 0 0,0 0-1,0 1 1,0-1-1,0 0 1,0 1 0,-1-1-1,1 1 1,0-1 0,-1 1-1,1-1 1,-1 1-1,1-1 1,-1 1 0,0 0-1,0-1 1,0 3 0,5 66 218,-5-56-200,0 0 5,2 24 46,-2-37-55,0 0 1,0 0-1,0 0 0,0 0 0,0 0 1,1 0-1,-1 0 0,0-1 0,1 1 0,-1 0 1,1 0-1,-1 0 0,1-1 0,-1 1 0,1 0 1,-1 0-1,1-1 0,0 1 0,-1-1 1,1 1-1,0 0 0,-1-1 0,1 1 0,0-1 1,0 0-1,0 1 0,-1-1 0,1 0 1,0 1-1,0-1 0,2 0 0,-2 0 21,1 0 0,0-1-1,-1 1 1,1-1 0,-1 0 0,1 1-1,-1-1 1,1 0 0,-1 0 0,0 0-1,1 0 1,-1 0 0,0 0 0,0 0-1,0-1 1,1 1 0,-1 0 0,-1-1-1,3-2 1,15-31 72,-15 28-77,4-9 23,-1 0 0,-1-1 0,0 1 0,-2-1 0,1 0 0,-2-1 0,0-31 0,-2 57-497,-1-7 441,1 0 0,0 0 0,0 1 1,0-1-1,0 0 0,0 0 0,0 0 0,0 1 1,0-1-1,0 0 0,0 0 0,1 0 0,-1 1 1,1-1-1,-1 0 0,1 0 0,-1 0 0,1 0 1,-1 0-1,1 0 0,0 0 0,0 0 0,0 0 1,-1 0-1,1-1 0,0 1 0,2 1 0,2 1 23,-1 0-1,1-1 0,0 1 1,-1-1-1,1 0 0,1 0 1,-1-1-1,0 0 0,0 0 1,0 0-1,1 0 0,-1-1 1,0 0-1,1 0 0,-1 0 1,0-1-1,1 0 0,-1 0 1,6-2-1,1 0 29,-1-1-1,1 0 1,-2-1-1,1-1 1,0 1-1,-1-2 1,14-10 0,-13 8-13,0 0 0,-1-1 0,10-14 0,-16 20-3,-1 0 0,0 0 0,-1 0 0,1-1 0,-1 1 0,0-1 0,0 1 0,0-1 0,-1 0 0,0 0 0,0 0 0,1-7 0,-2 10-12,0 1-1,-1 0 0,1 0 0,0 0 1,-1 0-1,1 0 0,-1 0 0,1 0 0,-1 0 1,0 1-1,1-1 0,-1 0 0,0 0 0,0 0 1,0 1-1,1-1 0,-1 0 0,0 1 1,0-1-1,0 1 0,0-1 0,0 1 0,0-1 1,0 1-1,0 0 0,0-1 0,0 1 1,0 0-1,-1 0 0,1 0 0,0 0 0,0 0 1,0 0-1,0 0 0,0 0 0,0 0 1,0 1-1,0-1 0,0 0 0,-2 1 0,-2 0-23,0 0-1,0 0 0,0 0 0,1 1 1,-1 0-1,0 0 0,1 0 0,-5 3 0,2 1 6,1 0-1,0 0 1,0 1-1,1 0 0,0 0 1,0 0-1,1 0 1,0 1-1,0 0 0,0 0 1,1 0-1,1 0 1,-1 0-1,1 1 0,1-1 1,-1 1-1,1-1 0,1 1 1,0 0-1,1 12 1,-1-19-1,1 0 1,-1-1 0,0 1 0,1 0 0,-1 0-1,1-1 1,0 1 0,0 0 0,0-1-1,0 1 1,0-1 0,0 1 0,0-1-1,0 1 1,0-1 0,1 0 0,-1 0 0,1 1-1,-1-1 1,3 1 0,0 0-70,0 0 0,0-1 0,1 1-1,-1-1 1,0 0 0,0 0 0,1-1 0,6 1 0,-1-1-888,-1 0 1,0-1-1,1 0 0,-1-1 0,0 1 1,0-2-1,16-5 0,10-12-7631</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36.868"/>
    </inkml:context>
    <inkml:brush xml:id="br0">
      <inkml:brushProperty name="width" value="0.025" units="cm"/>
      <inkml:brushProperty name="height" value="0.025" units="cm"/>
    </inkml:brush>
  </inkml:definitions>
  <inkml:trace contextRef="#ctx0" brushRef="#br0">74 1 12460,'-1'0'151,"1"0"0,0 0 0,-1 0 0,1 0 0,0 0 0,-1 0 0,1 0 0,0 0 0,-1 0 0,1 0 0,-1 0 0,1 0 0,0 0 0,-1 0 0,1 0 0,0 0 0,-1 0 0,1 0 0,0 0 0,-1 0 0,1 1 0,0-1 1,-1 0-1,1 0 0,0 0 0,0 1 0,-1-1 0,1 0 0,0 0 0,0 1 0,-1-1 0,1 0 0,0 0 0,0 1 0,0-1 0,-1 0 0,1 1 0,0-1 0,0 0 0,0 1 0,0-1 0,0 0 0,0 1 0,0-1 0,0 1 0,0-1 0,0 0 0,0 1 0,-1 23 790,1-19-420,1 32 798,2 1 0,9 44 0,0-24-1150,3-1-1,25 59 0,-35-104-185,-2-15-343,-7-20-1222,-2 9 867,0 1 0,-1 0 0,-1 1 0,0-1-1,-18-19 1,15 20 610,0 0 0,-1 1 0,0 0 0,-1 1-1,-14-9 1,41 23 3186,-1 1-2898,1-2-1,-1 0 0,1 0 1,15 0-1,-4-4-272,0 0 1,0-1-1,-1-2 0,1-1 0,37-11 0,-41 8-1366,-2 0 0,1-1 0,34-21 0,-53 30 1445,0-1 0,0 0 0,1 1 0,-1-1 0,0 0 0,0 0 0,0 1 0,0-1 0,0 0 0,0 0 0,0 0 0,0 0 0,-1-1 0,1 1 0,0 0 0,-1 0 0,1 0 0,-1-1 0,1 1 0,0-1 0,-2 1 71,1 0-1,0 1 1,-1-1-1,1 0 1,0 1 0,-1-1-1,1 1 1,-1-1-1,1 1 1,-1-1-1,0 1 1,1-1-1,-1 1 1,1 0-1,-1-1 1,0 1-1,1 0 1,-1-1-1,0 1 1,1 0-1,-1 0 1,0 0 0,0 0-1,1-1 1,-2 1-1,-3 0 188,0-1 0,0 1-1,0 0 1,0 0 0,-1 1 0,1-1 0,0 1-1,0 0 1,-9 4 0,7 0-62,0 0 1,1 1-1,-1 0 0,1 0 1,0 0-1,1 1 0,0 0 1,0 0-1,0 0 0,1 1 1,0 0-1,0 0 0,1 0 1,0 0-1,0 0 0,1 1 1,0-1-1,1 1 0,0 0 1,0-1-1,1 1 1,0 0-1,0-1 0,3 14 1,-2-21-162,0 1 0,-1-1 0,1 0 0,0 0 0,0 0-1,0 0 1,0 0 0,0 0 0,0 0 0,0 0 0,0 0 0,0 0 0,0 0 0,0-1 0,1 1 0,-1 0 0,0-1 0,1 1 0,-1-1 0,0 0 0,1 1 0,-1-1 0,0 0 0,1 0 0,-1 0 0,1 0 0,-1 0 0,0 0 0,1 0 0,-1-1 0,1 1 0,-1 0 0,0-1 0,1 1 0,-1-1 0,0 1 0,0-1 0,1 0 0,0-1 0,6-1 178,-1 0 0,-1-1 1,1 0-1,-1 0 0,11-10 0,-11 9-171,-1-1 0,0-1 0,0 1 0,0 0 0,-1-1 0,0 0 0,0 0 0,-1-1-1,0 1 1,0-1 0,-1 1 0,0-1 0,0 0 0,0 0 0,-1 0 0,-1 0 0,1 0 0,-2-8 0,1 15-114,0 1 0,0-1 0,1 1 0,-1-1 0,0 1 1,0 0-1,0-1 0,0 1 0,0-1 0,0 1 0,0-1 1,-1 1-1,1-1 0,0 1 0,0-1 0,0 1 1,0 0-1,-1-1 0,1 1 0,0-1 0,0 1 0,-1 0 1,1-1-1,0 1 0,0 0 0,-1-1 0,1 1 0,0 0 1,-1-1-1,1 1 0,-1 0 0,1 0 0,0 0 0,-1-1 1,1 1-1,-1 0 0,1 0 0,-1 0 0,1 0 1,-1 0-1,1 0 0,0 0 0,-1 0 0,1 0 0,-1 0 1,1 0-1,-1 0 0,1 0 0,-1 0 0,1 0 0,-1 0 1,1 0-1,-1 1 0,0 0-262,0 0 0,0 0 0,0 0 0,0 0 0,1 0 0,-1 0 0,0 0 0,0 0 0,1 1 0,-1-1 0,1 0 0,-1 0 0,1 1 0,0-1 0,-1 0 0,1 1 0,0 1 0,0-1-26,0-1-1,0 1 0,0-1 0,0 1 1,0-1-1,0 1 0,1-1 0,-1 0 1,1 1-1,-1-1 0,1 1 0,-1-1 1,1 0-1,0 1 0,0-1 1,0 0-1,-1 0 0,1 0 0,0 0 1,0 0-1,3 2 0,14 7-6141</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37.212"/>
    </inkml:context>
    <inkml:brush xml:id="br0">
      <inkml:brushProperty name="width" value="0.025" units="cm"/>
      <inkml:brushProperty name="height" value="0.025" units="cm"/>
    </inkml:brush>
  </inkml:definitions>
  <inkml:trace contextRef="#ctx0" brushRef="#br0">180 212 7527,'0'0'10506,"-11"-5"-8942,7 3-1467,2 0-76,-1 1 0,1 0 1,0-1-1,-1 1 0,1 0 0,0 0 0,-1 0 0,1 1 1,-1-1-1,0 0 0,1 1 0,-1 0 0,1 0 0,-1 0 1,0 0-1,1 0 0,-1 0 0,0 1 0,1-1 0,-1 1 1,1-1-1,-1 1 0,1 0 0,-1 0 0,1 1 0,0-1 0,-1 0 1,1 1-1,0-1 0,0 1 0,-3 2 0,-3 4 191,0 1 0,0 0 0,1 0 0,0 0 0,1 1-1,0 0 1,1 0 0,0 1 0,0 0 0,1 0 0,0 0 0,1 0 0,0 0-1,1 1 1,-1 13 0,3-23-192,0-1 1,0 0-1,0 0 1,1 0-1,-1 0 0,0 0 1,0 0-1,1 0 0,-1 0 1,1 0-1,-1 0 0,1 0 1,-1 0-1,1 0 0,0 0 1,-1 0-1,1 0 0,0 0 1,0-1-1,0 1 0,0 0 1,-1-1-1,1 1 0,0 0 1,0-1-1,0 0 0,0 1 1,0-1-1,1 1 0,-1-1 1,0 0-1,0 0 0,0 1 1,0-1-1,0 0 0,0 0 1,0 0-1,0 0 0,1-1 1,-1 1-1,0 0 0,2-1 1,2 0 14,1 0 0,-1 0 0,0-1 0,1 0 0,-1 0 0,0 0 0,0-1 1,5-2-1,3-6-11,0 0 0,0-1 0,-1 0 0,-1 0 0,0-1 1,0-1-1,-2 0 0,0-1 0,0 1 0,-1-2 0,-1 1 0,-1-1 1,0 0-1,-1 0 0,0-1 0,-2 0 0,0 0 0,-1 1 0,0-2 1,-2-23-1,0 36 9,-1 0 1,0 0 0,1 0 0,-2 0-1,1 0 1,-4-9 0,4 13-32,1 0 0,0 1 0,0-1 0,-1 0 0,1 0 0,0 0 0,-1 1 0,1-1 0,-1 0 0,1 1 0,-1-1 0,1 0 1,-1 1-1,0-1 0,1 0 0,-1 1 0,0-1 0,1 1 0,-1-1 0,0 1 0,0 0 0,1-1 0,-1 1 0,0 0 0,0-1 0,0 1 0,0 0 0,1 0 0,-1 0 0,0 0 0,0 0 0,0 0 0,0 0 0,0 0 0,1 0 1,-1 0-1,0 0 0,0 1 0,0-1 0,0 0 0,1 1 0,-1-1 0,0 1 0,0-1 0,1 0 0,-1 1 0,0 0 0,0 0 0,-2 2-7,1 0-1,0 0 1,-1 0 0,1 1-1,1-1 1,-1 1 0,0 0-1,1-1 1,0 1 0,0 0-1,0 0 1,-1 7 0,-4 57-86,5-51 86,1-17-4,-1 18 72,0-1-1,1 0 0,0 0 0,2 0 1,5 29-1,-6-43-175,0 0 0,0 0 0,1 1 0,-1-1 0,1 0 0,-1-1 0,1 1 0,0 0 0,0 0 0,0-1 0,0 1 0,1-1 0,-1 0 0,1 0 0,3 3 0,-3-4-321,1 1-1,0-1 1,-1 0-1,1 0 0,0 0 1,-1-1-1,1 1 1,0-1-1,0 0 1,0 0-1,0 0 1,-1 0-1,1-1 1,0 1-1,0-1 0,5-2 1,23-11-6629</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38.189"/>
    </inkml:context>
    <inkml:brush xml:id="br0">
      <inkml:brushProperty name="width" value="0.025" units="cm"/>
      <inkml:brushProperty name="height" value="0.025" units="cm"/>
    </inkml:brush>
  </inkml:definitions>
  <inkml:trace contextRef="#ctx0" brushRef="#br0">104 74 16752,'-5'8'1826,"-6"7"-1268,4-8-284,1 1 0,0 0 0,1 0 0,-1 0 0,2 1 0,-1 0-1,1 0 1,1 0 0,-1 0 0,-2 15 0,6-24-313,0 0 0,0 1 0,0-1 0,0 0 0,0 0 1,0 1-1,0-1 0,0 0 0,0 0 0,0 1 0,0-1 0,1 0 0,-1 0 0,0 1 0,0-1 0,0 0 0,0 0 1,0 1-1,0-1 0,1 0 0,-1 0 0,0 0 0,0 1 0,0-1 0,1 0 0,-1 0 0,0 0 0,0 0 1,0 0-1,1 1 0,-1-1 0,0 0 0,0 0 0,1 0 0,-1 0 0,0 0 0,0 0 0,1 0 0,-1 0 1,0 0-1,1 0 0,14-5-874,10-14-576,-20 12 980,1 1-1,-2-1 1,1 0-1,-1 0 1,0 0 0,-1-1-1,0 0 1,0 1-1,0-1 1,-1 0-1,0 0 1,-1 0-1,1-13 1,-10 38 6580,-16 11-3995,16-19-875,-76 72 5306,84-78-6533,-1 0 0,1 0 0,-1 0 0,1 0 0,0 0 0,0 0 0,1 0 0,-1 0 0,0 0 0,1 0 0,0-1 0,0 1 0,0 0 0,2 5 0,-2-6 1,1 0 0,0 0 0,-1-1-1,1 1 1,0 0 0,0 0 0,0-1-1,0 1 1,0-1 0,0 0 0,1 0-1,-1 1 1,0-1 0,0-1 0,1 1-1,-1 0 1,1-1 0,-1 1-1,1-1 1,-1 0 0,1 1 0,-1-1-1,1-1 1,-1 1 0,1 0 0,-1 0-1,1-1 1,-1 0 0,1 1 0,2-3-1,1 1-51,1 0 0,-2-1-1,1 0 1,0-1 0,-1 1-1,1-1 1,-1 0 0,0 0-1,0-1 1,7-7 0,-5 1 51,-1 0 0,0 0 0,-1 0 0,0 0 0,0-1 0,-1 0 0,-1 0 0,0 0 0,0-1 1,-1 1-1,-1-1 0,0 1 0,-2-20 0,1 32 42,1-1 0,-1 0 1,0 1-1,0-1 0,0 0 1,0 1-1,0-1 0,1 0 0,-1 0 1,0 1-1,-1-1 0,1 0 1,0 1-1,0-1 0,0 0 0,0 0 1,-1 1-1,1-1 0,0 0 1,0 1-1,-1-1 0,1 0 0,-1 1 1,1-1-1,0 1 0,-1-1 1,1 1-1,-1-1 0,0 1 0,1-1 1,-1 1-1,1-1 0,-1 1 1,0 0-1,1-1 0,-1 1 0,0 0 1,1 0-1,-1-1 0,-1 1 1,1 1-12,0-1 0,0 1 0,0 0 1,0 0-1,0 0 0,0 0 1,0 0-1,0 0 0,0 0 1,0 0-1,1 0 0,-1 0 1,0 0-1,1 0 0,-1 1 1,1-1-1,-1 0 0,1 0 1,0 1-1,-1-1 0,1 3 1,-4 12 19,2 0 1,0 1 0,0-1 0,1 1 0,2 0 0,2 23 0,-3-39-16,0 1 0,1-1 0,-1 0 0,0 1 0,1-1 0,0 1 0,-1-1 0,1 0 0,0 1 0,0-1 1,-1 0-1,1 0 0,0 0 0,0 0 0,0 0 0,1 0 0,-1 0 0,0 0 0,0 0 0,0 0 0,1-1 0,-1 1 0,0 0 0,1-1 0,-1 1 0,1-1 0,-1 1 0,0-1 0,1 0 0,-1 0 0,1 0 0,-1 0 1,1 0-1,-1 0 0,1 0 0,-1 0 0,1 0 0,-1-1 0,1 1 0,-1-1 0,0 1 0,1-1 0,-1 1 0,2-2 0,4-1 45,-1 0 0,1-1 0,-1 0 0,0 0 0,0 0 0,0-1 0,8-8 0,-2-1-32,1-1 1,-2 0 0,0-1-1,-1 0 1,0-1 0,-2 0 0,0 0-1,7-23 1,-23 70 18,1-8 41,2 0 0,0 0 0,-3 42 0,8-63-81,-1 0 1,1 0 0,0 0 0,0 0-1,0 0 1,0 0 0,1 0-1,-1 0 1,0 0 0,0-1-1,0 1 1,1 0 0,-1 0-1,0 0 1,1 0 0,-1 0-1,1-1 1,-1 1 0,1 0-1,0 0 1,-1-1 0,1 1 0,0 0-1,-1-1 1,1 1 0,0-1-1,0 1 1,-1-1 0,3 1-1,-1 0-2,0-1 0,0 0-1,0 0 1,0 0 0,0 0-1,0-1 1,0 1 0,0 0-1,0-1 1,0 0 0,0 1-1,3-3 1,5-1-84,-1-1 1,0-1-1,-1 0 1,12-9-1,-4-1-216,-10 10 103,-1 0 0,1 0 0,1 1 0,-1-1 0,1 1 0,0 1 0,0-1 0,0 1 0,0 1 0,1-1 0,9-2 0,-15 6 196,-1 1-1,0-1 1,0 1-1,0-1 1,0 1 0,0-1-1,0 1 1,0 0-1,0 0 1,-1-1-1,1 1 1,0 0 0,0 0-1,0 0 1,-1 0-1,1 0 1,-1 0-1,1 0 1,-1 0-1,1 0 1,-1 0 0,1 0-1,-1 1 1,0-1-1,0 0 1,0 0-1,0 2 1,8 44 234,-7-37-255,10 63 294,2 14 1276,3 122 1,-17-201-1418,1-1 0,-1 0 0,0 1 0,-1-1 1,0 0-1,0 0 0,0 0 0,-1 0 0,0 0 0,-1 0 1,1-1-1,-1 0 0,0 1 0,-8 7 0,10-12-81,0 0 0,0 0 0,0-1 0,0 1-1,0-1 1,0 1 0,-1-1 0,1 0 0,0 0-1,-1 0 1,1 0 0,0 0 0,-1-1 0,0 1-1,1-1 1,-1 0 0,1 1 0,-4-1 0,2-1-14,1 0 0,-1 0 0,1 0 0,-1-1 0,1 1 1,0-1-1,-1 0 0,1 0 0,0 0 0,0 0 0,0 0 1,1-1-1,-1 1 0,1-1 0,-1 0 0,-2-4 0,-9-12-144,2-1 0,0 0 0,2 0 0,0-1-1,1-1 1,1 1 0,1-1 0,1-1 0,1 1-1,1-1 1,1 0 0,1 0 0,1 0 0,4-44-1,-2 59 84,1 1-1,0-1 0,0 1 0,1 0 0,0 0 0,0 0 0,0 0 0,1 0 0,0 1 1,1-1-1,-1 1 0,1 0 0,0 0 0,1 1 0,-1 0 0,1 0 0,0 0 1,8-4-1,12-6-1393,0 1-1,1 1 1,41-13 0,-5 2-5646,5-7-9036</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40.336"/>
    </inkml:context>
    <inkml:brush xml:id="br0">
      <inkml:brushProperty name="width" value="0.025" units="cm"/>
      <inkml:brushProperty name="height" value="0.025" units="cm"/>
    </inkml:brush>
  </inkml:definitions>
  <inkml:trace contextRef="#ctx0" brushRef="#br0">1 1 19026,'0'0'4612,"13"79"-4291,-8-36-225,-5 11-513,9 3-832,-2-6-1441,4-13-1346,0-9-1698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7:56.408"/>
    </inkml:context>
    <inkml:brush xml:id="br0">
      <inkml:brushProperty name="width" value="0.025" units="cm"/>
      <inkml:brushProperty name="height" value="0.025" units="cm"/>
    </inkml:brush>
  </inkml:definitions>
  <inkml:trace contextRef="#ctx0" brushRef="#br0">108 0 4612,'0'0'1762,"-55"31"-1730,42-21-32,-1-2 32,3 0 0,4-4-32,-1 0 545,14-4-577,6-5-193,1-2-1440,5-2-1955</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41.046"/>
    </inkml:context>
    <inkml:brush xml:id="br0">
      <inkml:brushProperty name="width" value="0.025" units="cm"/>
      <inkml:brushProperty name="height" value="0.025" units="cm"/>
    </inkml:brush>
  </inkml:definitions>
  <inkml:trace contextRef="#ctx0" brushRef="#br0">0 253 10250,'0'0'4334,"0"-9"-2278,2-30-626,-2 37-1357,1 1-1,-1-1 1,1 1-1,-1-1 1,1 1-1,0-1 1,0 1 0,0 0-1,0-1 1,0 1-1,0 0 1,0 0-1,0-1 1,0 1-1,0 0 1,1 0-1,-1 1 1,0-1-1,1 0 1,-1 0-1,1 1 1,-1-1-1,1 0 1,-1 1-1,1 0 1,0-1-1,-1 1 1,1 0-1,-1 0 1,1 0-1,0 0 1,-1 0-1,1 0 1,0 0-1,1 1 1,2-1-63,-1 1 1,0-1 0,0 1 0,0 0-1,1 1 1,-1-1 0,0 1-1,-1-1 1,1 1 0,0 0-1,5 4 1,-5-1 17,0 0 1,0 1-1,-1 0 1,1-1-1,-1 1 1,0 0-1,-1 0 1,1 1-1,-1-1 1,-1 1-1,1-1 1,0 10-1,0 10 284,-1 48 0,-2-39-180,1-35-127,0 0 0,0 0 0,0 0 0,0-1-1,0 1 1,1 0 0,-1 0 0,0 0 0,0-1 0,0 1-1,0 0 1,1 0 0,-1 0 0,0 0 0,0 0-1,0 0 1,1-1 0,-1 1 0,0 0 0,0 0-1,1 0 1,-1 0 0,0 0 0,0 0 0,0 0 0,1 0-1,-1 0 1,0 0 0,0 0 0,1 0 0,-1 0-1,0 0 1,0 0 0,0 0 0,1 0 0,-1 1-1,0-1 1,0 0 0,1 0 0,-1 0 0,0 0 0,0 0-1,0 0 1,0 1 0,1-1 0,-1 0 0,0 0-1,0 0 1,0 0 0,0 1 0,0-1 0,0 0-1,1 0 1,-1 0 0,0 1 0,0-1 0,0 0 0,0 0-1,0 1 1,0-1 0,0 0 0,0 0 0,0 1-1,0-1 1,0 0 0,14-17 115,4-13 225,-1-2 0,-1 0-1,-2-1 1,-2 0 0,0-1-1,11-63 1,-26 131-393,0 1 31,3 63-1,0-90 16,1 0 0,0-1 0,0 1-1,0-1 1,1 1 0,1-1-1,-1 0 1,1 1 0,0-1-1,1-1 1,-1 1 0,2 0-1,-1-1 1,6 7 0,-8-11 36,-1 0 0,1-1 0,-1 1-1,1-1 1,0 0 0,-1 1 0,1-1 0,0 0 0,0 0 0,0 0 0,0 0 0,0 0 0,0 0 0,0-1 0,0 1 0,0-1 0,0 0 0,1 1 0,-1-1 0,0 0 0,0 0 0,0 0 0,1 0 0,-1-1 0,0 1 0,0-1 0,0 1-1,0-1 1,0 0 0,0 0 0,0 0 0,0 0 0,0 0 0,0 0 0,0 0 0,-1-1 0,1 1 0,-1-1 0,1 1 0,-1-1 0,1 1 0,-1-1 0,0 0 0,2-2 0,3-6 215,0 0 0,0 0 0,-1-1 1,-1 1-1,0-1 0,6-22 0,-5 8-115,-1 1-1,-1-1 0,-2 0 1,0 0-1,-5-42 1,-4 106-1229,7-27 1003,1 1-1,0-1 0,1 1 0,0 0 1,1-1-1,6 22 0,-6-31 90,-1 0 1,1 0-1,-1 0 1,1 0-1,0 0 0,0 0 1,0 0-1,1 0 0,-1-1 1,1 1-1,-1-1 0,1 0 1,0 0-1,0 0 0,0 0 1,0 0-1,0-1 1,1 1-1,-1-1 0,0 0 1,1 0-1,-1 0 0,0 0 1,1-1-1,0 1 0,-1-1 1,1 0-1,5-1 0,-1 0 27,1 0 0,-1-1-1,0 0 1,0-1-1,0 0 1,-1 0-1,1-1 1,-1 0-1,1 0 1,-1-1-1,-1 0 1,1 0 0,-1 0-1,1-1 1,-2 0-1,7-8 1,8-10 18,-1 0 1,-1-1 0,14-29 0,-31 54-43,21-46 122,-21 44-106,0 0-1,0 0 1,0-1-1,-1 1 0,1 0 1,-1 0-1,1-1 1,-1 1-1,0-1 1,0 1-1,0 0 0,0-1 1,0 1-1,-1-1 1,1 1-1,-1 0 1,-1-5-1,1 7-20,0-1 0,1 0-1,-1 0 1,0 0 0,0 1 0,0-1-1,0 1 1,0-1 0,0 1 0,0-1-1,-1 1 1,1-1 0,0 1 0,0 0 0,0 0-1,0-1 1,0 1 0,-1 0 0,1 0-1,0 0 1,0 0 0,0 1 0,0-1-1,-1 0 1,1 0 0,0 1 0,0-1-1,0 1 1,0-1 0,0 1 0,0-1 0,0 1-1,0 0 1,0-1 0,0 1 0,0 0-1,-1 1 1,-33 30-207,27-20 197,0 0 0,0 0 1,1 1-1,1 0 0,-5 14 0,8-20 12,1-1 0,0 1 0,0 0 0,1 0 0,0 0 0,0 0 0,1 1 0,0-1 0,0 0 0,0 0 0,1 0 0,2 8 0,-2-12-74,0 0 0,1 0 1,-1 0-1,1-1 0,-1 1 1,1-1-1,0 1 0,0-1 0,0 0 1,0 1-1,0-1 0,1 0 1,-1-1-1,1 1 0,-1 0 0,1-1 1,0 1-1,0-1 0,0 0 1,-1 0-1,6 1 0,3 1-1527,0-1-1,0 0 0,0-1 1,17 0-1,11-1-8479</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41.879"/>
    </inkml:context>
    <inkml:brush xml:id="br0">
      <inkml:brushProperty name="width" value="0.025" units="cm"/>
      <inkml:brushProperty name="height" value="0.025" units="cm"/>
    </inkml:brush>
  </inkml:definitions>
  <inkml:trace contextRef="#ctx0" brushRef="#br0">176 343 11147,'-1'-9'6528,"0"3"-5875,0 0-1,0-1 0,-1 1 1,0 0-1,-5-11 0,7 16-558,-1-1-1,0 1 0,1 0 1,-1 0-1,0 0 0,0 0 1,1 0-1,-1-1 0,0 1 1,0 1-1,0-1 0,0 0 1,0 0-1,-1 0 0,1 0 1,0 1-1,0-1 0,-1 1 1,1-1-1,0 1 1,0-1-1,-1 1 0,1 0 1,-1-1-1,1 1 0,0 0 1,-1 0-1,1 0 0,0 0 1,-1 0-1,1 1 0,0-1 1,-1 0-1,1 1 0,0-1 1,-1 1-1,1-1 0,0 1 1,0-1-1,-1 1 0,1 0 1,0 0-1,0 0 0,-1 1 1,-5 3-52,1 1 1,0 0-1,1 1 0,-1 0 1,1 0-1,1 0 0,-1 0 1,1 1-1,-5 11 1,-25 77-30,33-92-13,-3 8-2,1-1-1,0 1 0,0 0 1,1 0-1,1 0 0,0 0 1,1 22-1,1-33-2,-1 0-1,0 0 1,0-1-1,0 1 1,0 0-1,1 0 1,-1-1 0,0 1-1,1 0 1,-1 0-1,0-1 1,1 1-1,-1-1 1,1 1-1,-1 0 1,1-1 0,-1 1-1,1-1 1,0 1-1,-1-1 1,1 1-1,-1-1 1,1 1-1,0-1 1,0 0-1,-1 0 1,1 1 0,0-1-1,1 0 1,25-6-8,-20 3 35,0-1 0,0 0 1,-1 0-1,0-1 0,8-7 0,-3 0 10,-1 0 0,0-1-1,-1-1 1,-1 1 0,0-1-1,-1-1 1,-1 1 0,6-18-1,0-12 297,11-67-1,-16 72-81,-7 58-320,0 1 1,2-1 0,1 0 0,0 1-1,1-1 1,10 26 0,-14-43 73,1 0-1,-1 0 1,1 0-1,0 0 1,0-1-1,0 1 1,0 0-1,0-1 1,0 1-1,0-1 1,0 1-1,1-1 1,-1 1-1,0-1 1,1 0 0,-1 0-1,1 0 1,0 0-1,-1 0 1,1 0-1,0 0 1,0 0-1,-1-1 1,1 1-1,0 0 1,0-1-1,0 0 1,0 0-1,0 1 1,0-1-1,0 0 1,0 0 0,0-1-1,0 1 1,-1 0-1,1-1 1,0 1-1,0-1 1,0 1-1,0-1 1,-1 0-1,1 0 1,0 0-1,1-1 1,4-3 70,0-1 0,0 1 0,-1-1 0,0 0 0,0-1 0,0 1 0,-1-1 0,6-11 0,-1 0 162,-1 0 1,-1-1-1,0-1 1,-2 1 0,0-1-1,5-31 1,-6 5 167,1-82 1,-28 229-1960,5-28 1420,10-49 113,2 0 0,0 0 0,1 0 0,1 0 0,2 1 0,1 34 0,0-58-56,1 1 0,-1-1 0,0 1-1,1-1 1,-1 1 0,1-1 0,-1 0-1,1 1 1,0-1 0,0 1-1,0-1 1,-1 0 0,1 0 0,0 0-1,1 1 1,-1-1 0,0 0-1,0 0 1,0 0 0,1-1 0,-1 1-1,3 1 1,-1-1-151,1 1 0,0-2 1,0 1-1,-1 0 0,1-1 0,0 1 0,0-1 0,0 0 0,4-1 1,3 0-1241,0-1 0,-1 0 0,1-1 0,0 0 1,17-9-1,1-4-5456</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42.251"/>
    </inkml:context>
    <inkml:brush xml:id="br0">
      <inkml:brushProperty name="width" value="0.025" units="cm"/>
      <inkml:brushProperty name="height" value="0.025" units="cm"/>
    </inkml:brush>
  </inkml:definitions>
  <inkml:trace contextRef="#ctx0" brushRef="#br0">139 67 833,'0'0'8963,"0"-9"-4335,1-32-1040,-1 41-3476,0-1 1,0 0 0,0 1 0,0-1 0,0 1-1,0-1 1,0 0 0,0 1 0,0-1 0,-1 0-1,1 1 1,0-1 0,0 1 0,0-1-1,-1 1 1,1-1 0,0 1 0,-1-1 0,1 1-1,0-1 1,-1 1 0,1-1 0,-1 1 0,1-1-1,-1 1 1,1 0 0,-1-1 0,1 1-1,-1 0 1,1-1 0,-1 1 0,1 0 0,-1 0-1,1 0 1,-1-1 0,0 1 0,1 0 0,-1 0-1,1 0 1,-1 0 0,0 0 0,1 0-1,-1 0 1,0 0 0,1 0 0,-1 0 0,1 1-1,-1-1 1,1 0 0,-1 0 0,0 1 0,0-1-1,-24 15 840,-31 36-88,52-46-873,0-1 0,0 1-1,1-1 1,-1 1 0,1 1 0,0-1 0,1 0 0,-1 1 0,1-1-1,-2 10 1,4-15-22,-1 1 0,1-1-1,0 1 1,0-1-1,0 0 1,0 1 0,0-1-1,0 1 1,0-1 0,0 1-1,0-1 1,0 1-1,1-1 1,-1 0 0,0 1-1,0-1 1,0 1 0,0-1-1,1 0 1,-1 1 0,0-1-1,0 1 1,1-1-1,-1 0 1,0 1 0,1-1-1,-1 0 1,0 0 0,1 1-1,-1-1 1,1 0-1,-1 0 1,0 0 0,1 1-1,-1-1 1,1 0 0,0 0-1,22-1-787,23-15-720,17-5-1032,-59 20 2539,0-1 0,1 2-1,-1-1 1,0 0 0,0 1 0,1 0 0,-1 0 0,0 0 0,1 1-1,-1-1 1,0 1 0,0 0 0,6 2 0,-9-2 122,0 0 0,0 0 1,0 0-1,0 0 0,0 0 1,0 0-1,0 0 0,0 0 1,0 1-1,-1-1 0,1 0 1,0 0-1,-1 1 0,1-1 0,-1 1 1,0-1-1,1 0 0,-1 1 1,0-1-1,0 1 0,0-1 1,0 1-1,0-1 0,0 1 1,0-1-1,-1 0 0,1 1 1,0-1-1,-1 1 0,0 2 1,-1 1 164,0 0 1,0 0 0,-1 0 0,1 0 0,-1 0 0,-6 7 0,-34 27 621,41-37-1014,0 0 1,-1-1-1,1 1 1,-1-1-1,0 1 1,1-1-1,-1 0 1,0 0-1,0 0 1,0-1-1,1 1 1,-1-1-1,0 1 1,0-1-1,0 0 1,0 0-1,-3-1 1,5 1-123,1-1 1,-1 0 0,0 1 0,1-1 0,-1 0 0,1 1-1,0-1 1,-1 0 0,1 0 0,0 1 0,-1-1-1,1 0 1,0 0 0,0 0 0,0 0 0,-1 1-1,1-1 1,0 0 0,0 0 0,0 0 0,0 0 0,1 0-1,-1 1 1,0-3 0,1-1-1151,-1-20-4159</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42.581"/>
    </inkml:context>
    <inkml:brush xml:id="br0">
      <inkml:brushProperty name="width" value="0.025" units="cm"/>
      <inkml:brushProperty name="height" value="0.025" units="cm"/>
    </inkml:brush>
  </inkml:definitions>
  <inkml:trace contextRef="#ctx0" brushRef="#br0">94 0 8520,'0'0'6235,"-7"11"-4868,-1 1-1263,-45 79 1615,49-83-1397,0 0 1,1 0-1,0 0 1,0 1-1,1-1 1,0 1-1,0-1 1,1 1-1,0 0 1,1 13-1,0-22-281,0 1-1,1 0 1,-1 0-1,0-1 1,1 1 0,-1 0-1,1-1 1,-1 1-1,1-1 1,-1 1-1,1 0 1,-1-1-1,1 1 1,0-1-1,-1 1 1,1-1-1,0 0 1,-1 1 0,1-1-1,0 0 1,0 1-1,-1-1 1,1 0-1,0 0 1,0 0-1,-1 0 1,1 0-1,0 1 1,0-2-1,0 1 1,-1 0-1,1 0 1,0 0 0,0 0-1,-1 0 1,1-1-1,0 1 1,0 0-1,0-1 1,32-12 1775,-25 6-1670,0 0 0,0 0 0,-1-1-1,1 0 1,-2 0 0,1-1 0,8-15-1,-12 20-52,-1 0-1,1-1 0,-1 0 0,0 0 0,0 1 0,0-1 0,-1 0 0,0 0 0,0 0 0,0-1 1,0 1-1,-1 0 0,0 0 0,0 0 0,-1-1 0,1 1 0,-3-9 0,2 12-83,-1 0-1,0 0 0,0 0 0,1 0 1,-1 0-1,0 0 0,-1 0 0,1 1 1,0-1-1,0 1 0,-1 0 0,1 0 1,-1 0-1,1 0 0,-1 0 1,1 0-1,-1 1 0,1-1 0,-1 1 1,0 0-1,1-1 0,-1 1 0,0 1 1,-2-1-1,1 0-175,0 0 1,1 0-1,-1 1 0,0-1 1,0 1-1,1 0 0,-1 0 1,1 0-1,-1 0 0,1 1 1,-1-1-1,1 1 0,0 0 1,-1 0-1,1 0 0,-5 5 1,6-4-369,0 1 1,0 0 0,1 0-1,-1-1 1,1 1 0,-1 0-1,1 0 1,1 0-1,-2 7 1,0 12-4997</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43.347"/>
    </inkml:context>
    <inkml:brush xml:id="br0">
      <inkml:brushProperty name="width" value="0.025" units="cm"/>
      <inkml:brushProperty name="height" value="0.025" units="cm"/>
    </inkml:brush>
  </inkml:definitions>
  <inkml:trace contextRef="#ctx0" brushRef="#br0">20 47 11243,'0'-8'2541,"-3"-24"96,-1 26 582,-1 17-2081,0 18-813,2 195 675,5-188-919,1 0-1,2 0 1,2 0 0,11 39 0,-17-72-76,0-1 0,-1 1 1,1-1-1,0 1 0,0-1 1,1 0-1,-1 1 0,0-1 0,1 0 1,0 0-1,-1 0 0,1 0 1,0 0-1,0 0 0,4 2 1,-5-3 8,0-1-1,0 0 1,1 1 0,-1-1 0,0 0 0,0 0 0,1 0 0,-1 0 0,0 0 0,1 0 0,-1 0 0,0 0 0,1 0 0,-1-1-1,0 1 1,0 0 0,0-1 0,1 1 0,-1-1 0,0 0 0,0 1 0,1-2 0,5-3 65,-1-1 1,0 0-1,0 0 1,0 0-1,-1-1 1,0 1-1,7-14 1,1-6-21,-1 0 1,10-30-1,13-30 302,-29 96-196,-3 9-117,0 22-15,-4-27-120,2 0 0,0 0 0,0 0 0,1 0 0,1 0 0,0-1 0,1 1-1,1-1 1,10 22 0,-15-34 1,1-1 0,-1 1-1,1 0 1,-1 0 0,1 0 0,-1-1-1,1 1 1,0 0 0,0-1-1,-1 1 1,1-1 0,0 1 0,0 0-1,0-1 1,-1 0 0,1 1 0,0-1-1,0 0 1,0 1 0,0-1-1,0 0 1,0 0 0,0 0 0,0 1-1,0-1 1,0 0 0,0-1-1,0 1 1,0 0 0,0 0 0,0 0-1,1-1 1,0 0-315,0 0 0,0-1 0,0 1 0,0 0 0,0-1 0,-1 1 0,1-1 0,-1 0 0,1 0-1,-1 1 1,1-1 0,1-4 0,11-24-5487</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43.691"/>
    </inkml:context>
    <inkml:brush xml:id="br0">
      <inkml:brushProperty name="width" value="0.025" units="cm"/>
      <inkml:brushProperty name="height" value="0.025" units="cm"/>
    </inkml:brush>
  </inkml:definitions>
  <inkml:trace contextRef="#ctx0" brushRef="#br0">88 35 11851,'0'0'5504,"-6"10"-4410,-13 23-724,-21 37 659,36-63-879,1 0 0,0 0 1,0 1-1,1-1 0,0 0 0,0 1 0,-1 12 0,3-19-151,0-1 1,0 0-1,0 1 0,0-1 0,0 0 1,0 1-1,0-1 0,0 0 0,0 1 0,0-1 1,0 0-1,0 1 0,0-1 0,0 0 1,1 1-1,-1-1 0,0 0 0,0 1 0,0-1 1,1 0-1,-1 1 0,0-1 0,0 0 1,0 0-1,1 1 0,-1-1 0,0 0 0,1 0 1,-1 0-1,0 1 0,1-1 0,-1 0 0,0 0 1,1 0-1,-1 0 0,0 0 0,1 0 1,-1 0-1,1 1 0,16-8 21,13-17 135,-20 14-124,-1 1 0,0-2-1,-1 1 1,0-1-1,-1 0 1,0-1 0,-1 0-1,0 0 1,-1 0-1,0-1 1,-1 1 0,0-1-1,-1 0 1,2-23-1,-7 34 14,-3 14-89,-3 16-23,3-1-493,2 0-1,1 0 1,0 0-1,2 1 1,6 40 0,-6-66 308,0-1-1,0 1 1,1-1 0,-1 1 0,1-1 0,-1 1 0,1-1 0,-1 0 0,1 1 0,0-1 0,-1 0 0,1 0 0,0 1 0,0-1 0,0 0 0,0 0 0,0 0 0,0 0 0,1 0 0,-1 0 0,0 0 0,0-1 0,1 1 0,2 1 0,14-1-4365</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44.190"/>
    </inkml:context>
    <inkml:brush xml:id="br0">
      <inkml:brushProperty name="width" value="0.025" units="cm"/>
      <inkml:brushProperty name="height" value="0.025" units="cm"/>
    </inkml:brush>
  </inkml:definitions>
  <inkml:trace contextRef="#ctx0" brushRef="#br0">1 209 6150,'0'0'12534,"7"-4"-12048,-4 2-457,-1 1-1,0 0 1,1 0-1,-1 0 1,1 0-1,0 0 1,-1 0-1,1 1 1,-1 0-1,1-1 1,0 1-1,0 0 1,-1 0-1,1 0 1,0 0-1,2 2 1,-1-1 7,-1 1-1,0-1 1,0 1 0,0 0 0,-1 1-1,1-1 1,0 0 0,-1 1 0,1-1 0,-1 1-1,0 0 1,0 0 0,0 0 0,0 0-1,2 6 1,0 2 107,0 0 1,-1-1-1,0 2 0,-1-1 1,0 0-1,-1 0 0,0 1 0,-1-1 1,-1 14-1,1-8 390,0 1 0,5 31 0,-5-49-522,0 1 0,0-1 0,0 0-1,0 1 1,0-1 0,1 1 0,-1-1-1,0 1 1,0-1 0,0 1 0,0-1-1,1 0 1,-1 1 0,0-1 0,1 0 0,-1 1-1,0-1 1,0 0 0,1 1 0,-1-1-1,1 0 1,-1 1 0,0-1 0,1 0-1,-1 0 1,1 1 0,-1-1 0,0 0-1,1 0 1,-1 0 0,1 0 0,-1 0 0,1 0-1,-1 0 1,1 0 0,-1 0 0,1 0-1,-1 0 1,0 0 0,1 0 0,-1 0-1,1 0 1,-1 0 0,1 0 0,-1-1-1,1 1 1,-1 0 0,0 0 0,1 0 0,-1-1-1,0 1 1,1 0 0,-1-1 0,0 1-1,1 0 1,-1-1 0,0 1 0,1-1-1,19-21 370,-3-3-311,-1-1 1,-1-1 0,14-35-1,-22 46-45,-1-1 0,0 1 0,-1-1 0,-1 0-1,3-33 1,-7 57-43,0 0-1,0-1 1,1 1-1,0-1 1,0 1-1,0-1 1,1 0-1,0 1 0,0-1 1,1 0-1,0 0 1,5 8-1,-6-11 21,1 0-1,1 0 0,-1 0 1,0 0-1,1 0 1,0 0-1,0-1 1,-1 0-1,2 0 0,-1 0 1,0 0-1,0 0 1,0-1-1,1 0 1,-1 0-1,1 0 1,-1-1-1,0 1 0,7-1 1,-2-1 9,-1 0 1,0 0-1,0-1 1,0 0-1,0-1 1,0 1-1,0-2 1,-1 1-1,1-1 1,-1 0-1,0 0 1,0-1-1,-1 0 1,1 0-1,-1-1 1,0 0-1,-1 0 1,1 0-1,7-13 1,-5 8 77,0-1 0,-1 0 0,0 0 0,0-1 0,-2 1 1,1-2-1,-2 1 0,0 0 0,0-1 0,2-27 1,-5 40-67,-1-1 1,0 1 0,0 0 0,0 0 0,0 0-1,0 0 1,0 0 0,0 0 0,0 0 0,0 0 0,0-1-1,-1 1 1,1 0 0,-1 0 0,1 0 0,0 0-1,-1 0 1,1 0 0,-1 0 0,0 1 0,1-1 0,-1 0-1,0 0 1,0 0 0,1 0 0,-1 1 0,0-1-1,0 0 1,0 1 0,0-1 0,0 1 0,0-1 0,0 1-1,0 0 1,0-1 0,0 1 0,0 0 0,0-1-1,0 1 1,-1 0 0,1 0 0,-1 0 0,-1 1-29,0-1 1,0 1 0,0 0 0,0 0-1,0 0 1,1 0 0,-1 0 0,0 1-1,1-1 1,-1 1 0,1 0-1,-1 0 1,1 0 0,0 0 0,-3 2-1,-3 8 11,0 0 0,0 0 1,1 0-1,1 1 0,0 0 0,1 0 0,0 1 0,1-1 0,1 1 0,0 0 0,1 0 0,0 1 0,1-1 0,0 0 0,2 0 0,1 18 0,-1-30-29,-1 1 1,1 0 0,0-1-1,-1 1 1,1-1-1,0 1 1,1-1-1,-1 0 1,0 1 0,1-1-1,-1 0 1,1 0-1,0 0 1,-1 0-1,1 0 1,0 0 0,0-1-1,1 1 1,-1-1-1,0 1 1,0-1-1,1 0 1,-1 0 0,1 0-1,-1 0 1,1 0-1,-1 0 1,1-1-1,4 1 1,0 0-443,-1-1 0,1 0 0,-1 0 0,1 0 0,-1-1 0,1 0 0,-1 0 0,1-1-1,-1 0 1,12-4 0,17-17-5838</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45.615"/>
    </inkml:context>
    <inkml:brush xml:id="br0">
      <inkml:brushProperty name="width" value="0.025" units="cm"/>
      <inkml:brushProperty name="height" value="0.025" units="cm"/>
    </inkml:brush>
  </inkml:definitions>
  <inkml:trace contextRef="#ctx0" brushRef="#br0">0 155 8968,'2'13'7073,"2"9"-3327,17 76-2903,-11-48-34,7 55-507,-11-59-149,16 61 1,-22-105-143,1-1 1,-1 1-1,0-1 1,1 1-1,0-1 1,-1 0 0,1 1-1,0-1 1,-1 0-1,1 1 1,0-1-1,0 0 1,0 0 0,2 2-1,-2-3 1,-1 0 0,0 0 0,1 0 1,-1 0-1,1 0 0,-1 0 0,1 0 0,-1 0 0,0 0 0,1 0 0,-1 0 0,1 0 0,-1 0 0,0 0 0,1-1 0,-1 1 0,1 0 0,-1 0 1,0 0-1,1-1 0,-1 1 0,0 0 0,1 0 0,-1-1 0,0 1 0,0 0 0,1-1 0,-1 1 0,0 0 0,0-1 0,1 0 0,14-42 480,-12 25-447,-1-1-1,-1 0 0,0 0 1,-1 0-1,-6-34 0,4 41-35,0 1 0,-1-1 0,0 1 0,-1 0-1,-1 0 1,1 0 0,-2 1 0,0-1 0,0 1-1,-11-13 1,17 23-13,0 0 0,0-1 1,0 1-1,0 0 0,0-1 0,0 1 0,0 0 0,-1-1 0,1 1 0,0 0 1,0 0-1,0-1 0,-1 1 0,1 0 0,0 0 0,0-1 0,0 1 0,-1 0 1,1 0-1,0 0 0,-1-1 0,1 1 0,0 0 0,0 0 0,-1 0 1,1 0-1,0 0 0,-1 0 0,1 0 0,0 0 0,-1 0 0,1 0 0,0 0 1,-1 0-1,1 0 0,0 0 0,-1 0 0,1 0 0,0 0 0,-1 0 0,1 0 1,0 0-1,-1 0 0,1 1 0,0-1 0,0 0 0,-1 0 0,1 0 0,0 1 1,0-1-1,-1 0 0,-1 24-115,3-15 96,0-1 1,1 1 0,0 0-1,4 12 1,-3-16 16,-1 0-1,1 0 1,0-1 0,0 0-1,1 1 1,-1-1 0,1 0-1,0 0 1,0-1 0,0 1 0,1-1-1,-1 0 1,1 0 0,0 0-1,-1-1 1,1 0 0,0 0-1,1 0 1,-1 0 0,0-1 0,0 0-1,9 1 1,-8-2 15,0-1-1,0 1 1,0-1-1,1-1 1,-1 1-1,0-1 1,-1 0 0,1 0-1,0 0 1,0-1-1,-1 0 1,0 0-1,0-1 1,1 1 0,-2-1-1,1 0 1,0 0-1,-1-1 1,6-6-1,-1-2 72,0-1 0,0 1-1,-1-1 1,-1-1 0,0 0-1,-1 0 1,-1 0 0,0 0-1,-1-1 1,2-17 0,-4 21 56,-1 1 0,0-1 0,-1 1 1,0-1-1,-1 1 0,0-1 0,-1 1 1,0-1-1,-1 1 0,0 0 1,0 0-1,-2 0 0,1 0 0,-10-15 1,14 25-139,-1 0 1,1 0 0,-1 0 0,1 0-1,-1 0 1,0 0 0,1 0 0,-1 0-1,0 1 1,1-1 0,-1 0 0,0 0-1,0 1 1,0-1 0,0 0 0,0 1-1,0-1 1,0 1 0,0-1 0,0 1-1,0 0 1,0-1 0,0 1 0,0 0-1,0 0 1,0 0 0,0 0 0,-2 0-1,2 1-10,-1 0 0,1 0-1,0 0 1,0 0-1,0 0 1,0 0-1,0 0 1,0 1-1,0-1 1,0 0-1,0 1 1,0-1-1,1 1 1,-1-1-1,1 1 1,-1 2-1,-3 10-34,1 0 0,0 0-1,0 16 1,-2 41 108,6 122 1,-1-191-57,0 1 0,0-1 1,1 1-1,-1-1 0,1 1 1,-1-1-1,1 1 1,0-1-1,0 1 0,0-1 1,0 0-1,0 0 0,1 0 1,-1 1-1,1-1 0,-1-1 1,1 1-1,2 3 1,-2-5 0,0 1 0,0 0 1,0 0-1,0-1 1,0 1-1,0-1 1,0 1-1,0-1 1,0 0-1,0 0 1,0 1-1,0-2 0,0 1 1,0 0-1,-1 0 1,1-1-1,0 1 1,3-1-1,3-3-6,0 1 0,0-1 0,0 0 0,-1-1 0,1 0 0,-1 0 0,0-1 0,11-12 0,3-7-313,-17 19 186,0 1 0,0-1 0,1 1 0,-1 0 0,1 0 0,0 1 0,0-1 0,1 1 0,-1 0 0,1 1 0,7-4 0,-12 7 115,-1 0 0,1 0-1,-1 0 1,0 0-1,1 1 1,-1-1 0,1 0-1,-1 0 1,1 1-1,-1-1 1,0 0 0,1 1-1,-1-1 1,0 0-1,1 1 1,-1-1 0,0 0-1,0 1 1,1-1-1,-1 1 1,0-1 0,0 0-1,1 1 1,-1-1-1,0 1 1,0-1-1,0 1 1,0-1 0,0 1-1,0-1 1,0 1-1,0-1 1,0 1 0,0-1-1,0 1 1,0 0-1,0 26 32,0-20 5,-2 126-1583,9-139-6544,2-8 5599,0-15-2621</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45.963"/>
    </inkml:context>
    <inkml:brush xml:id="br0">
      <inkml:brushProperty name="width" value="0.025" units="cm"/>
      <inkml:brushProperty name="height" value="0.025" units="cm"/>
    </inkml:brush>
  </inkml:definitions>
  <inkml:trace contextRef="#ctx0" brushRef="#br0">25 66 13036,'0'0'5195,"9"7"-3882,28 18 37,-37-25-1283,1 1-1,0-1 0,0 0 1,0 1-1,0-1 0,-1 0 1,1 0-1,0 0 0,0 1 1,0-1-1,0 0 0,0 0 0,0 0 1,0-1-1,0 1 0,-1 0 1,1 0-1,0 0 0,0-1 1,0 1-1,0 0 0,0-1 1,-1 1-1,1-1 0,0 1 1,0-1-1,-1 1 0,1-1 0,0 0 1,-1 1-1,1-1 0,-1 0 1,1 1-1,-1-1 0,1 0 1,-1 0-1,1 1 0,-1-1 1,0 0-1,1 0 0,-1 0 1,0-1-1,8-34 1028,-7 34-992,-1-1 1,0 1 0,0-1-1,-1 1 1,1 0 0,0-1 0,-1 1-1,1 0 1,-1-1 0,0 1 0,0 0-1,0 0 1,0 0 0,-2-4-1,2 5-78,0 0 0,0 0 0,0 0 0,0 1 0,0-1 0,0 1 0,0-1 0,0 0 0,0 1 0,0 0 0,-1-1 0,1 1 0,0 0 0,0-1 0,0 1 0,0 0 0,-1 0 0,1 0 0,0 0 0,0 0 0,0 0 0,0 1 0,-1-1 0,1 0 0,0 1 0,0-1 0,0 0 0,0 1 0,0 0 0,0-1 0,0 1 0,0-1 0,0 1 0,-1 1 0,-3 2-38,0 0-1,1 1 0,-1 0 0,1 0 1,0 0-1,1 0 0,-1 0 1,1 1-1,0 0 0,0-1 0,1 1 1,0 0-1,0 0 0,-2 11 0,2-5-7,-1-1 0,2 0-1,0 1 1,0-1-1,1 0 1,1 1-1,2 17 1,-2-26-161,0 0 0,0-1 1,0 1-1,0 0 0,0-1 0,1 0 0,-1 1 0,1-1 0,0 0 1,0 0-1,0 0 0,0 0 0,0 0 0,0 0 0,0 0 1,0-1-1,1 1 0,-1-1 0,1 0 0,-1 0 0,1 0 1,0 0-1,-1 0 0,1 0 0,0-1 0,0 1 0,4-1 1,18 1-4959</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46.611"/>
    </inkml:context>
    <inkml:brush xml:id="br0">
      <inkml:brushProperty name="width" value="0.025" units="cm"/>
      <inkml:brushProperty name="height" value="0.025" units="cm"/>
    </inkml:brush>
  </inkml:definitions>
  <inkml:trace contextRef="#ctx0" brushRef="#br0">23 0 13229,'0'0'8205,"-3"14"-7266,-3 12-568,1 1-1,-2 33 0,7-52-306,-1 0 0,1 0 0,0 0 0,0 1 0,1-1 0,1 0 0,-1 0 0,1 0 0,0 0 0,1 0 0,0-1 0,0 1 0,9 13 0,-11-19-46,1-1 0,-1 0 0,1 0-1,-1 0 1,1 0 0,-1 0-1,1 0 1,0 0 0,0 0 0,-1-1-1,1 1 1,0 0 0,0-1-1,0 0 1,0 1 0,0-1 0,-1 0-1,1 0 1,0 0 0,0-1-1,0 1 1,0 0 0,0-1 0,0 1-1,-1-1 1,1 1 0,0-1-1,0 0 1,-1 0 0,1 0-1,0 0 1,-1 0 0,1 0 0,-1 0-1,1 0 1,-1-1 0,2-1-1,7-6 213,-1 0-1,0 0 1,14-20-1,-8 7-120,20-41-1,-25 44-93,0-1 0,26-33 0,-35 52-18,-1 0 1,1 1-1,-1-1 0,1 0 1,-1 1-1,0-1 1,1 1-1,0-1 0,-1 1 1,1-1-1,-1 1 0,1 0 1,0-1-1,-1 1 1,1 0-1,0-1 0,-1 1 1,1 0-1,0 0 1,-1 0-1,1-1 0,0 1 1,0 0-1,-1 0 0,1 0 1,0 0-1,0 0 1,1 1-1,11 17 118,0 40 294,-11-49-339,2 22 3,-2-20-61,-1 1-1,1 0 1,1-1 0,0 0-1,1 0 1,6 14-1,-10-24-8,1 0-1,-1 0 0,1 0 0,0-1 0,-1 1 0,1 0 0,0 0 0,-1-1 0,1 1 0,0 0 0,0-1 1,-1 1-1,1-1 0,0 1 0,0-1 0,0 1 0,0-1 0,0 0 0,0 1 0,0-1 0,0 0 1,0 0-1,-1 0 0,1 0 0,0 0 0,0 0 0,0 0 0,0 0 0,0 0 0,0 0 0,0 0 0,0-1 1,0 1-1,0 0 0,0-1 0,0 1 0,0-1 0,0 1 0,-1-1 0,1 1 0,0-1 0,0 1 0,0-1 1,-1 0-1,1 0 0,-1 1 0,1-1 0,0 0 0,0-1 0,31-42 132,-32 42-132,58-113-355,-43 97-249,-15 18 587,0 0 1,1 0-1,-1 0 0,0 0 0,1 0 0,-1 0 0,0 0 0,0 0 0,1 0 0,-1 0 1,0 0-1,0 1 0,1-1 0,-1 0 0,0 0 0,0 0 0,1 0 0,-1 1 0,0-1 1,0 0-1,0 0 0,0 1 0,1-1 0,-1 0 0,0 0 0,0 1 0,0-1 0,0 0 1,0 0-1,0 1 0,0-1 0,1 0 0,-1 1 0,0-1 0,0 0 0,0 0 0,0 1 1,0-1-1,0 48-1225,0-34 694,0-3-716,0 13-1941,-4-12-3863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7:57.128"/>
    </inkml:context>
    <inkml:brush xml:id="br0">
      <inkml:brushProperty name="width" value="0.025" units="cm"/>
      <inkml:brushProperty name="height" value="0.025" units="cm"/>
    </inkml:brush>
  </inkml:definitions>
  <inkml:trace contextRef="#ctx0" brushRef="#br0">768 56 3972,'-3'1'594,"1"0"0,-2 0 0,1 0 0,0-1 0,0 0 0,0 1 0,0-1 0,0 0 0,-4-1 0,-56-13 3403,1 0-1795,38 12-1873,-1 1 0,1 1 0,0 1 0,0 1 0,-1 1-1,-37 10 1,50-9-306,1 0-1,-1 0 0,1 1 0,0 0 1,0 1-1,0 1 0,1 0 1,0 0-1,0 1 0,1 0 0,0 0 1,1 1-1,0 0 0,0 1 0,-6 10 1,-19 40 23,3 2 0,-30 90 0,38-96-45,1 2 90,3 1 0,-20 106 1,32-125-55,2-1 0,1 1 0,2 0 0,2 0 0,8 53 0,-3-62-39,1 0-1,2 0 1,19 46 0,-22-62 0,1-1 0,0 0 0,1 0 1,1-1-1,0 0 0,1-1 1,0 1-1,1-2 0,14 13 0,-16-18 8,-1-1-1,1 0 1,1-1 0,-1 0-1,1 0 1,-1-1-1,1 0 1,0 0-1,0-1 1,0-1-1,1 0 1,-1 0-1,0-1 1,0 0 0,1-1-1,-1 0 1,0-1-1,15-4 1,5-2 16,-1-2 1,0-1 0,0-1 0,51-30-1,-20 4-4,-1-2 0,-2-2 0,-2-3 0,-2-2 0,76-88 0,-97 96 52,-1-1 1,-2-2-1,-2 0 1,-2-2-1,-2-1 1,-2-1-1,-1 0 1,21-85-1,-35 108 116,-2 0 1,0 0-1,-2 0 0,-1 0 0,0-1 0,-2 1 0,-6-40 1,4 47-124,-1 1 1,-1-1-1,0 1 1,-1 0 0,-1 0-1,-1 1 1,0 0 0,0 0-1,-2 1 1,1 0-1,-22-21 1,20 24 4,-1 0 0,0 1 1,0 1-1,-1 0 0,0 0 0,0 1 0,0 1 1,-1 0-1,0 1 0,-1 1 0,1 0 0,-1 1 1,1 0-1,-1 2 0,0-1 0,-23 2 0,10 1-236,0 2-1,1 1 1,0 1-1,0 1 1,0 1-1,1 1 0,0 2 1,-27 13-1,50-21-486,-13 7-376,12-2-6251</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47.002"/>
    </inkml:context>
    <inkml:brush xml:id="br0">
      <inkml:brushProperty name="width" value="0.025" units="cm"/>
      <inkml:brushProperty name="height" value="0.025" units="cm"/>
    </inkml:brush>
  </inkml:definitions>
  <inkml:trace contextRef="#ctx0" brushRef="#br0">11 1 15407,'0'0'3619,"-11"55"-3683,27-30-1345,8-5-2980,-8-6-2081</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47.363"/>
    </inkml:context>
    <inkml:brush xml:id="br0">
      <inkml:brushProperty name="width" value="0.025" units="cm"/>
      <inkml:brushProperty name="height" value="0.025" units="cm"/>
    </inkml:brush>
  </inkml:definitions>
  <inkml:trace contextRef="#ctx0" brushRef="#br0">12 209 11915,'0'10'4746,"-5"43"-2712,2-29-633,0 1 0,2 0 1,4 43-1,-4-66-1369,1-1 0,0 1 0,0-1-1,1 1 1,-1-1 0,0 1 0,0-1 0,1 1-1,-1-1 1,1 1 0,-1-1 0,1 0 0,0 1-1,0-1 1,-1 0 0,1 1 0,0-1 0,0 0-1,0 0 1,0 0 0,0 0 0,1 0-1,-1 0 1,0 0 0,0 0 0,1-1 0,-1 1-1,0 0 1,1-1 0,-1 1 0,1-1 0,-1 1-1,0-1 1,1 0 0,-1 0 0,1 0 0,-1 0-1,1 0 1,-1 0 0,1 0 0,-1 0 0,1 0-1,-1-1 1,1 1 0,-1 0 0,1-1-1,-1 0 1,0 1 0,2-2 0,3-1 12,-1 0 0,0 0 0,0-1 0,0 1 1,-1-1-1,0 0 0,1-1 0,-1 1 0,-1-1 0,1 1 1,3-7-1,5-15-85,-2-1 1,0 0-1,-2 0 0,5-30 1,-13 62 31,0 0 0,0 1 1,1-1-1,0 0 0,0 0 1,0 0-1,0 1 0,1-1 1,0 0-1,0-1 0,1 1 1,-1 0-1,1-1 0,0 1 1,4 4-1,-4-6 18,-1-1 0,1 0 0,0 0 0,0 0 0,0 0 0,0 0 0,1-1 0,-1 1 0,0-1 0,1 0 0,-1 0 0,1 0 0,-1-1 0,1 1 0,-1-1 0,1 0-1,-1 0 1,1 0 0,0 0 0,-1-1 0,1 1 0,-1-1 0,1 0 0,4-2 0,-1 1 42,-1-1 0,0-1-1,0 1 1,0-1 0,0 0 0,-1 0-1,1-1 1,-1 0 0,0 0-1,0 0 1,-1 0 0,5-7 0,1-3 0,0-1 0,-1 1 1,11-26-1,-14 15-27,-6 25-31,0 1-1,0 0 0,0 0 1,0-1-1,0 1 0,0 0 0,0 0 1,-1-1-1,1 1 0,0 0 1,0 0-1,0-1 0,0 1 0,-1 0 1,1 0-1,0 0 0,0 0 1,0-1-1,0 1 0,-1 0 0,1 0 1,0 0-1,0 0 0,-1 0 1,1-1-1,0 1 0,0 0 0,-1 0 1,1 0-1,0 0 0,0 0 1,-1 0-1,1 0 0,0 0 0,0 0 1,-1 0-1,1 0 0,0 0 1,-1 0-1,1 0 0,0 0 0,0 0 1,-1 1-1,-2 0-24,0 1 0,0 0 0,0 0 0,1 0 0,-1 0 0,0 0 0,1 0 0,0 1 0,-1-1 0,1 1 0,-3 5 0,-31 59 0,34-62 31,0 0 1,0 1-1,1 0 1,0-1-1,0 1 1,0 0 0,0 0-1,1 0 1,0-1-1,0 1 1,2 6-1,-2-11 1,1 1 0,-1-1 0,1 0 1,0 1-1,0-1 0,0 0 0,0 1 0,0-1 0,0 0 0,0 0 0,0 0 0,0 0 0,0 0 0,0 0 0,1-1 0,-1 1 0,0 0 0,1 0 0,-1-1 0,1 1 0,-1-1 0,0 0 0,1 1 0,-1-1 1,1 0-1,-1 0 0,1 0 0,0 0 0,-1 0 0,1 0 0,-1 0 0,1 0 0,-1-1 0,1 1 0,1-1 0,6-1-44,-1 0 0,0-1 0,0 0 1,0 0-1,8-4 0,-14 6 31,29-17-597,1 2 1,44-17-1,-75 33 829,-32-2 2413,29 0-2634,-1 0 0,1 0 0,0 0 0,0 0 1,0-1-1,0 1 0,1 0 0,-1-1 0,1 1 0,-1-1 1,1 0-1,0 1 0,0-1 0,0 0 0,0 0 0,0 0 1,1 0-1,-1 1 0,1-1 0,0 0 0,0 0 1,0 0-1,0 0 0,1 0 0,-1 0 0,1 0 0,0 0 1,-1 0-1,1 1 0,1-1 0,-1 0 0,0 1 0,1-1 1,-1 1-1,1-1 0,0 1 0,2-3 0,68-33-2548,-60 33 1617,0-1 1,0 0-1,0 0 0,-1-1 0,0-1 1,0 0-1,-1 0 0,0-1 0,10-12 0,2-9-4912</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47.739"/>
    </inkml:context>
    <inkml:brush xml:id="br0">
      <inkml:brushProperty name="width" value="0.025" units="cm"/>
      <inkml:brushProperty name="height" value="0.025" units="cm"/>
    </inkml:brush>
  </inkml:definitions>
  <inkml:trace contextRef="#ctx0" brushRef="#br0">74 1 11691,'-2'9'3123,"-6"25"-1987,3 0 1,0 1-1,2 0 1,2 0-1,1 0 1,8 54-1,-4-66-904,1-1 0,0 0 0,16 37 0,-21-59-248,0 0-1,0 0 1,0 0-1,0-1 1,0 1-1,0 0 0,0 0 1,1 0-1,-1 0 1,0 0-1,0 0 1,0 0-1,0 0 1,0 0-1,0 0 1,0 0-1,1 0 1,-1 0-1,0 0 1,0 0-1,0 0 1,0 0-1,0 0 1,0 0-1,0 0 1,1 0-1,-1 0 1,0 0-1,0 0 1,0 0-1,0 0 1,0 0-1,0 0 1,1 0-1,-1 0 0,0 0 1,0 0-1,0 0 1,0 0-1,0 0 1,0 0-1,0 0 1,0 0-1,0 1 1,1-1-1,-1 0 1,0 0-1,0 0 1,0 0-1,0 0 1,0 0-1,0 1 1,2-23-440,-8-32 228,2 44 292,0-1 0,-1 1-1,-1 0 1,1 0-1,-2 0 1,1 1 0,-2 0-1,1 0 1,-1 1-1,0 0 1,-17-13 0,24 20 101,37 1-448,27 1-1629,2-1-3927,-29 0 1056</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48.114"/>
    </inkml:context>
    <inkml:brush xml:id="br0">
      <inkml:brushProperty name="width" value="0.025" units="cm"/>
      <inkml:brushProperty name="height" value="0.025" units="cm"/>
    </inkml:brush>
  </inkml:definitions>
  <inkml:trace contextRef="#ctx0" brushRef="#br0">69 7 11499,'0'0'10698,"-8"11"-10063,6-9-647,-5 7 260,1 0 0,0 1 1,0 0-1,0-1 1,1 2-1,1-1 0,0 1 1,0-1-1,1 1 1,1 0-1,-3 20 0,5-30-243,0-1 0,0 1 0,0-1 0,0 1 0,0-1-1,1 1 1,-1-1 0,0 1 0,0-1 0,1 1 0,-1-1 0,0 1-1,0-1 1,1 0 0,-1 1 0,0-1 0,1 1 0,-1-1-1,1 0 1,-1 1 0,1-1 0,-1 0 0,0 0 0,1 1 0,-1-1-1,1 0 1,-1 0 0,1 0 0,-1 0 0,1 0 0,-1 1-1,1-1 1,-1 0 0,1 0 0,0 0 0,-1 0 0,1-1 0,-1 1-1,1 0 1,-1 0 0,1 0 0,-1 0 0,1 0 0,-1-1-1,1 1 1,-1 0 0,0 0 0,1-1 0,-1 1 0,1-1 0,26-15 255,-15 5-268,-1-1 0,0 0 0,-1-1 0,0-1 0,-1 1 0,-1-1 0,0-1 0,-1 1-1,7-22 1,-47 100-424,30-55 498,1 0 1,1 0-1,-1 0 0,1 0 1,1 0-1,0 0 0,0 0 1,2 10-1,-2-17-58,1 1 0,-1 0-1,1 0 1,0-1 0,0 1 0,0-1 0,0 1 0,1-1 0,-1 1 0,1-1-1,-1 0 1,1 0 0,0 1 0,0-1 0,0 0 0,0-1 0,0 1-1,0 0 1,1-1 0,-1 1 0,0-1 0,1 0 0,0 1 0,-1-1 0,1-1-1,-1 1 1,1 0 0,0 0 0,5-1 0,-3 1-343,1 0 0,-1-1 1,1 0-1,-1 0 0,1 0 1,-1-1-1,0 0 0,1 0 0,6-3 1,17-16-4241</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48.822"/>
    </inkml:context>
    <inkml:brush xml:id="br0">
      <inkml:brushProperty name="width" value="0.025" units="cm"/>
      <inkml:brushProperty name="height" value="0.025" units="cm"/>
    </inkml:brush>
  </inkml:definitions>
  <inkml:trace contextRef="#ctx0" brushRef="#br0">1 0 14189,'0'0'1709,"5"9"271,3 12-1133,-1 0-1,0 0 0,-2 0 0,0 1 1,-1 0-1,-2 0 0,0 0 1,-2 23-1,2-6-29,12 76 1,-14-114-815,0-1 0,0 1 1,0 0-1,0 0 1,1-1-1,-1 1 0,0 0 1,0 0-1,0 0 1,1-1-1,-1 1 0,0 0 1,1-1-1,-1 1 0,0 0 1,1-1-1,-1 1 1,1 0-1,-1-1 0,1 1 1,0-1-1,-1 1 1,1-1-1,-1 1 0,1-1 1,0 1-1,0-1 0,-1 0 1,1 1-1,0-1 1,0 0-1,-1 0 0,1 0 1,1 1-1,-1-2 12,0 0-1,0 1 1,0-1-1,0 0 1,0 0-1,-1 1 0,1-1 1,0 0-1,0 0 1,-1 0-1,1 0 1,-1 0-1,1 0 1,-1 0-1,1 0 1,-1 0-1,0-1 1,1 1-1,-1 0 1,0 0-1,0 0 1,0 0-1,0 0 1,0-2-1,1-10 4,3-79 247,-4 83-406,-1 0-1,1 0 1,-2 0-1,1 0 1,-1 0-1,0 0 1,-6-13-1,17 68-1091,-5-37 1237,0 0-1,0-1 1,1 0-1,0 0 1,0 0-1,1-1 1,0 0-1,0 0 1,1 0-1,0-1 1,0 0 0,1 0-1,0-1 1,13 8-1,-16-11 68,-1 0-1,1 0 0,-1 0 1,1-1-1,-1 0 1,1 0-1,0 0 1,0-1-1,-1 1 1,1-1-1,0 0 0,0 0 1,-1-1-1,1 0 1,0 0-1,0 0 1,-1 0-1,1 0 1,-1-1-1,1 0 0,-1 0 1,0 0-1,0-1 1,0 0-1,0 1 1,0-1-1,0 0 1,-1-1-1,0 1 0,4-5 1,2-4 19,0 0-1,-1 0 1,0-1 0,-1 0-1,-1 0 1,0 0 0,-1-1-1,0 0 1,-1 0 0,-1 0-1,0-1 1,-1 1 0,-1-1 0,0-22-1,0 36-99,-1 1 1,0 0-1,0-1 0,0 1 0,0-1 0,0 1 1,0 0-1,0-1 0,-1 1 0,1 0 0,0-1 1,0 1-1,0 0 0,0-1 0,0 1 0,0-1 1,-1 1-1,1 0 0,0 0 0,0-1 0,-1 1 1,1 0-1,0-1 0,0 1 0,-1 0 0,1 0 0,0-1 1,-1 1-1,1 0 0,0 0 0,-1 0 0,1 0 1,0-1-1,-1 1 0,1 0 0,-1 0 0,1 0 1,-1 0-1,0 0-21,1 1 1,-1-1 0,0 0-1,0 0 1,1 1 0,-1-1-1,1 1 1,-1-1 0,0 1-1,1-1 1,-1 1 0,1-1-1,-1 1 1,1-1 0,-1 1-1,1 0 1,-1-1 0,1 1-1,0 0 1,-1 1 0,-3 13-6,1 0 1,0 1 0,2-1-1,-1 1 1,2 0 0,0 0-1,3 20 1,-1 1 24,-1-30 17,0-1 0,0 0 0,0 1 0,1-1 0,0 0 0,0 0 0,6 11 0,-7-16-29,-1 0-1,0 1 0,1-1 1,0 0-1,-1 0 0,1 0 1,0 0-1,-1 0 0,1 0 1,0-1-1,0 1 0,0 0 1,0 0-1,-1 0 0,1-1 1,0 1-1,1-1 0,-1 1 1,0-1-1,0 1 0,0-1 1,0 1-1,0-1 0,0 0 1,1 0-1,-1 0 0,0 1 1,0-1-1,0 0 0,0 0 1,1-1-1,-1 1 0,0 0 1,0 0-1,0-1 1,0 1-1,1 0 0,-1-1 1,0 1-1,0-1 0,0 0 1,0 1-1,0-1 0,0 0 1,0 1-1,-1-1 0,1 0 1,0 0-1,0 0 0,0-1 1,3-2-816,-2-1 0,1 1 0,0-1 0,-1 0 0,0 0 0,0 0 0,-1 0 0,1 0 1,-1 0-1,0 0 0,0-1 0,-1 1 0,0-9 0,1-23-7617</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49.165"/>
    </inkml:context>
    <inkml:brush xml:id="br0">
      <inkml:brushProperty name="width" value="0.025" units="cm"/>
      <inkml:brushProperty name="height" value="0.025" units="cm"/>
    </inkml:brush>
  </inkml:definitions>
  <inkml:trace contextRef="#ctx0" brushRef="#br0">0 1 15407,'0'0'1825,"0"52"-1600,7-36-129,4-1-1153,7-3-1314,-2-3-672,2 0-1633</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49.512"/>
    </inkml:context>
    <inkml:brush xml:id="br0">
      <inkml:brushProperty name="width" value="0.025" units="cm"/>
      <inkml:brushProperty name="height" value="0.025" units="cm"/>
    </inkml:brush>
  </inkml:definitions>
  <inkml:trace contextRef="#ctx0" brushRef="#br0">60 79 1634,'0'0'19602,"-5"8"-18347,-1 4-845,-2 0 7,1 0 0,1 1 0,0-1 1,1 1-1,0 1 0,1-1 0,-4 21 0,8-34-411,0 1 0,1-1 0,-1 1 0,0 0 0,0-1 0,0 1 0,0-1 1,0 1-1,1-1 0,-1 1 0,0-1 0,0 1 0,1-1 0,-1 1 0,0-1 0,1 1 0,-1-1 0,1 1 0,-1-1 0,1 0 0,-1 1 0,0-1 0,1 0 0,-1 1 0,1-1 0,0 0 0,-1 0 0,1 1 1,-1-1-1,1 0 0,-1 0 0,1 0 0,-1 0 0,1 0 0,0 0 0,-1 0 0,1 0 0,-1 0 0,1 0 0,0 0 0,-1 0 0,1 0 0,-1 0 0,1-1 0,-1 1 0,1 0 0,-1 0 0,2-1 0,27-14 248,50-54-172,-65 55-196,0 1 0,0 0 0,1 1 0,1 0 0,0 1 1,29-14-1,-44 24 111,0 1 0,1-1-1,-1 1 1,0-1 0,0 1 0,0 0 0,0-1 0,1 1 0,-1 0 0,0 0 0,0 0 0,0 0 0,1 0 0,-1 0 0,0 0 0,0 0 0,0 1-1,1-1 1,-1 0 0,0 1 0,0-1 0,0 1 0,0-1 0,0 1 0,0 0 0,0-1 0,0 1 0,0 0 0,0 0 0,0 0 0,0-1-1,0 1 1,-1 0 0,1 0 0,0 0 0,-1 0 0,1 1 0,-1-1 0,1 0 0,-1 0 0,1 0 0,-1 0 0,0 0 0,0 1 0,0-1 0,1 0-1,-1 0 1,0 0 0,-1 2 0,2 12 130,-1 0-1,0-1 1,-5 23 0,2-8 123,4-29-241,-1 1 0,0-1 0,0 0 1,0 0-1,0 0 0,0 0 0,1 1 0,-1-1 0,0 0 0,0 0 1,0 0-1,1 0 0,-1 0 0,0 0 0,0 0 0,0 0 1,1 1-1,-1-1 0,0 0 0,0 0 0,1 0 0,-1 0 1,0 0-1,0 0 0,1 0 0,-1 0 0,0 0 0,0 0 0,0-1 1,1 1-1,-1 0 0,0 0 0,0 0 0,0 0 0,1 0 1,-1 0-1,0 0 0,0 0 0,0-1 0,1 1 0,-1 0 1,0 0-1,0 0 0,0 0 0,0-1 0,0 1 0,1 0 0,-1 0 1,0 0-1,0-1 0,0 1 0,11-10 278,39-48 37,-38 42-421,0 0 1,2 1-1,-1 1 1,2 0-1,0 1 1,23-15-1,-36 34 137,-1 2 0,0-1 0,0 0 0,-1 0 0,-1 10 0,-7 86 1935,8-102-1968,0-1-1,1 1 0,-1-1 1,0 0-1,0 1 1,1-1-1,-1 0 0,0 1 1,1-1-1,-1 0 0,0 1 1,1-1-1,-1 0 0,1 0 1,-1 0-1,0 1 1,1-1-1,-1 0 0,1 0 1,-1 0-1,1 0 0,-1 0 1,1 0-1,-1 0 0,1 1 1,-1-2-1,0 1 0,1 0 1,-1 0-1,1 0 1,-1 0-1,1 0 0,-1 0 1,1 0-1,-1 0 0,0-1 1,1 1-1,-1 0 0,1 0 1,-1-1-1,0 1 1,1 0-1,-1-1 0,0 1 1,1 0-1,-1-1 0,22-12-150,20-26-3468,-5-4-5204,-16 18 147</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49.904"/>
    </inkml:context>
    <inkml:brush xml:id="br0">
      <inkml:brushProperty name="width" value="0.025" units="cm"/>
      <inkml:brushProperty name="height" value="0.025" units="cm"/>
    </inkml:brush>
  </inkml:definitions>
  <inkml:trace contextRef="#ctx0" brushRef="#br0">1 1 5926,'0'0'20979,"3"65"-20754,-3-30-97,0 2-96,0-5 0,0-2-769,0-4-1025,0-4-1376,0-2-1699,0-7-5189</inkml:trace>
  <inkml:trace contextRef="#ctx0" brushRef="#br0" timeOffset="1">83 461 17905,'0'0'9097,"-10"30"-12781,10-45-4163</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8:50.515"/>
    </inkml:context>
    <inkml:brush xml:id="br0">
      <inkml:brushProperty name="width" value="0.025" units="cm"/>
      <inkml:brushProperty name="height" value="0.025" units="cm"/>
    </inkml:brush>
  </inkml:definitions>
  <inkml:trace contextRef="#ctx0" brushRef="#br0">129 1068 8072,'-13'5'2984,"1"0"-2349,-3 2 249,0-1 0,-1 0 0,0-2 0,-18 4 0,34-8-832,-1 0-1,1 0 1,0 0 0,0 0-1,-1 0 1,1 0 0,0 0-1,0 0 1,-1 0-1,1 0 1,0 0 0,0 0-1,-1 0 1,1 0-1,0-1 1,0 1 0,-1 0-1,1 0 1,0 0-1,0 0 1,0-1 0,-1 1-1,1 0 1,0 0-1,0 0 1,0-1 0,0 1-1,-1 0 1,1 0 0,0-1-1,0 1 1,0 0-1,0-1 1,0 1 0,0 0-1,0 0 1,0-1-1,0 1 1,0 0 0,0 0-1,0-1 1,0 1-1,0 0 1,0-1 0,0 1-1,0 0 1,0 0 0,0-1-1,1 1 1,-1 0-1,0 0 1,0-1 0,0 1-1,0 0 1,0 0-1,1 0 1,-1-1 0,0 1-1,11-18 347,-1 7-185,1 1-1,1 0 0,-1 1 0,1 1 0,1-1 0,20-9 0,91-38 843,-100 46-883,691-226 807,-403 144-1039,176-65 147,251-77 334,13 48-155,-728 182-428,-20 4-10,0 0 1,0 0-1,0-1 0,0 0 1,-1 0-1,1 0 0,0 0 1,-1-1-1,1 1 0,3-3 1,-6-4-2963,-11-2-1708</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9:32.533"/>
    </inkml:context>
    <inkml:brush xml:id="br0">
      <inkml:brushProperty name="width" value="0.025" units="cm"/>
      <inkml:brushProperty name="height" value="0.025" units="cm"/>
    </inkml:brush>
  </inkml:definitions>
  <inkml:trace contextRef="#ctx0" brushRef="#br0">121 130 6726,'-9'-4'1239,"7"2"-1135,-53-25 1729,24 22-773,30 6-1035,0-1 1,0 0-1,0 0 1,0 1-1,0-1 0,0 0 1,0 1-1,0-1 1,0 1-1,1 0 1,-1-1-1,0 1 0,0 0 1,1-1-1,-1 1 1,0 0-1,1 0 1,-1-1-1,1 1 0,-1 0 1,1 0-1,-1 0 1,1 0-1,0 0 1,-1 0-1,1 1 0,-2 9 42,1 0-1,0 1 1,0-1-1,2 0 1,-1 0-1,1 1 1,1-1-1,0 0 1,1 0-1,0 0 1,0-1-1,1 1 1,9 16-1,9 14 170,52 73 0,-59-93-155,66 93 20,151 164-1,-180-224 53,2-3 0,3-3 0,1-2 0,117 69 1,391 182-39,-407-217-652,-146-73 505,43 21-205,59 22 0,-97-43 267,0-2 1,1 0-1,-1-1 1,1-1 0,0 0-1,0-2 1,34-1-1,-44-2 1,-1 0-1,0-1 0,0 0 0,0 0 1,0-1-1,0 0 0,-1-1 0,1 0 1,-1 0-1,-1 0 0,1-1 0,-1 0 1,0 0-1,0 0 0,0-1 0,-1 0 1,0 0-1,-1-1 0,0 1 0,0-1 1,0 0-1,-1 0 0,3-11 0,-5 10-5,-1-1-1,0 1 0,0 0 1,-1 0-1,0-1 1,-1 1-1,0 0 0,0 0 1,-1 0-1,0 1 0,-8-17 1,-7-7 91,-36-50 1,31 48 14,-74-106 104,-5 4 0,-6 5 0,-6 5 0,-209-180-1,243 244-249,-2 3 0,-95-51 0,118 78 4,-2 3 0,0 3 0,-2 2-1,-71-16 1,119 35 4,1 2 0,-1 0 0,0 1 0,-1 1-1,1 0 1,0 1 0,0 0 0,0 2 0,0 0 0,0 0 0,0 1 0,0 1-1,1 1 1,-1 0 0,1 0 0,0 2 0,-13 7 0,25-12-518,-1-1 1,1 0-1,-1 0 1,1 0-1,-1 0 1,0-1-1,1 1 1,-1-1-1,0 1 1,0-1-1,-2 0 1,-6 0-4120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15.710"/>
    </inkml:context>
    <inkml:brush xml:id="br0">
      <inkml:brushProperty name="width" value="0.025" units="cm"/>
      <inkml:brushProperty name="height" value="0.025" units="cm"/>
    </inkml:brush>
  </inkml:definitions>
  <inkml:trace contextRef="#ctx0" brushRef="#br0">209 1 4420,'-10'2'1180,"-126"21"1821,74-19 1461,100 11-1499,9-9-1883,68-3 0,-77-3-921,0 1 1,0 2-1,56 11 0,27 23-52,-86-25 59,1-1-1,-1-2 1,1-1-1,1-2 0,47 3 1,-50-10-43,-1 0-1,1-2 1,-1-1 0,63-18 0,-46 7 35,1 1 0,0 2 0,0 3 0,100-4 0,480 56 940,-429-23-771,-179-18-194,1 0-1,-1-2 1,1-1-1,-1-1 1,0 0 0,1-2-1,-1-1 1,0-1-1,-1 0 1,0-2-1,35-17 1,-47 18 259,-18 4-3110,-8-2-2985,-2-6-5742</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09:58.781"/>
    </inkml:context>
    <inkml:brush xml:id="br0">
      <inkml:brushProperty name="width" value="0.025" units="cm"/>
      <inkml:brushProperty name="height" value="0.025" units="cm"/>
    </inkml:brush>
  </inkml:definitions>
  <inkml:trace contextRef="#ctx0" brushRef="#br0">0 449 9545,'0'0'785,"9"1"-428,19-3 197,-1 0-1,0-2 0,0-1 0,-1-1 1,29-11-1,-12 4-112,53-7 0,201-6-267,-128 14-145,1386-43 1535,-1218 51-1207,1429-4 412,-1597 8-747,639-55 30,-127 2 61,-468 48-101,233-11 22,-305 5 5,159-34-1,-117 6 280,-56 10-2657,-42 12-4278,-55 12 1135</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0:16.440"/>
    </inkml:context>
    <inkml:brush xml:id="br0">
      <inkml:brushProperty name="width" value="0.025" units="cm"/>
      <inkml:brushProperty name="height" value="0.025" units="cm"/>
    </inkml:brush>
  </inkml:definitions>
  <inkml:trace contextRef="#ctx0" brushRef="#br0">54 10 10666,'0'0'753,"-8"1"395,-37 11 95,112-8-212,969-23 2519,968 11-340,-1480 16-3030,446 16 354,587-1 1200,-1330-39-1614,-130 4-3459,-97 12 3244,2 0-310,-1 0 1,0 0-1,0 0 1,0 0-1,0-1 1,1 1-1,-1 0 0,0-1 1,0 1-1,0-1 1,0 1-1,0-1 1,0 1-1,0-1 0,0 0 1,0 0-1,1-1 1,4-6-7540</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0:55.745"/>
    </inkml:context>
    <inkml:brush xml:id="br0">
      <inkml:brushProperty name="width" value="0.025" units="cm"/>
      <inkml:brushProperty name="height" value="0.025" units="cm"/>
    </inkml:brush>
  </inkml:definitions>
  <inkml:trace contextRef="#ctx0" brushRef="#br0">130 21 6983,'-9'3'1190,"2"0"-1049,-13 4 431,0 2 0,1 0 0,-30 19 0,48-28-522,1 0-1,0 1 1,0-1 0,-1 0 0,1 0-1,0 0 1,-1 0 0,1 0 0,0 0-1,0 0 1,0 1 0,-1-1-1,1 0 1,0 0 0,0 0 0,0 1-1,-1-1 1,1 0 0,0 0 0,0 0-1,0 1 1,0-1 0,0 0-1,-1 1 1,1-1 0,0 0 0,0 0-1,0 1 1,0-1 0,0 0 0,0 0-1,0 1 1,0-1 0,0 0-1,0 1 1,0-1 0,0 0 0,0 0-1,0 1 1,0-1 0,1 0 0,-1 1-1,14 0 519,20-7-210,24-12 184,-13 3-200,1 2 1,0 1-1,1 3 0,77-5 0,740 15 1126,-246 53-905,-224-13-512,1169-2 1268,-585-101-149,-819 49-1027,261-19-367,-419 32 207,20-5-2298,-13-8-4284,-8 0-1676</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0:59.034"/>
    </inkml:context>
    <inkml:brush xml:id="br0">
      <inkml:brushProperty name="width" value="0.025" units="cm"/>
      <inkml:brushProperty name="height" value="0.025" units="cm"/>
    </inkml:brush>
  </inkml:definitions>
  <inkml:trace contextRef="#ctx0" brushRef="#br0">0 478 4420,'0'0'11702,"11"-3"-10202,5-3-879,-1-1 0,1-1 0,-1 0 1,24-17-1,64-54 1071,-68 51-1392,113-86 420,106-85-2022,-280 199-6785,-7 2-2761</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0:59.383"/>
    </inkml:context>
    <inkml:brush xml:id="br0">
      <inkml:brushProperty name="width" value="0.025" units="cm"/>
      <inkml:brushProperty name="height" value="0.025" units="cm"/>
    </inkml:brush>
  </inkml:definitions>
  <inkml:trace contextRef="#ctx0" brushRef="#br0">299 1 15022,'0'0'2515,"-7"11"-1699,1 0-698,-2 1-48,1 1 1,0 0-1,1 0 1,-7 22-1,-13 31 35,-3 0-1,-3-2 1,-66 99-1,67-113-9,24-38 20,4-8-18,0 0-1,1-1 0,0 1 0,0 0 1,0 0-1,0 0 0,1 0 0,-1 0 1,-1 9-1,3-13-87,0 0 1,1 1-1,-1-1 1,0 0-1,0 0 1,0 1-1,0-1 0,0 0 1,0 0-1,0 0 1,0 1-1,1-1 1,-1 0-1,0 0 0,0 0 1,0 1-1,0-1 1,1 0-1,-1 0 1,0 0-1,0 0 0,0 0 1,1 1-1,-1-1 1,0 0-1,0 0 1,0 0-1,1 0 0,-1 0 1,0 0-1,0 0 1,1 0-1,-1 0 1,0 0-1,0 0 0,1 0 1,-1 0-1,0 0 1,0 0-1,0 0 1,1 0-1,-1 0 0,0 0 1,0-1-1,1 1 1,-1 0-1,15-3 86,-1 0-1,0-1 1,1 0-1,-2-1 1,1-1 0,-1 0-1,17-11 1,12-5 77,-20 12-264,168-76 711,-154 72-1346,0 2 0,1 1 0,54-8 0,-35 13-4809</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00.199"/>
    </inkml:context>
    <inkml:brush xml:id="br0">
      <inkml:brushProperty name="width" value="0.025" units="cm"/>
      <inkml:brushProperty name="height" value="0.025" units="cm"/>
    </inkml:brush>
  </inkml:definitions>
  <inkml:trace contextRef="#ctx0" brushRef="#br0">152 231 3844,'0'0'7116,"2"-10"-3678,1-5-2510,3-41 2612,-6 55-3471,0 0 1,-1 0-1,1-1 1,0 1-1,0 0 1,-1 0-1,1 0 1,0 0-1,-1 1 1,1-1-1,-1 0 1,0 0-1,1 0 1,-1 0-1,0 0 1,1 1-1,-1-1 1,0 0-1,0 0 1,0 1-1,1-1 1,-1 1-1,0-1 1,0 1-1,0-1 1,0 1-1,0-1 1,0 1-1,0 0 1,0 0-1,0 0 1,0-1-1,0 1 1,-1 0-1,1 0 1,0 0-1,0 1 1,0-1-1,0 0 1,0 0-1,0 0 1,-1 1-1,-3 0-49,1 0 0,-1 0-1,1 0 1,-1 1 0,1-1-1,0 1 1,-1 0 0,-6 5 0,3 0 4,1 1 0,0 0 0,0 1 1,0 0-1,1 0 0,1 0 1,-1 0-1,1 1 0,1 0 1,0 0-1,1 1 0,-1-1 1,2 0-1,0 1 0,0 0 1,1 0-1,0 14 0,1-24-10,0 0-1,0 0 1,0 0-1,0 0 0,0 0 1,1 0-1,-1 0 1,0 0-1,1 1 0,-1-2 1,1 1-1,-1 0 1,1 0-1,0 0 1,-1 0-1,1 0 0,0 0 1,0 0-1,-1-1 1,1 1-1,0 0 1,0-1-1,0 1 0,0-1 1,0 1-1,0-1 1,0 1-1,0-1 1,0 0-1,0 1 0,0-1 1,0 0-1,0 0 1,0 0-1,0 0 1,1 0-1,-1 0 0,0 0 1,0 0-1,0 0 1,0 0-1,0-1 0,0 1 1,0 0-1,0-1 1,2 0-1,4-1 227,0-1 0,1 1 0,-1-1 0,0-1 0,12-7 1,8-8 8,-1-2 0,-1-1 1,-1-1-1,-1-1 1,-1-1-1,-1-1 1,-1-1-1,-1-1 1,-2 0-1,26-58 0,-80 177-487,17-49-40,3 0 0,2 2 0,-19 82 0,34-122 30,-1 0-1,1 0 1,-1-1 0,1 1 0,1 0 0,-1 0 0,0 0-1,1-1 1,0 1 0,-1 0 0,2 0 0,1 6-1,-2-10 59,0 1-1,-1 0 1,1 0-1,-1-1 1,1 1-1,0 0 1,-1-1-1,1 1 0,0-1 1,0 1-1,0-1 1,-1 1-1,1-1 1,0 1-1,0-1 1,0 0-1,0 0 1,0 1-1,0-1 0,0 0 1,1 0-1,0 0-365,1-1-1,0 1 0,-1-1 0,1 1 0,0-1 0,-1 0 1,1 0-1,-1 0 0,0 0 0,5-3 0,19-16-7829</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00.579"/>
    </inkml:context>
    <inkml:brush xml:id="br0">
      <inkml:brushProperty name="width" value="0.025" units="cm"/>
      <inkml:brushProperty name="height" value="0.025" units="cm"/>
    </inkml:brush>
  </inkml:definitions>
  <inkml:trace contextRef="#ctx0" brushRef="#br0">138 1 13389,'0'0'9844,"-8"3"-9620,-2 2-151,1 0 0,0 1 0,1 0 0,-1 1 0,1-1 0,1 2 0,-1-1 0,1 1 0,0 0 0,1 0 0,0 1 0,0 0 1,1 0-1,0 1 0,1-1 0,0 1 0,0 0 0,-2 13 0,6-23-72,-1 1 0,1-1-1,0 1 1,0-1 0,0 1 0,0 0 0,0-1 0,0 1-1,0-1 1,0 1 0,0-1 0,0 1 0,0 0 0,1-1-1,-1 1 1,0-1 0,0 1 0,0-1 0,1 1 0,-1-1 0,0 1-1,1-1 1,-1 1 0,0-1 0,1 1 0,-1-1 0,1 0-1,-1 1 1,1-1 0,-1 0 0,1 1 0,-1-1 0,2 1-1,22-3 155,22-19 174,-34 13-248,0-2 0,-1 1-1,0-2 1,0 0-1,-1 0 1,-1 0 0,0-1-1,-1-1 1,11-21-1,-41 59 342,21-24-428,-5 8-64,0 0-1,1 0 1,0 0 0,1 1-1,0 0 1,0 0 0,1 0 0,0 0-1,1 1 1,-2 13 0,5-23 9,-1 0 0,0-1 0,0 1 0,1 0 0,-1-1 0,0 1 0,1 0 0,-1-1 0,0 1 0,1 0 0,-1-1 0,1 1 1,0-1-1,-1 1 0,1-1 0,-1 1 0,1-1 0,0 1 0,-1-1 0,1 1 0,0-1 0,-1 0 0,1 0 0,0 1 0,0-1 0,-1 0 0,1 0 0,0 0 0,0 0 1,-1 0-1,1 0 0,0 0 0,0 0 0,0 0 0,-1 0 0,1 0 0,0 0 0,1-1 0,34-9-3098,-11-7-1000,-1-5-2215</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01.127"/>
    </inkml:context>
    <inkml:brush xml:id="br0">
      <inkml:brushProperty name="width" value="0.025" units="cm"/>
      <inkml:brushProperty name="height" value="0.025" units="cm"/>
    </inkml:brush>
  </inkml:definitions>
  <inkml:trace contextRef="#ctx0" brushRef="#br0">43 51 6278,'0'0'12716,"-5"8"-12209,1-3-485,0 0 195,0-1 1,1 1-1,-1 0 1,1 0-1,1 1 1,-1-1-1,1 1 1,0-1-1,0 1 1,0 0-1,-1 11 1,3-16-216,1-1-1,-1 1 1,1-1 0,-1 1 0,0-1-1,1 1 1,-1-1 0,1 1-1,-1-1 1,1 1 0,0-1 0,-1 0-1,1 1 1,-1-1 0,1 0-1,0 1 1,-1-1 0,1 0 0,0 0-1,-1 0 1,1 0 0,0 0 0,-1 1-1,1-1 1,0 0 0,-1-1-1,1 1 1,0 0 0,-1 0 0,1 0-1,0 0 1,-1 0 0,1-1-1,-1 1 1,1 0 0,0 0 0,0-1-1,29-10 222,-13-1-127,-1-1 0,0 0 0,-1-1 1,-1-1-1,0 0 0,0-1 0,11-19 0,-39 60 51,2 0 0,0 1-1,1 1 1,2 0 0,0 0 0,2 1 0,1 0-1,2 0 1,0 1 0,2-1 0,2 30 0,1-44-111,1-1 1,0 1 0,1 0 0,8 23 0,-6-21 97,-1 0 1,5 32-1,-9-43-43,0 0 1,0 0-1,-1 0 0,1 0 1,-1-1-1,-1 1 1,1 0-1,0-1 0,-1 1 1,0 0-1,0-1 1,-1 0-1,-3 6 0,5-8-38,0-1 0,0 1 0,-1-1 0,1 1-1,-1 0 1,1-1 0,-1 0 0,1 1 0,-1-1-1,0 0 1,0 0 0,0 0 0,0 0 0,0 0-1,1-1 1,-2 1 0,1-1 0,0 1 0,0-1-1,0 0 1,0 1 0,0-1 0,0 0 0,0 0 0,0-1-1,0 1 1,0 0 0,0-1 0,0 1 0,0-1-1,0 0 1,0 1 0,-3-3 0,2 1-27,0-1 1,0 1-1,0-1 1,1 0-1,0 1 1,-1-1 0,1 0-1,0 0 1,0-1-1,1 1 1,-1 0-1,1-1 1,-1 1-1,1-1 1,0 1-1,0-1 1,1 0-1,-1-5 1,-1-6-53,1 1 0,1-1 0,2-19 0,-1 27 16,0-1 0,1 0 0,0 1 0,1-1 0,0 1-1,0 0 1,0-1 0,1 2 0,0-1 0,0 0 0,1 1 0,0 0 0,7-8 0,10-6-1147,0 0 0,32-21 1,-2 2-5125,-14 6-3840</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03.122"/>
    </inkml:context>
    <inkml:brush xml:id="br0">
      <inkml:brushProperty name="width" value="0.025" units="cm"/>
      <inkml:brushProperty name="height" value="0.025" units="cm"/>
    </inkml:brush>
  </inkml:definitions>
  <inkml:trace contextRef="#ctx0" brushRef="#br0">52 107 3491,'6'-24'7302,"-3"13"-5176,1-1-1,-1 1 1,2 0 0,-1 0 0,10-15 0,-13 69-1496,-8-2-450,-1-1 1,-21 58 0,18-65-18,1 1 0,2 0-1,1 0 1,-4 50-1,11-80-144,0 0 0,0 0 0,0 1 0,0-1 0,1 0-1,-1 0 1,1 1 0,0-1 0,0 0 0,1 0 0,-1 0-1,1 0 1,0 0 0,0-1 0,4 7 0,-3-9 11,-1 1 0,1 0 0,-1-1-1,1 1 1,-1-1 0,1 1 0,0-1 0,0 0 0,0-1 0,0 1 0,0 0 0,0-1 0,0 1 0,0-1-1,0 0 1,0 0 0,0 0 0,0-1 0,0 1 0,0-1 0,0 1 0,5-3 0,0 0 74,1-1-1,-1 0 1,-1 0 0,1 0 0,-1-1 0,1 0-1,-2 0 1,1-1 0,0 0 0,-1 0 0,0-1-1,10-14 1,-1-1-2,0-1 0,22-46 0,-28 42-11,-9 27-91,0 0-1,0-1 1,0 1 0,0 0-1,0 0 1,-1 0-1,1 0 1,0 0-1,0-1 1,0 1-1,0 0 1,0 0-1,0 0 1,-1 0-1,1 0 1,0 0-1,0 0 1,0 0-1,0 0 1,0 0 0,-1-1-1,1 1 1,0 0-1,0 0 1,0 0-1,0 0 1,-1 0-1,1 0 1,0 0-1,0 0 1,0 0-1,0 0 1,-1 1-1,1-1 1,0 0-1,0 0 1,0 0 0,0 0-1,-1 0 1,1 0-1,0 0 1,0 0-1,0 0 1,0 0-1,0 1 1,0-1-1,-1 0 1,1 0-1,0 0 1,0 0-1,0 0 1,0 0-1,0 1 1,0-1-1,0 0 1,0 0 0,0 0-1,0 0 1,0 1-1,0-1 1,-30 40-161,22-25 135,6-12 18,0 1 0,0 0 0,0 0 0,0 0 0,0 0 0,1 0 0,0 0 0,0 1 0,-1 4 0,3-9-70,-1 0-1,0 1 1,1-1 0,-1 0-1,0 0 1,1 0 0,-1 1-1,0-1 1,1 0-1,-1 0 1,1 0 0,-1 0-1,0 0 1,1 0 0,-1 0-1,1 0 1,-1 0 0,0 0-1,1 0 1,-1 0 0,1 0-1,-1 0 1,0-1 0,1 1-1,-1 0 1,1 0-1,-1 0 1,0 0 0,1-1-1,-1 1 1,0 0 0,1 0-1,-1-1 1,0 1 0,0 0-1,1-1 1,14-10-4122,-4-4-2061</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03.928"/>
    </inkml:context>
    <inkml:brush xml:id="br0">
      <inkml:brushProperty name="width" value="0.025" units="cm"/>
      <inkml:brushProperty name="height" value="0.025" units="cm"/>
    </inkml:brush>
  </inkml:definitions>
  <inkml:trace contextRef="#ctx0" brushRef="#br0">23 30 8616,'0'0'14088,"0"9"-13538,0-3-488,0 1 1,0 0-1,1 0 1,0-1-1,0 1 1,4 12-1,-4-18-49,0 1 0,-1-1 0,1 1 0,0-1 0,-1 1 0,1-1 0,0 0 0,0 0 0,0 1 0,0-1 1,1 0-1,-1 0 0,0 0 0,0 0 0,1 0 0,-1 0 0,1-1 0,-1 1 0,0 0 0,1-1 0,-1 1 0,1-1 0,0 1 0,-1-1 0,1 0 0,-1 1 0,1-1 0,0 0 1,-1 0-1,1 0 0,-1-1 0,1 1 0,0 0 0,-1-1 0,1 1 0,-1 0 0,1-1 0,-1 0 0,1 1 0,-1-1 0,0 0 0,3-2 0,6-3 110,0-2-1,-1 1 0,1-1 0,-2-1 1,1 0-1,-1 0 0,-1-1 1,1 1-1,-2-2 0,10-18 1,-22 46-171,-64 174 434,62-163-278,1 1 0,2 0 1,0 1-1,2-1 0,1 37 0,2-61-100,1-1 0,0 0-1,1 0 1,-1 0 0,1 0-1,-1 0 1,1 0 0,1 0-1,-1 0 1,0-1 0,1 1 0,0-1-1,0 0 1,0 0 0,4 4-1,-4-5-4,0 0-1,-1 1 0,1-1 0,-1 0 0,1 1 0,-1 0 0,0-1 0,0 1 0,-1 0 1,1 0-1,0 0 0,-1 0 0,0 0 0,0 1 0,0-1 0,0 0 0,0 1 0,-1-1 1,1 0-1,-1 1 0,0-1 0,0 1 0,0-1 0,-1 7 0,0-8 7,0-1-1,0 1 0,0 0 1,-1 0-1,1-1 0,0 1 1,-1-1-1,1 1 0,-1-1 1,1 0-1,-1 0 0,1 1 1,-1-1-1,0 0 1,0 0-1,0 0 0,1-1 1,-1 1-1,0 0 0,0-1 1,0 1-1,0-1 0,0 0 1,0 0-1,0 0 0,0 0 1,0 0-1,-3 0 0,1 0 9,0 0 0,1-1-1,-1 1 1,0-1-1,1 0 1,-1 0 0,0 0-1,1 0 1,-1-1-1,1 1 1,0-1 0,-1 0-1,1 0 1,-5-4-1,3-1-24,0 0 0,0-1-1,1 1 1,0-1-1,0-1 1,0 1-1,1 0 1,1-1 0,0 1-1,0-1 1,0 0-1,1 0 1,0 0-1,1 0 1,0 0-1,0 0 1,1 0 0,0 0-1,1 1 1,0-1-1,0 0 1,1 1-1,0-1 1,1 1 0,0 0-1,0 0 1,0 0-1,1 1 1,0-1-1,8-8 1,10-2-1047,0 0 0,1 2-1,34-18 1,-1 0-6020,-8 2-7051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1.927"/>
    </inkml:context>
    <inkml:brush xml:id="br0">
      <inkml:brushProperty name="width" value="0.025" units="cm"/>
      <inkml:brushProperty name="height" value="0.025" units="cm"/>
    </inkml:brush>
  </inkml:definitions>
  <inkml:trace contextRef="#ctx0" brushRef="#br0">0 2403 5926,'0'0'5162,"9"-9"-4698,307-259 4347,-206 181-4048,901-646 112,-725 545-789,862-539 1355,-1111 706-1362,581-312 466,-598 320-833,-20 13 122,0-1 0,1 1 0,-1 0 1,0-1-1,0 1 0,0-1 1,0 1-1,0-1 0,0 1 0,0 0 1,1-1-1,-1 1 0,0-1 0,0 1 1,-1-1-1,1 1 0,0-1 1,0 1-1,0-1 0,0 1 0,0 0 1,0-1-1,-1 1 0,1-1 0,0 1 1,0 0-1,-1-1 0,1 1 1,0-1-1,0 1 0,-1 0 0,1 0 1,0-1-1,-1 1 0,1 0 0,-1-1 1,1 1-1,0 0 0,-1 0 1,1 0-1,-1 0 0,0-1 0,-11-7-5877</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05.516"/>
    </inkml:context>
    <inkml:brush xml:id="br0">
      <inkml:brushProperty name="width" value="0.025" units="cm"/>
      <inkml:brushProperty name="height" value="0.025" units="cm"/>
    </inkml:brush>
  </inkml:definitions>
  <inkml:trace contextRef="#ctx0" brushRef="#br0">186 66 3523,'2'-4'2434,"19"-32"5099,-17 18-3568,-4 18-3822,0 0 0,0-1 1,0 1-1,0 0 0,0-1 1,0 1-1,0-1 0,-1 1 0,1 0 1,0-1-1,0 1 0,0 0 1,-1 0-1,1-1 0,0 1 1,0 0-1,-1-1 0,1 1 0,0 0 1,-1 0-1,1 0 0,0-1 1,-1 1-1,1 0 0,0 0 0,-1 0 1,1 0-1,0 0 0,-1 0 1,1-1-1,-1 1 0,1 0 1,0 0-1,-1 0 0,1 0 0,-10 1-2,1 0-1,0 0 0,0 1 0,1 0 1,-1 0-1,0 1 0,1 0 0,-1 1 0,1 0 1,-9 6-1,3-2-151,1 0 1,1 2-1,0-1 0,0 1 1,-14 17-1,26-27 8,-1 0-1,1 1 1,-1-1-1,1 0 1,0 1-1,-1-1 1,1 1 0,-1-1-1,1 1 1,0-1-1,-1 1 1,1-1-1,0 1 1,0-1-1,0 1 1,-1-1-1,1 1 1,0-1 0,0 1-1,0-1 1,0 1-1,0 0 1,0-1-1,0 1 1,0-1-1,0 1 1,0-1-1,0 1 1,0 0 0,1-1-1,-1 1 1,0-1-1,0 1 1,1-1-1,-1 1 1,0-1-1,1 1 1,-1-1 0,0 1-1,1-1 1,-1 0-1,0 1 1,1-1-1,-1 0 1,1 1-1,-1-1 1,1 0-1,-1 1 1,1-1 0,-1 0-1,1 0 1,-1 0-1,1 1 1,0-1-1,-1 0 1,1 0-1,-1 0 1,1 0 0,-1 0-1,1 0 1,0 0-1,0 0 1,45 1 10,-38-1 0,28-2 5,-27 1-16,1 0 1,-1 0 0,0 1-1,1 0 1,-1 1-1,0 0 1,1 0-1,-1 1 1,0 0-1,13 6 1,-21-8 3,0 0 0,-1 1 0,1-1 1,0 1-1,-1-1 0,1 1 0,-1-1 0,1 1 1,-1-1-1,1 1 0,-1-1 0,1 1 1,-1 0-1,1-1 0,-1 1 0,0 0 1,1-1-1,-1 1 0,0 0 0,0 0 0,1-1 1,-1 1-1,0 0 0,0 0 0,0 0 1,0-1-1,0 1 0,0 1 0,-16 19 314,-32 10 665,47-30-933,-88 35 1618,8-5-2234,92-36-4770,20-12-338,-5-4 548</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05.862"/>
    </inkml:context>
    <inkml:brush xml:id="br0">
      <inkml:brushProperty name="width" value="0.025" units="cm"/>
      <inkml:brushProperty name="height" value="0.025" units="cm"/>
    </inkml:brush>
  </inkml:definitions>
  <inkml:trace contextRef="#ctx0" brushRef="#br0">92 1 14350,'0'0'10479,"-7"10"-10282,-3 7-105,0 1-1,2 0 0,0 0 0,1 1 0,0-1 1,-4 27-1,3-2 118,1 0 0,-1 49 0,7-89-209,1 1 1,0-1-1,0 0 1,0 1 0,1-1-1,-1 0 1,1 1-1,0-1 1,0 0 0,0 1-1,0-1 1,1 0-1,-1 0 1,1 0 0,3 5-1,-3-7 8,0 1 1,0-1-1,-1 0 1,1 0-1,0 0 0,0 0 1,0 0-1,0 0 0,0-1 1,1 1-1,-1-1 0,0 1 1,0-1-1,0 0 0,0 0 1,1 0-1,-1 0 0,0 0 1,0 0-1,0-1 0,0 1 1,0-1-1,0 0 0,0 1 1,1-1-1,1-2 0,6-2 10,-1 0 0,-1 0-1,1-1 1,-1-1-1,0 1 1,0-1-1,-1-1 1,10-11 0,33-30-27,-49 48 4,-1 1 0,0 0 0,0 0 0,0 0 0,0 0 0,0 0 1,0 0-1,1 0 0,-1 0 0,0 0 0,0 0 0,0 0 0,0 0 0,1 0 0,-1 0 0,0 0 1,0 0-1,0 0 0,0 0 0,1 0 0,-1 0 0,0 0 0,0 0 0,0 0 0,0 0 0,0 0 0,1 0 1,-1 0-1,0 1 0,0-1 0,0 0 0,0 0 0,0 0 0,0 0 0,0 0 0,1 0 0,-1 0 1,0 1-1,0-1 0,0 0 0,0 0 0,0 0 0,0 0 0,0 0 0,0 1 0,0-1 0,0 0 1,0 0-1,0 0 0,0 0 0,0 1 0,0-1 0,0 0 0,0 0 0,0 0 0,1 18-50,-5 18 123,-4-3-53,5-20-79,0 0 1,0 1-1,0 20 0,3-34-13,0 1-1,0-1 1,0 0 0,0 1-1,1-1 1,-1 1 0,0-1 0,0 0-1,0 1 1,0-1 0,1 0-1,-1 1 1,0-1 0,0 0-1,1 0 1,-1 1 0,0-1-1,1 0 1,-1 0 0,0 1-1,1-1 1,-1 0 0,0 0-1,1 0 1,-1 0 0,0 0-1,1 1 1,-1-1 0,1 0-1,-1 0 1,0 0 0,1 0 0,-1 0-1,1 0 1,-1 0 0,0 0-1,1 0 1,-1 0 0,0-1-1,1 1 1,-1 0 0,1 0-1,-1 0 1,0 0 0,1-1-1,-1 1 1,1 0 0,18-11-3995,-6-6-2083</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06.237"/>
    </inkml:context>
    <inkml:brush xml:id="br0">
      <inkml:brushProperty name="width" value="0.025" units="cm"/>
      <inkml:brushProperty name="height" value="0.025" units="cm"/>
    </inkml:brush>
  </inkml:definitions>
  <inkml:trace contextRef="#ctx0" brushRef="#br0">0 0 4869,'0'0'5701</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06.939"/>
    </inkml:context>
    <inkml:brush xml:id="br0">
      <inkml:brushProperty name="width" value="0.025" units="cm"/>
      <inkml:brushProperty name="height" value="0.025" units="cm"/>
    </inkml:brush>
  </inkml:definitions>
  <inkml:trace contextRef="#ctx0" brushRef="#br0">63 65 9161,'0'0'2012,"0"-9"519,0-7-1291,-1-7 275,2 6 3598,-15 134-3884,-3 74 954,17-190-1906,1-29 1485,9-81-1231,1-24-416,-11 125-129,-2 12-28,-2 27-86,-5 27-3,-29 110 206,62-209 592,-4-13-699,20-84 0,-41 167-763,4 62-1894,-3-84 1785,1-1 0,0 1-1,1-1 1,0 1 0,0-1 0,0 0 0,1 0 0,0 0 0,0 0 0,0 0-1,5 5 1,6 2-8086</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08.375"/>
    </inkml:context>
    <inkml:brush xml:id="br0">
      <inkml:brushProperty name="width" value="0.025" units="cm"/>
      <inkml:brushProperty name="height" value="0.025" units="cm"/>
    </inkml:brush>
  </inkml:definitions>
  <inkml:trace contextRef="#ctx0" brushRef="#br0">30 116 7719,'0'0'15508,"-5"6"-14947,2-1-536,0 0 1,0 0 0,1 0-1,0 0 1,0 1 0,0-1-1,1 0 1,0 1 0,-1 9-1,-1 61 77,3-76-102,1 21-34,-1-21 36,0 0 0,0 0-1,0 0 1,0 0 0,0 0 0,0 0 0,0 0-1,0 0 1,0 0 0,0-1 0,0 1-1,0 0 1,0 0 0,0 0 0,0 0 0,0 0-1,0 0 1,1 0 0,-1 0 0,0 0 0,0 0-1,0 0 1,0 0 0,0 0 0,0 0 0,0 0-1,0 0 1,0 0 0,0 0 0,0-1-1,0 1 1,1 0 0,-1 0 0,0 0 0,0 0-1,0 0 1,0 0 0,0 0 0,0 0 0,0 0-1,0 0 1,0 0 0,0 1 0,0-1 0,1 0-1,-1 0 1,0 0 0,0 0 0,0 0-1,0 0 1,0 0 0,0 0 0,0 0 0,0 0-1,0 0 1,0 0 0,10-36 349,-4 11-215,28-124 664,-33 175-798,-1-1 0,-3 27 0,-6-9 53,3-18-36,1 0 0,-2 41 0,23-99 173,-6 8-56,-2-1 0,-1-1 0,-2 1 1,0-1-1,-2 0 0,0 0 0,-2-28 0,-4 45-82,-3 21-166,-6 25-43,1 15 151,1 0 0,-2 61 1,12-104-42,1-9 40,4-21 67,4-35 33,-8 52-85,2-31 30,-1 0-1,-1-1 1,-3 1-1,-6-42 1,3 69-111,-1 21-132,1 23-62,4 37 102,0-13 106,10 102-1,3-127-1269,-12-33 1140,1 0 1,-1 0-1,0 0 1,1-1 0,-1 1-1,1 0 1,-1 0-1,1-1 1,-1 1-1,1-1 1,0 1-1,-1 0 1,1-1-1,0 1 1,0-1-1,-1 1 1,1-1-1,0 0 1,0 1-1,0-1 1,-1 0-1,1 0 1,0 1-1,0-1 1,0 0 0,0 0-1,0 0 1,0 0-1,-1 0 1,1 0-1,0 0 1,0 0-1,0-1 1,0 1-1,0 0 1,-1 0-1,3-1 1,7-11-6396</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09.768"/>
    </inkml:context>
    <inkml:brush xml:id="br0">
      <inkml:brushProperty name="width" value="0.025" units="cm"/>
      <inkml:brushProperty name="height" value="0.025" units="cm"/>
    </inkml:brush>
  </inkml:definitions>
  <inkml:trace contextRef="#ctx0" brushRef="#br0">123 469 10346,'0'0'2984,"1"-8"-80,1-2-1822,0 1-1,-1-1 1,-1 1-1,0-16 0,0 24-947,0 0-1,0 0 0,-1-1 0,1 1 0,0 0 0,0 0 0,-1-1 1,1 1-1,-1 0 0,1 0 0,-1 0 0,1 0 0,-1 0 0,0 0 0,0 0 1,1 0-1,-1 0 0,0 0 0,0 0 0,-2-1 0,1 2-129,0-1 1,1 1-1,-1 0 0,0 0 0,1 0 0,-1 1 1,0-1-1,0 0 0,1 1 0,-1-1 1,0 1-1,1-1 0,-1 1 0,1 0 0,-1 0 1,1-1-1,-1 1 0,1 0 0,0 0 0,-1 1 1,-1 1-1,-4 3-21,0 1-1,0 0 1,0 1-1,1 0 1,0 0 0,1 0-1,0 0 1,0 1 0,1 0-1,0 0 1,0 1 0,1-1-1,1 1 1,-1-1 0,-1 18-1,4-26 21,0 0 0,0-1 0,1 1 0,-1-1 0,0 1 0,0 0-1,0-1 1,1 1 0,-1-1 0,0 1 0,1-1 0,-1 1 0,1-1 0,-1 1 0,0-1-1,1 1 1,-1-1 0,1 1 0,-1-1 0,1 0 0,-1 1 0,1-1 0,0 0 0,-1 0-1,1 1 1,-1-1 0,1 0 0,0 0 0,-1 0 0,1 0 0,0 0 0,-1 0-1,1 0 1,-1 0 0,1 0 0,0 0 0,-1 0 0,1 0 0,0 0 0,-1 0 0,1 0-1,-1-1 1,1 1 0,0 0 0,-1-1 0,1 1 0,-1 0 0,1-1 0,32-15 592,10-19-39,24-18-296,-62 50-262,1 0-1,-1 0 1,0 0-1,1 1 1,0 0 0,-1 0-1,1 0 1,0 0 0,0 1-1,11-1 1,-15 3 0,0-1 0,-1 1 0,1 0 0,-1-1 0,1 1 0,-1 0 0,1 0-1,-1 0 1,1 0 0,-1 1 0,0-1 0,1 0 0,-1 0 0,0 1 0,0-1 0,0 1 0,0-1 0,0 1 0,-1-1 0,1 1-1,0-1 1,-1 1 0,1 0 0,-1 0 0,0-1 0,1 1 0,-1 3 0,6 52 103,-6 7 470,19-107 1121,-13 18-1739,0-1 0,-1 1 0,-2-1 0,1-50 0,23 85-4656,-22-8 4528,0 0-1,-1 0 0,1 0 1,0-1-1,0 0 0,0 0 1,-1 0-1,1 0 1,0-1-1,0 0 0,-1 0 1,1 0-1,0 0 0,-1-1 1,8-3-1,-5 1 71,1-1-1,-1 0 1,-1 0-1,1-1 1,-1 1-1,0-1 1,0-1-1,6-8 1,0-2 81,-1-1 1,-1 0-1,0 0 1,-2-1-1,0 0 1,8-31 0,-11 26 148,0 1 0,-2 0 1,0-42-1,-7 57 303,-5 15-254,-7 15-55,0 13 78,1 1 0,2 1 0,2 0 0,1 0 0,2 1 0,1 0 0,2 1-1,1 58 1,4-92-185,0 0 0,1 0 0,0 0-1,0 0 1,0 0 0,1 0 0,-1 0 0,1-1-1,0 1 1,1-1 0,-1 1 0,1-1-1,6 8 1,-7-10-29,0 0 0,0 0 0,0 0 0,0 0 0,0 0-1,0-1 1,1 1 0,-1-1 0,1 1 0,-1-1 0,1 0 0,0 0-1,-1 0 1,1-1 0,0 1 0,-1 0 0,1-1 0,0 0 0,0 0-1,0 0 1,-1 0 0,1 0 0,0 0 0,0-1 0,-1 0 0,1 1 0,3-2-1,-6 1-24,1 1-1,0-1 0,-1 1 1,1-1-1,0 0 0,-1 1 1,1-1-1,-1 0 0,1 1 0,-1-1 1,0 0-1,1 0 0,-1 0 1,0 1-1,1-1 0,-1 0 1,0 0-1,0 0 0,0 0 1,0 0-1,0 0 0,0 1 1,0-1-1,0 0 0,0 0 0,0 0 1,0 0-1,-1 0 0,1 1 1,0-1-1,-1 0 0,0-1 1,-13-27-242,-12 1 158,-33-28-1,36 36 809,1-1 1,-37-47-1,58 68-609,1 0 1,0-1-1,-1 1 0,1-1 1,0 1-1,-1-1 1,1 1-1,0 0 0,0-1 1,-1 1-1,1-1 1,0 1-1,0-1 1,0 1-1,0-1 0,0 1 1,0-1-1,0 0 1,0 1-1,0-1 0,0 1 1,0-1-1,0 1 1,0-1-1,0 1 0,0-1 1,0 1-1,1-1 1,-1 1-1,0-1 0,0 1 1,1-1-1,-1 1 1,1-1-1,21-7 650,43 8-1313,-48 1 781,16 0-718,25 0-2212,-20-3-2408,2-4-6309</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10.597"/>
    </inkml:context>
    <inkml:brush xml:id="br0">
      <inkml:brushProperty name="width" value="0.025" units="cm"/>
      <inkml:brushProperty name="height" value="0.025" units="cm"/>
    </inkml:brush>
  </inkml:definitions>
  <inkml:trace contextRef="#ctx0" brushRef="#br0">1 39 11307,'0'0'9064,"67"25"-7847,-33-25-256,7 0-448,3-9-449,-3-3-256,-3-1-1922,-9-1-3396,-8-2-5156</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11.581"/>
    </inkml:context>
    <inkml:brush xml:id="br0">
      <inkml:brushProperty name="width" value="0.025" units="cm"/>
      <inkml:brushProperty name="height" value="0.025" units="cm"/>
    </inkml:brush>
  </inkml:definitions>
  <inkml:trace contextRef="#ctx0" brushRef="#br0">76 0 19571,'0'0'2674,"-3"8"-2199,-9 27-375,3 0 0,0 1 0,-4 43 0,-5 123 308,11-110 375,6-57-464,-1-12 459,2-45-119,-2-210-856,3 234 157,0 0 1,0 0-1,-1 0 1,1 0-1,1 0 1,-1 0-1,0 0 1,0-1-1,1 1 0,-1-1 1,1 1-1,-1-1 1,1 1-1,0-1 1,0 0-1,-1 0 1,1 0-1,0 0 1,0 0-1,3 1 1,41 14-12,-34-14 56,0-1 1,0 0-1,0-1 1,0 0-1,0-1 0,0 0 1,23-6-1,-31 6 11,0 0 0,1-1 0,-1 0 0,0 0 0,0 0 0,0 0 0,0-1 0,-1 1 0,1-1 0,5-5 0,-7 6 6,0-1-1,-1 1 1,1 0 0,-1-1-1,0 1 1,0 0-1,0-1 1,0 1 0,0-1-1,0 0 1,-1 1-1,1-1 1,-1 0 0,0 1-1,0-1 1,0 0-1,0 1 1,0-1 0,-1-4-1,1 7-12,-1-1-1,1 0 0,0 1 0,-1-1 1,1 1-1,0-1 0,-1 0 1,1 1-1,-1-1 0,1 1 0,-1-1 1,1 1-1,-1-1 0,1 1 1,-1 0-1,0-1 0,1 1 0,-1 0 1,1-1-1,-1 1 0,0 0 1,1 0-1,-1-1 0,0 1 0,0 0 1,1 0-1,-1 0 0,0 0 1,1 0-1,-1 0 0,0 0 0,1 0 1,-1 1-1,0-1 0,0 0 1,1 0-1,-1 0 0,0 1 0,1-1 1,-2 1-1,-27 14-156,22-8 151,0 0-1,1 1 1,-1 0-1,1 0 1,1 0-1,-1 0 1,1 1-1,1 0 1,0 0-1,0 0 1,1 1-1,0-1 1,1 1-1,-2 13 1,4-22-1,0-1 1,1 1 0,-1 0-1,1 0 1,-1 0 0,1-1-1,0 1 1,-1 0-1,1 0 1,0-1 0,0 1-1,-1-1 1,1 1 0,0 0-1,0-1 1,0 0-1,0 1 1,0-1 0,0 0-1,-1 1 1,1-1 0,0 0-1,0 0 1,0 0-1,0 1 1,0-1 0,0 0-1,0-1 1,0 1 0,0 0-1,0 0 1,0 0-1,0 0 1,0-1 0,0 1-1,1-1 1,42-11 215,19-18-92,-50 23-188,0 0 1,0 0-1,1 2 1,-1-1-1,1 2 1,0 0 0,1 0-1,21-1 1,-36 5 52,1 0 0,0 0 0,0 0 0,-1 0 0,1 0 0,0 1 0,-1-1 0,1 0 0,0 0 0,-1 1 0,1-1 0,-1 1 1,1-1-1,0 0 0,-1 1 0,1-1 0,-1 1 0,1 0 0,-1-1 0,1 1 0,-1-1 0,0 1 0,1 0 0,-1-1 0,0 1 0,1 0 0,-1 0 1,4 28 87,-11 27 241,7-55-305,-1-1 1,1 1-1,0-1 0,-1 1 0,1-1 1,0 1-1,0 0 0,0-1 0,0 1 1,-1-1-1,1 1 0,0 0 0,0-1 1,0 1-1,0-1 0,0 1 0,1 0 1,-1-1-1,0 1 0,0-1 0,0 1 1,0 0-1,1-1 0,-1 2 0,14-7 252,34-34-50,-12 9-340,-33 28 72,0 0 1,0 0-1,0 1 0,1-1 0,-1 1 1,0 0-1,0 0 0,1 0 0,-1 0 1,1 0-1,-1 1 0,1-1 0,-1 1 1,1 0-1,-1 0 0,7 1 0,-8 0 52,0 0 0,-1 1-1,1-1 1,0 0 0,-1 1 0,1-1-1,-1 1 1,1-1 0,-1 1-1,1 0 1,-1-1 0,0 1-1,0 0 1,0 0 0,0 0-1,-1 0 1,1 0 0,0 0 0,-1 0-1,1 0 1,-1 1 0,0-1-1,0 0 1,0 0 0,0 0-1,0 0 1,-1 4 0,1 4 153,0-4-110,0-1 0,0 0 0,0 0 0,1 0 0,-1 0 0,1 0 0,2 7 0,-2-11-35,-1 0-1,1 0 1,-1-1 0,0 1-1,1-1 1,-1 1 0,1 0 0,-1-1-1,1 1 1,0-1 0,-1 1 0,1-1-1,-1 1 1,1-1 0,0 0 0,-1 1-1,1-1 1,0 0 0,0 1-1,-1-1 1,3 0 0,-1 0 23,0 0 0,0 0 0,0 0 0,0-1 1,0 1-1,0-1 0,0 1 0,1-1 0,-2 0 0,1 0 0,4-2 0,59-40 247,10-6-572,-68 45 210,0 1-1,0 0 1,0 0-1,0 0 1,0 1-1,1 1 1,-1-1 0,1 1-1,9 0 1,-17 1 85,1 0 1,-1 0-1,1 0 1,0 0-1,-1 0 1,1 0-1,-1 0 1,1 0-1,0 0 1,-1 0 0,1 1-1,-1-1 1,1 0-1,-1 0 1,1 1-1,-1-1 1,1 0-1,-1 1 1,1-1-1,-1 0 1,0 1-1,1-1 1,-1 1 0,0-1-1,1 1 1,-1-1-1,0 1 1,1-1-1,-1 1 1,0-1-1,1 2 1,-1 21 367,0 2 55,1-24-422,-1 0 1,0 0-1,1-1 1,-1 1-1,0 0 0,1-1 1,-1 1-1,1-1 1,-1 1-1,1 0 1,-1-1-1,1 1 0,0-1 1,-1 1-1,1-1 1,0 0-1,-1 1 0,1-1 1,0 0-1,0 1 1,-1-1-1,1 0 1,0 0-1,0 0 0,-1 0 1,1 1-1,0-1 1,0 0-1,-1 0 0,2-1 1,4 1 34,0-1 1,0 0-1,0 0 0,0-1 1,0 0-1,0 0 1,0-1-1,-1 1 0,8-5 1,-8 4-268,0 0 1,1 0-1,-1 1 1,1-1 0,0 1-1,0 1 1,0-1-1,0 1 1,8-1-1,-13 3 167,0-1-1,0 0 0,0 1 0,0-1 0,0 0 0,0 1 0,-1-1 0,1 1 0,0-1 0,0 1 1,0 0-1,-1-1 0,1 1 0,0 0 0,-1 0 0,1-1 0,0 1 0,-1 0 0,1 0 0,-1 0 1,1 0-1,-1 0 0,0 0 0,1-1 0,-1 1 0,0 0 0,0 0 0,0 0 0,1 0 0,-1 0 1,0 0-1,0 0 0,-1 2 0,-1 36-3708,-3-24-2053</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12.144"/>
    </inkml:context>
    <inkml:brush xml:id="br0">
      <inkml:brushProperty name="width" value="0.025" units="cm"/>
      <inkml:brushProperty name="height" value="0.025" units="cm"/>
    </inkml:brush>
  </inkml:definitions>
  <inkml:trace contextRef="#ctx0" brushRef="#br0">1 51 14862,'5'0'4228,"1"-4"-1890,1-2-672,5 2-1122,6-1-416,4 2-128,5-2-640,-2-1-1442,2-1-2659,-3-4-6277</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12.913"/>
    </inkml:context>
    <inkml:brush xml:id="br0">
      <inkml:brushProperty name="width" value="0.025" units="cm"/>
      <inkml:brushProperty name="height" value="0.025" units="cm"/>
    </inkml:brush>
  </inkml:definitions>
  <inkml:trace contextRef="#ctx0" brushRef="#br0">1 0 7527,'0'0'14045,"1"10"-13174,7 169 2054,-9-178-2914,1 0-1,0 0 1,1 1 0,-1-1-1,0 0 1,0 0 0,0 0-1,1 1 1,-1-1 0,0 0-1,1 0 1,0 0 0,-1 0 0,1 0-1,-1 0 1,1 0 0,0 0-1,0 0 1,0 0 0,-1 0-1,1 0 1,0-1 0,0 1-1,0 0 1,0-1 0,0 1-1,0 0 1,1-1 0,-1 0-1,0 1 1,0-1 0,0 1-1,0-1 1,1 0 0,-1 0 0,0 0-1,0 0 1,0 0 0,1 0-1,-1 0 1,0 0 0,0 0-1,0-1 1,1 1 0,-1 0-1,1-1 1,6-1 87,-1-1 1,0 1-1,1-1 0,-1 0 1,0-1-1,7-4 0,12-11-31,-1-2 0,24-25-1,-8 7-111,-40 38 37,-1 1-1,0-1 0,1 1 0,-1-1 0,1 1 1,0-1-1,-1 1 0,1-1 0,-1 1 1,1-1-1,0 1 0,-1 0 0,1-1 1,-1 1-1,1 0 0,0 0 0,0 0 1,-1-1-1,1 1 0,0 0 0,-1 0 0,1 0 1,0 0-1,0 0 0,-1 0 0,1 0 1,1 1-1,3 17 156,-12 47 532,4-40-550,5-25-80,1 0-1,-1 0 1,0 0 0,1-1-1,-1 1 1,1-1-1,-1 0 1,0 0-1,4-1 1,35-24 152,-35 21-235,0 0 1,0 0-1,0 1 0,1 0 1,0 0-1,0 1 0,0 0 1,0 0-1,0 1 0,1 0 0,-1 0 1,1 1-1,-1 0 0,15-1 1,-21 3 19,0-1 0,0 1 0,0 0 0,0 0 0,0-1 0,0 1 0,-1 0 1,1 0-1,0 0 0,0 0 0,0 0 0,-1 0 0,1 0 0,-1 0 0,1 0 0,-1 0 0,1 1 0,-1-1 1,1 0-1,-1 0 0,0 0 0,0 1 0,0-1 0,0 0 0,0 0 0,0 1 0,0 1 0,-2 36-3531,2-39 3421,0 0 0,0 0 0,0 1 0,0-1 0,0 0 0,0 0 1,0 1-1,0-1 0,0 0 0,0 0 0,-1 0 0,1 1 0,0-1 0,0 0 0,0 0 0,0 0 0,0 1 0,-1-1 0,1 0 0,0 0 0,0 0 0,-1 0 0,1 1 0,0-1 0,0 0 0,0 0 0,-1 0 0,1 0 0,0 0 0,0 0 0,-1 0 0,1 0 0,0 0 0,0 0 0,-1 0 0,1 0 0,0 0 0,0 0 0,-1 0 0,1 0 0,-2 0-494,-6 0-4411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2.276"/>
    </inkml:context>
    <inkml:brush xml:id="br0">
      <inkml:brushProperty name="width" value="0.025" units="cm"/>
      <inkml:brushProperty name="height" value="0.025" units="cm"/>
    </inkml:brush>
  </inkml:definitions>
  <inkml:trace contextRef="#ctx0" brushRef="#br0">62 102 12780,'-9'2'1564,"0"-1"-1060,5-1-280,1 1 0,0-1 0,-1 1 0,1 0 0,0 0 0,-1 0 0,1 0 0,0 0 0,0 1 0,-5 3 0,8-5-204,0 0-1,0 0 1,0 0 0,0 0-1,0 0 1,-1 0-1,1 0 1,0 0-1,0 0 1,0 0-1,0 0 1,0 0-1,0 0 1,0 1-1,0-1 1,-1 0-1,1 0 1,0 0 0,0 0-1,0 0 1,0 0-1,0 0 1,0 1-1,0-1 1,0 0-1,0 0 1,0 0-1,0 0 1,0 0-1,0 0 1,0 1-1,0-1 1,0 0 0,0 0-1,0 0 1,0 0-1,0 0 1,0 1-1,0-1 1,0 0-1,0 0 1,0 0-1,0 0 1,0 0-1,0 0 1,0 0 0,0 1-1,1-1 1,-1 0-1,0 0 1,0 0-1,0 0 1,0 0-1,0 0 1,0 0-1,0 0 1,1 0-1,-1 0 1,0 0-1,0 1 1,0-1-1,15 3 499,18-1 172,12-5-399,-1-2 0,0-3 0,-1-1 0,0-2 0,48-19 0,-37 12-290,1 2 1,74-11 0,-127 26-12,1 1 1,-1-1 0,1 1 0,-1 0-1,1 0 1,-1 0 0,1 0-1,-1 0 1,0 1 0,1-1 0,-1 1-1,1 0 1,-1 0 0,5 1 0,-7 0 8,1-1 1,0 0 0,0 0 0,-1 0 0,1 1-1,-1-1 1,1 0 0,-1 0 0,1 1 0,-1-1 0,0 0-1,0 1 1,1-1 0,-1 1 0,0-1 0,0 0 0,-1 1-1,1-1 1,0 0 0,0 1 0,-1-1 0,1 0-1,0 1 1,-1-1 0,0 0 0,1 1 0,-2 0 0,-6 15 163,-1-2 0,0 1 0,-1-1 0,0-1 1,-15 16-1,-2 2 32,27-31-204,-154 209 1348,89-99-1833,48-75-1867,-17 49 0,26-64-4061</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13.261"/>
    </inkml:context>
    <inkml:brush xml:id="br0">
      <inkml:brushProperty name="width" value="0.025" units="cm"/>
      <inkml:brushProperty name="height" value="0.025" units="cm"/>
    </inkml:brush>
  </inkml:definitions>
  <inkml:trace contextRef="#ctx0" brushRef="#br0">0 0 18417,'0'0'2275,"34"53"-6215,-19-44-3075</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13.874"/>
    </inkml:context>
    <inkml:brush xml:id="br0">
      <inkml:brushProperty name="width" value="0.025" units="cm"/>
      <inkml:brushProperty name="height" value="0.025" units="cm"/>
    </inkml:brush>
  </inkml:definitions>
  <inkml:trace contextRef="#ctx0" brushRef="#br0">108 1 4773,'0'0'15016,"-5"11"-14396,-13 39 404,2 1 0,2 0 0,2 1 0,3 0 1,2 1-1,-1 65 0,9-112-1017,-1 0 0,1 0 1,0 0-1,0-1 0,1 1 0,0 0 0,0-1 0,0 1 1,1-1-1,-1 0 0,1 0 0,5 6 0,9 19 34,-17-29 28,-1-24 545,-7-2-708,0-1 0,-2 1 0,-1 0 0,-14-24 0,27 48 34,0 1 0,0 0 0,1 0 0,-1 0 0,0 0 0,0 0 0,1 0 0,-1 0 0,0 1 0,0-1-1,4 3 1,4 0 71,0-1-1,0 0 1,0 0-1,0-1 0,0 0 1,0-1-1,0 0 1,0 0-1,1-1 0,-1-1 1,10-2-1,-16 2 53,1 1 0,-1-1-1,1 0 1,-1 0 0,0-1 0,0 0-1,0 1 1,0-1 0,0-1 0,-1 1-1,1 0 1,-1-1 0,0 0 0,0 1-1,0-1 1,-1-1 0,0 1 0,1 0-1,-1-1 1,-1 1 0,1-1 0,-1 1-1,1-1 1,-1 0 0,0-5 0,0 9-48,-1-1-1,0 1 1,1 0 0,-1-1 0,0 1 0,0-1-1,0 1 1,0-1 0,0 1 0,0 0 0,0-1-1,0 1 1,-1-1 0,1 1 0,0-1 0,-1 1 0,1 0-1,-1-1 1,-1-1 0,1 3-24,1 0 1,-1 0-1,0-1 1,0 1-1,0 0 1,1 0-1,-1 0 1,0 0-1,0 0 1,1 1-1,-1-1 1,0 0-1,0 0 1,1 0-1,-1 1 1,0-1-1,0 0 1,1 1-1,-1-1 1,0 0-1,1 1 1,-1-1-1,1 1 1,-2 0-1,-39 43-293,25-23 294,-27 39 42,41-57-39,0 0-1,0 1 0,0-1 0,1 1 1,0-1-1,-1 1 0,1 0 1,0 0-1,1-1 0,-1 1 1,1 0-1,-1 0 0,1 0 1,1 7-1,0-10 9,0 0 0,0 1 1,1-1-1,-1 0 0,0 0 0,0 0 0,1 0 0,-1 0 0,1 0 0,-1 0 0,1-1 1,-1 1-1,1 0 0,-1-1 0,1 1 0,0-1 0,-1 0 0,1 1 0,0-1 1,-1 0-1,1 0 0,0 0 0,2-1 0,45-1 19,-48 2-39,38-11-305,-36 9 295,0 1 1,0 0-1,0-1 1,0 1-1,1 0 0,-1 0 1,0 1-1,1-1 1,-1 1-1,1 0 1,-1 0-1,0 0 0,1 0 1,-1 0-1,1 1 1,-1 0-1,5 1 0,-6-1 60,-1-1 0,1 1-1,-1 0 1,0-1 0,1 1-1,-1-1 1,1 0-1,-1 1 1,1-1 0,0 0-1,-1 0 1,1 0 0,-1 0-1,1 0 1,-1 0-1,1 0 1,-1-1 0,1 1-1,-1-1 1,1 1 0,-1-1-1,1 1 1,1-2 0,0 0 39,-1-1 0,0 1 0,0 0 0,0 0 1,0-1-1,0 1 0,0-1 0,-1 0 0,1 1 1,-1-1-1,2-4 0,0-3 121,0-1 0,0 0 0,-1 1 0,0-1 0,0-18 0,-8 0-86,6 28-118,-1 0-1,1 0 1,0 0-1,-1 0 1,1 0-1,-1 0 1,1 0-1,-1 0 1,0 1-1,1-1 1,-1 0-1,0 0 1,0 1-1,1-1 1,-1 0-1,0 1 1,0-1-1,0 1 1,0-1-1,0 1 1,0-1-1,0 1 1,0 0-1,0 0 1,-1-1-1,1 1-212,0 1 155,1 0 0,0 0 0,-1 1-1,1-1 1,0 0 0,0 0 0,0 0 0,0 0 0,0 0-1,0 1 1,0-1 0,1 0 0,-1 0 0,0 0 0,1 0-1,-1 0 1,0 0 0,1 0 0,0 0 0,-1 0 0,1 0-1,-1 0 1,1 0 0,0 0 0,0 0 0,0 0 0,-1 0-1,1-1 1,0 1 0,0 0 0,0-1 0,0 1 0,0-1-1,0 1 1,0-1 0,1 1 0,-1-1 0,0 0 0,0 0-1,2 1 1,49 9-4985,-39-10 3205,0 0 0,-1-1 0,1 0 0,0-1 1,19-5-1,2-5-2635</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14.271"/>
    </inkml:context>
    <inkml:brush xml:id="br0">
      <inkml:brushProperty name="width" value="0.025" units="cm"/>
      <inkml:brushProperty name="height" value="0.025" units="cm"/>
    </inkml:brush>
  </inkml:definitions>
  <inkml:trace contextRef="#ctx0" brushRef="#br0">164 9 7495,'0'0'12097,"-9"-3"-10693,5 2-1306,-1-1 0,1 1 0,0 1 0,-1-1 0,1 0 0,-1 1 0,1 0 0,0 0 0,-1 1 0,1-1 0,-1 1 0,1 0 0,0 0 0,-1 0 0,1 0 0,0 1 0,0 0 0,0 0 0,0 0 0,0 0 0,1 1 0,-1-1 0,1 1 0,-6 5 0,3-2-7,2-3 36,1 0-1,0-1 1,-1 1 0,1 0-1,0 1 1,1-1 0,-1 1-1,1-1 1,-1 1 0,1 0 0,0 0-1,1-1 1,-1 2 0,-1 3-1,7-6-92,-1-1 0,1 0 0,-1 0 0,1-1 0,-1 1 0,1-1 0,0 1 0,-1-1 0,1 0 0,0-1-1,4 0 1,1 1-88,51-7-1687,-46 5 1589,0 0 0,-1 0 0,27 2 0,-39 1 234,0 0 0,-1 0-1,1 0 1,0 0 0,-1 0 0,1 0 0,0 0 0,-1 0-1,1 0 1,-1 1 0,0-1 0,1 0 0,-1 0-1,0 0 1,0 1 0,0-1 0,0 0 0,0 0 0,0 1-1,0-1 1,0 0 0,-1 0 0,0 3 0,-5 31 1733,4-30-1625,-1-1-1,0 0 1,0 1 0,0-1-1,0 0 1,-1-1-1,0 1 1,1-1-1,-1 1 1,0-1-1,-1 0 1,1-1-1,-1 1 1,1-1-1,-1 0 1,0 0-1,-8 2 1,8-2-305,-1-1 0,0 1 0,1-1-1,-1-1 1,1 1 0,-1-1 0,0 0 0,0 0 0,1 0 0,-1-1 0,0 0-1,1 0 1,-1-1 0,1 1 0,-10-5 0,3-8-3584,13-5-5494,8 7 1655</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14.666"/>
    </inkml:context>
    <inkml:brush xml:id="br0">
      <inkml:brushProperty name="width" value="0.025" units="cm"/>
      <inkml:brushProperty name="height" value="0.025" units="cm"/>
    </inkml:brush>
  </inkml:definitions>
  <inkml:trace contextRef="#ctx0" brushRef="#br0">187 0 15118,'0'0'8403,"-7"12"-8195,0 3-28,1 1 0,0 0-1,1 0 1,0 0 0,2 0-1,0 1 1,1-1 0,-1 21 0,3-6 129,-2 12 77,2 0-1,1 1 1,3-1-1,14 66 0,-16-98-376,-2-9-14,1 0 1,-1 0 0,0 0-1,1 0 1,0 0-1,-1 0 1,1 0 0,0 0-1,0-1 1,0 1-1,0 0 1,0 0-1,2 1 1,-2-2-140,-5-15-75,-4 1 83,0 1 0,-1 0-1,-1 0 1,0 1 0,0 1 0,-18-14-1,-12-14 151,29 27-7,7 8 0,1-1 0,-1 1 0,1-1 0,0 0 0,0 1-1,0-1 1,0-1 0,1 1 0,0 0 0,0-1 0,0 1 0,-2-7 0,4 10 1,0 0 0,0 0 1,1 0-1,-1 0 1,0 0-1,1 0 1,-1 0-1,0 1 1,1-1-1,-1 0 0,1 0 1,-1 0-1,1 1 1,-1-1-1,1 0 1,0 1-1,-1-1 0,1 1 1,0-1-1,0 0 1,-1 1-1,1-1 1,0 1-1,0 0 0,0-1 1,0 1-1,-1 0 1,1 0-1,0-1 1,0 1-1,0 0 1,1 0-1,38-6-20,-32 5 13,39-3-227,10-1-1812,0-7-3872,-17-1-2482</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15.278"/>
    </inkml:context>
    <inkml:brush xml:id="br0">
      <inkml:brushProperty name="width" value="0.025" units="cm"/>
      <inkml:brushProperty name="height" value="0.025" units="cm"/>
    </inkml:brush>
  </inkml:definitions>
  <inkml:trace contextRef="#ctx0" brushRef="#br0">1 0 15439,'0'0'6181,"2"10"-4825,12 55 1239,29 87-1,-42-150-2583,0 0 0,0 0 0,-1 0 0,1 0 0,1 0 0,-1 0-1,0 0 1,0 0 0,1 0 0,-1-1 0,1 1 0,-1-1 0,1 1 0,3 2-1,-4-4 20,0 0 0,0 1-1,0-1 1,0 0-1,0 0 1,0 0 0,0 1-1,0-1 1,0 0-1,0-1 1,0 1 0,0 0-1,0 0 1,0 0 0,0 0-1,0-1 1,0 1-1,0 0 1,0-1 0,0 1-1,-1-1 1,1 1-1,1-2 1,2-1 49,-1 0 1,0-1-1,0 1 1,0-1-1,0 0 0,-1 0 1,1 0-1,-1 0 1,0 0-1,0-1 0,0 1 1,1-7-1,3-26 182,1-56 0,-2 51-5913,-4 45 5010,1 0 1,-1 0-1,1 0 1,0 0-1,1 0 1,-1 0-1,0 0 1,1-1-1,-1 1 1,1-1-1,0 0 1,0 0-1,0 0 0,0 0 1,0 0-1,0-1 1,1 0-1,-1 1 1,1-1-1,-1 0 1,1-1-1,5 2 1,21-1-7591</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16.111"/>
    </inkml:context>
    <inkml:brush xml:id="br0">
      <inkml:brushProperty name="width" value="0.025" units="cm"/>
      <inkml:brushProperty name="height" value="0.025" units="cm"/>
    </inkml:brush>
  </inkml:definitions>
  <inkml:trace contextRef="#ctx0" brushRef="#br0">138 297 14350,'0'0'3251,"-9"0"-652,4 1-2458,0 0 0,-1 0-1,1 0 1,-1 0-1,1 1 1,0 0-1,0 0 1,0 0 0,0 1-1,0 0 1,1 0-1,-1 0 1,1 0 0,-1 1-1,1-1 1,0 1-1,1 0 1,-1 1-1,1-1 1,0 0 0,0 1-1,0 0 1,-3 8-1,3-7-66,0-1 1,0 1-1,1 1 0,-1-1 0,2 0 0,-1 0 0,1 1 0,0-1 1,0 1-1,0-1 0,1 1 0,0 0 0,2 6 0,-2-11-54,0 0 0,1-1 0,0 1 0,-1 0 0,1 0 0,0 0 0,0 0 0,0-1 0,0 1 0,0-1 0,1 1 0,-1-1 0,0 1 0,1-1 0,-1 1 0,1-1 0,3 2 0,-2-2 0,0 1 0,0-1 0,1 0 0,-1-1 0,1 1 0,-1-1 0,0 1-1,1-1 1,-1 0 0,1 0 0,-1 0 0,1-1 0,4 0 0,3-2 31,-1-1 0,0 0 1,-1 0-1,1 0 1,-1-2-1,1 1 1,-2-1-1,1 0 0,-1-1 1,0 0-1,0 0 1,7-9-1,-7 7-182,0 0-1,0-1 0,-1 1 1,-1-2-1,0 1 0,0-1 1,-1 1-1,0-2 0,-1 1 1,4-18-1,-9 19-2106,-8 17 1536,-7 15 573,-13 46 61,27-63 154,0 1 0,1-1 1,0 1-1,0-1 0,0 1 0,1 0 1,0-1-1,0 1 0,0 0 0,2 10 0,-1-15-48,-1-1-1,1 1 0,-1 0 0,1 0 1,-1-1-1,1 1 0,0-1 1,-1 1-1,1-1 0,0 1 0,-1-1 1,1 1-1,0-1 0,0 1 0,-1-1 1,1 0-1,0 1 0,0-1 1,0 0-1,-1 0 0,1 0 0,0 0 1,0 0-1,0 0 0,0 0 0,-1 0 1,1 0-1,0 0 0,0 0 0,0 0 1,0 0-1,-1-1 0,1 1 1,0 0-1,1-1 0,29-14 1120,-15 2-950,-1-1 1,0 0-1,-1-1 1,0 0-1,-1-1 1,-1-1-1,-1 0 1,16-29 0,-12 15-68,-1-1 0,-2 0 0,-1-1 0,9-45 0,-18 72-145,-1 1-52,1 0 1,-1 0-1,0-1 1,0 1-1,-1 0 0,0-1 1,1 1-1,-2 0 1,1-1-1,-1 1 1,-1-7-1,1 12 35,0 1-1,0-1 1,0 0-1,0 1 1,0-1-1,0 0 1,0 1-1,0 0 1,0-1-1,0 1 1,0-1-1,0 1 1,0 0-1,1 0 1,-1-1-1,0 1 1,1 0-1,-1 0 1,0 0-1,1 0 1,-1 0-1,1 0 1,-1 0-1,1 0 1,0 0-1,-1 0 1,1 2-1,-17 34-142,8-9 234,0 0-1,2 1 1,1 0 0,2 0 0,0 0 0,2 1-1,2 0 1,3 45 0,-1-66-32,0 0 0,0 1 0,1-1 0,1 0 0,-1-1 0,1 1 0,10 15 0,-11-19-17,0 0 0,0-1 1,0 0-1,1 0 0,-1 0 0,1 0 0,0 0 1,0-1-1,1 0 0,-1 0 0,1 0 0,-1 0 1,1-1-1,0 0 0,8 3 0,-13-5-5,1-1 1,-1 1-1,0-1 0,1 1 0,-1 0 0,1-1 1,-1 1-1,0-1 0,0 1 0,1-1 0,-1 1 1,0-1-1,0 1 0,1-1 0,-1 1 0,0-1 0,0 1 1,0-1-1,0 0 0,0 1 0,0-1 0,0 1 1,0-1-1,0 1 0,0-1 0,0 1 0,0-1 0,0 1 1,-1-1-1,1 0 0,0 1 0,0-1 0,-1 0 1,-5-23 87,-4 2-186,-1-1 0,-1 1 0,-2 1 1,0 0-1,0 1 0,-2 1 0,-19-19 1,33 36 34,9 3-4,0 1 1,0-1 0,0 1 0,0 0 0,-1 1-1,1-1 1,10 8 0,27 8 87,-26-13-316,1-1 0,-1 0 0,1-1-1,-1-2 1,1 0 0,0 0 0,33-5 0,-47 3 309,0 0 0,0 0 0,0 0 0,0-1 0,0 0-1,0 0 1,0 0 0,0-1 0,-1 1 0,1-1 0,-1 0 0,0 0 0,0-1 0,0 1 0,0-1 0,-1 0 0,1 0 0,-1 0-1,0 0 1,0-1 0,-1 1 0,1-1 0,-1 0 0,0 0 0,0 0 0,-1 0 0,1 0 0,-1 0 0,0 0 0,-1 0-1,1-1 1,-1-5 0,0 10 11,0-1 0,1 0 0,-1 1 0,0-1 0,0 1 0,0-1 0,0 0 0,-1 1-1,1-1 1,0 1 0,-1-1 0,1 1 0,-1-1 0,1 1 0,-1-1 0,0 1 0,0 0 0,0-1-1,0 1 1,0 0 0,0 0 0,0-1 0,0 1 0,0 0 0,0 0 0,0 0 0,-1 0-1,1 1 1,-1-1 0,1 0 0,0 0 0,-1 1 0,1-1 0,-1 1 0,1 0 0,-1-1 0,0 1-1,-2 0 1,0 0-24,1 0-1,-1 0 1,0 1-1,0 0 1,0 0-1,0 0 1,1 0-1,-1 0 1,0 1-1,1 0 1,0 0-1,-1 0 1,1 0-1,-5 4 1,-1 3 42,0 0 0,1 1 0,0 0 1,1 0-1,0 1 0,1-1 0,-9 23 0,11-26-8,2 0 0,-1 0 0,1 1 0,0-1 0,1 1 0,-1 0-1,1-1 1,1 1 0,0 0 0,0 0 0,0-1 0,1 1 0,3 13-1,-2-17-36,0 0 0,0-1 0,0 0 0,1 0 0,-1 1 0,1-1 0,-1-1 0,1 1 0,0 0 0,0-1 0,1 1 0,-1-1 0,0 0 0,1 0 0,-1 0 0,1-1 0,0 1 0,-1-1 0,1 0 0,0 0 0,0 0 0,0-1 0,6 1 0,6 1-318,0-1 1,-1-1-1,1-1 0,26-3 1,-32 2-556,0 0 0,0-1 0,19-8 0,9-9-4242,9-12-5286</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16.441"/>
    </inkml:context>
    <inkml:brush xml:id="br0">
      <inkml:brushProperty name="width" value="0.025" units="cm"/>
      <inkml:brushProperty name="height" value="0.025" units="cm"/>
    </inkml:brush>
  </inkml:definitions>
  <inkml:trace contextRef="#ctx0" brushRef="#br0">2 0 22037,'0'0'1697,"-2"72"-159,2-34-481,0 1-288,0-1-449,0 1-224,7-4-64,4 1-320,-4-3-1314,4 1-1569,-7-3-2818</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16.799"/>
    </inkml:context>
    <inkml:brush xml:id="br0">
      <inkml:brushProperty name="width" value="0.025" units="cm"/>
      <inkml:brushProperty name="height" value="0.025" units="cm"/>
    </inkml:brush>
  </inkml:definitions>
  <inkml:trace contextRef="#ctx0" brushRef="#br0">0 27 22870,'0'0'8007,"56"3"-10857,-47-16-2019,-3-3-5125</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21.677"/>
    </inkml:context>
    <inkml:brush xml:id="br0">
      <inkml:brushProperty name="width" value="0.025" units="cm"/>
      <inkml:brushProperty name="height" value="0.025" units="cm"/>
    </inkml:brush>
  </inkml:definitions>
  <inkml:trace contextRef="#ctx0" brushRef="#br0">447 87 5093,'-10'3'165,"-34"9"-11,-1-1-1,-46 3 0,-41 9 359,124-20-261,1-1 0,0 2 0,-1-1 0,1 1 0,0 0 0,1 1 0,-1 0 0,1 0 0,0 0 0,-6 7 0,8-8-227,0 0-1,0 0 0,0 1 1,1-1-1,0 1 1,-1 0-1,2 0 0,-1 0 1,0 1-1,1-1 1,0 0-1,1 1 0,-1 0 1,0 7-1,2-13-31,0 1 0,1 0-1,-1-1 1,0 1 0,1-1 0,-1 1-1,1 0 1,-1-1 0,1 1 0,-1-1-1,1 1 1,0-1 0,-1 1 0,1-1-1,-1 0 1,1 1 0,0-1 0,-1 0-1,1 0 1,0 1 0,0-1 0,-1 0-1,1 0 1,0 0 0,-1 0 0,1 0-1,0 0 1,0 0 0,1 0 0,30 0 60,-23 0-22,50 0 492,222-6 1619,-217 2-1972,1-4 0,84-21 1,34-20-11,148-35-106,-238 65 92,154-11-1,12 19 558,154-11 251,21-7-262,-324 26-3,214 24-1,-346-20-5630,-15-4-22</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22.967"/>
    </inkml:context>
    <inkml:brush xml:id="br0">
      <inkml:brushProperty name="width" value="0.025" units="cm"/>
      <inkml:brushProperty name="height" value="0.025" units="cm"/>
    </inkml:brush>
  </inkml:definitions>
  <inkml:trace contextRef="#ctx0" brushRef="#br0">1 166 1890,'39'3'2415,"45"-1"0,102-17-1594,30 1-392,120 39 441,-40 1-656,490-42 1001,-165-3-909,-228 21-220,798-22 779,-594-12 803,615 47 0,-1062-4-1609,178 8 39,-235-18-70,139-15 1,-193 9-457,-1-1 0,0-2 0,0-2 0,-1-1 0,-1-2 1,39-19-1,-70 29-132,-1 1 0,1-1 0,-1 0 1,0 0-1,0-1 0,6-6 0,2-16-6193</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2.972"/>
    </inkml:context>
    <inkml:brush xml:id="br0">
      <inkml:brushProperty name="width" value="0.025" units="cm"/>
      <inkml:brushProperty name="height" value="0.025" units="cm"/>
    </inkml:brush>
  </inkml:definitions>
  <inkml:trace contextRef="#ctx0" brushRef="#br0">187 1 10218,'0'0'8941,"0"10"-8572,-1 3-321,-1 0 0,0 0 0,-1 0-1,0 0 1,-1 0 0,-1 0 0,-10 21 0,-58 88 493,1-3 820,71-118-1352,0-1-1,1 1 1,-1 0 0,1 0 0,-1 0 0,1 0 0,-1 0 0,1 0 0,0 0 0,-1 0 0,1 0 0,0 0-1,0 0 1,0 1 0,0-1 0,0 0 0,0 0 0,0 0 0,0 0 0,0 0 0,0 0 0,1 0 0,-1 0-1,0 0 1,1 0 0,-1 0 0,1 0 0,-1 0 0,1 0 0,0 0 0,-1 0 0,2 1 0,0-1 15,1 0 0,-1 0 0,1 0 0,-1 0 0,1-1 1,0 1-1,-1-1 0,1 0 0,0 1 0,-1-1 0,1 0 1,4-1-1,12-1 211,-1-1 0,33-10 0,126-47 569,83-23-428,-82 46-4215,-132 31-575,-7 1-3151</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29.863"/>
    </inkml:context>
    <inkml:brush xml:id="br0">
      <inkml:brushProperty name="width" value="0.025" units="cm"/>
      <inkml:brushProperty name="height" value="0.025" units="cm"/>
    </inkml:brush>
  </inkml:definitions>
  <inkml:trace contextRef="#ctx0" brushRef="#br0">1391 75 5862,'-9'-4'3117,"3"1"-2923,-11-6 124,0 1 1,-34-11-1,45 17-316,0 1 0,0-1 1,-1 1-1,1 1 1,-1-1-1,1 1 1,-1 0-1,1 1 1,0-1-1,-1 1 0,1 0 1,0 1-1,-1 0 1,-6 2-1,-14 13-20,0 1-1,2 0 0,0 2 0,1 1 0,-42 47 1,47-47 93,-76 80 768,5 4 0,4 4 0,-84 144 0,118-164-696,4 2 0,4 2 0,5 2 0,3 2 0,-23 103 1,-52 493 5,91-538-146,19-145-10,-109 1011 117,98-788 393,9 0 1,39 329-1,244 949-315,-159-1130-194,-96-320-3,3 0 0,2-2 1,73 108-1,-90-150 29,0-1 1,1 0-1,1-1 0,0-1 0,1 0 1,0-1-1,1 0 0,1-2 1,0 0-1,26 11 0,-33-17-7,1-1 1,0 0-1,0-1 1,0-1-1,0 0 1,0 0-1,1-1 0,-1-1 1,1 0-1,-1-1 1,0 0-1,0-1 1,1 0-1,-1-1 0,0 0 1,-1-1-1,1-1 1,19-9-1,-2-4 23,0-1 1,-1-1-1,-1-2 0,0-1 1,-2 0-1,-1-2 0,33-43 0,-2-9 21,70-128-1,-20 3-6,102-274 0,31-235 4,-114 269-89,-20-5 1,62-597 0,-146 810-502,-16-388 0,-18 436 492,-8 1-1,-71-287 1,-66-35 151,129 433-45,-4 2-1,-2 0 0,-3 3 0,-79-104 0,101 151-131,-1 0 0,0 2 0,-2 0 0,0 1 0,-2 2 0,0 0 0,0 1-1,-2 1 1,0 1 0,-1 1 0,0 2 0,0 0 0,-1 2 0,-1 0-1,0 2 1,0 1 0,-35-3 0,18 6-1365,1 3 1,-1 1-1,-51 8 0,-23 18-5103</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33.007"/>
    </inkml:context>
    <inkml:brush xml:id="br0">
      <inkml:brushProperty name="width" value="0.025" units="cm"/>
      <inkml:brushProperty name="height" value="0.025" units="cm"/>
    </inkml:brush>
  </inkml:definitions>
  <inkml:trace contextRef="#ctx0" brushRef="#br0">1392 0 6374,'-14'0'4575,"-5"1"-4173,-1 1-1,1 1 1,-1 0 0,1 2 0,0 0-1,0 1 1,-28 13 0,-7 10-218,0 1 1,2 3 0,2 2 0,1 3-1,2 1 1,1 2 0,2 3-1,3 1 1,-51 70 0,7 6-94,5 3 1,5 4 0,6 3-1,6 2 1,6 4 0,5 1-1,7 3 1,6 2 0,6 1-1,7 1 1,-13 242 0,35-244 178,7 0 1,6-1-1,28 145 1,-23-217-249,2 0-1,3-1 1,4-1-1,2 0 1,4-3-1,2 0 1,78 119-1,-86-153-7,2 0 0,1-2 0,1-1 1,1-1-1,2-1 0,0-2 0,2-1 0,0-1 0,2-2 0,0-2 0,1 0 1,1-3-1,1-1 0,0-1 0,0-3 0,72 12 0,-69-16-35,1-3-1,-1-1 0,1-1 0,-1-3 0,0-1 1,0-2-1,0-2 0,0-1 0,-1-3 1,0 0-1,-1-3 0,61-31 0,-48 15 17,-2-3 0,-1-1 0,-2-3-1,-2-2 1,-1-1 0,-2-3 0,-2-1-1,48-70 1,-29 26 82,-4-2 1,-3-3-1,70-183 0,-83 167-51,-6 0 0,-4-3 0,23-205 0,-38 151-46,-17-334 0,-7 378 198,-6 0 0,-5 0 0,-6 2 0,-4 1 0,-81-192 0,87 254-50,-2 1 1,-2 1 0,-3 2 0,-57-72 0,67 97-105,-1 2-1,-2 0 1,0 2 0,-2 1-1,0 1 1,-2 2 0,0 0-1,-1 2 1,-40-16-1,27 17-45,0 3 0,-1 1-1,-87-12 1,-142 7-2659,127 22-2599,-4 21-4895</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38.689"/>
    </inkml:context>
    <inkml:brush xml:id="br0">
      <inkml:brushProperty name="width" value="0.025" units="cm"/>
      <inkml:brushProperty name="height" value="0.025" units="cm"/>
    </inkml:brush>
  </inkml:definitions>
  <inkml:trace contextRef="#ctx0" brushRef="#br0">827 416 5189,'-10'-1'1425,"-5"-3"-1147,0 2-1,0 0 0,-1 1 0,1 1 1,0 0-1,0 1 0,0 1 0,0 0 1,0 1-1,0 0 0,1 2 0,-1-1 1,1 2-1,0 0 0,-24 15 0,-3 8-37,2 3 0,1 1-1,1 2 1,-47 58-1,42-38 282,2 1 0,-58 108-1,75-117-487,2 2 0,3 0 0,1 2 0,3 0 0,-13 93 0,16-42-22,5 206-1,11-229 49,3-1 0,4 0 0,2 0 0,49 142 0,-40-158 9,2 0-1,4-2 1,2 0 0,2-2 0,3-2-1,48 58 1,-69-97-54,1 0 1,1-1-1,0 0 0,1-2 1,0 0-1,1-1 0,1 0 1,0-2-1,0-1 1,1 0-1,43 13 0,-48-19-5,0-1-1,1 0 1,0-1-1,-1-1 1,1 0-1,0-1 1,-1-1-1,1-1 1,0 0-1,-1-1 1,0-1 0,1-1-1,-2 0 1,1-1-1,0 0 1,-1-1-1,15-10 1,2-5 8,-1-1 1,-2-2-1,0-1 1,-1-1-1,-2-1 1,-1-1 0,-1-2-1,27-45 1,-11 7-12,-2-2-1,-4-1 1,26-82 0,18-87-275,-10-4 1,61-429-1,-116 574-176,-5 0 0,-7-173 0,-4 235 417,-1 1 1,-2-1-1,-1 1 0,-2 0 1,-2 1-1,-1 0 1,-2 0-1,-1 2 0,-2 0 1,-28-42-1,35 62 115,0 0 0,-2 1 0,1 1-1,-2 0 1,1 1 0,-2 0 0,1 1-1,-2 0 1,1 1 0,-1 1 0,0 0 0,-1 1-1,0 1 1,-22-6 0,24 9-63,-1 0 0,0 1 1,0 1-1,1 0 0,-1 1 0,0 1 1,0 0-1,0 1 0,1 0 0,-1 1 0,1 1 1,-1 1-1,1 0 0,1 0 0,-1 1 1,-20 14-1,0 4-749,1 3 1,1 0-1,1 2 1,2 1-1,1 2 1,-43 62-1,22-27-2691</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41.504"/>
    </inkml:context>
    <inkml:brush xml:id="br0">
      <inkml:brushProperty name="width" value="0.025" units="cm"/>
      <inkml:brushProperty name="height" value="0.025" units="cm"/>
    </inkml:brush>
  </inkml:definitions>
  <inkml:trace contextRef="#ctx0" brushRef="#br0">793 1 1281,'-17'9'4698,"-34"21"-3855,2 2 1,0 3-1,-50 46 1,58-36-624,2 2 0,2 1 0,2 2 0,-47 90 0,35-44 292,-62 183 1,77-167-375,5 1 1,5 1-1,-11 145 1,10 352 29,23-605-164,0 1-2,-1 435 84,33 2 85,-17-346 26,4-1 0,45 136 0,-40-166 71,3-1 1,3-1 0,2-1 0,50 71 0,-58-102-270,0-2 1,2 0 0,1-2 0,2-1-1,0-2 1,2 0 0,1-2-1,1-2 1,1-1 0,1-1 0,0-2-1,1-1 1,1-2 0,1-2-1,0-1 1,1-2 0,0-2 0,69 6-1,-92-14 2,0 0 0,0-1-1,0-1 1,0 0-1,-1-1 1,1-1 0,-1 0-1,0-1 1,0-1-1,25-13 1,-21 7 9,0-1 0,0 0 0,-1-1 0,-1-1 0,0-1 0,25-32 0,-10 4 41,-3-1-1,-1-1 0,-2-1 1,-3-1-1,30-88 0,-11 2 7,-7-2 0,-5-1-1,18-221 1,-25-427 21,-65 88-271,22 549-37,-7 0 1,-74-232 0,88 340 227,-2 1 1,-2 0-1,-1 2 1,-2 0-1,-2 1 1,-42-54-1,54 79 28,0 0 0,-1 1 0,0 0 0,0 1 0,-1 0 0,0 1 0,-1 0-1,0 1 1,-22-9 0,24 13 8,0 0-1,0 0 0,0 1 1,-1 1-1,1 0 0,0 0 1,-1 1-1,1 1 0,-1 0 1,1 0-1,0 1 0,0 0 1,-21 8-1,11-1-16,0 0 1,1 2-1,1 0 0,0 1 0,0 1 1,2 0-1,-25 24 0,4 1-84,2 2-1,-32 46 1,1 13-1133,-64 129-1,20-32-1747,55-114-463</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56.264"/>
    </inkml:context>
    <inkml:brush xml:id="br0">
      <inkml:brushProperty name="width" value="0.025" units="cm"/>
      <inkml:brushProperty name="height" value="0.025" units="cm"/>
    </inkml:brush>
  </inkml:definitions>
  <inkml:trace contextRef="#ctx0" brushRef="#br0">1 518 16912,'0'0'2242,"63"-70"-1569,-23 32-225,8-5-352,6-5-64,6 1 0,-3-1-32,1 1 0,-8 5-256,-3 6-449,-12 3-1152,-12 6-1154,-12 6-641,-11 4-1376</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56.609"/>
    </inkml:context>
    <inkml:brush xml:id="br0">
      <inkml:brushProperty name="width" value="0.025" units="cm"/>
      <inkml:brushProperty name="height" value="0.025" units="cm"/>
    </inkml:brush>
  </inkml:definitions>
  <inkml:trace contextRef="#ctx0" brushRef="#br0">333 1 12524,'0'0'3801,"-8"1"-1677,5-1-2034,0 0-1,1 0 0,-1 1 0,0-1 0,1 1 0,-1-1 0,1 1 0,-1 0 0,1 0 0,-1 0 0,1 1 1,0-1-1,0 0 0,-1 1 0,1 0 0,0-1 0,0 1 0,0 0 0,1 0 0,-1 0 0,0 0 1,1 0-1,-1 1 0,1-1 0,0 0 0,0 1 0,0-1 0,-1 5 0,-27 74 13,-3-1-1,-4-2 1,-82 133-1,109-197-100,1-2 306,0 0-1,1 1 1,-10 23 0,17-35-300,0-1-1,0 1 1,0-1 0,0 1 0,0 0 0,0-1-1,-1 1 1,1 0 0,1-1 0,-1 1 0,0 0-1,0-1 1,0 1 0,0 0 0,0-1 0,1 1-1,-1 0 1,0-1 0,0 1 0,1-1 0,-1 1 0,1-1-1,-1 1 1,0-1 0,1 1 0,-1-1 0,1 1-1,-1-1 1,1 1 0,-1-1 0,1 0 0,0 1-1,-1-1 1,1 0 0,-1 0 0,1 1 0,0-1-1,-1 0 1,1 0 0,0 0 0,-1 0 0,1 0-1,0 0 1,-1 0 0,1 0 0,0 0 0,-1 0-1,1 0 1,-1 0 0,2-1 0,41-5 109,-40 6-93,186-55 141,-79 21-2832,-51 15-1288,-9-2-2167</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57.343"/>
    </inkml:context>
    <inkml:brush xml:id="br0">
      <inkml:brushProperty name="width" value="0.025" units="cm"/>
      <inkml:brushProperty name="height" value="0.025" units="cm"/>
    </inkml:brush>
  </inkml:definitions>
  <inkml:trace contextRef="#ctx0" brushRef="#br0">112 0 12908,'0'0'8034,"-2"14"-6912,-17 125 1114,4-39-1117,-3 132-1,17-191-1009,0-24-72,0 1 0,1-1 0,1 0 0,1 1 1,0-1-1,2 0 0,4 17 0,-6-42 326,-2-1 0,0 0 0,0 1 0,0-1 0,-3-14 0,-67-228-1580,71 254 1195,1 1 1,0-1 0,0 0 0,0 0-1,0 0 1,1 0 0,-1 0 0,1 0 0,0-1-1,0 1 1,0-1 0,0 0 0,0 1-1,5 1 1,-2-1 20,0 1 0,1-1 0,0-1 0,0 1 0,-1-1 0,14 2 0,-12-3 6,1 0-1,-1-1 0,1 0 1,0-1-1,-1 0 1,1 0-1,-1-1 1,1 0-1,-1 0 0,0-1 1,0 0-1,0 0 1,0-1-1,11-7 1,-6 1 22,0-1 1,-1 0 0,0 0 0,-1-1 0,0-1 0,15-21 0,-37 103 1125,10-65-1123,-1 5 57,0 0 0,1 0 0,0 0 1,0 1-1,1-1 0,1 12 0,-1-20-81,1 0-1,-1 0 1,1 0 0,-1 0-1,1 0 1,0-1-1,-1 1 1,1 0-1,0 0 1,0-1-1,-1 1 1,1 0-1,0-1 1,0 1 0,0-1-1,0 1 1,0-1-1,0 1 1,0-1-1,0 0 1,0 1-1,0-1 1,0 0-1,0 0 1,0 0 0,0 0-1,0 0 1,0 0-1,0 0 1,0 0-1,0 0 1,0 0-1,0 0 1,0-1 0,0 1-1,0-1 1,1 0-1,39-15 270,93-93-83,-133 108-190,-1 0 0,1 0-1,0 0 1,0 1-1,0-1 1,0 0-1,0 1 1,-1-1 0,1 1-1,0-1 1,0 1-1,0-1 1,1 1 0,-1 0-1,0 0 1,0-1-1,0 1 1,0 0 0,0 0-1,0 0 1,0 0-1,0 0 1,0 0 0,0 1-1,1-1 1,-1 0-1,0 0 1,0 1 0,0-1-1,0 1 1,0-1-1,0 1 1,-1-1-1,1 1 1,0 0 0,0-1-1,0 1 1,1 1-1,0 2 16,0 1 0,0 0-1,-1 0 1,1-1 0,-1 1-1,0 0 1,0 7-1,0-8-1,-1 0-1,1 0 0,0 0 0,0 0 0,0 0 0,0 0 1,1 0-1,3 7 0,-4-10-13,-1-1 1,1 1-1,-1-1 0,1 0 1,-1 1-1,1-1 0,-1 1 0,1-1 1,-1 0-1,1 0 0,0 1 1,-1-1-1,1 0 0,0 0 1,-1 0-1,1 0 0,-1 0 1,1 0-1,0 0 0,-1 0 0,1 0 1,0 0-1,-1 0 0,2 0 1,24-16-5,-21 12-336,0-1 0,0 0 1,0 0-1,-1-1 1,0 1-1,0-1 0,0 0 1,4-9-1,-6 8-946,1 0 0,-1 0-1,0 0 1,-1-1 0,1 1-1,-2 0 1,1-14 0,-1-13-8202</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57.676"/>
    </inkml:context>
    <inkml:brush xml:id="br0">
      <inkml:brushProperty name="width" value="0.025" units="cm"/>
      <inkml:brushProperty name="height" value="0.025" units="cm"/>
    </inkml:brush>
  </inkml:definitions>
  <inkml:trace contextRef="#ctx0" brushRef="#br0">0 1 17104,'0'0'7271</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58.068"/>
    </inkml:context>
    <inkml:brush xml:id="br0">
      <inkml:brushProperty name="width" value="0.025" units="cm"/>
      <inkml:brushProperty name="height" value="0.025" units="cm"/>
    </inkml:brush>
  </inkml:definitions>
  <inkml:trace contextRef="#ctx0" brushRef="#br0">62 17 17521,'0'0'3064,"-8"2"-2221,2-1-748,4-1-79,0 0 0,0 0 0,0 1-1,0-1 1,0 0 0,0 1 0,0-1-1,1 1 1,-1 0 0,0 0-1,0 0 1,0 0 0,1 0 0,-1 0-1,0 0 1,1 1 0,-1-1 0,1 0-1,-1 1 1,1-1 0,0 1-1,0 0 1,0-1 0,0 1 0,0 0-1,0 0 1,0 0 0,0 0 0,1 0-1,-1 0 1,1-1 0,-1 1-1,1 3 1,0 2 54,0 0 0,1 0 0,-1 0-1,1 0 1,1 0 0,0 0 0,0 0-1,0-1 1,4 10 0,-4-15-48,-1 1 0,0 0 0,0 0 1,1-1-1,-1 1 0,0-1 0,1 1 0,0-1 0,-1 0 0,1 0 0,0 1 0,0-1 1,0 0-1,-1-1 0,1 1 0,0 0 0,0 0 0,0-1 0,1 1 0,-1-1 0,0 0 1,0 0-1,0 0 0,0 0 0,0 0 0,0 0 0,0 0 0,0-1 0,0 1 0,1-1 1,-1 1-1,0-1 0,-1 0 0,1 0 0,0 0 0,2-1 0,3-2 100,0 0-1,-1-1 1,0 1-1,0-1 1,0-1-1,0 1 0,-1-1 1,0 0-1,0 0 1,-1 0-1,0-1 1,0 1-1,0-1 1,-1 0-1,0 0 0,0-1 1,-1 1-1,0-1 1,2-12-1,-21 78 2153,16-56-2265,1-1 0,0 1 0,0-1-1,0 1 1,0 0 0,0-1 0,0 1 0,0-1-1,1 1 1,-1 0 0,1-1 0,-1 1-1,1-1 1,-1 0 0,1 1 0,0-1-1,0 1 1,-1-1 0,1 0 0,0 1-1,0-1 1,1 0 0,-1 0 0,0 0-1,0 0 1,2 1 0,0-1-2,0 0 0,0 0 0,0 0 0,0 0 0,0-1 0,0 1 0,1-1 0,-1 0 0,0 0 0,0 0 0,0 0 0,5-2 0,3 0 14,1-1 1,-1 0 0,0-1 0,0 0 0,0-1 0,13-8 0,16-18-3,-31 23-20,0 0 1,0 1-1,1 0 1,0 1-1,16-8 1,-26 14 0,1 0 0,0 0 1,-1 0-1,1 0 0,-1 0 0,1 0 1,-1 0-1,1 0 0,0 0 0,-1 0 1,1 0-1,-1 0 0,1 1 0,-1-1 1,1 0-1,-1 0 0,1 1 0,-1-1 1,1 0-1,-1 0 0,1 1 0,-1-1 1,0 1-1,1-1 0,-1 0 0,1 1 1,-1-1-1,0 1 0,0-1 0,1 1 1,-1-1-1,0 1 0,0-1 0,1 1 1,-1-1-1,0 1 0,0 0 0,0 0 1,7 32 13,1-2-17,-7-30-34,0 1-1,0-1 1,1 0-1,-1 1 1,1-1-1,0 0 1,-1 0-1,1 0 1,0 0-1,-1-1 1,1 1-1,0 0 1,0-1-1,0 1 1,0-1-1,-1 0 1,1 1-1,0-1 0,0 0 1,0 0-1,0 0 1,0-1-1,0 1 1,0 0-1,-1-1 1,1 1-1,0-1 1,0 0-1,0 1 1,-1-1-1,1 0 1,1-1-1,6-3-969,-1 0 0,0 0-1,-1 0 1,1-1 0,6-7 0,12-13-3542,0-2-1526</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58.461"/>
    </inkml:context>
    <inkml:brush xml:id="br0">
      <inkml:brushProperty name="width" value="0.025" units="cm"/>
      <inkml:brushProperty name="height" value="0.025" units="cm"/>
    </inkml:brush>
  </inkml:definitions>
  <inkml:trace contextRef="#ctx0" brushRef="#br0">74 1 12396,'0'0'13212,"-8"8"-13169,-37 40-1634,43-45 1452,-1 1 1,1 0-1,0 0 1,0 0-1,0 0 1,0 0 0,1 1-1,0-1 1,0 0-1,0 1 1,0-1-1,1 1 1,-1-1 0,1 1-1,1 6 1,0-9 62,-1-1 0,1 1 1,0-1-1,0 1 0,0-1 1,0 1-1,0-1 0,0 0 1,0 1-1,0-1 0,1 0 1,-1 0-1,0 0 0,1 0 1,-1 0-1,1 0 0,-1 0 1,1-1-1,-1 1 1,1-1-1,0 1 0,-1-1 1,1 1-1,0-1 0,0 0 1,-1 0-1,1 0 0,2 0 1,3 1-83,1-1 1,-1 0-1,1 0 1,-1-1-1,10-2 1378,-19 8 2845,2-4-3928,0 0-1,-1 0 0,1 0 0,0 0 0,0 0 0,-1 0 0,1 0 0,0 0 0,0 0 1,0 0-1,0 0 0,0 0 0,0 0 0,1 0 0,-1 0 0,0 0 0,0 0 1,1 1-1,5-3-113,0 1-1,0-1 1,0 0 0,0-1 0,0 0 0,0 0 0,0 0 0,-1 0 0,1-1 0,-1 0 0,0 0-1,0-1 1,0 1 0,0-1 0,-1 0 0,1 0 0,4-7 0,-2 4 20,-1 0 1,0-1 0,0 0-1,-1 0 1,0-1-1,0 1 1,-1-1-1,0 0 1,-1 0 0,4-15-1,-10 36 1762,-2 4-1521,1 0 0,1 0 0,-2 21 1,5-33-253,0 2 9,0 1 1,0-1-1,1 1 0,0-1 0,0 0 0,3 11 1,-3-16-39,-1 1 0,1 0 0,0-1 1,0 1-1,0-1 0,1 0 0,-1 1 0,0-1 1,1 0-1,-1 1 0,0-1 0,1 0 0,-1 0 1,1 0-1,0-1 0,-1 1 0,1 0 1,0 0-1,-1-1 0,1 1 0,0-1 0,0 0 1,0 0-1,-1 1 0,1-1 0,0 0 0,3-1 1,-2 2-43,0-1 1,-1 0 0,1-1-1,0 1 1,0 0 0,-1-1-1,1 1 1,0-1 0,0 0-1,-1 0 1,1 0-1,-1 0 1,1-1 0,-1 1-1,0-1 1,1 1 0,-1-1-1,0 0 1,0 0 0,0 0-1,0 0 1,0 0 0,-1 0-1,1-1 1,-1 1 0,3-5-1,5-32-3449,-10-6-3743,-4 17 307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4.465"/>
    </inkml:context>
    <inkml:brush xml:id="br0">
      <inkml:brushProperty name="width" value="0.025" units="cm"/>
      <inkml:brushProperty name="height" value="0.025" units="cm"/>
    </inkml:brush>
  </inkml:definitions>
  <inkml:trace contextRef="#ctx0" brushRef="#br0">54 0 4805,'0'0'14669,"-4"10"-14204,-8 25-84,2 0 0,2 1 1,1 0-1,2 0 0,1 1 1,2 38-1,1-75-366,1 1 0,0-1 0,0 1 0,0-1 0,0 1 0,0 0 0,0-1 0,0 1 0,0-1 0,0 1 0,0-1 0,0 1 0,1-1 0,-1 1 0,0 0 0,0-1 0,1 1 0,-1-1 0,0 1 0,0-1 0,1 0 0,-1 1 0,1-1 0,-1 1 0,0-1 1,1 0-1,-1 1 0,1-1 0,-1 0 0,1 1 0,-1-1 0,1 0 0,-1 1 0,2-1 0,19-8 638,17-27 335,-6-4-805,-1-2-1,45-82 1,-36 56-138,-40 77-35,0-1 0,-1 1-1,0-1 1,0 0 0,-4 12 0,0-9 50,1-1 69,0-1-1,1 1 1,0 0 0,1-1 0,-2 22-1,19-35 129,1-7-150,-1 0 0,0-1 0,-1-1 0,22-23 1,-23 21-127,0 2 0,1-1 0,0 2 0,0 0 0,22-11-1,-36 21 11,1 1 0,-1 0-1,1-1 1,-1 1-1,1 0 1,-1-1-1,1 1 1,-1 0-1,1 0 1,0 0-1,-1-1 1,1 1-1,0 0 1,-1 0-1,1 0 1,-1 0-1,1 0 1,0 0-1,-1 0 1,1 1-1,0-1 1,-1 0-1,1 0 1,-1 0-1,1 0 1,0 1-1,-1-1 1,1 0-1,-1 1 1,1-1-1,-1 0 1,1 1-1,-1-1 1,1 1-1,-1-1 1,0 1-1,1-1 1,0 2-1,0 0 2,0 1 0,-1 0 0,1 0 0,-1 0 0,1-1 0,-1 1 0,0 0 0,0 0 0,-1 4 0,0 6 111,-1-1 0,0 0 1,-7 20-1,6-24-765,-4 11 2753,5-16-5352,7-19-12630,5 4 6714</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58.870"/>
    </inkml:context>
    <inkml:brush xml:id="br0">
      <inkml:brushProperty name="width" value="0.025" units="cm"/>
      <inkml:brushProperty name="height" value="0.025" units="cm"/>
    </inkml:brush>
  </inkml:definitions>
  <inkml:trace contextRef="#ctx0" brushRef="#br0">0 1 14958,'0'0'8360,"53"32"-17328</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59.214"/>
    </inkml:context>
    <inkml:brush xml:id="br0">
      <inkml:brushProperty name="width" value="0.025" units="cm"/>
      <inkml:brushProperty name="height" value="0.025" units="cm"/>
    </inkml:brush>
  </inkml:definitions>
  <inkml:trace contextRef="#ctx0" brushRef="#br0">77 251 20243,'0'0'6876,"-11"6"-6054,-31 21-80,40-25-700,0 0-1,0 0 1,0 1 0,0-1-1,0 0 1,0 1-1,1-1 1,0 1 0,-1-1-1,1 1 1,0-1 0,0 1-1,0 0 1,1 0-1,-1 0 1,1-1 0,-1 1-1,1 0 1,0 0-1,0 0 1,0 0 0,1 0-1,-1 0 1,1-1 0,-1 1-1,1 0 1,0 0-1,0-1 1,0 1 0,0 0-1,1-1 1,-1 1 0,1-1-1,0 0 1,-1 1-1,1-1 1,0 0 0,0 0-1,1 0 1,-1 0-1,0-1 1,0 1 0,1-1-1,-1 1 1,1-1 0,0 0-1,-1 0 1,5 1-1,2 0-38,0 0-1,-1-1 0,1-1 1,0 1-1,0-1 0,0-1 1,0 0-1,-1 0 0,1-1 1,0 0-1,-1 0 0,1-1 1,-1 0-1,0 0 0,0-1 1,0 0-1,0-1 1,9-7-1,-10 7-19,0 0 0,0 0-1,-1-1 1,0 0 0,0 0 0,-1 0 0,0-1-1,0 0 1,0 0 0,-1 0 0,0-1 0,0 1 0,-1-1-1,0 0 1,0 0 0,-1 0 0,0 0 0,0-1 0,0-10-1,-2 19 19,0-1 0,0 1 0,0 0 0,0-1-1,0 1 1,0 0 0,0-1 0,0 1 0,0 0-1,0 0 1,0-1 0,0 1 0,0 0-1,0-1 1,0 1 0,0 0 0,0 0 0,0-1-1,-1 1 1,1 0 0,0-1 0,0 1 0,0 0-1,-1 0 1,1 0 0,0-1 0,0 1-1,0 0 1,-1 0 0,1 0 0,0 0 0,0-1-1,-1 1 1,1 0 0,0 0 0,-1 0 0,1 0-1,-1 0 1,-11 6 58,-11 17 65,18-15-68,0 0 0,0 1 0,1 0 0,0 0 0,0 0 0,1 0-1,-4 19 1,7-26-46,-1 0-1,1 0 0,0 1 0,-1-1 0,1 0 0,0 0 0,0 1 0,0-1 1,1 0-1,-1 0 0,1 0 0,-1 1 0,1-1 0,-1 0 0,1 0 1,0 0-1,0 0 0,0 0 0,1 0 0,-1 0 0,0 0 0,1-1 1,-1 1-1,1 0 0,-1-1 0,1 1 0,0-1 0,0 0 0,-1 1 1,1-1-1,0 0 0,0 0 0,0 0 0,0-1 0,1 1 0,-1 0 1,0-1-1,0 1 0,0-1 0,4 0 0,1 1-25,0-1 0,0 0 0,1 0 0,-1-1 0,0 1-1,0-2 1,0 1 0,0-1 0,0 0 0,0-1 0,0 1 0,-1-2 0,1 1 0,7-5 0,-4 0-52,0 0 0,-1 0 0,0-1 1,0 0-1,0 0 0,-1-1 0,11-19 1,-7 8-21,-1 0 0,0-1 0,-2-1 0,-1 1 0,0-1 0,-2-1 0,-1 0 0,3-28 0,-8 51 100,1-1-1,-1 1 0,0 0 1,1 0-1,-1-1 1,0 1-1,0 0 0,0 0 1,0-1-1,0 1 0,0 0 1,0 0-1,-1-1 1,1 1-1,0 0 0,-1 0 1,1 0-1,-1-1 1,1 1-1,-1 0 0,0 0 1,1 0-1,-1 0 0,0 0 1,0 0-1,0 0 1,0 0-1,0 1 0,0-1 1,0 0-1,0 0 1,0 1-1,-1-1 0,0 1 12,0 0-1,0 0 0,0 1 0,0 0 1,0-1-1,0 1 0,0 0 0,0 0 0,0 0 1,0 0-1,1 0 0,-1 0 0,0 0 1,1 1-1,-1-1 0,1 1 0,0-1 1,-1 1-1,1-1 0,-2 5 0,-4 4 96,0 2-1,0-1 0,1 1 1,1 0-1,0 0 0,1 1 1,0-1-1,1 1 0,0 0 0,-1 19 1,4-28-224,0 1 0,0-1-1,1 1 1,-1 0 0,1-1 0,0 1 0,0-1 0,0 1 0,1-1 0,-1 0 0,1 0 0,0 1-1,5 6 1,-4-8-315,0 0 0,0 0 0,0 0-1,0-1 1,1 0 0,-1 1-1,1-1 1,0 0 0,-1-1-1,1 1 1,0-1 0,0 1-1,0-1 1,0 0 0,0-1 0,0 1-1,0-1 1,5 1 0,27-1-11196</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1:59.636"/>
    </inkml:context>
    <inkml:brush xml:id="br0">
      <inkml:brushProperty name="width" value="0.025" units="cm"/>
      <inkml:brushProperty name="height" value="0.025" units="cm"/>
    </inkml:brush>
  </inkml:definitions>
  <inkml:trace contextRef="#ctx0" brushRef="#br0">162 66 9513,'0'0'5744,"6"-10"-2338,17-29-603,-23 39-2752,0 0 1,1 0-1,-1-1 0,0 1 1,0-1-1,1 1 1,-1 0-1,0-1 1,0 1-1,0 0 0,1-1 1,-1 1-1,0-1 1,0 1-1,0 0 1,0-1-1,0 1 1,0-1-1,0 1 0,0-1 1,0 1-1,0 0 1,0-1-1,0 1 1,0-1-1,0 1 0,-1-1 1,1 1-1,0 0 1,0-1-1,0 1 1,-1 0-1,1-1 1,0 1-1,0 0 0,-1-1 1,1 1-1,0 0 1,-1-1-1,1 1 1,0 0-1,-1 0 0,1-1 1,0 1-1,-1 0 1,1 0-1,-1 0 1,1 0-1,0-1 1,-1 1-1,1 0 0,-1 0 1,1 0-1,-1 0 1,0 0-1,-23 2 570,21-1-418,-4 1-119,0 0 0,0 0 0,0 1 0,0 0-1,0 1 1,1 0 0,-1 0 0,1 0-1,0 0 1,0 1 0,0 0 0,1 1-1,0-1 1,0 1 0,0 0 0,-5 10-1,3-6 16,1 0 0,1 1 0,0 0 0,0 0 0,1 0 0,0 1 0,1-1 0,0 1 0,-1 19-1,3-29-92,1 0-1,0 0 1,0 0-1,0 0 1,0 0 0,0 0-1,1 0 1,-1 0-1,1 0 1,-1 0-1,1 0 1,0 0-1,0 0 1,0 0-1,0 0 1,0 0-1,0-1 1,0 1-1,0 0 1,1-1-1,-1 1 1,3 1-1,-1-1-1,0-1 0,0 0-1,0 1 1,0-1 0,0-1-1,0 1 1,0 0-1,0-1 1,0 1 0,0-1-1,0 0 1,0 0 0,5-1-1,5-1-244,0-1 0,0 0 0,0-1-1,-1 0 1,0-1 0,14-8 0,52-34-4287,-7-12-4141,-34 19 3096</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00.079"/>
    </inkml:context>
    <inkml:brush xml:id="br0">
      <inkml:brushProperty name="width" value="0.025" units="cm"/>
      <inkml:brushProperty name="height" value="0.025" units="cm"/>
    </inkml:brush>
  </inkml:definitions>
  <inkml:trace contextRef="#ctx0" brushRef="#br0">122 1 9065,'0'0'5450,"-8"8"-1814,-4 5-3009,1-1 0,0 2 0,1-1 0,0 2 0,2-1 0,-1 1 0,2 1 0,0-1 0,0 1 0,2 0 0,0 1 0,-5 30 0,10-46-623,-1 0-1,1 0 0,0 0 1,0 0-1,-1 0 0,1 0 1,0 0-1,0 0 0,0 0 1,0 0-1,0 0 0,0 0 1,0 0-1,1 0 0,-1 0 1,0-1-1,0 1 1,1 0-1,-1 0 0,1 0 1,-1 0-1,1 0 0,-1 0 1,1-1-1,-1 1 0,1 0 1,0-1-1,-1 1 0,1 0 1,0-1-1,0 1 0,-1 0 1,1-1-1,0 0 1,0 1-1,0-1 0,0 1 1,0-1-1,0 0 0,0 0 1,0 1-1,0-1 0,0 0 1,-1 0-1,1 0 0,0 0 1,0 0-1,0 0 0,0 0 1,0-1-1,0 1 0,2-1 1,0 0-34,0 0 1,0 0-1,0-1 0,0 1 1,-1-1-1,1 0 0,0 0 1,-1 0-1,1 0 0,-1 0 1,0-1-1,0 1 1,0-1-1,4-5 0,-1-6-167,0 0 0,-1 0 1,0-1-1,-1 1 0,-1-1 0,0 0 0,-1 1 0,-1-19 0,-16 68 2065,15-30-1809,-1 0 0,2 0 0,-1 1 0,1-1 0,-1 0 0,1 1 0,1-1 0,-1 0-1,3 9 1,-2-13-51,-1 1 0,1 0 0,1-1 0,-1 1 0,0-1 0,0 0-1,0 1 1,1-1 0,-1 0 0,1 0 0,-1 0 0,1 0 0,-1 0-1,1 0 1,0 0 0,-1 0 0,1-1 0,0 1 0,0-1 0,0 1 0,-1-1-1,1 0 1,0 1 0,0-1 0,0 0 0,0 0 0,0-1 0,-1 1-1,1 0 1,2-1 0,3 0-43,0-1-1,0 1 0,0-1 1,-1-1-1,1 1 0,-1-1 0,1 0 1,-1-1-1,0 1 0,-1-1 1,1 0-1,0-1 0,-1 1 1,0-1-1,5-7 0,1 0-53,-2-1-1,0 1 0,-1-2 0,0 1 0,11-27 0,-30 65 542,2 0 0,1 0 0,1 1 0,1 0 0,1 1 0,2-1 0,0 1 0,2 26 0,0-51-449,1-1 0,0 0-1,0 1 1,0-1 0,1 1 0,-1-1 0,0 0 0,0 1 0,1-1 0,-1 0 0,1 1 0,-1-1 0,1 0 0,-1 1 0,1-1 0,0 0 0,0 0 0,0 0-1,0 0 1,0 0 0,0 0 0,0 0 0,0 0 0,0 0 0,0 0 0,0 0 0,0-1 0,1 1 0,-1-1 0,0 1 0,1-1 0,-1 1 0,0-1 0,1 0-1,-1 1 1,0-1 0,1 0 0,-1 0 0,1 0 0,-1 0 0,1 0 0,-1 0 0,0-1 0,1 1 0,-1 0 0,2-1 0,1-1-170,0 0 0,0 0 0,0 0 0,0 0 0,0 0 0,0-1 0,-1 0 0,1 1 0,-1-1 0,0-1 0,0 1 0,0 0 0,4-7 0,-4 3-696,0 0 0,0 0 0,0 0-1,-1 0 1,0 0 0,2-12 0,-1-48-8635,-3 7-2075</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00.470"/>
    </inkml:context>
    <inkml:brush xml:id="br0">
      <inkml:brushProperty name="width" value="0.025" units="cm"/>
      <inkml:brushProperty name="height" value="0.025" units="cm"/>
    </inkml:brush>
  </inkml:definitions>
  <inkml:trace contextRef="#ctx0" brushRef="#br0">13 1 14638,'0'0'9897,"-12"62"-8904,14-43-833,12-2-96,6-2-224,7-4-1826,0-3-1409,2-4-2530,-1-4-3653</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00.814"/>
    </inkml:context>
    <inkml:brush xml:id="br0">
      <inkml:brushProperty name="width" value="0.025" units="cm"/>
      <inkml:brushProperty name="height" value="0.025" units="cm"/>
    </inkml:brush>
  </inkml:definitions>
  <inkml:trace contextRef="#ctx0" brushRef="#br0">124 94 12684,'0'0'5023,"-7"3"-1563,-5 2-2695,1 0 1,0 1-1,0 0 1,-15 12-1,23-15-609,-1-1 0,1 1-1,-1 0 1,1 1 0,0-1-1,0 0 1,0 1 0,1 0-1,-1-1 1,1 1 0,0 0-1,0 0 1,0 1 0,0-1-1,1 0 1,0 1-1,0-1 1,-1 6 0,3-8-190,-1-1 1,0 0-1,1 1 0,-1-1 1,1 0-1,0 0 0,-1 0 1,1 1-1,0-1 1,0 0-1,0 0 0,0 0 1,0 0-1,0 0 1,0 0-1,0-1 0,0 1 1,1 0-1,-1 0 0,0-1 1,0 1-1,1-1 1,-1 1-1,0-1 0,1 0 1,-1 1-1,3-1 1,48 8-2319,-36-7 1492,-7 1 616,1 0 0,0 0 0,-1 1 0,0 0 0,0 1 0,12 6 0,-20-10 357,1 1 1,-1 0-1,1-1 1,-1 1-1,1 0 1,-1 0-1,0 0 1,0 0-1,0 0 1,1 0-1,-1 1 1,0-1-1,0 0 1,0 0-1,-1 1 1,1-1-1,0 1 1,0-1-1,-1 1 1,1-1-1,-1 1 1,0-1-1,1 1 1,-1 0 0,0-1-1,0 1 1,0-1-1,0 1 1,0 0-1,0-1 1,0 1-1,0-1 1,-1 1-1,1-1 1,-1 1-1,1 0 1,-1-1-1,0 0 1,0 1-1,1-1 1,-1 1-1,0-1 1,0 0-1,0 0 1,0 1-1,-1-1 1,1 0-1,-2 1 1,-8 8 193,0-1-1,-1 0 1,0 0 0,0-1-1,0-1 1,-1-1 0,0 1 0,-1-2-1,0 0 1,-19 5 0,32-10-361,1 0 1,0 0 0,0 0-1,-1 0 1,1 0-1,0 0 1,0 0 0,-1 0-1,1 0 1,0 0 0,-1 0-1,1 0 1,0 0 0,0 0-1,-1 0 1,1 0-1,0 0 1,-1 0 0,1-1-1,0 1 1,0 0 0,-1 0-1,1 0 1,0 0 0,0-1-1,0 1 1,-1 0-1,1 0 1,0 0 0,0-1-1,0 1 1,0 0 0,-1 0-1,1-1 1,0 1-1,0 0 1,0 0 0,0-1-1,0 1 1,0 0 0,0-1-1,5-14-1632,13-12-1428,35-36-6265,-22 26 3774</inkml:trace>
  <inkml:trace contextRef="#ctx0" brushRef="#br0" timeOffset="1">263 137 10570,'0'0'16528,"16"69"-15599,-26-35-289,1 0-159,-2-3-353,2-2-128,3-8-385,6-7-1024,0-9-577,0-10-5829,0-17-2979</inkml:trace>
  <inkml:trace contextRef="#ctx0" brushRef="#br0" timeOffset="2">245 1 18449,'0'0'6471,"54"50"-6984,-34-33-1505,2-2-1922,5-4-4195</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01.144"/>
    </inkml:context>
    <inkml:brush xml:id="br0">
      <inkml:brushProperty name="width" value="0.025" units="cm"/>
      <inkml:brushProperty name="height" value="0.025" units="cm"/>
    </inkml:brush>
  </inkml:definitions>
  <inkml:trace contextRef="#ctx0" brushRef="#br0">146 1 13581,'0'0'10431,"-8"2"-8931,-51 25 338,55-25-1881,-1 1 0,1-1-1,0 1 1,0 0 0,0 0 0,0 1-1,0-1 1,1 1 0,0 0 0,0 0 0,0 0-1,-5 9 1,10-12-145,-1 1 0,1-1 0,-1 1 0,1-1 0,0 0 0,0 0 0,0 0 0,-1 0 0,1 0 0,0 0 0,0-1 0,0 1 0,0 0 0,0-1 0,0 0 0,1 1 0,3-1 0,5 3-341,-3-1 627,-1 2 0,0-1 0,0 1 0,0 0 0,-1 1 0,0 0 1,1 0-1,-1 0 0,7 9 0,-10-12 85,-1 1 1,0-1 0,0 0-1,0 1 1,-1-1 0,1 1-1,0 0 1,-1-1 0,0 1-1,0 0 1,0 0 0,0 0-1,0 0 1,0 0 0,-1 0-1,1 0 1,-1 0 0,0 0-1,0 0 1,0 0 0,-1 0-1,1 0 1,-1 0-1,1 0 1,-1 0 0,0 0-1,-2 5 1,0-5-53,0 0 1,0 0-1,0-1 1,-1 0-1,1 1 0,0-1 1,-1 0-1,0-1 0,1 1 1,-1-1-1,0 1 1,0-1-1,0 0 0,1-1 1,-1 1-1,0-1 0,-5 1 1,-3 0-338,0-1 0,0 0 0,1 0 0,-21-5 0,19 0-1538,8-3-4824</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01.699"/>
    </inkml:context>
    <inkml:brush xml:id="br0">
      <inkml:brushProperty name="width" value="0.025" units="cm"/>
      <inkml:brushProperty name="height" value="0.025" units="cm"/>
    </inkml:brush>
  </inkml:definitions>
  <inkml:trace contextRef="#ctx0" brushRef="#br0">0 592 12172,'0'0'6470,"65"-43"-4709,-4 2-127,15-13-385,14-11-384,9-5-481,4-1-320,-2 1-768,-10 5-994,-13 5-1185,-19 8-2690</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02.031"/>
    </inkml:context>
    <inkml:brush xml:id="br0">
      <inkml:brushProperty name="width" value="0.025" units="cm"/>
      <inkml:brushProperty name="height" value="0.025" units="cm"/>
    </inkml:brush>
  </inkml:definitions>
  <inkml:trace contextRef="#ctx0" brushRef="#br0">397 1 14574,'-12'2'1484,"0"0"-1305,0 0 0,0 1 0,1 1 0,-1 0 0,1 1 0,-1 0 0,2 0 0,-1 1 0,0 1 0,1 0 0,1 0 0,-1 1 0,1 0 0,-9 11 0,-7 16 876,3 0 1,0 2-1,-23 56 0,4-8 452,31-67-1393,3-6-172,0 0 0,1 1 1,0-1-1,1 1 0,0 1 1,1-1-1,1 0 0,-4 26 0,8-39-22,-1 1-1,1 0 0,-1-1 0,1 1 0,-1-1 0,1 1 0,0-1 0,-1 1 0,1-1 1,0 0-1,-1 1 0,1-1 0,0 0 0,0 1 0,-1-1 0,1 0 0,0 0 1,0 0-1,-1 0 0,1 0 0,0 0 0,0 0 0,-1 0 0,3 0 0,27 0-36,-23 0 68,8-2 28,0 0 1,0-1-1,0-1 1,-1-1-1,1 0 1,-1 0-1,25-14 1,-3 2 34,206-105-3863,-157 71-1954</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02.631"/>
    </inkml:context>
    <inkml:brush xml:id="br0">
      <inkml:brushProperty name="width" value="0.025" units="cm"/>
      <inkml:brushProperty name="height" value="0.025" units="cm"/>
    </inkml:brush>
  </inkml:definitions>
  <inkml:trace contextRef="#ctx0" brushRef="#br0">5 218 11371,'0'0'12897,"10"-6"-12208,11-6-418,2 0 45,1-2-1,40-31 0,-60 42-301,0-1 0,0 1-1,0-1 1,0 1 0,-1-1-1,1 0 1,-1 0 0,0-1 0,0 1-1,-1-1 1,1 1 0,-1-1-1,0 0 1,0 0 0,0 0-1,-1 0 1,0 0 0,0 0-1,0 0 1,-1-1 0,0 1-1,0-10 1,0 14-13,0 1 1,-1-1-1,1 0 1,0 0-1,0 1 0,0-1 1,-1 0-1,1 1 1,0-1-1,-1 0 0,1 1 1,-1-1-1,1 1 1,-1-1-1,1 1 0,-1-1 1,1 0-1,-1 1 1,0 0-1,1-1 0,-1 1 1,1-1-1,-1 1 1,0 0-1,1 0 0,-1-1 1,0 1-1,0 0 1,-1 0-1,-24 7-10,19-3-9,0 0 0,1 0 0,-1 1 0,1 0 0,-7 7 0,0 5 8,0 2-1,1-1 0,1 1 1,1 1-1,1 0 0,0 0 1,2 1-1,0 0 0,2 0 1,0 1-1,1 0 0,1-1 1,0 36-1,3-54 9,0 0 0,0 0 0,0 0 0,0 0 0,0 0 0,1 0 0,0 0 0,-1 0 0,1 0 0,0 0-1,1-1 1,-1 1 0,0 0 0,1-1 0,0 1 0,-1 0 0,1-1 0,0 0 0,0 0 0,4 4 0,-3-5 0,0 1 0,0-1 0,0 0 0,0 0-1,0 0 1,0-1 0,1 1 0,-1-1 0,0 1 0,1-1 0,-1 0 0,0 0-1,0-1 1,1 1 0,-1-1 0,0 1 0,0-1 0,1 0 0,4-3-1,6-2-122,0-1-1,-1-1 0,0 0 0,0-1 0,-1 0 0,0-1 0,-1-1 0,18-19 0,-11 10-342,-2-1-1,0-1 1,-1 0 0,15-32-1,-22 36-1028,-1 0-1,0 0 1,6-33-1,-8 7-4326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5.025"/>
    </inkml:context>
    <inkml:brush xml:id="br0">
      <inkml:brushProperty name="width" value="0.025" units="cm"/>
      <inkml:brushProperty name="height" value="0.025" units="cm"/>
    </inkml:brush>
  </inkml:definitions>
  <inkml:trace contextRef="#ctx0" brushRef="#br0">177 53 11371,'0'0'6683,"-1"-8"-5364,-4-25-171,5 32-1113,-1 0 0,1 1 1,-1-1-1,1 0 1,0 1-1,-1-1 0,1 0 1,-1 1-1,1-1 0,-1 1 1,0-1-1,1 1 0,-1-1 1,1 1-1,-1 0 0,0-1 1,1 1-1,-1 0 1,0 0-1,0-1 0,1 1 1,-1 0-1,0 0 0,1 0 1,-1 0-1,0 0 0,0 0 1,1 0-1,-1 0 0,0 0 1,0 0-1,1 0 1,-1 0-1,0 1 0,0-1 1,1 0-1,-1 0 0,0 1 1,1-1-1,-1 1 0,0-1 1,1 0-1,-1 1 0,0 0 1,-26 19 49,8-1 536,-31 39 1,44-50-395,0 0 1,1 0 0,-1 1 0,2 0 0,-1 0 0,2 0 0,-1 1 0,-2 11 0,6-21-224,0 1 1,0-1-1,0 1 0,0-1 1,0 0-1,0 1 1,1-1-1,-1 1 0,0-1 1,0 0-1,0 1 0,1-1 1,-1 0-1,0 1 1,0-1-1,1 0 0,-1 1 1,0-1-1,1 0 1,-1 0-1,0 1 0,1-1 1,-1 0-1,0 0 1,1 1-1,-1-1 0,1 0 1,-1 0-1,0 0 0,1 0 1,-1 0-1,1 0 1,-1 0-1,0 0 0,1 0 1,-1 0-1,1 0 1,-1 0-1,1 0 0,-1 0 1,0 0-1,1 0 1,20-4 158,-2-4-76,-1-1 0,0-1 0,0-1 0,-1 0 0,31-27 0,-9 8-27,-24 18-58,-10 7-5,1 1 1,-1 0-1,1 0 1,0 0-1,0 1 0,0-1 1,0 1-1,12-3 1,-17 10-12,0 0 1,-1 0 0,1 1 0,-1-1 0,1 0-1,-1 0 1,-1 7 0,1-8 44,0-2-16,-1 0 0,1 0 0,0 0 0,0 0 0,0 0 0,0-1 0,0 1 0,0 0 0,0 0 0,0 0 0,0 0 0,0 0 0,1 0 0,-1-1 0,0 1 0,1 0 0,-1 0-1,0 0 1,1 0 0,-1-1 0,1 1 0,-1 0 0,1-1 0,0 1 0,-1 0 0,1-1 0,0 1 0,-1-1 0,1 1 0,0-1 0,0 1 0,0 0 0,2-2 14,0 1 1,-1 0-1,1-1 0,-1 0 1,1 0-1,0 0 0,-1 0 1,0 0-1,1 0 0,3-3 1,25-15 35,-23 13-76,0 0 0,0 1-1,1 0 1,0 0 0,0 1-1,0 0 1,0 1-1,1 0 1,12-2 0,-22 5 1,1 0 1,-1 0 0,1 0 0,-1 0 0,0 0-1,1 0 1,-1 0 0,1 0 0,-1 0-1,0 0 1,1 0 0,-1 0 0,1 1 0,-1-1-1,0 0 1,1 0 0,-1 0 0,0 1 0,1-1-1,-1 0 1,0 0 0,1 1 0,-1-1-1,0 0 1,1 1 0,-1-1 0,0 0 0,0 1-1,0-1 1,1 1 0,-1-1 0,0 0-1,0 1 1,-2 18-7,-14 20 353,15-36-280,-6 11 182,-5 15 13,13-29-591,1 1-1,0-1 1,0 0 0,0 0 0,0 0 0,-1 0 0,1-1 0,0 1-1,0 0 1,0-1 0,-1 1 0,1-1 0,0 0 0,3-1-1,33-26-7673,-20 11 892</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03.320"/>
    </inkml:context>
    <inkml:brush xml:id="br0">
      <inkml:brushProperty name="width" value="0.025" units="cm"/>
      <inkml:brushProperty name="height" value="0.025" units="cm"/>
    </inkml:brush>
  </inkml:definitions>
  <inkml:trace contextRef="#ctx0" brushRef="#br0">63 91 17264,'0'0'3929,"-5"11"-3171,-8 19-259,-16 56 0,25-72-242,0 2-1,1-1 0,1 0 0,0 1 1,1-1-1,2 31 0,-1-45-253,1 1 0,-1 0 0,0-1 0,1 1 0,-1-1 0,1 1 0,0 0 0,-1-1 0,1 0 0,0 1 0,0-1 0,0 1 0,0-1 0,0 0 0,0 0 0,1 1 0,-1-1 0,0 0 0,0 0 0,1 0 0,-1 0 0,1-1 0,-1 1 0,1 0 0,-1-1 0,1 1 0,0-1 0,-1 1 0,1-1 0,-1 0 0,1 0 0,0 1 0,0-1 0,-1 0 0,1-1 0,0 1 0,-1 0 0,1 0 0,3-2 0,1 1 11,1-1-1,0-1 0,-1 1 1,1-1-1,-1 0 1,0 0-1,0-1 0,7-5 1,-1-1-2,-1-1 0,0-1 0,-1 0 0,0-1 0,0 0 1,-2 0-1,0-1 0,0 0 0,-1 0 0,-1-1 0,0 0 1,-1 0-1,-1 0 0,0-1 0,-1 1 0,-1-1 0,1-21 1,-3 37-11,0-1 0,0 0 0,0 0 1,0 0-1,0 1 0,0-1 1,0 0-1,0 0 0,0 1 1,-1-1-1,1 0 0,0 0 0,0 1 1,-1-1-1,1 0 0,0 0 1,-1 1-1,1-1 0,-1 0 1,1 1-1,-2-2 0,-10 6 39,-11 25 70,13-12 129,2 0 0,0 0-1,1 1 1,1 0 0,1 1-1,0-1 1,1 1-1,-1 25 1,5-42-229,-1 0 0,1-1 1,0 1-1,0 0 0,0-1 0,0 1 0,0 0 0,1-1 0,-1 1 1,1 0-1,-1-1 0,1 1 0,-1-1 0,1 1 0,0-1 0,-1 1 1,1-1-1,0 0 0,0 1 0,0-1 0,0 0 0,1 0 0,-1 1 1,0-1-1,0 0 0,1 0 0,-1 0 0,1-1 0,-1 1 0,1 0 1,-1 0-1,1-1 0,-1 1 0,1-1 0,-1 1 0,1-1 0,0 0 1,-1 0-1,1 0 0,0 0 0,-1 0 0,1 0 0,0 0 0,-1 0 1,4-2-1,3 1-5,1-1 1,-1-1 0,0 1-1,0-2 1,0 1 0,-1-1-1,13-8 1,-3-1-91,-1-1-1,0 0 1,22-28 0,28-26-161,-66 68 245,1-1 0,0 0 0,0 0 0,-1 1 0,1-1 0,0 0 0,0 1-1,0-1 1,0 1 0,0 0 0,0-1 0,0 1 0,0 0 0,0-1 0,0 1 0,0 0 0,0 0 0,0 0 0,0 0 0,2 0-1,-2 0 1,-1 1 0,1-1 0,0 1 0,-1-1 0,1 1 0,-1-1-1,1 1 1,0 0 0,-1-1 0,1 1 0,-1 0 0,0-1-1,1 1 1,-1 0 0,1 0 0,-1-1 0,0 1 0,0 0-1,0 0 1,1 1 0,0 55-4,-1-36 8,0-17 1,1 1 1,0-1-1,0 0 1,0 0-1,0 0 1,0 0-1,4 6 1,-5-10-4,0 0-1,0 1 1,1-1 0,-1 0-1,0 1 1,0-1 0,0 0-1,1 1 1,-1-1 0,0 0 0,0 0-1,1 0 1,-1 1 0,0-1-1,1 0 1,-1 0 0,0 0-1,1 0 1,-1 1 0,0-1 0,1 0-1,-1 0 1,0 0 0,1 0-1,-1 0 1,0 0 0,1 0-1,-1 0 1,0 0 0,1 0-1,-1 0 1,0 0 0,1 0 0,12-20 61,-7 4 3,-2-1 1,0 1-1,-1-1 0,0 1 0,0-34 1,-3 39 5,0-1 1,-1 1 0,-1-1 0,1 1 0,-2 0 0,1-1 0,-2 1 0,1 0 0,-9-16 0,14 30-114,1-1 0,-1 0 0,1 1 0,0-1 0,-1 0 1,1-1-1,0 1 0,0 0 0,0-1 0,1 0 1,-1 1-1,0-1 0,0 0 0,6 0 0,54 8-2266,15-6-2827,-27-5-1221,-14-3 99</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03.679"/>
    </inkml:context>
    <inkml:brush xml:id="br0">
      <inkml:brushProperty name="width" value="0.025" units="cm"/>
      <inkml:brushProperty name="height" value="0.025" units="cm"/>
    </inkml:brush>
  </inkml:definitions>
  <inkml:trace contextRef="#ctx0" brushRef="#br0">165 26 6951,'0'0'11087,"-8"-2"-9416,3 1-1568,0 0 1,1 1-1,-1-1 0,0 1 0,0 0 0,0 0 0,0 1 0,1-1 1,-1 1-1,0 0 0,1 0 0,-1 1 0,0 0 0,1-1 0,0 1 1,-1 1-1,1-1 0,0 1 0,0-1 0,0 1 0,1 0 0,-1 1 0,1-1 1,-4 5-1,2-3 110,1 1 0,-1 0 1,1 0-1,1 0 0,-1 0 0,1 1 1,0 0-1,0 0 0,1-1 0,0 1 1,0 0-1,1 1 0,0-1 1,0 0-1,1 0 0,-1 1 0,2-1 1,-1 0-1,2 9 0,0-13-204,-1-1 0,0 0 0,1 1 0,-1-1 0,1 0 0,0 0 0,-1 0 0,1 0 0,0-1 0,0 1 0,0 0 0,1-1 0,-1 1 0,0-1 0,0 0 0,1 0 0,-1 0 0,1 0 0,-1 0 0,1-1 0,-1 1 0,1-1 0,0 1 0,-1-1 0,1 0 0,4 0 0,1 0 4,0 0-1,-1-1 0,1 0 0,0 0 0,0 0 0,-1-1 0,1 0 0,7-4 0,-8 3 0,0-2 0,-1 1 0,1-1 0,-1 0 0,0 0 0,0-1 0,-1 1 0,1-1 0,-1-1 0,-1 1 0,1-1 0,-1 1 0,0-1 0,0-1 0,-1 1 0,0 0 0,-1-1 0,0 0 0,0 1 0,0-1 0,-1 0 0,0 0 0,0 0-1,-1-9 1,-1 14-2,0 0-1,1 0 0,-1 0 1,0 1-1,0-1 0,-1 0 1,1 1-1,-1-1 0,1 1 1,-1-1-1,0 1 1,0 0-1,0 0 0,0-1 1,0 2-1,0-1 0,0 0 1,-1 0-1,1 1 0,-1-1 1,0 1-1,1 0 0,-1 0 1,0 0-1,0 0 0,1 0 1,-1 0-1,0 1 0,0 0 1,0-1-1,0 1 0,0 0 1,0 0-1,0 1 0,0-1 1,0 1-1,1-1 0,-1 1 1,-5 2-1,7-3-100,0 1 0,1-1-1,-1 1 1,0-1 0,1 1-1,-1-1 1,0 1 0,1 0-1,-1-1 1,1 1 0,-1 0 0,1-1-1,0 1 1,-1 0 0,1 0-1,0-1 1,-1 1 0,1 0 0,0 0-1,0 0 1,0-1 0,0 1-1,0 0 1,0 0 0,0 0-1,0 0 1,0-1 0,0 1 0,0 0-1,0 0 1,0 0 0,1 1-1,0-1-384,-1 0 0,1 0 0,0 0 0,-1 0-1,1 0 1,0 0 0,0 0 0,-1 0 0,1-1-1,0 1 1,0 0 0,0 0 0,0-1 0,0 1-1,0-1 1,0 1 0,0-1 0,1 1 0,-1-1-1,0 1 1,0-1 0,2 0 0,16 1-8717</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04.044"/>
    </inkml:context>
    <inkml:brush xml:id="br0">
      <inkml:brushProperty name="width" value="0.025" units="cm"/>
      <inkml:brushProperty name="height" value="0.025" units="cm"/>
    </inkml:brush>
  </inkml:definitions>
  <inkml:trace contextRef="#ctx0" brushRef="#br0">48 1 14606,'0'0'3619,"-3"11"-1873,3-11-1739,-14 45 1773,3 0 1,-7 63 0,16-46-1455,3 0-1,3-1 1,13 71 0,-13-98 90,-2 51 0,-2-77-74,-3-114 981,2-102-1776,2 183 254,2 0-1,0 0 0,2 1 0,1 0 0,1 0 0,12-29 0,-17 48 132,0 0-1,1 0 0,0 0 0,0 1 0,0-1 0,0 1 0,1 0 0,0 0 1,0 0-1,0 0 0,0 1 0,0-1 0,1 1 0,0 0 0,0 1 0,-1-1 0,1 1 1,1 0-1,-1 0 0,0 0 0,0 1 0,1 0 0,-1 0 0,1 0 0,-1 1 1,1 0-1,-1 0 0,1 0 0,-1 1 0,11 2 0,-15-3 55,1 0 0,0 1 1,-1-1-1,1 1 0,-1 0 0,1-1 0,-1 1 0,0 0 0,1 0 1,-1 0-1,0 0 0,1 0 0,-1 0 0,0 1 0,0-1 0,0 0 0,0 1 1,0-1-1,0 0 0,-1 1 0,1-1 0,0 1 0,-1-1 0,1 1 1,-1 0-1,1-1 0,-1 1 0,0 0 0,0-1 0,0 1 0,0-1 1,0 1-1,0 3 0,-1-1 85,0 0 0,0 0 0,0 0 0,0 0 1,0 0-1,-1-1 0,0 1 0,0 0 0,0-1 0,0 1 1,0-1-1,-5 4 0,-10 10 609,-2-1-1,-37 26 1,46-35-566,-1-1 0,0 0 1,0 0-1,-1-2 0,0 1 0,1-1 0,-18 3 0,29-7-172,-1 0 1,1 0-1,0 0 1,0 0-1,-1 1 1,1-1-1,0 0 1,0 0-1,-1 0 1,1 0-1,0 0 1,-1 0-1,1 0 1,0 0-1,0-1 1,-1 1-1,1 0 0,0 0 1,0 0-1,-1 0 1,1 0-1,0 0 1,0 0-1,0-1 1,-1 1-1,1 0 1,0 0-1,0 0 1,0-1-1,-1 1 1,1 0-1,0 0 1,0 0-1,0-1 1,0 1-1,0 0 0,0 0 1,-1-1-1,1 1 1,0 0-1,0 0 1,0-1-1,0 1 1,0 0-1,0-1 1,6-16-2230,14-13-1946,9 2-1484,1 0-1597</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04.362"/>
    </inkml:context>
    <inkml:brush xml:id="br0">
      <inkml:brushProperty name="width" value="0.025" units="cm"/>
      <inkml:brushProperty name="height" value="0.025" units="cm"/>
    </inkml:brush>
  </inkml:definitions>
  <inkml:trace contextRef="#ctx0" brushRef="#br0">82 46 11915,'0'0'14131,"6"-1"-13992,-5 1-138,1 0 1,-1 0 0,1 0 1,-1 0-1,1 0 0,0 0 1,-1-1-1,1 1 0,0 0 0,-1-1 1,1 0-1,-1 1 0,1-1 1,-1 0-1,1 0 0,-1 1 0,0-1 1,1 0-1,-1 0 0,0-1 0,0 1 1,0 0-1,0 0 0,0-1 1,0 1-1,0 0 0,0-1 0,0 1 1,-1-1-1,1 1 0,0-1 1,-1 1-1,0-1 0,1 1 0,-1-1 1,0 0-1,0-1 0,0 3 2,0-1-1,0 1 0,0-1 1,-1 1-1,1-1 0,0 1 1,-1 0-1,1-1 1,0 1-1,-1 0 0,1-1 1,0 1-1,-1 0 0,1 0 1,-1-1-1,1 1 1,0 0-1,-1 0 0,1 0 1,-1-1-1,1 1 0,-1 0 1,1 0-1,-1 0 0,1 0 1,-1 0-1,1 0 1,-1 0-1,1 0 0,-1 0 1,1 0-1,-1 0 0,1 0 1,0 1-1,-1-1 1,1 0-1,-1 0 0,1 0 1,-1 1-1,1-1 0,-1 0 1,-22 11 260,15-4-157,0 0 0,1 0 0,0 1 0,0 1 0,0-1 1,1 1-1,1 0 0,-1 0 0,1 1 0,1-1 0,0 1 0,0 0 0,1 0 0,0 1 0,-2 19 1,5-29-125,0 0 0,0 1 1,0-1-1,0 0 1,0 0-1,1 1 0,-1-1 1,0 0-1,1 0 1,-1 0-1,1 1 0,-1-1 1,1 0-1,-1 0 1,1 0-1,0 0 0,0 0 1,-1 0-1,1 0 1,0 0-1,0-1 1,0 1-1,0 0 0,0 0 1,0-1-1,0 1 1,0-1-1,1 1 0,-1-1 1,0 1-1,0-1 1,0 0-1,1 1 0,-1-1 1,0 0-1,0 0 1,0 0-1,1 0 0,-1 0 1,0 0-1,0 0 1,1-1-1,-1 1 1,2-1-1,4 0-437,-1 0 0,1-1 0,-1 0 0,0 0 1,1-1-1,-1 1 0,7-6 0,22-17-3587,2-5-2061</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04.782"/>
    </inkml:context>
    <inkml:brush xml:id="br0">
      <inkml:brushProperty name="width" value="0.025" units="cm"/>
      <inkml:brushProperty name="height" value="0.025" units="cm"/>
    </inkml:brush>
  </inkml:definitions>
  <inkml:trace contextRef="#ctx0" brushRef="#br0">115 1 18097,'0'0'2632,"-10"10"-262,6-6-2230,-59 66 2310,59-65-2323,-1 1 1,2-1-1,-1 1 0,1 0 1,0 0-1,0 0 0,0 1 0,1-1 1,0 0-1,0 1 0,1 0 1,0-1-1,-1 11 0,3-16-136,0 0-1,0 0 0,0 0 1,0 0-1,0 0 0,0 0 0,0 0 1,0 0-1,0 0 0,0-1 1,0 1-1,1 0 0,-1-1 1,0 1-1,0-1 0,1 1 0,-1-1 1,0 0-1,1 0 0,-1 1 1,0-1-1,1 0 0,-1 0 1,1 0-1,-1-1 0,0 1 0,1 0 1,1-1-1,44-5-883,-34 1 358,0 1 0,0-2 0,0 1 1,-1-2-1,0 0 0,0 0 0,-1-1 0,13-12 0,19-23 3571,-44 57 793,1-12-3735,0 1 0,0 0 0,0 0 0,1 0 0,-1 0 0,1 0-1,-1-1 1,1 1 0,0 0 0,0 0 0,0-1 0,0 1-1,1-1 1,1 4 0,5-6-179,0 0-1,0 0 1,0-1-1,0 0 1,0 0-1,0-1 1,-1 1-1,1-2 1,0 1 0,-1-1-1,0-1 1,1 1-1,10-9 1,-9 7-31,0 0 0,0 1 0,0 0 1,0 0-1,0 1 0,1 0 0,0 1 0,0 0 1,11-1-1,-21 3 167,1 1 0,0-1 0,0 0 0,-1 0 0,1 0 0,0 1 0,-1-1 0,1 0 0,0 1 1,-1-1-1,1 1 0,-1-1 0,1 1 0,-1-1 0,1 1 0,-1-1 0,1 1 0,-1-1 0,1 1 0,-1 0 0,1-1 0,-1 1 0,0 0 0,0-1 0,1 1 0,-1 0 0,0-1 1,0 1-1,0 0 0,0 0 0,0-1 0,1 1 0,-2 0 0,1 0 0,0-1 0,0 2 0,0-1-17,0 0 0,0 0 1,0 0-1,0 0 0,0 0 0,0 0 1,0 0-1,0 0 0,0 0 0,1 0 0,-1 0 1,0 0-1,1 0 0,-1-1 0,1 1 0,-1 0 1,1 0-1,-1 0 0,1-1 0,0 1 1,-1 0-1,1 0 0,0-1 0,-1 1 0,1-1 1,0 1-1,0 0 0,0-1 0,0 0 0,0 1 1,-1-1-1,1 1 0,0-1 0,0 0 0,0 0 1,2 1-1,4-2 31,1 0 0,-1 0 0,0 0 0,1-1 0,-1 0 0,0-1 0,0 1 0,0-1 0,10-7 0,18-10-2183,-5 3-4240,-22 11-1538</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05.675"/>
    </inkml:context>
    <inkml:brush xml:id="br0">
      <inkml:brushProperty name="width" value="0.025" units="cm"/>
      <inkml:brushProperty name="height" value="0.025" units="cm"/>
    </inkml:brush>
  </inkml:definitions>
  <inkml:trace contextRef="#ctx0" brushRef="#br0">218 332 17104,'0'0'1724,"-13"-2"-757,6 1-799,2 0-71,-1 0 0,1 0 0,0 1 0,0 0 0,0 0-1,-1 0 1,1 0 0,0 1 0,0 0 0,-1 0 0,1 0 0,0 1-1,0 0 1,1 0 0,-1 0 0,-8 5 0,5-2-54,0 1 1,0 0-1,1 0 1,0 1 0,0 0-1,1 0 1,0 1-1,0-1 1,1 1-1,0 1 1,0-1-1,1 1 1,0-1-1,0 1 1,1 0 0,0 1-1,1-1 1,-3 18-1,5-26-34,0 0-1,0 0 0,0 0 1,0-1-1,0 1 0,0 0 0,0 0 1,0 0-1,1-1 0,-1 1 1,0 0-1,0 0 0,1 0 1,-1-1-1,1 1 0,-1 0 1,0-1-1,1 1 0,-1 0 1,1-1-1,0 1 0,-1 0 1,1-1-1,-1 1 0,1-1 1,0 1-1,-1-1 0,2 1 1,0-1 7,0 1 0,0-1 0,-1 0 0,1 0 0,0 0 0,0 0 0,-1-1 0,1 1 0,0 0 0,-1-1 0,1 1 0,0-1 0,1 0 0,4-2 76,0-1 1,-1 1-1,1-1 0,-1-1 1,11-8-1,5-11 173,-1 0 0,-2-1-1,0-2 1,-2 0 0,0 0 0,12-33 0,-1-5 263,32-112-1,-53 148-413,-5 19-117,-3 13-108,-17 72 94,-19 103-62,33-149 219,1 0 0,1 1 0,2-1 0,4 34 0,-5-61-124,1 0 1,0-1-1,0 1 1,1 0-1,-1 0 1,0 0 0,1-1-1,-1 1 1,1 0-1,-1 0 1,1-1 0,0 1-1,0-1 1,-1 1-1,1 0 1,0-1 0,1 0-1,-1 1 1,0-1-1,0 0 1,1 1 0,-1-1-1,0 0 1,1 0-1,-1 0 1,1 0-1,0 0 1,-1-1 0,1 1-1,0 0 1,-1-1-1,1 1 1,0-1 0,0 0-1,-1 1 1,1-1-1,0 0 1,0 0 0,0 0-1,-1 0 1,1-1-1,2 1 1,2-2-7,1 0 0,-1-1 0,0 1-1,0-1 1,0 0 0,0-1 0,-1 1 0,1-1 0,-1 0 0,6-6 0,3-6-362,1 0 0,-2 0 0,0-1 0,13-25 0,-20 31 222,0 1-1,-1-1 1,-1 0-1,0 0 1,0-1-1,-1 1 1,-1-1-1,0 0 1,1-15-1,-2 27 159,-1-1 0,0 0-1,0 1 1,0-1 0,0 1-1,1-1 1,-1 1 0,0-1-1,0 0 1,0 1-1,0-1 1,0 1 0,0-1-1,-1 1 1,1-1 0,0 1-1,0-1 1,0 0 0,0 1-1,-1-1 1,1 1 0,0-1-1,0 1 1,-1-1 0,1 1-1,-1-1 1,1 1-1,0 0 1,-1-1 0,1 1-1,-1 0 1,1-1 0,-1 1-1,1 0 1,-1-1 0,1 1-1,-1 0 1,1 0 0,-1-1-1,1 1 1,-1 0 0,1 0-1,-1 0 1,0 0-1,1 0 1,-1 0 0,1 0-1,-1 0 1,1 0 0,-1 0-1,0 0 1,1 0 0,-1 1-1,1-1 1,-1 0 0,1 0-1,-1 0 1,1 1-1,-2 0 1,-26 24 289,17-9-94,0 0 1,1 1 0,1 0-1,0 0 1,1 1 0,1 0-1,1 0 1,1 1 0,-5 28-1,10-46-222,0 0 0,0 0 0,0 0 0,0 0 0,0 0 0,0 0 0,0 0 0,0 0 0,1 0 0,-1-1 0,0 1-1,1 0 1,-1 0 0,1 0 0,-1 0 0,1 0 0,-1-1 0,1 1 0,-1 0 0,1 0 0,0-1 0,0 1 0,-1-1 0,1 1 0,1 0-1,28 7 10,34-14-129,-64 6 119,20-4-697,0 0 0,24-9 0,-4-7-3027,-36 17 2727,-1 1 0,0 0 0,0-1 1,0 0-1,-1 1 0,1-1 0,-1 0 0,4-5 0,4-14-7433</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06.069"/>
    </inkml:context>
    <inkml:brush xml:id="br0">
      <inkml:brushProperty name="width" value="0.025" units="cm"/>
      <inkml:brushProperty name="height" value="0.025" units="cm"/>
    </inkml:brush>
  </inkml:definitions>
  <inkml:trace contextRef="#ctx0" brushRef="#br0">56 0 13837,'0'0'4698,"-2"8"-2952,-13 47-201,2 0 0,3 1 1,-6 96-1,16-152-1545,0 1 0,0 0 0,0 0 1,0-1-1,0 1 0,0 0 0,1 0 0,-1-1 0,0 1 0,0 0 0,0-1 0,1 1 0,-1 0 0,0 0 0,1-1 0,-1 1 0,1-1 0,-1 1 0,1 0 0,-1-1 0,1 1 0,-1-1 0,1 1 0,-1-1 0,1 0 0,0 1 0,-1-1 1,1 1-1,0-1 0,0 0 0,26-1-218,24-22-874,-51 23 1091,68-36-1876,-62 34 1832,-1 0 1,1 0 0,-1 1 0,1-1 0,0 1-1,-1 0 1,1 1 0,0-1 0,0 1 0,11 2 0,-16-2 48,1 1 1,0 0 0,-1 0 0,1 0-1,-1 0 1,1 0 0,-1 0-1,0 0 1,0 1 0,1-1 0,-1 0-1,0 1 1,0-1 0,0 1 0,0-1-1,0 1 1,-1 0 0,1-1 0,0 1-1,-1 0 1,0-1 0,1 1 0,-1 0-1,0 0 1,0 0 0,1-1-1,-1 1 1,-1 0 0,1 0 0,0-1-1,-1 3 1,1 4 184,-1 0 1,-1 0-1,1 0 0,-1 0 0,-6 14 0,3-12 199,0 0 0,-1 0 0,0-1 0,-1 0 1,0 0-1,0-1 0,-1 0 0,-13 12 0,16-16-276,0 0 1,-1-1-1,1 0 0,-1 0 1,1 0-1,-1 0 0,0-1 1,0 0-1,0 0 0,0 0 1,-1-1-1,1 0 0,0-1 1,-1 1-1,1-1 0,-10-1 1,15 1-209,-1 0 0,0-1 0,0 1 1,0 0-1,1-1 0,-1 0 0,0 1 0,0-1 1,1 0-1,-1 0 0,1 0 0,-1 0 1,1 0-1,-1-1 0,1 1 0,0 0 1,-1-1-1,1 1 0,0 0 0,0-1 1,-1-2-1,0 0-268,1 1 1,0-1-1,0 0 0,0 1 1,1-1-1,-1 0 1,1 0-1,0 1 0,0-1 1,0-4-1,2-3-850,-1 0 0,2 1 0,-1 0-1,2-1 1,-1 1 0,10-18 0,15-18-3922,4-4-2903</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06.414"/>
    </inkml:context>
    <inkml:brush xml:id="br0">
      <inkml:brushProperty name="width" value="0.025" units="cm"/>
      <inkml:brushProperty name="height" value="0.025" units="cm"/>
    </inkml:brush>
  </inkml:definitions>
  <inkml:trace contextRef="#ctx0" brushRef="#br0">112 0 15214,'0'0'5862,"-1"13"-3828,-13 84 4,4-45-1354,3 0-1,3 1 1,2 76-1,2-123-674,1 0-1,1 0 1,-1-1-1,1 1 1,0 0-1,0 0 1,0-1-1,5 8 1,-5-10-66,-1-1 0,1 1 0,0-1 0,0 1 1,0-1-1,1 0 0,-1 0 0,0 0 0,1 0 0,-1 0 1,1-1-1,0 1 0,0-1 0,-1 1 0,1-1 0,0 0 0,0 0 1,3 0-1,-5-1-62,0 0 0,-1 1 0,1-1 0,-1 0 0,1 0 0,-1 0 0,1 0 0,0 0 1,-1 0-1,1-1 0,-1 1 0,1 0 0,-1 0 0,1 0 0,-1 0 0,1-1 0,-1 1 0,1 0 0,-1 0 1,1-1-1,-1 1 0,1-1 0,-1 1 0,0 0 0,1-1 0,-1 1 0,1-1 0,-1 1 0,0-1 0,0 1 1,1-1-1,0-22-3111,-15-22-1042,4 31 4158,-1 0-1,0 1 0,-21-19 1,20 21 962,1 0-1,1 0 1,0-1 0,0 0 0,-8-15-1,17 25-597,0 0 0,0-1 0,0 1 0,0-1 0,0 1 0,0 0 0,0-1 0,1 0 0,-1 1 0,1-1 0,0 1 0,0-1 1,0 1-1,0-1 0,0 0 0,1 1 0,-1-1 0,1 1 0,-1-1 0,1 1 0,0-1 0,1-2 0,1 1-109,0 1 1,0-1 0,0 1 0,0-1 0,1 1 0,-1 0 0,1 0 0,0 0 0,-1 1 0,1-1 0,7-2 0,10-3-239,0 0 1,0 2 0,45-9-1,35-6-4712,-52 7-1539</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06.950"/>
    </inkml:context>
    <inkml:brush xml:id="br0">
      <inkml:brushProperty name="width" value="0.025" units="cm"/>
      <inkml:brushProperty name="height" value="0.025" units="cm"/>
    </inkml:brush>
  </inkml:definitions>
  <inkml:trace contextRef="#ctx0" brushRef="#br0">63 171 4164,'7'-12'6102,"0"-1"-5095,2-2 520,0 0-1,-1 0 0,-1-1 0,0 0 0,-2-1 1,6-19-1,-11 36-1489,0-1-1,0 1 1,0 0 0,0-1 0,1 1 0,-1-1 0,0 1-1,0-1 1,0 1 0,0-1 0,0 1 0,0-1 0,0 1 0,0-1-1,0 1 1,0-1 0,0 1 0,-1 0 0,1-1 0,0 1-1,0-1 1,0 1 0,-1-1 0,1 1 0,0 0 0,0-1-1,-1 1 1,1 0 0,0-1 0,-1 1 0,1 0 0,0-1 0,-1 1-1,1 0 1,-1 0 0,1-1 0,0 1 0,-1 0 0,1 0-1,-1 0 1,1 0 0,-1-1 0,1 1 0,-1 0 0,1 0-1,0 0 1,-1 0 0,1 0 0,-1 0 0,1 0 0,-1 0-1,1 0 1,-1 1 0,1-1 0,-1 0 0,1 0 0,0 0 0,-1 0-1,1 1 1,-1-1 0,1 0 0,0 1 0,-1-1 0,1 0-1,-1 0 1,1 1 0,0-1 0,0 1 0,-1-1 0,-27 25 106,17-8-93,0 0-1,1 1 1,1 0-1,1 0 1,1 1-1,0 0 1,1 0-1,1 1 1,1 0-1,1 0 1,0 0-1,2 0 0,0 0 1,4 31-1,-3-49-50,0 1 0,0-1 0,0 0-1,0 0 1,1 0 0,-1 0 0,1 0-1,-1 0 1,1 0 0,0 0 0,0 0-1,0 0 1,0 0 0,0 0 0,1-1-1,-1 1 1,0 0 0,1-1 0,-1 1-1,1-1 1,0 1 0,3 1 0,-2-2-53,0 0 1,0 0-1,0-1 1,0 1 0,0-1-1,1 1 1,-1-1 0,0 0-1,0-1 1,0 1 0,0 0-1,0-1 1,6-1 0,4-3-378,0 0 1,0-1 0,0 0-1,-1-1 1,21-15 0,-8 2-1622,-1-1 0,-1-1 0,0-1 1,-2-1-1,24-35 0,-15 13-2736</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07.439"/>
    </inkml:context>
    <inkml:brush xml:id="br0">
      <inkml:brushProperty name="width" value="0.025" units="cm"/>
      <inkml:brushProperty name="height" value="0.025" units="cm"/>
    </inkml:brush>
  </inkml:definitions>
  <inkml:trace contextRef="#ctx0" brushRef="#br0">66 103 5509,'0'0'12070,"-7"13"-10570,-4 14-888,1 0-1,1 0 0,1 1 0,2 0 1,0 0-1,2 1 0,0 34 0,4-352-968,1 298 461,1 0 0,1 1 1,0-1-1,0 0 0,0-1 1,1 1-1,1 0 0,-1-1 1,1 0-1,11 13 0,-14-18-83,0-1-1,1 0 0,-1 0 0,0 0 0,1-1 0,0 1 0,-1 0 0,1-1 0,0 0 0,0 0 0,-1 1 1,1-2-1,0 1 0,0 0 0,0-1 0,0 1 0,0-1 0,1 0 0,3 0 0,-2-1 10,0 0 0,0 0-1,0-1 1,0 0-1,-1 0 1,1 0 0,-1 0-1,1-1 1,-1 1 0,7-7-1,3-3 11,-1 0 0,-1-1-1,-1-1 1,0 0 0,15-24 0,-10 7-16,-13 24-27,0 0-1,0 0 1,1 1-1,0-1 1,1 1-1,7-9 1,-9 47-147,-14 216 2499,11-246-2320,0-1-1,0 1 1,0 0-1,0-1 1,0 1-1,1-1 1,-1 1-1,0-1 1,1 1-1,-1-1 1,1 0 0,-1 1-1,1-1 1,0 1-1,0-1 1,0 0-1,1 2 1,-1-2-17,0-1 0,-1 1 1,1-1-1,0 1 0,0-1 1,0 0-1,0 1 0,0-1 1,-1 0-1,1 0 0,0 0 0,0 0 1,0 0-1,0 0 0,0 0 1,0 0-1,0 0 0,0 0 1,0 0-1,0-1 0,1 1 0,2-2 12,0 0-1,0 0 1,0-1 0,0 1-1,0-1 1,0 0-1,0 0 1,-1 0-1,6-6 1,39-58-67,-46 62-278,1 1 1,-1-1-1,0 0 0,0 0 0,0 0 1,-1 0-1,1 0 0,-1 0 1,0 0-1,-1-1 0,0 1 1,1 0-1,-2-8 0,0 11 19,1 1 0,-1 0 0,1-1 0,-1 1 0,0-1 0,1 1-1,-1 0 1,0 0 0,0-1 0,0 1 0,0 0 0,0 0-1,-1 0 1,1 0 0,0 0 0,0 0 0,-1 0 0,1 1 0,-3-2-1,-18-10-5158</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5.835"/>
    </inkml:context>
    <inkml:brush xml:id="br0">
      <inkml:brushProperty name="width" value="0.025" units="cm"/>
      <inkml:brushProperty name="height" value="0.025" units="cm"/>
    </inkml:brush>
  </inkml:definitions>
  <inkml:trace contextRef="#ctx0" brushRef="#br0">29 103 9161,'0'0'11338,"10"-3"-10142,55-24-356,-61 25-759,0 0 0,0-1 0,0 1 0,0-1-1,-1 0 1,0 0 0,1 0 0,-1 0 0,0 0 0,0-1 0,-1 1 0,1-1 0,-1 0 0,0 0 0,0 0 0,2-7 0,-4 10-57,0 1 0,-1-1 1,1 0-1,-1 1 0,1-1 0,-1 0 1,1 1-1,-1-1 0,1 1 1,-1-1-1,0 0 0,1 1 1,-1 0-1,0-1 0,1 1 1,-1-1-1,0 1 0,0 0 0,1 0 1,-1-1-1,0 1 0,0 0 1,0 0-1,1 0 0,-1 0 1,0 0-1,0 0 0,0 0 1,1 0-1,-1 0 0,0 0 1,0 0-1,0 1 0,1-1 0,-2 1 1,-36 6-4,31-4 12,0 1-1,0 0 0,1 0 1,-1 1-1,1 0 0,0 0 1,-10 12-1,12-13 3,1 0 0,0 0 0,0 0 0,0 0-1,1 1 1,-1-1 0,1 1 0,0-1 0,0 1 0,1 0 0,0 0 0,-1 0 0,0 8 0,3-12-34,-1 0 0,0-1 1,0 1-1,0-1 0,0 1 1,0-1-1,1 1 0,-1 0 1,0-1-1,1 1 0,-1-1 1,0 1-1,1-1 0,-1 1 1,0-1-1,1 0 0,-1 1 1,1-1-1,-1 1 0,1-1 1,-1 0-1,1 1 0,-1-1 1,1 0-1,0 0 0,-1 0 1,1 1-1,0-1 0,27 3 89,25-11-191,-38 2-343,0-1 0,0-1 0,0 0 1,-1-1-1,0 0 0,-1-1 1,0-1-1,16-17 0,-34 37 512,1 0 0,-1 0-1,1 1 1,1 0 0,0 0-1,0 0 1,1 0-1,-1 10 1,3-19-47,0 0 1,0-1-1,0 1 0,0 0 1,1-1-1,-1 1 0,0-1 1,0 1-1,0-1 0,1 1 1,-1 0-1,0-1 0,1 1 1,-1-1-1,0 1 0,1-1 1,-1 1-1,1-1 0,-1 0 1,1 1-1,-1-1 0,1 0 0,-1 1 1,1-1-1,-1 0 0,1 1 1,0-1-1,-1 0 0,1 0 1,26 2 345,24-13-39,-38 5-315,0-1 0,-1-1 1,0 1-1,0-2 0,0 0 1,-1 0-1,-1-1 0,1 0 1,13-18-1,-27 32 20,1 1 1,0 0-1,1 1 1,-1-1-1,1 0 1,0 0-1,0 1 0,1-1 1,0 0-1,0 1 1,0-1-1,0 1 0,1-1 1,0 0-1,0 1 1,1-1-1,-1 0 1,1 0-1,0 0 0,0 0 1,1 0-1,0-1 1,-1 1-1,2-1 0,-1 1 1,5 4-1,1 0-4,-2 0 0,1 0 1,-1 1-1,-1 0 0,0 0 0,0 0 0,-1 1 0,0 0 0,4 16 0,-7-22 78,-1 0-1,0 0 1,-1 0-1,1 1 1,-1-1-1,0 0 0,-1 0 1,1 0-1,-1 1 1,0-1-1,0 0 1,-1 0-1,1 0 0,-1 0 1,0-1-1,-1 1 1,1 0-1,-1-1 0,0 0 1,0 1-1,0-1 1,0 0-1,-7 5 1,6-5 50,-1 1 1,0-1-1,0 0 0,-1-1 1,1 1-1,-1-1 1,0 0-1,0 0 1,0-1-1,0 1 1,0-2-1,-14 4 1,18-5-141,-1 0 1,0 0-1,0-1 0,0 1 1,0-1-1,1 1 1,-1-1-1,0 0 1,1 0-1,-1 0 1,0 0-1,1 0 0,-1-1 1,1 1-1,-1-1 1,1 0-1,0 1 1,0-1-1,0 0 0,0 0 1,0-1-1,0 1 1,1 0-1,-1-1 1,1 1-1,-1-1 1,1 1-1,0-1 0,0 1 1,0-1-1,0-4 1,-3-3-139,1-1 0,1 1 1,0-1-1,0 0 0,1 1 0,0-1 1,1 0-1,1 0 0,-1 0 1,4-15-1,-2 20 19,0 0 1,0 0-1,0 0 1,1 0-1,0 1 1,0-1-1,0 1 1,0 0-1,1 0 1,0 0-1,0 0 1,1 1-1,-1-1 1,1 1-1,0 0 1,0 1-1,0-1 1,1 1-1,7-4 1,49-16-2159,4-2-6413,-38 10-296</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07.817"/>
    </inkml:context>
    <inkml:brush xml:id="br0">
      <inkml:brushProperty name="width" value="0.025" units="cm"/>
      <inkml:brushProperty name="height" value="0.025" units="cm"/>
    </inkml:brush>
  </inkml:definitions>
  <inkml:trace contextRef="#ctx0" brushRef="#br0">0 0 13901,'0'0'8360,"51"51"-13389,-33-45-896,5 2-2435</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08.162"/>
    </inkml:context>
    <inkml:brush xml:id="br0">
      <inkml:brushProperty name="width" value="0.025" units="cm"/>
      <inkml:brushProperty name="height" value="0.025" units="cm"/>
    </inkml:brush>
  </inkml:definitions>
  <inkml:trace contextRef="#ctx0" brushRef="#br0">77 5 6182,'0'0'9977,"-2"9"-7025,0-3-2763,1 0 0,-1 0 0,-1 0 0,1 0 0,-1 0 0,0-1 0,-1 1 0,1-1 0,-1 0 0,0 0 0,0 0 0,0 0 0,-1-1 0,-7 6 0,10-9-159,1 0 0,-1 0 0,1 0 1,-1 1-1,1-1 0,0 1 0,-1-1 0,1 1 0,0-1 0,0 1 1,0 0-1,-1 2 0,2-4-29,0 1 1,0-1-1,0 1 0,0-1 1,0 0-1,0 1 1,1-1-1,-1 0 0,0 1 1,0-1-1,0 0 1,1 1-1,-1-1 0,0 0 1,0 0-1,1 1 1,-1-1-1,0 0 0,1 0 1,-1 1-1,0-1 1,0 0-1,1 0 0,-1 0 1,1 0-1,-1 1 1,0-1-1,1 0 0,-1 0 1,0 0-1,1 0 1,-1 0-1,1 0 0,-1 0 1,0 0-1,1 0 1,53-5-823,-48 4 638,11-2-233,1 1 0,-1 0 0,1 2 0,-1 0 0,0 1 1,22 3-1,-36-3 438,1 0 0,-1 0 0,1 0 0,-1 0 0,0 1 1,1-1-1,-1 1 0,0 0 0,0 0 0,0 0 0,0 0 0,-1 1 1,1-1-1,0 1 0,2 3 0,-3-2 154,-1-1 0,1 0 0,-1 1 1,0-1-1,0 1 0,0-1 0,-1 1 0,1 0 0,-1-1 0,0 1 1,0 0-1,0-1 0,0 1 0,-1 0 0,0-1 0,1 1 0,-1-1 1,-2 6-1,-2 3 354,0-1 0,0 1 1,-1-1-1,-1 0 0,0 0 1,-10 11-1,13-16-368,-1 0-1,1-1 1,-2 1 0,1-1-1,0-1 1,-1 1-1,0-1 1,0 0 0,0 0-1,-1-1 1,1 1 0,-11 2-1,17-6-188,-1 0 0,0 0-1,0 0 1,0 0 0,0 0-1,0 0 1,0 0 0,0 0-1,0 0 1,0 0 0,0-1-1,0 1 1,1 0 0,-1-1-1,0 1 1,0 0 0,0-1-1,0 1 1,1-1 0,-1 0-1,0 1 1,0-1 0,1 0-1,-1 1 1,1-1 0,-1 0 0,0 0-1,1 1 1,0-1 0,-1 0-1,1 0 1,-1 0 0,1 0-1,0 0 1,0 1 0,-1-1-1,1 0 1,0 0 0,0 0-1,0 0 1,0 0 0,0 0-1,0 0 1,0 0 0,1-1-1,6-48-3754,7 3-1284,4-3-3145</inkml:trace>
  <inkml:trace contextRef="#ctx0" brushRef="#br0" timeOffset="1">327 1 18001,'0'0'2370,"0"50"-448,-5-19-577,-1-2-864,1-2 95,5-5-319,-2-5-225,2-5-833,0-9-1697,-2-26-15375</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08.495"/>
    </inkml:context>
    <inkml:brush xml:id="br0">
      <inkml:brushProperty name="width" value="0.025" units="cm"/>
      <inkml:brushProperty name="height" value="0.025" units="cm"/>
    </inkml:brush>
  </inkml:definitions>
  <inkml:trace contextRef="#ctx0" brushRef="#br0">1 0 11275,'0'0'10698,"48"0"-16304,-24 6-127</inkml:trace>
  <inkml:trace contextRef="#ctx0" brushRef="#br0" timeOffset="1">251 22 13741,'0'0'3651,"-1"8"-1216,-1 3-2056,-1-1 0,0 1 0,-1-1 0,0 0 0,-1 0 0,0 0 0,0 0 0,-1-1 0,-1 0 0,1 0 0,-1-1 0,-15 14 0,21-21-374,38-19-1238,-16 9 244,1 0-1,27-6 1,-41 12 848,0 2 0,0-1 0,0 1 0,0 0 0,0 1 0,0 0 0,0 0 1,0 1-1,17 3 0,-24-4 219,1 1 1,-1 0 0,0 0 0,1 0-1,-1 0 1,0 0 0,1 0-1,-1 0 1,0 0 0,0 0-1,0 1 1,0-1 0,0 0-1,0 1 1,0-1 0,0 1-1,-1-1 1,1 1 0,-1-1 0,1 1-1,-1-1 1,1 1 0,-1 0-1,0-1 1,0 1 0,0 0-1,0-1 1,0 1 0,0 0-1,0-1 1,-1 1 0,0 2-1,0 2 331,0-1-1,0 0 1,-1 1-1,0-1 1,0 0-1,0 0 1,-1 0-1,-4 7 0,-2-1 275,0 0 0,-1 0-1,0-1 1,-1 0 0,-15 11-1,20-17-548,0-1-1,0 1 0,0-1 1,0 0-1,0-1 0,-1 1 1,1-1-1,-1 0 1,0-1-1,0 0 0,1 0 1,-1 0-1,-7-1 0,13 0-229,0 0 0,0-1 0,0 1 0,0 0 0,0-1 0,0 1 0,0 0 0,0-1 0,0 0 0,0 1 0,0-1 0,0 1 0,0-1 0,0 0 0,1 0 0,-1 1 0,0-1 0,1 0 0,-1 0 0,0 0 0,1 0 0,-1 0 0,1 0 0,-1 0 0,1 0 0,0 0 0,0 0 0,-1 0 0,1 0 0,0 0 0,0 0 0,0-1 0,0-40-7600,1 35 5481,2-15-6673</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09.331"/>
    </inkml:context>
    <inkml:brush xml:id="br0">
      <inkml:brushProperty name="width" value="0.025" units="cm"/>
      <inkml:brushProperty name="height" value="0.025" units="cm"/>
    </inkml:brush>
  </inkml:definitions>
  <inkml:trace contextRef="#ctx0" brushRef="#br0">121 1 13100,'0'0'4885,"-5"8"-3924,0 3-875,0 0 0,0 1 0,1-1 1,0 1-1,1 0 0,1 0 0,0 1 0,-1 16 1,2 115 745,3-92-321,4 75 281,-2-83-882,-1 0 0,-3-1 0,-2 1 0,-9 57 0,10-95-210,0 0 0,-1 0 0,0 0 0,-1 0 0,1-1 1,-5 9-1,-12 2-3247,18-15 3119,-1-1 1,1 0-1,0 1 1,-1-1-1,1 0 1,-1 0-1,1 0 1,0 0-1,-1 0 1,1 0-1,-1 0 1,1 0-1,0-1 1,-1 1-1,1 0 1,-3-2-1,-17-11-7873</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09.662"/>
    </inkml:context>
    <inkml:brush xml:id="br0">
      <inkml:brushProperty name="width" value="0.025" units="cm"/>
      <inkml:brushProperty name="height" value="0.025" units="cm"/>
    </inkml:brush>
  </inkml:definitions>
  <inkml:trace contextRef="#ctx0" brushRef="#br0">48 1 8904,'0'0'5115,"-3"14"-2558,-14 78-755,4 0 1,-2 188-1,15-276-1741,0 0-1,1 1 0,0-1 0,-1 0 0,1 0 0,0 0 1,1 0-1,-1-1 0,1 1 0,0 0 0,0 0 0,0-1 1,4 5-1,-5-7 1,0 1 1,1-1 0,-1 0-1,1 1 1,0-1-1,-1 0 1,1 0 0,0 0-1,0-1 1,0 1-1,0 0 1,0-1 0,-1 1-1,1-1 1,0 0-1,0 1 1,0-1 0,0 0-1,0 0 1,0 0 0,0-1-1,0 1 1,0 0-1,0-1 1,0 1 0,0-1-1,0 0 1,0 0-1,2-1 1,11-7 114,1-2 1,-2 0-1,1-1 1,-2-1-1,1 0 1,-2-1-1,19-26 1,6-3-126,23-19-28,19-20-2417,-37 22-5069,-22 18-2306</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10.152"/>
    </inkml:context>
    <inkml:brush xml:id="br0">
      <inkml:brushProperty name="width" value="0.025" units="cm"/>
      <inkml:brushProperty name="height" value="0.025" units="cm"/>
    </inkml:brush>
  </inkml:definitions>
  <inkml:trace contextRef="#ctx0" brushRef="#br0">253 76 10922,'0'0'1116,"3"-8"619,-3 6-1639,10-41 3009,-9 43-3033,-1-1 0,0 0 1,0 0-1,0 1 0,0-1 1,0 0-1,0 0 0,0 0 1,0 1-1,0-1 0,-1 0 1,1 0-1,0 1 0,0-1 1,-1 0-1,1 0 0,0 1 1,-1-1-1,1 0 0,-1 1 1,1-1-1,-1 0 0,1 1 1,-1-1-1,1 1 0,-1-1 1,0 1-1,1-1 0,-1 1 1,0-1-1,1 1 0,-1 0 1,0-1-1,1 1 0,-1 0 1,0 0-1,0 0 0,0-1 1,1 1-1,-1 0 0,0 0 1,0 0-1,0 0 0,1 0 1,-1 1-1,0-1 0,0 0 1,1 0-1,-1 0 0,0 1 1,0-1-1,1 0 0,-1 1 1,0-1-1,1 0 0,-1 1 1,0-1-1,0 2 0,-6 1 109,1 1-1,-1 0 0,1 1 0,0-1 0,1 1 0,-1 0 0,1 0 0,0 1 1,-8 12-1,-38 64 521,42-66-540,-14 26 70,1 1 1,-18 52-1,35-80-189,0 0 0,1 1 1,0-1-1,2 1 0,-1 0 0,2 0 1,0 0-1,1 0 0,1-1 0,4 25 1,-4-36-59,0 0 0,0-1 0,1 1 1,-1-1-1,1 1 0,0-1 0,0 0 1,0 0-1,1 0 0,-1 0 0,1 0 1,0 0-1,-1 0 0,1-1 0,0 0 0,1 1 1,-1-1-1,0 0 0,1-1 0,-1 1 1,1-1-1,-1 1 0,1-1 0,0 0 1,0 0-1,-1-1 0,1 1 0,0-1 1,0 0-1,0 0 0,5 0 0,5-1-365,-1 0 0,1-1-1,-1 0 1,0-1-1,0-1 1,0 0 0,23-11-1,-12 2-1999,1-1 1,-2-2-1,37-30 0,-27 16-2685</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10.822"/>
    </inkml:context>
    <inkml:brush xml:id="br0">
      <inkml:brushProperty name="width" value="0.025" units="cm"/>
      <inkml:brushProperty name="height" value="0.025" units="cm"/>
    </inkml:brush>
  </inkml:definitions>
  <inkml:trace contextRef="#ctx0" brushRef="#br0">60 229 11018,'0'0'4228,"-7"9"-2418,0 0-1414,1 0-1,1 0 0,-1 1 1,2-1-1,-1 1 1,1 0-1,1 1 1,-1-1-1,2 1 1,0-1-1,0 1 1,0 19-1,2-29-360,-1 0 0,1 0 0,0 0 0,0 0 0,0 0 0,0 0 0,1 0 0,-1 0 0,0 0 0,0 0 0,1 0 0,-1 0 0,0 0 0,1 0 0,-1-1 1,1 1-1,-1 0 0,1 0 0,-1 0 0,1-1 0,0 1 0,-1 0 0,1-1 0,0 1 0,0-1 0,-1 1 0,1 0 0,0-1 0,0 0 0,0 1 0,0-1 0,0 0 0,0 1 0,0-1 0,0 0 0,-1 0 0,1 0 0,0 1 0,0-1 0,0 0 0,0-1 0,0 1 0,0 0 0,0 0 0,0 0 0,0 0 1,1-1-1,2 0 113,0 0 1,-1-1-1,1 1 1,0-1-1,-1 0 1,0 0-1,1 0 1,-1 0-1,0-1 1,6-4-1,-3-2 41,0 0 0,0 0-1,-1 0 1,0-1 0,-1 1 0,0-1-1,0-1 1,-1 1 0,-1 0-1,3-18 1,-4 23-140,0 1 1,0-1-1,-1 0 0,0 1 0,0-1 1,0 0-1,-1 1 0,1-1 0,-1 0 1,0 1-1,0-1 0,-1 1 0,1-1 1,-1 1-1,0 0 0,-1 0 0,1 0 1,0 0-1,-1 0 0,0 0 0,0 1 1,0-1-1,-1 1 0,1 0 1,-1 0-1,-5-4 0,8 7-43,0-1-1,0 0 1,0 0-1,-1 1 1,1-1-1,0 0 1,0 1-1,-1-1 1,1 1-1,0 0 1,-1-1 0,1 1-1,0 0 1,-1 0-1,1 0 1,-1 0-1,1 0 1,0 0-1,-1 0 1,1 1-1,0-1 1,-1 0-1,1 1 1,0-1 0,-1 1-1,1-1 1,0 1-1,0 0 1,0-1-1,-1 1 1,1 0-1,-1 1 1,0 1-12,1 0-1,0-1 1,-1 1 0,1 0 0,0 0-1,0 0 1,1 0 0,-1 0 0,1 0-1,-1 0 1,1 0 0,0 5-1,0-7 3,1 0-1,-1 0 1,0 0-1,1 0 1,-1 0-1,0 0 0,1 0 1,0 0-1,-1 0 1,1 0-1,-1-1 1,1 1-1,0 0 0,0 0 1,-1-1-1,1 1 1,0 0-1,0-1 1,0 1-1,0-1 0,0 1 1,0-1-1,-1 0 1,1 1-1,0-1 1,0 0-1,0 0 0,0 0 1,1 1-1,-1-1 1,0 0-1,0 0 1,0 0-1,0-1 1,1 1-1,41-7-87,-23 0-10,-2-1 0,1-2-1,19-12 1,-26 14 8,0 0 0,1 1 0,1 1 0,-1 0 0,1 0 0,0 2 1,0-1-1,18-2 0,-28 7 55,0-1 0,-1 1 1,1 0-1,0 0 0,0 0 0,-1 0 1,1 1-1,0-1 0,-1 1 1,1 0-1,0 0 0,-1 0 1,1 1-1,-1-1 0,0 1 0,6 3 1,-6-2 31,-1 0 1,0 0-1,1 0 1,-1 0-1,-1 1 1,1-1-1,0 1 1,-1-1-1,0 1 1,1-1-1,-1 1 1,-1 0-1,1 0 1,-1-1-1,1 1 0,-1 6 1,1 6 282,0 1 0,-1 0 0,0-1 0,-2 1 0,0-1 0,-1 1 0,0-1 0,-1 0 0,-12 27 0,33-109 519,-11 42-781,-1-1 0,-1 1 0,-1-1-1,-1 0 1,-2 0 0,-2-33-1,-8 31 25,10 26-52,-1 1 0,1-1 0,0 1 0,-1-1 0,1 0 0,-1 1 0,1-1 0,-1 1 0,1-1 0,-1 1-1,0-1 1,1 1 0,-1 0 0,0-1 0,1 1 0,-1 0 0,0 0 0,1-1 0,-1 1 0,0 0 0,0 0 0,1 0 0,-1 0 0,0 0 0,0 0 0,1 0 0,-1 0 0,0 0 0,1 0 0,-1 0 0,0 0 0,0 1 0,1-1 0,-2 1 0,2-1-15,0 0 1,-1 0-1,1 0 1,0 0 0,0 0-1,0 0 1,0 0-1,0 0 1,0 1 0,-1-1-1,1 0 1,0 0-1,0 0 1,0 0 0,0 0-1,0 0 1,0 1-1,0-1 1,0 0-1,0 0 1,-1 0 0,1 0-1,0 1 1,0-1-1,0 0 1,0 0 0,0 0-1,0 0 1,0 1-1,0-1 1,0 0 0,0 0-1,0 0 1,0 0-1,0 0 1,0 1 0,1-1-1,-1 0 1,0 0-1,0 0 1,0 0-1,0 1 1,0-1 0,0 0-1,0 0 1,0 0-1,0 0 1,1 0 0,-1 0-1,0 0 1,0 1-1,0-1 1,0 0 0,0 0-1,1 0 1,-1 0-1,0 0 1,0 0 0,0 0-1,0 0 1,1 0-1,-1 0 1,0 0-1,0 0 1,0 0 0,15 2-1119,54-34-5333,-18 7-1523,-17 10 631</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11.259"/>
    </inkml:context>
    <inkml:brush xml:id="br0">
      <inkml:brushProperty name="width" value="0.025" units="cm"/>
      <inkml:brushProperty name="height" value="0.025" units="cm"/>
    </inkml:brush>
  </inkml:definitions>
  <inkml:trace contextRef="#ctx0" brushRef="#br0">150 1 8680,'0'0'9844,"-9"1"-8611,2 2-1147,0 0 0,0 0 0,0 0 1,0 1-1,1 0 0,-1 1 0,1-1 0,0 1 0,0 0 0,1 1 0,0-1 0,-1 1 0,2 0 0,-1 0 0,1 1 0,-7 13 0,-17 41 138,27-57-181,-1 0 0,1 1 0,0-1 1,0 0-1,1 1 0,-1-1 0,1 1 0,0-1 0,0 1 0,1-1 1,-1 1-1,3 6 0,-3-10-40,1 0 0,0 0 1,0 0-1,-1 0 0,1 0 1,0 0-1,0-1 0,0 1 0,0 0 1,0-1-1,0 1 0,0-1 1,0 1-1,0-1 0,0 1 1,1-1-1,-1 0 0,0 1 0,0-1 1,0 0-1,0 0 0,1 0 1,-1 0-1,0 0 0,0 0 1,0 0-1,1 0 0,-1-1 0,0 1 1,2-1-1,35-12 130,-22 4-34,-1-1 0,0 0 0,-1-2 0,21-20 1,-25 22-58,-1 0 0,2 1 0,-1 1 1,1-1-1,0 2 0,1-1 0,0 2 0,0-1 1,24-8-1,-35 15 12,0 0-1,-1 0 1,1 0-1,0 0 1,0 0 0,-1 0-1,1 0 1,0 0 0,0 0-1,-1 0 1,1 0 0,0 0-1,-1 1 1,1-1 0,0 0-1,-1 0 1,1 1-1,0-1 1,-1 1 0,1-1-1,0 0 1,-1 1 0,1-1-1,-1 1 1,1 0 0,-1-1-1,1 2 1,7 23 1071,-8 42 74,0-50-1085,0-16-93,-1-1 0,1 1 0,0 0 1,0-1-1,0 1 0,0-1 0,0 1 0,0-1 1,0 1-1,0 0 0,0-1 0,1 1 0,-1-1 1,0 1-1,0-1 0,0 1 0,1 0 1,-1-1-1,0 1 0,0-1 0,1 0 0,-1 1 1,1-1-1,-1 1 0,0-1 0,1 1 1,-1-1-1,1 0 0,-1 1 0,1-1 0,0 1 1,17-10 669,23-35 219,-33 35-884,3-3-16,3-4 15,1 1 1,19-16 0,-30 28-48,-1 0 1,1 0-1,0 0 1,0 1 0,0 0-1,0 0 1,0 0-1,0 0 1,1 1-1,-1 0 1,1 0-1,-1 0 1,1 0 0,-1 0-1,1 1 1,6 0-1,-10 1 16,0-1-1,1 1 1,-1-1-1,0 1 0,0 0 1,0 0-1,0-1 1,0 1-1,0 0 1,0 0-1,0 0 1,-1 0-1,1 0 0,0 0 1,-1 0-1,1 1 1,0-1-1,-1 0 1,1 0-1,-1 0 0,0 1 1,1-1-1,-1 0 1,0 0-1,0 1 1,0-1-1,0 2 1,0 46 99,0-33-104,4 25 166,-4-40-175,0 0 0,0-1 0,0 1-1,0 0 1,0-1 0,0 1 0,0 0 0,0-1 0,0 1 0,1-1-1,-1 1 1,0 0 0,1-1 0,-1 1 0,0-1 0,1 1 0,-1-1 0,0 1-1,1-1 1,-1 1 0,1-1 0,-1 0 0,1 1 0,-1-1 0,1 1-1,0-1 1,-1 0 0,1 0 0,-1 1 0,1-1 0,0 0 0,-1 0 0,1 0-1,-1 0 1,1 0 0,0 0 0,-1 1 0,1-2 0,0 1 0,-1 0-1,1 0 1,0 0 0,-1 0 0,1 0 0,-1 0 0,1-1 0,0 1-1,-1 0 1,1 0 0,-1-1 0,1 1 0,-1-1 0,1 1 0,-1 0 0,1-1-1,-1 1 1,1-1 0,-1 1 0,0-1 0,1 0 0,8-12-3466,-1-7-2883</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11.665"/>
    </inkml:context>
    <inkml:brush xml:id="br0">
      <inkml:brushProperty name="width" value="0.025" units="cm"/>
      <inkml:brushProperty name="height" value="0.025" units="cm"/>
    </inkml:brush>
  </inkml:definitions>
  <inkml:trace contextRef="#ctx0" brushRef="#br0">69 203 16528,'0'-10'945,"2"-13"-459,1 0 1,9-30 0,4-26 2147,-18 64 364,-8 20-1906,-11 20-708,11-7-125,0-1-1,2 1 1,0 1 0,1 0 0,1 0 0,0 0 0,2 1 0,0 0 0,-1 23 0,5-41-237,-1-1-1,1 1 1,0 0 0,0-1 0,0 1 0,0 0 0,1 0-1,-1-1 1,0 1 0,1 0 0,-1-1 0,1 1-1,-1-1 1,1 1 0,0-1 0,0 1 0,0-1 0,0 1-1,0-1 1,0 0 0,0 1 0,0-1 0,0 0 0,1 0-1,-1 0 1,0 0 0,1 0 0,-1 0 0,1 0-1,-1 0 1,1-1 0,-1 1 0,1-1 0,0 1 0,-1-1-1,1 0 1,0 1 0,0-1 0,-1 0 0,1 0 0,2 0-1,2-1-2,0 1 0,0-1 0,0-1 0,0 1-1,-1-1 1,1 0 0,-1 0 0,1 0 0,-1-1 0,0 0-1,6-4 1,5-6 4,-1 0 0,-1-1 0,0 0 0,-1-2 0,14-19 0,-20 25-3,-1 0 0,1 0-1,-2-1 1,0 0 0,0 0 0,-1-1 0,0 1 0,-1-1 0,3-22-1,-5 34-18,-1 0-1,0 0 0,0-1 0,0 1 0,0 0 0,0 0 0,0 0 0,0 0 0,0 0 0,0-1 1,0 1-1,0 0 0,1 0 0,-1 0 0,0 0 0,0 0 0,0-1 0,0 1 0,0 0 0,0 0 0,0 0 1,0 0-1,0 0 0,0-1 0,-1 1 0,1 0 0,0 0 0,0 0 0,0 0 0,0 0 0,0-1 0,0 1 1,0 0-1,0 0 0,0 0 0,0 0 0,0 0 0,-1 0 0,1 0 0,0-1 0,0 1 0,0 0 1,0 0-1,0 0 0,0 0 0,-1 0 0,1 0 0,0 0 0,0 0 0,0 0 0,0 0 0,0 0 0,-1 0 1,1 0-1,0 0 0,0 0 0,0 0 0,0 0 0,0 0 0,-1 0 0,-8 11-8,-6 18-11,9-11 78,1 0-1,-4 29 1,8-44-253,0 1 0,0-1 1,1 0-1,0 0 0,0 1 0,0-1 0,0 0 1,0 1-1,0-1 0,1 0 0,0 1 0,0-1 1,0 0-1,0 0 0,0 0 0,0 0 0,1 0 1,0 0-1,-1 0 0,1 0 0,0-1 1,3 4-1,16 1-5721</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12.318"/>
    </inkml:context>
    <inkml:brush xml:id="br0">
      <inkml:brushProperty name="width" value="0.025" units="cm"/>
      <inkml:brushProperty name="height" value="0.025" units="cm"/>
    </inkml:brush>
  </inkml:definitions>
  <inkml:trace contextRef="#ctx0" brushRef="#br0">136 237 2466,'28'-76'10090,"19"-85"-1,-131 480-7782,69-263-2549,-47 186 1147,26-80-5716,34-155 3708,0 6-1881,-2-7-1962,-1-5-2597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9:24.142"/>
    </inkml:context>
    <inkml:brush xml:id="br0">
      <inkml:brushProperty name="width" value="0.025" units="cm"/>
      <inkml:brushProperty name="height" value="0.025" units="cm"/>
    </inkml:brush>
  </inkml:definitions>
  <inkml:trace contextRef="#ctx0" brushRef="#br0">0 0 10826,'0'0'2312,"12"9"-2264,-4-2 1,-2-1 16,0-1 0,1 0 0,0 0 0,0 0 0,0-1 0,1 0 0,-1-1-1,1 0 1,0 0 0,13 3 0,70 7 483,0-5 0,113-3 0,-25-2-302,486 59 590,-111-7 725,265-37-361,0-45-721,-32 0-322,970-22-34,-859 45 1292,-895 5-1550,0-2 0,0 1 0,-1 0 0,1-1 0,0 1 0,0-1 0,0 0 0,-1 0 0,1 0 1,0 0-1,-1 0 0,4-2 0,-5 2-193,0 0 0,0 0-1,0 0 1,0 0 0,0 0 0,-1-1 0,1 1 0,0 0 0,-1 0 0,1 0 0,0-1 0,-1 1-1,0 0 1,1-1 0,-1 1 0,0 0 0,0-1 0,1 1 0,-1 0 0,0-1 0,0 1 0,-1-1-1,1 1 1,0 0 0,0-1 0,-1 0 0,-8-22-10669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6.306"/>
    </inkml:context>
    <inkml:brush xml:id="br0">
      <inkml:brushProperty name="width" value="0.025" units="cm"/>
      <inkml:brushProperty name="height" value="0.025" units="cm"/>
    </inkml:brush>
  </inkml:definitions>
  <inkml:trace contextRef="#ctx0" brushRef="#br0">25 210 9001,'-7'5'216,"-10"10"5254,16-11-2538,13-5-1482,11-6 47,0-1 0,0-1 0,43-24 1,-3 1-1049,118-32-87,-26 12-5828,-129 38 1500,-6 0-1869</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12.663"/>
    </inkml:context>
    <inkml:brush xml:id="br0">
      <inkml:brushProperty name="width" value="0.025" units="cm"/>
      <inkml:brushProperty name="height" value="0.025" units="cm"/>
    </inkml:brush>
  </inkml:definitions>
  <inkml:trace contextRef="#ctx0" brushRef="#br0">96 64 10346,'-4'-9'3283,"-13"-29"133,16 36-3254,1 1-1,-1 0 0,1 0 1,-1 0-1,1 1 0,-1-1 1,0 0-1,0 0 0,1 0 1,-1 0-1,0 1 0,0-1 1,0 0-1,0 1 0,0-1 1,1 0-1,-1 1 0,-1-1 1,0 1-1,2 0-101,-1 0 0,0 0-1,1 0 1,-1 0 0,0 0 0,1 0-1,-1 1 1,0-1 0,1 0 0,-1 0-1,1 1 1,-1-1 0,0 0-1,1 1 1,-1-1 0,1 1 0,-1-1-1,1 1 1,-1-1 0,1 1 0,-1 0-1,-14 33 429,7 5-341,2-1-1,1 1 1,1 51-1,1-21 208,-1 150 864,4-172-803,0-40-282,0 0-1,1-1 0,-1 1 1,1 0-1,0-1 0,1 1 1,3 8-1,-5-13-102,1-1-1,0 1 1,0-1 0,0 1-1,0-1 1,0 1 0,1-1-1,-1 0 1,0 0-1,1 1 1,-1-1 0,0 0-1,1 0 1,0 0 0,-1 0-1,1-1 1,0 1 0,-1 0-1,1-1 1,0 1 0,-1-1-1,1 0 1,0 1-1,0-1 1,0 0 0,-1 0-1,1 0 1,0 0 0,0-1-1,0 1 1,2-1 0,6-2 37,0 0 0,-1 0 0,1-1 0,-1-1 0,0 1 0,0-1 0,15-13 0,60-52 45,-65 52-98,3-1-8,98-94-1272,-98 89-1473,27-37 0,-10 1-4515</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13.263"/>
    </inkml:context>
    <inkml:brush xml:id="br0">
      <inkml:brushProperty name="width" value="0.025" units="cm"/>
      <inkml:brushProperty name="height" value="0.025" units="cm"/>
    </inkml:brush>
  </inkml:definitions>
  <inkml:trace contextRef="#ctx0" brushRef="#br0">46 69 11435,'0'0'9347,"-4"16"-9074,-11 65 469,3 0 0,-2 126 0,14-205-704,0-1-1,-1 0 1,1 1 0,0-1 0,0 0 0,0 1-1,0-1 1,0 0 0,1 1 0,-1-1 0,0 0-1,0 1 1,1-1 0,-1 0 0,1 0 0,-1 1 0,1-1-1,0 0 1,-1 0 0,1 0 0,0 0 0,0 0-1,0 0 1,0 0 0,0 0 0,0 0 0,0 0 0,0-1-1,0 1 1,0 0 0,1-1 0,-1 1 0,0 0-1,0-1 1,1 0 0,-1 1 0,0-1 0,2 0-1,1 0 53,0-1-1,-1 0 0,1 0 0,-1 0 1,1 0-1,-1 0 0,0-1 0,0 0 1,1 1-1,-1-1 0,0-1 0,-1 1 1,1 0-1,3-4 0,17-19 43,-1-1-1,-1-1 1,-2-2-1,0 1 1,-2-2-1,-1-1 1,-2 0-1,-1 0 1,-1-1-1,9-41 1,-20 66-92,2 0 0,-1-1 0,-1 1 0,1 0 0,-1-1 0,0 1 0,-1-1 0,0 1 0,0-1 0,-1 1 0,-2-13 0,3 19-39,0 1 0,-1 0 0,1 0 0,0 0 0,0-1 0,-1 1 0,1 0 0,0 0 0,0 0 0,-1 0 0,1 0 0,0-1 0,0 1 0,-1 0 0,1 0 0,0 0 0,-1 0 0,1 0 0,0 0 0,0 0 0,-1 0 0,1 0 0,0 0 0,-1 0 0,1 0 0,0 0 0,0 1 0,-1-1 0,1 0 0,0 0 0,0 0-1,-1 0 1,1 0 0,0 1 0,0-1 0,-1 0 0,1 0 0,0 0 0,0 1 0,0-1 0,-1 0 0,1 0 0,0 1 0,0-1 0,0 0 0,-1 1 0,-9 15-36,4 1 32,1 0 1,0 0-1,1 1 1,1-1-1,-2 24 1,1 95 11,4-121-8,0-3-270,1-1 0,0 1 0,0 0 0,1-1 1,1 0-1,0 0 0,0 1 0,1-2 0,10 20 1,-12-26 124,0 0 1,1-1-1,-1 1 1,1-1-1,0 0 1,0 0-1,0 0 1,0 0-1,1 0 1,-1-1-1,1 0 0,-1 1 1,1-1-1,0-1 1,0 1-1,0 0 1,0-1-1,0 0 1,0 0-1,0 0 1,1-1-1,-1 1 1,0-1-1,0 0 1,1 0-1,-1 0 1,0-1-1,1 1 1,5-3-1,17-10-3881,-3-9-2413</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14.374"/>
    </inkml:context>
    <inkml:brush xml:id="br0">
      <inkml:brushProperty name="width" value="0.025" units="cm"/>
      <inkml:brushProperty name="height" value="0.025" units="cm"/>
    </inkml:brush>
  </inkml:definitions>
  <inkml:trace contextRef="#ctx0" brushRef="#br0">3 0 11018,'-3'34'9683,"5"43"-8175,0-9-1141,-2-30-219,0 17 151,1 0 1,11 66-1,-12-121-283,0 1 1,0-1-1,0 1 0,0 0 0,0-1 0,0 1 0,0-1 0,0 1 0,0 0 0,1-1 0,-1 1 0,0-1 0,0 1 0,1-1 1,-1 1-1,0 0 0,1-1 0,-1 0 0,0 1 0,1-1 0,-1 1 0,1-1 0,-1 1 0,1-1 0,-1 0 0,1 1 1,-1-1-1,1 0 0,-1 1 0,1-1 0,1 0 0,14-12 606,12-37 376,-26 46-933,49-98 1491,51-144 0,-105 257-5771,-12 25-5380,-2-12-1813</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14.753"/>
    </inkml:context>
    <inkml:brush xml:id="br0">
      <inkml:brushProperty name="width" value="0.025" units="cm"/>
      <inkml:brushProperty name="height" value="0.025" units="cm"/>
    </inkml:brush>
  </inkml:definitions>
  <inkml:trace contextRef="#ctx0" brushRef="#br0">0 152 13581,'0'0'4580,"8"7"-2621,-6-5-1824,1 0 0,-1 0 0,1 0 0,0 0 0,0-1 0,-1 1-1,1-1 1,0 0 0,0 1 0,1-1 0,-1-1 0,0 1 0,0 0 0,0-1-1,1 1 1,-1-1 0,0 0 0,0 0 0,1-1 0,-1 1 0,0-1 0,0 1-1,0-1 1,0 0 0,1 0 0,-1 0 0,0-1 0,-1 1 0,1-1 0,0 1-1,0-1 1,-1 0 0,5-4 0,31-23 645,-29 21-749,0 0 0,1 1 0,-1 0 0,1 0 0,0 1 0,1 1 0,0 0 0,0 0 0,0 1 0,21-5 0,-31 9-41,0 0 1,0 0-1,0 0 0,0 0 1,0 0-1,0 0 0,0 1 1,0-1-1,0 0 0,0 0 1,-1 1-1,1-1 0,0 1 1,0-1-1,0 1 0,-1-1 1,1 1-1,0 0 0,-1-1 1,1 1-1,0 0 0,-1-1 1,1 1-1,-1 0 0,1 0 1,-1-1-1,1 2 0,5 32-1,-6-24 69,-1 0 1,0 0 0,-1 0-1,-4 15 1,-2-7 1402,9-36 1322,0-5-2735,-1 2-58,-1 4-168,1 0 0,1 0 0,0 0 0,2 0 0,4-19-1,-7 36 78,1-1 0,-1 1 0,0 0 0,1-1 0,-1 1 0,0 0 0,1-1 0,-1 1 0,0 0 0,1 0 0,-1-1 0,1 1 0,-1 0 0,1 0 0,-1 0 0,1 0 0,-1-1 0,0 1 0,1 0 0,-1 0 0,1 0-1,-1 0 1,1 0 0,-1 0 0,1 0 0,-1 0 0,1 1 0,-1-1 0,1 0 0,-1 0 0,1 0 0,-1 0 0,0 1 0,1-1 0,-1 0 0,1 0 0,-1 1 0,25 12-2119,-13-6 566,-5-5 399,0 0 0,1 0 1,-1-1-1,1 0 1,9 0-1,16-1-3971</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15.528"/>
    </inkml:context>
    <inkml:brush xml:id="br0">
      <inkml:brushProperty name="width" value="0.025" units="cm"/>
      <inkml:brushProperty name="height" value="0.025" units="cm"/>
    </inkml:brush>
  </inkml:definitions>
  <inkml:trace contextRef="#ctx0" brushRef="#br0">161 73 11115,'0'0'9080,"-8"-6"-7836,-29-19-438,35 25-778,1-1 0,-1 1 1,0 0-1,1-1 0,-1 1 0,1 0 1,-1 0-1,0 0 0,1 0 0,-1 0 0,1 0 1,-1 1-1,0-1 0,1 0 0,-1 1 1,1 0-1,-1-1 0,1 1 0,-1 0 0,1-1 1,0 1-1,-1 0 0,1 0 0,0 0 1,0 0-1,-2 2 0,-25 34 172,24-32-148,-2 5 64,1-1 1,0 1-1,1 0 0,-1 0 0,2 0 0,-1 1 0,2-1 0,-1 1 0,2 0 0,-1 0 1,1 20-1,1-29-111,0 0 0,0-1 1,0 1-1,1-1 1,-1 1-1,0 0 0,1-1 1,-1 1-1,1-1 1,0 1-1,-1-1 0,1 1 1,0-1-1,0 0 1,0 1-1,0-1 0,0 0 1,0 0-1,0 0 1,1 0-1,-1 0 0,0 0 1,1 0-1,-1 0 1,0 0-1,1 0 0,-1-1 1,1 1-1,-1-1 0,1 1 1,0-1-1,-1 0 1,1 1-1,-1-1 0,1 0 1,0 0-1,-1 0 1,1 0-1,0 0 0,-1-1 1,1 1-1,1-1 1,5 0 19,-1-1 0,0 0 0,1 0 1,-1-1-1,0 0 0,0 0 0,0 0 1,7-6-1,-2 1 12,0-2 0,0 1 0,-1-2 0,0 1 0,-1-1 0,0-1 0,0 0 0,-2 0 0,1-1 0,-2 0 0,0-1 0,0 0 0,-1 0 1,-1 0-1,0 0 0,5-31 0,-11 46-36,1-1 1,0 0 0,0 0-1,-1 1 1,1-1-1,0 0 1,-1 0 0,1 1-1,-1-1 1,1 0-1,0 0 1,-1 0 0,1 0-1,-1 1 1,1-1 0,0 0-1,-1 0 1,1 0-1,-1 0 1,1 0 0,-1 0-1,1 0 1,0 0-1,-1 0 1,1-1 0,-1 1-1,1 0 1,0 0 0,-1 0-1,1 0 1,-1-1-1,1 1 1,0 0 0,-1 0-1,1-1 1,0 1 0,-1 0-1,1 0 1,0-1-1,-1 1 1,1 0 0,0-1-1,0 1 1,0-1-1,-1 1 1,1 0 0,0-1-1,0 1 1,0 0 0,0-1-1,0 1 1,0-1-1,-1 1 1,1-1 0,0 1-1,0 0 1,0-1-1,1 1 1,-1-1 0,0 1-1,0-1 1,0 1 0,0 0-1,0-1 1,0 1-1,1-1 1,-1 0 0,-23 26-43,8 0 145,2 1 0,1 0-1,1 1 1,1 0 0,2 1 0,0 0 0,2 0 0,-2 30-1,7-56-87,1 1 0,0-1-1,0 1 1,0 0 0,0-1 0,0 1-1,1-1 1,-1 1 0,1 0-1,0-1 1,0 1 0,-1-1-1,2 0 1,-1 1 0,0-1 0,0 0-1,1 0 1,-1 1 0,4 1-1,-3-2-8,0-1 0,0 0-1,0 0 1,0 0-1,1 0 1,-1 0-1,0 0 1,1-1 0,-1 1-1,1-1 1,-1 0-1,0 0 1,1 0 0,-1 0-1,1 0 1,-1 0-1,1-1 1,-1 1 0,0-1-1,1 1 1,2-2-1,5-2 16,-1-1-1,1 0 0,-1 0 0,0-1 1,0 0-1,0-1 0,-1 0 1,0 0-1,0-1 0,-1 0 0,7-10 1,8-11 18,35-62 1,-41 64 117,-2-2 0,21-54 1,-86 193 1031,44-92-1181,1 1 1,0 0-1,2 0 0,0 1 0,1-1 0,0 22 0,3-40-6,0 0 0,0 0 0,0 0 0,0 0 0,0 0 0,0 0 0,1 1 0,-1-1 0,0 0 0,0 0 0,1 0 0,-1 0 0,1-1 0,-1 1 0,1 0 0,-1 0 0,1 0 0,0 0 0,-1 0 0,1-1 0,0 1 0,0 0 0,-1-1 0,1 1 0,0 0 0,0-1 0,0 1 0,0-1 0,0 1 0,0-1 0,0 0 0,0 1 0,0-1 0,0 0 0,0 0 0,0 0 0,0 0 0,0 1 0,0-1 0,0-1 0,0 1 0,0 0 0,0 0 0,0 0 0,0-1 0,0 1 0,0 0 0,0-1-1,0 1 1,0-1 0,2 0 0,4-2 29,1-1 0,-1 1 0,0-1 0,0-1 0,10-7 0,54-58 3,-56 53-39,1 0-1,1 1 0,1 0 0,24-15 0,-42 31 3,0-1 0,1 1 0,-1 0 1,1-1-1,-1 1 0,0 0 0,1 0 0,-1-1 0,1 1 0,-1 0 1,0 0-1,1 0 0,-1 0 0,1 0 0,-1 0 0,1 0 0,-1 0 1,1 0-1,-1 0 0,1 0 0,-1 0 0,1 0 0,-1 0 0,0 0 1,1 0-1,-1 0 0,1 0 0,-1 1 0,1-1 0,-1 0 0,0 0 1,1 1-1,-1-1 0,1 0 0,-1 0 0,0 1 0,1-1 0,-1 0 1,0 1-1,4 23 3,-11 32 77,2-35-42,2-13 5,1-1 0,0 1 0,0-1-1,1 1 1,0 0 0,1 0-1,0-1 1,0 1 0,2 11-1,-1-18-22,0 0 0,0-1-1,0 1 1,0-1-1,0 1 1,0-1-1,0 0 1,0 1 0,1-1-1,-1 0 1,0 0-1,0 0 1,0 0-1,1 0 1,-1 0 0,0 0-1,0 0 1,0 0-1,1 0 1,-1-1-1,0 1 1,0-1 0,2 0-1,9-6 63,0 0-1,-1-1 1,1 0 0,-2 0-1,1-1 1,-2-1 0,16-17-1,1-1-54,-6 9-24,4-6-12,1 2 0,31-22 0,-55 44 7,0 0-1,-1 0 1,1 1-1,0-1 1,0 1-1,0-1 1,0 1 0,0-1-1,0 1 1,0-1-1,0 1 1,0 0-1,0-1 1,0 1 0,0 0-1,0 0 1,0 0-1,0 0 1,0 0-1,0 0 1,2 1-1,-2-1 2,0 1 0,-1-1 0,1 1 0,-1 0 0,0-1 0,1 1 0,-1 0 0,1-1 0,-1 1 0,0 0 0,0 0 0,1-1 0,-1 1 0,0 0 0,0 0 0,0 0 0,0-1 0,0 1-1,0 0 1,0 0 0,0 1 0,-12 47 13,-11 0 28,16-35-26,0 0-1,1 0 1,1 0 0,-5 21-1,12-65-3643,-2-37-9135,-1 28-1519</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15.906"/>
    </inkml:context>
    <inkml:brush xml:id="br0">
      <inkml:brushProperty name="width" value="0.025" units="cm"/>
      <inkml:brushProperty name="height" value="0.025" units="cm"/>
    </inkml:brush>
  </inkml:definitions>
  <inkml:trace contextRef="#ctx0" brushRef="#br0">1 0 19218,'0'0'8520,"47"9"-8520,-20 0-256,1 2-1762,-2 0-1473,6 1-1698,-1 0-3139</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16.282"/>
    </inkml:context>
    <inkml:brush xml:id="br0">
      <inkml:brushProperty name="width" value="0.025" units="cm"/>
      <inkml:brushProperty name="height" value="0.025" units="cm"/>
    </inkml:brush>
  </inkml:definitions>
  <inkml:trace contextRef="#ctx0" brushRef="#br0">1 790 11275,'0'0'9214,"0"8"-7298,0 27-528,0-34-1320,0 0 1,0 0-1,0 0 0,1 0 1,-1 0-1,0-1 0,1 1 1,-1 0-1,0 0 0,1 0 1,-1 0-1,1 0 0,-1 0 1,1-1-1,0 1 0,-1 0 1,1 0-1,0-1 0,0 1 1,-1-1-1,1 1 0,0 0 1,0-1-1,0 1 0,0-1 1,0 0-1,0 1 0,0-1 0,0 0 1,-1 0-1,1 1 0,0-1 1,0 0-1,0 0 0,0 0 1,1 0-1,36-4 907,-37 4-928,10-3 54,0-1-1,0 0 0,-1 0 1,1-1-1,-1 0 1,0-1-1,-1 0 0,15-13 1,-10 8-68,-1-1-1,0-1 1,-1 0 0,20-28 0,-14 3 373,-18 37-394,0 1-1,1-1 1,-1 0 0,0 0 0,0 1 0,0-1-1,0 0 1,0 0 0,0 1 0,0-1-1,-1 0 1,1 0 0,0 1 0,0-1 0,0 0-1,-1 0 1,1 1 0,0-1 0,-1 0-1,1 1 1,-1-1 0,1 1 0,-1-1 0,1 0-1,-1 1 1,1-1 0,-1 1 0,0-1 0,1 1-1,-1 0 1,1-1 0,-1 1 0,0 0-1,0-1 1,1 1 0,-1 0 0,0 0 0,0-1-1,1 1 1,-1 0 0,0 0 0,0 0 0,1 0-1,-1 0 1,0 0 0,0 0 0,0 1-1,-7 0 0,1 0-1,0 0 0,-1 1 1,1 0-1,0 1 0,0-1 1,0 1-1,0 1 0,1-1 0,0 1 1,-1 0-1,1 1 0,0 0 1,1 0-1,-1 0 0,1 0 0,0 1 1,1 0-1,-1 0 0,-4 9 1,0-2 57,1 1-1,0 0 1,1 0 0,1 1 0,0 0 0,1 0 0,1 0 0,-5 29 0,9-40-52,-1 0 1,1 0-1,0 1 1,0-1-1,0 0 1,1 0-1,-1 1 1,1-1-1,0 0 1,0 0 0,0 0-1,1 0 1,0 0-1,-1 0 1,1-1-1,1 1 1,-1 0-1,0-1 1,1 0-1,0 1 1,5 3-1,-3-3-27,1 0-1,0-1 1,0 0-1,1 0 1,-1-1-1,1 1 1,-1-1-1,1-1 0,0 1 1,0-1-1,-1-1 1,14 1-1,-7-1-370,0-1 0,0 0 0,-1-1-1,1 0 1,-1-1 0,1 0 0,12-6-1,-5 0-1766,0 0 1,-1-1-1,26-19 0,10-12-6403</inkml:trace>
  <inkml:trace contextRef="#ctx0" brushRef="#br0" timeOffset="1">770 0 16784,'0'0'8840,"0"51"-7366,0-4-385,0 7-289,0 6-543,0 7-257,0-1-545,-4-4-2434,-5-3-3459,2-6-12075</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2:16.629"/>
    </inkml:context>
    <inkml:brush xml:id="br0">
      <inkml:brushProperty name="width" value="0.025" units="cm"/>
      <inkml:brushProperty name="height" value="0.025" units="cm"/>
    </inkml:brush>
  </inkml:definitions>
  <inkml:trace contextRef="#ctx0" brushRef="#br0">15 0 18417,'0'0'3780,"-12"63"-545,10-43-1345,2-4-1185,2-12-641,10-4-1250,-3-6-4387,2-18-15759</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3:08.212"/>
    </inkml:context>
    <inkml:brush xml:id="br0">
      <inkml:brushProperty name="width" value="0.025" units="cm"/>
      <inkml:brushProperty name="height" value="0.025" units="cm"/>
    </inkml:brush>
  </inkml:definitions>
  <inkml:trace contextRef="#ctx0" brushRef="#br0">0 53 8232,'0'0'1826,"11"0"-1650,31-4 226,68-13 0,-64 8-14,89-5 0,176 23 65,-29-1 391,-190-8-744,297 5 381,-279 2-294,165 31 1,-1 24-50,84 15-135,-244-58 156,135 6 0,697-24 1200,-417-8-1127,871-54-104,172-23-43,-1332 84-87,1376-19 31,-1056 13 419,-53 3 70,-151-24-54,76 0-191,-305 32-207,52-2-1873,-128-12-867,-11-16-2259</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4:57.137"/>
    </inkml:context>
    <inkml:brush xml:id="br0">
      <inkml:brushProperty name="width" value="0.025" units="cm"/>
      <inkml:brushProperty name="height" value="0.025" units="cm"/>
    </inkml:brush>
  </inkml:definitions>
  <inkml:trace contextRef="#ctx0" brushRef="#br0">0 154 8360,'0'0'737,"9"2"-882,14 6 65,43 20-1,-45-17 77,1-1 0,0-2 0,0 0 0,33 6 0,17-7-23,1-3-1,0-3 1,89-12 0,57 1 51,-85 16 10,200 35 0,-302-36-12,61 6 22,0-3 0,110-6-1,186-34-14,-252 16 2,1 6 0,0 6 0,244 25-1,-195 3 54,2-8 0,-1-8 0,290-25 1,798-62 427,-828 87-279,460-16 111,-87-74-113,471-30-153,273 88-83,-740 85 38,-117-3-3029,-525-53-25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6.640"/>
    </inkml:context>
    <inkml:brush xml:id="br0">
      <inkml:brushProperty name="width" value="0.025" units="cm"/>
      <inkml:brushProperty name="height" value="0.025" units="cm"/>
    </inkml:brush>
  </inkml:definitions>
  <inkml:trace contextRef="#ctx0" brushRef="#br0">0 9 12716,'0'0'7335,"9"-1"-7180,26-3-135,-1 2 0,0 1 0,41 4 0,-73-3-22,0 0 0,-1 0 1,1 0-1,-1 1 0,1-1 1,0 1-1,-1-1 0,1 1 0,-1-1 1,1 1-1,-1 0 0,0 0 1,1 0-1,-1 0 0,0 0 1,1 0-1,-1 0 0,0 0 0,0 0 1,0 0-1,0 1 0,0-1 1,0 1-1,-1-1 0,1 0 0,1 3 1,-2-1 118,0 0 0,0 0 1,0 0-1,0 0 0,0 0 1,-1 0-1,1 0 1,-1 0-1,0 0 0,0 0 1,0-1-1,0 1 0,-3 3 1,-4 9 665,-2-1 0,1 0 0,-23 23 1,-60 56 908,119-106-7831,-3-7 544,4-5-3902</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6:44.078"/>
    </inkml:context>
    <inkml:brush xml:id="br0">
      <inkml:brushProperty name="width" value="0.025" units="cm"/>
      <inkml:brushProperty name="height" value="0.025" units="cm"/>
    </inkml:brush>
  </inkml:definitions>
  <inkml:trace contextRef="#ctx0" brushRef="#br0">129 19 3908,'-10'0'945,"-86"-17"4425,96 16-5260,-1 1 1,0 0-1,0 0 0,1 0 0,-1 0 1,0 0-1,0 0 0,0 0 1,0 0-1,1 0 0,-1 0 1,0 0-1,0 0 0,1 1 0,-1-1 1,0 0-1,0 1 0,1-1 1,-1 0-1,0 1 0,1-1 0,-1 1 1,0-1-1,1 1 0,-1-1 1,1 1-1,-1 0 0,1-1 1,-1 1-1,0 1 0,2 27 715,0-27-815,0 1-1,0-1 1,0 0-1,0 0 1,0 0-1,1 0 1,-1 0-1,0 0 1,1 0-1,0 0 1,-1 0-1,1-1 1,0 1-1,0-1 1,0 1-1,0-1 1,0 0-1,1 0 1,-1 0-1,0 0 1,0 0-1,1 0 1,-1-1-1,0 1 1,5-1-1,7 2 321,0 0-1,1-1 1,16-2-1,-15 1 295,268-21 1916,-84 2-2304,590 10 16,-469 11 46,393 37 443,-106-2-223,624-33-395,-655-22 155,193-1 176,-534 22-417,339-12-304,-572 9 38,17-4-1493,-11-5-3891,-6-2-1290</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8:11.674"/>
    </inkml:context>
    <inkml:brush xml:id="br0">
      <inkml:brushProperty name="width" value="0.025" units="cm"/>
      <inkml:brushProperty name="height" value="0.025" units="cm"/>
    </inkml:brush>
  </inkml:definitions>
  <inkml:trace contextRef="#ctx0" brushRef="#br0">95 1 10762,'-11'1'-21,"-6"0"98,-38 6 273,55-7-341,-1 0 1,1 0-1,-1 0 0,1 0 1,-1 0-1,1 0 1,0 0-1,-1 0 0,1 0 1,-1 0-1,1 1 0,-1-1 1,1 0-1,0 0 1,-1 0-1,1 1 0,-1-1 1,1 0-1,0 1 0,-1-1 1,1 0-1,0 1 0,0-1 1,-1 0-1,1 1 1,0-1-1,0 0 0,-1 1 1,1-1-1,0 1 0,10 9 7,22 3-73,-31-12 80,109 34 116,2-5-1,0-5 1,132 12-1,350-8 1748,-66-12-1078,-359-3-2680,181 39 0,-223-26-2346</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8:12.351"/>
    </inkml:context>
    <inkml:brush xml:id="br0">
      <inkml:brushProperty name="width" value="0.025" units="cm"/>
      <inkml:brushProperty name="height" value="0.025" units="cm"/>
    </inkml:brush>
  </inkml:definitions>
  <inkml:trace contextRef="#ctx0" brushRef="#br0">0 427 14125,'0'0'-1729,"12"3"1227,17 0 481,0 0-1,1-2 1,-1-1 0,0-1-1,41-7 1,157-39 66,-153 30-37,126-25 14,2 9-1,274-9 0,-255 34 341,875-39 897,-6-50-702,-212 9 166,-439 81-1562,-4 41-4522,-309-17-2358</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8:13.847"/>
    </inkml:context>
    <inkml:brush xml:id="br0">
      <inkml:brushProperty name="width" value="0.025" units="cm"/>
      <inkml:brushProperty name="height" value="0.025" units="cm"/>
    </inkml:brush>
  </inkml:definitions>
  <inkml:trace contextRef="#ctx0" brushRef="#br0">33 58 9129,'0'0'53,"-8"2"315,-16 5-139,24-7-225,0 0-1,1 0 1,-1 0-1,0 0 1,0 0 0,0 0-1,0 0 1,0 0-1,0 1 1,0-1-1,0 0 1,0 0-1,0 0 1,0 0-1,0 0 1,0 0-1,0 0 1,0 0-1,0 0 1,0 0 0,0 0-1,0 1 1,0-1-1,0 0 1,0 0-1,0 0 1,0 0-1,0 0 1,0 0-1,0 0 1,0 0-1,0 0 1,0 0-1,0 0 1,0 0-1,0 1 1,0-1 0,0 0-1,-1 0 1,1 0-1,0 0 1,0 0-1,0 0 1,0 0-1,0 0 1,0 0-1,0 0 1,0 0-1,0 0 1,0 0-1,0 0 1,0 0 0,-1 0-1,43 1 203,-10-2-223,289 7 469,365-15 68,-544-5-364,637-39 259,549 110 504,-585-12-1525,-3-36-3311,-509-19 495</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8:42.323"/>
    </inkml:context>
    <inkml:brush xml:id="br0">
      <inkml:brushProperty name="width" value="0.025" units="cm"/>
      <inkml:brushProperty name="height" value="0.025" units="cm"/>
    </inkml:brush>
  </inkml:definitions>
  <inkml:trace contextRef="#ctx0" brushRef="#br0">1 227 5221,'0'0'2338,"7"-8"-2279,-1 1 26,1 1 1,0-1-1,0 2 1,0-1-1,0 1 0,1 0 1,0 0-1,0 1 1,1 0-1,-1 1 0,17-5 1,64-9 693,162-11 0,-122 18-277,471-46 1127,-23 41-1524,-335 17-82,506-27 318,-637 20-315,0 6-1,1 4 1,200 35-1,-38 9-3250,-205-40 113</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9:42.806"/>
    </inkml:context>
    <inkml:brush xml:id="br0">
      <inkml:brushProperty name="width" value="0.025" units="cm"/>
      <inkml:brushProperty name="height" value="0.025" units="cm"/>
    </inkml:brush>
  </inkml:definitions>
  <inkml:trace contextRef="#ctx0" brushRef="#br0">0 141 6438,'0'0'2023,"12"-7"-1724,25-15 6,0 1-1,2 3 0,61-22 0,-57 30 119,-1 2 0,83-5-1,90 12 625,-111 2-863,47-1 902,282 35 1,-223 2 33,468 59 258,238-73-494,-271-14-81,-567-6-656,273-1 425,-307-5-610,0-2 0,0-2 0,-1-1 0,0-3 0,76-29 0,-81 19-2396,-5-5-4432,-17 8-3159</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9:45.698"/>
    </inkml:context>
    <inkml:brush xml:id="br0">
      <inkml:brushProperty name="width" value="0.025" units="cm"/>
      <inkml:brushProperty name="height" value="0.025" units="cm"/>
    </inkml:brush>
  </inkml:definitions>
  <inkml:trace contextRef="#ctx0" brushRef="#br0">0 1 6118,'0'0'7159,"10"3"-6060,7 2-651,0-1 0,0-1 0,0 0-1,32 0 1,84-6 499,-44-1-775,629 30 613,-516-11-531,0-10 1,385-40-1,-577 34-160,8-2-399,-24 2-907,-26-3-1614,-2-5-1477</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19:58.653"/>
    </inkml:context>
    <inkml:brush xml:id="br0">
      <inkml:brushProperty name="width" value="0.025" units="cm"/>
      <inkml:brushProperty name="height" value="0.025" units="cm"/>
    </inkml:brush>
  </inkml:definitions>
  <inkml:trace contextRef="#ctx0" brushRef="#br0">264 1 7079,'-70'28'-29,"-105"38"1430,157-61-673,28-8-419,33-8-54,-10 13-95,1 1 0,-1 1 1,63 18-1,-54-11-120,68 7-1,98-9 231,260-23 0,-47-1-30,266 31 209,273-4 169,-586-42-124,-235 14-86,1 6 1,205 11-1,-149 31-130,3-1-604,-65-25-1265,0-5-1414</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08.123"/>
    </inkml:context>
    <inkml:brush xml:id="br0">
      <inkml:brushProperty name="width" value="0.025" units="cm"/>
      <inkml:brushProperty name="height" value="0.025" units="cm"/>
    </inkml:brush>
  </inkml:definitions>
  <inkml:trace contextRef="#ctx0" brushRef="#br0">1 13 5830,'0'0'7366,"12"-2"-6976,130-6 560,0 6 1,215 23-1,146 26 21,680-23 1,-919-43-577,-262 19-976,12-4 1178,-13-1-9357</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23.776"/>
    </inkml:context>
    <inkml:brush xml:id="br0">
      <inkml:brushProperty name="width" value="0.025" units="cm"/>
      <inkml:brushProperty name="height" value="0.025" units="cm"/>
    </inkml:brush>
  </inkml:definitions>
  <inkml:trace contextRef="#ctx0" brushRef="#br0">59 25 7623,'0'0'4549,"-8"4"-1565,-3 3-2063,-28 12 2882,103-37 2920,107-10-5727,-136 23-1549,1 3-1,0 1 0,51 5 0,-85-4 333,0 0 0,0 1 1,0-1-1,0 1 0,0-1 0,0 1 0,0 0 0,0 0 1,0 0-1,0 0 0,-1 0 0,1 0 0,0 1 0,-1-1 1,1 0-1,1 2 0,-3-2 78,0 0 1,0-1 0,0 1-1,0 0 1,1-1-1,-1 1 1,0 0-1,0 0 1,0-1-1,0 1 1,-1 0-1,1-1 1,0 1-1,0 0 1,0-1-1,0 1 1,-1 0-1,1-1 1,0 1-1,-1 0 1,1-1-1,0 1 1,-1-1-1,1 1 1,-1-1-1,1 1 1,-1-1-1,1 1 1,-1-1-1,1 1 1,-1-1-1,0 0 1,1 1-1,-1-1 1,0 0-1,1 0 1,-1 1 0,0-1-1,1 0 1,-1 0-1,0 0 1,1 0-1,-1 0 1,0 0-1,0 0 1,-26 8-4012,-8 0-874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7.755"/>
    </inkml:context>
    <inkml:brush xml:id="br0">
      <inkml:brushProperty name="width" value="0.025" units="cm"/>
      <inkml:brushProperty name="height" value="0.025" units="cm"/>
    </inkml:brush>
  </inkml:definitions>
  <inkml:trace contextRef="#ctx0" brushRef="#br0">163 12 11307,'0'0'10004,"-11"-3"-8744,5 1-1182,1 1 0,-1-1 1,0 1-1,0 0 1,0 0-1,0 1 0,-1-1 1,1 1-1,0 1 1,0-1-1,0 1 0,0 0 1,0 1-1,0-1 1,0 1-1,1 0 0,-1 1 1,-10 5-1,13-6-77,1-1 0,1-1 0,-1 1 0,1 0 0,0-1 0,-1 1 1,1 0-1,0 0 0,0 0 0,-1 0 0,1 0 0,0 0 1,0 0-1,0 0 0,0 0 0,1 1 0,-1-1 0,0 0 1,0 1-1,1-1 0,-1 0 0,1 1 0,-1-1 0,1 1 1,-1-1-1,1 1 0,0 2 0,31-2 164,-26-2-132,24-1 11,28 0-37,-53 1-15,-1 0 0,0 0-1,1 1 1,-1 0 0,0 0 0,0 0-1,1 0 1,-1 0 0,0 0 0,0 1-1,0 0 1,-1-1 0,4 4 0,-5-4 16,0 0 1,0 0 0,0 0 0,0 1 0,0-1 0,0 0-1,0 1 1,-1-1 0,1 1 0,0-1 0,-1 1 0,1-1-1,-1 1 1,0 0 0,0-1 0,0 1 0,1-1 0,-1 1-1,-1 0 1,1-1 0,0 1 0,0-1 0,0 1 0,-1-1-1,1 1 1,-1-1 0,0 1 0,1-1 0,-1 1 0,-1 1-1,0 1 177,-1 0 0,1-1 0,-1 0 0,0 1-1,0-1 1,0 0 0,0 0 0,0-1-1,-1 1 1,-4 2 0,1-1-15,0-1 0,-1 0 0,1 0 0,-1 0 0,0-1 0,0 0 0,1-1 0,-2 0 0,1 0 0,0 0 0,0-1 0,-16-2 0,24 2-259,-1 0 0,1 0 0,0 0 0,-1 0 0,1 0 0,0 0 0,-1 0 0,1 0 0,0 0 0,-1 0 0,1 0 0,0 0 0,-1-1 0,1 1 0,0 0 0,-1 0 0,1 0 0,0 0 0,0-1 0,-1 1 0,1 0 0,0 0 1,0 0-1,-1-1 0,1 1 0,0 0 0,0 0 0,0-1 0,-1 1 0,1 0 0,0-1 0,0 1 0,0 0 0,0-1 0,0 1 0,0 0 0,0-1 0,0 1 0,0 0 0,0-1 0,0 1 0,0 0 0,0-1 0,0 1 0,0 0 0,0-1 0,0 1 0,0 0 0,0-1 0,0 1 0,0 0 0,1 0 0,-1-1 0,0 1 0,0 0 0,0-1 0,0 1 0,1 0 1,-1 0-1,0-1 0,0 1 0,1 0 0,-1 0 0,1-1 0,18-11-8568,-1 6 1914</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24.122"/>
    </inkml:context>
    <inkml:brush xml:id="br0">
      <inkml:brushProperty name="width" value="0.025" units="cm"/>
      <inkml:brushProperty name="height" value="0.025" units="cm"/>
    </inkml:brush>
  </inkml:definitions>
  <inkml:trace contextRef="#ctx0" brushRef="#br0">1 65 13132,'0'0'8008,"83"32"-6919,-27-44-609,5-4-447,-2-1-354,-3-1-1825,-9 1-1569,-9 0-2884</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24.499"/>
    </inkml:context>
    <inkml:brush xml:id="br0">
      <inkml:brushProperty name="width" value="0.025" units="cm"/>
      <inkml:brushProperty name="height" value="0.025" units="cm"/>
    </inkml:brush>
  </inkml:definitions>
  <inkml:trace contextRef="#ctx0" brushRef="#br0">66 1 13325,'0'0'3715,"64"-1"-2113,-37 6-321,-1 8-64,-5 5-512,-8 7-353,-8 5-160,-5 4 32,-14 4 417,-17 3 128,-3 2-321,-6-1-352,3-4-64,6-11-736,7-14-2307,14-13-6951</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24.923"/>
    </inkml:context>
    <inkml:brush xml:id="br0">
      <inkml:brushProperty name="width" value="0.025" units="cm"/>
      <inkml:brushProperty name="height" value="0.025" units="cm"/>
    </inkml:brush>
  </inkml:definitions>
  <inkml:trace contextRef="#ctx0" brushRef="#br0">1 25 16303,'0'0'5451,"0"9"-4234,1 20-550,-2-11-384,1 1 0,1 0 0,4 22 0,-4-40-273,-1 1 1,1-1-1,0 1 1,-1-1-1,1 1 0,0-1 1,0 0-1,0 1 1,0-1-1,0 0 0,0 0 1,0 0-1,0 1 1,0-1-1,1 0 0,-1-1 1,0 1-1,1 0 1,-1 0-1,1 0 0,-1-1 1,1 1-1,-1-1 0,1 1 1,-1-1-1,1 0 1,0 0-1,-1 0 0,1 1 1,0-1-1,-1-1 1,1 1-1,-1 0 0,1 0 1,0-1-1,-1 1 1,1-1-1,-1 1 0,1-1 1,1-1-1,7-1 177,0-1 0,-1-1 0,1 0 0,15-11 0,40-38 158,-49 40-318,0 0 0,1 0 0,0 2 0,1 0 0,25-11 1,-42 22-19,0 0 0,-1 1 0,1-1 1,0 1-1,0 0 0,0-1 0,0 1 1,-1 0-1,1-1 0,0 1 0,0 0 1,0 0-1,0 0 0,0 0 0,0 0 1,0 0-1,0 0 0,0 0 1,0 0-1,-1 0 0,1 0 0,0 0 1,0 1-1,0-1 0,0 0 0,0 1 1,0-1-1,-1 1 0,1-1 0,0 1 1,0-1-1,1 2 0,1 30 434,-4-19-316,0 3-33,0-1 0,-2 0 0,-4 20 0,3-20-86,1 0-1,0 0 0,0 21 1,3-36-9,0 1 0,0-1 0,0 0 1,0 0-1,0 1 0,0-1 0,0 0 0,0 1 0,0-1 1,0 0-1,0 1 0,0-1 0,0 0 0,0 0 1,1 1-1,-1-1 0,0 0 0,0 1 0,0-1 1,0 0-1,1 0 0,-1 0 0,0 1 0,0-1 1,0 0-1,1 0 0,-1 0 0,0 1 0,0-1 1,1 0-1,-1 0 0,0 0 0,1 0 0,-1 0 1,0 0-1,0 1 0,1-1 0,-1 0 0,0 0 0,1 0 1,-1 0-1,1 0 0,16-7 47,14-17 71,8-16-170,-32 31-1,0 0 1,0 1 0,1 1-1,0-1 1,1 1-1,14-9 1,-23 16 52,0 0 1,1 0-1,-1 0 1,0 0-1,1-1 1,-1 1-1,0 0 1,1 0-1,-1 0 1,0 0-1,1 0 1,-1 0-1,0 0 1,1 0-1,-1 0 1,1 0-1,-1 0 1,0 0-1,1 0 0,-1 0 1,0 0-1,1 1 1,-1-1-1,0 0 1,1 0-1,-1 0 1,0 0-1,1 1 1,-1-1-1,0 0 1,0 0-1,1 1 1,-1-1-1,0 1 1,6 16-24,-6 31-15,-1-36 34,1-9-318,0-1-1,0 1 0,0 0 1,0-1-1,0 1 0,1-1 0,-1 1 1,1-1-1,0 1 0,1 3 1,-1-5 147,0-1 1,0 1-1,0-1 1,-1 0 0,1 1-1,0-1 1,0 0-1,0 0 1,0 1-1,0-1 1,0 0 0,-1 0-1,1 0 1,0 0-1,0 0 1,0 0-1,0-1 1,0 1 0,0 0-1,0 0 1,-1 0-1,1-1 1,0 1 0,0-1-1,0 1 1,0-1-1,-1 1 1,1-1-1,0 1 1,-1-1 0,1 1-1,0-1 1,-1 0-1,1 1 1,0-2-1,15-11-6529</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25.296"/>
    </inkml:context>
    <inkml:brush xml:id="br0">
      <inkml:brushProperty name="width" value="0.025" units="cm"/>
      <inkml:brushProperty name="height" value="0.025" units="cm"/>
    </inkml:brush>
  </inkml:definitions>
  <inkml:trace contextRef="#ctx0" brushRef="#br0">0 141 17328,'0'0'8040,"12"2"-7570,-1-2-437,-1 0 0,1 0 0,0-1 0,-1 0 0,1-1 0,-1 0 0,0-1 0,1 0 0,-1 0 0,-1-1 0,1-1 0,0 0 0,-1 0 0,0-1 0,13-10 0,-17 12-20,32-29 58,-36 31-60,1 1 1,-1-1 0,1 0-1,-1 1 1,0-1 0,1 0-1,-1 0 1,0 0 0,0 0-1,-1 0 1,1 0 0,0-1 0,-1 1-1,1 0 1,-1 0 0,1 0-1,-1-4 1,-1 5-7,1 0 0,0 1 0,-1-1 0,1 0 0,-1 1 0,1-1 0,-1 0 0,0 1-1,1-1 1,-1 1 0,0-1 0,1 1 0,-1 0 0,0-1 0,1 1 0,-1 0 0,0-1 0,0 1 0,1 0 0,-1 0 0,0-1 0,0 1 0,0 0 0,0 0 0,1 0 0,-1 0 0,0 0 0,-1 1 0,-26 2-37,18 0 23,1 1 0,0 0 0,0 0-1,1 1 1,0 0 0,-1 0 0,1 1 0,1 0 0,-12 12-1,6-5 44,0 1-1,0 1 0,2 0 0,-11 18 1,18-26 0,1-1 1,0 1 0,0 0 0,1 0-1,0 0 1,-3 12 0,5-18-40,0 1 1,-1-1 0,1 1 0,0 0 0,0-1-1,0 1 1,0-1 0,0 1 0,0 0 0,1-1-1,-1 1 1,0-1 0,1 1 0,-1-1 0,1 1 0,0-1-1,-1 1 1,1-1 0,0 1 0,0-1 0,0 0-1,0 0 1,0 1 0,0-1 0,0 0 0,0 0-1,1 0 1,-1 0 0,0 0 0,1 0 0,-1-1-1,1 1 1,-1 0 0,2 0 0,10 1-662,-1 0 0,1-1-1,0-1 1,-1 0 0,1 0 0,-1-1 0,1-1 0,-1 0-1,1-1 1,-1 0 0,0-1 0,0 0 0,12-7 0,24-14-5324</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25.777"/>
    </inkml:context>
    <inkml:brush xml:id="br0">
      <inkml:brushProperty name="width" value="0.025" units="cm"/>
      <inkml:brushProperty name="height" value="0.025" units="cm"/>
    </inkml:brush>
  </inkml:definitions>
  <inkml:trace contextRef="#ctx0" brushRef="#br0">173 1 2883,'0'0'11290,"-7"4"-7136,2-2-3818,-85 53 4133,84-51-4318,-1 1 0,1 0-1,0 0 1,0 1 0,0-1 0,1 2-1,0-1 1,0 0 0,1 1-1,-1 0 1,-4 12 0,9-19-157,1 1 0,-1-1 0,0 0 1,1 1-1,-1-1 0,0 1 0,1-1 0,-1 0 1,1 1-1,-1-1 0,0 0 0,1 1 0,-1-1 0,1 0 1,0 1-1,-1-1 0,1 0 0,-1 0 0,1 0 1,-1 0-1,1 0 0,-1 0 0,1 1 0,-1-1 1,1 0-1,0-1 0,-1 1 0,1 0 0,-1 0 0,1 0 1,-1 0-1,1 0 0,-1 0 0,2-1 0,25-4-89,-14-2 66,0 0 0,-1-1 1,0 0-1,-1-1 0,0 0 0,0-1 0,-1 0 0,0-1 1,14-20-1,-31 67 1849,3-28-1639,1-2-50,0 1 0,0-1 0,1 0 0,0 1 1,-2 12-1,4-18-124,0 0 1,0 0 0,0 0-1,0 0 1,0 1-1,0-1 1,1 0-1,-1 0 1,0 0-1,1 0 1,-1 0 0,1-1-1,-1 1 1,1 0-1,-1 0 1,1 0-1,0 0 1,-1 0 0,1-1-1,0 1 1,0 0-1,-1-1 1,1 1-1,0 0 1,0-1-1,0 1 1,0-1 0,0 0-1,0 1 1,0-1-1,0 0 1,0 1-1,0-1 1,0 0-1,0 0 1,0 0 0,0 0-1,0 0 1,0 0-1,0 0 1,0 0-1,0-1 1,0 1-1,2-1 1,9-1-8,0 0 0,-1-1 0,1-1 0,-1 0 0,1 0 0,-1-1 1,18-12-1,-16 10-127,-1 0 1,1 1-1,0 0 1,1 1-1,13-3 1,-26 9 124,0-1 1,0 1-1,-1-1 1,1 1 0,0 0-1,-1 0 1,1-1-1,-1 1 1,1 0-1,-1 0 1,1-1-1,-1 1 1,1 0-1,-1 0 1,0 0-1,1 0 1,-1 0-1,0 0 1,0 0-1,0 0 1,0-1-1,0 1 1,0 0-1,0 0 1,0 0-1,0 0 1,-1 1-1,1 39 589,0-32-417,0-9-163,0 1 0,0 0 0,0-1 0,0 1 0,0 0 0,0 0 0,1-1-1,-1 1 1,0 0 0,0-1 0,1 1 0,-1 0 0,0-1 0,1 1 0,-1-1 0,1 1 0,-1-1-1,1 1 1,-1 0 0,1-1 0,-1 0 0,1 1 0,-1-1 0,1 1 0,-1-1 0,1 0 0,0 1-1,-1-1 1,1 0 0,0 1 0,1-1 0,29-1 180,26-21-7,-50 18-161,-4 1-37,0 1 0,0 0-1,1 0 1,-1 1 0,0-1 0,1 0 0,-1 1 0,1 0-1,0 0 1,-1 0 0,1 1 0,0-1 0,6 0 0,-9 6 50,0-1 0,0 0 1,0 0-1,0 0 1,-1 1-1,0-1 0,0 0 1,0 0-1,-1 8 0,1-6-110,1-5-258,1 0 0,0-1-1,0 0 1,0 1 0,-1-1-1,1 0 1,0 0 0,0 0-1,0 0 1,0 0 0,-1-1-1,1 1 1,0 0 0,0-1-1,0 1 1,-1-1 0,4-1-1,7-10-3944,0-3-2371</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27.756"/>
    </inkml:context>
    <inkml:brush xml:id="br0">
      <inkml:brushProperty name="width" value="0.025" units="cm"/>
      <inkml:brushProperty name="height" value="0.025" units="cm"/>
    </inkml:brush>
  </inkml:definitions>
  <inkml:trace contextRef="#ctx0" brushRef="#br0">201 44 12204,'1'-1'339,"0"0"1,0 0 0,-1-1-1,1 1 1,-1 0 0,1 0-1,-1 0 1,1 0 0,-1 0 0,0-1-1,1 1 1,-1 0 0,0 0-1,0-1 1,0 1 0,0 0-1,0 0 1,0-1 0,0 1 0,-1 0-1,1 0 1,0 0 0,-1-1-1,1 1 1,-1 0 0,1 0-1,-1 0 1,1 0 0,-1 0 0,0 0-1,0 0 1,-1-2 0,-1 2-256,0 0 1,1 1 0,-1-1 0,0 1-1,0 0 1,0-1 0,0 1 0,0 1-1,0-1 1,0 0 0,0 1-1,0-1 1,1 1 0,-5 1 0,-7 2-71,0 1 1,1 0-1,0 1 1,0 0-1,0 1 1,1 1 0,0 0-1,1 0 1,-1 1-1,-10 11 1,22-19-18,0-1 0,-1 0 0,1 1 0,0-1 0,0 0 0,0 0 0,-1 1 1,1-1-1,0 0 0,0 1 0,0-1 0,0 1 0,0-1 0,0 0 0,-1 1 0,1-1 0,0 0 1,0 1-1,0-1 0,0 1 0,0-1 0,0 0 0,1 1 0,-1-1 0,0 0 0,0 1 0,0-1 0,0 0 1,0 1-1,0-1 0,1 0 0,-1 1 0,0-1 0,0 0 0,1 1 0,-1-1 0,0 0 0,0 0 0,1 1 1,-1-1-1,0 0 0,1 0 0,-1 1 0,0-1 0,1 0 0,-1 0 0,0 0 0,1 0 0,-1 0 1,0 0-1,1 1 0,-1-1 0,1 0 0,-1 0 0,0 0 0,1 0 0,-1 0 0,0 0 0,1-1 0,0 1 1,31 1 20,-25-2-14,12 1 38,-8-1-57,1 1-1,-1 0 1,0 1-1,0 1 0,16 3 1,-24-4 33,0 0-1,0 0 1,-1 0 0,1 1-1,-1-1 1,1 1 0,-1-1 0,0 1-1,0 0 1,0 0 0,0 0-1,0 0 1,0 0 0,0 0 0,0 1-1,-1-1 1,1 1 0,-1-1-1,0 1 1,0 0 0,0-1 0,0 1-1,0 0 1,-1 0 0,1-1-1,0 6 1,-1-2 109,1 0 0,-1-1 0,1 1 0,-2 0 1,1 0-1,-1-1 0,1 1 0,-2 0 0,1-1 0,0 1 0,-1-1 0,0 1 0,-1-1 0,1 0 0,-1 0 0,0 0 0,0 0 1,-1-1-1,1 1 0,-1-1 0,0 0 0,0 0 0,0 0 0,-1 0 0,1-1 0,-1 0 0,0 0 0,0 0 0,0 0 1,-1-1-1,1 0 0,0 0 0,-1-1 0,1 1 0,-1-1 0,0 0 0,1-1 0,-1 1 0,0-1 0,-11-1 0,17 1-215,-1 0 0,0 0-1,0 0 1,1 0-1,-1 0 1,0 0-1,0-1 1,1 1 0,-1 0-1,0 0 1,1-1-1,-1 1 1,0 0-1,1-1 1,-1 1 0,0-1-1,1 1 1,-1-1-1,1 1 1,-1-1 0,1 1-1,-1-1 1,1 0-1,-1 1 1,1-1-1,0 1 1,-1-1 0,1 0-1,0 0 1,0 1-1,-1-1 1,1 0 0,0 1-1,0-2 1,0-18-7340,3 5-1262</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28.603"/>
    </inkml:context>
    <inkml:brush xml:id="br0">
      <inkml:brushProperty name="width" value="0.025" units="cm"/>
      <inkml:brushProperty name="height" value="0.025" units="cm"/>
    </inkml:brush>
  </inkml:definitions>
  <inkml:trace contextRef="#ctx0" brushRef="#br0">2 1 12300,'0'0'8039,"0"8"-6875,-1 15-557,0 51 293,1-69-880,1 0 0,-1 0 0,1 0 0,0-1 0,0 1-1,0 0 1,1 0 0,0-1 0,0 1 0,0-1 0,5 8 0,-5-10 19,0-1 1,0 1-1,1-1 1,-1 0 0,0 0-1,0 0 1,1 0-1,-1 0 1,1 0 0,-1-1-1,1 1 1,-1-1-1,1 1 1,-1-1-1,1 0 1,-1 0 0,1 0-1,-1-1 1,1 1-1,-1-1 1,1 1 0,-1-1-1,1 0 1,-1 0-1,3-1 1,7-3 322,-1 0 0,0-1 0,17-11 0,51-48 237,-55 44-536,45-32 1,-69 53-62,1 0 1,-1-1-1,1 1 1,-1-1 0,1 1-1,-1 0 1,1 0-1,-1-1 1,1 1 0,-1 0-1,1 0 1,-1-1-1,1 1 1,-1 0-1,1 0 1,-1 0 0,1 0-1,0 0 1,-1 0-1,1 0 1,-1 0 0,1 0-1,0 0 1,-1 0-1,1 0 1,-1 0 0,1 1-1,-1-1 1,1 0-1,-1 0 1,1 1-1,-1-1 1,1 0 0,-1 1-1,1-1 1,-1 0-1,1 1 1,-1-1 0,0 1-1,1-1 1,-1 1-1,0-1 1,1 1 0,-1-1-1,0 1 1,0-1-1,1 1 1,-1-1-1,0 1 1,0-1 0,0 1-1,0-1 1,0 1-1,0 1 1,1 40 284,-2-29-220,0 19 7,0-21-67,0-1 0,1 1 0,0-1 0,1 1 0,0-1 0,3 13 0,-4-23-4,1 1 1,-1 0-1,0-1 1,1 1-1,-1 0 1,1-1-1,-1 1 1,1-1-1,-1 1 1,1 0-1,0-1 0,-1 1 1,1-1-1,0 0 1,-1 1-1,1-1 1,0 1-1,-1-1 1,1 0-1,0 0 1,0 1-1,-1-1 1,1 0-1,0 0 1,0 0-1,0 0 0,-1 0 1,1 0-1,0 0 1,0 0-1,-1 0 1,1 0-1,0-1 1,0 1-1,-1 0 1,1 0-1,0-1 1,0 1-1,-1-1 0,1 1 1,0 0-1,-1-1 1,1 1-1,-1-1 1,2-1-1,27-23 233,10-23-95,-28 33-120,0 1-1,24-23 1,-34 37-26,-1-1 0,0 1 0,0 0 0,0 0 0,0 0 0,1 0 1,-1-1-1,0 1 0,0 0 0,1 0 0,-1 0 0,0 0 0,0 0 0,0 0 0,1 0 0,-1 0 0,0-1 1,0 1-1,1 0 0,-1 0 0,0 0 0,0 0 0,1 0 0,-1 0 0,0 0 0,0 1 0,1-1 0,-1 0 1,0 0-1,0 0 0,0 0 0,1 0 0,-1 0 0,0 0 0,0 0 0,0 1 0,1-1 0,-1 0 1,0 0-1,0 0 0,0 0 0,1 1 0,-1-1 0,0 0 0,0 0 0,0 0 0,0 1 0,0-1 0,0 0 1,1 1-1,2 20-14,-4 23-97,0-37 37,-1 20-2098,2-27 2008,0 1-1,0-1 0,0 0 0,1 1 0,-1-1 1,0 1-1,0-1 0,0 0 0,0 1 0,1-1 0,-1 0 1,0 1-1,1-1 0,-1 0 0,0 1 0,0-1 1,1 0-1,-1 0 0,1 1 0,-1-1 0,0 0 0,1 0 1,-1 0-1,0 1 0,1-1 0,-1 0 0,1 0 1,-1 0-1,1 0 0,-1 0 0,0 0 0,1 0 0,-1 0 1,1 0-1,-1 0 0,1 0 0,-1 0 0,0 0 1,1 0-1,-1 0 0,1-1 0,-1 1 0,0 0 0,1 0 1,-1 0-1,0-1 0,1 1 0,-1 0 0,0 0 1,1-1-1,-1 1 0,0 0 0,1-1 0,-1 1 1,0-1-1,11-10-7726</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28.965"/>
    </inkml:context>
    <inkml:brush xml:id="br0">
      <inkml:brushProperty name="width" value="0.025" units="cm"/>
      <inkml:brushProperty name="height" value="0.025" units="cm"/>
    </inkml:brush>
  </inkml:definitions>
  <inkml:trace contextRef="#ctx0" brushRef="#br0">165 1 17328,'-11'7'1303,"8"-5"-1173,-21 15 1982,-42 39 0,60-51-1928,1 0 1,0 0 0,0 1-1,0-1 1,1 1 0,-1 1-1,2-1 1,-1 0 0,1 1-1,0 0 1,0 0 0,1 0-1,-1 0 1,2 0 0,-2 9-1,3-14-182,1-1 0,-1 0 0,1 1 0,0-1 0,-1 0 0,1 0 0,0 0 0,0 0 0,0 1 0,0-1 0,0-1 0,0 1 0,0 0-1,0 0 1,0 0 0,0 0 0,0-1 0,1 1 0,-1 0 0,0-1 0,0 1 0,1-1 0,-1 0 0,0 1 0,1-1 0,-1 0 0,1 0 0,-1 0 0,0 0 0,1 0 0,1 0-1,51-3 220,-43 0-200,-1 0-1,1 0 0,-1-1 1,0 0-1,0 0 0,0-1 1,14-10-1,-20 12 94,0 1 1,0-1-1,-1 0 1,1 0-1,-1-1 0,1 1 1,-1-1-1,0 0 0,0 1 1,-1-1-1,1 0 1,-1-1-1,0 1 0,0 0 1,0-1-1,-1 1 0,0-1 1,0 1-1,1-9 0,-2 11-57,-1 0-1,0 0 0,0 0 0,0 0 0,0 1 0,0-1 0,0 0 0,0 0 0,0 1 0,-1-1 0,1 1 0,-1 0 0,1-1 0,-1 1 0,0 0 1,0 0-1,1 0 0,-1 0 0,0 0 0,0 0 0,0 0 0,0 1 0,0-1 0,0 1 0,0 0 0,-2-1 0,-51-8-1015,52 9-387,7 0-628,17 0-1971,0 0-1874</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29.641"/>
    </inkml:context>
    <inkml:brush xml:id="br0">
      <inkml:brushProperty name="width" value="0.025" units="cm"/>
      <inkml:brushProperty name="height" value="0.025" units="cm"/>
    </inkml:brush>
  </inkml:definitions>
  <inkml:trace contextRef="#ctx0" brushRef="#br0">1 1 6086,'0'0'15743,"1"9"-14532,-1 19-311,-1-16-627,1 0 0,1 0-1,-1 0 1,2 0-1,0 0 1,5 20-1,-6-31-267,0 1 0,0-1 0,-1 0 0,1 1 0,0-1 0,0 0 0,1 0 0,-1 0 0,0 1 0,0-1 0,1 0-1,-1-1 1,0 1 0,1 0 0,-1 0 0,1-1 0,-1 1 0,1 0 0,-1-1 0,1 0 0,2 1 0,0-1 16,0 0 0,0 0 1,0 0-1,0-1 1,0 1-1,-1-1 0,1 0 1,6-2-1,4-3 76,0-1 0,0 0 0,17-14 0,101-84 159,-131 105-257,-1-1 1,1 0-1,-1 1 0,1-1 0,0 0 0,-1 1 0,1-1 0,0 1 0,0-1 1,-1 1-1,1-1 0,0 1 0,0 0 0,0-1 0,0 1 0,0 0 0,-1 0 0,1-1 1,0 1-1,0 0 0,0 0 0,0 0 0,0 0 0,0 0 0,0 1 0,0-1 1,-1 0-1,1 0 0,0 0 0,1 1 0,-1 1 18,0-1 0,0 1 0,-1-1 0,1 1 0,-1-1 0,1 1 0,-1-1 0,0 1 0,0 0 0,1-1 0,-1 1-1,0 0 1,0-1 0,-1 1 0,1 2 0,-17 72 568,14-68-576,-3 12 62,3-11-47,1 0 1,0 0-1,0-1 0,-1 14 1,30-48-2940,-15 6-1142,-4-3-2638</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31.050"/>
    </inkml:context>
    <inkml:brush xml:id="br0">
      <inkml:brushProperty name="width" value="0.025" units="cm"/>
      <inkml:brushProperty name="height" value="0.025" units="cm"/>
    </inkml:brush>
  </inkml:definitions>
  <inkml:trace contextRef="#ctx0" brushRef="#br0">14 106 4933,'-7'2'9261,"2"3"-4808,4-4-4369,1-1-1,0 1 0,0-1 0,0 1 0,-1 0 0,1-1 1,0 1-1,0-1 0,0 1 0,0-1 0,0 1 1,0-1-1,0 1 0,0-1 0,0 1 0,0 0 0,1-1 1,-1 1-1,0-1 0,0 1 0,0-1 0,1 1 0,-1-1 1,0 1-1,0-1 0,1 0 0,-1 1 0,0-1 0,1 1 1,-1-1-1,1 0 0,-1 1 0,1-1 0,-1 0 0,1 1 1,-1-1-1,1 0 0,-1 0 0,1 1 0,-1-1 0,1 0 1,0 0-1,9 2 76,-1-1 1,1 0-1,0-1 1,0 0-1,0 0 1,-1-1-1,1 0 1,0-1-1,-1 0 1,1-1-1,-1 0 1,0 0-1,0-1 0,0 0 1,0-1-1,-1 1 1,0-2-1,0 1 1,0-1-1,0-1 1,-1 1-1,0-1 1,10-14-1,-16 20-139,0 0 0,0 0 0,-1 0-1,1 0 1,0 0 0,-1 0 0,1 0 0,-1 0-1,0 0 1,1-1 0,-1 1 0,0 0-1,1 0 1,-1 0 0,0-1 0,0 1 0,0 0-1,0 0 1,0-1 0,0 1 0,-1 0-1,1 0 1,0 0 0,0-1 0,-1 1 0,1 0-1,-2-1 1,1 0 0,-1 1 0,1 0 0,-1 0 0,1 0 1,-1 0-1,0 0 0,1 1 0,-1-1 0,0 0 0,0 1 0,1-1 0,-1 1 0,0 0 0,0-1 0,-3 1 1,-3 0-11,0 0 0,-1 1 0,1-1 0,0 2 0,0-1 0,0 1 0,-9 3 0,8 0-3,0 1 0,0-1 0,1 2 1,-1-1-1,2 1 0,-1 0 0,1 1 0,0 0 0,0 0 0,-9 16 1,11-17-3,1 0 1,0 0 0,1 1 0,0-1 0,0 1-1,0 0 1,1-1 0,0 1 0,1 0-1,0 0 1,0 0 0,0 1 0,1-1 0,2 12-1,-2-19-5,0 0-1,0 0 0,1 0 0,-1-1 0,1 1 1,-1 0-1,1 0 0,-1 0 0,1 0 0,-1 0 1,1-1-1,0 1 0,-1 0 0,1 0 0,0-1 1,0 1-1,0-1 0,0 1 0,-1-1 0,1 1 1,0-1-1,0 1 0,0-1 0,1 1 0,32 1-87,-23-4-21,-1 0-1,1 0 0,-1-1 0,12-5 1,-1-2-1348,-1-1 1,-1-1-1,0-1 1,0-1-1,17-17 1,2-5-5078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8.334"/>
    </inkml:context>
    <inkml:brush xml:id="br0">
      <inkml:brushProperty name="width" value="0.025" units="cm"/>
      <inkml:brushProperty name="height" value="0.025" units="cm"/>
    </inkml:brush>
  </inkml:definitions>
  <inkml:trace contextRef="#ctx0" brushRef="#br0">119 25 7399,'0'0'13314,"-10"-6"-12866,-34-13-261,42 19-177,0 0 0,0 0 0,1 1 0,-1-1 0,0 0 0,0 1 0,0 0 0,0-1 0,1 1 0,-1 0 0,0 0 0,1 0 0,-1 0 0,0 0 0,1 0 0,0 0 0,-1 1 0,1-1 0,0 0 0,-1 1 0,1-1 0,0 1 0,0 0 0,0-1 0,-1 4 0,-18 41 563,19-45-524,0 1 0,1-1 0,-1 1 0,1 0 0,0-1 0,0 1 0,-1 0 0,1-1 0,0 1 0,0 0 0,1-1 0,-1 1 0,0 0 0,0-1 0,1 1 0,-1 0 0,2 1 0,-2-3 5,1 0 1,-1 0-1,1 1 1,0-1-1,-1 0 0,1 0 1,-1 0-1,1 0 1,0 0-1,-1 0 0,1 0 1,-1 0-1,1 0 1,0 0-1,-1 0 0,1 0 1,-1 0-1,1-1 1,-1 1-1,1 0 0,0 0 1,-1-1-1,1 1 1,-1 0-1,1-1 0,-1 1 1,0 0-1,1-1 1,0 0-1,3-3 49,0 1 0,0-1 0,0 0 0,-1 0 0,0 0 0,0-1 1,0 1-1,0-1 0,3-7 0,-6 12-129,0-1 0,1 1 0,-1 0 0,0 0 0,0 0 0,0 0 0,1-1 0,-1 1 0,0 0 0,0 0 0,0-1 1,0 1-1,1 0 0,-1 0 0,0-1 0,0 1 0,0 0 0,0 0 0,0-1 0,0 1 0,0 0 0,0-1 0,0 1 0,0 0 0,0 0 1,0-1-1,0 1 0,0 0 0,0-1 0,0 1 0,0 0 0,0 0 0,0-1 0,-1 1 0,1 0 0,0 0 0,0-1 0,0 1 0,0 0 1,-1 0-1,1 0 0,0-1 0,0 1 0,0 0 0,-1 0 0,1 0 0,0 0 0,0-1 0,-1 1 0,1 0 0,0 0 0,0 0 0,-1 0 1,0 0-1,-3-2-3422,0-4-3668,4-6-887</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31.472"/>
    </inkml:context>
    <inkml:brush xml:id="br0">
      <inkml:brushProperty name="width" value="0.025" units="cm"/>
      <inkml:brushProperty name="height" value="0.025" units="cm"/>
    </inkml:brush>
  </inkml:definitions>
  <inkml:trace contextRef="#ctx0" brushRef="#br0">94 1 9161,'-5'10'5786,"-21"35"-2192,15-30-2403,2 1 0,0 0 1,1 0-1,0 0 0,-9 32 0,17-47-1173,0-1-1,0 1 0,0-1 1,0 1-1,0-1 0,0 0 1,0 1-1,0-1 0,0 1 1,0-1-1,0 1 1,0-1-1,0 1 0,0-1 1,0 0-1,0 1 0,1-1 1,-1 1-1,0-1 0,0 0 1,1 1-1,-1-1 0,0 1 1,0-1-1,1 0 0,-1 0 1,0 1-1,1-1 0,-1 0 1,1 1-1,-1-1 0,0 0 1,1 0-1,-1 0 1,1 1-1,-1-1 0,0 0 1,1 0-1,-1 0 0,2 0 1,25-4 258,23-19-63,-28 7-271,-1 0-1,0-1 0,-2-1 1,0 0-1,-1-2 0,18-24 0,-65 151-736,20-74 943,1 0 0,2 1 0,1 0 1,2 0-1,1 0 0,2 0 0,4 40 0,15-14-155,-16-53-17,0-1 1,0 2-1,0-1 1,-1 0 0,0 0-1,-1 1 1,1-1-1,-2 1 1,1-1 0,-1 1-1,-1 12 1,0-18 38,1 0 0,-1 0 0,0 0 0,0 0 0,0 0 1,0 0-1,0-1 0,-1 1 0,1 0 0,-1-1 0,1 1 0,-1-1 0,1 1 1,-1-1-1,0 0 0,0 1 0,0-1 0,0 0 0,1 0 0,-1-1 0,-1 1 0,1 0 1,0-1-1,0 1 0,0-1 0,0 1 0,0-1 0,0 0 0,-1 0 0,1 0 1,-4-1-1,1 1 61,0 0 1,0-1-1,0 0 1,0 0-1,0 0 1,0-1-1,1 1 1,-1-1-1,0 0 1,1-1-1,-1 1 1,-7-6 0,5 0-82,-1-1 0,1 1 1,0-1-1,1 0 1,0-1-1,0 0 0,1 0 1,0 0-1,1 0 1,0-1-1,1 0 0,0 1 1,1-1-1,0 0 1,-1-19-1,3 22-115,0 0 0,0 1 0,1-1 0,0 0 0,0 1 0,1-1 0,-1 1 0,2-1 0,-1 1 1,1 0-1,1 0 0,-1 0 0,1 0 0,0 1 0,0-1 0,1 1 0,0 0 0,0 0 0,1 1 0,-1 0 0,1 0 0,0 0 0,9-5 0,70-34-8063,-77 40 6741,45-21-11765</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32.513"/>
    </inkml:context>
    <inkml:brush xml:id="br0">
      <inkml:brushProperty name="width" value="0.025" units="cm"/>
      <inkml:brushProperty name="height" value="0.025" units="cm"/>
    </inkml:brush>
  </inkml:definitions>
  <inkml:trace contextRef="#ctx0" brushRef="#br0">1 31 10890,'0'0'13469,"0"11"-12551,2 96-218,-2-106-699,1 0 0,-1 0 0,0 0 0,1 0-1,-1 0 1,0 0 0,1-1 0,-1 1 0,1 0 0,-1 0 0,1 0 0,0 0 0,-1-1 0,1 1 0,0 0 0,0-1 0,-1 1 0,1 0 0,0-1 0,0 1 0,0-1 0,0 1 0,0-1 0,0 0 0,0 1 0,0-1 0,0 0 0,0 0 0,0 0 0,0 0 0,0 0 0,0 0 0,0 0 0,0 0 0,0 0 0,0 0 0,0 0 0,0 0 0,0-1 0,-1 1 0,1 0 0,2-2 0,41-17 191,24-36 28,-54 41-201,1 1 1,28-18-1,-43 30-19,0 1 0,1 0 0,-1-1 0,1 1 0,-1 0 0,1 0 0,-1 0 0,1 0-1,-1-1 1,1 1 0,-1 0 0,1 0 0,0 0 0,-1 0 0,1 0 0,-1 0 0,1 0 0,-1 0 0,1 0 0,-1 1 0,1-1 0,-1 0-1,1 0 1,-1 0 0,1 1 0,-1-1 0,1 0 0,-1 0 0,0 1 0,1-1 0,-1 0 0,1 1 0,-1-1 0,0 1 0,1-1 0,-1 1 0,0-1-1,1 0 1,-1 1 0,0-1 0,0 1 0,0-1 0,1 1 0,-1-1 0,0 1 0,0-1 0,0 1 0,0 0 0,0-1 0,0 1 0,0-1 0,0 1-1,0-1 1,0 1 0,0 42 316,-1-31-228,1 11 51,-1-14-132,0-1 0,1 1 0,1 0 0,-1-1 0,1 1 0,3 10 0,-4-18 14,1 1 0,0-1 0,0 1 1,-1-1-1,1 1 0,0-1 0,0 0 0,0 1 1,0-1-1,1 0 0,-1 0 0,0 0 0,1 0 1,-1 0-1,0 0 0,1 0 0,-1 0 0,1-1 1,-1 1-1,1-1 0,-1 1 0,1-1 0,0 1 1,-1-1-1,1 0 0,0 0 0,-1 0 0,1 0 1,0 0-1,-1 0 0,1 0 0,0 0 0,-1-1 1,1 1-1,-1-1 0,1 1 0,2-2 0,4-1 46,-1-1 0,0 1-1,0-1 1,-1-1 0,1 1 0,-1-1-1,0 0 1,0 0 0,-1-1-1,0 0 1,9-11 0,-5 5-87,0-1 1,-1 0-1,-1-1 1,0 0-1,6-16 1,-17 80-580,3-21 621,1-28-13,-1 0 0,1 0 1,0 0-1,0 0 0,0 0 0,-1 0 0,1 0 1,0 0-1,0 0 0,0 0 0,0 0 0,1 0 0,-1 0 1,0 0-1,0 0 0,1 0 0,-1 0 0,0 0 0,1 0 1,-1 0-1,1 0 0,-1 0 0,1 0 0,0-1 0,-1 1 1,1 0-1,0 0 0,-1-1 0,1 1 0,0-1 0,0 1 1,1 0-1,0-1 11,1 0 0,-1 0 0,0 0 0,0 0 0,0-1 0,1 1 0,-1-1-1,0 0 1,0 0 0,0 1 0,0-1 0,0-1 0,3-1 0,11-8 51,-1 0 0,21-21 1,-13 7-305,29-38 1,-68 98 98,9-25 159,2 1 0,0 0 0,0 1 0,1-1 1,0 1-1,1 0 0,0 0 0,1 0 0,0 16 1,2-27-18,0 0 1,0 0-1,1 0 1,-1-1 0,0 1-1,1 0 1,-1 0-1,1 0 1,-1-1 0,1 1-1,-1 0 1,1 0-1,-1-1 1,1 1 0,0 0-1,-1-1 1,1 1 0,0-1-1,0 1 1,0-1-1,-1 0 1,1 1 0,0-1-1,0 1 1,0-1-1,0 0 1,0 0 0,0 0-1,-1 0 1,1 0-1,0 1 1,0-2 0,0 1-1,0 0 1,0 0-1,0 0 1,0 0 0,1-1-1,36-10 329,-27 3-342,0 0 0,-1-1-1,0-1 1,0 1 0,-1-2-1,0 1 1,0-1 0,-2-1-1,1 1 1,-1-1-1,-1 0 1,0-1 0,-1 0-1,5-16 1,-10 27-150,0 5-138,-17 53 75,14-49 228,0 0 0,1 0-1,-1 0 1,1 0-1,1 0 1,0 1-1,0-1 1,0 0-1,0 1 1,2 12 0,0-19-17,-1 0 0,1-1 0,0 1 0,-1 0 0,1-1 1,0 1-1,-1-1 0,1 1 0,0-1 0,0 1 1,0-1-1,-1 0 0,1 1 0,0-1 0,0 0 0,0 0 1,0 0-1,0 0 0,0 0 0,-1 1 0,1-2 0,0 1 1,0 0-1,0 0 0,0 0 0,0 0 0,0 0 0,-1-1 1,1 1-1,0 0 0,1-1 0,29-11-1296,6-14-3136,-4-5-4521,-14 10-521</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33.267"/>
    </inkml:context>
    <inkml:brush xml:id="br0">
      <inkml:brushProperty name="width" value="0.025" units="cm"/>
      <inkml:brushProperty name="height" value="0.025" units="cm"/>
    </inkml:brush>
  </inkml:definitions>
  <inkml:trace contextRef="#ctx0" brushRef="#br0">45 3 12043,'0'-3'9097,"-5"15"-8969,-4 4 192,3 2 225,1 1-129,-2 1-256,1-2-127,1-2-1,5-2 0,-2-3-64,2-2-545,0-2-480,2-1-1057,7-4-2082,0-2-3203</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33.944"/>
    </inkml:context>
    <inkml:brush xml:id="br0">
      <inkml:brushProperty name="width" value="0.025" units="cm"/>
      <inkml:brushProperty name="height" value="0.025" units="cm"/>
    </inkml:brush>
  </inkml:definitions>
  <inkml:trace contextRef="#ctx0" brushRef="#br0">102 33 11755,'0'0'3737,"-5"10"-2781,-17 32 1018,-26 68 0,42-94-1550,1 0 1,1 1-1,0-1 0,1 1 1,1 0-1,1 0 0,0 0 1,2 26-1,0-41-411,-1-1 1,0 0-1,0 1 1,1-1-1,-1 0 1,0 1-1,1-1 1,-1 0-1,1 0 1,0 1-1,-1-1 1,1 0-1,0 0 1,0 0-1,0 0 1,0 0-1,0 0 1,0 0-1,0 0 1,0 0-1,0-1 1,0 1-1,1 0 1,-1-1-1,0 1 0,0 0 1,1-1-1,-1 0 1,0 1-1,1-1 1,-1 0-1,1 0 1,-1 0-1,0 0 1,1 0-1,-1 0 1,1 0-1,-1 0 1,0 0-1,1-1 1,0 0-1,4 0-4,-1 0-1,0-1 1,0 0-1,0 0 1,0-1-1,-1 1 1,1-1-1,0 0 1,4-4-1,8-10-132,-1-1-1,-1 0 0,-1-1 1,0-1-1,-2 0 0,19-40 1,-17 29 123,-2-1 1,-1-1-1,-2 0 0,7-39 1,-27 114 551,0-2-437,-11 69 0,18 99 1002,4-216-1243,-1 0 0,1 1 0,-2-1 0,1 0 0,-1 1 0,0-1 0,0 1 0,-5-9 0,5 12 65,1 1 0,-1 0 0,0 0 0,0 0 0,0 0 0,0 0 0,-1 1 0,1-1 0,-1 1 0,1 0 0,-1-1 0,0 1 0,0 0 0,0 0 0,0 1 0,0-1 0,-1 1 0,1 0 0,0-1 0,-5 0 0,7 2 510,30 5 839,-12-3-1253,0 0 1,0-1-1,0 0 0,29-3 1,8-13-2971,-48 13 1548,1-2 0,-1 1-1,0-1 1,0 0 0,11-9 0,-2-1-2557,-2 1-1677</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34.290"/>
    </inkml:context>
    <inkml:brush xml:id="br0">
      <inkml:brushProperty name="width" value="0.025" units="cm"/>
      <inkml:brushProperty name="height" value="0.025" units="cm"/>
    </inkml:brush>
  </inkml:definitions>
  <inkml:trace contextRef="#ctx0" brushRef="#br0">56 0 5926,'0'0'8552,"-5"48"-5894,-6-21-1152,0 4-193,6-2-32,-3-1-256,7-1-352,-5-2-545,3 0-256,3-3-929,0-5-257,0 1-415,-2-5-898,-2-6-3555</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35.082"/>
    </inkml:context>
    <inkml:brush xml:id="br0">
      <inkml:brushProperty name="width" value="0.025" units="cm"/>
      <inkml:brushProperty name="height" value="0.025" units="cm"/>
    </inkml:brush>
  </inkml:definitions>
  <inkml:trace contextRef="#ctx0" brushRef="#br0">134 1 2050,'0'0'6016,"-3"9"-7623,-14 42 1375,0 3 4610,1-3 3301,-25 137 750,17-60-7436,8-54-149,61-196-2988,81-155 1,-120 265 2139,1 1-1,0 0 1,1 0-1,14-16 1,-18 24 16,-1 0 1,0 0-1,1 0 1,-1 1-1,1-1 1,0 1-1,0 0 1,0 0-1,0 0 1,0 0-1,1 1 1,-1-1-1,0 1 1,1 1-1,-1-1 1,1 0-1,4 1 1,-8 0-1,0 0 1,0 0-1,0 0 1,0 0 0,0 0-1,0 1 1,0-1-1,0 0 1,-1 1-1,1-1 1,0 0-1,0 1 1,0-1 0,-1 1-1,1-1 1,0 1-1,0-1 1,-1 1-1,1 0 1,0-1-1,-1 1 1,1 0 0,-1 0-1,1 0 1,-1-1-1,1 3 1,0 27 340,-2-24-210,0 0 0,-1 1 0,0-1 0,-1 0 0,1 0 0,-1 0 0,-5 7 0,-6 3 209,0 0 0,-1 0-1,-1-2 1,0 0 0,-1-1-1,0 0 1,-34 17 0,51-30-394,-1 0 1,1 1-1,0-1 1,0 0 0,-1 0-1,1 0 1,0 0 0,0 0-1,-1 1 1,1-1 0,0 0-1,0 0 1,-1 0 0,1 0-1,0 0 1,-1 0-1,1 0 1,0 0 0,0 0-1,-1 0 1,1 0 0,0 0-1,-1 0 1,1 0 0,0 0-1,0 0 1,-1 0-1,1 0 1,0-1 0,0 1-1,-1 0 1,1 0 0,0 0-1,0 0 1,-1-1 0,1 1-1,0 0 1,0 0 0,3-13-1663,13-13-1935,9-7-2783,3-7-3422</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35.832"/>
    </inkml:context>
    <inkml:brush xml:id="br0">
      <inkml:brushProperty name="width" value="0.025" units="cm"/>
      <inkml:brushProperty name="height" value="0.025" units="cm"/>
    </inkml:brush>
  </inkml:definitions>
  <inkml:trace contextRef="#ctx0" brushRef="#br0">105 0 18129,'0'0'2685,"-6"13"-747,-14 26-518,-35 74 3132,51-102-4554,0 0 0,0 0-1,1 0 1,0 0 0,1 0 0,0 1 0,1-1 0,1 19 0,-1-30-48,1 1 1,0-1-1,0 0 1,0 1 0,1-1-1,-1 0 1,0 1 0,0-1-1,0 0 1,0 1-1,0-1 1,0 0 0,0 0-1,0 1 1,1-1 0,-1 0-1,0 1 1,0-1 0,0 0-1,1 0 1,-1 1-1,0-1 1,0 0 0,1 0-1,-1 0 1,0 1 0,1-1-1,-1 0 1,0 0-1,1 0 1,-1 0 0,0 0-1,1 1 1,-1-1 0,0 0-1,1 0 1,-1 0 0,0 0-1,1 0 1,15-8-2774,9-16-2987,-13 2 887,1 0 1202,-3 9 5169,-18 26 7812,6-8-8869,-1-1 0,1 1 1,0 0-1,0 0 0,0 0 1,1 0-1,-2 10 0,8-14-312,-1 0-1,1 0 1,0-1-1,-1 1 1,1-1-1,0 0 1,0 0-1,-1-1 1,8-1-1,-3-1-244,0-1 0,0 1 0,0-2 0,11-7 0,8-3 222,-28 15 323,-2 0-241,0 1 1,0 0-1,0 0 0,0 0 0,0 0 1,0 0-1,0 0 0,0 1 0,1-1 1,-1 1-1,0-1 0,1 1 0,-1-1 1,1 1-1,0 0 0,-1 0 1,1 0-1,0 0 0,0 0 0,0 0 1,1 0-1,-1 0 0,0 0 0,1 0 1,-1 1-1,1-1 0,0 0 0,0 0 1,0 3-1,2-5-120,0 0 0,1 0 1,-1 0-1,0 0 0,1 0 0,-1-1 1,1 1-1,-1-1 0,0 0 0,0 0 1,4-1-1,43-35-2394,-48 37 2264,-25 14-64,20-11 296,0 1 0,0 0 0,1 0 0,-1 0 1,1 0-1,0 1 0,0-1 0,0 1 0,1 0 0,-1 0 0,1 0 0,0 0 0,1 0 1,-1 1-1,0 5 0,43-9 147,-23-3-827,0-1 0,30-8 0,-34 6 586,0 1 1,0 1-1,0 0 1,0 1-1,1 0 1,14 2-1,-28 16 2475,-1-11-1811,0-16-587,0 7-344,1-1 1,-1 1-1,1 0 0,0 0 1,0 0-1,0 0 1,0 0-1,1 0 0,-1 1 1,4-6-1,11-27-8371,-14 12-1045</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36.176"/>
    </inkml:context>
    <inkml:brush xml:id="br0">
      <inkml:brushProperty name="width" value="0.025" units="cm"/>
      <inkml:brushProperty name="height" value="0.025" units="cm"/>
    </inkml:brush>
  </inkml:definitions>
  <inkml:trace contextRef="#ctx0" brushRef="#br0">0 0 19538,'0'0'7528,"62"10"-10571,-35-1-3011,-2-2-8616</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36.524"/>
    </inkml:context>
    <inkml:brush xml:id="br0">
      <inkml:brushProperty name="width" value="0.025" units="cm"/>
      <inkml:brushProperty name="height" value="0.025" units="cm"/>
    </inkml:brush>
  </inkml:definitions>
  <inkml:trace contextRef="#ctx0" brushRef="#br0">98 1 11659,'0'0'8456,"-9"1"-4596,-3 0-3032,5-1-385,0 0 0,1 1 0,-1 0 0,0 0 0,0 1 0,1 0 0,-8 2 0,25-4-1891,-1-1 0,0 2 1,1-1-1,16 4 0,-16-1 1019,-1 0-1,0 0 1,1 1 0,18 10-1,-27-13 588,1 0-1,0 1 1,-1-1-1,1 1 1,-1 0-1,1 0 1,-1 0-1,0 0 1,0 0-1,0 1 1,0-1-1,0 0 1,-1 1-1,1-1 1,-1 1-1,1 0 1,-1 0-1,0-1 1,0 1 0,0 0-1,0 5 1,-1-6 9,-1 0 0,1 1 0,-1-1 1,0 0-1,0 0 0,0 0 0,0 0 1,-1 0-1,1 0 0,0-1 0,-1 1 1,1 0-1,-1-1 0,1 1 0,-1-1 1,0 1-1,0-1 0,0 0 0,0 0 1,0 0-1,0 0 0,0 0 0,-2 1 1,-55 18 1027,55-19-1098,-52 10-166,30-9-2633,11-2-3330</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36.882"/>
    </inkml:context>
    <inkml:brush xml:id="br0">
      <inkml:brushProperty name="width" value="0.025" units="cm"/>
      <inkml:brushProperty name="height" value="0.025" units="cm"/>
    </inkml:brush>
  </inkml:definitions>
  <inkml:trace contextRef="#ctx0" brushRef="#br0">22 0 20884,'0'0'3171,"0"68"-2499,0-36-255,-6 2-289,1-1-32,0-6-352,-1-6-641,6-8-737,0-4-191,0-33-6407,0-8 1089</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8.806"/>
    </inkml:context>
    <inkml:brush xml:id="br0">
      <inkml:brushProperty name="width" value="0.025" units="cm"/>
      <inkml:brushProperty name="height" value="0.025" units="cm"/>
    </inkml:brush>
  </inkml:definitions>
  <inkml:trace contextRef="#ctx0" brushRef="#br0">50 11 13965,'0'0'8317,"0"0"-8308,0 0 0,-1-1 1,1 1-1,0 0 0,0 0 0,0 0 0,0 0 0,0 0 0,0 0 0,-1 0 0,1 0 0,0 0 0,0-1 0,0 1 0,0 0 0,-1 0 0,1 0 0,0 0 0,0 0 0,0 0 0,0 0 0,-1 0 0,1 0 0,0 0 0,0 0 0,0 0 0,0 0 0,0 0 0,-1 1 0,1-1 0,0 0 0,0 0 0,0 0 0,0 0 0,0 0 0,-1 0 0,1 0 1,0 0-1,0 0 0,0 1 0,0-1 0,0 0 0,0 0 0,0 0 0,-1 0 0,1 0 0,0 1 0,0-1 0,0 0 0,0 0 0,0 0 0,0 0 0,0 0 0,0 1 0,0-1 0,0 0 0,0 0 0,0 0 0,0 0 0,0 1 0,0-1 0,0 0 0,0 0 0,0 0 0,0 0 0,0 1 0,1-1 0,-20 74 2339,13-53-1870,1 1 1,0 0 0,2-1-1,-2 29 1,5-49-470,0 0 1,0 0-1,0 0 0,0 0 1,0 0-1,0 0 1,0 0-1,0-1 0,0 1 1,1 0-1,-1 0 0,0 0 1,1 0-1,-1-1 1,1 1-1,-1 0 0,0 0 1,1-1-1,0 1 1,-1 0-1,1-1 0,-1 1 1,1 0-1,0-1 1,-1 1-1,1-1 0,0 1 1,0-1-1,1 1 0,0 0 24,0-1-1,0 0 0,0 0 1,0 0-1,1 0 0,-1 0 1,0-1-1,0 1 0,0-1 1,0 1-1,0-1 0,2-1 1,4-1 67,0-1 0,-1 0 0,0 0 0,0-1 0,10-8 0,3-7-17,0-2 0,21-30 0,-35 44-105,-1 1-1,0-1 1,-1-1-1,1 1 1,-2-1-1,1 1 1,-1-1-1,0 0 1,-1 0-1,0 0 1,1-12-1,-4 21 12,1 0 1,0-1-1,0 1 1,-1 0-1,1 0 0,0 0 1,-1 0-1,1-1 1,-1 1-1,1 0 0,0 0 1,-1 0-1,1 0 1,0 0-1,-1 0 0,1 0 1,-1 0-1,1 0 1,0 0-1,-1 0 0,1 0 1,0 0-1,-1 0 1,1 0-1,-1 0 0,1 1 1,0-1-1,-1 0 1,1 0-1,0 0 0,-1 1 1,1-1-1,0 0 1,0 0-1,-1 1 0,1-1 1,0 0-1,0 0 1,-1 1-1,-14 10-115,7-2 123,-1 0-1,2 1 1,-1 1-1,2-1 1,-10 19 0,14-24 14,-1 0 1,1 0 0,0 1-1,0-1 1,1 1 0,-1-1-1,1 1 1,0 0 0,1 0-1,0-1 1,0 1 0,0 0 0,0 0-1,2 7 1,-1-12-85,-1 0 0,1-1 1,-1 1-1,1-1 0,-1 1 0,1 0 1,-1-1-1,1 1 0,-1-1 0,1 1 0,0-1 1,-1 1-1,1-1 0,0 0 0,-1 1 0,1-1 1,0 0-1,0 0 0,-1 1 0,1-1 1,0 0-1,0 0 0,0 0 0,-1 0 0,1 0 1,0 0-1,0 0 0,0 0 0,-1 0 1,1 0-1,0-1 0,0 1 0,-1 0 0,1 0 1,0-1-1,0 1 0,-1-1 0,1 1 1,0 0-1,0-2 0,28-19-5687,-14-3-80,-2-3-1693</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37.228"/>
    </inkml:context>
    <inkml:brush xml:id="br0">
      <inkml:brushProperty name="width" value="0.025" units="cm"/>
      <inkml:brushProperty name="height" value="0.025" units="cm"/>
    </inkml:brush>
  </inkml:definitions>
  <inkml:trace contextRef="#ctx0" brushRef="#br0">6 0 14221,'0'0'8008,"-6"48"-8392,12-27-1858,15-6-705,6-6-1922,4-6-1569</inkml:trace>
  <inkml:trace contextRef="#ctx0" brushRef="#br0" timeOffset="1">265 147 11851,'0'0'3438,"-9"9"-614,-66 60 106,64-60-2519,-1 0 0,0-1 1,0 0-1,-1-1 0,0 0 0,-14 5 0,53-20-1393,-7 1 266,1 1 0,0 1 0,1 0 0,-1 2 0,1 0 0,0 2 0,30 0 0,-50 1 732,0 0 1,1 0-1,-1 0 1,0 0-1,1 0 1,-1 1-1,0-1 0,0 0 1,1 1-1,-1-1 1,0 1-1,0-1 1,0 1-1,0-1 0,0 1 1,1 0-1,-1 0 1,0-1-1,-1 1 1,1 0-1,0 0 0,0 0 1,0 0-1,0 0 1,-1 0-1,1 0 1,-1 0-1,1 1 1,0-1-1,-1 0 0,0 0 1,1 1-1,-1-1 1,0 0-1,0 0 1,0 1-1,0-1 0,0 0 1,0 0-1,0 1 1,0 1-1,-1 1 246,-1 0-1,1 0 1,0 0-1,-1 0 0,0 0 1,0-1-1,0 1 1,-1-1-1,1 1 1,-1-1-1,-4 5 1,-4 1 181,-1 1 1,1-2-1,-2 0 1,1 0-1,-22 9 1,27-14-431,0 0 1,0 0-1,0-1 0,0 0 1,-1 0-1,1-1 0,-1 0 1,1 0-1,-1-1 0,0 0 1,1 0-1,-11-2 0,17 2-162,0-1 1,1 1-1,-1 0 0,1 0 0,-1-1 0,0 1 1,1-1-1,-1 1 0,1 0 0,-1-1 0,1 1 1,-1-1-1,1 1 0,-1-1 0,1 0 0,0 1 0,-1-1 1,1 1-1,0-1 0,-1 0 0,1 1 0,0-1 1,0 0-1,0 1 0,-1-1 0,1 0 0,0 1 1,0-1-1,0 0 0,0 0 0,0 1 0,0-1 1,1 0-1,-1 0 0,0 0-264,0-19-6468</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37.900"/>
    </inkml:context>
    <inkml:brush xml:id="br0">
      <inkml:brushProperty name="width" value="0.025" units="cm"/>
      <inkml:brushProperty name="height" value="0.025" units="cm"/>
    </inkml:brush>
  </inkml:definitions>
  <inkml:trace contextRef="#ctx0" brushRef="#br0">146 282 11979,'0'0'2248,"-1"-9"789,-5-27-464,6 35-2508,-1 0 0,1 0 0,0 0-1,-1 0 1,1 0 0,-1 0-1,0 0 1,1 0 0,-1 0 0,0 0-1,0 1 1,1-1 0,-1 0-1,0 0 1,0 1 0,0-1 0,0 1-1,0-1 1,0 1 0,0-1-1,0 1 1,0 0 0,0-1 0,0 1-1,0 0 1,0 0 0,0 0 0,0 0-1,0 0 1,0 0 0,-1 0-1,1 0 1,0 0 0,0 0 0,0 1-1,0-1 1,0 0 0,0 1-1,0-1 1,0 1 0,0-1 0,-1 1-1,-3 2-3,0-1 0,0 1 0,1 0-1,-1 0 1,1 1 0,-5 4 0,-36 48 448,43-53-479,0 1 0,0 0 0,0-1 1,0 1-1,0 0 0,1 0 0,0 0 0,0 0 0,0 0 0,0 0 0,1 0 0,-1 0 1,1 0-1,1 9 0,-1-13-28,1 1 0,-1 0 1,1-1-1,-1 1 0,1 0 1,-1-1-1,1 1 0,0-1 1,-1 1-1,1 0 0,0-1 0,0 0 1,-1 1-1,1-1 0,0 1 1,0-1-1,-1 0 0,1 0 1,0 1-1,0-1 0,0 0 1,0 0-1,0 0 0,-1 0 1,1 0-1,0 0 0,0 0 1,0 0-1,0-1 0,0 1 0,-1 0 1,1 0-1,0-1 0,0 1 1,1-1-1,31-13 198,-13 0-108,0-1 1,-1-1 0,-1 0 0,-1-2-1,0 0 1,-1 0 0,-1-2 0,0 0-1,-2-1 1,-1 0 0,0-1 0,-1 0-1,-2-1 1,0 0 0,9-44 0,-18 56-21,-7 13-131,-7 15-136,-5 16 187,1 2-1,2 0 1,2 0 0,1 2-1,1 0 1,-6 39-1,18-74 30,-1 5-112,0 0 0,0 0-1,1 0 1,0 0 0,1 13 0,-1-19-37,1 0 0,-1 1 0,0-1 0,1 0 0,0 1 0,-1-1 0,1 0 0,0 0 0,-1 1 0,1-1 0,0 0 0,0 0 0,0 0 0,0 0 0,0 0 0,0 0 0,1 0 0,-1-1 0,0 1 0,0 0-1,1-1 1,-1 1 0,0-1 0,1 1 0,-1-1 0,0 1 0,1-1 0,-1 0 0,1 0 0,-1 0 0,0 0 0,3 0 0,28-3-3560,0-14-2163</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38.640"/>
    </inkml:context>
    <inkml:brush xml:id="br0">
      <inkml:brushProperty name="width" value="0.025" units="cm"/>
      <inkml:brushProperty name="height" value="0.025" units="cm"/>
    </inkml:brush>
  </inkml:definitions>
  <inkml:trace contextRef="#ctx0" brushRef="#br0">139 0 6150,'-5'8'6240,"-124"178"2537,128-186-8733,1 0 0,0 0 1,0 0-1,-1 0 0,1 1 1,0-1-1,0 0 0,-1 0 0,1 1 1,0-1-1,0 0 0,0 0 1,0 1-1,-1-1 0,1 0 1,0 0-1,0 1 0,0-1 0,0 0 1,0 0-1,0 1 0,0-1 1,0 0-1,0 1 0,0-1 1,0 0-1,0 1 0,0-1 0,0 0 1,0 0-1,0 1 0,0-1 1,0 0-1,0 1 0,0-1 1,0 0-1,1 0 0,-1 1 1,0-1-1,0 0 0,0 0 0,1 1 1,-1-1-1,0 0 0,0 0 1,0 0-1,1 1 0,-1-1 1,20-3 693,21-13-626,-30 10-86,-1-1 1,1 0-1,14-14 0,-22 20 27,-1-1 1,0 0-1,0 0 1,0 0-1,0 0 1,-1 0-1,1-1 1,0 1-1,-1 0 1,0-1-1,1 1 1,-1-1-1,0 1 1,0-1-1,-1 0 0,1 1 1,0-1-1,-1 0 1,0 0-1,0 1 1,0-1-1,0-4 1,-1 6-42,1 0 0,-1 0 1,0 0-1,0 0 0,0 0 1,1 0-1,-1 0 0,0 0 1,0 0-1,-1 1 0,1-1 0,0 0 1,0 1-1,0-1 0,0 1 1,0-1-1,-1 1 0,1 0 1,0-1-1,0 1 0,-1 0 0,1 0 1,0 0-1,0 0 0,-1 0 1,1 0-1,0 0 0,0 1 1,-1-1-1,1 0 0,0 1 0,-2 0 1,0-1 5,0 1 1,0 0 0,1 0-1,-1 0 1,0 0 0,0 0-1,1 1 1,-1-1 0,1 1-1,-1-1 1,1 1 0,-1 0-1,-1 3 1,2-3-2,1 0-1,-1 0 0,1 0 1,0 1-1,0-1 1,0 0-1,0 1 0,0-1 1,1 1-1,-1-1 1,1 1-1,-1-1 1,1 1-1,0-1 0,0 1 1,1 4-1,0-6-12,-1 0-1,1 1 0,0-1 0,0 0 1,0 0-1,1 0 0,-1 0 1,0 0-1,0 0 0,0 0 1,1 0-1,-1 0 0,1-1 1,-1 1-1,0 0 0,1-1 0,-1 0 1,1 1-1,0-1 0,-1 0 1,1 1-1,-1-1 0,1 0 1,-1 0-1,1 0 0,2-1 0,1 1 14,0-1-1,0 1 0,-1-1 0,1 0 1,0 0-1,-1-1 0,1 1 0,-1-1 1,1 0-1,-1 0 0,0-1 0,0 1 1,0-1-1,6-5 0,2-4 14,0 0 1,18-26-1,-12 15-130,-20 73-588,-8 30 837,10-79-139,1 0 0,-1-1 0,0 1 0,1-1 0,-1 1 0,0-1 0,1 1 0,-1-1 0,1 1 0,-1-1 0,1 1 1,-1-1-1,1 0 0,0 1 0,-1-1 0,1 0 0,-1 0 0,1 1 0,0-1 0,-1 0 0,1 0 0,0 0 0,-1 0 0,1 0 0,0 0 0,-1 0 0,1 0 0,0 0 0,-1 0 0,1 0 0,0 0 0,-1 0 0,1 0 0,-1-1 0,1 1 0,0 0 0,-1-1 0,1 1 0,0-1 0,28-10 166,-20 4-212,1 0 1,-2 0 0,1-1-1,-1 0 1,0-1 0,-1 0 0,0 0-1,0-1 1,-1 0 0,0 0-1,-1 0 1,7-19 0,-46 98-606,29-54 704,2-9 32,0 1 0,0-1 1,1 1-1,0-1 0,1 1 1,0 0-1,0-1 0,0 1 1,0 0-1,1 0 0,1 7 0,0-13-73,-1 0 0,1 0 0,-1 0 0,1 0 0,0-1 0,-1 1 0,1 0 0,0-1 0,-1 1 0,1 0 0,0-1 0,0 1 0,0-1 0,0 1 0,0-1 0,-1 0 0,1 1 0,0-1 0,0 0 0,0 0 0,0 1 0,0-1 0,0 0 0,0 0 0,0 0 0,0 0 0,0 0 0,0-1 0,0 1 0,0 0 0,2-1 0,30-9 486,-26 5-483,0-1-1,0 0 1,-1 0-1,0-1 1,0 0-1,0 0 1,-1 0-1,0-1 1,0 1 0,4-10-1,14-22-1020,-27 47 180,0 1 0,0-1 0,1 1 0,0 0 0,1 1 1,-3 16-1,1 10-5511,4-30 935</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39.033"/>
    </inkml:context>
    <inkml:brush xml:id="br0">
      <inkml:brushProperty name="width" value="0.025" units="cm"/>
      <inkml:brushProperty name="height" value="0.025" units="cm"/>
    </inkml:brush>
  </inkml:definitions>
  <inkml:trace contextRef="#ctx0" brushRef="#br0">67 1 14478,'0'0'6155,"0"9"-5974,-1 10 176,-2 0-1,-8 33 1,7-36-90,0 1 1,1-1-1,0 1 0,2-1 1,0 1-1,0 0 0,3 20 1,-1-37-308,-1 1 0,1 0 0,-1 0 0,1-1 0,0 1 0,-1-1 0,1 1 0,0 0 0,-1-1 0,1 1 0,0-1 0,0 0 0,0 1 0,-1-1 1,1 1-1,0-1 0,0 0 0,0 0 0,0 0 0,-1 0 0,1 1 0,0-1 0,0 0 0,1-1 0,29 1-691,-22 0 197,-6 0 182,64 5-2557,-65-4 2939,0-1 1,0 1-1,1 0 0,-1 0 0,0-1 0,0 1 0,0 1 0,0-1 1,0 0-1,0 0 0,2 3 0,-3-3 79,-1 0 0,1-1-1,-1 1 1,1 0 0,-1 0 0,0 0-1,1 0 1,-1 0 0,0 0 0,1 0-1,-1 0 1,0 0 0,0 0 0,0 0-1,0 0 1,0 0 0,0 0 0,0 0 0,0 0-1,-1 0 1,1 0 0,0 0 0,0 0-1,-1 0 1,1 0 0,-2 1 0,0 2 155,-1-1 1,1 0-1,-1 0 1,0 0 0,0 0-1,0 0 1,-1-1 0,1 1-1,-1-1 1,1 0-1,-1 0 1,-6 3 0,-52 17 1222,56-20-1322,-1 0-130,2 0-89,0 0 0,0 0 1,0-1-1,0 1 1,-1-1-1,1 0 1,0-1-1,0 1 1,-1-1-1,1 0 0,-11-2 1,17-1-528,0 1 0,0-1 0,0 1 0,0-1 0,0 1 0,1 0 0,-1 0 0,1-1 0,-1 1 0,1 0 0,0 0 0,0 0 0,2-1 0,-2 1 3,20-21-5076</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39.443"/>
    </inkml:context>
    <inkml:brush xml:id="br0">
      <inkml:brushProperty name="width" value="0.025" units="cm"/>
      <inkml:brushProperty name="height" value="0.025" units="cm"/>
    </inkml:brush>
  </inkml:definitions>
  <inkml:trace contextRef="#ctx0" brushRef="#br0">146 1 17296,'0'0'951,"-8"8"565,-11 15-616,2 1 1,0 1-1,-26 52 1,36-63-637,0 1 0,2 0 1,-1 0-1,2 1 1,0 0-1,1 0 0,0 0 1,2 0-1,-1 26 1,2-40-286,0 0 1,1-1 0,-1 1 0,0 0 0,1-1 0,-1 1-1,1-1 1,-1 1 0,1-1 0,0 1 0,0-1 0,0 1-1,0-1 1,0 1 0,0-1 0,0 0 0,0 0 0,0 0-1,0 0 1,1 0 0,-1 0 0,1 0 0,-1 0 0,0 0-1,1 0 1,0-1 0,-1 1 0,1-1 0,-1 1 0,1-1-1,0 1 1,-1-1 0,1 0 0,0 0 0,-1 0 0,1 0-1,0 0 1,-1 0 0,1-1 0,0 1 0,-1 0 0,1-1-1,-1 1 1,3-2 0,10-2-810,0-1 0,0 0 0,24-14 0,-28 14 29,13-7-39,32-16 1256,-52 27-206,0-1-1,1 1 1,0 0-1,-1 0 1,1 1 0,0-1-1,-1 1 1,1 0-1,0 0 1,0 0 0,-1 0-1,8 2 1,-10-2-134,0 1 1,0-1-1,0 1 0,-1-1 1,1 1-1,0 0 1,0-1-1,-1 1 1,1 0-1,-1 0 1,1 0-1,-1-1 0,1 1 1,-1 0-1,1 0 1,-1 0-1,0 0 1,1 1-1,-1-1-30,1 0 1,-1 1-1,1-1 1,-1 0-1,1 0 0,0 0 1,-1 0-1,1 1 0,0-1 1,0 0-1,0 0 0,0-1 1,0 1-1,0 0 0,1 1 1,3 0 34,0-1 1,0 1 0,-1-1-1,1 0 1,0-1-1,0 1 1,0-1 0,0 0-1,0 0 1,0-1 0,0 1-1,-1-1 1,9-2-1,66-27-60,-19 6-672,-56 24 621,9-5-511,0 1-1,1 1 1,0 1 0,0 0-1,0 0 1,0 2-1,14 0 1,-27 1 570,0-1 0,1 0 1,-1 1-1,0 0 0,1-1 0,-1 1 1,0 0-1,0 0 0,1-1 0,-1 1 1,0 0-1,0 0 0,0 0 0,0 1 1,0-1-1,-1 0 0,1 0 0,0 0 0,0 1 1,-1-1-1,1 0 0,-1 1 0,1-1 1,-1 0-1,0 1 0,1-1 0,-1 1 1,0 2-1,0 51 2539,-1-33-1879,1-21-675,0-1 1,1 1-1,-1-1 0,0 1 0,1-1 1,-1 1-1,1-1 0,-1 1 1,0-1-1,1 1 0,-1-1 0,1 0 1,0 1-1,-1-1 0,1 0 1,-1 1-1,1-1 0,-1 0 0,1 0 1,0 1-1,-1-1 0,1 0 1,0 0-1,-1 0 0,1 0 0,0 0 1,-1 0-1,1 0 0,-1 0 1,1 0-1,0 0 0,-1 0 0,1-1 1,0 1-1,-1 0 0,1-1 1,28-7 321,9-18-2307,-33 20 1063,1 0-1,-1 0 0,0 0 0,-1 0 0,0-1 1,0 0-1,4-8 0,2-17-7317</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39.817"/>
    </inkml:context>
    <inkml:brush xml:id="br0">
      <inkml:brushProperty name="width" value="0.025" units="cm"/>
      <inkml:brushProperty name="height" value="0.025" units="cm"/>
    </inkml:brush>
  </inkml:definitions>
  <inkml:trace contextRef="#ctx0" brushRef="#br0">0 3 18706,'0'0'10281,"56"-3"-11402,-38 3-1954,2 0-2946,-6 0-7912</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40.165"/>
    </inkml:context>
    <inkml:brush xml:id="br0">
      <inkml:brushProperty name="width" value="0.025" units="cm"/>
      <inkml:brushProperty name="height" value="0.025" units="cm"/>
    </inkml:brush>
  </inkml:definitions>
  <inkml:trace contextRef="#ctx0" brushRef="#br0">186 1 14029,'0'0'7074,"3"28"-6845,-26 6 2753,19-30-2779,1 1 0,-1-1-1,1 0 1,0 1-1,1 0 1,-1-1 0,1 1-1,0 0 1,0 0 0,1 0-1,0 1 1,-1-1 0,2 0-1,-2 8 1,2-12-199,1-1-1,-1 0 1,0 1 0,0-1-1,0 1 1,0-1 0,0 0 0,0 1-1,0-1 1,1 0 0,-1 1-1,0-1 1,0 0 0,0 1 0,1-1-1,-1 0 1,0 1 0,1-1-1,-1 0 1,0 0 0,1 0 0,-1 1-1,0-1 1,1 0 0,-1 0-1,0 0 1,1 0 0,-1 1-1,0-1 1,1 0 0,-1 0 0,1 0-1,-1 0 1,0 0 0,1 0-1,-1 0 1,23-3 162,18-12-202,-22 5-380,-14 7 227,0-1 0,0 2-1,0-1 1,0 1 0,0 0 0,1 0 0,-1 0 0,1 1 0,-1-1 0,1 2 0,10-2 0,-16 3 194,1 0 1,0 0 0,-1 0-1,1 0 1,-1 0 0,1 0-1,-1 0 1,0 1 0,1-1-1,-1 0 1,0 0 0,0 0 0,0 0-1,0 1 1,0-1 0,0 0-1,0 0 1,0 0 0,0 0-1,0 0 1,-1 1 0,1-1-1,-1 2 1,-7 30 423,-15 54 618,13-45-582,-1-1-1,-3 0 0,-1-1 1,-26 49-1,19-51-124,-2 0 1,-1-2-1,-44 47 0,68-81-329,0-1 0,0 0 0,0 0 0,0 0 0,0 0 1,0 0-1,0 0 0,0-1 0,-1 1 0,1 0 0,0-1 0,0 1 0,-1-1 0,1 1 0,-1-1 0,1 1 0,-2-1 0,2 0 1,1 0-1,-1 0 1,0-1-1,1 1 1,-1 0-1,1-1 1,-1 1-1,1 0 1,-1-1-1,1 1 1,-1-1-1,1 1 1,-1-1-1,1 1 1,-1-1-1,1 1 1,-1-1-1,1 1 1,0-1-1,0 1 1,-1-1 0,1 0-1,0 1 1,0-1-1,-1 0 1,-3-53 325,4 47-372,0-27-17,1 1 0,1-1 0,2 0 0,12-44 0,-13 66-6,1 0 0,0 1 0,1-1-1,0 1 1,1 0 0,0 1 0,1-1 0,0 1 0,1 0 0,0 1-1,0 0 1,1 0 0,0 1 0,0 0 0,16-10 0,-4 7-1269,1 1 1,32-12-1,1 0-5317,-9-1-6232</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43.651"/>
    </inkml:context>
    <inkml:brush xml:id="br0">
      <inkml:brushProperty name="width" value="0.025" units="cm"/>
      <inkml:brushProperty name="height" value="0.025" units="cm"/>
    </inkml:brush>
  </inkml:definitions>
  <inkml:trace contextRef="#ctx0" brushRef="#br0">1 388 18257,'0'0'4335,"11"-4"-2733,18-9-1332,-1-1 0,-1-1 1,0-1-1,-1-1 0,32-29 1,-15 9-237,-2-2 0,46-56 0,-84 92-23,5-7 94,1 0 0,-1-1 0,-1 0 0,0 0-1,10-22 1,-17 33-92,0 0 0,-1 0 0,1 0-1,0 0 1,0 0 0,0 0 0,0 0-1,-1 0 1,1 0 0,0 0 0,0 0-1,0 0 1,0 0 0,0 0 0,-1 0-1,1 0 1,0 0 0,0 0 0,0 0-1,0 0 1,-1 0 0,1 0-1,0 0 1,0 0 0,0 0 0,0 0-1,0 0 1,-1 0 0,1-1 0,0 1-1,0 0 1,0 0 0,0 0 0,0 0-1,0 0 1,0 0 0,0-1 0,-1 1-1,1 0 1,0 0 0,0 0 0,-13 15-175,-2 10 132,1 1 0,0 1 0,2 1 0,2-1 0,0 2 0,2 0 0,1 0-1,1 0 1,2 0 0,-2 59 0,6-86-160,0 0-1,0 0 1,1 0-1,-1 1 1,0-1-1,1 0 1,0 0 0,-1 0-1,1 0 1,0 0-1,0 0 1,2 2-1,9 11-5221,-5-7-339</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43.998"/>
    </inkml:context>
    <inkml:brush xml:id="br0">
      <inkml:brushProperty name="width" value="0.025" units="cm"/>
      <inkml:brushProperty name="height" value="0.025" units="cm"/>
    </inkml:brush>
  </inkml:definitions>
  <inkml:trace contextRef="#ctx0" brushRef="#br0">0 29 14638,'0'0'5520,"12"9"-3695,-10-8-1746,3 4 143,1-1 1,0 1 0,0-1 0,1 0 0,-1-1 0,1 1 0,0-1 0,0-1 0,0 1 0,0-1 0,0-1 0,1 1 0,-1-1-1,11 0 1,79-5 1190,185-33-1,-95 9-2693,3 15-6071</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44.705"/>
    </inkml:context>
    <inkml:brush xml:id="br0">
      <inkml:brushProperty name="width" value="0.025" units="cm"/>
      <inkml:brushProperty name="height" value="0.025" units="cm"/>
    </inkml:brush>
  </inkml:definitions>
  <inkml:trace contextRef="#ctx0" brushRef="#br0">0 13 10570,'0'0'13362,"10"-2"-12422,-3 1-743,3-2 14,0 1 0,0 0-1,0 1 1,1 0 0,-1 1 0,0 0 0,20 3 0,-29-2-205,1 0 0,-1 0 0,0 0 0,0 0 0,0 0 0,0 1 0,0-1 0,0 0 0,0 1 0,0-1 0,0 1 0,-1-1 0,1 1 0,-1-1 0,1 1 0,-1-1 0,0 1 0,1-1 0,-1 1 0,0 0 0,0-1 0,0 1 0,0 0 0,-1 2 0,-7 44 143,2-34-113,-2 0 1,1 0-1,-2-1 1,-10 14-1,10-15-23,0 0 0,1 1-1,1 0 1,-11 24-1,18-37-8,0 1 0,-1 0 0,1 0 0,0-1 0,0 1 0,0 0 0,-1-1 0,1 1 0,0 0 0,0 0 0,0-1 0,0 1 0,1 0 0,-1-1 0,0 1 0,0 0 0,0 0 0,0-1-1,1 1 1,-1 0 0,0-1 0,1 1 0,-1-1 0,0 1 0,1 0 0,-1-1 0,1 1 0,-1-1 0,1 1 0,0 0 0,25 5-309,30-12-2475,-15-11-1859,4-7-2696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9.697"/>
    </inkml:context>
    <inkml:brush xml:id="br0">
      <inkml:brushProperty name="width" value="0.025" units="cm"/>
      <inkml:brushProperty name="height" value="0.025" units="cm"/>
    </inkml:brush>
  </inkml:definitions>
  <inkml:trace contextRef="#ctx0" brushRef="#br0">8 0 13965,'0'0'5739,"-2"11"-4378,-1 10-1050,1 1-1,1-1 1,1 1-1,1-1 1,7 43-1,-3-31-252,0 1-1,-2 38 1,-2-11 3618,-15-171-1604,14 98-2287,0 0 1,0-1-1,1 1 1,1 0 0,0 0-1,1 0 1,1 0-1,-1 0 1,7-12 0,-7 17 140,0 1 0,1 0 0,-1 0 0,1 0 0,1 1 0,-1 0 0,1-1 0,0 1 0,0 1 0,0-1 0,0 1 0,1 0 0,0 0 0,0 1 0,0-1 0,0 1 0,13-4 0,-18 7 68,0-1 0,0 1 0,0 0 0,0-1 0,0 1 0,0 0 0,0 0 0,0 0 0,0 0 0,0-1 0,0 2 0,0-1 0,0 0-1,0 0 1,0 0 0,0 0 0,0 0 0,0 1 0,1 0 0,-6 12 9,-26 18 308,16-21 92,-1 0 1,0-1 0,0-1 0,-1 0 0,-29 10 0,58-26-2643,-1 0-1,0-1 0,15-14 1,8-6-3510,6-9-2426,-21 18 7030,-9 10 4212,0 1 6955,-11 15-6858,-1 18-1385,-10 73 1998,3-34-2889,-1 65-1,27-163-134,13-59-770,-24 68-706,1 1 0,1 0 0,21-41-1,-28 63 693,1-1-1,-1 1 0,1 0 0,0 0 0,-1 1 0,1-1 0,0 0 1,1 1-1,-1 0 0,0 0 0,6-3 0,-8 5 23,0 0 0,0-1 0,-1 1 0,1 0 0,0 0 0,0-1 0,0 1 0,0 0 0,0 0 0,-1 0 0,1 0 0,0 0 0,0 0 0,0 1 0,0-1 1,0 0-1,0 0 0,-1 1 0,1-1 0,0 0 0,1 1 0,-1 0 5,0 0-1,0 0 1,-1 1 0,1-1 0,0 0 0,-1 0 0,1 0 0,-1 1 0,1-1 0,-1 0 0,1 1 0,-1-1 0,0 0 0,0 1 0,1-1 0,-1 0 0,0 1 0,-1 1 0,1 1 101,-1 0 0,-1 0 0,1 0 0,0 0 0,-1 0-1,0-1 1,0 1 0,0-1 0,0 1 0,-1-1 0,1 0 0,-1 0 0,0 0 0,0 0 0,0 0 0,0-1 0,-1 1 0,1-1 0,-6 3 0,2-1 38,0 0 1,0 0-1,0-1 1,0 0-1,-1 0 1,1 0-1,-1-1 1,0-1-1,-11 2 1,18-3-213,1 0 1,0 0 0,0-1 0,-1 1 0,1 0-1,0 0 1,-1-1 0,1 1 0,0 0 0,0-1 0,0 1-1,-1 0 1,1-1 0,0 1 0,0 0 0,0-1-1,0 1 1,0 0 0,0-1 0,0 1 0,-1 0 0,1-1-1,0 1 1,0 0 0,0-1 0,1 1 0,-1-1-1,0 1 1,0 0 0,0-1 0,0 1 0,0 0 0,0-1-1,0 1 1,1 0 0,-1-1 0,0 1 0,0 0 0,0 0-1,1-1 1,-1 1 0,0 0 0,0-1 0,1 1-1,-1 0 1,0 0 0,1-1 0,12-17-3111,3 0-935,3-4-1985</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45.049"/>
    </inkml:context>
    <inkml:brush xml:id="br0">
      <inkml:brushProperty name="width" value="0.025" units="cm"/>
      <inkml:brushProperty name="height" value="0.025" units="cm"/>
    </inkml:brush>
  </inkml:definitions>
  <inkml:trace contextRef="#ctx0" brushRef="#br0">251 1 16944,'0'0'5765,"-70"70"-5060,37-35-192,-1 1-385,3 3-64,2-6-64,8-2-32,3-7-96,7-7 0,7-6-257,4-5-384,0-6-576,6 0-865,5-1-2082,3-16-2755</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45.378"/>
    </inkml:context>
    <inkml:brush xml:id="br0">
      <inkml:brushProperty name="width" value="0.025" units="cm"/>
      <inkml:brushProperty name="height" value="0.025" units="cm"/>
    </inkml:brush>
  </inkml:definitions>
  <inkml:trace contextRef="#ctx0" brushRef="#br0">160 29 12075,'-9'0'3641,"3"-1"-3435,0 1-1,0 0 0,0 0 0,0 0 1,0 1-1,0 0 0,0 0 1,0 1-1,0-1 0,0 1 1,0 0-1,1 1 0,-1 0 0,1 0 1,0 0-1,0 0 0,0 1 1,0 0-1,0 0 0,1 0 1,0 1-1,0-1 0,-6 9 1,8-9-65,0 0 1,0 0 0,0 1-1,0-1 1,1 1 0,0-1-1,0 1 1,0-1 0,0 1 0,1 5-1,0-9-99,0-1 0,0 1 0,0 0 0,0 0 0,0 0 0,1 0 0,-1 0 0,0 0 0,0-1 0,1 1 0,-1 0-1,1 0 1,-1 0 0,1-1 0,-1 1 0,1 0 0,-1-1 0,1 1 0,0 0 0,-1-1 0,3 2 0,-2-2 56,1 1 0,0-1 0,-1 1 0,1-1 0,0 0 0,0 0 0,-1 0 0,1 0 0,0 0 0,-1 0 0,1 0 0,0-1 0,0 1 0,-1 0 0,1-1 0,1-1 0,6-2 29,0-1 0,-1-1-1,0 1 1,0-1 0,-1-1-1,1 0 1,-1 0 0,-1 0-1,1-1 1,-1 0-1,-1 0 1,1 0 0,-2-1-1,1 0 1,-1 0 0,0 0-1,3-12 1,-7 20-130,0 1-1,0-1 1,0 1 0,0-1-1,0 0 1,0 1 0,0-1-1,0 1 1,0-1 0,0 1 0,0-1-1,0 0 1,0 1 0,0-1-1,0 1 1,-1-1 0,1 1-1,0-1 1,0 1 0,-1-1-1,1 1 1,0-1 0,-1 1-1,1 0 1,-1-1 0,1 1 0,0-1-1,-1 1 1,1 0 0,-1-1-1,1 1 1,-1 0 0,1 0-1,-1-1 1,1 1 0,-1 0-1,0 0 1,1 0 0,-1 0 0,1 0-1,-1 0 1,1 0 0,-1 0-1,1 0 1,-1 0 0,0 0-1,1 0 1,-1 0 0,1 0-1,-1 0 1,0 1 0,-2-1-85,0 1-1,-1 0 1,1 0 0,0 0 0,0 1-1,0-1 1,0 1 0,-4 3 0,1 0-113,-1 1 0,1 0 1,1 1-1,0 0 0,0 0 1,0 0-1,0 0 0,1 0 1,1 1-1,-1 0 0,-3 13 1,3-5-1030,0 1 0,1 0 0,1 0 0,0 31 0,5-19-3895,14-5-2941</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45.708"/>
    </inkml:context>
    <inkml:brush xml:id="br0">
      <inkml:brushProperty name="width" value="0.025" units="cm"/>
      <inkml:brushProperty name="height" value="0.025" units="cm"/>
    </inkml:brush>
  </inkml:definitions>
  <inkml:trace contextRef="#ctx0" brushRef="#br0">108 109 17489,'-11'9'2033,"0"-2"-1373,2-2-146,1 0-1,0 1 0,1 0 0,-1 0 0,1 0 0,0 1 0,1 0 1,-1 0-1,1 1 0,-7 12 0,14-20-501,-1 1-1,0-1 1,1 0 0,-1 0-1,1 1 1,-1-1 0,1 0-1,-1 0 1,1 0-1,-1 0 1,1 1 0,-1-1-1,1 0 1,-1 0 0,1 0-1,-1 0 1,1 0 0,0 0-1,-1-1 1,1 1 0,-1 0-1,1 0 1,-1 0-1,1 0 1,-1 0 0,0-1-1,1 1 1,-1 0 0,1-1-1,-1 1 1,1 0 0,0-1-1,19-8 96,-12 4-75,-1-1 0,-1 0 0,1-1 0,-1 1 0,0-1 0,0-1 0,-1 1 0,8-16 0,-10 19-11,-1 0 0,0 0 0,-1 0 1,1 0-1,-1 0 0,0-1 0,0 1 0,0 0 0,-1-1 0,1 1 0,-1-1 1,0 1-1,0-1 0,-1 1 0,1-1 0,-1 1 0,0 0 0,0-1 0,-1 1 1,-2-6-1,2 8-50,0-1 0,0 1 0,0 0 0,-1 0 1,1-1-1,-1 2 0,0-1 0,0 0 0,1 1 1,-1-1-1,0 1 0,0 0 0,-6-2 0,-15 3-1904,24 0 1726,-1 1 0,0-1 0,1 1 0,-1-1 0,1 1 0,-1-1 1,0 1-1,1-1 0,-1 1 0,1-1 0,-1 1 0,1 0 0,0-1 1,-1 1-1,1 0 0,-1-1 0,1 1 0,0 0 0,0 0 0,0-1 1,-1 1-1,1 0 0,0 0 0,0-1 0,0 1 0,0 1 0,3 5-4506,9-4-1629</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46.102"/>
    </inkml:context>
    <inkml:brush xml:id="br0">
      <inkml:brushProperty name="width" value="0.025" units="cm"/>
      <inkml:brushProperty name="height" value="0.025" units="cm"/>
    </inkml:brush>
  </inkml:definitions>
  <inkml:trace contextRef="#ctx0" brushRef="#br0">0 51 13773,'0'0'5830,"85"-16"-5286,-36 4-288,6 3-224,7 1 0,-8 4-672,-9 2-2403,-16 2-3171</inkml:trace>
  <inkml:trace contextRef="#ctx0" brushRef="#br0" timeOffset="1">0 169 12812,'0'0'6150,"80"-4"-5509,-26-9-161,10 0-416,-6-4-128,2 0-1698,-10 0-4772</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46.447"/>
    </inkml:context>
    <inkml:brush xml:id="br0">
      <inkml:brushProperty name="width" value="0.025" units="cm"/>
      <inkml:brushProperty name="height" value="0.025" units="cm"/>
    </inkml:brush>
  </inkml:definitions>
  <inkml:trace contextRef="#ctx0" brushRef="#br0">85 7 13196,'-9'5'2184,"-29"18"325,36-21-2348,0-1-1,0 0 1,0 0 0,0 1 0,0-1 0,1 1-1,-1-1 1,1 1 0,-1 0 0,1 0-1,0 0 1,0 0 0,-2 2 0,3-3-110,0-1-1,0 1 1,0 0 0,0 0 0,0-1-1,0 1 1,0 0 0,0-1 0,0 1 0,0 0-1,0 0 1,1-1 0,-1 1 0,0 0-1,0-1 1,1 1 0,-1-1 0,0 1 0,1 0-1,-1-1 1,1 1 0,-1-1 0,1 1 0,-1-1-1,2 2 1,1 0 27,1 0-1,0 0 0,0 0 1,0 0-1,0-1 1,0 0-1,0 1 1,0-1-1,7 0 0,66 1-44,-63-3-323,1 1-1,-1 0 1,0 1 0,0 0-1,0 1 1,0 1 0,21 6-1,-33-8 328,-1 0-1,1-1 0,-1 1 1,0 0-1,1 0 0,-1 0 0,0 0 1,0 0-1,1 0 0,-1 1 1,0-1-1,0 0 0,0 0 1,-1 1-1,1-1 0,0 1 1,0-1-1,-1 1 0,1-1 1,-1 1-1,1-1 0,-1 1 1,0-1-1,1 1 0,-1 0 1,0-1-1,0 1 0,0-1 1,0 1-1,-1 0 0,1-1 1,0 1-1,-1-1 0,1 1 1,-1-1-1,1 1 0,-1-1 1,0 1-1,0-1 0,0 1 1,0-1-1,-1 2 0,-6 9 638,-1-1 0,1 0 0,-20 18 0,21-22-656,-19 20 1249,-43 34-1,63-55-1202,-1-1-1,-1 0 1,1 0-1,-1-1 0,0 0 1,0 0-1,0-1 1,0 0-1,0-1 1,-1 1-1,1-1 1,-13 0-1,20-2-334,-1-1 1,1 1-1,0-1 0,0 0 0,-1 0 0,1 1 1,0-1-1,0 0 0,0 0 0,0 0 0,0 0 1,0 0-1,0-1 0,0 1 0,0 0 0,1 0 1,-1-1-1,0 1 0,1 0 0,-1-1 0,1 1 1,0-1-1,-1 1 0,1 0 0,0-1 0,0 1 1,0-1-1,0 1 0,0-1 0,0 1 1,1-3-1,-2 1-598,0-32-8207</inkml:trace>
  <inkml:trace contextRef="#ctx0" brushRef="#br0" timeOffset="1">38 13 14382,'0'0'5861,"47"-2"-5188,-13 1-385,11 0 128,2 1-319,2 0-322,-8-1-1985,-1-2-3171,-11-1-5477</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46.807"/>
    </inkml:context>
    <inkml:brush xml:id="br0">
      <inkml:brushProperty name="width" value="0.025" units="cm"/>
      <inkml:brushProperty name="height" value="0.025" units="cm"/>
    </inkml:brush>
  </inkml:definitions>
  <inkml:trace contextRef="#ctx0" brushRef="#br0">93 1 11851,'0'0'1783,"-7"10"587,-10 19 181,-23 47-1,35-64-2107,0 0 0,1 0 0,0 1-1,1 0 1,0-1 0,1 1 0,0 0 0,1 19-1,1-30-412,0 1-1,1 0 0,-1-1 1,1 1-1,-1 0 0,1-1 1,0 1-1,0-1 1,0 1-1,0-1 0,1 0 1,-1 1-1,1-1 0,-1 0 1,1 0-1,0 0 0,0 0 1,0 0-1,0 0 0,0-1 1,3 3-1,0-2 29,0 0 1,0 0-1,0 0 1,0 0-1,0-1 0,0 0 1,0 0-1,0 0 1,0-1-1,10 0 0,-7 0-18,1-1 0,-1 0 0,0 0-1,0-1 1,0 0 0,0 0 0,0-1 0,0 0-1,0 0 1,-1-1 0,0 0 0,0 0-1,0-1 1,9-7 0,-13 9 23,-1 0 1,1-1 0,-1 1-1,0-1 1,0 1-1,0-1 1,-1 0 0,1 1-1,-1-1 1,0 0-1,0 0 1,0 0 0,-1 0-1,1 0 1,-1 0-1,0 0 1,0 0 0,-1 0-1,1 0 1,-1 0-1,0 0 1,0 0-1,0 0 1,0 0 0,-1 0-1,1 1 1,-1-1-1,0 1 1,0-1 0,0 1-1,-1 0 1,-4-5-1,-1-2-222,0 1 0,-1 1 0,0-1 0,0 1 0,-1 1 0,0 0-1,0 0 1,-1 1 0,-19-8 0,21 11-2050,3 3-2079,2 0-2379</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47.310"/>
    </inkml:context>
    <inkml:brush xml:id="br0">
      <inkml:brushProperty name="width" value="0.025" units="cm"/>
      <inkml:brushProperty name="height" value="0.025" units="cm"/>
    </inkml:brush>
  </inkml:definitions>
  <inkml:trace contextRef="#ctx0" brushRef="#br0">0 506 15727,'0'0'4409,"9"-7"-2241,33-31-1076,-1-1-1,-2-3 1,51-69 0,87-157-1226,-176 298-1660,-26 159-138,-1 2-7159,24-161 5770,-1-4-896</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47.702"/>
    </inkml:context>
    <inkml:brush xml:id="br0">
      <inkml:brushProperty name="width" value="0.025" units="cm"/>
      <inkml:brushProperty name="height" value="0.025" units="cm"/>
    </inkml:brush>
  </inkml:definitions>
  <inkml:trace contextRef="#ctx0" brushRef="#br0">1 215 12716,'0'0'7047,"54"-3"-6022,0-11 448,18-7-384,18-5-480,18-2-417,4 0-160,-6 5-416,-14 4-673,-11 3-513,-25 4-416,-22 4-672,-16 0-1186,-13 0-384</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48.048"/>
    </inkml:context>
    <inkml:brush xml:id="br0">
      <inkml:brushProperty name="width" value="0.025" units="cm"/>
      <inkml:brushProperty name="height" value="0.025" units="cm"/>
    </inkml:brush>
  </inkml:definitions>
  <inkml:trace contextRef="#ctx0" brushRef="#br0">1 375 8936,'0'0'10272,"10"-6"-7619,15-9-1684,0-2 0,-1-1-1,0-1 1,33-35 0,84-103-582,-128 142-377,-5 7-10,-1 0 0,-1 0 1,1-1-1,-1 0 0,-1 0 0,7-14 0,-46 65-262,7-5 410,3 0 0,-22 45 0,37-63-472,0 1-1,2 0 1,-6 26 0,10-33-735,1 1 1,0 0-1,0 16 1,4-25-4387,4-4-3785</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48.377"/>
    </inkml:context>
    <inkml:brush xml:id="br0">
      <inkml:brushProperty name="width" value="0.025" units="cm"/>
      <inkml:brushProperty name="height" value="0.025" units="cm"/>
    </inkml:brush>
  </inkml:definitions>
  <inkml:trace contextRef="#ctx0" brushRef="#br0">161 0 14542,'0'0'12363,"-6"56"-11786,-17-22-321,-2 2-128,-2 1-96,0-5 0,9-4-32,2-8-32,8-7-608,1-8-898,4-5-1280,3-6-1026,0-12-3907</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30.401"/>
    </inkml:context>
    <inkml:brush xml:id="br0">
      <inkml:brushProperty name="width" value="0.025" units="cm"/>
      <inkml:brushProperty name="height" value="0.025" units="cm"/>
    </inkml:brush>
  </inkml:definitions>
  <inkml:trace contextRef="#ctx0" brushRef="#br0">83 0 10122,'0'0'9667,"-8"10"-7777,0 0-1422,0-1 0,0 2 0,1-1 0,1 1 0,-1 0 0,2 0 0,0 1 0,0 0 0,1-1 0,0 2 0,-2 11 0,6-21-444,-1-1 0,1 0 0,0 0 0,0 0 0,0 0 0,0 1 0,0-1-1,0 0 1,0 0 0,1 0 0,-1 0 0,1 1 0,0-1 0,0 0 0,-1 0 0,1 0 0,0 0 0,1-1 0,-1 1-1,0 0 1,2 2 0,0-3-42,-1 0 0,0-1 0,0 1 0,0-1 0,0 0 0,1 1 0,-1-1 0,0 0-1,0 0 1,1 0 0,-1-1 0,0 1 0,0 0 0,1-1 0,-1 0 0,0 1 0,0-1 0,0 0 0,0 0-1,0 0 1,3-2 0,4-2-333,0 0 1,0 0-1,-1 0 0,0-1 0,0-1 0,13-12 1,-27 52 718,2-22-189,1-4 13,1-1 0,-1 1 0,1 0 1,1 0-1,-2 11 0,3-17-167,-1 0-1,1 0 0,1 0 0,-1 1 1,0-1-1,0 0 0,0 0 1,1 0-1,-1 1 0,1-1 0,-1 0 1,1 0-1,-1 0 0,1 0 1,-1 0-1,1 0 0,0 0 0,0 0 1,-1 0-1,1 0 0,0 0 1,0-1-1,0 1 0,0 0 0,0-1 1,0 1-1,0 0 0,1-1 1,-1 0-1,0 1 0,0-1 0,0 1 1,0-1-1,1 0 0,-1 0 1,0 0-1,0 0 0,2 0 0,4 0-44,-1 0-1,1 0 0,-1-1 1,0 0-1,1 0 0,-1 0 0,0-1 1,0 0-1,0 0 0,0-1 1,0 1-1,-1-1 0,1-1 0,-1 1 1,0-1-1,0 0 0,0 0 1,0 0-1,-1-1 0,0 0 0,0 1 1,0-2-1,0 1 0,3-7 1,-22 89 425,13-56-365,1 1 0,1-1 1,0 1-1,7 34 0,-3-26-22,-3-23 113,0 1-1,0-1 0,-1 1 1,0 0-1,-1-1 0,0 1 0,0 0 1,-4 11-1,4-16-18,0-1 0,0 1 1,0-1-1,-1 0 0,1 0 0,-1 1 0,0-1 0,1 0 1,-1-1-1,0 1 0,0 0 0,0 0 0,0-1 0,-1 1 1,1-1-1,0 0 0,-1 0 0,1 0 0,0 0 0,-1 0 0,0 0 1,1 0-1,-1-1 0,1 0 0,-1 1 0,0-1 0,1 0 1,-4-1-1,3 1-84,1-1 1,-1 0 0,1 0-1,0 0 1,-1 0-1,1 0 1,0-1 0,0 1-1,0-1 1,0 1 0,0-1-1,0 0 1,0 0-1,0 0 1,1 0 0,-1 0-1,1 0 1,0 0-1,-1-1 1,1 1 0,-1-3-1,-22-56-100,23 58 70,-4-8-184,1-1 0,0 1 0,1-1 0,1 0 1,0 0-1,0 0 0,1-1 0,1 1 0,0 0 0,3-20 0,-2 29 119,0 1 0,1-1 1,0 1-1,-1-1 0,1 1 0,0 0 0,0 0 0,0 0 0,1 0 0,-1 0 0,0 0 0,1 1 0,-1-1 0,1 1 0,0-1 0,-1 1 1,1 0-1,0 0 0,4-1 0,65-13-2351,-50 11 836,44-16-7696,-35 7-870</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48.739"/>
    </inkml:context>
    <inkml:brush xml:id="br0">
      <inkml:brushProperty name="width" value="0.025" units="cm"/>
      <inkml:brushProperty name="height" value="0.025" units="cm"/>
    </inkml:brush>
  </inkml:definitions>
  <inkml:trace contextRef="#ctx0" brushRef="#br0">165 29 11499,'0'0'2060,"-11"-1"636,7 0-2566,-1 0 112,1 0 0,-1 0 0,0 0 0,0 1 0,0 0 0,-1 0 0,1 0 0,0 1 0,1 0 0,-1 0-1,0 0 1,0 0 0,0 1 0,0-1 0,1 1 0,-1 1 0,1-1 0,0 1 0,-1-1 0,1 1 0,0 0 0,1 1 0,-5 3 0,5-3-78,0-1 1,0 1-1,1 0 0,-1 0 1,1 0-1,0 0 1,0 0-1,0 1 0,1-1 1,-1 0-1,1 1 1,0-1-1,0 1 1,0 8-1,2-12-108,-1-1 1,0 1-1,1-1 0,-1 1 0,1 0 1,-1-1-1,1 1 0,-1-1 0,1 1 1,-1-1-1,1 1 0,-1-1 0,1 1 1,0-1-1,-1 0 0,1 1 0,0-1 1,-1 0-1,1 0 0,0 0 0,0 1 1,-1-1-1,1 0 0,0 0 0,-1 0 1,1 0-1,0 0 0,0 0 0,-1 0 1,1 0-1,0 0 0,0-1 0,-1 1 1,2-1-1,29-7 810,-24 5-810,-1-1 1,0-1-1,0 1 1,0-1-1,0 0 1,-1-1 0,9-10-1,-12 14-59,0-1-1,1 0 1,-1 0-1,-1 0 1,1-1-1,0 1 1,-1 0-1,1-1 1,-1 1-1,0 0 1,0-1-1,-1 0 1,1 1-1,-1-1 1,0 1-1,0-1 1,0-7-1,-1 10-13,1 0-1,-1 0 0,1 0 0,-1 0 1,0 1-1,1-1 0,-1 0 1,0 0-1,0 0 0,1 0 0,-1 1 1,0-1-1,0 0 0,0 1 0,0-1 1,0 1-1,0-1 0,0 1 0,0 0 1,0-1-1,0 1 0,0 0 1,0 0-1,-1-1 0,1 1 0,0 0 1,0 0-1,0 0 0,0 0 0,0 1 1,0-1-1,0 0 0,0 0 1,-3 2-1,0-1-61,0 0 0,0 0 1,0 0-1,-1 1 0,1 0 0,1 0 1,-1 0-1,-4 3 0,2 1-124,0 0-1,1 0 1,-1 1-1,1 0 1,1 0-1,-1 0 1,1 0-1,0 1 1,-3 10-1,5-13-171,0-1-1,1 0 1,0 1-1,0-1 1,0 0-1,0 1 1,1-1-1,0 1 1,0 0-1,0-1 1,0 1-1,1-1 1,0 1-1,0-1 1,0 0-1,0 1 1,1-1-1,-1 0 1,4 5-1,13 10-4621</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49.116"/>
    </inkml:context>
    <inkml:brush xml:id="br0">
      <inkml:brushProperty name="width" value="0.025" units="cm"/>
      <inkml:brushProperty name="height" value="0.025" units="cm"/>
    </inkml:brush>
  </inkml:definitions>
  <inkml:trace contextRef="#ctx0" brushRef="#br0">171 356 11499,'0'0'2995,"-12"8"-625,12-8-2353,-85 62 2615,77-56-2160,1 1-1,-1 0 0,1 1 0,0 0 0,1 0 1,-1 0-1,2 1 0,-1 0 0,-6 15 1,12-24-439,0 0 0,0 0-1,0 1 1,0-1 0,-1 0 0,1 0 0,0 1 0,0-1 0,0 0 0,0 1 0,0-1 0,0 0 0,0 0 0,0 1 0,0-1 0,0 0 0,0 1 0,0-1 0,0 0 0,0 0 0,1 1 0,-1-1 0,0 0 0,0 1 0,0-1 0,0 0 0,0 0 0,1 1-1,-1-1 1,0 0 0,0 0 0,0 0 0,1 1 0,-1-1 0,0 0 0,0 0 0,1 0 0,-1 0 0,0 0 0,0 1 0,1-1 0,-1 0 0,18-2 715,17-12 119,-25 8-780,-1-1-1,0 0 1,0-1 0,0 0 0,10-13 0,-16 17-83,0 0 0,0 0 0,0 0 0,0-1 0,-1 1 0,0-1 0,0 0 0,0 0 0,0 1 0,-1-1 0,0 0 0,0-1 1,0 1-1,0-9 0,-1 13-31,-1 0 1,1 0-1,0 0 1,0 0-1,0 0 1,-1 0-1,1 0 1,-1 0-1,1 0 1,-1 0-1,1 0 1,-1 1-1,1-1 1,-1 0-1,0 0 1,1 0-1,-1 1 1,0-1-1,0 0 1,1 1-1,-1-1 1,0 0-1,0 1 1,0-1-1,0 1 1,0 0-1,0-1 1,-1 1-1,-30-3-2336,29 3 1961,-1 1-3829,8 0-2311,10-1-841</inkml:trace>
  <inkml:trace contextRef="#ctx0" brushRef="#br0" timeOffset="1">436 8 6406,'0'0'16976,"52"26"-15438,-11-26-642,4 0-671,2-5-129,2-3-224,-10 0-1570,-8 1-2466,-8 1-3651</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49.460"/>
    </inkml:context>
    <inkml:brush xml:id="br0">
      <inkml:brushProperty name="width" value="0.025" units="cm"/>
      <inkml:brushProperty name="height" value="0.025" units="cm"/>
    </inkml:brush>
  </inkml:definitions>
  <inkml:trace contextRef="#ctx0" brushRef="#br0">1 141 10218,'0'0'10249,"56"-16"-8391,-9-2-1121,16-4 128,5 1-289,0 4-544,1 0-1858,-6 2-2658,-13 0-4004</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49.836"/>
    </inkml:context>
    <inkml:brush xml:id="br0">
      <inkml:brushProperty name="width" value="0.025" units="cm"/>
      <inkml:brushProperty name="height" value="0.025" units="cm"/>
    </inkml:brush>
  </inkml:definitions>
  <inkml:trace contextRef="#ctx0" brushRef="#br0">0 377 12748,'0'0'7287,"10"-10"-5670,122-140-459,-118 132-1102,-1 0-1,-1-1 1,-1 0-1,-1 0 1,-1-1-1,0-1 1,9-37-1,-16 34 598,-12 31 295,-15 36-254,15-24-512,1 0 0,2 1 0,-1 0 0,2 0 0,1 0 0,0 1 0,2 0 0,0 0 0,2 0 0,0 27 0,2-45-204,-1-1-1,1 1 0,-1 0 0,1-1 1,0 1-1,0 0 0,1-1 0,-1 1 1,0-1-1,1 0 0,-1 1 0,1-1 1,0 0-1,0 0 0,0 0 1,0 0-1,0 0 0,0-1 0,1 1 1,-1 0-1,0-1 0,1 0 0,-1 0 1,1 0-1,0 0 0,-1 0 0,1 0 1,0-1-1,-1 1 0,1-1 0,0 1 1,3-1-1,1 0-547,0 0 0,0 0 1,-1 0-1,1-1 0,0 0 0,0 0 1,0-1-1,-1 1 0,1-2 1,-1 1-1,1-1 0,7-4 0,21-22-5302,-1-5 742</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50.195"/>
    </inkml:context>
    <inkml:brush xml:id="br0">
      <inkml:brushProperty name="width" value="0.025" units="cm"/>
      <inkml:brushProperty name="height" value="0.025" units="cm"/>
    </inkml:brush>
  </inkml:definitions>
  <inkml:trace contextRef="#ctx0" brushRef="#br0">180 3 9705,'0'0'8611,"-12"4"-6823,0 0-1471,1 1-1,-1 0 0,2 1 0,-1 0 1,0 0-1,-15 14 0,19-14-30,1 0 0,-1 0-1,1 0 1,0 1 0,1 0 0,-1 0-1,1 1 1,1 0 0,0-1 0,0 1-1,-5 15 1,8-20-270,0 0 1,0-1-1,0 1 0,1-1 0,-1 1 1,1 0-1,-1 0 0,1-1 0,0 1 1,0 0-1,1-1 0,-1 1 0,0 0 1,1 0-1,0-1 0,-1 1 0,1-1 1,0 1-1,1-1 0,-1 1 1,0-1-1,1 1 0,-1-1 0,1 0 1,0 0-1,-1 0 0,1 0 0,0 0 1,0 0-1,1-1 0,-1 1 0,0 0 1,0-1-1,1 0 0,-1 0 0,1 0 1,-1 0-1,1 0 0,0 0 1,-1 0-1,1-1 0,0 1 0,-1-1 1,1 0-1,3 0 0,3 0 0,1 1 0,-1-2 0,1 1 0,-1-2 0,1 1 0,-1-1 0,0 0 0,0-1 0,0 0 0,0-1 0,0 0 0,11-6 0,-11 3 0,1-1 0,-1 0 0,-1 0 0,1 0 0,-1-1 0,-1-1 0,9-13 0,-13 19-10,0-1 1,-1 1 0,1-1 0,-1 0-1,0 0 1,0 0 0,-1 0 0,0 0-1,0 0 1,0-1 0,0 1 0,-1 0-1,0 0 1,0-1 0,0 1 0,-1 0-1,0-1 1,-2-9 0,1 13-16,1 0 0,0 0 1,-1 0-1,1 0 0,-1 0 0,0 1 1,0-1-1,0 1 0,0-1 0,0 1 1,0-1-1,0 1 0,0 0 0,0 0 1,-1 0-1,1 0 0,0 1 0,-1-1 1,1 1-1,0-1 0,-1 1 0,1 0 1,-1 0-1,1 0 0,-1 0 0,1 0 1,-1 1-1,-1 0 0,-4-1-68,0 2-1,1-1 0,-1 1 0,1 0 1,-1 1-1,1-1 0,-12 8 0,15-8-154,1 0-1,0 1 0,0 0 1,0-1-1,0 1 0,0 0 1,1 0-1,-1 1 1,1-1-1,0 1 0,0-1 1,0 1-1,-2 5 0,4-7 4,0-1-1,-1 0 0,1 0 1,0 0-1,0 0 0,0 1 1,0-1-1,0 0 1,0 0-1,0 0 0,0 1 1,1-1-1,-1 0 0,0 0 1,1 0-1,-1 0 1,1 0-1,-1 0 0,2 2 1,0-2-214,-1 1 0,1-1 1,-1 0-1,1 0 1,0 1-1,-1-1 0,1-1 1,0 1-1,0 0 1,0 0-1,0-1 0,0 1 1,0-1-1,-1 1 0,5-1 1,26 2-6898</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0:50.542"/>
    </inkml:context>
    <inkml:brush xml:id="br0">
      <inkml:brushProperty name="width" value="0.025" units="cm"/>
      <inkml:brushProperty name="height" value="0.025" units="cm"/>
    </inkml:brush>
  </inkml:definitions>
  <inkml:trace contextRef="#ctx0" brushRef="#br0">283 0 15791,'0'0'3326,"-14"0"-951,-1 1-2001,1 1-1,-1 1 0,0 0 1,0 0-1,1 1 0,0 1 0,0 1 1,0 0-1,1 1 0,0 0 1,0 1-1,1 0 0,-19 17 1,25-19-207,0 0 0,0 0 0,1 1 0,0 0 0,0 0 0,1 0 0,0 1 0,-6 15 0,9-21-158,0 1 0,0-1 1,1 1-1,-1-1 0,1 0 1,-1 1-1,1-1 0,0 1 1,0-1-1,0 1 0,0-1 1,0 1-1,1-1 0,-1 0 1,1 1-1,0-1 0,0 0 1,-1 1-1,2-1 0,-1 0 1,0 0-1,0 0 0,1 0 1,-1 0-1,1 0 0,-1 0 1,1 0-1,0 0 0,0-1 1,0 1-1,0-1 0,0 0 1,4 3-1,6 0-9,0 0 0,-1 0 0,1-1 0,1-1 0,-1 0 0,0 0 0,0-1 0,1-1 0,-1 0-1,1-1 1,-1 0 0,0-1 0,0-1 0,0 1 0,18-8 0,-18 6-11,0-1 0,0 0 0,0 0 0,-1-1 0,0-1 0,0 1 0,-1-2 0,0 0 0,0 0 0,-1-1 0,0 0 0,0-1 0,-1 1 1,13-22-1,-19 28 14,0 0 1,-1 0 0,1 1 0,-1-1 0,0 0-1,0 0 1,0 0 0,0 0 0,-1 0 0,1-1 0,-1 1-1,0 0 1,0 0 0,0 0 0,0 0 0,0 0 0,-1-1-1,1 1 1,-1 0 0,0 0 0,-2-5 0,1 5-5,0 1 0,-1-1 1,1 0-1,-1 1 0,0 0 0,1-1 1,-1 1-1,0 0 0,0 1 0,0-1 1,0 0-1,-1 1 0,1 0 0,0 0 1,-1 0-1,-4-1 0,-3 0-192,-1 0 0,1 1 1,-1 1-1,1-1 0,-1 2 0,0 0 0,1 0 0,-1 1 0,1 0 0,-18 7 1,-2 7-2073,15-2-2667,9-3-4394</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1:43.856"/>
    </inkml:context>
    <inkml:brush xml:id="br0">
      <inkml:brushProperty name="width" value="0.025" units="cm"/>
      <inkml:brushProperty name="height" value="0.025" units="cm"/>
    </inkml:brush>
  </inkml:definitions>
  <inkml:trace contextRef="#ctx0" brushRef="#br0">1 62 3908,'0'0'6870,"2"-8"-5973,-1 6-946,0-3 380,1 0-1,-1 1 1,1-1-1,1 0 1,-1 1-1,6-9 1,-7 12-247,0 0-1,0 0 1,0 0 0,0 0-1,0 1 1,0-1 0,0 0-1,0 1 1,0-1 0,0 1 0,0-1-1,1 1 1,-1-1 0,0 1-1,0 0 1,1 0 0,-1-1-1,0 1 1,0 0 0,1 0-1,-1 0 1,0 1 0,0-1-1,1 0 1,-1 0 0,0 1 0,0-1-1,0 1 1,1-1 0,-1 1-1,0-1 1,0 1 0,0 0-1,0-1 1,0 1 0,0 0-1,0 0 1,0 0 0,0 0-1,0 1 1,6 5-24,0-1 0,1 0 0,-1-1 0,1 0 0,0 0 0,0-1-1,1 1 1,-1-2 0,1 1 0,0-1 0,0-1 0,0 0 0,0 0 0,0 0 0,0-1 0,1-1 0,13 0-1,19-2 78,72-13 0,-73 8-68,76-3 0,-84 12 33,-1 1 1,1 2 0,0 2 0,37 12 0,-30-8-80,0-1-1,43 3 0,122-2 85,-134-11-87,-1 4 0,0 3 0,106 24 0,-108-13-16,24 9-4,0-5 1,152 17 0,408-30-2,-377-12 7,393-21 15,-292 1-6,297-26-40,-297 21 62,488 27 0,-696 5-13,321-34 0,-325 10 118,1 7-1,0 8 1,291 27-1,-447-20-147,144 9-89,-152-11-34,0 0 0,0-1 0,0 1 0,0-1 0,-1 1 0,1-1-1,0 1 1,0-1 0,0 1 0,-1-1 0,1 1 0,0-1 0,-1 0 0,1 0 0,-1 1 0,1-1 0,-1 0 0,1 0 0,-1 0 0,1 0 0,-1 1 0,0-1 0,1 0 0,-1 0 0,0 0 0,0 0 0,0 0-1,0 0 1,0 0 0,0 0 0,0 0 0,0 0 0,0 0 0,0 0 0,-1 0 0,1-1 0,0-1-509,0-21-4354</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4:56.607"/>
    </inkml:context>
    <inkml:brush xml:id="br0">
      <inkml:brushProperty name="width" value="0.025" units="cm"/>
      <inkml:brushProperty name="height" value="0.025" units="cm"/>
    </inkml:brush>
  </inkml:definitions>
  <inkml:trace contextRef="#ctx0" brushRef="#br0">0 134 7111,'0'0'21,"10"5"-26,19 9 123,0-1 1,0-2-1,1-1 1,53 11-1,-7-17 508,1-2 0,144-17 0,0-1-422,251 23-88,157-7 83,-127-75-173,12 0 18,-16 74-27,0 35-27,125 3 536,17-34 745,218 8-390,-469 4-849,759-71 0,-401-18-133,-562 66 92,0 8 0,195 25 0,626 54 137,-453-101-126,-54 1 174,-352 21 250,202 27 0,-120 3-89,267 2-1,-417-32-437,163-2 52,-83-11-3180,-96 4-183</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5:05.003"/>
    </inkml:context>
    <inkml:brush xml:id="br0">
      <inkml:brushProperty name="width" value="0.025" units="cm"/>
      <inkml:brushProperty name="height" value="0.025" units="cm"/>
    </inkml:brush>
  </inkml:definitions>
  <inkml:trace contextRef="#ctx0" brushRef="#br0">18 81 4452,'0'0'3230,"-3"8"-2942,-1 0-196,3-5-45,-1-1 0,1 1 0,0 0 0,0 0 0,0-1 0,0 1 1,0 0-1,1 0 0,-1 0 0,1 0 0,-1 5 0,5-6 51,-1 1 0,1-1 1,0 0-1,-1 0 0,1-1 0,0 1 0,0-1 1,0 0-1,0 0 0,6 1 0,-4-1 18,58 15 410,2-3 1,80 5 0,-59-12 27,0-4 0,0-3-1,121-18 1,692-73-100,-577 93 360,-129 4-737,-121-2-53,78 14 0,-78-7-2,77 0-1,468-10 75,-551-4-24,119-21 0,-23 2 30,-3 14 37,-88 6-60,-43 1-19,-1 2 0,0 0 1,39 6-1,21 12-57,-44-8 7,1-2-1,57 3 1,1627 11 828,-1429-49-668,-103 5-94,-133 16-44,0-2 0,-1-3 0,0-3 0,63-22 0,-109 29 10,1 1 0,0 2-1,0 0 1,0 0 0,1 2 0,-1 0 0,1 1-1,-1 1 1,1 1 0,-1 0 0,27 7 0,38 5-4777,-62-12 902</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5:37.007"/>
    </inkml:context>
    <inkml:brush xml:id="br0">
      <inkml:brushProperty name="width" value="0.025" units="cm"/>
      <inkml:brushProperty name="height" value="0.025" units="cm"/>
    </inkml:brush>
  </inkml:definitions>
  <inkml:trace contextRef="#ctx0" brushRef="#br0">63 13 6919,'0'0'816,"-8"-2"-159,-3-1-74,6 1-381,0 0 0,0 1 0,0 0 0,0 0 0,0 1 0,-9-1-1,248 11 1903,-196-10-2028,67-1 168,-1 5-1,106 17 0,-108-7-138,134 3-1,106-18-31,10 1 312,-148 9-43,-61 0-273,1-6 1,166-19-1,-176-2-40,131-15 65,-248 31 97,-13 0-556,0 1 0,0 1 0,0-1-1,0 1 1,0-1 0,0 1-1,0 1 1,0-1 0,0 0-1,0 1 1,0 0 0,0 0-1,0 0 1,0 0 0,4 3-1,-1 9-1828</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31.147"/>
    </inkml:context>
    <inkml:brush xml:id="br0">
      <inkml:brushProperty name="width" value="0.025" units="cm"/>
      <inkml:brushProperty name="height" value="0.025" units="cm"/>
    </inkml:brush>
  </inkml:definitions>
  <inkml:trace contextRef="#ctx0" brushRef="#br0">72 433 3972,'-4'1'303,"-41"13"3426,44-14-3551,-1 1-1,1-1 1,0 1 0,0-1 0,0 1 0,0-1-1,0 1 1,0 0 0,0 0 0,0 0-1,0-1 1,0 1 0,0 0 0,0 0 0,0 0-1,0 0 1,1 0 0,-1 1 0,1-1 0,-1 0-1,1 0 1,-1 0 0,1 1 0,-1-1-1,1 0 1,0 0 0,0 1 0,0-1 0,0 0-1,0 0 1,0 2 0,0-2-96,1 0 0,-1-1 0,1 1 1,0 0-1,-1-1 0,1 1 0,0 0 0,-1-1 0,1 1 0,0-1 1,0 0-1,0 1 0,-1-1 0,1 1 0,0-1 0,0 0 1,0 0-1,0 0 0,0 1 0,-1-1 0,1 0 0,0 0 0,2 0 1,27 0 903,-21-1-453,44-3 675,0-2 0,0-2 0,-1-3 0,57-20 0,-11 4-553,998-204 1194,-778 186-1786,481-6 0,-612 52-26,132-2 155,-313 1-373,2 0 302,1-1-1,0 1 1,-1-2-1,1 1 1,8-3 0,-15 3-192,0 0 0,0 1 0,-1-1 0,1 0 0,0 0 0,-1 0 0,1 0 0,-1-1 0,0 1 0,1 0 1,-1-1-1,2-1 0,-2 2-196,-1-1 0,1 1 0,0-1 0,-1 0 0,1 1 0,-1-1 1,1 0-1,-1 1 0,0-1 0,1 0 0,-1 0 0,0 1 0,0-1 0,0 0 0,-1-1 1,-3-20-5729</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5:52.627"/>
    </inkml:context>
    <inkml:brush xml:id="br0">
      <inkml:brushProperty name="width" value="0.025" units="cm"/>
      <inkml:brushProperty name="height" value="0.025" units="cm"/>
    </inkml:brush>
  </inkml:definitions>
  <inkml:trace contextRef="#ctx0" brushRef="#br0">11 201 4740,'-1'-1'246,"0"-1"0,0 1-1,0-1 1,0 0-1,0 1 1,0-1-1,0 0 1,1 1-1,-1-1 1,1 0-1,-1 0 1,1 0 0,0 1-1,-1-1 1,1 0-1,0 0 1,0 0-1,1 0 1,-1 0-1,0 1 1,1-4-1,0 3-168,1 0 0,-1 0 0,0 1 0,1-1 0,-1 0 0,1 1 0,0-1 0,-1 1 0,1-1 0,0 1 0,0 0 0,0 0 0,0 0 0,0 0 0,3-1 0,9-3-285,1 1 0,0 1 0,0 0 0,19 0-1,-20 2 670,154-25-259,-85 12 1419,97-4-1,766-1 308,-525 13-1565,151 3 6,271-8-221,1186-8 447,-1342 21-544,887 1 606,-667 58-402,16 0-174,-801-61 228,-1-6-1,1-5 0,140-32 1,-240 38-438,-5 0-334,0 2 0,1 0 0,19-1 0,-45 0-6482,-10-2 469</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6:10.238"/>
    </inkml:context>
    <inkml:brush xml:id="br0">
      <inkml:brushProperty name="width" value="0.025" units="cm"/>
      <inkml:brushProperty name="height" value="0.025" units="cm"/>
    </inkml:brush>
  </inkml:definitions>
  <inkml:trace contextRef="#ctx0" brushRef="#br0">0 195 4100,'0'0'17590,"9"7"-16816,-6-4-705,1 0-1,-1 0 1,1-1 0,0 1 0,0-1-1,0 0 1,0 0 0,1-1 0,-1 1-1,0-1 1,1 0 0,-1 0 0,1 0 0,-1-1-1,1 1 1,0-1 0,-1 0 0,1-1-1,-1 1 1,1-1 0,-1 0 0,1 0-1,-1 0 1,8-4 0,22-7 121,-1-2-1,39-23 1,-60 30-173,1-1 0,-2 0-1,1-1 1,-1 0 0,-1-1 0,0 0 0,0 0 0,12-19 0,-20 26-14,0 0 1,0 0 0,-1 0 0,1 0 0,-1-1 0,0 1 0,0 0 0,1-8 0,-2 11 1,0-1 0,1 0 0,-2 0 0,1 0 0,0 1 0,0-1 0,0 0 0,0 0 0,0 0 0,-1 1 0,1-1 0,0 0 0,-1 0 0,1 1 0,-1-1 0,1 0 0,0 1 0,-1-1 0,1 1 0,-1-1 0,0 0 0,1 1 0,-1-1 0,0 1 0,1-1 0,-1 1 0,0 0 0,1-1 0,-1 1 0,0 0 0,0-1 0,1 1-1,-1 0 1,0 0 0,0 0 0,0 0 0,1 0 0,-1 0 0,-2 0 0,-7 1-16,-1 0-1,1 0 0,0 1 1,-1 1-1,1 0 0,0 0 0,0 1 1,1 0-1,-1 1 0,1 0 0,0 0 1,0 1-1,1 0 0,-12 11 0,2-2 38,1 2 0,1 0 0,0 0 0,1 1-1,-18 31 1,30-45-17,0 1 1,0-1-1,0 1 0,0 0 0,1 0 1,0 0-1,0 1 0,1-1 0,-1 0 1,1 1-1,0-1 0,1 0 0,-1 1 1,1 8-1,1-13-36,-1 0 0,1 0-1,-1 0 1,1 0 0,0 0 0,0 0 0,-1 0-1,1 0 1,0 0 0,0 0 0,0-1 0,0 1-1,0 0 1,0-1 0,0 1 0,0 0 0,0-1 0,0 1-1,0-1 1,0 0 0,1 1 0,-1-1 0,0 0-1,0 0 1,0 0 0,1 0 0,0 0 0,38-1-1633,-37 1 1438,7-2-925,0 0-1,0 0 0,0-1 0,-1 0 1,1-1-1,-1 0 0,15-8 0,23-19-8119</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6:10.597"/>
    </inkml:context>
    <inkml:brush xml:id="br0">
      <inkml:brushProperty name="width" value="0.025" units="cm"/>
      <inkml:brushProperty name="height" value="0.025" units="cm"/>
    </inkml:brush>
  </inkml:definitions>
  <inkml:trace contextRef="#ctx0" brushRef="#br0">240 1 12812,'0'0'4452,"-20"59"-2850,6-28-385,-8 8-352,-5 2-225,4 2-31,-2-2-321,0-3-96,5-5 129,0-5-1,11-9-224,-2-9-64,6-9-416,1-1-769,-1-13-1538,-1-13-3843,3-8-3684</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6:10.928"/>
    </inkml:context>
    <inkml:brush xml:id="br0">
      <inkml:brushProperty name="width" value="0.025" units="cm"/>
      <inkml:brushProperty name="height" value="0.025" units="cm"/>
    </inkml:brush>
  </inkml:definitions>
  <inkml:trace contextRef="#ctx0" brushRef="#br0">0 0 4516,'0'0'12973,"54"65"-11340,-25-48-480,5 0-288,0-1-449,2-6-287,-1 2-162,-1-7-895,-5 0-450,3-5-191,-5 0-1250,-7-5-896,3-13-2019</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6:11.666"/>
    </inkml:context>
    <inkml:brush xml:id="br0">
      <inkml:brushProperty name="width" value="0.025" units="cm"/>
      <inkml:brushProperty name="height" value="0.025" units="cm"/>
    </inkml:brush>
  </inkml:definitions>
  <inkml:trace contextRef="#ctx0" brushRef="#br0">45 1 14606,'0'0'2263,"-4"8"-667,-4 12-1108,1 0 0,1 0-1,1 1 1,0 0 0,2-1-1,-2 30 1,3 138 1612,3-168-2104,-2-12 41,1-1 0,1 0-1,-1 0 1,1 1 0,0-1 0,1 0 0,-1 0 0,2 0 0,-1-1 0,1 1 0,3 7 0,-5-14-27,-1 1 0,1-1 0,-1 1 0,1-1 0,-1 1 1,1-1-1,0 0 0,-1 1 0,1-1 0,-1 0 0,1 1 0,0-1 1,-1 0-1,1 0 0,0 0 0,-1 0 0,1 0 0,0 1 0,0-1 1,-1 0-1,1 0 0,0-1 0,-1 1 0,1 0 0,0 0 0,-1 0 1,1 0-1,0-1 0,-1 1 0,1 0 0,0-1 0,-1 1 0,1 0 0,-1-1 1,1 1-1,0-1 0,-1 1 0,1-1 0,-1 1 0,1-2 0,22-25 261,-20 23-247,20-30-15,42-52-508,-60 81 474,0-1 0,0 1 0,1 0 0,-1 1 0,1-1 0,0 1 0,1 0 0,-1 0 0,1 1 0,-1 0 0,11-3 0,-16 5 20,1 1 0,-1 0 0,1-1 0,-1 1 1,1 0-1,-1 0 0,1 0 0,-1 0 0,1 0 0,-1 0 1,1 0-1,-1 1 0,1-1 0,-1 0 0,1 1 1,-1 0-1,0-1 0,1 1 0,-1 0 0,0-1 0,1 1 1,-1 0-1,0 0 0,2 2 0,-1 0 40,0-1 0,-1 1 0,1 0 0,-1 0-1,0 0 1,0 0 0,0 0 0,0 0 0,0 0 0,-1 0 0,1 5 0,0 10 357,-1 0 1,-1 0-1,-4 24 1,4-34-185,-11 45 602,8-43-669,1 1 1,1-1-1,0 1 0,-1 18 0,14-62 242,-2 12-376,-3-15-170,1-52 1,-6 78 41,-1 13-73,0 0 186,0-1 1,0 1-1,1-1 1,-1 1 0,0-1-1,1 0 1,0 1 0,0-1-1,0 0 1,0 1 0,0-1-1,0 0 1,0 0 0,1 0-1,-1 0 1,1 0 0,-1 0-1,1 0 1,0 0 0,0-1-1,2 2 1,1 0 1,-1 0-1,1-1 1,0 0 0,0 0 0,0 0-1,0-1 1,0 0 0,0 1 0,10-1-1,-5 0-33,1-1-1,-1 0 0,0-1 0,1 0 1,-1 0-1,0-1 0,0-1 0,0 1 0,0-2 1,11-5-1,-14 6-3,0-1 1,0 0 0,-1-1-1,1 1 1,-1-1-1,0-1 1,-1 1-1,1-1 1,-1 0 0,0 0-1,0-1 1,-1 1-1,0-1 1,0 0-1,-1 0 1,0-1 0,0 1-1,0 0 1,-1-1-1,0 0 1,1-14-1,-3 22 48,0-1 0,0 1 1,0-1-1,0 1 0,0-1 0,0 1 0,0-1 0,0 1 0,0-1 0,0 1 0,0-1 0,-1 1 0,1-1 0,0 1 0,0-1 0,0 1 1,-1-1-1,1 1 0,0-1 0,-1 1 0,1-1 0,0 1 0,-1 0 0,1-1 0,-1 1 0,1 0 0,0-1 0,-1 1 0,1 0 0,-1 0 1,1-1-1,-1 1 0,1 0 0,-1 0 0,1 0 0,-1 0 0,1 0 0,-1-1 0,1 1 0,-1 0 0,1 0 0,-1 0 0,0 0 0,1 1 1,-1-1-1,1 0 0,-1 0 0,1 0 0,-1 0 0,1 0 0,-1 1 0,1-1 0,-1 0 0,1 1 0,0-1 0,-1 0 0,1 1 1,-1-1-1,1 0 0,0 1 0,-1-1 0,0 1 0,-27 24 134,19-14-11,1 1-1,-1 0 1,2 0-1,0 0 1,0 1-1,1 0 1,1 0-1,0 1 1,1-1-1,0 1 1,1 0-1,-2 18 1,5-30-123,1 0 0,-1 0 0,0 0 0,1 0 0,-1 0 0,1 0 0,-1 0 1,1-1-1,0 1 0,0 0 0,0 0 0,0-1 0,0 1 0,0 0 0,0-1 1,1 1-1,-1-1 0,0 0 0,1 1 0,-1-1 0,1 0 0,0 0 0,-1 0 1,1 0-1,0 0 0,0-1 0,-1 1 0,1 0 0,0-1 0,0 1 0,0-1 1,0 0-1,0 1 0,0-1 0,0 0 0,0 0 0,3-1 0,7 1-54,-1-1 0,0 0 0,0-1 0,0 0 0,18-5-1,6-8-861,-1-1 0,-1-1 0,0-2-1,35-27 1,5-2 1192,-74 75 3382,-17 6-2455,15-29-1130,0 0 0,0 0 1,1 1-1,0-1 0,-1 0 0,1 1 0,1 0 0,-1-1 0,1 1 0,-1 0 0,2 0 0,-1 0 0,0 0 0,1 0 0,0 0 1,0 0-1,1 6 0,2-10-70,-1 0 1,1 0 0,-1 0-1,1 0 1,-1-1 0,1 1-1,-1-1 1,1 0 0,0 0-1,-1 0 1,1 0 0,-1 0-1,1-1 1,-1 1 0,6-2-1,5-2-196,0-1 0,-1 0-1,1-1 1,-1-1 0,13-8-1,-16 8 53,1 1-1,0 1 0,0 0 0,0 0 1,1 1-1,0 0 0,0 0 1,16-2-1,-26 6 166,0 0 0,0 0 0,0 0 1,0 0-1,1 0 0,-1 0 0,0 0 0,0 1 0,0-1 1,0 0-1,0 1 0,0-1 0,0 1 0,0-1 0,-1 1 1,1-1-1,0 1 0,0-1 0,0 1 0,0 0 0,-1 0 1,1-1-1,0 1 0,-1 0 0,1 0 0,0 0 1,-1 0-1,1 0 0,-1 0 0,0 0 0,1 0 0,-1 0 1,0 0-1,0 0 0,1 0 0,-1 0 0,0 0 0,0 0 1,0 0-1,0 0 0,0 0 0,0 0 0,-1 2 0,1-2-5,0 0 1,-1 1-1,1-1 0,0 0 0,0 1 0,1-1 0,-1 0 0,0 1 0,0-1 0,1 0 0,-1 1 0,0-1 0,1 0 0,-1 0 0,1 0 0,0 1 0,-1-1 1,1 0-1,0 0 0,0 0 0,0 0 0,0 0 0,0 0 0,0 0 0,0-1 0,0 1 0,0 0 0,0 0 0,0-1 0,0 1 0,1-1 0,-1 1 0,0-1 1,0 1-1,1-1 0,-1 0 0,0 0 0,1 0 0,0 0 0,7 0-23,0-1 0,0 0 0,0 0 0,-1-1 0,1-1 0,0 1 0,-1-1 0,9-5 0,69-40-1204,-37 20 171,-39 22 859,-3 2 135,-1 1 0,1-1-1,0 1 1,0 0-1,0 1 1,0 0-1,1 0 1,7-1 0,-14 3 105,0 1 0,-1-1 0,1 0 1,0 1-1,0-1 0,0 1 0,-1-1 1,1 1-1,0-1 0,0 1 0,-1 0 1,1-1-1,-1 1 0,1 0 0,0 0 0,-1-1 1,1 1-1,-1 0 0,0 0 0,1 0 1,-1 0-1,0-1 0,1 1 0,-1 0 1,0 0-1,0 0 0,0 0 0,0 0 1,0 0-1,0 0 0,0 0 0,0 0 1,0 0-1,0-1 0,0 1 0,-1 0 1,1 0-1,-1 2 0,-8 36 1370,3-26-1242,4-10-312,0 0-1,1 0 0,0 0 1,-1 0-1,1 0 0,0 0 1,1 0-1,-1 0 1,0 0-1,1 0 0,0 1 1,-1-1-1,1 0 1,1 4-1,13-4-7755,0-3 85</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6:12.069"/>
    </inkml:context>
    <inkml:brush xml:id="br0">
      <inkml:brushProperty name="width" value="0.025" units="cm"/>
      <inkml:brushProperty name="height" value="0.025" units="cm"/>
    </inkml:brush>
  </inkml:definitions>
  <inkml:trace contextRef="#ctx0" brushRef="#br0">17 188 14061,'-16'0'11168,"29"4"-8627,30 3-2461,-28-6-12,0-1-1,1-1 1,-1 0-1,0-1 1,0-1-1,0 0 1,-1-1-1,16-6 1,-21 6-50,0 0 1,0-1 0,0 0 0,-1 0 0,0 0-1,0-1 1,0-1 0,0 1 0,-1-1-1,0-1 1,-1 1 0,0-1 0,7-11 0,-11 16 0,-1 1 1,1-1 0,-1 1 0,0-1 0,0 1 0,0-1 0,0 0 0,0 0-1,-1 1 1,1-1 0,-1 0 0,0 0 0,0 0 0,0 0 0,0-5 0,-1 6 21,0 1 0,1-1 0,-1 1 1,0-1-1,0 1 0,0-1 0,0 1 0,0 0 1,0 0-1,0-1 0,0 1 0,0 0 1,-1 0-1,1 0 0,0 0 0,-1 0 1,1 0-1,-1 1 0,1-1 0,-3 0 1,-1-1 0,-1 1 0,1 0 0,-1 1 0,0-1 0,1 1 0,-1 0 0,0 0 0,1 1 0,-1 0 0,1 0 0,-1 0 0,1 0 0,-1 1 0,-9 4 1,1 2 20,0 0 1,1 1 0,0 1-1,0 0 1,1 1 0,1 0-1,-19 22 1,22-23 29,1 0 1,-1 0-1,2 1 1,0 0-1,0 0 1,1 1-1,0-1 1,1 1-1,0 1 1,-2 16-1,5-26-90,1-1 0,-1 1 0,1 0 0,0 0 0,0 0 0,0 0 0,1 0 0,-1 0 0,1 0-1,0-1 1,-1 1 0,1 0 0,0 0 0,1-1 0,-1 1 0,0-1 0,1 1 0,0-1 0,-1 1 0,1-1 0,0 0 0,0 0 0,0 0 0,0 0 0,1 0 0,-1 0-1,1-1 1,-1 1 0,1-1 0,-1 0 0,1 1 0,0-1 0,-1-1 0,1 1 0,5 1 0,8 1-145,1-1 1,0-1-1,-1 0 0,34-4 0,-37 2-120,0 0-660,0 0 0,0-1 0,0-1 0,0 0 0,-1 0 0,19-9 0,16-13-7336</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7:30.973"/>
    </inkml:context>
    <inkml:brush xml:id="br0">
      <inkml:brushProperty name="width" value="0.025" units="cm"/>
      <inkml:brushProperty name="height" value="0.025" units="cm"/>
    </inkml:brush>
  </inkml:definitions>
  <inkml:trace contextRef="#ctx0" brushRef="#br0">577 0 5029,'0'0'3550,"-10"10"-2691,-28 30-608,35-37-211,1 0-1,0 0 0,0 1 1,0-1-1,1 0 1,-1 1-1,1-1 0,-1 1 1,1-1-1,0 1 1,1 0-1,-1 0 0,1-1 1,-1 1-1,1 5 1,10 55-20,-6-44 2,10 101 47,-5 1-1,-7 129 1,-3-143-62,-40 655 107,26-573-46,-115 1014-23,7-88 321,52 14 1530,5-64-1609,63-1027-286,-77 1475 276,98-505-161,-3-332-243,-29 1087 239,-21-375 913,42-1192-787,10-2-1,8 0 1,8-1 0,9-2-1,82 233 1,-120-414-377,6 17-1554,10 49 1,-18-36-1964</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0:46.675"/>
    </inkml:context>
    <inkml:brush xml:id="br0">
      <inkml:brushProperty name="width" value="0.025" units="cm"/>
      <inkml:brushProperty name="height" value="0.025" units="cm"/>
    </inkml:brush>
  </inkml:definitions>
  <inkml:trace contextRef="#ctx0" brushRef="#br0">408 869 5894,'-10'15'2920,"-27"36"-2298,3 1 0,2 2-1,-25 59 1,0 37-116,6 2-1,-34 183 0,66-228-390,5 0 0,5 1 0,6 152 0,5-226-108,2-1 0,0-1 0,2 1 0,2-1 0,1 0 0,25 58 0,-14-49-10,1 0-1,3-1 0,1-2 0,39 47 1,26 11-3,4-3 1,159 121-1,-171-147 34,7 4 6,147 90-1,-174-125 97,2-4 0,1-2 0,107 34 0,-4-22 209,252 31-1,-186-38-283,36 12 39,828 103 63,150-133-125,-259-52-26,-136 3-7,1174-63-4,-691 7 22,-39 3-8,478-3 66,-118-26 16,-1611 110-91,552-38 5,913 51 1,-711 8 164,-553-29 185,303-55 0,560-181 254,-898 187-587,-3-9 1,-2-9-1,-5-9 1,255-151-1,-305 152-13,4 7 0,232-84 0,-294 131 0,206-69-7,-228 81 5,2 3 0,87-9 0,-123 23-4,0 2 0,41 3 1,-61 0 32,0 1 0,-1 1 0,1 1 0,-1 1 0,0 0-1,28 13 1,69 40 261,-71-34-272,0-1 1,2-3-1,0-1 0,1-3 1,59 13-1,-42-19-21,1-4 0,0-2 0,117-8 1,192-44 354,-47 4 301,424-56-586,-415 22-146,145-28-140,-342 83 194,212-10 0,-4 26 66,160-6 43,346 3-138,-642 22 155,0 10 0,216 50 0,-275-41-35,194 15 0,-249-40-47,1-4 1,-1-5-1,117-17 0,362-100-38,-91 15 3,-401 94 16,137 0 0,-49 5 22,-131 2-25,0-2 0,0-1 0,0-2 0,-1-2 0,-1-2 0,0-1 0,-1-2 0,0-2 0,-1-1 0,-2-2 0,0-1 0,-1-2 0,-1-1 0,-1-1 0,42-48 0,-61 58-2,0 0 1,-1-1-1,-1-1 1,-1 1-1,0-1 1,-2-1-1,0 0 1,7-30-1,-1-15 19,5-85-1,-2 12-3,-7 83-7,-2-1 1,-2 0 0,-4-67-1,-2 111-3,-1 0 0,-1 0 0,0 1 0,-1-1-1,0 0 1,-1 1 0,0 0 0,0 0-1,-1 1 1,0-1 0,-1 1 0,0 0-1,0 1 1,-1 0 0,0 0 0,-14-9 0,-13-10 8,-2 2 0,-69-36 0,-5 6 7,-153-53 0,-127-16 14,280 96-138,-2 5 0,-229-16 0,-234 31-363,353 10 387,-1246-23-45,-906-10 39,743 21 248,144 5-203,2 75-167,398 25 85,-694 53 39,986-92 94,-947 60 40,-1-63-74,458-65-238,-1 1-1006,-3738-38 1650,4156 42 76,-105-3-382,3-44-39,137-9 32,-10 77-62,680 3-22,2 6 0,0 8 0,-166 55 0,216-48-6,1 5 0,3 4 0,1 6 0,4 3 0,-105 77 0,174-109-407,2 1-1,-33 33 1,52-44-951,0 1 1,1 0-1,-19 30 1,14-13-1763</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8:07.915"/>
    </inkml:context>
    <inkml:brush xml:id="br0">
      <inkml:brushProperty name="width" value="0.025" units="cm"/>
      <inkml:brushProperty name="height" value="0.025" units="cm"/>
    </inkml:brush>
  </inkml:definitions>
  <inkml:trace contextRef="#ctx0" brushRef="#br0">4172 160 4484,'0'0'4121,"-9"-3"-3565,-37-17 86,27 10-250,-1 1 1,-1 0 0,1 2-1,-29-6 1,-45 4 156,-1 5-1,-100 9 1,22-1-508,-223-34 1046,53 2-450,-513 7-690,711 16 61,0 6 0,0 6 0,-209 38 0,-307 81 1209,629-120-1168,1 1 0,0 2 0,1 1 0,0 1 0,1 2 0,-40 22 0,59-29-46,0 1 0,1 0 0,0 1 0,0 0 0,0 0 0,1 1 0,0 0 0,1 0 0,0 1 0,1 0 0,0 0 0,0 1 0,1 0 0,0 0 0,1 0 0,1 0 0,-1 1 0,2-1 0,0 1 0,-1 14 0,2-10-9,0-1 0,1 0 0,1 1 0,1-1 0,0 0 0,1 0-1,1 0 1,0 0 0,10 22 0,-5-18-1,1-2 0,1 1-1,0-2 1,2 1-1,-1-2 1,29 27-1,-2-7 12,3-2 0,0-2 0,2-2 0,1-1 0,1-3 0,2-2 0,82 29 0,-31-20 28,2-5 1,199 27-1,177-22 568,4-36-133,834-87-328,-1121 66-137,-2-10 1,230-70-1,-327 74 47,-1-3 1,-2-5-1,-1-4 0,-3-4 1,-1-3-1,98-77 0,-171 116-26,0-1 1,0 0-1,-2-1 0,1-1 0,-2 1 0,0-2 0,13-22 0,-21 32-15,0 0 0,-1 0 0,0 0 1,0 0-1,0 0 0,-1-1 0,0 1 0,0-1 0,0 0 0,0 1 0,-1-1 0,0 1 0,0-1 0,-1 0 0,0 1 0,0-1 1,0 1-1,0-1 0,-1 1 0,0 0 0,0-1 0,0 1 0,-1 0 0,0 0 0,0 1 0,0-1 0,-6-6 0,-9-7 39,0 1 0,-1 1-1,-1 0 1,-1 1-1,0 2 1,0 0-1,-2 1 1,1 1-1,-41-13 1,-5 2 75,-1 4 1,-83-12-1,35 15 144,-1 4 1,-180 7-1,-235 54-216,262-21-1708,90-23-2257,46-8-1990</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8:31.817"/>
    </inkml:context>
    <inkml:brush xml:id="br0">
      <inkml:brushProperty name="width" value="0.025" units="cm"/>
      <inkml:brushProperty name="height" value="0.025" units="cm"/>
    </inkml:brush>
  </inkml:definitions>
  <inkml:trace contextRef="#ctx0" brushRef="#br0">479 7 4420,'-25'-7'3366,"25"7"-3297,-1 0 0,1 1 0,-1-1-1,1 0 1,-1 0 0,1 0 0,-1 0 0,1 1 0,-1-1 0,1 0-1,-1 0 1,1 1 0,-1-1 0,1 1 0,-1-1 0,1 0-1,0 1 1,-1-1 0,1 1 0,0-1 0,-1 1 0,1-1 0,0 1-1,-1 0 1,0 4 13,0-1-1,1 1 1,0 0-1,-1 0 1,1 0-1,1 0 1,0 6 0,1 20-51,-27 1799-469,-49-836 301,58-829 146,-118 1070 406,-32 355 158,137-517 1306,54-635-1778,0 16-10,-9-148 160,-16-302-270,0-1 1,0 0-1,1 0 1,0 1-1,-1-1 0,1 0 1,0 0-1,1 0 1,-1 0-1,0 0 1,4 4-1,-5-7-4,0 0-1,0 1 1,1-1-1,-1 0 1,1 0-1,-1 1 1,0-1-1,1 0 0,-1 0 1,1 0-1,-1 0 1,0 1-1,1-1 1,-1 0-1,1 0 1,-1 0-1,1 0 1,-1 0-1,0 0 1,1 0-1,-1 0 1,1 0-1,-1 0 1,1 0-1,-1-1 1,0 1-1,1 0 1,0 0-1,16-18-694,-15 15 420,0 0-1,0-1 1,0 1 0,-1-1-1,1 0 1,-1 1 0,0-1-1,1-5 1,-1-3-2660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38.047"/>
    </inkml:context>
    <inkml:brush xml:id="br0">
      <inkml:brushProperty name="width" value="0.025" units="cm"/>
      <inkml:brushProperty name="height" value="0.025" units="cm"/>
    </inkml:brush>
  </inkml:definitions>
  <inkml:trace contextRef="#ctx0" brushRef="#br0">932 194 5349,'0'0'3246,"-6"-8"-2846,-6-8-362,1 1-1,-2 1 1,0 0-1,0 0 1,-2 1-1,1 1 1,-27-16-1,33 23-10,0 1 0,1 0 0,-2 0 0,1 1 0,0 0 0,0 0 0,-1 1 0,0 0-1,1 1 1,-1 0 0,0 0 0,0 1 0,0 0 0,1 0 0,-1 1 0,0 0-1,0 1 1,1 0 0,-1 0 0,-8 4 0,-11 8-69,0 1 1,0 2-1,2 0 0,-47 40 0,-85 98-85,129-122 303,1 2-1,2 1 1,1 1 0,2 2 0,2 0 0,1 1 0,2 1-1,2 0 1,2 2 0,2 0 0,1 0 0,2 1 0,3 0 0,1 0-1,2 1 1,5 65 0,-1-92-146,1 0 0,1 0 0,0 0-1,2 0 1,0 0 0,1-1 0,0 0 0,2 0 0,0-1-1,1 0 1,0 0 0,1-1 0,1 0 0,1-1 0,0 0-1,20 18 1,-14-17 2,1-1-1,1 0 0,0-1 0,1-1 0,0-1 1,1-1-1,0-1 0,1 0 0,0-2 0,0-1 1,0-1-1,29 3 0,-33-6-7,1 0-1,0 0 1,-1-2 0,1-1 0,0 0-1,-1-2 1,1 0 0,-1-1 0,0-1-1,0 0 1,0-2 0,-1 0-1,0-1 1,0-1 0,-1-1 0,0 0-1,29-25 1,5-13 820,-3-2 0,-3-2 0,67-98 0,-62 82-643,-6 8-100,-3-2 0,-2-1 1,49-114-1,-74 143-81,-1-1 0,-2-1-1,-2 0 1,-1-1 0,-2 0 0,-1 0 0,-3 0-1,0-1 1,-5-43 0,2 69-27,0 0-1,-1 0 1,-1 0 0,1 0-1,-2 1 1,0-1 0,0 1-1,-1 0 1,0 0-1,-1 1 1,-1-1 0,1 1-1,-1 0 1,-1 1 0,0 0-1,0 0 1,-1 1 0,0 0-1,-1 1 1,1-1-1,-1 2 1,-1 0 0,1 0-1,-1 0 1,0 2 0,-1-1-1,1 1 1,-20-3 0,10 5-71,-1 0-1,1 2 1,-1 1 0,0 0 0,1 2 0,-1 0 0,1 2 0,0 0 0,1 1 0,-30 13 0,-14 12-2160,-109 68-1,132-73 784,-23 12-2591</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8:36.874"/>
    </inkml:context>
    <inkml:brush xml:id="br0">
      <inkml:brushProperty name="width" value="0.025" units="cm"/>
      <inkml:brushProperty name="height" value="0.025" units="cm"/>
    </inkml:brush>
  </inkml:definitions>
  <inkml:trace contextRef="#ctx0" brushRef="#br0">1 0 4292,'0'0'5072,"4"10"-4704,-3-6-289,1 1 0,0-1 0,0 0 0,0 0 0,0 0 0,1 0 0,-1 0 0,1 0 0,0-1 0,0 0 0,1 1 0,-1-1 0,1 0 0,-1 0 0,1-1 0,0 1 0,0-1 0,0 0 0,0 0 0,1 0 0,-1-1 0,1 1 0,-1-1 0,8 1 0,49 5 454,1-2 0,111-6 0,-59-2-450,19 4-33,429-21 247,-389 1-96,0 7 1,1 8-1,229 24 1,175 12 79,1-41-70,-70 0-4,-42 35-27,-147-4-88,-178-15-4,812 10 193,-661-42-536,-172 5-3718,-79 13-1019</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8:48.511"/>
    </inkml:context>
    <inkml:brush xml:id="br0">
      <inkml:brushProperty name="width" value="0.025" units="cm"/>
      <inkml:brushProperty name="height" value="0.025" units="cm"/>
    </inkml:brush>
  </inkml:definitions>
  <inkml:trace contextRef="#ctx0" brushRef="#br0">66 227 5541,'-14'15'207,"-25"34"2744,38-46-2883,-1-1 1,1 1-1,-1 0 1,1 0 0,0 0-1,0 0 1,0 0 0,0 0-1,0 1 1,1-1 0,0 0-1,-1 0 1,1 0-1,1 0 1,-1 1 0,1 3-1,0-6-44,0 1 0,0 0 0,0-1 0,0 1-1,0 0 1,0-1 0,1 1 0,-1-1 0,1 0-1,-1 0 1,1 1 0,-1-1 0,1 0 0,0 0-1,-1 0 1,1-1 0,0 1 0,0 0 0,0-1-1,0 1 1,0-1 0,0 1 0,3-1 0,54 3 510,-51-3-444,611-21 3294,-321 8-2572,0-8-625,315-64 0,-425 56-32,374-10-1,-51 52 84,-2-1-60,0-36-102,483-40 596,-634 77-606,-181-3-64,239-17 0,-316-8 198,145-38 1,-59 9 305,-167 41-593,1 0 0,37 1 0,-57 2 2,1 0 1,-1 0 0,1 0 0,-1-1-1,1 1 1,-1 0 0,1 0 0,-1 0 0,1 0-1,0 0 1,-1 0 0,1 0 0,-1 0 0,1 0-1,-1 0 1,1 1 0,-1-1 0,1 0 0,-1 0-1,1 0 1,-1 1 0,1-1 0,-1 0 0,1 1-1,-1-1 1,1 0 0,-1 1 0,0-1 0,1 0-1,-1 1 1,1-1 0,-1 1 0,0-1 0,0 1-1,1-1 1,-1 1 0,0-1 0,0 1-1,0-1 1,1 1 0,-1-1 0,0 1 0,0 0-1,0-1 1,0 1 0,0-1 0,0 1 0,0-1-1,0 1 1,0-1 0,0 1 0,-1 1 0,-3 14-5682</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9:35.337"/>
    </inkml:context>
    <inkml:brush xml:id="br0">
      <inkml:brushProperty name="width" value="0.025" units="cm"/>
      <inkml:brushProperty name="height" value="0.025" units="cm"/>
    </inkml:brush>
  </inkml:definitions>
  <inkml:trace contextRef="#ctx0" brushRef="#br0">411 178 3331,'0'0'545,"0"-9"-11,-1 3-326,1 5-107,0-1-1,1 0 1,-1 1 0,0-1 0,-1 1 0,1-1 0,0 0 0,0 1-1,-1-1 1,1 1 0,-1-1 0,1 1 0,-1-1 0,0 1 0,0-1-1,1 1 1,-1-1 0,0 1 0,0 0 0,0 0 0,-1-1-1,1 1 1,0 0 0,0 0 0,-1 0 0,1 0 0,0 1 0,-1-1-1,1 0 1,-1 0 0,1 1 0,-1-1 0,0 1 0,1 0 0,-1-1-1,-2 1 1,-8-1 20,1 1 0,0 0 0,-1 1-1,1 1 1,0-1 0,-1 2 0,1 0 0,0 0-1,1 1 1,-1 0 0,1 1 0,-1 0 0,1 0-1,-17 14 1,16-10-82,0 1-1,1 0 1,0 1-1,1 0 1,0 1-1,1-1 1,0 2-1,1-1 1,0 1-1,1 0 1,-7 20-1,-9 44 41,2 1-1,5 1 0,2 0 0,4 1 0,3 155 1,67 400-550,-38-458 99,-21-161 366,7 72-7,4-1 0,4 0-1,37 110 1,-49-184 22,1-1-1,0 1 1,1-1 0,1 0-1,0-1 1,0 1-1,1-2 1,1 1 0,0-1-1,0-1 1,1 0 0,22 15-1,-27-20 6,1 0-1,0-1 0,0 0 0,0 0 0,0 0 1,1-1-1,-1 0 0,1 0 0,-1-1 1,1 0-1,0 0 0,-1-1 0,1 0 1,0-1-1,0 1 0,-1-1 0,1-1 0,-1 0 1,1 0-1,-1 0 0,0-1 0,1 0 1,-1 0-1,11-8 0,-4 1-14,-1 0-1,-1-2 0,0 1 1,0-2-1,-1 1 1,-1-2-1,0 1 1,-1-1-1,12-25 0,5-17-22,24-74-1,-38 96 37,152-499 1846,-139 420-1733,-5 0-1,10-214 0,-28 217-281,-26-212-1,16 271 118,-2 1-1,-2 0 1,-2 1-1,-3 0 1,-1 1 0,-36-64-1,49 103 81,-1-1-1,0 1 1,-1 0 0,0 1-1,0-1 1,-1 1-1,0 1 1,-17-13 0,21 17-22,-1 0 1,1 1-1,-1 0 1,1 0 0,-1 0-1,0 1 1,1 0 0,-1 0-1,0 0 1,0 0-1,0 1 1,0-1 0,0 1-1,0 1 1,0-1 0,0 1-1,1-1 1,-1 2-1,0-1 1,0 0 0,0 1-1,-6 3 1,-1 2-6,1 0-1,-1 1 1,1 0 0,1 1-1,0 0 1,0 1 0,0 0-1,-8 12 1,-66 101-719,42-58-736,11-23-763,11-13-1718</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9:36.707"/>
    </inkml:context>
    <inkml:brush xml:id="br0">
      <inkml:brushProperty name="width" value="0.025" units="cm"/>
      <inkml:brushProperty name="height" value="0.025" units="cm"/>
    </inkml:brush>
  </inkml:definitions>
  <inkml:trace contextRef="#ctx0" brushRef="#br0">20 1 2691,'-1'2'408,"-1"-1"1,0 1 0,1 0-1,0 0 1,-1 0 0,1 0 0,0 0-1,0 0 1,0 0 0,0 0 0,0 1-1,0 3 1,-2 35 1097,4-24-1443,1-1 1,7 30-1,0-3-3,10 31-1791,-18-69 348,-1-2-2060</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9:42.770"/>
    </inkml:context>
    <inkml:brush xml:id="br0">
      <inkml:brushProperty name="width" value="0.025" units="cm"/>
      <inkml:brushProperty name="height" value="0.025" units="cm"/>
    </inkml:brush>
  </inkml:definitions>
  <inkml:trace contextRef="#ctx0" brushRef="#br0">420 97 4228,'0'0'3262,"-9"-4"-2077,1 1-880,-1 0-1,0 1 1,0 0-1,0 0 1,0 1 0,0 0-1,0 1 1,0 0 0,-1 0-1,1 1 1,0 0 0,0 0-1,0 1 1,-15 5 0,1 2 81,1 0 0,-1 2 1,2 0-1,-1 2 1,-26 20-1,39-26-248,1 1-1,0 0 1,1 1-1,-1-1 1,2 1-1,-1 1 1,1-1-1,1 1 1,0 0-1,0 1 1,1-1-1,0 1 1,-4 21 0,4-15-65,1 1 1,1 0 0,0-1-1,1 1 1,1 0 0,1 0 0,1-1-1,0 1 1,1 0 0,1-1 0,1 0-1,0 0 1,1 0 0,1-1 0,16 28-1,-6-14-104,2 0 1,1-1-1,1-2 0,1 0 0,2-1 0,1-1 0,0-1 1,32 21-1,-54-42 16,0-1 0,0 0 0,0 0 0,1 0 0,-1 0 0,1-1 0,-1 1 0,1-1 0,0 0 0,0 0 0,-1-1 0,1 1 0,0-1 0,0 1 0,0-1 0,0-1 0,-1 1 0,1 0 1,0-1-1,0 0 0,6-2 0,-4 0 17,-1-1 1,1 0-1,-1 0 1,0 0-1,0-1 1,0 0-1,0 0 1,-1 0-1,0 0 1,0-1-1,4-8 1,28-44 122,-3-2 0,-2-2 1,26-73-1,-47 106 67,-1 0-1,-2 0 1,-1-1 0,-1 0 0,-1 0-1,-2-1 1,-1 1 0,-2-1-1,-6-46 1,6 66-145,-2 0-1,0 0 1,0 0 0,-1 0-1,0 1 1,-1-1 0,0 1-1,0 0 1,-1 1 0,-1 0 0,0-1-1,-9-8 1,11 13-42,0 1 1,0-1-1,-1 1 1,0 1-1,1-1 0,-1 1 1,-1 0-1,1 0 1,0 1-1,-1 0 0,1 0 1,-1 0-1,1 1 1,-1 0-1,0 1 1,0-1-1,0 1 0,1 0 1,-1 1-1,0 0 1,-9 2-1,3 1 10,0 0 0,1 1 0,0 1 0,0 0 0,1 0 0,-1 1 0,1 1 0,-17 15 0,10-6-458,0 0-1,2 0 1,-29 39-1,56-74-4643,8-12 346</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8:11.361"/>
    </inkml:context>
    <inkml:brush xml:id="br0">
      <inkml:brushProperty name="width" value="0.025" units="cm"/>
      <inkml:brushProperty name="height" value="0.025" units="cm"/>
    </inkml:brush>
  </inkml:definitions>
  <inkml:trace contextRef="#ctx0" brushRef="#br0">1 1 14029,'0'0'2018,"0"50"-1057,0-17 96,0 6-512,3 7-321,1 1-160,7-1-128,-1-4-1346,3-7-2625,-4-8 864,-7-14 1729,-2-7-640</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8:11.692"/>
    </inkml:context>
    <inkml:brush xml:id="br0">
      <inkml:brushProperty name="width" value="0.025" units="cm"/>
      <inkml:brushProperty name="height" value="0.025" units="cm"/>
    </inkml:brush>
  </inkml:definitions>
  <inkml:trace contextRef="#ctx0" brushRef="#br0">41 150 7655,'0'0'4068,"-7"-8"-1634,-21-25-314,27 32-2041,1 1 1,-1-1-1,1 0 0,-1 0 1,1 0-1,-1 0 1,1 0-1,-1 1 0,1-1 1,0 0-1,0 0 1,-1 0-1,1 0 0,0 0 1,0 0-1,0 0 1,0 0-1,0 0 1,0 0-1,0 0 0,1 0 1,-1 0-1,0 0 1,0 0-1,1 0 0,-1 0 1,1 0-1,-1 0 1,1 0-1,-1 1 0,1-1 1,-1 0-1,1 0 1,0 1-1,0-1 0,-1 0 1,1 1-1,0-1 1,0 0-1,0 1 1,-1-1-1,1 1 0,0 0 1,0-1-1,0 1 1,0 0-1,0-1 0,0 1 1,0 0-1,2 0 1,2-2 98,28-12-4,0 2 0,1 2 0,1 1 0,-1 1 0,2 2 0,-1 1 0,1 2 0,-1 2 0,37 3 0,-67-2-198,0 0 0,-1 1 0,1 0 0,-1 0 0,1 0 0,-1 0 0,1 1 0,-1-1 0,0 1 0,1 1 0,-1-1 0,0 0 0,-1 1 0,1 0 0,0 0 0,-1 0 0,1 0 0,-1 1 0,0-1 0,0 1 0,-1 0 0,1 0 0,-1 0 0,1 0 0,-1 0 0,-1 0 0,1 1 0,1 6 0,-1-2 82,-1-1 1,0 1-1,-1-1 1,0 1-1,0-1 1,-1 1-1,0-1 1,-1 1-1,0-1 1,0 0-1,0 1 1,-1-1 0,-1 0-1,-7 13 1,-2 1 496,-1-1 0,0-1 1,-2-1-1,-1 0 1,0 0-1,-27 20 1,33-30-364,0 0 1,-1-1 0,0-1 0,0 0 0,0-1 0,-1 0 0,0 0 0,0-2-1,-1 0 1,1 0 0,-1-1 0,-25 2 0,36-5-292,0 0 1,0 0 0,1 0-1,-1-1 1,0 1-1,0-1 1,1 0-1,-1 1 1,0-1-1,1-1 1,-1 1-1,0 0 1,1 0-1,0-1 1,-1 0-1,1 1 1,0-1-1,0 0 1,0 0-1,0 0 1,0 0-1,0 0 1,1-1 0,-1 1-1,1-1 1,-1 1-1,1-1 1,0 1-1,0-1 1,0 0-1,0 1 1,1-1-1,-1-4 1,0 4-368,1-1-1,0 0 1,0 1 0,0-1 0,0 0-1,1 0 1,-1 1 0,1-1 0,0 0-1,0 1 1,0-1 0,1 1 0,-1 0-1,1-1 1,0 1 0,0 0 0,0 0-1,0 0 1,0 0 0,1 0 0,0 0-1,-1 1 1,1-1 0,0 1 0,4-3-1,26-10-4908</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8:12.120"/>
    </inkml:context>
    <inkml:brush xml:id="br0">
      <inkml:brushProperty name="width" value="0.025" units="cm"/>
      <inkml:brushProperty name="height" value="0.025" units="cm"/>
    </inkml:brush>
  </inkml:definitions>
  <inkml:trace contextRef="#ctx0" brushRef="#br0">190 94 7111,'0'0'5146,"2"-9"-2012,4-31-262,-6 39-2709,-1-1 1,1 0 0,0 0 0,0 0 0,-1 1-1,1-1 1,-1 0 0,0 0 0,1 1 0,-1-1-1,0 1 1,0-1 0,0 0 0,0 1 0,0 0 0,0-1-1,-1 1 1,1 0 0,0-1 0,-1 1 0,1 0-1,-1 0 1,1 0 0,-1 0 0,0 1 0,1-1-1,-1 0 1,0 1 0,0-1 0,1 1 0,-4-1-1,0 0-10,-1 0-1,0 0 1,1 0-1,-1 1 1,1 0-1,-1 0 1,0 1-1,-8 1 1,8 0-129,1 0-1,0 1 1,0-1-1,0 1 1,1 0 0,-1 0-1,1 1 1,-1-1 0,1 1-1,0 0 1,1 0-1,-1 1 1,1-1 0,-1 1-1,1 0 1,-3 7 0,2-4 90,0 0 0,1 1 0,0 0 0,0-1 0,1 1 0,0 0 0,0 0 0,1 0 1,0 13-1,1-20-101,0 0 1,0 0-1,0 0 1,0-1-1,0 1 1,1 0-1,-1 0 1,1 0-1,-1-1 1,1 1-1,0 0 1,0-1 0,-1 1-1,1-1 1,0 1-1,0-1 1,1 1-1,-1-1 1,0 0-1,0 0 1,1 1-1,-1-1 1,3 2-1,-1-2 0,0 0-1,0 0 1,0-1-1,0 1 0,0-1 1,0 1-1,0-1 1,0 0-1,0 0 1,0-1-1,0 1 0,0 0 1,3-2-1,4 0 10,0-1 0,-1-1 0,1 1-1,-1-2 1,0 1 0,-1-1 0,16-12-1,-9 5-3,-2-1 0,0-1 0,16-21 0,-24 29-1,-1 0 0,0 0-1,0-1 1,-1 1 0,0-1-1,0 0 1,-1 0 0,1 0 0,-2 0-1,1 0 1,1-15 0,-21 67 20,-6 43 192,23-80-172,-1 0 0,1 0 0,1 0 1,-1 1-1,1-1 0,1 0 0,0 1 0,0-1 0,2 8 1,-2-14-68,0 0 0,0 0 0,0 1 1,0-1-1,0 0 0,0 0 0,1-1 1,-1 1-1,1 0 0,-1 0 0,1-1 1,-1 1-1,1-1 0,0 1 0,0-1 1,0 0-1,0 0 0,0 0 0,0 0 0,0 0 1,0 0-1,1 0 0,-1-1 0,0 1 1,0-1-1,1 0 0,-1 1 0,0-1 1,1 0-1,-1-1 0,0 1 0,1 0 1,-1 0-1,0-1 0,0 0 0,1 1 1,1-2-1,1 0-408,0 0 0,0 0 0,0-1 0,0 1 0,-1-1 0,1 0 0,4-4 0,-6 5-387,-1-1 0,1 1 0,0-1 0,0 0 0,-1 0 0,0-1-1,0 1 1,0 0 0,2-6 0,5-20-8393</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8:12.463"/>
    </inkml:context>
    <inkml:brush xml:id="br0">
      <inkml:brushProperty name="width" value="0.025" units="cm"/>
      <inkml:brushProperty name="height" value="0.025" units="cm"/>
    </inkml:brush>
  </inkml:definitions>
  <inkml:trace contextRef="#ctx0" brushRef="#br0">0 1 7271,'0'0'15983,"4"65"-14125,-8-37-353,4 0-768,0-3-577,0-3-384,9-9-2210,-2-9-2339,1-4-6854</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8:13.012"/>
    </inkml:context>
    <inkml:brush xml:id="br0">
      <inkml:brushProperty name="width" value="0.025" units="cm"/>
      <inkml:brushProperty name="height" value="0.025" units="cm"/>
    </inkml:brush>
  </inkml:definitions>
  <inkml:trace contextRef="#ctx0" brushRef="#br0">1 62 4901,'0'0'5669,"2"-8"-2162,1-4-2230,2-9 241,5 1 3396,-10 29-1103,1 17-2614,1 2-760,-2 18 117,-2-13-399,3 1 0,1 0 0,8 46 1,-10-79-164,0 0 0,0 1 0,0-1 0,0 0 1,1 0-1,-1 0 0,0 0 0,1 0 1,-1 0-1,1 0 0,-1 1 0,1-1 1,-1 0-1,1-1 0,0 1 0,-1 0 0,1 0 1,0 0-1,0 0 0,0-1 0,0 1 1,0 0-1,0-1 0,0 1 0,0 0 0,0-1 1,0 1-1,0-1 0,0 0 0,0 1 1,0-1-1,0 0 0,0 0 0,1 0 1,0 0-1,0 0-151,-1-1 1,1 0-1,-1 1 1,1-1 0,-1 0-1,1 0 1,-1 0-1,1 0 1,-1-1-1,0 1 1,1 0 0,-1-1-1,0 1 1,0 0-1,0-1 1,0 1-1,0-1 1,-1 0 0,1 1-1,0-1 1,-1 0-1,1-2 1,6-48-10316,-7 22-1068</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48.684"/>
    </inkml:context>
    <inkml:brush xml:id="br0">
      <inkml:brushProperty name="width" value="0.025" units="cm"/>
      <inkml:brushProperty name="height" value="0.025" units="cm"/>
    </inkml:brush>
  </inkml:definitions>
  <inkml:trace contextRef="#ctx0" brushRef="#br0">169 1440 8488,'-8'3'945,"4"-1"-792,0-1-83,-1 0 0,1 1 1,0-1-1,0 1 0,0 0 1,1 0-1,-1 0 0,0 0 0,1 1 1,-1 0-1,1-1 0,0 1 1,-3 4-1,6-7-65,0 1 1,0-1-1,1 1 1,-1-1-1,0 1 1,0-1-1,1 1 1,-1-1-1,0 1 1,0-1-1,1 1 0,-1-1 1,1 1-1,-1-1 1,0 0-1,1 1 1,-1-1-1,1 0 1,-1 1-1,1-1 1,-1 0-1,1 0 0,-1 0 1,1 1-1,-1-1 1,1 0-1,0 0 1,-1 0-1,1 0 1,-1 0-1,1 0 1,0 0-1,25 4-8,-22-3 24,251 34 96,241 29 145,-376-57 107,238-15 0,120-47 852,-186 18-874,1011-87-165,-233 26 36,-791 74 143,2 12 1,541 48-1,490 49 771,-916-89-705,666 25-22,-25 68-303,-488-70 29,34 2 133,-372 3-176,-98-9-68,116 0 0,-227-16-8,-1 1 0,1 0 0,-1-1 0,1 1-1,-1-1 1,1 1 0,-1-1 0,0 0 0,1 0 0,-1 0 0,0 0 0,0 0 0,1 0 0,-1 0 0,0 0 0,0 0-1,0 0 1,1-3 0,19-31 254,-6 10-219,-6 15-40,0 2 0,1-1 0,0 1 0,0 0 0,1 1 0,0 1 0,0-1 0,22-8 0,-18 9-1,0-1 1,-1-1 0,1-1-1,24-19 1,-14 3-4,-2-1 1,0-2-1,-2 0 0,-1 0 0,-2-2 0,0-1 1,-2 0-1,-2-1 0,11-34 0,-21 53 3,-1 0 0,-1-1 0,0 1 0,-1-1 1,0 0-1,-1 1 0,0-1 0,-2 0 0,1 1 0,-2-1 0,1 1 0,-2 0 0,-10-26 0,-6-4 19,-1 1 0,-48-68 0,3 4-19,14-3 39,43 84-35,-2 0 1,0 1-1,-2 0 0,-1 1 1,0 1-1,-2 0 0,-31-34 1,36 48-22,0 0 0,-1 0 0,0 1 0,0 1 1,0 0-1,-1 1 0,0 0 0,0 1 0,0 0 0,-26-3 0,-14 1 8,-79 1-1,81 4 24,-1303 39 104,562-2-141,240-18 30,-655 10 11,68-60 69,563 10-47,-385 17 304,50 1 5,6-70 124,-15 0-110,552 67-339,-392 45-1,713-33-28,-1 3-1,1 2 1,-52 18-1,72-18-13,0 1 0,1 1 0,0 2-1,1 0 1,0 2 0,-33 28-1,51-38 11,0 1-1,0 1 1,1-1-1,1 1 0,-1 0 1,1 1-1,0-1 0,1 1 1,0 0-1,1 0 0,-4 13 1,-1 13-23,-8 63 0,11-52 20,0-13 6,-88 849 5,92-869 5,0-2-15,1-1 0,0 1 0,0-1 0,1 0 0,1 1 0,2 11 0,-2-19-6,-1-1 1,0 1-1,0 0 1,1-1-1,-1 0 1,1 1-1,0-1 1,0 0-1,0 0 0,0 0 1,0 0-1,0 0 1,1 0-1,-1-1 1,0 1-1,1-1 1,0 1-1,-1-1 1,1 0-1,0 0 1,-1 0-1,1-1 1,0 1-1,0-1 1,0 1-1,5-1 1,-4 0-166,1 1-1,0-1 1,-1 0 0,1-1 0,-1 1 0,1-1 0,-1 0-1,1 0 1,-1 0 0,1-1 0,-1 0 0,0 1 0,0-2-1,0 1 1,6-5 0,28-29-4548</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8:13.831"/>
    </inkml:context>
    <inkml:brush xml:id="br0">
      <inkml:brushProperty name="width" value="0.025" units="cm"/>
      <inkml:brushProperty name="height" value="0.025" units="cm"/>
    </inkml:brush>
  </inkml:definitions>
  <inkml:trace contextRef="#ctx0" brushRef="#br0">0 0 7015,'0'0'13634,"4"10"-12593,5 16-584,-2 0 0,-1 1-1,-1 0 1,2 40 0,-4-35-334,1 0 0,1-1 0,18 56 0,-23-85-120,1 0 0,0 0 1,-1 0-1,1 0 0,0 0 0,0 0 1,0 0-1,0 0 0,1 0 0,-1-1 1,0 1-1,1-1 0,0 1 1,-1-1-1,1 1 0,0-1 0,-1 0 1,1 0-1,0 1 0,4 0 0,-5-2-2,1 0 1,0 0-1,0 0 0,0 0 0,0 0 0,0-1 0,0 1 0,-1-1 0,1 1 0,0-1 1,0 0-1,-1 1 0,1-1 0,0 0 0,-1 0 0,1 0 0,-1-1 0,3-1 0,5-6-132,-1 0-1,0 0 1,-1-1-1,0 0 1,10-19-1,-10 16 11,0-1 0,-1 1 0,-1-1 0,0 0 0,-1 0 0,-1 0 0,0-1 0,2-22 0,-14 50 368,-2 14 152,10-26-386,-2 10 148,0 0-1,1-1 1,0 1-1,0 0 1,1 19-1,1-28-143,0 0-1,0 0 0,1 0 1,-1 0-1,0-1 0,1 1 0,0 0 1,-1 0-1,1-1 0,0 1 1,0-1-1,0 1 0,0-1 1,0 1-1,0-1 0,1 1 0,-1-1 1,0 0-1,1 0 0,-1 1 1,1-1-1,-1 0 0,1-1 0,0 1 1,-1 0-1,1 0 0,0-1 1,0 1-1,-1-1 0,1 1 0,0-1 1,0 0-1,0 1 0,-1-1 1,1 0-1,0-1 0,0 1 0,0 0 1,0 0-1,-1-1 0,5 0 1,1-1-4,-1-1-1,1 1 1,0-1 0,-1 0 0,1-1 0,-1 0 0,0 0 0,0 0 0,0-1 0,-1 1 0,0-1 0,0-1-1,0 1 1,0-1 0,-1 0 0,6-10 0,18-19-376,-26 33 266,-8 137 253,2-93 258,2 0 1,2 0-1,2 0 1,2 0-1,11 55 1,-11-82-376,-1-6-8,-1 0 0,0-1 0,0 1 1,-1 0-1,0 0 0,0 0 0,-1 12 0,-1-21 4,1 1 1,0-1-1,-1 1 0,1-1 1,-1 1-1,1-1 0,0 1 1,-1-1-1,1 1 0,-1-1 1,1 0-1,-1 1 0,1-1 0,-1 0 1,0 0-1,1 1 0,-1-1 1,1 0-1,-1 0 0,0 0 1,1 1-1,-1-1 0,1 0 0,-1 0 1,0 0-1,1 0 0,-1 0 1,0 0-1,1-1 0,-1 1 1,1 0-1,-1 0 0,0 0 1,1-1-1,-1 1 0,1 0 0,-1 0 1,1-1-1,-1 1 0,1 0 1,-1-1-1,1 1 0,-1-1 1,-26-16 428,17 7-542,1 0 0,0 0 1,0-1-1,1 0 0,1 0 0,0-1 0,0 0 0,2 0 1,-9-22-1,12 26-61,0 0 0,0 0 0,0-1 0,1 1 0,0 0 1,1-1-1,0 1 0,0-1 0,1 1 0,0 0 0,0-1 0,1 1 1,0 0-1,1 0 0,-1 0 0,8-14 0,6-5-942,16-32-3424,-20 15-3041,-8 9-2352</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8:14.179"/>
    </inkml:context>
    <inkml:brush xml:id="br0">
      <inkml:brushProperty name="width" value="0.025" units="cm"/>
      <inkml:brushProperty name="height" value="0.025" units="cm"/>
    </inkml:brush>
  </inkml:definitions>
  <inkml:trace contextRef="#ctx0" brushRef="#br0">1 22 13453,'0'0'7687,"61"-21"-7655,-34 21-673,-2 8-2882,-3 1-8969</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8:15.035"/>
    </inkml:context>
    <inkml:brush xml:id="br0">
      <inkml:brushProperty name="width" value="0.025" units="cm"/>
      <inkml:brushProperty name="height" value="0.025" units="cm"/>
    </inkml:brush>
  </inkml:definitions>
  <inkml:trace contextRef="#ctx0" brushRef="#br0">1 119 5958,'0'0'8883,"0"11"-6828,0-7-1758,-1 12 378,2 0-1,0 0 1,1 0 0,5 21-1,-7-35-585,1 0 0,-1 0 0,1 0 0,0 0 0,0 0-1,0 0 1,0 0 0,0 0 0,0 0 0,1 0 0,-1 0 0,1-1 0,-1 1 0,1-1 0,0 1-1,-1-1 1,1 0 0,3 2 0,-3-2-22,1-1-1,-1 0 0,1 0 1,-1 0-1,0 0 1,1 0-1,-1-1 0,0 1 1,1-1-1,-1 0 1,0 1-1,1-1 0,-1 0 1,0 0-1,0-1 1,0 1-1,0 0 0,0-1 1,0 1-1,-1-1 1,1 1-1,2-4 1,31-39 483,-31 38-529,0 0 1,0 0-1,1 0 0,0 1 0,0-1 1,0 1-1,0 0 0,1 1 1,6-5-1,-11 9 2,-1 0-1,1 0 1,0 0 0,-1 0 0,1 0 0,0 0-1,-1 0 1,1 0 0,0 1 0,-1-1-1,1 0 1,0 0 0,-1 1 0,1-1 0,-1 1-1,1-1 1,0 0 0,-1 1 0,1-1-1,-1 1 1,1-1 0,-1 1 0,0-1-1,1 1 1,-1 0 0,0-1 0,1 1 0,-1-1-1,0 1 1,0 0 0,1-1 0,-1 1-1,0 0 1,0-1 0,0 2 0,11 36 645,-6-21-282,-5-16-345,1 1 1,-1 0 0,1-1-1,-1 0 1,1 1-1,0-1 1,0 1 0,0-1-1,0 0 1,0 0 0,0 1-1,0-1 1,0 0 0,0 0-1,1 0 1,-1 0 0,0 0-1,1 0 1,-1-1-1,1 1 1,-1 0 0,1-1-1,-1 1 1,1-1 0,-1 0-1,1 1 1,-1-1 0,1 0-1,0 0 1,-1 0-1,1 0 1,-1 0 0,1 0-1,0-1 1,-1 1 0,1 0-1,-1-1 1,1 1 0,-1-1-1,1 0 1,-1 1 0,1-1-1,-1 0 1,0 0-1,3-2 1,8-5 111,-1-1 0,1 0 0,-1 0 0,10-12 0,-13 12-207,-5 6 58,6-6 6,1 0 0,1 0-1,-1 1 1,16-10 0,-25 17-13,1 0 0,-1 0 0,1 0-1,-1 1 1,1-1 0,0 0 0,-1 0 0,1 1 0,0-1-1,-1 1 1,1 0 0,0-1 0,0 1 0,-1 0 0,1 0-1,0 0 1,0 0 0,0 1 0,-1-1 0,1 0 0,0 1-1,0-1 1,-1 1 0,1-1 0,-1 1 0,1 0 0,0 0-1,-1 0 1,1 0 0,-1 0 0,0 0 0,1 0 0,-1 1-1,0-1 1,0 0 0,1 1 0,-1-1 0,0 1 0,-1-1-1,1 1 1,1 2 0,12 48 3,-13-43 11,1-1-1,0 1 1,1 0 0,4 11-1,-7-20-17,1-1 0,-1 1 0,0 0 0,0-1 0,0 1 0,0-1-1,0 1 1,0 0 0,1-1 0,-1 1 0,0 0 0,0 0 0,0-1-1,1 1 1,-1 0 0,0-1 0,0 1 0,1 0 0,-1 0 0,0 0-1,1-1 1,-1 1 0,0 0 0,1 0 0,-1 0 0,0 0 0,1 0-1,-1-1 1,0 1 0,1 0 0,-1 0 0,0 0 0,1 0 0,-1 0-1,1 0 1,-1 0 0,0 0 0,1 0 0,-1 1 0,0-1 0,1 0-1,-1 0 1,0 0 0,1 0 0,-1 0 0,0 1 0,1-1 0,-1 0-1,0 0 1,1 0 0,-1 1 0,0-1 0,0 0 0,1 1 0,-1-1-1,0 0 1,0 0 0,0 1 0,0-1 0,1 0 0,-1 1 0,0-1-1,0 0 1,0 1 0,0-1 0,0 1 0,7-30-1730,-7-129-13654,0 106 7982</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8:15.817"/>
    </inkml:context>
    <inkml:brush xml:id="br0">
      <inkml:brushProperty name="width" value="0.025" units="cm"/>
      <inkml:brushProperty name="height" value="0.025" units="cm"/>
    </inkml:brush>
  </inkml:definitions>
  <inkml:trace contextRef="#ctx0" brushRef="#br0">0 1 4708,'0'0'10725,"1"10"-8200,2 28-975,-1-1 384,13 64 0,-12-88-1960,1 0-1,0 0 1,1 0-1,1-1 0,6 13 1,-1-4-179,12 21 530,-22-41-452,0 1-1,0-1 0,1 1 0,-1-1 1,0 0-1,1 1 0,-1-1 0,0 0 1,1 0-1,0 0 0,-1 0 0,1 0 1,0 0-1,-1 0 0,1-1 0,0 1 1,0-1-1,-1 1 0,4 0 0,-4-2-41,0 1 0,-1-1 0,1 1 0,0-1 0,-1 1 0,1-1 0,0 0 0,-1 1-1,1-1 1,-1 0 0,1 1 0,-1-1 0,1 0 0,-1 0 0,0 0 0,1 1 0,-1-1 0,0 0-1,0 0 1,0 0 0,1 0 0,-1 0 0,0 1 0,0-1 0,0 0 0,0 0 0,-1-1 0,1-35-1564,0 28 1511,-5-21 884,5 28-349,0 1-1,0 0 1,0 0-1,0 0 1,-1 0-1,1 0 1,0 0-1,-1 0 1,1 0-1,-1 0 1,1 0-1,-1 0 1,1 0-1,-1 0 1,0 0 0,0 0-1,1 1 1,-1-1-1,0 0 1,0 1-1,0-1 1,0 0-1,-2 0 1955,3 0-2243,1 1 0,-1 0 1,0-1-1,1 1 0,-1 0 1,0 0-1,1-1 0,-1 1 1,1 0-1,-1 0 0,0 0 1,1 0-1,-1-1 0,1 1 1,-1 0-1,1 0 0,-1 0 1,1 0-1,-1 0 0,1 0 1,-1 0-1,1 0 0,-1 0 1,0 0-1,1 1 0,-1-1 1,1 0-1,-1 0 0,1 0 1,-1 0-1,0 1 0,1-1 1,-1 0-1,1 1 0,-1-1-19,1 0 0,-1 1 0,0-1 0,0 0 0,1 0-1,-1 1 1,0-1 0,1 0 0,-1 0 0,1 0 0,-1 0 0,0 1 0,1-1-1,-1 0 1,0 0 0,1 0 0,-1 0 0,1 0 0,-1 0 0,0 0-1,1 0 1,-1 0 0,1 0 0,-1 0 0,0 0 0,1 0 0,-1-1-1,1 1 1,-1 0 0,0 0 0,1 0 0,-1 0 0,0-1 0,1 1-1,-1 0 1,0 0 0,0-1 0,1 1 0,-1 0 0,0-1 0,0 1-1,1 0 1,-1-1 0,0 1 0,0 0 0,0-1 0,1 1 0,-1 0 0,0-1-1,0 1 1,0-1 0,0 1 0,0 0 0,0-1 0,0 1 0,0-1-1,0 1 1,0 0 0,0-1 0,0 1 0,0-1 0,3 6-39,1 1 1,0-1 0,0 0 0,0-1 0,1 1 0,7 6 0,0-1-92,-1 1 1,0 0-1,-1 0 1,12 19 0,-22-30 144,0 1 0,1-1 0,-1 1 0,0 0 0,1-1 0,-1 1 0,0-1 0,1 1 0,-1-1 0,1 1 0,-1-1 1,1 1-1,-1-1 0,1 1 0,-1-1 0,1 0 0,-1 1 0,1-1 0,0 0 0,-1 0 0,1 1 0,0-1 1,-1 0-1,1 0 0,-1 0 0,1 0 0,0 0 0,-1 0 0,1 0 0,0 0 0,-1 0 0,1 0 0,0 0 1,-1 0-1,1 0 0,0-1 0,-1 1 0,1 0 0,0 0 0,-1-1 0,1 1 0,-1 0 0,1-1 0,-1 1 1,1-1-1,-1 1 0,1-1 0,-1 1 0,1-1 0,-1 1 0,0-1 0,1 1 0,-1-1 0,0 0 0,1 1 1,-1-1-1,24-40 595,-21 35-662,3-5 67,-1 0 1,-1-1-1,0 1 0,0-1 1,-1 0-1,-1-1 0,0 1 0,-1 0 1,0-14-1,38 50-116,-35-22 119,-1 0 0,0-1 0,1 0 0,-1 1 0,1-1 0,-1 0 0,1-1 0,0 1 0,-1-1 0,1 1 1,0-1-1,-1 0 0,1-1 0,0 1 0,-1-1 0,1 1 0,-1-1 0,1 0 0,6-3 0,-8 3-5,0 0-1,1 0 1,-1-1-1,0 1 1,-1-1-1,1 1 1,0-1-1,0 0 1,-1 1-1,1-1 1,-1 0-1,1 0 1,-1 0-1,0 0 1,0-1-1,0 1 1,0 0-1,0 0 1,0-1-1,-1 1 1,1 0-1,-1-1 1,0 1-1,1 0 1,-1-1-1,0 1 1,0-1-1,-1 1 1,1-1-1,-1-3 1,0 5-18,1 1 0,0-1 1,-1 0-1,1 1 0,-1-1 1,1 0-1,-1 1 0,1-1 1,-1 1-1,1-1 0,-1 1 1,0-1-1,1 1 0,-1-1 1,0 1-1,1 0 0,-1-1 1,0 1-1,1 0 1,-1-1-1,0 1 0,0 0 1,0 0-1,1 0 0,-1 0 1,0 0-1,0 0 0,1 0 1,-1 0-1,0 0 0,0 0 1,0 0-1,1 1 0,-1-1 1,0 0-1,1 0 0,-2 1 1,-25 12-52,22-8 30,1 0-1,1 0 1,-1 0 0,0 1-1,1-1 1,0 1 0,1 0-1,-1-1 1,1 1 0,0 0-1,1 1 1,-1-1 0,1 0-1,0 0 1,0 11 0,2-16-125,-1 0 1,1 0-1,-1-1 1,1 1-1,-1 0 1,1 0 0,-1 0-1,1-1 1,0 1-1,-1 0 1,1 0 0,0-1-1,0 1 1,-1-1-1,1 1 1,0-1-1,0 1 1,0-1 0,0 1-1,0-1 1,0 0-1,0 0 1,0 1 0,0-1-1,0 0 1,0 0-1,0 0 1,0 0 0,0 0-1,0 0 1,0 0-1,-1 0 1,1-1-1,1 1 1,39-8-9430,-17-4-1241</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8:16.164"/>
    </inkml:context>
    <inkml:brush xml:id="br0">
      <inkml:brushProperty name="width" value="0.025" units="cm"/>
      <inkml:brushProperty name="height" value="0.025" units="cm"/>
    </inkml:brush>
  </inkml:definitions>
  <inkml:trace contextRef="#ctx0" brushRef="#br0">120 34 4036,'0'0'13170,"-10"-6"-10934,-29-16-730,37 21-1440,1 1 1,-1-1 0,1 0-1,-1 1 1,0-1-1,1 1 1,-1-1-1,0 1 1,1 0 0,-1 0-1,0 0 1,1 0-1,-1 0 1,0 0 0,1 0-1,-1 1 1,0-1-1,1 0 1,-1 1-1,0-1 1,1 1 0,-1 0-1,1 0 1,-1-1-1,1 1 1,0 0 0,-1 0-1,1 1 1,0-1-1,-1 0 1,1 0 0,0 0-1,0 1 1,0-1-1,-1 3 1,0 1-19,-1-1 0,1 1 0,1-1 0,-1 1 0,1 0 0,-1 0 0,1 0 0,1 0 0,-1 6 0,1-10-48,0 0 0,1 0-1,-1 0 1,1 0 0,-1 0-1,1 0 1,-1 0 0,1 0 0,0 0-1,-1-1 1,1 1 0,0 0-1,0 0 1,0-1 0,-1 1-1,1 0 1,0-1 0,0 1 0,0-1-1,0 0 1,0 1 0,0-1-1,0 1 1,0-1 0,0 0-1,0 0 1,0 0 0,0 0 0,1 0-1,0 0 1,41 2-595,-34-2 270,121-5-3460,-130 5 3840,1 0 0,-1 1 0,1-1 0,-1 0 0,1 0 0,-1 1 0,1-1 0,-1 0 0,1 1 0,-1-1 0,1 0 0,-1 1 0,0-1 0,1 1 0,-1-1 0,0 0 0,1 1 0,-1-1 0,0 1 0,1-1 0,-1 1 0,0-1 0,0 1 0,0 0 0,0-1 0,1 1 0,-1-1 0,0 1 0,0-1 0,0 1 0,0-1 0,0 1 0,0 0 0,-1-1 0,1 1 0,0-1 0,0 1 0,0-1 0,0 1 0,-1-1 0,1 1 0,0-1 0,-1 1 0,1-1 0,0 1 0,-1-1 0,1 1 0,0-1 0,-1 1 0,-18 28 559,-1-7-272,10-10-269,-1 0-1,0-1 1,0-1 0,-1 0 0,-22 14 0,38-50-6976,9-3 1287,4-4-2589</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8:16.494"/>
    </inkml:context>
    <inkml:brush xml:id="br0">
      <inkml:brushProperty name="width" value="0.025" units="cm"/>
      <inkml:brushProperty name="height" value="0.025" units="cm"/>
    </inkml:brush>
  </inkml:definitions>
  <inkml:trace contextRef="#ctx0" brushRef="#br0">67 0 4965,'0'0'17232,"-1"8"-16346,-1 24-837,1-1 0,1 1 0,2-1 0,1 0 0,1 1 0,2-2 0,1 1 0,1-1 0,2 0 0,17 36 0,-16-51-562,-3-15-258,-7-2 746,-1 1-1,1-1 1,-1 1 0,1-1 0,-1 0-1,0 1 1,0-1 0,0 0 0,0 1-1,0-1 1,0 0 0,0 1 0,0-1-1,-1 0 1,1 1 0,-2-4 0,-3-8 50,-2-1-1,0 1 1,0 0 0,-1 1 0,0 0 0,-2 0 0,-14-15 0,13 15 175,0 0 0,1-1 0,0 0 0,1-1-1,-11-22 1,20 35-179,0 1-1,0 0 1,0-1-1,-1 1 1,1 0-1,0-1 1,0 1-1,0-1 1,0 1-1,0 0 1,0-1-1,0 1 1,0-1-1,0 1 1,0 0-1,0-1 1,0 1-1,0 0 1,0-1-1,0 1 1,0-1-1,0 1 1,1 0-1,-1-1 1,0 1-1,0 0 1,0-1-1,1 1 1,-1 0-1,0 0 1,0-1-1,1 1 1,-1 0-1,0 0 1,0-1-1,1 1 1,0 0-1,18-2 65,30 12-1387,-42-8 785,66 12-6669,-34-13 1245</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8:16.826"/>
    </inkml:context>
    <inkml:brush xml:id="br0">
      <inkml:brushProperty name="width" value="0.025" units="cm"/>
      <inkml:brushProperty name="height" value="0.025" units="cm"/>
    </inkml:brush>
  </inkml:definitions>
  <inkml:trace contextRef="#ctx0" brushRef="#br0">13 1 5990,'0'0'19351,"-3"11"-18251,0-2-972,1 0 1,0 0-1,1 0 1,0 0-1,0 0 1,1 1-1,0-1 1,1 0-1,0 0 1,0 0-1,1 0 1,0 0-1,1 0 1,4 10-1,-3-10-136,1 0 0,-1 0-1,2-1 1,-1 0 0,1 0-1,1 0 1,-1-1 0,14 11-1,-18-59-39,-7 23-137,0 0-1,0 1 0,-2-1 1,-1 1-1,0 1 0,0 0 1,-2 0-1,-14-18 0,24 33 117,35 10-385,-15-5-1543,1-2-1,-1 0 1,31-2-1,-36 0 32,19 0-5193</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8:17.204"/>
    </inkml:context>
    <inkml:brush xml:id="br0">
      <inkml:brushProperty name="width" value="0.025" units="cm"/>
      <inkml:brushProperty name="height" value="0.025" units="cm"/>
    </inkml:brush>
  </inkml:definitions>
  <inkml:trace contextRef="#ctx0" brushRef="#br0">165 33 5029,'0'0'7575,"-10"0"-3982,-2-1-2900,1 0 119,0 1 0,0 0 0,0 1 0,-18 3-1,25-3-682,1 0-1,-1 0 0,1 0 1,-1 0-1,1 1 0,0 0 0,0-1 1,0 1-1,0 0 0,0 1 1,0-1-1,1 0 0,-1 1 1,1 0-1,-1-1 0,1 1 0,0 0 1,0 0-1,0 0 0,-2 5 1,3-5-82,0 0-1,0-1 1,0 1 0,0 0 0,0 0 0,0 0 0,1 0 0,-1 0-1,1 0 1,0 0 0,0 0 0,0 0 0,0 0 0,1 0 0,-1 0-1,1 0 1,0 0 0,-1-1 0,1 1 0,1 0 0,-1 0 0,0-1-1,1 1 1,-1-1 0,1 1 0,0-1 0,0 1 0,3 2 0,-2-3-37,1 0 0,-1 1 1,1-2-1,0 1 0,0 0 0,0-1 1,0 0-1,0 1 0,0-2 1,0 1-1,0 0 0,0-1 0,0 0 1,0 0-1,0 0 0,0 0 1,1-1-1,-1 0 0,0 0 1,0 0-1,4-2 0,-4 2-6,1-1 0,-1 0 0,0 0-1,0-1 1,-1 1 0,1-1 0,0 0-1,-1 0 1,0 0 0,0-1 0,0 1 0,0-1-1,0 0 1,-1 1 0,1-1 0,-1 0-1,3-8 1,-1 2 84,-1 1 0,0-1 0,-1 0 0,0 0 0,0 0 0,-1-20 0,-1 28-56,1 1 0,-1 0 1,0 0-1,-1 0 1,1 0-1,0 0 1,0 0-1,0 0 1,-1 0-1,1 0 0,0 0 1,-1 0-1,1 0 1,-1 0-1,1 0 1,-1 0-1,0 0 1,1 0-1,-1 0 0,0 1 1,0-1-1,1 0 1,-1 0-1,0 1 1,0-1-1,0 1 1,0-1-1,0 1 0,0-1 1,0 1-1,0 0 1,0-1-1,0 1 1,0 0-1,0 0 1,0-1-1,0 1 0,-1 0 1,0 1-1,0-1-12,0 0 0,1 0-1,-1 1 1,0-1-1,0 1 1,1-1 0,-1 1-1,1 0 1,-1-1 0,1 1-1,-1 0 1,1 0-1,-1 0 1,1 0 0,0 1-1,-1-1 1,1 0 0,0 0-1,0 1 1,0-1-1,0 1 1,0-1 0,1 1-1,-2 2 1,1-1-14,0 0 0,0-1 0,0 1-1,1 0 1,-1 0 0,1 0 0,0 0 0,-1 0 0,1 0 0,1-1 0,-1 1 0,0 0 0,1 0-1,0 0 1,-1 0 0,1 0 0,0-1 0,1 1 0,-1 0 0,0-1 0,1 1 0,-1-1-1,1 0 1,0 1 0,0-1 0,0 0 0,0 0 0,0 0 0,0 0 0,1-1 0,-1 1 0,1 0-1,-1-1 1,4 2 0,1 0-338,-1-1 1,0 0-1,1 0 0,-1 0 1,1-1-1,8 1 0,40-5-6713,-31-5-893</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8:17.958"/>
    </inkml:context>
    <inkml:brush xml:id="br0">
      <inkml:brushProperty name="width" value="0.025" units="cm"/>
      <inkml:brushProperty name="height" value="0.025" units="cm"/>
    </inkml:brush>
  </inkml:definitions>
  <inkml:trace contextRef="#ctx0" brushRef="#br0">1 1 4260,'0'0'17558,"3"9"-16282,27 104 1284,8 25-655,-32-120-1798,1 0-1,1-1 0,0 1 1,2-2-1,14 22 0,-24-38-97,0 1 0,1 0 1,-1-1-1,0 1 0,1 0 0,-1-1 0,1 1 0,-1 0 0,1-1 0,-1 1 0,1-1 0,-1 1 0,1-1 0,-1 1 0,1-1 1,-1 0-1,1 1 0,0-1 0,-1 0 0,1 1 0,0-1 0,-1 0 0,1 0 0,0 0 0,0 1 0,-1-1 0,1 0 0,0 0 1,-1 0-1,2 0 0,4-21 274,-12-33-95,1 36-430,-2 1 1,0 0-1,-15-27 1,25 46 201,0 1 0,0-1 0,0 0 0,0 0-1,0 0 1,1 0 0,-1 0 0,1-1 0,-1 1 0,1-1 0,-1 0 0,1 0 0,0 0 0,5 0 0,60 6 59,-55-7-80,-1 0 0,1-1 1,-1 0-1,1-1 0,-1 0 0,0-1 0,0-1 1,0 0-1,21-11 0,-29 12 81,0 0-1,0 0 1,0-1 0,0 1-1,0-1 1,-1 0-1,0-1 1,0 1 0,0-1-1,-1 0 1,1 0-1,-1 0 1,0 0 0,0-1-1,-1 1 1,0-1 0,0 0-1,0 0 1,-1 1-1,1-1 1,-2 0 0,1 0-1,0 0 1,-1-6-1,0 10-11,0 1-1,0-1 0,0 1 0,0-1 0,0 1 0,-1-1 0,1 1 1,0-1-1,-1 1 0,1-1 0,-1 1 0,1 0 0,-1-1 1,0 1-1,1 0 0,-1-1 0,0 1 0,0 0 0,0 0 0,0 0 1,0 0-1,0 0 0,-1 0 0,1 0 0,0 0 0,0 0 0,-1 1 1,1-1-1,0 0 0,-1 1 0,1-1 0,-1 1 0,1-1 0,0 1 1,-1 0-1,1 0 0,-1 0 0,1 0 0,-1 0 0,1 0 0,-2 0 1,-2 1 2,0-1 1,0 1-1,1 0 1,-1 1-1,1-1 1,-1 1 0,1 0-1,-1 0 1,1 0-1,0 1 1,-7 5 0,1 1 59,1 1 1,-1 0 0,2 1 0,-1 0 0,-10 19 0,17-26-40,-1 1 0,1-1-1,0 0 1,0 1 0,0-1 0,1 1-1,-1-1 1,1 1 0,0 0 0,1-1 0,-1 1-1,1 0 1,0 0 0,0 0 0,1-1-1,-1 1 1,1 0 0,0 0 0,2 6 0,-1-8-28,1 0 0,-1-1 0,1 1 0,-1 0 1,1-1-1,0 0 0,0 0 0,0 0 0,0 0 1,1 0-1,-1 0 0,0-1 0,1 0 0,-1 0 1,1 0-1,-1 0 0,1 0 0,0-1 1,6 1-1,79 0-1105,-74-1 495,-4-1-649,1 0 0,-1 0-1,1-1 1,-1 0 0,12-5 0,12-7-6816</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8:18.647"/>
    </inkml:context>
    <inkml:brush xml:id="br0">
      <inkml:brushProperty name="width" value="0.025" units="cm"/>
      <inkml:brushProperty name="height" value="0.025" units="cm"/>
    </inkml:brush>
  </inkml:definitions>
  <inkml:trace contextRef="#ctx0" brushRef="#br0">93 776 4228,'-9'4'603,"0"1"-756,1-2 988,-1 1 0,1 0-1,0 1 1,0 0-1,1 0 1,0 0-1,-12 12 1,21-16-511,0 0 0,0 0 1,0-1-1,1 1 0,-1-1 1,0 1-1,0-1 0,1 0 1,-1 0-1,0 0 0,3-1 0,26-2 800,0-2-1,0-1 0,57-19 0,-26 7-475,240-66 1104,774-204-1342,-161 35-605,-589 160 113,-118 40 480,-158 45-3327,-77 8-2462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16.327"/>
    </inkml:context>
    <inkml:brush xml:id="br0">
      <inkml:brushProperty name="width" value="0.05" units="cm"/>
      <inkml:brushProperty name="height" value="0.05" units="cm"/>
    </inkml:brush>
  </inkml:definitions>
  <inkml:trace contextRef="#ctx0" brushRef="#br0">0 285 14595,'5'2'1600,"10"-7"-1047,12-19-233,7-7 1408,14-12-1360,4-2-472,9-2 224,1 0 48,1 3-144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9:39.608"/>
    </inkml:context>
    <inkml:brush xml:id="br0">
      <inkml:brushProperty name="width" value="0.025" units="cm"/>
      <inkml:brushProperty name="height" value="0.025" units="cm"/>
    </inkml:brush>
  </inkml:definitions>
  <inkml:trace contextRef="#ctx0" brushRef="#br0">6091 474 2819,'1'-8'5434,"0"2"-5361,1 0 0,-2 0 0,1 0 1,-1 0-1,0 0 0,0-1 0,-1 1 0,1 0 0,-1 0 0,-1 0 0,1 0 0,-1 1 1,0-1-1,-1 0 0,1 1 0,-1-1 0,0 1 0,0 0 0,-1 0 0,0 0 1,1 0-1,-8-6 0,-20-11 115,0 2 1,-1 1 0,-1 1-1,0 2 1,-1 1 0,-1 1-1,-1 3 1,0 0 0,-71-10-1,-22 6 393,-194 3-1,218 10-301,-725-66 1279,691 52-1643,-791-11-345,660 28 545,-484-18 483,604 12-595,1 6-1,0 7 1,-179 32 0,143-3-27,-224 76 0,327-84 57,1 3 0,2 4 0,2 3 0,1 4-1,-73 54 1,125-79-27,1 1 0,0 1 1,2 1-1,1 1 0,0 1 0,-19 30 0,28-35 54,0 0-1,2 1 0,0 1 0,1-1 0,1 1 1,1 1-1,1-1 0,0 1 0,-2 33 0,6-26-10,1 1 0,1-1-1,2 1 1,1-1 0,0 0 0,3-1-1,0 1 1,2-1 0,0 0-1,2-1 1,1 0 0,1-1 0,1 0-1,2-1 1,28 35 0,-5-12-51,2-1 1,2-2 0,2-2 0,2-2 0,2-2-1,1-2 1,1-2 0,2-3 0,86 37 0,-50-32 0,2-5 0,1-4 1,1-3-1,0-5 0,137 11 1,471-8-34,4-49-77,-236 7 112,-177 11 24,1080-58-19,-986 30 21,582-131 0,-344 0-31,-420 101-50,196-94 0,-367 147 24,0-2-1,-1-1 1,-1-2 0,47-37 0,-71 51 79,0-2 0,-1 1 0,1-1 1,-1 0-1,-1 0 0,1-1 0,-1 1 1,-1-1-1,0 0 0,0-1 0,0 1 0,-1-1 1,0 1-1,-1-1 0,0 0 0,0 0 1,-1 0-1,0-1 0,0 1 0,-1 0 0,-1 0 1,1 0-1,-4-15 0,-1 8 46,0 0 1,-1 0-1,0 1 0,-2 0 0,1 0 1,-2 1-1,0 0 0,-1 0 0,-13-14 0,-12-10 142,-69-57 0,40 44-183,-3 2 1,-2 4 0,-2 3 0,-2 3 0,-1 4 0,-2 2-1,-1 4 1,-1 3 0,-103-19 0,66 24-985,-1 5 1,-1 5-1,1 6 1,-1 4-1,-229 29 1,90 12-3230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52.296"/>
    </inkml:context>
    <inkml:brush xml:id="br0">
      <inkml:brushProperty name="width" value="0.025" units="cm"/>
      <inkml:brushProperty name="height" value="0.025" units="cm"/>
    </inkml:brush>
  </inkml:definitions>
  <inkml:trace contextRef="#ctx0" brushRef="#br0">0 292 8584,'3'-1'961,"81"-33"973,1 4 0,130-28 0,185-14 573,-164 32-2072,-183 30-422,36-7 486,0 4 1,114-3-1,-203 16-446,-28 3 177,-10 23-9759</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9:47.538"/>
    </inkml:context>
    <inkml:brush xml:id="br0">
      <inkml:brushProperty name="width" value="0.025" units="cm"/>
      <inkml:brushProperty name="height" value="0.025" units="cm"/>
    </inkml:brush>
  </inkml:definitions>
  <inkml:trace contextRef="#ctx0" brushRef="#br0">3525 431 4708,'-12'-1'2269,"-46"-5"-1112,0-3 0,-65-18-1,65 12-778,0 2 0,-1 2 1,-1 4-1,1 1 0,-74 4 0,-508-17 1490,455 17-1633,-229 28 0,322-20-239,1-3 0,-1-5-1,0-3 1,-125-24 0,161 18 88,-1 3 0,0 3-1,0 2 1,-80 6 0,104 0-39,-1 3 0,1 0-1,0 3 1,0 0 0,1 2 0,1 2-1,0 1 1,-48 28 0,51-24-52,0 2 0,2 0 0,0 2 0,1 1 1,-37 43-1,52-53 3,1 1 1,0 0-1,1 0 1,0 1-1,1 0 0,1 1 1,1 0-1,0 0 1,1 0-1,0 1 1,2-1-1,0 1 1,-1 23-1,3-28 0,1 1-1,0-1 0,1 0 1,0 1-1,1-1 1,0 0-1,1 0 0,1 0 1,0 0-1,0-1 1,1 0-1,1 0 0,0 0 1,0 0-1,1-1 0,0 0 1,1 0-1,0-1 1,0 0-1,1 0 0,14 9 1,16 10-28,1-2 1,85 42-1,98 25 31,-122-58-3,2-4 0,1-4 0,1-5 0,111 8 1,434 4 16,-568-31-7,334 1-17,480-56 0,312-138 38,-1076 161 49,-1-6 0,185-75 0,-230 73 61,-1-4 0,-3-4 0,-2-3 0,107-84 0,-166 116-129,-1-2-1,0-1 1,-2 0-1,27-34 1,-41 47 29,1-1-1,-1 1 1,0 0-1,-1-1 1,0 0 0,0 0-1,0 0 1,-1 0-1,0-1 1,0 1 0,-1 0-1,0-1 1,0 1 0,-1-1-1,0 1 1,0-1-1,-1 0 1,0 1 0,0-1-1,0 1 1,-4-8-1,2 9 28,0 0-1,-1 0 0,0 0 1,0 1-1,0 0 0,-1-1 0,1 1 1,-1 1-1,0-1 0,-12-7 1,-1 1 74,0 0 0,-29-12 0,3 5-43,-1 2 0,-1 2-1,-63-11 1,-150-11-45,92 16-138,-129-40-1729,4-32-3743,133 31 1364</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29:53.121"/>
    </inkml:context>
    <inkml:brush xml:id="br0">
      <inkml:brushProperty name="width" value="0.025" units="cm"/>
      <inkml:brushProperty name="height" value="0.025" units="cm"/>
    </inkml:brush>
  </inkml:definitions>
  <inkml:trace contextRef="#ctx0" brushRef="#br0">43 319 6662,'-11'11'1822,"7"-7"-1401,0-1-1,1 2 1,-1-1-1,1 0 1,-1 1-1,-4 8 1,8-12-402,0 0 1,-1 1-1,1-1 1,0 0-1,0 0 1,0 0-1,0 0 1,0 0-1,0 1 1,0-1-1,1 0 1,-1 0-1,0 0 1,1 0 0,-1 0-1,0 0 1,1 0-1,-1 0 1,1 0-1,0 0 1,-1 0-1,1 0 1,0 0-1,0 0 1,0 0-1,-1-1 1,1 1-1,0 0 1,0-1 0,0 1-1,0 0 1,0-1-1,0 1 1,0-1-1,0 0 1,1 1-1,-1-1 1,0 0-1,1 0 1,17 6 41,-1 0 0,1-2 0,0 0 0,0-1 0,31 0-1,99-9 338,-60-6 375,158-45 1,-133 28-233,780-146 697,367 75-1003,-906 77-235,546-3 126,0 41 169,-510-6-172,-236-5-13,-1 7-1,-1 6 1,270 67-1,-348-63-273,137 34 375,-179-49-1251,1-2 1,-1 0-1,0-3 0,52-3 1,-12-10-4150</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0:38.686"/>
    </inkml:context>
    <inkml:brush xml:id="br0">
      <inkml:brushProperty name="width" value="0.025" units="cm"/>
      <inkml:brushProperty name="height" value="0.025" units="cm"/>
    </inkml:brush>
  </inkml:definitions>
  <inkml:trace contextRef="#ctx0" brushRef="#br0">422 0 8360,'-23'14'245,"0"1"0,0 0 0,2 2-1,0 0 1,0 1 0,2 1 0,-31 40 0,28-28-206,2 1 0,1 0 0,2 2 1,1 0-1,-13 41 0,3 11 4,4 1 1,4 1-1,4 0 1,3 1-1,5 0 1,6 122-1,3-158 15,3 0 0,2 0-1,3 0 1,1-1 0,3-1-1,2 0 1,3-1 0,1-1-1,32 52 1,-35-70-43,1 0 0,2-2 0,1 0 0,1-1 0,1-2 0,2 0 0,0-2 0,2-1-1,0-1 1,2-1 0,0-2 0,1-1 0,1-1 0,50 18 0,-66-30 0,-1 0 0,1-1 0,0-1-1,0-1 1,1 0 0,-1-1 0,0-1 0,1 0-1,-1-1 1,0-1 0,0-1 0,0 0 0,25-9 0,-25 5 76,1 0 1,-1-1-1,-1-1 1,0-1 0,0 0-1,-1-1 1,0-1 0,-1 0-1,0 0 1,-1-2-1,0 1 1,10-18 0,3-8 192,-1-2 1,-3 0-1,-1-1 1,-2-1-1,-2 0 1,-2-1-1,9-51 1,-10 23 197,-3-1 1,-3 0 0,-4-131-1,-6 155-444,-2 0-1,-2 0 1,-3 1-1,-1 0 1,-2 0-1,-3 2 1,-30-66-1,33 87-30,0 0 0,-2 1 0,0 0 1,-2 2-1,-1-1 0,0 2 0,-2 1 0,0 0 0,-1 1 0,-1 2 0,-1 0 0,-1 1 0,0 1 0,-34-15 0,40 23-11,0 1-1,-1 0 1,0 1-1,0 1 1,0 1-1,0 1 1,0 0-1,0 2 1,-1 0-1,1 1 1,0 1-1,-23 5 1,14 0-29,1 2 0,0 0 1,0 2-1,2 0 0,-1 2 0,1 1 1,-35 26-1,0 8-95,42-32-408,-1-1-1,0-1 0,-31 17 1,49-30 412,1-1 1,-1 1 0,0-1-1,1 1 1,-1-1 0,0 1-1,0-1 1,1 0 0,-1 1-1,0-1 1,0 0 0,1 1-1,-1-1 1,0 0 0,0 0 0,0 0-1,0 0 1,1 0 0,-1 0-1,0 0 1,0 0 0,0 0-1,0 0 1,1-1 0,-1 1-1,0 0 1,0 0 0,0-1-1,1 1 1,-1 0 0,0-1-1,1 1 1,-1-1 0,0 1 0,1-1-1,-1 0 1,0 1 0,1-1-1,-1 1 1,1-1 0,-1 0-1,1 0 1,0 1 0,-1-1-1,1 0 1,0 0 0,-1 1-1,1-1 1,0-1 0,-2-36-7954</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1:51.322"/>
    </inkml:context>
    <inkml:brush xml:id="br0">
      <inkml:brushProperty name="width" value="0.025" units="cm"/>
      <inkml:brushProperty name="height" value="0.025" units="cm"/>
    </inkml:brush>
  </inkml:definitions>
  <inkml:trace contextRef="#ctx0" brushRef="#br0">105 0 7079,'0'0'15839,"-4"11"-15338,-7 16-332,2 0-1,1 1 0,1 0 0,2 1 0,-5 54 0,10-82-163,0 1-1,1-1 1,-1 0-1,0 0 1,0 0-1,1 1 1,-1-1-1,1 0 1,-1 0-1,1 0 1,-1 0-1,1 0 1,-1 0-1,1 0 1,0 0-1,0 0 1,0 0-1,-1 0 1,1 0-1,0-1 1,0 1-1,0 0 1,0-1-1,0 1 1,3 0-1,0 1 21,-1-1 0,1 0-1,0-1 1,0 1-1,0-1 1,0 0-1,0 0 1,5 0-1,8-2 66,0-1 1,28-8-1,-42 10-99,-1 0 0,0 1 1,0-1-1,0 1 0,1-1 0,-1 1 1,0 0-1,1 0 0,-1 0 0,0 0 1,0 0-1,1 1 0,3 0 0,-6 0 17,1-1 0,0 0 0,0 1 0,-1-1-1,1 1 1,0-1 0,-1 1 0,1 0 0,-1-1 0,1 1 0,-1 0-1,1-1 1,-1 1 0,1 0 0,-1 0 0,0-1 0,1 1 0,-1 0-1,0 0 1,0 0 0,1 0 0,-1-1 0,0 1 0,0 1 0,-1 3 107,1 0 0,-1-1 1,0 1-1,0-1 0,-1 1 1,1-1-1,-1 1 0,0-1 0,0 0 1,-1 0-1,-4 6 0,-4 6 331,-1 0 0,-1-1-1,0 0 1,-20 16 0,28-27-395,0-1 0,0 1-1,0-1 1,0 0 0,0 0 0,-1 0 0,0-1 0,1 0 0,-1 0 0,0 0 0,0-1-1,0 0 1,0 0 0,0 0 0,0-1 0,0 0 0,-13-1 0,19 1-122,-1 0 1,1 0-1,-1 0 1,0 0 0,1 0-1,-1 0 1,1 0-1,-1 0 1,1 0-1,-1 0 1,0-1-1,1 1 1,-1 0 0,1 0-1,-1-1 1,1 1-1,-1 0 1,1 0-1,-1-1 1,1 1-1,-1-1 1,1 1 0,-1 0-1,1-1 1,0 1-1,-1-1 1,1 1-1,0-1 1,-1 1-1,1-1 1,0 1 0,0-1-1,-1 0 1,1 1-1,0-1 1,0 1-1,0-1 1,0 1 0,0-1-1,0 0 1,0 1-1,0-1 1,0 1-1,0-1 1,0 0-1,0 1 1,0-1 0,1 1-1,-1-1 1,0 1-1,0-1 1,1 1-1,-1-1 1,0 0-1,1 1 1,-1 0 0,0-1-1,1 1 1,-1-1-1,1 1 1,-1-1-1,1 1 1,-1 0-1,1-1 1,-1 1 0,1 0-1,0-1 1,35-23-5214,-5 10 490,3 0-1393</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1:51.948"/>
    </inkml:context>
    <inkml:brush xml:id="br0">
      <inkml:brushProperty name="width" value="0.025" units="cm"/>
      <inkml:brushProperty name="height" value="0.025" units="cm"/>
    </inkml:brush>
  </inkml:definitions>
  <inkml:trace contextRef="#ctx0" brushRef="#br0">42 267 13421,'0'0'10020,"-7"11"-9230,3-5-649,1-2-76,-1 0 1,1 1-1,0-1 1,1 1 0,-1 0-1,1-1 1,0 1-1,0 0 1,0 0 0,1 0-1,0 1 1,0-1 0,0 0-1,0 0 1,1 8-1,1-12-59,0 1 0,-1-1 0,1 0 0,0 0 0,0 0 0,0 0 0,1 0-1,-1 0 1,0 0 0,0 0 0,0 0 0,1 0 0,-1-1 0,1 1 0,-1 0-1,0-1 1,1 1 0,-1-1 0,1 0 0,-1 0 0,1 1 0,-1-1 0,1 0-1,-1 0 1,1 0 0,-1 0 0,1-1 0,-1 1 0,2-1 0,46-9 111,-37 4-134,1-1 0,-1 0-1,0-1 1,16-13 0,-23 17 20,-1 0-1,1 0 1,-1 0 0,0 0-1,0-1 1,-1 0 0,1 1 0,-1-1-1,0-1 1,0 1 0,-1 0 0,0-1-1,2-5 1,-27 51-670,18-28 669,1-5 15,1 0-1,0 0 1,0 0 0,1 0 0,0 1-1,0-1 1,1 0 0,0 1-1,0 0 1,1-1 0,0 14 0,1-19-13,0-1 0,0 1 1,0-1-1,0 0 0,0 1 1,0-1-1,0 0 0,0 0 1,0 0-1,0 0 0,1 0 1,-1 0-1,1 0 1,-1 0-1,0 0 0,1-1 1,-1 1-1,1 0 0,0-1 1,-1 0-1,1 1 0,-1-1 1,1 0-1,0 0 0,-1 0 1,1 0-1,0 0 1,-1 0-1,1 0 0,2-1 1,3 0 33,0 0 1,-1 0 0,1-1-1,-1 0 1,1 0 0,7-4-1,1-4-14,0 0 0,0-1 0,-1 0-1,-1-2 1,0 1 0,-1-1 0,0-1 0,-1 0 0,0-1-1,12-23 1,8-21 50,34-90-1,-58 130-55,3-5 40,-17 40 283,-16 40 66,18-43-357,0 0 1,2 0-1,-1 1 0,2-1 0,0 1 0,0 0 0,1 0 0,1 0 0,2 14 0,-1-19-41,1 0 0,0 0 0,0-1 0,1 1 0,0-1 0,1 1 0,0-1 0,0 0 0,1 0 0,0-1 0,0 1 0,1-1 0,0 0 0,12 11 0,14 8 85,-24-21-24,-21-19-181,-175-147-1116,152 132 1584,35 29-336,1-1 1,0 1-1,-1 0 0,1 0 0,-1 0 1,1-1-1,0 1 0,-1 0 1,1 0-1,0-1 0,-1 1 1,1 0-1,0-1 0,-1 1 1,1 0-1,0-1 0,0 1 1,0 0-1,-1-1 0,1 1 1,0-1-1,0 1 0,0-1 1,0 1-1,0 0 0,0-1 1,0 1-1,0-1 0,0 1 0,0-1 1,0 1-1,0 0 0,0-1 1,0 1-1,0-1 0,0 1 1,0-1-1,1 1 0,18-8 210,46 6-585,-50 1 260,76-6-4812,-42-3-870</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1:53.271"/>
    </inkml:context>
    <inkml:brush xml:id="br0">
      <inkml:brushProperty name="width" value="0.025" units="cm"/>
      <inkml:brushProperty name="height" value="0.025" units="cm"/>
    </inkml:brush>
  </inkml:definitions>
  <inkml:trace contextRef="#ctx0" brushRef="#br0">4 37 5285,'8'-32'11135,"-4"28"-5922,-3 21-4046,-9 55-475,4-53-593,2-1-1,0 1 1,1 0 0,3 24-1,-2-41-86,0-1 0,0 0-1,1 1 1,-1-1-1,1 0 1,-1 1 0,1-1-1,0 0 1,-1 0-1,1 0 1,0 0 0,0 0-1,0 0 1,0 0-1,0 0 1,0 0 0,0 0-1,0 0 1,0 0-1,0-1 1,0 1 0,1 0-1,-1-1 1,0 1-1,0-1 1,1 1 0,-1-1-1,0 0 1,1 0-1,-1 0 1,0 1-1,1-1 1,-1 0 0,1-1-1,-1 1 1,0 0-1,1 0 1,1-1 0,2 0 99,0 0 1,0-1 0,0 1 0,0-1-1,0 0 1,0 0 0,0-1-1,-1 1 1,5-4 0,3-5 15,-1 0-1,0 0 1,15-22 0,-22 28-93,0 0 0,-1 0 0,1 0 0,-1-1 0,-1 0 0,1 1 0,-1-1 0,0 0 0,0 0 0,1-8 0,-7 60-23,2-36 102,1 0-1,0 1 1,0-1 0,1 0 0,3 20 0,-3-29-94,1 0-1,-1 0 1,0-1-1,1 1 1,-1 0-1,1-1 1,-1 1-1,1 0 1,0-1-1,-1 1 1,1 0 0,0-1-1,-1 1 1,1-1-1,0 1 1,0-1-1,0 0 1,-1 1-1,1-1 1,0 0-1,0 0 1,0 1-1,0-1 1,0 0-1,-1 0 1,1 0-1,0 0 1,0 0-1,0 0 1,0 0-1,0-1 1,0 1-1,-1 0 1,1 0-1,0-1 1,0 1-1,0 0 1,1-1-1,32-17 878,-22 8-770,0 0 0,-1-1 0,-1 0 1,0-1-1,0 0 0,-1 0 0,-1-1 0,0 0 0,-1-1 1,7-15-1,-15 66-502,0-35 382,1-1-1,0 1 1,0 0 0,0 0 0,0 0-1,1-1 1,-1 1 0,0 0-1,1 0 1,-1-1 0,1 1-1,0 0 1,-1-1 0,1 1-1,0 0 1,0-1 0,0 1 0,0-1-1,0 1 1,3 1 0,-2-3 28,1 0 1,0 0 0,-1 0 0,1 0 0,0 0-1,-1-1 1,1 1 0,0-1 0,-1 0 0,1 0-1,-1 0 1,1 0 0,-1 0 0,1-1 0,-1 1-1,0-1 1,0 1 0,1-1 0,-1 0 0,-1 0-1,1 0 1,0 0 0,0 0 0,-1 0 0,3-5-1,0 2-12,-1-1-1,0 1 0,-1-1 0,0 0 0,1 0 0,-2 0 0,1 0 0,-1 0 0,0 0 1,1-9-1,-2 14-219,0 44-3864,0-38 3057,0 5-2318,0-3-2684</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1:53.648"/>
    </inkml:context>
    <inkml:brush xml:id="br0">
      <inkml:brushProperty name="width" value="0.025" units="cm"/>
      <inkml:brushProperty name="height" value="0.025" units="cm"/>
    </inkml:brush>
  </inkml:definitions>
  <inkml:trace contextRef="#ctx0" brushRef="#br0">6 1 14542,'0'0'10826,"-6"44"-10826,6-27 0,2-2 0,-2 1-128,4 0-641,-3-1-384,-1 0-448,0-5-1026,4-2-2274</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1:54.399"/>
    </inkml:context>
    <inkml:brush xml:id="br0">
      <inkml:brushProperty name="width" value="0.025" units="cm"/>
      <inkml:brushProperty name="height" value="0.025" units="cm"/>
    </inkml:brush>
  </inkml:definitions>
  <inkml:trace contextRef="#ctx0" brushRef="#br0">32 5 11403,'0'0'6150,"-4"10"-5291,-2 7-227,0 0-1,2 0 1,0 1 0,1 0-1,0 27 1,1 106 2459,3-85-3091,-1-64 0,0 7 16,0-1 0,0 1 0,1-1 0,0 1 0,0-1 0,5 17 0,-5-25-9,-1 0-1,0 0 1,0 0-1,1 0 0,-1 1 1,0-1-1,0 0 1,1 0-1,-1 0 0,0 0 1,0 0-1,1 0 1,-1 0-1,0 0 0,0 0 1,1 0-1,-1 0 1,0 0-1,0 0 1,1 0-1,-1 0 0,0 0 1,1 0-1,-1 0 1,0 0-1,0 0 0,1 0 1,-1 0-1,0 0 1,0-1-1,0 1 0,1 0 1,-1 0-1,0 0 1,0 0-1,1-1 0,-1 1 1,0 0-1,0 0 1,0-1-1,0 1 0,0 0 1,1 0-1,-1-1 1,0 1-1,0 0 1,0 0-1,0-1 0,0 1 1,0 0-1,0 0 1,0-1-1,0 1 0,0-1 1,10-19 356,-9 17-315,4-7-17,14-33 44,2 0 0,40-60 0,-50 88-46,-1-1-1,0 0 1,11-27 0,-18 36-17,-1-1 0,1 0-1,-1 0 1,-1 0 0,1 0 0,-1 0 0,-1-1 0,0 1 0,0 0 0,-2-13 0,2 20-21,0 0 0,-1 0 0,1 0 0,0 0 0,-1 0 0,1 0 0,0 0 0,-1 0 0,0 0 0,1 0 0,-1 0 0,1 0 1,-1 0-1,0 1 0,0-1 0,1 0 0,-1 0 0,0 1 0,0-1 0,0 0 0,0 1 0,0-1 0,0 1 0,0-1 0,0 1 0,0 0 1,0 0-1,0-1 0,0 1 0,0 0 0,0 0 0,-1 0 0,1 0 0,0 0 0,0 0 0,0 0 0,0 0 0,0 1 0,0-1 0,0 0 1,0 1-1,0-1 0,0 0 0,0 1 0,0-1 0,0 1 0,0 0 0,0-1 0,0 1 0,0 0 0,1 0 0,-1-1 0,0 1 0,1 0 1,-1 0-1,0 0 0,1 0 0,-1 0 0,1 0 0,-1 1 0,-8 21-71,1 0 0,2 0 0,0 1 0,1-1 0,2 1 0,0 1 0,1 41-1,2-65 31,0 1 0,0-1-1,0 1 1,0-1-1,0 1 1,1-1-1,-1 1 1,1-1-1,-1 1 1,1-1-1,-1 1 1,1-1-1,0 1 1,0-1-1,-1 0 1,1 1-1,0-1 1,0 0-1,1 0 1,-1 0 0,0 0-1,0 0 1,0 0-1,1 0 1,0 1-1,42 8-1124,-41-10 1172,0 0 1,0 0-1,0 1 1,0-1-1,0 0 1,0 1-1,0 0 0,0 0 1,0 0-1,-1 0 1,1 0-1,0 1 1,0-1-1,-1 1 1,1-1-1,-1 1 0,0 0 1,1 0-1,-1 0 1,0 1-1,0-1 1,3 5-1,-5-5 35,1 1-1,0-1 1,0 0-1,0 1 1,0-1-1,1 0 1,-1 1-1,1-1 1,-1 0-1,1 0 1,0 0-1,0 0 1,0-1-1,0 1 0,0 0 1,0-1-1,4 3 1,-4-4-44,0 0 1,1 0-1,-1 1 0,0-2 1,0 1-1,0 0 0,1 0 1,-1-1-1,0 1 0,0-1 1,0 0-1,0 1 0,0-1 1,0 0-1,0 0 1,0-1-1,-1 1 0,1 0 1,0-1-1,0 1 0,-1 0 1,3-4-1,14-12-396,25-24-859,-40 39 1220,0 0-1,0 0 1,-1 0 0,1 0-1,1 0 1,-1 0 0,0 1-1,0 0 1,1-1 0,-1 1-1,0 1 1,5-2 0,-6 5 117,0-1 0,0 0-1,-1 1 1,1 0 0,-1-1 0,0 1 0,1 0 0,-1 0-1,-1 0 1,1 0 0,0-1 0,0 7 0,5 12 196,-4-19-250,-1 0 0,1 0 1,-1 0-1,1 0 0,0 0 0,0-1 0,0 1 0,0-1 0,0 1 0,0-1 1,0 0-1,0 0 0,0 0 0,1 0 0,-1 0 0,0 0 0,1-1 0,-1 1 1,1-1-1,-1 0 0,1 1 0,-1-1 0,5-1 0,8 0-408,1 0-1,27-7 1,-2 1-2677,-19 8 2045,-17-1-2106,0-6-2043</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1:54.743"/>
    </inkml:context>
    <inkml:brush xml:id="br0">
      <inkml:brushProperty name="width" value="0.025" units="cm"/>
      <inkml:brushProperty name="height" value="0.025" units="cm"/>
    </inkml:brush>
  </inkml:definitions>
  <inkml:trace contextRef="#ctx0" brushRef="#br0">775 319 13132,'0'0'8745</inkml:trace>
  <inkml:trace contextRef="#ctx0" brushRef="#br0" timeOffset="1">0 0 9577,'0'0'3748</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1:55.644"/>
    </inkml:context>
    <inkml:brush xml:id="br0">
      <inkml:brushProperty name="width" value="0.025" units="cm"/>
      <inkml:brushProperty name="height" value="0.025" units="cm"/>
    </inkml:brush>
  </inkml:definitions>
  <inkml:trace contextRef="#ctx0" brushRef="#br0">1 0 8200,'0'0'11653,"2"9"-10451,5 47-4,-2 1 0,-4 102 0,-2-80-495,1-79-691,0 0 0,0 0-1,1 0 1,-1 0 0,0 0 0,0-1 0,0 1-1,0 0 1,0 0 0,0 0 0,0 0 0,1 0-1,-1 0 1,0 0 0,0 0 0,0 0 0,0-1-1,0 1 1,1 0 0,-1 0 0,0 0 0,0 0-1,0 0 1,0 0 0,1 0 0,-1 0-1,0 0 1,0 0 0,0 0 0,0 0 0,1 0-1,-1 0 1,0 1 0,0-1 0,0 0 0,0 0-1,0 0 1,1 0 0,-1 0 0,0 0 0,0 0-1,0 0 1,0 0 0,0 1 0,0-1 0,1 0-1,-1 0 1,0 0 0,0 0 0,0 0 0,0 0-1,0 1 1,0-1 0,0 0 0,0 0 0,0 0-1,0 1 1,8-16 500,-2-14-316,-2-1 0,-1 0 0,-2 0 0,0 0 0,-2 0 0,-8-43 0,0 36-669,9 37 467,0 0 0,0 0 0,0 0-1,0 0 1,0 0 0,0 0 0,0 0-1,0 0 1,0 0 0,0 0 0,-1 0-1,1 0 1,0 0 0,0 0 0,0 1-1,0-1 1,0 0 0,0 0 0,0 0-1,0 0 1,0 0 0,0 0 0,0 0-1,0 0 1,-1 0 0,1 0 0,0 0-1,0 0 1,0 0 0,0 0 0,0 0-1,0 0 1,0 0 0,0 0-1,0-1 1,0 1 0,0 0 0,0 0-1,-1 0 1,1 0 0,0 0 0,0 0-1,0 0 1,0 0 0,0 0 0,0 0-1,0 0 1,0 0 0,0 0 0,0 0-1,0 0 1,0 0 0,0-1 0,0 1-1,0 0 1,0 0 0,0 21-222,1-10 219,1 1 1,0-1-1,1 0 1,0 0-1,1 0 1,0 0-1,0 0 1,1-1-1,1 0 1,12 18-1,-15-24 20,0 0 1,0-1-1,1 1 0,0-1 1,-1 0-1,1 0 0,0 0 1,1-1-1,-1 1 0,0-1 1,1 0-1,-1 0 0,1-1 1,0 1-1,-1-1 0,1 0 1,0 0-1,0-1 0,0 1 1,0-1-1,0 0 0,0 0 1,-1-1-1,1 0 0,0 0 1,0 0-1,0 0 0,4-2 1,-1-1 7,-1 0 1,0 0 0,1 0 0,-1-1-1,-1 0 1,1-1 0,-1 1-1,0-1 1,0 0 0,-1-1 0,0 0-1,7-10 1,-2 1-18,-1 0 0,-1-1 0,0 0 0,9-28 1,-13 21-163,-15 33-228,-16 37 65,18-29 379,1 0-1,1 0 0,0 1 0,2 0 0,0 0 0,1 1 1,0-1-1,0 24 0,4-40-52,0 0 1,0 0-1,0 0 1,1 0-1,-1-1 1,1 1-1,-1 0 1,1 0-1,0 0 0,0 0 1,-1-1-1,1 1 1,0 0-1,1-1 1,-1 1-1,0-1 1,0 1-1,1-1 1,-1 0-1,1 0 1,-1 1-1,1-1 0,1 1 1,2 0 11,0 1 1,0-1-1,1-1 1,-1 1-1,0-1 1,0 0-1,1 0 1,8 0 0,-3-1 9,1 0 1,-1 0-1,1-1 1,-1-1-1,0 0 1,1-1-1,19-7 1,-17 3 1,-1 0-1,0-2 1,-1 0 0,14-12 0,-22 18 24,0 0 1,0-1 0,-1 1-1,1-1 1,-1 0 0,0 0 0,0 0-1,-1 0 1,1-1 0,-1 1-1,0-1 1,0 0 0,0 0-1,-1 1 1,2-11 0,-3 14-28,0 0 1,-1 0 0,1 0-1,0 0 1,-1 1-1,1-1 1,-1 0-1,1 0 1,-1 0-1,0 1 1,1-1 0,-1 0-1,0 1 1,0-1-1,1 0 1,-1 1-1,0-1 1,0 1-1,0 0 1,1-1 0,-1 1-1,0-1 1,0 1-1,0 0 1,0 0-1,0 0 1,0-1-1,0 1 1,0 0 0,0 0-1,0 0 1,0 1-1,0-1 1,-2 0-1,-37 8 516,33-5-561,1 1 0,0 0 0,0 0 0,1 0 0,-1 1 0,1 0 0,0 0 0,0 1 0,0-1 0,1 1 0,0 0 0,0 0 0,-5 12 0,7-16-5,1 1-1,0-1 1,0 1 0,0 0 0,0-1-1,0 1 1,0 0 0,1 0-1,-1-1 1,1 1 0,0 0 0,0 0-1,0 0 1,0-1 0,1 1 0,-1 0-1,1 0 1,-1-1 0,1 1-1,0 0 1,0-1 0,0 1 0,0-1-1,1 1 1,-1-1 0,1 1 0,-1-1-1,1 0 1,0 0 0,0 0 0,0 0-1,0 0 1,0 0 0,1-1-1,-1 1 1,0-1 0,5 3 0,3-1-759,0 0 0,-1 0 0,1-1 1,1 0-1,-1 0 0,0-2 0,15 1 1,36-1-6690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54.263"/>
    </inkml:context>
    <inkml:brush xml:id="br0">
      <inkml:brushProperty name="width" value="0.025" units="cm"/>
      <inkml:brushProperty name="height" value="0.025" units="cm"/>
    </inkml:brush>
  </inkml:definitions>
  <inkml:trace contextRef="#ctx0" brushRef="#br0">41 175 3267,'-3'0'447,"1"0"0,-1 0 0,1 0 1,0-1-1,-1 1 0,1 0 0,0-1 0,-1 1 0,1-1 0,-4-2 0,5 2-208,0 0 0,0 1 0,0-1 0,0 0 0,1 0 0,-1 0 0,0-1 0,1 1 0,-1 0 0,1 0 0,-1 0 0,1 0 0,0-1 0,-1 1 0,1 0-1,0 0 1,0-1 0,0 1 0,0 0 0,0 0 0,0-2 0,28-2-31,72-10 104,133-37-1,-148 30-72,1 3 0,126-11 0,-431 90 44,165-47-275,-3 2 34,0-3 0,-79 7 0,235-44 198,-18 2-235,168-18-608,-337 53 562,-149 39 0,214-45 37,-52 21 299,-2 0-3990</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1:56.711"/>
    </inkml:context>
    <inkml:brush xml:id="br0">
      <inkml:brushProperty name="width" value="0.025" units="cm"/>
      <inkml:brushProperty name="height" value="0.025" units="cm"/>
    </inkml:brush>
  </inkml:definitions>
  <inkml:trace contextRef="#ctx0" brushRef="#br0">52 1 6438,'2'-1'9011,"-2"9"-3730,-4 23-2384,-10 41-3099,8-44 264,-4 12-380,3 0 0,-6 79 0,15-114-1085,4-14 551,2-17-1227,-4-52-5822,-4 31 3529</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1:57.072"/>
    </inkml:context>
    <inkml:brush xml:id="br0">
      <inkml:brushProperty name="width" value="0.025" units="cm"/>
      <inkml:brushProperty name="height" value="0.025" units="cm"/>
    </inkml:brush>
  </inkml:definitions>
  <inkml:trace contextRef="#ctx0" brushRef="#br0">15 75 2242,'-1'-9'5146,"2"-1"-3642,-2-22 960,-5 9 4282,6 22-4658,115 5 998,-2 0-3071,-37-4-3015,-75 0 2883,-1 0 0,0 0 1,0 0-1,1 0 0,-1 0 0,0 0 0,0 0 0,1 0 0,-1 0 0,0 0 0,0 0 1,1 0-1,-1 0 0,0 0 0,0 0 0,1 0 0,-1 0 0,0 0 0,0 0 1,1 0-1,-1 0 0,0 0 0,0 0 0,0 1 0,1-1 0,-1 0 0,0 0 0,0 0 1,0 0-1,1 1 0,-1-1 0,0 0 0,0 0 0,0 0 0,0 1 0,0-1 1,0 0-1,1 0 0,-1 1 0,0-1 0,0 0 0,0 0 0,0 1 0,0-1 0,0 0 1,0 0-1,0 1 0,0-1 0,0 0 0,0 0 0,0 0 0,0 1 0,0-1 1,0 0-1,-1 0 0,1 1 0,-4 5-5793</inkml:trace>
  <inkml:trace contextRef="#ctx0" brushRef="#br0" timeOffset="1">1 150 11787,'0'0'11019,"64"34"-9834,-15-39-577,-2-3-544,0 1-224,-8 4-1601,-10 1-1859,-13 2-1729</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1:57.431"/>
    </inkml:context>
    <inkml:brush xml:id="br0">
      <inkml:brushProperty name="width" value="0.025" units="cm"/>
      <inkml:brushProperty name="height" value="0.025" units="cm"/>
    </inkml:brush>
  </inkml:definitions>
  <inkml:trace contextRef="#ctx0" brushRef="#br0">27 46 6790,'0'0'11115,"-27"49"-10571,45-46 449,15-3-352,3 0-513,3-2-192,5-8-1441,-1-3-1506,2-3-513,-5-1 97,-8-3 384,-7 0-1313</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1:57.779"/>
    </inkml:context>
    <inkml:brush xml:id="br0">
      <inkml:brushProperty name="width" value="0.025" units="cm"/>
      <inkml:brushProperty name="height" value="0.025" units="cm"/>
    </inkml:brush>
  </inkml:definitions>
  <inkml:trace contextRef="#ctx0" brushRef="#br0">55 13 1313,'0'0'15994,"-9"10"-14964,-24 31-37,31-40-973,1 0 0,0 0 0,0 0 1,0 0-1,1 0 0,-1 1 0,0-1 0,0 0 0,1 1 0,-1-1 0,1 0 0,-1 1 0,1-1 0,-1 1 0,1-1 0,0 1 0,0-1 0,0 1 0,0-1 0,0 1 1,0-1-1,0 1 0,0-1 0,1 1 0,-1-1 0,1 0 0,-1 1 0,1-1 0,-1 1 0,1-1 0,0 0 0,-1 1 0,1-1 0,0 0 0,0 0 0,0 0 0,0 0 0,0 0 1,0 0-1,1 0 0,-1 0 0,0 0 0,0 0 0,1-1 0,-1 1 0,0 0 0,1-1 0,-1 0 0,1 1 0,-1-1 0,3 1 0,2 0 24,1 1-1,-1-1 1,1-1 0,0 1-1,-1-1 1,1-1-1,0 1 1,-1-1-1,10-2 1,-7-1-84,0-1 0,-1 0-1,1 0 1,-1-1 0,0 0 0,0-1-1,0 1 1,-1-2 0,0 1 0,-1-1-1,0 0 1,8-13 0,-13 20 163,0 41 736,0-38-852,0-1 1,0 0-1,0 1 0,0-1 0,1 0 1,-1 0-1,0 0 0,0 0 0,1 0 1,-1 0-1,1 0 0,-1-1 0,1 1 1,-1-1-1,1 1 0,-1-1 0,1 1 0,-1-1 1,1 0-1,2 1 0,39-4-82,-38 2 243,-1 0 0,1 0-1,-1 1 1,1 0 0,-1 0-1,1 0 1,-1 0 0,1 1 0,-1 0-1,6 1 1,-8-4 7,-1 0 1,1 1-1,-1-1 1,0 0-1,0 0 0,0-1 1,1 1-1,-2 0 1,1 0-1,0 0 0,0-1 1,-1 1-1,1 0 1,-1-4-1,2-2 34,-1 6-287,-1 0-1,1 0 1,0 0-1,-1 0 1,1 0 0,0 0-1,0 1 1,0-1-1,1 0 1,-1 0 0,0 1-1,1-1 1,-1 0-1,1 1 1,-1 0 0,1-1-1,0 1 1,0 0-1,-1 0 1,1 0 0,0 0-1,0 0 1,0 0-1,0 1 1,0-1 0,0 1-1,0-1 1,1 1-1,-1 0 1,0-1 0,0 1-1,0 1 1,0-1-1,0 0 1,0 0 0,4 2-1,17-2-2935,-5 0-1081,5 0-1643</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1:58.125"/>
    </inkml:context>
    <inkml:brush xml:id="br0">
      <inkml:brushProperty name="width" value="0.025" units="cm"/>
      <inkml:brushProperty name="height" value="0.025" units="cm"/>
    </inkml:brush>
  </inkml:definitions>
  <inkml:trace contextRef="#ctx0" brushRef="#br0">202 5 11243,'0'0'4297,"-9"-1"-1617,-1 1-1989,-10-2 183,1 1 0,-1 1 0,-31 4 0,46-4-772,0 1 1,0 1-1,1-1 0,-1 1 0,0 0 0,1 0 0,-1 0 0,1 0 1,-5 4-1,7-5-89,0 1 1,1-1-1,-1 1 0,0 0 1,1 0-1,-1 0 1,1 0-1,0 0 0,0 0 1,0 0-1,0 0 1,0 1-1,0-1 1,0 0-1,1 1 0,-1-1 1,1 0-1,0 1 1,-1 3-1,2-3 4,-1 0-1,1-1 0,-1 1 1,1 0-1,0-1 1,0 1-1,0-1 1,0 1-1,0-1 0,1 1 1,-1-1-1,1 0 1,-1 0-1,1 0 0,0 0 1,0 0-1,0 0 1,0 0-1,0-1 1,1 1-1,-1-1 0,0 1 1,1-1-1,-1 0 1,1 0-1,-1 0 1,1 0-1,-1-1 0,1 1 1,0-1-1,3 1 1,47 5-1640,-2-6-6578,-32 0 624,-11 0 1876</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1:58.501"/>
    </inkml:context>
    <inkml:brush xml:id="br0">
      <inkml:brushProperty name="width" value="0.025" units="cm"/>
      <inkml:brushProperty name="height" value="0.025" units="cm"/>
    </inkml:brush>
  </inkml:definitions>
  <inkml:trace contextRef="#ctx0" brushRef="#br0">1 11 5445,'0'0'5493,"9"-1"-2284,-3 0-2734,73-7 4237,-76 8-4583,1-1 0,-1 1-1,1 0 1,-1 1 0,0-1 0,1 1 0,-1-1 0,0 1 0,1 0 0,-1 0 0,0 1 0,0-1 0,0 1 0,0-1 0,0 1 0,0 0 0,0 0 0,-1 0-1,1 1 1,-1-1 0,5 5 0,-6-5-54,-1 1 0,1-1 0,0 0-1,-1 1 1,0-1 0,1 0 0,-1 1-1,0-1 1,0 0 0,0 1 0,-1-1-1,1 1 1,-1-1 0,1 0 0,-1 0-1,0 1 1,1-1 0,-1 0 0,0 0-1,-1 0 1,1 0 0,0 0 0,-1 0 0,1 0-1,-1 0 1,-2 2 0,-6 7 503,-1-1 0,0 0 0,-14 9 0,6-4 296,7-6-363,9-7-375,-1 1-1,1-1 1,0 1-1,0-1 1,0 1-1,1 0 1,-1 0 0,1 0-1,-1 1 1,-2 5-1,9-8-113,0 1 1,0-1-1,0 0 0,0 0 1,0-1-1,1 1 0,-1-1 1,0 0-1,8-1 0,-9 1-5,42 0-519,59-8 0,-88 6-1125,-1-1 0,0-1 0,0 0 0,20-9 0,-20 4-3722,-12 0-2477</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1:58.844"/>
    </inkml:context>
    <inkml:brush xml:id="br0">
      <inkml:brushProperty name="width" value="0.025" units="cm"/>
      <inkml:brushProperty name="height" value="0.025" units="cm"/>
    </inkml:brush>
  </inkml:definitions>
  <inkml:trace contextRef="#ctx0" brushRef="#br0">0 23 14606,'0'0'5477,"51"1"-4644,-13-2 64,3-3-705,4 0-128,0 0-545,-5-1-1504,-10 2-2692,-3 0-1216</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1:59.206"/>
    </inkml:context>
    <inkml:brush xml:id="br0">
      <inkml:brushProperty name="width" value="0.025" units="cm"/>
      <inkml:brushProperty name="height" value="0.025" units="cm"/>
    </inkml:brush>
  </inkml:definitions>
  <inkml:trace contextRef="#ctx0" brushRef="#br0">27 35 14125,'0'0'7698,"-5"5"-7441,-14 15-119,19-20-132,0 0 0,-1 0 0,1 0 0,0 1 0,0-1 0,0 0 0,0 0 0,-1 0-1,1 0 1,0 1 0,0-1 0,0 0 0,0 0 0,0 1 0,0-1 0,0 0 0,0 0 0,-1 0-1,1 1 1,0-1 0,0 0 0,0 0 0,0 1 0,0-1 0,0 0 0,0 0 0,0 1 0,1-1-1,-1 0 1,0 0 0,0 0 0,0 1 0,0-1 0,0 0 0,0 0 0,0 0 0,0 1-1,1-1 1,-1 0 0,0 0 0,0 1 0,13 2 202,12-2 61,-25-1-257,52-6-236,-44 4 129,1 1 0,0 0-1,-1 0 1,1 1-1,0 0 1,11 1 0,-20 0 139,1-1 1,-1 1 0,0-1-1,1 1 1,-1-1 0,1 1 0,-1-1-1,0 1 1,0 0 0,1-1-1,-1 1 1,0-1 0,0 1-1,0 0 1,1-1 0,-1 1 0,0 0-1,0-1 1,0 1 0,0 0-1,0-1 1,-1 1 0,1 0 0,0-1-1,0 1 1,0 0 0,-1 0-1,1 0-18,0-1-1,0 1 0,-1 0 0,1-1 1,0 1-1,0 0 0,0-1 1,0 1-1,0 0 0,0-1 0,0 1 1,0 0-1,0 0 0,0-1 0,0 1 1,1 0-1,-1-1 0,0 1 0,0 0 1,1-1-1,-1 1 0,0-1 0,1 1 1,-1-1-1,1 1 0,-1 0 0,1 0 1,10 0-39,-1 0 0,0 0-1,1-1 1,-1-1 0,0 1 0,0-2 0,1 1 0,-1-1 0,14-5 0,91-39-2771,-89 35 2165,-22 9 315,-4 2 355,0 1 0,-1-1 1,1 0-1,0 1 0,0-1 1,0 1-1,0-1 0,0 0 0,0 1 1,0-1-1,0 1 0,0-1 1,0 0-1,0 1 0,0-1 1,0 1-1,0-1 0,0 0 1,0 1-1,0-1 0,1 1 0,-1-1 1,0 0-1,0 1 0,0-1 1,1 0-1,-1 1 0,0-1 1,1 0-1,-1 0 0,0 1 1,0-1-1,1 0 0,-1 0 0,0 1 1,1-1-1,-1 0 0,1 0 1,-1 0-1,0 0 0,1 1 1,-1-1-1,1 0 0,-1 0 1,0 0-1,1 0 0,-1 0 0,1 0 1,-1 0-1,0 0 0,1 0 1,-1 0-1,1-1 0,-1 1 1,0 0-1,1 0 0,-1 0 1,0 0-1,1 0 0,-1-1 0,1 1 1,-1 0-1,0 0 0,0-1 1,1 1-1,-1-1 0,33 2 707,-20-2-856,0 0 0,-1-1 0,1-1-1,-1 0 1,0 0 0,0-2 0,0 1 0,0-1-1,14-9 1,-64 16 2164,35-1-1980,1 0 0,0 0-1,-1 0 1,1 1 0,0-1 0,0 0 0,0 1-1,0 0 1,0-1 0,0 1 0,1 0 0,-1 0-1,1 0 1,-1 0 0,1 0 0,-1 1-1,1-1 1,0 0 0,0 1 0,0-1 0,1 0-1,-2 4 1,2-4-73,1 0-1,-1 0 0,0 0 1,1 0-1,-1-1 1,1 1-1,-1 0 0,1 0 1,0-1-1,0 1 1,0-1-1,0 1 1,0-1-1,0 1 0,0-1 1,0 1-1,1-1 1,-1 0-1,0 0 0,1 1 1,-1-1-1,1 0 1,-1-1-1,1 1 0,0 0 1,-1 0-1,1-1 1,0 1-1,0-1 1,0 1-1,2-1 0,8 3-516,1 0 0,0-1-1,-1-1 1,16 0 0,27-6-5292,3-11-6546</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1:59.831"/>
    </inkml:context>
    <inkml:brush xml:id="br0">
      <inkml:brushProperty name="width" value="0.025" units="cm"/>
      <inkml:brushProperty name="height" value="0.025" units="cm"/>
    </inkml:brush>
  </inkml:definitions>
  <inkml:trace contextRef="#ctx0" brushRef="#br0">10 0 11211,'0'0'8771,"-1"8"-7939,-1 7-318,-1-2 19,2-1 1,-1 1-1,2 23 0,0-34-512,0 1 0,0-1 0,0 0 0,0 0 0,1 0 0,-1 0 0,1 0-1,-1 0 1,1 0 0,0 0 0,0 0 0,0 0 0,0 0 0,0 0 0,0-1 0,0 1-1,1 0 1,-1-1 0,1 1 0,-1-1 0,1 1 0,0-1 0,-1 0 0,1 0-1,0 0 1,0 0 0,0 0 0,0 0 0,0 0 0,0-1 0,3 2 0,4-2 16,0 1 0,0-2 0,1 1 0,-1-1 0,0 0 1,0-1-1,0 0 0,0-1 0,0 0 0,0 0 1,-1-1-1,16-9 0,-12 7-33,-1-2 1,-1 1-1,1-2 1,-1 1-1,-1-1 0,0-1 1,0 1-1,12-19 1,-211 361 427,188-328-650,-1-1 1,1 1-1,0 0 0,1 0 1,-1 0-1,1 0 0,0 0 1,-1 7-1,12-16-6103,0-10-202</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01.510"/>
    </inkml:context>
    <inkml:brush xml:id="br0">
      <inkml:brushProperty name="width" value="0.025" units="cm"/>
      <inkml:brushProperty name="height" value="0.025" units="cm"/>
    </inkml:brush>
  </inkml:definitions>
  <inkml:trace contextRef="#ctx0" brushRef="#br0">4 58 7783,'0'0'16330,"-1"11"-15545,0 0-642,-1 83 894,3-84-972,-1-1 0,1 1-1,1-1 1,0 1-1,0-1 1,0 1 0,2-1-1,4 11 1,-7-19-38,-1 0 0,1 0 0,0 0 0,-1 0 0,1 0 0,0 0 0,0 0 0,0-1 0,0 1 0,0 0 0,0-1 0,0 1-1,0 0 1,0-1 0,0 1 0,0-1 0,1 0 0,-1 1 0,0-1 0,0 0 0,0 0 0,0 0 0,1 0 0,-1 0 0,0 0 0,0 0 0,1 0 0,-1 0 0,0 0 0,0-1 0,0 1 0,0 0 0,0-1 0,1 1 0,-1-1 0,0 0 0,0 1 0,0-1 0,0 0 0,0 1 0,-1-1 0,1 0 0,0 0 0,0 0 0,1-1-1,5-5 57,-1 0 0,1-1 0,-1 0 0,6-9 0,-3 0-26,0 0 1,9-25 0,8-19-162,-21 53-15,9-21 169,-14 29 110,-24 36 240,23-30-384,-1 0-1,1 0 1,0 0-1,1 0 1,0 1-1,0-1 0,0 0 1,0 0-1,1 0 1,0 0-1,0 0 1,1 0-1,0 0 1,0-1-1,0 1 0,0 0 1,1-1-1,0 0 1,0 1-1,1-1 1,0 0-1,0-1 1,0 1-1,0-1 0,0 0 1,1 0-1,5 4 1,-8-7 15,0-1 1,0 1 0,0-1-1,0 1 1,0-1-1,0 1 1,0-1 0,0 0-1,0 0 1,1 0-1,-1 0 1,0-1 0,0 1-1,0 0 1,0-1-1,0 1 1,0-1 0,0 0-1,2-1 1,1-1 37,-1 0 1,0 0-1,1 0 1,-1 0-1,-1-1 1,1 0-1,5-6 1,1-4 121,-1 0 1,-1 0-1,14-29 1,-13 2 55,-6 25-307,-2 26-944,-1-8 1001,1 0-1,0 0 1,0 0 0,0-1 0,0 1 0,0 0 0,0 0 0,0-1-1,1 1 1,-1-1 0,1 1 0,-1-1 0,1 1 0,-1-1-1,1 0 1,0 0 0,-1 0 0,1 0 0,0 0 0,0 0-1,0 0 1,0-1 0,0 1 0,0-1 0,0 1 0,3-1-1,56 9 74,-54-9-51,0 0 1,0-1-1,0 0 1,1 0-1,-1 0 1,0-1-1,-1 0 1,1 0-1,0-1 1,0 0 0,-1 0-1,7-4 1,-10 4-2,0 1 0,1-1 0,-1 0 0,0 0 0,0 0 0,0-1 0,-1 1 0,1-1 0,-1 1 0,0-1 0,0 0 0,0 0 0,0 0 1,-1 0-1,0 0 0,0 0 0,0-1 0,0 1 0,0 0 0,-1 0 0,0-5 0,0 8-24,-1 0 0,1 1 0,0-1 0,-1 1 0,1-1-1,0 1 1,-1 0 0,1-1 0,-1 1 0,1-1 0,-1 1 0,1 0 0,-1-1 0,1 1 0,-1 0 0,1-1-1,-1 1 1,1 0 0,-1 0 0,0 0 0,1 0 0,-1-1 0,1 1 0,-1 0 0,0 0 0,1 0-1,-1 0 1,1 0 0,-1 0 0,0 1 0,1-1 0,-1 0 0,1 0 0,-1 0 0,0 0 0,1 1-1,-1-1 1,1 0 0,-1 1 0,-27 11-284,21-7 290,0 1-1,1 0 0,0 1 1,0-1-1,1 1 1,-1 1-1,2-1 0,-1 1 1,1-1-1,0 1 1,-5 17-1,7-22 1,2 0 0,-1 0 0,0 0 0,0 0 0,1 0 0,0 0-1,0 0 1,0 0 0,0 0 0,0 0 0,0 0 0,1 1 0,0-1 0,-1 0 0,1 0 0,0-1-1,0 1 1,1 0 0,-1 0 0,1 0 0,-1-1 0,1 1 0,0-1 0,0 1 0,0-1 0,0 0 0,1 0-1,-1 0 1,0 0 0,1 0 0,0 0 0,-1-1 0,1 1 0,0-1 0,0 0 0,4 2 0,5 0-720,0 1 1,0-2-1,1 0 1,19 1-1,-16-2-3022,1-1-1,32-5 1,-2-8-8253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02.529"/>
    </inkml:context>
    <inkml:brush xml:id="br0">
      <inkml:brushProperty name="width" value="0.025" units="cm"/>
      <inkml:brushProperty name="height" value="0.025" units="cm"/>
    </inkml:brush>
  </inkml:definitions>
  <inkml:trace contextRef="#ctx0" brushRef="#br0">96 161 416,'0'0'171,"-9"3"-155,-36 8 620,3-7 5561,101-6-5550,-1-3 0,0-2 0,0-3 0,106-33 0,-95 23-526,208-71 1477,-327 94-503,-174 62-964,-17 4-75,172-54 13,204-45-496,-80 13 430,-11 2 4,1 2 0,0 2 1,76-8-1,-133 22-31,1 0 1,0 1-1,0 1 1,0 0-1,1 0 0,-10 7 1,-6 2-15,-5 2-49,6-2-863,0-1 1,-45 14-1,33-18-2659</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01.916"/>
    </inkml:context>
    <inkml:brush xml:id="br0">
      <inkml:brushProperty name="width" value="0.025" units="cm"/>
      <inkml:brushProperty name="height" value="0.025" units="cm"/>
    </inkml:brush>
  </inkml:definitions>
  <inkml:trace contextRef="#ctx0" brushRef="#br0">1 1 12524,'0'0'378,"1"0"1,0 0-1,0 0 1,0 0 0,-1 1-1,1-1 1,0 0-1,0 0 1,-1 1-1,1-1 1,0 0-1,-1 1 1,1-1 0,0 1-1,-1-1 1,1 1-1,-1-1 1,1 1-1,0-1 1,0 2-1,7 18 3380,-5 31-1805,-3-37-799,0 55 676,1 25-548,0-92-1277,-1 0 0,0-1-1,1 1 1,-1 0 0,1 0 0,0-1-1,-1 1 1,1 0 0,0-1 0,0 1-1,0-1 1,0 1 0,0-1 0,1 1-1,-1-1 1,0 0 0,1 0 0,-1 1-1,0-1 1,1 0 0,0 0 0,-1-1-1,1 1 1,-1 0 0,1 0 0,0-1-1,0 1 1,-1-1 0,1 0 0,0 1-1,0-1 1,0 0 0,0 0 0,-1 0-1,1 0 1,0 0 0,0-1 0,0 1-1,-1 0 1,4-2 0,3 0-117,-1 0-1,0 0 1,0-1-1,0 1 1,-1-2 0,1 1-1,-1-1 1,11-8-1,-4 0-293,-11 9 353,1 0 1,0 0-1,-1 1 0,1-1 1,0 1-1,0 0 1,7-4-1,-9 44-497,-2-24 722,1-10-275,0 0 1,0 0-1,0 0 0,0 0 1,0 0-1,1 0 1,0 0-1,2 8 0,-2-11-94,0 0-1,0 0 1,0 0-1,0 0 1,1 0-1,-1 0 0,0 0 1,0 0-1,1-1 1,-1 1-1,0-1 1,1 1-1,-1-1 1,0 1-1,1-1 0,-1 0 1,1 1-1,-1-1 1,1 0-1,-1 0 1,1 0-1,-1 0 1,1 0-1,-1-1 1,1 1-1,-1 0 0,0-1 1,1 1-1,-1-1 1,2 0-1,2-1-955,-1 0 0,1 0 0,0 0 0,-1 0 0,0-1 0,1 0 0,6-6 0,10-10-4981</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02.261"/>
    </inkml:context>
    <inkml:brush xml:id="br0">
      <inkml:brushProperty name="width" value="0.025" units="cm"/>
      <inkml:brushProperty name="height" value="0.025" units="cm"/>
    </inkml:brush>
  </inkml:definitions>
  <inkml:trace contextRef="#ctx0" brushRef="#br0">66 0 4612,'0'0'16549,"-8"9"-15193,3-5-1213,-30 34 1550,33-35-1542,0 0 0,0 0 1,0 0-1,1 0 1,-1 0-1,1 0 1,0 0-1,0 0 0,0 0 1,0 1-1,0-1 1,1 0-1,-1 1 1,1-1-1,0 0 0,1 5 1,-1-7-133,1 1 0,0-1 0,0 1 1,0-1-1,0 1 0,0-1 0,0 0 0,0 1 0,0-1 1,0 0-1,1 0 0,-1 0 0,0 0 0,1 0 1,-1 0-1,1 0 0,-1 0 0,1-1 0,0 1 0,-1-1 1,1 1-1,-1-1 0,1 1 0,0-1 0,0 0 1,-1 0-1,1 0 0,0 0 0,-1 0 0,1 0 1,3-1-1,1 0 28,-1 1-1,1-1 1,0 0 0,0-1 0,-1 1 0,1-1 0,-1 0 0,8-4-1,-1-3-263,0 0-1,-1 0 1,0-1-1,-1 0 1,0-1-1,-1 0 1,14-21-1,-22 30 154,-16 30 32,11-23 71,1 1 0,0-1 0,0 1 0,0 0 0,1 0-1,0 0 1,0 1 0,1-1 0,0 0 0,0 1 0,0-1 0,1 1 0,0 11 0,0-17-107,1 1 0,-1-1 0,1 0 0,-1 0 0,1 0 0,-1 0 0,1 0 0,0 0 0,-1 0 0,1 0 0,0 0 0,0 0 0,0-1 0,0 1 0,0 0 0,0-1 0,0 1 0,0 0 0,0-1 0,0 1 0,0-1 0,0 1 0,0-1 0,1 0 0,-1 0 0,0 1 0,0-1 0,0 0 0,1 0 0,-1 0 0,0 0 0,0 0 0,0-1 0,2 1 0,2 0-602,0-1 0,-1 1 1,1-1-1,-1 0 0,1-1 0,-1 1 0,0-1 0,8-3 1,13-14-4120,1-5-934</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02.717"/>
    </inkml:context>
    <inkml:brush xml:id="br0">
      <inkml:brushProperty name="width" value="0.025" units="cm"/>
      <inkml:brushProperty name="height" value="0.025" units="cm"/>
    </inkml:brush>
  </inkml:definitions>
  <inkml:trace contextRef="#ctx0" brushRef="#br0">38 51 15375,'0'0'3405,"-6"10"-2075,4-8-1285,-2 3 81,1 1 1,0-1-1,0 1 0,0 0 0,0-1 0,1 1 0,0 0 0,0 1 0,1-1 0,0 0 0,0 0 0,0 1 0,1-1 0,0 0 0,0 1 0,1 6 0,-1-13-142,1 1 0,-1-1-1,0 1 1,1-1 0,-1 0-1,0 1 1,1-1-1,-1 0 1,0 1 0,1-1-1,-1 0 1,1 1-1,-1-1 1,0 0 0,1 0-1,-1 0 1,1 1 0,-1-1-1,1 0 1,-1 0-1,1 0 1,-1 0 0,1 0-1,-1 0 1,1 0 0,-1 0-1,1 0 1,-1 0-1,1 0 1,-1 0 0,1 0-1,-1 0 1,1-1-1,-1 1 1,1 0 0,-1 0-1,0-1 1,1 1 0,-1 0-1,1 0 1,0-1-1,16-13 22,1-29 165,-13 12 3189,-5 31-3324,0-1 0,0 1 0,0 0 1,0 0-1,0-1 0,1 1 0,-1 0 0,0 0 1,0 0-1,0-1 0,0 1 0,0 0 1,0 0-1,1 0 0,-1-1 0,0 1 0,0 0 1,0 0-1,1 0 0,-1 0 0,0 0 0,0 0 1,0-1-1,1 1 0,-1 0 0,0 0 0,0 0 1,1 0-1,-1 0 0,0 0 0,0 0 1,1 0-1,-1 0 0,0 0 0,0 0 0,0 0 1,1 0-1,-1 0 0,0 0 0,0 0 0,1 1 1,-1-1-1,0 0 0,0 0 0,0 0 1,1 0-1,-1 0 0,0 0 0,0 1 0,0-1 1,1 0-1,-1 0 0,0 0 0,0 1 0,19 11 69,-10-5 34,-3-5-55,1 0 1,-1 0-1,0 0 0,0-1 1,1 0-1,-1 0 1,1 0-1,-1-1 0,1 0 1,-1 0-1,1-1 0,-1 0 1,1 0-1,-1 0 1,10-4-1,-13 4-4,1-1 0,-1 1 0,1-1 0,-1 0 0,0 0 0,1 0 0,-1 0 0,0 0 0,0-1-1,-1 0 1,1 1 0,-1-1 0,1 0 0,-1 0 0,0 0 0,0-1 0,0 1 0,0-1 0,-1 1 0,1-1 0,-1 1 0,0-1 0,0 0 0,-1 1 0,1-1 0,-1 0 0,1-4 0,-1 7-78,0 0 0,0 0 1,0 0-1,0 1 0,-1-1 1,1 0-1,0 0 1,0 0-1,-1 0 0,1 1 1,0-1-1,-1 0 1,1 0-1,-1 0 0,1 1 1,-1-1-1,1 0 0,-1 1 1,1-1-1,-1 1 1,0-1-1,1 0 0,-1 1 1,0-1-1,0 1 1,1 0-1,-2-1 0,-28-2-108,24 4 80,0 0 0,-1 1 0,1-1 1,0 1-1,0 0 0,1 1 0,-9 4 1,9-3 44,0 0 1,0 0 0,0 1-1,1-1 1,0 1 0,0 0 0,0 0-1,0 1 1,1-1 0,0 1-1,0 0 1,1 0 0,-4 11 0,5-14-9,1 0 1,-1 0 0,1 0 0,0 1 0,0-1 0,0 0-1,0 0 1,0 0 0,1 0 0,0 1 0,-1-1 0,1 0-1,0 0 1,0 0 0,1 0 0,-1-1 0,1 1 0,-1 0 0,1 0-1,0-1 1,0 1 0,0-1 0,0 0 0,1 1 0,-1-1-1,1 0 1,-1 0 0,1-1 0,3 3 0,9 3-99,-1 0 0,1-1-1,0 0 1,1-2 0,-1 0 0,20 3 0,5-2-3058,53 0 1,-39-5-3373</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03.685"/>
    </inkml:context>
    <inkml:brush xml:id="br0">
      <inkml:brushProperty name="width" value="0.025" units="cm"/>
      <inkml:brushProperty name="height" value="0.025" units="cm"/>
    </inkml:brush>
  </inkml:definitions>
  <inkml:trace contextRef="#ctx0" brushRef="#br0">149 0 16976,'0'0'4757,"0"13"-3967,7 104 974,41 209 0,-48-323-1580,4 31-2026,-4-34 1770,0 0-1,0 1 1,0-1-1,0 1 1,0-1-1,0 1 1,-1-1-1,1 1 1,0-1-1,0 0 1,0 1-1,0-1 1,0 1-1,-1-1 1,1 0-1,0 1 1,0-1-1,-1 0 1,1 1-1,0-1 1,-1 0 0,1 1-1,0-1 1,-1 0-1,1 0 1,0 1-1,-1-1 1,1 0-1,-1 0 1,1 0-1,0 1 1,-1-1-1,1 0 1,-1 0-1,1 0 1,-1 0-1,1 0 1,-1 0-1,1 0 1,0 0-1,-1 0 1,1 0-1,-1 0 1,1 0-1,-1-1 1,1 1-1,0 0 1,-1 0 0,1 0-1,-1 0 1,1-1-1,0 1 1,-1 0-1,1 0 1,0-1-1,-1 1 1,1 0-1,0-1 1,-1 1-1,1 0 1,0-1-1,-1 0 1,-26-21-4009,2-1 0,-45-49 0,23 20 5332,29 28 4781,18 23-5851,0 1-1,0-1 1,0 1-1,0-1 1,0 1-1,0-1 1,0 1-1,0-1 1,0 1-1,0-1 1,0 1-1,0-1 1,0 1-1,0-1 1,0 1-1,1-1 1,-1 1-1,0 0 1,0-1-1,0 1 1,1-1-1,-1 1 1,0-1-1,1 1 1,-1 0-1,0-1 1,1 1-1,-1 0 1,1-1-1,18-5 3248,9 3-3360,-23 3-507,152-15-87,-54 2-5402,-53 5-547</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04.066"/>
    </inkml:context>
    <inkml:brush xml:id="br0">
      <inkml:brushProperty name="width" value="0.025" units="cm"/>
      <inkml:brushProperty name="height" value="0.025" units="cm"/>
    </inkml:brush>
  </inkml:definitions>
  <inkml:trace contextRef="#ctx0" brushRef="#br0">78 0 12268,'0'0'8813,"-8"9"-7932,-3 5-607,0 0 1,1 0-1,-9 19 0,17-28-156,-1 0 0,0 1 1,1 0-1,0-1 0,0 1 1,1 0-1,0 0 0,0 0 1,0 0-1,1 0 0,-1 0 0,1 1 1,1-1-1,0 0 0,1 8 1,-1-12-107,0 0 0,1 1 0,-1-1 0,1 0 1,-1 0-1,1 0 0,0 0 0,0 0 0,0 0 0,0-1 1,0 1-1,0-1 0,0 1 0,1-1 0,-1 0 1,0 0-1,1 0 0,-1 0 0,1 0 0,-1 0 0,1-1 1,0 1-1,-1-1 0,1 0 0,0 0 0,-1 0 1,1 0-1,3-1 0,0 1 11,0 0 1,0-1-1,0 0 1,-1 0-1,1 0 1,0-1-1,0 0 1,-1 0-1,1 0 1,-1-1-1,9-5 1,-9 3 10,0 1 0,0-2 0,0 1-1,0 0 1,-1-1 0,0 0 0,0 0 0,0 0 0,-1-1 0,0 1 0,0-1 0,-1 1 0,3-11-1,-4 15-23,-1-1-1,0 1 0,0 0 0,0-1 0,0 1 0,0 0 0,0-1 0,-1 1 0,1 0 0,-1 0 0,1-1 0,-1 1 0,0 0 0,0 0 0,0 0 0,0 0 0,-3-3 0,2 3-43,0-1 0,-1 1-1,1 0 1,-1 0 0,0 1 0,0-1 0,0 1 0,0-1 0,0 1-1,0 0 1,0 0 0,0 0 0,0 0 0,0 1 0,-7-1 0,1 0-600,-27-1-1281,13 7-2994,7 4-2132</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04.602"/>
    </inkml:context>
    <inkml:brush xml:id="br0">
      <inkml:brushProperty name="width" value="0.025" units="cm"/>
      <inkml:brushProperty name="height" value="0.025" units="cm"/>
    </inkml:brush>
  </inkml:definitions>
  <inkml:trace contextRef="#ctx0" brushRef="#br0">1 1 14221,'0'0'7704,"0"11"-6786,0 6-582,1 53 935,-1-64-1189,0-1 0,1 1 0,0-1 0,0 0 0,1 1 0,-1-1 0,1 0 0,0 0 0,0 0 0,5 7 0,-5-11-58,-1 1 1,1-1-1,0 0 1,-1 1-1,1-1 1,0 0-1,0 0 1,0-1-1,0 1 1,-1 0-1,1-1 1,0 1-1,0-1 1,1 1-1,-1-1 1,0 0-1,0 0 1,0 0-1,0 0 1,0 0-1,0 0 1,0-1 0,0 1-1,0-1 1,0 1-1,0-1 1,0 0-1,0 0 1,0 0-1,1-1 0,8-4 162,0-1-1,0 1 1,13-14-1,-23 20-186,94-88 86,-95 87-89,0 1-1,0 0 0,1-1 0,-1 1 0,0 0 0,1-1 0,-1 1 0,0 0 0,1-1 1,-1 1-1,0 0 0,1 0 0,-1-1 0,0 1 0,1 0 0,-1 0 0,1 0 0,-1-1 1,1 1-1,-1 0 0,0 0 0,1 0 0,-1 0 0,1 0 0,-1 0 0,1 0 0,-1 0 1,1 0-1,-1 0 0,1 0 0,-1 0 0,0 1 0,1-1 0,-1 0 0,1 0 0,-1 0 1,0 0-1,1 1 0,-1-1 0,1 0 0,-1 1 0,0-1 0,1 0 0,-1 1 1,0-1-1,1 0 0,-1 1 0,0 0 0,7 31 234,-11 42 411,-5-25-592,9-49-528,3-1-194,-1-1 1,0 1-1,0-1 1,0 0-1,0 1 1,0-1-1,0 0 0,0-1 1,-1 1-1,1 0 1,-1 0-1,1-1 0,0-2 1,4-4-3670,8-12-8026</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04.981"/>
    </inkml:context>
    <inkml:brush xml:id="br0">
      <inkml:brushProperty name="width" value="0.025" units="cm"/>
      <inkml:brushProperty name="height" value="0.025" units="cm"/>
    </inkml:brush>
  </inkml:definitions>
  <inkml:trace contextRef="#ctx0" brushRef="#br0">190 62 15599,'0'0'3048,"-7"-6"16,0 1-2684,0 1 0,0-1 0,0 1 0,0 0 1,0 1-1,-10-4 0,14 6-340,0 1-1,0-1 1,0 0 0,0 1 0,0 0 0,0-1 0,0 1 0,0 0-1,0 1 1,0-1 0,0 0 0,0 1 0,0 0 0,0 0-1,0 0 1,1 0 0,-1 0 0,0 0 0,0 1 0,1 0 0,-1-1-1,1 1 1,0 0 0,-3 2 0,-1 2 51,1 1 1,0-1-1,0 1 0,1 0 1,0 0-1,0 1 0,0-1 1,1 1-1,0 0 1,-3 15-1,6-20-79,-1-1 0,1 0 0,-1 0 0,1 0 0,0 1 0,0-1 0,0 0 0,0 0 1,1 1-1,-1-1 0,1 0 0,-1 0 0,1 0 0,0 0 0,-1 0 0,1 0 0,0 0 0,0 0 0,1 0 0,-1 0 0,0 0 0,1-1 1,-1 1-1,1 0 0,-1-1 0,1 1 0,0-1 0,0 0 0,0 0 0,0 1 0,0-1 0,0 0 0,0-1 0,0 1 0,0 0 0,0-1 1,0 1-1,0-1 0,1 1 0,-1-1 0,0 0 0,0 0 0,0 0 0,4-1 0,2 1 17,0-1 0,-1 0-1,1 0 1,-1-1 0,1 0-1,-1 0 1,0-1 0,1 0-1,-1 0 1,-1-1 0,1 1 0,0-2-1,-1 1 1,0-1 0,6-5-1,-8 6 5,0 0 0,-1 0-1,1 0 1,-1 0 0,0 0 0,0 0-1,0-1 1,-1 0 0,1 1-1,-1-1 1,-1 0 0,1 0-1,-1 0 1,1-1 0,-1 1-1,-1 0 1,1 0 0,-1-1 0,0 1-1,0 0 1,0 0 0,-1-1-1,-1-6 1,1 10-70,-1 1 1,1-1-1,0 0 1,-1 0-1,1 1 0,-1-1 1,0 0-1,1 1 0,-1 0 1,0-1-1,0 1 1,0 0-1,0 0 0,0 0 1,0 0-1,0 0 1,0 1-1,-1-1 0,1 0 1,0 1-1,-3-1 0,-24 0-2281,7 7-3430,18 1-1176</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05.346"/>
    </inkml:context>
    <inkml:brush xml:id="br0">
      <inkml:brushProperty name="width" value="0.025" units="cm"/>
      <inkml:brushProperty name="height" value="0.025" units="cm"/>
    </inkml:brush>
  </inkml:definitions>
  <inkml:trace contextRef="#ctx0" brushRef="#br0">0 7 14350,'0'0'10826,"53"9"-9897,-21-9-513,8 0-352,1 0-192,1 0-1538,-3-5-2209,-5-5-4101</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05.769"/>
    </inkml:context>
    <inkml:brush xml:id="br0">
      <inkml:brushProperty name="width" value="0.025" units="cm"/>
      <inkml:brushProperty name="height" value="0.025" units="cm"/>
    </inkml:brush>
  </inkml:definitions>
  <inkml:trace contextRef="#ctx0" brushRef="#br0">129 1 18449,'0'0'1223,"-9"2"176,4 0-1329,0 0 0,0 0 0,0 0 0,1 1 0,-1 0 0,1 0 0,-1 0 0,1 0 0,0 1 0,0 0 0,1 0 0,-1 0 0,1 0 0,0 0 0,0 1 0,0-1 0,1 1 0,-1 0 0,1 0 0,0 0 0,1 0 0,-1 0 0,1 0 1,-1 10-1,-1-1 182,0 0 1,2 0 0,-1 1-1,2-1 1,0 0-1,3 25 1,-2-36-236,-1 0-1,1 0 1,0 0 0,0-1-1,0 1 1,0 0 0,0-1-1,1 1 1,-1-1 0,1 1-1,0-1 1,-1 0-1,1 0 1,0 0 0,0 0-1,1 0 1,-1 0 0,0 0-1,1-1 1,-1 1 0,1-1-1,-1 1 1,1-1 0,0 0-1,-1 0 1,1 0-1,0-1 1,0 1 0,0-1-1,0 1 1,-1-1 0,1 0-1,0 0 1,0-1 0,0 1-1,0 0 1,0-1 0,0 0-1,4-1 1,46-18-437,-46 16 380,0 1-1,0 0 0,0 0 0,0 0 0,0 1 1,0 0-1,1 1 0,-1 0 0,11-1 0,-17 3 47,-1-1 0,1 0 0,0 0 0,-1 1 0,1-1-1,-1 1 1,1-1 0,-1 1 0,1-1 0,-1 1 0,1-1-1,-1 1 1,1-1 0,-1 1 0,1-1 0,-1 1 0,0 0-1,1-1 1,-1 1 0,0 0 0,0-1 0,0 1 0,1 0-1,-1 0 1,0-1 0,0 1 0,0 0 0,0-1 0,0 1-1,0 0 1,0 0 0,0-1 0,-1 2 0,-5 26 575,2-21-431,-1 1 1,0-1-1,0 0 1,-1-1-1,0 1 0,0-1 1,-1 0-1,1-1 1,-1 1-1,-1-1 1,1-1-1,-1 1 0,-12 4 1,7-3 86,0-2 0,0 1 1,-1-2-1,1 0 0,-1 0 0,0-1 0,-25 0 1,38-2-321,0 0 1,0 0-1,0 0 1,1 0-1,-1 1 1,0-1-1,0-1 1,0 1-1,0 0 1,0 0 0,0 0-1,1 0 1,-1 0-1,0-1 1,0 1-1,0 0 1,0-1-1,1 1 1,-1-1-1,0 1 1,0-1-1,1 1 1,-1-1-1,0 0 1,1 1 0,-1-1-1,1 0 1,-1 1-1,1-1 1,-1 0-1,1 0 1,0 1-1,-1-1 1,1 0-1,0 0 1,-1 0-1,1 0 1,0 1-1,0-1 1,0 0 0,0 0-1,0-2 1,0 2-207,1-1 0,0 0 0,-1 0 0,1 1 0,0-1 0,0 0 0,0 1 0,0-1 0,1 1 0,-1-1 0,0 1 0,1-1 0,-1 1 0,1 0 0,-1 0 0,1 0-1,-1 0 1,1 0 0,2-1 0,25-9-4969,6 0-1329</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06.148"/>
    </inkml:context>
    <inkml:brush xml:id="br0">
      <inkml:brushProperty name="width" value="0.025" units="cm"/>
      <inkml:brushProperty name="height" value="0.025" units="cm"/>
    </inkml:brush>
  </inkml:definitions>
  <inkml:trace contextRef="#ctx0" brushRef="#br0">85 1 11403,'0'0'10249,"-9"3"-9314,5-3-823,0 1 1,0 1 0,0-1-1,1 1 1,-1-1-1,0 1 1,1 0 0,-1 0-1,1 1 1,0-1-1,0 1 1,0-1 0,0 1-1,0 0 1,0 0-1,1 0 1,0 1 0,-1-1-1,1 1 1,0-1-1,1 1 1,-1 0 0,1-1-1,-1 1 1,1 0-1,0 0 1,1 0 0,-1 0-1,1 0 1,0 0-1,0 6 1,0-9-101,0 1 1,0-1-1,0 0 0,0 0 1,1 1-1,-1-1 0,0 0 0,1 0 1,-1 1-1,1-1 0,-1 0 1,1 0-1,0 0 0,-1 0 0,1 0 1,0 0-1,0 0 0,0 0 1,0 0-1,0 0 0,0 0 0,0-1 1,0 1-1,0 0 0,0-1 1,2 2-1,0-1 16,0 0-1,1 0 1,-1-1-1,0 1 1,1-1 0,-1 1-1,1-1 1,-1 0-1,1-1 1,4 1 0,-5-1-183,1 1 0,0-1 1,0 1-1,-1-1 1,1 0-1,0-1 1,-1 1-1,1-1 0,-1 1 1,0-1-1,1 0 1,-1 0-1,0 0 1,0-1-1,0 1 0,-1-1 1,1 0-1,0 0 1,-1 0-1,3-4 1,-4 6 54,2-20-3440,-11 12-3577,-2 7 636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06.710"/>
    </inkml:context>
    <inkml:brush xml:id="br0">
      <inkml:brushProperty name="width" value="0.025" units="cm"/>
      <inkml:brushProperty name="height" value="0.025" units="cm"/>
    </inkml:brush>
  </inkml:definitions>
  <inkml:trace contextRef="#ctx0" brushRef="#br0">1970 293 6598,'-13'-5'929,"-23"-13"-163,0-1 0,1-2 0,-48-37 0,60 39-636,-1 0 0,-1 2 0,-1 1 0,0 1 0,-1 1 0,-1 1 0,0 1 0,0 2-1,-2 1 1,1 1 0,-1 1 0,0 2 0,0 1 0,-55 0 0,8 7-87,1 2 0,0 4 0,-145 37 0,122-17 232,1 4 1,-131 65-1,199-82-266,2 1 0,0 2 0,1 0 0,0 2 0,2 1 0,1 1 1,0 1-1,2 1 0,1 1 0,1 1 0,1 1 0,2 0 0,0 2 0,2 0 0,2 0 0,0 1 0,2 1 0,2 0 0,1 1 0,1-1 0,2 2 0,-2 39 0,4-21 23,1-1 0,10 85-1,-5-118-29,0 0 0,1 0 0,1 0 0,1-1 0,0 1 0,2-2-1,0 1 1,0-1 0,2 0 0,0-1 0,12 15 0,-1-6-7,0 0 1,2-2-1,0-1 0,1 0 1,2-2-1,0-1 0,0-1 1,2-1-1,0-2 1,1 0-1,0-2 0,1-1 1,1-2-1,44 9 0,42-3-1,0-4-1,1-6 0,136-10 1,-161-4-139,-1-3 0,0-5 1,-1-3-1,-1-4 0,-1-5 0,-2-3 1,-1-4-1,135-77 0,-155 73 317,103-82-1,-140 98-62,-2-1-1,-1-1 0,0-2 1,-2 0-1,33-53 0,-49 68-17,-1-1 0,-1 0 0,1 0 0,-2 0 0,0-1 0,-1 0 0,-1 0 0,0 0 0,-1-1 0,0 1 0,-1-1 0,-2-24 0,-2 21 4,0 0-1,-1 0 1,-1 0 0,-1 1 0,-1-1 0,0 2 0,-1-1 0,-1 1 0,-13-20 0,2 9-111,-2 1 1,0 1 0,-2 1 0,0 1-1,-2 1 1,-1 2 0,0 0 0,-1 2-1,-2 1 1,0 1 0,-35-14 0,-147-40-4027,94 38 76</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06.666"/>
    </inkml:context>
    <inkml:brush xml:id="br0">
      <inkml:brushProperty name="width" value="0.025" units="cm"/>
      <inkml:brushProperty name="height" value="0.025" units="cm"/>
    </inkml:brush>
  </inkml:definitions>
  <inkml:trace contextRef="#ctx0" brushRef="#br0">186 74 7431,'0'0'11050,"-9"-4"-9277,5 2-1629,1 0 1,-1 0-1,0 0 0,0 0 1,0 1-1,0 0 0,0 0 1,0 0-1,0 0 0,0 1 1,0 0-1,0-1 0,0 1 1,-1 1-1,1-1 0,0 1 1,0-1-1,0 1 0,0 1 1,0-1-1,0 0 1,0 1-1,1 0 0,-6 3 1,4-3 6,1 0 1,-1 1 0,0 0-1,1 0 1,0 0 0,-1 1-1,1-1 1,1 1 0,-1 0-1,0 0 1,1 0-1,0 1 1,0-1 0,0 1-1,1 0 1,-1 0 0,1 0-1,0 0 1,1 0 0,-1 0-1,0 7 1,3-10-146,-1-1 0,1 1 0,-1-1 0,1 0 0,0 1 0,0-1 0,0 0 0,0 1 0,0-1 0,0 0 0,0 0 0,0 0 0,0 0 0,1 0 0,-1 0 0,0 0 0,1 0 0,-1 0 0,1-1 0,-1 1 0,1-1 0,-1 1 0,1-1 0,-1 1 0,1-1 0,-1 0 0,1 0 0,0 0 0,-1 0 0,1 0 0,1 0 0,57-2 133,-51-1-170,-1 1 0,0-1 0,1 0 0,-1-1 0,0 0 0,-1 0 1,1-1-1,-1 0 0,0 0 0,0-1 0,9-10 0,-11 11 3,0 0 1,0 0-1,-1 0 1,0-1-1,0 0 0,0 1 1,0-2-1,-1 1 1,0 0-1,-1-1 1,1 1-1,-1-1 0,-1 0 1,3-13-1,-4 20 27,0-1 0,-1 1 0,1 0 0,0-1 0,0 1-1,0 0 1,0 0 0,-1-1 0,1 1 0,0 0 0,0-1-1,0 1 1,-1 0 0,1 0 0,0 0 0,-1-1 0,1 1-1,0 0 1,0 0 0,-1 0 0,1 0 0,0 0 0,-1 0-1,1-1 1,0 1 0,-1 0 0,1 0 0,0 0 0,-1 0 0,1 0-1,0 0 1,-1 0 0,1 0 0,0 0 0,-1 1 0,1-1-1,0 0 1,-1 0 0,1 0 0,0 0 0,-1 0 0,1 1-1,-1-1 1,-15 8-86,9 0 113,0-1 0,0 1 0,1 0 0,0 1 0,1-1 0,0 1 0,0 0 0,1 1 0,0-1 0,1 1 0,0 0 0,1 0 0,-1 0 0,2 0 0,-1 13 0,2-22-19,0 0-1,0 0 1,0 0 0,0 0-1,0 0 1,0 0 0,1 0-1,-1 0 1,0 0 0,1 0-1,-1 0 1,1 0 0,-1 0 0,1 0-1,0 0 1,-1-1 0,1 1-1,0 0 1,-1 0 0,1-1-1,0 1 1,0 0 0,0-1-1,0 1 1,0-1 0,-1 1 0,1-1-1,0 1 1,0-1 0,0 0-1,0 1 1,0-1 0,1 0-1,-1 0 1,0 0 0,0 0-1,0 0 1,0 0 0,0 0-1,0 0 1,0 0 0,0-1 0,0 1-1,0 0 1,0-1 0,1 0-1,4 0 31,-1-1 0,1 0 0,0 0-1,-1 0 1,0-1 0,0 0 0,6-4-1,5-7-52,-1-1-1,-1-1 1,0 0-1,-1-1 0,0-1 1,-2 0-1,0 0 1,15-37-1,-37 78-21,5-12 105,1 0 0,0 0 0,0 1-1,1-1 1,1 1 0,0 0 0,0 0-1,1 0 1,1 0 0,0 0 0,1 17-1,0-27-89,1-1 0,-1 0 0,1 0 0,-1 0 0,1 1 0,-1-1-1,1 0 1,0 0 0,-1 0 0,1 0 0,0 0 0,0 0 0,0-1-1,0 1 1,0 0 0,0 0 0,0 0 0,0-1 0,0 1 0,0-1-1,0 1 1,0-1 0,1 1 0,-1-1 0,0 0 0,0 1-1,0-1 1,1 0 0,-1 0 0,0 0 0,0 0 0,1 0 0,-1 0-1,0 0 1,0-1 0,1 1 0,-1 0 0,0-1 0,0 1 0,0-1-1,1 1 1,-1-1 0,1 0 0,27-16-3327,-11-3-3519,-10-1-1331</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06.995"/>
    </inkml:context>
    <inkml:brush xml:id="br0">
      <inkml:brushProperty name="width" value="0.025" units="cm"/>
      <inkml:brushProperty name="height" value="0.025" units="cm"/>
    </inkml:brush>
  </inkml:definitions>
  <inkml:trace contextRef="#ctx0" brushRef="#br0">1 0 19635,'0'0'9064</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07.368"/>
    </inkml:context>
    <inkml:brush xml:id="br0">
      <inkml:brushProperty name="width" value="0.025" units="cm"/>
      <inkml:brushProperty name="height" value="0.025" units="cm"/>
    </inkml:brush>
  </inkml:definitions>
  <inkml:trace contextRef="#ctx0" brushRef="#br0">76 0 8008,'0'0'15086,"-13"80"-13132,3-38-417,-3 4-160,-1 3-384,3-6-448,0 0-385,7-4-160,4-4 32,0-3-224,0-6-609,0-5-800,4-8-1666,1-9-2531</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07.695"/>
    </inkml:context>
    <inkml:brush xml:id="br0">
      <inkml:brushProperty name="width" value="0.025" units="cm"/>
      <inkml:brushProperty name="height" value="0.025" units="cm"/>
    </inkml:brush>
  </inkml:definitions>
  <inkml:trace contextRef="#ctx0" brushRef="#br0">1 1 10858,'0'0'14094,"50"34"-13678,-12-31-192,5-3-160,6 0-576,0-8-1923,-1-4-1889,-6 1-3651</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08.568"/>
    </inkml:context>
    <inkml:brush xml:id="br0">
      <inkml:brushProperty name="width" value="0.025" units="cm"/>
      <inkml:brushProperty name="height" value="0.025" units="cm"/>
    </inkml:brush>
  </inkml:definitions>
  <inkml:trace contextRef="#ctx0" brushRef="#br0">224 285 14510,'0'0'1841,"-9"-1"594,0 1-2169,0-1-1,-1 1 1,1 1 0,0 0 0,0 0 0,0 1 0,0 0 0,0 1-1,0-1 1,0 2 0,1-1 0,-1 1 0,1 1 0,-12 8 0,12-7 48,0 0 1,1 1 0,0 1 0,0-1-1,-7 12 1,11-15-228,1-1 0,0 1 1,0 0-1,0 0 0,1 0 0,-1 0 0,1 0 0,0 0 1,0 0-1,1 0 0,-1 1 0,1-1 0,0 0 0,0 0 0,1 5 1,0-7-75,-1 0-1,1 0 1,0-1 0,0 1 0,0 0 0,1-1 0,-1 1 0,0-1 0,0 1 0,1-1 0,-1 0-1,1 0 1,-1 0 0,1 0 0,0 0 0,-1 0 0,1 0 0,0 0 0,0 0 0,0-1 0,0 1-1,-1-1 1,1 1 0,0-1 0,0 0 0,0 0 0,0 0 0,0 0 0,4-1 0,2 1 35,0 0 1,0-1-1,0 1 0,-1-2 1,1 0-1,10-3 1,-10 2-14,0-2 0,0 1 0,-1-1 0,1 0 0,-1-1-1,0 1 1,-1-2 0,1 1 0,5-8 0,-7 9-14,-1-1-1,-1 1 1,1-1-1,-1 1 0,1-1 1,-2 0-1,1 0 1,-1 0-1,0-1 0,0 1 1,0 0-1,-1-1 1,0-7-1,-1 13-24,0 0 0,0 0 1,0 1-1,0-1 0,0 0 1,0 0-1,-1 1 0,1-1 0,0 0 1,-1 0-1,1 1 0,-1-1 0,1 0 1,0 1-1,-1-1 0,1 0 0,-1 1 1,0-1-1,1 1 0,-1-1 0,0 1 1,1-1-1,-1 1 0,0 0 0,1-1 1,-1 1-1,0 0 0,0-1 1,1 1-1,-1 0 0,0 0 0,0 0 1,1 0-1,-1 0 0,0 0 0,0 0 1,0 0-1,1 0 0,-1 0 0,0 0 1,0 0-1,-1 1 0,-1-1-23,1 1 0,-1 0 0,1-1 0,-1 1 0,1 0 0,-1 0 0,1 0 0,0 1 0,-1-1 0,1 0 0,0 1 0,-3 2-1,2 0 16,0 1-1,0-1 0,0 1 1,1-1-1,0 1 0,0 0 1,0 0-1,-2 8 0,4-12 21,0 0-1,-1 0 1,1 0 0,0 0-1,0 1 1,0-1-1,0 0 1,0 0-1,0 0 1,0 0-1,1 0 1,-1 0-1,0 1 1,0-1-1,1 0 1,-1 0-1,1 0 1,-1 0-1,1 0 1,-1 0-1,1 0 1,0 0-1,0 0 1,-1-1-1,1 1 1,0 0-1,0 0 1,0-1-1,0 1 1,0 0-1,0-1 1,0 1-1,0-1 1,0 1-1,0-1 1,0 0 0,0 1-1,0-1 1,0 0-1,0 0 1,1 0-1,-1 0 1,0 0-1,2 0 1,6-1 34,1 0-1,-1-1 1,0 0 0,0 0 0,0-1 0,0 0 0,0-1-1,0 0 1,-1 0 0,0-1 0,0 0 0,0 0 0,0-1 0,-1 0-1,0-1 1,0 1 0,-1-1 0,0-1 0,0 1 0,0-1 0,-1 0-1,0 0 1,-1-1 0,5-13 0,-9 18-195,-6 9 8,-7 11-11,7-8 170,1 1 0,0 0 0,1 0-1,0 1 1,0-1 0,1 1 0,0 0 0,1 0-1,0 0 1,1 0 0,-1 12 0,2-21-9,0-1 0,0 1 0,0 0-1,0 0 1,0 0 0,0 0 0,0 0 0,1 0 0,-1 0 0,0 0 0,0 0 0,1 0 0,-1-1 0,1 1 0,-1 0 0,1 0 0,-1 0 0,1-1 0,-1 1-1,1 0 1,0-1 0,-1 1 0,1 0 0,0-1 0,0 1 0,-1-1 0,1 1 0,0-1 0,0 1 0,0-1 0,1 1 0,1-1 17,0 0 1,0 1 0,0-1-1,0-1 1,0 1-1,0 0 1,1-1 0,-1 1-1,0-1 1,3-1-1,4-2 28,0 0 0,1 0 0,-2-1 0,19-12 0,-7-1-516,0-1 0,33-38 0,-62 73 341,0 0 211,1-1-1,0 1 1,1 0 0,1 1-1,0-1 1,1 1 0,-3 31-1,7-47-78,0 0 1,0 1-1,0-1 0,0 0 0,0 0 1,0 1-1,1-1 0,-1 0 0,0 1 0,1-1 1,-1 0-1,1 0 0,-1 0 0,1 1 1,0-1-1,-1 0 0,1 0 0,0 0 1,0 0-1,0 0 0,0 0 0,0 0 0,0 0 1,0-1-1,0 1 0,0 0 0,0-1 1,1 2-1,1-2 20,0 1 1,1-1-1,-1 1 0,0-1 1,0 0-1,0 0 0,0 0 1,0-1-1,0 1 1,0-1-1,5-1 0,4-2 35,-1 0-1,0 0 1,0-2 0,0 1-1,14-11 1,-7 1-96,-1 0 0,0-2 0,-1 0 0,-1 0 0,-1-2 0,0 1-1,-1-2 1,10-22 0,7-22-439,29-88 1,-38 93 186,-55 135 562,24-54-115,0 0-1,1 1 1,-11 42-1,17-48-185,0-1 0,1 1-1,1 0 1,1-1-1,0 1 1,1 0-1,1 0 1,1-1-1,0 1 1,1-1-1,1 0 1,8 21 0,-12-37-11,-1 1 1,1-1-1,-1 1 1,1 0 0,-1-1-1,0 1 1,1 0 0,-1-1-1,0 1 1,0 0 0,1 0-1,-1-1 1,0 1 0,0 0-1,0 0 1,0-1 0,0 1-1,0 0 1,0 0-1,0-1 1,0 1 0,0 0-1,0 0 1,0-1 0,-1 1-1,1 0 1,0-1 0,-1 1-1,1 0 1,0-1 0,-2 2-1,1-1 12,-1-1-1,1 0 0,0 0 0,-1 0 1,1 0-1,-1 0 0,1 0 0,-1 0 1,1-1-1,-1 1 0,1 0 0,0-1 1,-1 1-1,-2-2 0,-48-29-325,34 15 362,0-1 0,2-1 1,0 0-1,1-1 0,1-1 0,-20-37 1,33 54 37,0 1 0,0 0 0,0-1 1,0 1-1,0 0 0,0-1 1,1 0-1,-1 1 0,1-1 1,-1 1-1,1-1 0,0-2 1,1 4-21,-1 0 1,0 0-1,0 0 1,1 0-1,-1 0 1,0 0 0,1 1-1,-1-1 1,1 0-1,0 0 1,-1 0-1,1 1 1,-1-1-1,1 0 1,0 0 0,0 1-1,-1-1 1,1 1-1,0-1 1,0 1-1,1-1 1,5-1 41,-1 0 1,1 1 0,-1 0 0,1 0-1,0 1 1,-1 0 0,9 1-1,3-1-261,87 6-596,-14 0-5578,-42-6-2925</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09.972"/>
    </inkml:context>
    <inkml:brush xml:id="br0">
      <inkml:brushProperty name="width" value="0.025" units="cm"/>
      <inkml:brushProperty name="height" value="0.025" units="cm"/>
    </inkml:brush>
  </inkml:definitions>
  <inkml:trace contextRef="#ctx0" brushRef="#br0">0 1 10314,'1'0'297,"0"0"0,-1 0 0,1 0 1,0 0-1,-1 0 0,1 0 0,0 0 1,0 0-1,-1 0 0,1 0 0,0 1 1,-1-1-1,1 0 0,-1 0 0,1 1 1,0-1-1,-1 1 0,1-1 0,-1 0 1,1 1-1,-1-1 0,1 1 0,-1-1 1,1 1-1,-1 0 0,1 0 0,9 24 3141,-1 40-2357,-7-47-28,-2-14-984,1 1 1,-1 0-1,1 0 1,1-1 0,-1 1-1,1-1 1,-1 1 0,1-1-1,3 5 1,-4-9-63,-1 1 0,1 0 1,0-1-1,-1 1 0,1 0 0,0-1 1,0 1-1,-1-1 0,1 1 0,0-1 1,0 1-1,0-1 0,0 0 0,0 1 1,-1-1-1,1 0 0,0 0 0,0 1 1,0-1-1,1 0 0,0-1 14,1 1-1,-1-1 1,0 1-1,0-1 1,0 0-1,0 1 1,0-1 0,0 0-1,0 0 1,0-1-1,-1 1 1,3-2-1,8-8 27,-2-1-1,0 0 1,0 0-1,-1-1 1,-1 0-1,10-19 0,-7 12-82,-11 20 28,0 0 1,0-1-1,0 1 0,0 0 1,1-1-1,-1 1 1,0 0-1,0-1 1,0 1-1,0 0 1,0 0-1,0-1 1,0 1-1,1 0 1,-1 0-1,0-1 0,0 1 1,0 0-1,1 0 1,-1 0-1,0-1 1,0 1-1,1 0 1,-1 0-1,0 0 1,0 0-1,1 0 0,-1-1 1,0 1-1,1 0 1,-1 0-1,0 0 1,0 0-1,1 0 1,-1 0-1,0 0 1,1 0-1,-1 0 1,0 0-1,1 0 0,-1 0 1,0 0-1,0 0 1,1 1-1,4 16-183,-5 40 123,0-45 101,0-7-192,0 7 223,0 0-1,1-1 1,0 1 0,4 18 0,-4-27-267,0 0 0,0 0 1,1-1-1,-1 1 0,1 0 1,-1-1-1,1 1 0,0-1 1,3 4-1,-3-4-285,0 0 0,0-1-1,0 0 1,0 1 0,0-1 0,0 0 0,0 0-1,1 0 1,-1 0 0,0-1 0,1 1 0,-1-1-1,5 1 1,16 0-9665</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10.664"/>
    </inkml:context>
    <inkml:brush xml:id="br0">
      <inkml:brushProperty name="width" value="0.025" units="cm"/>
      <inkml:brushProperty name="height" value="0.025" units="cm"/>
    </inkml:brush>
  </inkml:definitions>
  <inkml:trace contextRef="#ctx0" brushRef="#br0">63 0 10282,'0'0'9491,"-9"5"-8855,6-3-562,-1 0 0,1 0 0,-1 0 1,1 1-1,0-1 0,0 1 0,0 0 1,0 0-1,0 0 0,1 0 0,-1 0 0,1 1 1,0-1-1,0 1 0,0 0 0,1-1 1,-1 1-1,1 0 0,0 0 0,0 0 1,0 0-1,1 0 0,-1 0 0,1 0 1,0 0-1,0 0 0,0 1 0,1-1 0,-1 0 1,1 0-1,2 4 0,-2-6-59,0-1 0,0 1 0,0-1 0,0 1-1,0-1 1,1 0 0,-1 0 0,1 1 0,-1-1-1,1 0 1,-1 0 0,1-1 0,0 1 0,-1 0 0,1 0-1,0-1 1,0 1 0,-1-1 0,1 0 0,0 1-1,0-1 1,0 0 0,0 0 0,0 0 0,-1 0 0,1 0-1,0-1 1,0 1 0,3-2 0,1 1 68,0-1 0,0 1 1,0-1-1,0-1 0,-1 1 0,1-1 0,9-6 1,31-38 394,-26 25-225,-20 21-258,1 1 0,-1 0 0,0 0 0,0 0 0,0 0 0,0 0 0,0 0 0,0 0 0,0-1 0,1 1 0,-1 0 0,0 0 0,0 0 0,0 0 0,0 0 0,1 0 0,-1 0 0,0 0 0,0 0 1,0 0-1,0 0 0,1 0 0,-1 0 0,0 0 0,0 0 0,0 0 0,0 0 0,0 0 0,1 0 0,-1 0 0,0 0 0,0 0 0,0 0 0,0 0 0,1 0 0,-1 1 0,0-1 0,0 0 0,0 0 0,0 0 0,0 0 0,0 0 0,1 0 0,-1 0 0,0 1 0,0-1 0,0 0 0,0 0 0,0 0 0,0 0 0,0 0 0,0 1 0,0-1 0,0 0 0,0 0 0,0 0 1,0 1-1,4 18-97,-3 29 39,-2-42 3,1 59-2083,0-22-5451,0-32-440</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11.059"/>
    </inkml:context>
    <inkml:brush xml:id="br0">
      <inkml:brushProperty name="width" value="0.025" units="cm"/>
      <inkml:brushProperty name="height" value="0.025" units="cm"/>
    </inkml:brush>
  </inkml:definitions>
  <inkml:trace contextRef="#ctx0" brushRef="#br0">202 79 10666,'0'0'4068,"5"-9"-700,1 0-2399,-4 6-670,0 0-1,0 0 1,0 0-1,0 0 0,0 0 1,-1-1-1,0 1 0,1-1 1,-1 1-1,-1-1 1,1 1-1,0-1 0,-1-4 1,0 7-233,0 1 0,0-1 0,-1 1 1,1-1-1,0 1 0,-1-1 0,1 1 1,0-1-1,-1 1 0,1-1 0,-1 1 1,1 0-1,-1-1 0,1 1 0,-1 0 1,1-1-1,-1 1 0,1 0 0,-1 0 1,1-1-1,-1 1 0,0 0 0,1 0 1,-1 0-1,1 0 0,-1 0 0,0 0 1,1 0-1,-1 0 0,1 0 0,-1 0 0,0 0 1,1 0-1,-2 1 0,-24 4 13,13 2-64,0 1 1,0 0 0,0 0 0,1 1-1,1 1 1,-1 0 0,2 0-1,-1 1 1,1 1 0,1-1 0,0 2-1,1-1 1,0 1 0,1 1 0,1-1-1,0 1 1,0 0 0,-4 20 0,10-32-46,0 0-1,0 0 1,0 0 0,0 0 0,0 0 0,0 0 0,0 0 0,1 0 0,-1 0 0,1 0 0,-1 0 0,1 0 0,0 0 0,0 0 0,0 0 0,0-1 0,0 1 0,0 0 0,1-1 0,-1 1 0,1-1 0,-1 1 0,1-1 0,-1 1 0,1-1 0,0 0-1,-1 0 1,1 0 0,0 0 0,0 0 0,0-1 0,0 1 0,0 0 0,0-1 0,0 1 0,0-1 0,0 0 0,0 0 0,0 0 0,4 0 0,6 0-1150,0 0 0,0-1 0,0 0 0,0-1 0,22-6 0,13-9-6428</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11.469"/>
    </inkml:context>
    <inkml:brush xml:id="br0">
      <inkml:brushProperty name="width" value="0.025" units="cm"/>
      <inkml:brushProperty name="height" value="0.025" units="cm"/>
    </inkml:brush>
  </inkml:definitions>
  <inkml:trace contextRef="#ctx0" brushRef="#br0">69 1 15054,'0'0'6823,"-13"60"-5606,2-16-256,-1 7-289,-3 5 97,6-1-32,0-3-225,9-3-287,0-6-161,0-9 32,13-8-96,-2-9-705,3-8-1281,0-9-1537,-3 0-2851</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12.094"/>
    </inkml:context>
    <inkml:brush xml:id="br0">
      <inkml:brushProperty name="width" value="0.025" units="cm"/>
      <inkml:brushProperty name="height" value="0.025" units="cm"/>
    </inkml:brush>
  </inkml:definitions>
  <inkml:trace contextRef="#ctx0" brushRef="#br0">148 18 7976,'0'0'5466,"-9"-2"-3485,-30-7-439,37 8-1391,0 1 0,0 0 0,0 0 0,-1 0 0,1 0 0,0 0 0,0 1 0,0-1 0,0 1 0,0-1 0,0 1 0,1 0 0,-1 0 0,0 0 0,0 0 0,0 0 0,1 0 0,-1 0 0,0 0 0,1 1 0,-2 1 0,-25 35 1996,21-27-1396,4-6-580,0 0 1,0 1-1,1-1 1,0 1-1,0 0 1,0-1 0,1 1-1,-2 10 1,3-15-141,0 0 0,0 0 1,0 0-1,0 0 0,0 0 1,0 0-1,0 0 0,0 0 0,0 0 1,1 0-1,-1 0 0,0 0 1,1 0-1,-1 0 0,1 0 1,-1 0-1,1 0 0,-1-1 1,1 1-1,0 0 0,-1 0 0,2 0 1,-1 0-17,1-1 0,-1 1 0,1-1 0,-1 0 1,1 0-1,0 0 0,-1 0 0,1 0 0,-1 0 1,1 0-1,-1 0 0,1 0 0,-1-1 0,1 1 0,-1-1 1,1 1-1,-1-1 0,1 0 0,1-1 0,5-4-130,0 0 0,0 0 1,-1 0-1,0-1 0,-1 0 0,0-1 0,0 0 0,0 0 0,-1 0 0,0 0 0,-1-1 0,0 0 0,0 0 0,3-10 0,-7 17 62,-15 28-124,7-14 231,5-6 10,0-1 0,1 1 0,0 0-1,0 0 1,0 0 0,1 0 0,-1 0 0,2 0 0,-1 0 0,1 0 0,0 1-1,1 9 1,-1-14-44,1 1-1,0-1 1,0 0 0,0 1-1,0-1 1,0 0-1,0 1 1,1-1 0,-1 0-1,1 0 1,0 0-1,-1 0 1,1-1 0,0 1-1,0 0 1,0-1-1,0 1 1,0-1 0,1 0-1,-1 0 1,0 0-1,1 0 1,-1 0 0,1 0-1,-1 0 1,1-1-1,-1 0 1,1 1 0,-1-1-1,1 0 1,4 0-1,0 0 4,0 0-1,0-1 0,0 0 1,0 0-1,0 0 1,-1-1-1,1 0 0,0 0 1,-1-1-1,1 0 1,-1 0-1,0 0 0,0-1 1,0 0-1,-1 0 1,1-1-1,7-8 0,-7 6-8,0 0-1,0 0 0,-1-1 1,0 0-1,-1 0 0,0-1 1,0 1-1,0-1 0,-1 0 1,-1 0-1,1 0 0,1-18 1,-4 27-24,0-1 1,0 1 0,1-1-1,-1 0 1,0 1-1,0-1 1,0 1-1,0-1 1,0 0 0,0 1-1,0-1 1,0 0-1,0 1 1,0-1-1,-1 1 1,1-1 0,0 0-1,0 1 1,-1-1-1,1 1 1,0-1-1,0 1 1,-1-1 0,1 1-1,-1-1 1,1 1-1,0-1 1,-1 1-1,0-1 1,-16 7-164,-13 25 127,24-19 147,0 0 1,1 0-1,-6 17 1,8 5 291,3-33-378,0 0 1,0 0 0,0 0 0,1 0-1,-1 0 1,0-1 0,1 1-1,-1 0 1,1 0 0,-1 0 0,1-1-1,-1 1 1,1 0 0,-1-1-1,1 1 1,0 0 0,-1-1 0,1 1-1,0-1 1,0 1 0,-1-1 0,1 1-1,0-1 1,0 0 0,0 1-1,0-1 1,-1 0 0,3 0 0,5 1 92,-1-1 0,1 0 1,-1-1-1,1 0 1,-1 0-1,1-1 1,-1 0-1,1 0 1,-1 0-1,0-1 1,0 0-1,0-1 1,-1 0-1,1 0 1,9-8-1,1-1-160,-1-1-1,0-1 1,-1 0-1,18-24 1,-30 39-805,-6 13 629,-9 22 502,9-27-275,1-1 50,-11 44 465,13-50-508,-1 0 1,1 0-1,0 1 1,0-1 0,0 0-1,0 0 1,0 0-1,0 1 1,0-1-1,0 0 1,0 0-1,1 0 1,-1 1 0,1-1-1,-1 0 1,0 0-1,1 0 1,0 0-1,-1 0 1,1 0-1,0 0 1,-1 0 0,1 0-1,0 0 1,0 0-1,0-1 1,0 1-1,0 0 1,0-1-1,0 1 1,0 0 0,0-1-1,0 1 1,0-1-1,0 0 1,0 1-1,2-1 1,3 1-403,0-1 1,0 0-1,0 0 1,0 0-1,0-1 0,0 0 1,0 0-1,0-1 1,7-2-1,-1-2-1387,0 1 0,0-2 0,-1 0 0,0 0 0,0-1 0,9-9 0,10-12-3390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17.023"/>
    </inkml:context>
    <inkml:brush xml:id="br0">
      <inkml:brushProperty name="width" value="0.025" units="cm"/>
      <inkml:brushProperty name="height" value="0.025" units="cm"/>
    </inkml:brush>
  </inkml:definitions>
  <inkml:trace contextRef="#ctx0" brushRef="#br0">1 163 5733,'0'0'4159,"2"-9"-3865,7-26-177,-8 34-114,0-1-1,0 1 1,0 0-1,0-1 1,0 1-1,0 0 1,1 0-1,-1-1 1,0 1-1,1 0 1,-1 1-1,1-1 1,-1 0-1,1 0 1,-1 0-1,1 1 1,-1-1-1,1 1 1,0-1-1,-1 1 1,1 0-1,0 0 1,0 0-1,-1 0 1,3 0-1,40 4 45,6 10 111,-34-9-119,0 0 0,0-1 0,1-1 0,20 1 0,26-5 499,1-3 0,85-17 0,64-5 122,-45 19-304,306-24 836,-417 25-1085,327-31 1165,-290 33-991,0 4-1,105 13 1,614 54-116,-101 12-40,-248-21 204,1-31 242,-176-24-507,554-24 32,-183-35 409,-1 60-17,-129 12-350,-81-6 7,214 11 105,-83-4-78,-183-8 274,419-45-1,-798 34-490,-12 0-52,0 1 1,0 0-1,0 1 1,0 0 0,0 0-1,0 0 1,11 2 0,-16 0-627,-12-2-7790</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12.467"/>
    </inkml:context>
    <inkml:brush xml:id="br0">
      <inkml:brushProperty name="width" value="0.025" units="cm"/>
      <inkml:brushProperty name="height" value="0.025" units="cm"/>
    </inkml:brush>
  </inkml:definitions>
  <inkml:trace contextRef="#ctx0" brushRef="#br0">107 0 8776,'0'0'10170,"-10"1"-8510,7-1-1580,-44 5 2244,44-4-2100,0-1 0,0 1 0,0 0 0,0 0 0,0 0 1,0 0-1,1 1 0,-1-1 0,0 1 0,1 0 0,-1-1 0,1 1 0,-1 1 1,1-1-1,-4 4 0,6-5-227,1-1-1,-1 1 1,0-1 0,0 1 0,1-1 0,-1 1 0,0-1-1,1 0 1,-1 1 0,0-1 0,1 0 0,-1 1 0,1-1-1,-1 0 1,0 1 0,1-1 0,-1 0 0,1 0-1,-1 1 1,1-1 0,-1 0 0,1 0 0,-1 0 0,1 0-1,-1 0 1,1 0 0,-1 0 0,1 0 0,-1 0 0,1 0-1,26 5-303,-22-4 67,23 3-1257,64 15-2078,-86-18 3537,0 1 0,1 0-1,-1 1 1,0 0 0,-1 0 0,1 0-1,0 1 1,-1-1 0,0 1 0,0 1 0,7 6-1,-12-10 138,1 0-1,0 0 0,-1 0 1,1 0-1,-1 1 1,1-1-1,-1 0 0,0 0 1,1 1-1,-1-1 1,0 0-1,0 1 0,0-1 1,0 0-1,0 1 1,0-1-1,0 0 0,0 1 1,-1-1-1,1 0 1,0 0-1,-1 1 0,1-1 1,-1 0-1,0 0 1,1 0-1,-1 0 0,0 1 1,0-1-1,0 0 1,1 0-1,-1 0 0,0-1 1,0 1-1,0 0 1,-1 0-1,1-1 0,0 1 1,-2 1-1,-55 27 2494,50-25-2105,1-2-146,1 2-220,-1-1 0,0 0 1,0 0-1,0-1 0,0 1 0,0-2 0,-1 1 0,1-1 1,0 0-1,-1-1 0,1 1 0,-14-3 0,20 1-457,0 0-1,-1-1 0,1 1 0,0-1 0,0 1 1,0-1-1,0 0 0,1 0 0,-1 1 0,0-1 1,1 0-1,-1 0 0,1 0 0,-1 0 0,1 1 1,0-1-1,0 0 0,0 0 0,0 0 0,0 0 0,0 0 1,1 0-1,0-3 0,-1 3-575,3-26-7752</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12.810"/>
    </inkml:context>
    <inkml:brush xml:id="br0">
      <inkml:brushProperty name="width" value="0.025" units="cm"/>
      <inkml:brushProperty name="height" value="0.025" units="cm"/>
    </inkml:brush>
  </inkml:definitions>
  <inkml:trace contextRef="#ctx0" brushRef="#br0">2 107 11627,'0'0'8872,"8"2"-6064,4 0-2345,0-1 0,0 0 0,0 0 0,0-1 0,0 0 0,0-1 0,-1-1 0,1 0 0,0 0 0,19-7 0,-24 6-446,51-25 50,-56 27-55,1-1 1,0 0-1,0 0 0,-1 0 1,1 0-1,-1 0 0,0 0 1,1-1-1,-1 1 0,0-1 1,0 1-1,-1-1 0,1 0 1,-1 0-1,1 0 0,0-3 1,-2 5-11,0 0 1,0 0-1,0 1 0,0-1 1,0 0-1,0 0 1,0 0-1,0 0 0,-1 1 1,1-1-1,0 0 1,-1 0-1,1 1 0,0-1 1,-1 0-1,1 0 1,-1 1-1,1-1 1,-1 0-1,0 1 0,1-1 1,-1 1-1,1-1 1,-1 1-1,0-1 0,0 1 1,1-1-1,-1 1 1,0 0-1,0-1 0,1 1 1,-1 0-1,0 0 1,0 0-1,0-1 0,0 1 1,1 0-1,-3 0 1,-40-1-94,33 1 72,0 0-3,0 1 0,0 0 0,0 1 0,0 0 1,0 1-1,0 0 0,0 0 0,1 1 0,-1 0 0,-15 10 0,20-11 33,1 0-1,-1 1 1,1-1-1,-1 1 1,1 0-1,1 0 0,-1 0 1,0 0-1,1 1 1,0 0-1,0-1 1,0 1-1,1 0 1,0 1-1,0-1 0,0 0 1,0 0-1,1 1 1,0-1-1,0 1 1,0 7-1,2-10 6,-1 1 0,1-1 0,0 0-1,0 1 1,0-1 0,0 0 0,1 0 0,-1 0 0,1 0-1,0 0 1,-1 0 0,2 0 0,-1-1 0,0 1 0,0-1-1,1 0 1,-1 1 0,1-1 0,0 0 0,0 0 0,0-1-1,0 1 1,0-1 0,0 1 0,0-1 0,0 0 0,6 1-1,10 3 4,0 0 0,0-2-1,30 3 1,74-2-1565,-42-10-2898,-12-8-2896</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14.086"/>
    </inkml:context>
    <inkml:brush xml:id="br0">
      <inkml:brushProperty name="width" value="0.025" units="cm"/>
      <inkml:brushProperty name="height" value="0.025" units="cm"/>
    </inkml:brush>
  </inkml:definitions>
  <inkml:trace contextRef="#ctx0" brushRef="#br0">0 154 15887,'0'0'2061,"8"0"-1170,28-1-422,-1-2 0,0-2 0,0-1 0,35-11 0,87-13-582,-156 29 155,1 1 1,-1 0 0,1 0 0,-1-1-1,1 1 1,-1 0 0,1 0 0,-1 0-1,1 1 1,-1-1 0,1 0 0,-1 0-1,1 1 1,-1-1 0,1 1 0,-1 0-1,0-1 1,1 1 0,-1 0 0,0 0-1,1 0 1,-1-1 0,0 1 0,2 2-1,-2 0 194,0 0 0,0 0 0,0 0 1,-1 1-1,1-1 0,-1 0 0,0 0 0,1 0 0,-2 5 0,2 12 424,-1-17-622,0 1 1,0-1-1,1 1 1,-1-1-1,1 0 1,0 1 0,0-1-1,0 0 1,0 0-1,1 0 1,-1 0-1,1 0 1,0 0-1,0 0 1,0-1-1,0 1 1,0 0-1,1-1 1,-1 0 0,4 3-1,-2-3-12,0 0 1,0 0-1,0-1 1,0 1-1,1-1 1,-1 0-1,0 0 0,1-1 1,-1 1-1,1-1 1,-1 0-1,0 0 0,8-2 1,0 0-34,0 0-1,0-2 1,0 1 0,0-1 0,-1-1 0,0 0-1,0-1 1,0 0 0,-1-1 0,14-10 0,-19 13-151,0 0 1,0 0 0,0-1 0,0 0-1,-1 0 1,0 0 0,0 0 0,0-1-1,-1 1 1,0-1 0,0 0 0,0 0-1,-1 0 1,0-1 0,0 1 0,0 0-1,-1-1 1,0 1 0,0-1 0,-1 1-1,0-13 1,0 18-166,-1-1 0,1 1 0,0 0 0,-1-1 0,1 1 0,-1-1 0,0 1 0,1 0 0,-1-1 1,0 1-1,0 0 0,0 0 0,0 0 0,0-1 0,0 1 0,0 0 0,0 0 0,0 1 0,0-1 0,-1 0 0,1 0 0,0 0 0,-3 0 0,-14-7-7455</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14.467"/>
    </inkml:context>
    <inkml:brush xml:id="br0">
      <inkml:brushProperty name="width" value="0.025" units="cm"/>
      <inkml:brushProperty name="height" value="0.025" units="cm"/>
    </inkml:brush>
  </inkml:definitions>
  <inkml:trace contextRef="#ctx0" brushRef="#br0">58 1 17264,'0'0'4485,"11"53"-3044,-11-27-128,0 5-448,0 4-288,-11 7-193,-1 1 0,-1 1 33,-1-1-353,7-5-385,-4-12-2497,11-13-3813</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15.127"/>
    </inkml:context>
    <inkml:brush xml:id="br0">
      <inkml:brushProperty name="width" value="0.025" units="cm"/>
      <inkml:brushProperty name="height" value="0.025" units="cm"/>
    </inkml:brush>
  </inkml:definitions>
  <inkml:trace contextRef="#ctx0" brushRef="#br0">72 1 12780,'0'0'9235,"-3"8"-7889,-14 42-952,3 1 0,2 0 1,2 1-1,3 0 0,2 0 0,1 59 1,7-92-901,-3-19 469,0 0 1,0 1-1,0-1 0,0 0 1,0 0-1,1 0 0,-1 0 1,0 0-1,0 0 1,0 0-1,0 1 0,0-1 1,0 0-1,1 0 0,-1 0 1,0 0-1,0 0 1,0 0-1,0 0 0,0 0 1,0 0-1,1 0 0,-1 0 1,0 0-1,0 0 1,0 0-1,0 0 0,1 0 1,-1 0-1,0 0 0,0 0 1,0 0-1,0 0 1,0 0-1,0 0 0,1 0 1,-1 0-1,0-1 0,0 1 1,0 0-1,0 0 1,0 0-1,0 0 0,0 0 1,1 0-1,-1 0 0,0-1 1,0 1-1,0 0 1,0 0-1,0 0 0,0 0 1,2-3-496,-1 0 0,1 0 0,-1 0 0,0 0 0,0 0-1,0 0 1,-1 0 0,1-1 0,0-3 0,1-29-6386</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15.522"/>
    </inkml:context>
    <inkml:brush xml:id="br0">
      <inkml:brushProperty name="width" value="0.025" units="cm"/>
      <inkml:brushProperty name="height" value="0.025" units="cm"/>
    </inkml:brush>
  </inkml:definitions>
  <inkml:trace contextRef="#ctx0" brushRef="#br0">44 1 15887,'0'0'8040,"74"9"-6279,-37-6-576,5 0-384,1-3-416,0 0-289,-5 0-96,-4 0-673,-7-3-800,-14 2-898,-11 1-479,-13 1-7240</inkml:trace>
  <inkml:trace contextRef="#ctx0" brushRef="#br0" timeOffset="1">0 245 15246,'0'0'10122,"60"34"-8424,-13-40-577,9-8-513,-1 2-416,-2 1-160,-7 4-800,-11 6-1474,-14 1-1506,-15 0-1921,-6 6-4197</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15.865"/>
    </inkml:context>
    <inkml:brush xml:id="br0">
      <inkml:brushProperty name="width" value="0.025" units="cm"/>
      <inkml:brushProperty name="height" value="0.025" units="cm"/>
    </inkml:brush>
  </inkml:definitions>
  <inkml:trace contextRef="#ctx0" brushRef="#br0">1 42 15791,'0'0'8104,"68"34"-6535,-18-41-704,8-4-577,2-3-224,-1 4-224,-7 1-1505,-3 1-1859,-8 1-2049,-6-2-2659</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16.213"/>
    </inkml:context>
    <inkml:brush xml:id="br0">
      <inkml:brushProperty name="width" value="0.025" units="cm"/>
      <inkml:brushProperty name="height" value="0.025" units="cm"/>
    </inkml:brush>
  </inkml:definitions>
  <inkml:trace contextRef="#ctx0" brushRef="#br0">274 14 8616,'0'0'3636,"-10"-2"-172,4 1-3129,-1 0 0,1 0 0,-1 1 0,0 0 1,1 0-1,-1 0 0,1 1 0,-1 0 0,1 0 0,-1 0 0,1 1 0,0 0 0,0 0 0,0 1 0,0 0 0,-8 5 0,0 2 216,0 1-1,1 0 1,1 1-1,0 1 1,-20 26-1,26-30-288,-1 1 1,2 0-1,-1 0 0,1 0 0,1 0 0,0 1 1,0 0-1,1 0 0,1 0 0,-2 11 0,4-19-236,0 0-1,0 1 1,0-1-1,0 0 1,1 0-1,0 1 1,-1-1-1,1 0 1,0 0-1,0 0 1,1 0-1,-1 0 1,1 0-1,-1-1 1,1 1-1,0 0 0,0-1 1,0 1-1,1-1 1,-1 0-1,0 0 1,1 0-1,-1 0 1,1 0-1,0 0 1,0-1-1,0 1 1,0-1-1,0 0 1,0 0-1,0 0 1,0 0-1,6 0 1,11 3-440,0-2 0,1 0 0,-1-1 1,24-2-1,-31 0-263,1 1-1181,1-2-1,0 0 0,0-1 0,17-5 0,12-7-6752</inkml:trace>
  <inkml:trace contextRef="#ctx0" brushRef="#br0" timeOffset="1">641 1 18257,'0'0'4549,"-61"63"-3428,38-22-32,5 2-225,2 4-95,10 0-288,6-4-321,0-3-96,11-5-128,3-6-929,3-7-1345,-3-10-577,-5-6-1762,-4-6-2241</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16.606"/>
    </inkml:context>
    <inkml:brush xml:id="br0">
      <inkml:brushProperty name="width" value="0.025" units="cm"/>
      <inkml:brushProperty name="height" value="0.025" units="cm"/>
    </inkml:brush>
  </inkml:definitions>
  <inkml:trace contextRef="#ctx0" brushRef="#br0">1 99 17168,'0'0'8243,"1"-9"-7042,0 6-1144,-1 0 1,1 0-1,-1 1 0,1-1 1,0 0-1,0 1 0,0-1 1,1 1-1,-1-1 0,0 1 1,1 0-1,0-1 1,-1 1-1,1 0 0,0 0 1,0 0-1,0 0 0,3-1 1,3-1 6,-1 0 1,1 1 0,0-1 0,1 2-1,-1-1 1,11-1 0,9-2-20,0 1 1,0 1 0,0 2 0,0 0-1,1 2 1,38 5 0,-65-5-46,0 0 0,0 0 1,0 0-1,0 1 0,0-1 1,0 1-1,0-1 0,0 1 0,0 0 1,-1 0-1,1-1 0,0 2 0,0-1 1,-1 0-1,1 0 0,0 0 0,-1 1 1,1-1-1,-1 1 0,0-1 1,1 1-1,-1 0 0,0-1 0,0 1 1,0 0-1,0 0 0,-1 0 0,1 0 1,0 0-1,-1 0 0,1 0 1,-1 0-1,0 0 0,0 0 0,0 0 1,0 0-1,0 3 0,-1 0 20,-1 0-1,1 0 1,-1 0-1,0 0 1,0 0-1,-1-1 0,0 1 1,1-1-1,-2 1 1,1-1-1,0 0 1,-1-1-1,-6 6 1,-11 8 447,-2-2 0,-45 24-1,50-29-104,94-6-2001,-64-4 1345,-1 0 0,0 1 1,1 0-1,-1 0 1,19 6-1,-27-6 270,-1 0 1,1 0-1,-1 0 0,1 1 0,-1-1 1,1 1-1,-1-1 0,0 1 0,0 0 1,0 0-1,0 0 0,0 0 0,0 0 1,0 0-1,-1 0 0,1 1 0,-1-1 1,1 1-1,-1-1 0,0 1 0,0-1 1,0 1-1,-1 0 0,1-1 0,-1 1 1,1 0-1,-1 0 0,0 5 0,-1-1 134,0 0-1,0 0 0,-1 0 0,1 0 0,-2 0 0,1 0 1,-1 0-1,0-1 0,0 1 0,-1-1 0,0 0 0,0 0 1,-1 0-1,1-1 0,-1 1 0,-1-1 0,1 0 0,0-1 1,-1 1-1,0-1 0,-10 5 0,-6 3 389,0 0-1,0-2 0,-1-1 1,-1-1-1,-27 7 1,37-12-439,-1 0 1,1-1-1,0 0 1,-1-1-1,1-1 1,-25-2-1,37 1-169,1 1-1,0 0 1,-1-1-1,1 1 1,-1-1-1,1 1 1,0-1 0,-1 1-1,1-1 1,0 0-1,0 0 1,-1 0-1,1 0 1,0 0-1,0 0 1,0 0-1,0 0 1,0 0 0,1 0-1,-3-3 1,2 2-492,1-1 1,-1 1 0,0-1-1,1 0 1,-1 1-1,1-1 1,0 1 0,0-1-1,0-5 1,3-15-6579</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17.378"/>
    </inkml:context>
    <inkml:brush xml:id="br0">
      <inkml:brushProperty name="width" value="0.025" units="cm"/>
      <inkml:brushProperty name="height" value="0.025" units="cm"/>
    </inkml:brush>
  </inkml:definitions>
  <inkml:trace contextRef="#ctx0" brushRef="#br0">33 1 12332,'0'0'11200,"0"13"-9903,0 23-576,-3 0-1,-12 67 1,10-80-493,1-1 0,1 2 1,1 41-1,2-64-225,0 1 0,0 0 0,1 0 0,-1 0-1,1 0 1,-1 0 0,1-1 0,0 1 0,0 0 0,0-1 0,0 1 0,0 0 0,0-1 0,0 1 0,0-1 0,1 0 0,-1 1 0,1-1 0,-1 0 0,1 0 0,-1 0 0,1 0 0,0 0 0,-1 0-1,1 0 1,0-1 0,0 1 0,0 0 0,-1-1 0,1 0 0,0 1 0,0-1 0,0 0 0,0 0 0,0 0 0,0 0 0,0-1 0,-1 1 0,4-1 0,5 0-10,1-1 1,-1 0 0,0-1 0,0 0 0,0-1 0,10-5-1,13-8-338,-21 9 203,1 1 0,-1 1 0,1 0 0,0 1 0,0 0 0,1 1 1,-1 0-1,25-2 0,-37 6 144,0 0 0,-1 0 1,1 0-1,0 0 0,-1 1 1,1-1-1,0 0 0,-1 0 1,1 1-1,-1-1 0,1 1 1,0-1-1,-1 0 0,1 1 1,-1-1-1,1 1 0,-1-1 1,1 1-1,-1-1 0,0 1 1,1-1-1,-1 1 0,0 0 1,1-1-1,-1 1 0,0 0 1,0-1-1,1 1 0,-1 0 1,0-1-1,0 1 0,0 0 1,0-1-1,0 1 0,0 0 1,0-1-1,0 1 0,0 0 1,0-1-1,-1 1 0,1 0 1,0-1-1,0 1 0,-1 0 1,1-1-1,-1 2 0,-16 32 769,7-20-398,-2 0-1,0-2 1,-1 1 0,0-2-1,-16 12 1,22-18-218,-1 0 1,0 0 0,1-1 0,-2 0 0,1-1 0,0 0-1,-1 0 1,1 0 0,-1-1 0,0-1 0,-14 2 0,21-3-175,1 0 0,-1 0 0,1-1 0,0 1 1,-1 0-1,1-1 0,0 1 0,-1-1 0,1 1 1,0-1-1,0 0 0,0 1 0,-1-1 0,1 0 1,0 0-1,0 0 0,0 0 0,0 0 0,0 0 1,0 0-1,1 0 0,-1 0 0,0 0 0,1-1 1,-1 1-1,0 0 0,1 0 0,-1-1 0,1 1 1,0 0-1,-1-1 0,1 1 0,0-1 0,0 1 1,0-2-1,0 1-189,0-1 0,0 1 0,0 0 0,0-1 0,0 1 0,1 0 0,-1-1 0,1 1 0,0 0 0,-1 0 0,1 0 0,0-1 0,0 1 0,1 0 0,-1 0 0,0 0 0,1 1 0,-1-1 0,4-3 0,2 1-959,-1 1 0,1 0 0,0 1-1,0-1 1,0 1 0,0 0 0,0 1 0,0 0 0,10 0 0,-12 0 186,31-3-6146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26.447"/>
    </inkml:context>
    <inkml:brush xml:id="br0">
      <inkml:brushProperty name="width" value="0.025" units="cm"/>
      <inkml:brushProperty name="height" value="0.025" units="cm"/>
    </inkml:brush>
  </inkml:definitions>
  <inkml:trace contextRef="#ctx0" brushRef="#br0">6 0 2210,'-6'35'-512</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18.376"/>
    </inkml:context>
    <inkml:brush xml:id="br0">
      <inkml:brushProperty name="width" value="0.025" units="cm"/>
      <inkml:brushProperty name="height" value="0.025" units="cm"/>
    </inkml:brush>
  </inkml:definitions>
  <inkml:trace contextRef="#ctx0" brushRef="#br0">60 68 8264,'0'0'10404,"-1"-8"-7436,0 7-2880,-7-31 2213,7 31-2256,1 1-1,-1-1 0,1 0 1,-1 0-1,1 0 0,-1 1 1,1-1-1,-1 0 0,0 1 1,1-1-1,-1 0 0,0 1 1,0-1-1,1 1 0,-1-1 1,0 1-1,0-1 0,0 1 1,0 0-1,1-1 0,-1 1 1,0 0-1,0 0 0,0 0 1,0 0-1,0 0 0,0 0 1,0 0-1,0 0 0,0 0 1,0 0-1,0 0 0,1 0 1,-1 1-1,0-1 0,0 0 1,0 1-1,0-1 0,0 1 1,0 0-1,-1-1-32,1 1 1,0 0-1,0 0 0,0 0 1,0-1-1,0 1 0,0 0 0,1 0 1,-1 0-1,0 0 0,0 1 1,1-1-1,-1 0 0,0 0 1,1 0-1,0 1 0,-1-1 0,1 0 1,-1 0-1,1 1 0,0-1 1,0 0-1,0 1 0,0-1 1,0 0-1,0 1 0,0-1 0,0 0 1,1 0-1,-1 1 0,1-1 1,-1 0-1,0 0 0,1 1 0,0-1 1,-1 0-1,1 0 0,0 0 1,0 0-1,-1 0 0,1 0 1,0 0-1,0 0 0,0 0 0,0 0 1,0-1-1,0 1 0,1 0 1,-1-1-1,0 1 0,0-1 1,0 1-1,1-1 0,-1 1 0,2-1 1,6-1-3,0 0 0,0 0 0,1-1 0,-1 0 0,0-1 0,-1 0 0,1-1 0,-1 0 0,1 0 0,-1 0 0,0-1 0,-1-1 0,1 1 0,-1-1 0,0 0 1,8-10-1,-23 66-384,5-39 375,0-3 9,1 0-1,0 1 0,1-1 1,0 1-1,0-1 0,1 1 1,0-1-1,1 13 0,0-19-2,0-1 0,-1 0-1,1 0 1,0 1 0,0-1-1,0 0 1,0 0-1,0 0 1,0 0 0,0 0-1,0 0 1,0 0 0,0 0-1,0-1 1,1 1 0,-1 0-1,0-1 1,1 1 0,-1-1-1,1 1 1,-1-1-1,0 1 1,1-1 0,-1 0-1,1 0 1,-1 0 0,1 0-1,-1 0 1,1 0 0,-1 0-1,0-1 1,1 1-1,-1 0 1,1-1 0,-1 1-1,0-1 1,3-1 0,4 0 26,-1-1 1,1 0-1,-1 0 1,0-1 0,12-7-1,-8 1-47,0 1 1,0-2-1,-1 1 1,0-1-1,-1-1 0,0 0 1,-1 0-1,13-27 0,-27 58-132,0-1 0,1 1-1,1 0 1,-2 27 0,6-46 153,0 1 0,0-1 0,1 1 0,-1-1 0,0 1 0,0-1 0,1 0 0,-1 1 0,1-1 0,-1 0 0,0 1 0,1-1 0,-1 0 0,1 1 0,-1-1 0,1 0 0,-1 0 0,1 0 0,-1 1 0,0-1 0,1 0 0,0 0 0,-1 0 0,1 0 0,-1 0 0,1 0 0,-1 0 0,1 0 0,-1 0 0,1 0 0,-1 0 0,1 0 0,-1 0 0,1-1 0,-1 1 0,1 0 0,0 0 0,22-8 122,61-51-1186,-93 75 1547,8-13-276,12-19-181,-10 15-11,14-20-1162,7 4-3337,-20 16 4504,-2-1 1,1 1-1,0-1 0,0 0 1,0 0-1,-1 1 1,1-1-1,-1 0 0,1 0 1,-1 0-1,0 1 0,0-4 1,0-2 2101,-1 18-1336,-2 42 804,-17 189 614,14-200-1435,-2-1 1,-2 0-1,-26 70 0,28-93-479,-1 1 0,-19 28 0,26-43-264,0 0-1,-1 0 1,0 0-1,0-1 1,0 1 0,0-1-1,-1 0 1,1 1 0,-1-2-1,0 1 1,0 0 0,0-1-1,0 0 1,0 0 0,0 0-1,-1 0 1,-7 1 0,11-3-25,-1 0 1,1-1-1,0 1 0,-1-1 1,1 1-1,0-1 1,-1 1-1,1-1 0,0 0 1,0 0-1,0 1 1,-1-1-1,1 0 0,0 0 1,0 0-1,0 0 1,1 0-1,-1-1 0,0 1 1,0 0-1,0 0 1,1-1-1,-1 1 0,1 0 1,-1-1-1,1 1 1,0 0-1,-1-1 0,1 1 1,0 0-1,0-2 1,-6-54-21,6 49-16,0-13-478,0-1-1,1 0 0,1 0 1,2 1-1,0 0 1,1-1-1,14-37 0,14-4-4561,11 4-4143,-9 25-2256</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18.739"/>
    </inkml:context>
    <inkml:brush xml:id="br0">
      <inkml:brushProperty name="width" value="0.025" units="cm"/>
      <inkml:brushProperty name="height" value="0.025" units="cm"/>
    </inkml:brush>
  </inkml:definitions>
  <inkml:trace contextRef="#ctx0" brushRef="#br0">136 1 18866,'0'0'2520,"-11"0"-150,1 0-2036,1 1 0,-1 0 0,1 1 1,-1 0-1,-14 5 0,21-6-293,0 0 1,1 0-1,-1 0 0,0 0 0,0 1 0,1-1 1,-1 1-1,1 0 0,-1-1 0,1 1 0,0 0 1,0 1-1,0-1 0,0 0 0,0 0 0,0 1 0,0-1 1,1 1-1,0 0 0,-1 0 0,1-1 0,0 1 1,0 0-1,0 0 0,1 0 0,-1 5 0,1-7-81,1-1-1,-1 1 0,1 0 0,0 0 0,-1 0 0,1-1 0,0 1 0,-1-1 1,1 1-1,0 0 0,0-1 0,0 1 0,0-1 0,0 0 0,0 1 1,-1-1-1,1 0 0,0 1 0,0-1 0,0 0 0,0 0 0,1 0 1,32 6-1114,-25-5 653,76 19-3231,-79-19 3622,-1 1 0,1 0 0,-1 1 0,1-1 0,-1 1 0,0 0 0,0 0 0,0 1 0,-1 0 0,1-1 0,-1 2 0,6 6 0,-9-10 221,0 1 0,0-1 0,-1 1 0,1 0 0,-1-1 0,1 1 0,-1 0 0,0-1 0,0 1 0,1 0 1,-1 0-1,0-1 0,-1 1 0,1 0 0,0 0 0,0-1 0,-1 1 0,1 0 0,-1-1 0,0 1 0,1-1 0,-1 1 0,0 0 0,0-1 0,0 0 1,0 1-1,0-1 0,0 0 0,0 1 0,0-1 0,-1 0 0,1 0 0,-1 0 0,1 0 0,0 0 0,-4 1 0,-6 5 390,0-1-1,-1 0 1,-18 7 0,26-11-426,1-1-118,-60 19 670,59-20-989,1 1 0,-1 0 0,0-1 0,0 0 0,0 0 0,0 0 0,0-1 0,-6-1-1,-4-5-5322</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19.910"/>
    </inkml:context>
    <inkml:brush xml:id="br0">
      <inkml:brushProperty name="width" value="0.025" units="cm"/>
      <inkml:brushProperty name="height" value="0.025" units="cm"/>
    </inkml:brush>
  </inkml:definitions>
  <inkml:trace contextRef="#ctx0" brushRef="#br0">318 67 11723,'0'-3'463,"0"0"-1,0 0 1,0 1 0,0-1-1,0 0 1,-1 1 0,1-1-1,-1 0 1,0 1 0,0-1-1,0 0 1,0 1 0,0 0-1,0-1 1,-1 1 0,1 0-1,-1-1 1,-2-2 0,0 3-237,1 0 0,0 0 0,-1 1 0,0-1 0,1 1 0,-1 0 0,0 0 0,0 0 0,1 0 0,-1 1 0,0-1 0,-8 1 0,4 0-149,1 1 1,-1 0 0,0 0 0,0 1-1,0 0 1,1 0 0,-1 1 0,1-1-1,0 2 1,0-1 0,0 1 0,-12 9-1,10-6 26,0 0-1,0 1 1,1 0-1,0 0 0,1 1 1,0-1-1,0 2 1,-8 13-1,14-20-61,0-1 0,-1 1 0,1 0 0,0 0 1,0-1-1,1 1 0,-1 0 0,0 0 0,1 0 0,0 0 0,0 6 0,0-8-33,0 0-1,1 0 1,-1-1-1,0 1 1,1 0-1,-1 0 1,1 0-1,-1 0 0,1 0 1,-1 0-1,1-1 1,0 1-1,-1 0 1,1-1-1,0 1 1,0 0-1,-1-1 1,1 1-1,0-1 1,0 1-1,0-1 1,0 1-1,0-1 1,0 0-1,0 1 1,0-1-1,0 0 1,0 0-1,0 0 0,0 0 1,0 0-1,0 0 1,2 0-1,4-1 10,1 1-1,0-1 1,-1-1-1,1 0 0,0 0 1,-1 0-1,0-1 1,0 0-1,0-1 1,0 1-1,0-1 0,-1-1 1,8-5-1,7-8-82,0-2 0,23-27 0,-42 75-430,-24 224 1757,18-216-814,-24 143 1987,24-161-2281,-1 0 0,0 0-1,-2-1 1,0 0 0,-1 0 0,0 0 0,-18 23 0,25-38-139,0 0 0,0 0 0,-1-1 0,1 1 0,-1 0-1,1-1 1,-1 1 0,1-1 0,-1 0 0,0 0 0,0 1 0,0-1 0,0 0 0,1 0 0,-1-1-1,-1 1 1,1 0 0,0-1 0,0 1 0,0-1 0,0 0 0,0 0 0,0 1 0,-4-2-1,3 0 18,0 0 0,0 0 0,0-1 0,0 1 0,0-1 0,0 0 0,1 0-1,-1 0 1,1 0 0,-1 0 0,1-1 0,0 1 0,0-1 0,-3-3 0,-3-6 5,1 0 0,0-1 0,1 0-1,1 0 1,0-1 0,-5-18 0,7 21-203,1 0 0,1 0-1,-1 0 1,2-1 0,-1 1-1,2 0 1,-1-1-1,2 1 1,4-20 0,-3 23-260,0 0 1,1 0-1,0 1 1,0 0-1,0-1 1,1 2-1,0-1 1,1 0-1,-1 1 1,1 0-1,1 1 1,-1-1-1,13-7 1,73-45-8756,-42 32 1729</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20.877"/>
    </inkml:context>
    <inkml:brush xml:id="br0">
      <inkml:brushProperty name="width" value="0.025" units="cm"/>
      <inkml:brushProperty name="height" value="0.025" units="cm"/>
    </inkml:brush>
  </inkml:definitions>
  <inkml:trace contextRef="#ctx0" brushRef="#br0">112 106 16015,'0'0'8889,"-11"-1"-8094,5 0-708,3 0-75,1 1 0,0-1-1,0 1 1,0 0 0,-1-1-1,1 1 1,0 0 0,0 1-1,0-1 1,-1 0 0,1 1-1,0-1 1,0 1 0,0-1-1,0 1 1,0 0 0,0 0 0,0 0-1,0 0 1,0 1 0,0-1-1,0 0 1,1 1 0,-1-1-1,0 1 1,1 0 0,0-1-1,-1 1 1,-1 3 0,-2 5 67,0 1 1,0-1-1,1 1 1,1 0-1,-1 0 1,2 1 0,0-1-1,0 0 1,0 22-1,2-32-67,0-1-1,0 1 1,0 0-1,1-1 1,-1 1-1,0 0 1,0-1-1,0 1 1,0-1-1,0 1 1,1-1-1,-1 1 1,0 0-1,1-1 1,-1 1 0,0-1-1,1 1 1,-1-1-1,1 0 1,-1 1-1,1-1 1,-1 1-1,0-1 1,1 0-1,0 1 1,-1-1-1,1 0 1,-1 0-1,1 1 1,-1-1-1,2 0 1,21-4 384,19-21 24,-33 18-418,-1-2 1,0 1-1,-1-1 0,0 0 0,0-1 0,-1 1 0,0-1 0,-1-1 0,0 1 1,-1-1-1,0 0 0,0 0 0,-1 0 0,3-23 0,-6 34-3,0-1 0,0 0-1,0 1 1,0-1 0,0 0-1,0 1 1,-1-1 0,1 0-1,0 1 1,0-1 0,-1 1-1,1-1 1,0 0 0,-1 1-1,1-1 1,0 1 0,-1-1-1,1 1 1,-1-1 0,1 1-1,-1-1 1,1 1 0,-1-1-1,1 1 1,-1 0 0,1-1-1,-1 1 1,0 0 0,1 0-1,-1-1 1,1 1 0,-1 0-1,0 0 1,1 0 0,-1 0-1,0 0 1,1 0 0,-1 0 0,0 0-1,1 0 1,-1 0 0,0 0-1,1 0 1,-1 0 0,0 1-1,1-1 1,-1 0 0,0 0-1,1 1 1,-1-1 0,1 0-1,-1 1 1,-3 1 8,0-1 0,1 1 1,0 0-1,-1 0 0,1 0 0,0 1 0,0-1 1,-3 4-1,5-5 20,0-1-1,1 1 1,-1 0 0,0-1-1,1 1 1,-1 0 0,0 0-1,1 0 1,-1 0 0,1 0 0,-1 0-1,1-1 1,0 1 0,-1 0-1,1 0 1,0 0 0,0 0-1,0 0 1,0 0 0,0 0-1,0 0 1,0 0 0,0 0 0,0 0-1,1 2 1,-1-2-12,1 0 0,0 0 0,0-1 0,1 1 0,-1-1 0,0 1 0,0-1 1,0 1-1,0-1 0,0 1 0,0-1 0,1 0 0,-1 0 0,0 0 0,0 0 0,1 0 0,-1 0 0,1 0 0,71-12 38,-62 9-24,4 0-234,0-1 0,0 2 0,1 0 0,-1 1 0,0 1-1,31 2 1,-44-1 202,0 0-1,0 0 0,-1 0 0,1 0 1,0 0-1,-1 0 0,1 1 1,-1-1-1,1 0 0,-1 1 1,0-1-1,0 1 0,1 0 0,-1-1 1,0 1-1,-1 0 0,1 0 1,0-1-1,0 1 0,-1 0 1,1 0-1,-1 0 0,1 0 0,-1 0 1,0 3-1,2 59 127,-3-47-59,1-14-25,0 1 0,0-1-1,0 0 1,0 0 0,1 0 0,-1 0 0,1 0-1,0 0 1,0 0 0,0 0 0,1 0-1,-1 0 1,1 0 0,-1 0 0,1-1 0,0 1-1,0-1 1,0 1 0,0-1 0,4 3 0,-4-4-23,0 0 1,0 0-1,0-1 1,0 1-1,1 0 0,-1-1 1,0 1-1,1-1 1,-1 0-1,0 0 1,1 0-1,-1 0 1,0 0-1,1-1 1,-1 1-1,0-1 1,1 1-1,-1-1 1,0 0-1,0 0 1,0 0-1,0 0 1,0 0-1,0-1 0,0 1 1,0 0-1,3-4 1,3-2 39,-1 0 0,0-1 0,0 0 0,-1 0 0,0 0 0,0-1 0,-1 0-1,0 0 1,0 0 0,4-17 0,-7 22-19,-1 1 0,0-1 0,0 1 0,0-1 0,0 1 0,-1-1 0,1 1 0,-1-1 0,0 0 0,0 1 0,0-1 0,-1 1 0,1-1 0,-1 0 0,0 1 0,0-1 0,0 1 0,0 0 0,-1-1 0,0 1 0,1 0 0,-1 0 0,0 0 0,0 0 0,-1 0 0,1 0 0,-1 1 0,1-1 0,-1 1 0,0-1 0,0 1 0,-6-3 0,14 8-48,1-1-1,-1 0 0,1 1 0,-1-2 1,1 1-1,-1-1 0,1 0 0,0 0 1,11 0-1,4-2-17,1-1 1,-1-1-1,0-1 1,0-1-1,0-1 1,0-1 0,-1 0-1,36-20 1,-55 27 23,-1-1 1,1 1 0,-1-1 0,1 1 0,0 0-1,-1-1 1,1 1 0,-1 0 0,1-1 0,0 1 0,0 0-1,-1 0 1,1 0 0,0-1 0,-1 1 0,1 0-1,0 0 1,0 0 0,-1 0 0,1 0 0,0 1-1,-1-1 1,1 0 0,0 0 0,0 0 0,-1 1 0,1-1-1,0 0 1,-1 1 0,1-1 0,-1 0 0,1 1-1,0-1 1,-1 1 0,1-1 0,-1 1 0,1 0-1,0 2 2,0-1 0,-1 1-1,0-1 1,0 1-1,0-1 1,0 1-1,0-1 1,0 1-1,-1-1 1,1 1-1,-2 2 1,-24 66 70,19-56-38,4-9 38,0 0 0,0 0 1,1 0-1,0 0 0,0 0 0,0 1 0,-1 9 0,5-15-53,0-1 1,0 0-1,0 0 0,0 0 0,0 0 0,0 0 1,0-1-1,0 1 0,0-1 0,-1 1 1,1-1-1,0 0 0,0 1 0,2-3 1,67-40-500,-48 27 150,1 2 0,37-17 0,-61 31 344,1 0 0,-1-1 0,0 1 0,1 0 0,-1 0 0,0 0 0,1 0 0,-1 0 0,1 0-1,-1-1 1,0 1 0,1 0 0,-1 0 0,0 0 0,1 0 0,-1 0 0,1 0 0,-1 0 0,0 1 0,1-1 0,-1 0 0,0 0 0,1 0-1,-1 0 1,0 0 0,1 1 0,-1-1 0,0 0 0,1 0 0,-1 0 0,0 1 0,1-1 0,-1 1 0,1 14 195,-16 31 117,8-25-13,9-10-1373,10-18-4746,2-9-3568</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22.900"/>
    </inkml:context>
    <inkml:brush xml:id="br0">
      <inkml:brushProperty name="width" value="0.025" units="cm"/>
      <inkml:brushProperty name="height" value="0.025" units="cm"/>
    </inkml:brush>
  </inkml:definitions>
  <inkml:trace contextRef="#ctx0" brushRef="#br0">98 478 2114,'-91'-3'18086,"91"3"-18015,-1 0-1,1 0 0,0 0 1,0 0-1,-1 0 0,1 0 1,0 0-1,0 0 0,-1 0 0,1 0 1,0 0-1,0 0 0,-1 1 1,1-1-1,0 0 0,0 0 1,0 0-1,-1 0 0,1 1 0,0-1 1,0 0-1,0 0 0,-1 0 1,1 1-1,0-1 0,0 0 1,0 0-1,0 0 0,0 1 1,0-1-1,-1 0 0,1 0 0,0 1 1,0-1-1,0 0 0,0 0 1,0 1-1,0-1 0,0 0 1,0 1-1,0-1 0,0 0 0,0 0 1,0 1-1,0-1 0,1 0 1,-1 0-1,0 1 0,0-1 1,11 12 1170,-3-9-1045,0-1 0,1 0-1,0 0 1,-1-1 0,1-1 0,-1 1 0,1-1-1,0-1 1,-1 1 0,1-2 0,0 1 0,-1-1-1,0 0 1,1-1 0,14-7 0,-10 4-63,0 0 0,-1-1 0,0 0 0,0-1 0,-1-1 0,0 0 0,0 0 0,-1-1 0,9-12 0,-17 20-107,0-1 0,0 0-1,0 0 1,-1 0 0,1 0 0,-1 0 0,0 0 0,0 0 0,0 0 0,1-5 0,-2 7-23,0 1 0,0-1 0,0 1 0,0-1 0,0 1 0,0-1 0,-1 1 0,1-1 0,0 1 0,0-1 0,0 1 0,0-1-1,0 1 1,-1-1 0,1 1 0,0-1 0,0 1 0,-1 0 0,1-1 0,0 1 0,-1 0 0,1-1 0,-1 1 0,1 0 0,0-1 0,-1 1 0,-1-1-6,1 1 0,0 0 0,-1 0 0,1 0 0,0 0-1,-1 0 1,1 0 0,0 0 0,-1 0 0,1 1 0,0-1-1,0 0 1,-1 1 0,1-1 0,-2 2 0,-2 1-10,-1 0 1,1 1-1,0 0 1,0 0-1,0 1 0,0-1 1,1 1-1,-1 0 1,1 0-1,1 1 1,-7 10-1,0 2-13,1 0-1,-10 30 1,18-47 28,0 0 0,0 0 1,1 1-1,-1-1 0,1 1 0,0-1 0,-1 0 0,1 1 0,0-1 0,0 1 0,0-1 1,0 1-1,0-1 0,0 1 0,0-1 0,0 0 0,0 1 0,1-1 0,-1 1 0,1-1 1,-1 0-1,1 1 0,1 1 0,-1-2 3,1 0-1,-1-1 1,0 1-1,1-1 1,-1 1-1,0-1 1,1 1 0,-1-1-1,1 0 1,-1 0-1,1 0 1,-1 0 0,1 0-1,-1 0 1,1 0-1,-1 0 1,0-1 0,1 1-1,1-1 1,13-4 30,0-1 0,-1-1 0,18-10 0,-21 11-40,14-7 8,-16 7-7,1 0 0,0 1 0,0 0 0,1 1 0,-1 0 1,1 1-1,0 0 0,16-2 0,-28 6 1,1-1-1,0 1 1,0-1 0,0 1 0,-1-1-1,1 1 1,0-1 0,0 1 0,-1 0-1,1 0 1,0-1 0,-1 1 0,1 0-1,-1 0 1,1 0 0,-1-1 0,0 1-1,1 0 1,-1 0 0,0 0 0,1 0-1,-1 0 1,0 0 0,0 0 0,0 0-1,0 0 1,0 0 0,0 0 0,0 1-1,-1 39 123,1-32-71,0 2-40,3 25 286,-3-35-268,1-1 0,0 1-1,-1 0 1,1 0 0,0-1 0,-1 1-1,1 0 1,0-1 0,0 1-1,-1-1 1,1 1 0,0-1 0,0 1-1,0-1 1,0 1 0,0-1-1,0 0 1,0 0 0,0 0 0,0 1-1,0-1 1,0 0 0,0 0-1,0 0 1,0 0 0,0-1 0,0 1-1,0 0 1,-1 0 0,1 0-1,0-1 1,0 1 0,0-1 0,0 1-1,1-1 1,8-4 71,-1 1 1,0-2-1,0 1 1,0-1-1,0-1 1,14-14-1,-18 15-128,1 1 0,0-1 0,0 1 1,0 1-1,0-1 0,1 1 0,0 0 0,0 0 0,0 1 0,0 0 0,0 0 1,1 1-1,-1-1 0,14 0 0,-20 3 27,-1 1 0,1 0 1,0-1-1,0 1 0,-1 0 0,1 0 1,0 0-1,-1 0 0,1 0 0,-1 0 0,0 0 1,1 0-1,-1 0 0,0 0 0,1 0 1,-1 0-1,0 0 0,0 0 0,0 0 0,0 0 1,0 0-1,0 0 0,0 2 0,-1 37-54,1-31 52,0-9 7,1 1 0,-1-1 0,1 0 0,-1 1 1,0-1-1,1 0 0,-1 0 0,1 1 0,-1-1 0,1 0 0,-1 0 0,1 0 0,-1 0 0,1 0 0,-1 0 1,1 0-1,-1 0 0,1 0 0,-1 0 0,1 0 0,-1 0 0,1 0 0,-1 0 0,1 0 0,-1 0 0,1-1 1,-1 1-1,1 0 0,-1 0 0,1-1 0,-1 1 0,1 0 0,-1 0 0,0-1 0,1 1 0,-1-1 0,1 0 0,20-11 17,-3-2-173,53-33-1215,-65 44 1138,1-1 0,0 1-1,0 0 1,0 0 0,0 1 0,0 0 0,1 1 0,12-2 0,-19 3 225,0 1 0,-1-1 1,1 1-1,0-1 0,0 1 1,0-1-1,-1 1 0,1 0 1,0-1-1,-1 1 0,1 0 0,0-1 1,-1 1-1,1 0 0,-1 0 1,1 0-1,-1 0 0,0 0 1,1 0-1,-1-1 0,0 1 1,0 0-1,1 0 0,-1 0 1,0 0-1,0 0 0,0 0 0,0 0 1,0 0-1,0 0 0,-1 1 1,-1 46 248,1-32 119,1-15-352,0-1-1,0 0 1,0 1-1,0-1 1,0 0-1,0 1 1,0-1-1,0 0 1,0 0 0,1 1-1,-1-1 1,0 0-1,0 1 1,0-1-1,0 0 1,0 0-1,1 1 1,-1-1-1,0 0 1,0 0-1,0 0 1,1 1-1,-1-1 1,0 0-1,0 0 1,0 0-1,1 1 1,-1-1-1,0 0 1,1 0-1,-1 0 1,0 0-1,0 0 1,1 0-1,-1 0 1,0 0-1,1 0 1,-1 0-1,1 0 1,16-5 113,20-17-543,-33 20 251,11-9-225,-9 6-111,-1 1 0,1 0 1,0 0-1,0 1 1,1 0-1,-1 0 0,0 0 1,1 1-1,0-1 0,12-1 1,-19 6 587,0 0 1,0-1-1,0 1 0,0 0 1,1 0-1,-1-1 1,1 1-1,-1 0 1,1-1-1,0 1 1,0 0-1,-1-1 1,1 1-1,0-1 0,0 1 1,0-1-1,2 2 1,3-2 61,0 0 0,0 0 1,0 0-1,0-1 1,0 1-1,0-1 0,0-1 1,0 1-1,0-1 0,0-1 1,0 1-1,0-1 1,7-3-1,77-36 911,-76 34-1115,-1 1 98,32-18-11,-43 23-27,0 0 0,-1 0 1,1 0-1,0 0 0,-1 0 0,1-1 0,-1 1 1,0-1-1,1 1 0,-1-1 0,0 1 1,0-1-1,0 0 0,0 0 0,0 1 0,0-1 1,0 0-1,-1 0 0,1-2 0,-2 3 22,-1 1 0,1-1-1,-1 1 1,1-1-1,-1 1 1,1 0 0,-1 0-1,1 0 1,-1 0-1,1 0 1,-1 0 0,0 0-1,1 0 1,-1 1-1,1-1 1,-1 1 0,1-1-1,-1 1 1,1-1 0,-3 3-1,-1 1 197,0 0 0,1 1 0,-1-1 0,1 1 0,0 0 0,-5 9 0,8-13-211,0 0 1,1-1-1,-1 1 0,1 0 1,-1 0-1,1 0 0,0 0 0,-1 0 1,1 0-1,0 0 0,0 0 0,-1 0 1,1 0-1,0 0 0,0 0 1,0 0-1,0 0 0,0 0 0,1 0 1,-1 0-1,0 0 0,0 0 0,1 0 1,-1 0-1,0 0 0,1 0 1,-1 0-1,1 0 0,-1 0 0,1-1 1,0 1-1,-1 0 0,1 0 0,0-1 1,0 1-1,-1 0 0,1-1 1,0 1-1,0-1 0,0 1 0,0-1 1,0 1-1,0-1 0,0 1 0,0-1 1,0 0-1,0 0 0,0 0 1,1 1-1,8 1-55,-1 1 0,1-1 0,0-1 0,0 0 0,0 0 0,0-1 0,0 0 0,0-1-1,0 0 1,-1-1 0,1 0 0,0 0 0,-1-1 0,1 0 0,-1-1 0,0 0 0,0 0 0,0-1 0,-1 0 0,14-11 0,5-6 84,-1-1-1,-1-2 1,-1-1-1,-1 0 1,-1-2-1,-2 0 1,-1-2 0,-1 0-1,-1-1 1,-2-1-1,15-44 1,-25 52-274,-13 36 0,-14 37 84,3 0-48,-41 130 2015,54-158-1617,2-1 0,1 2 0,0-1 0,2 0 1,0 0-1,5 39 0,2-31-189,-6-28-1,1 0 0,-1 0 0,0 0-1,0 1 1,1-1 0,-1 0 0,1 0-1,-1 0 1,1 0 0,-1 0 0,1 0 0,0 0-1,-1 0 1,1 0 0,0 0 0,0-1-1,0 1 1,0 0 0,0 0 0,1 0-1,-2-2 10,1 1 0,-1-1 1,0 1-1,1-1 0,-1 0 0,0 1 0,1-1 0,-1 0 0,0 0 0,0 1 0,0-1 0,0 0 0,0 1 0,0-1 0,0 0 0,0 0 0,0 1 0,0-1 0,0 0 1,0 1-1,0-1 0,-1 0 0,1 1 0,0-1 0,0 0 0,-1 1 0,1-1 0,-1 0 0,-8-22-19,-2 6-128,-1 0 0,0 1 0,-1 1 0,-1 0 0,-1 1 1,-20-16-1,-39-41 174,73 70-23,0 0 0,0 0 0,0-1 0,0 1 0,0 0 0,0 0 0,0 0 0,0-1 0,1 1 0,-1 0 0,1-1 0,-1 1 0,1-1 0,-1 1 0,1-1 0,0 1 0,-1-1 0,1 1 0,0-1 0,0 1 0,0-1 0,0 1 0,1-1-1,-1-1 1,1 1-8,0 1-1,1-1 0,-1 1 0,0-1 0,1 1 1,-1 0-1,1-1 0,-1 1 0,1 0 1,-1 0-1,1 0 0,0 0 0,-1 0 0,1 1 1,0-1-1,3 0 0,11-3-11,0 1 1,1 0-1,25 0 0,-28 2 23,63-3-304,-1 0-1960,-24-1-2350,-2-3-3234</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23.515"/>
    </inkml:context>
    <inkml:brush xml:id="br0">
      <inkml:brushProperty name="width" value="0.025" units="cm"/>
      <inkml:brushProperty name="height" value="0.025" units="cm"/>
    </inkml:brush>
  </inkml:definitions>
  <inkml:trace contextRef="#ctx0" brushRef="#br0">21 0 2370,'2'3'14701,"0"4"-8925,-2 22-5673,0-22 1781,-7 73 302,4-58-1877,1 1 0,2 40-1,0-62-310,0 1 1,1-1-1,-1 1 0,1-1 0,0 1 0,-1-1 0,1 1 0,0-1 0,0 0 0,0 1 0,0-1 0,0 0 0,0 0 0,0 0 0,0 0 0,1 0 1,-1 0-1,0 0 0,1 0 0,-1 0 0,1-1 0,-1 1 0,1-1 0,-1 1 0,1-1 0,-1 1 0,1-1 0,-1 0 0,1 0 0,1 0 0,60 0-663,-42-1 211,-12 1 272,-1 0 0,1 1 0,0 0 0,0 0 1,0 0-1,9 4 0,-16-4 183,-1-1-1,1 1 1,-1 0-1,1 0 1,-1 0-1,0 0 1,1 0-1,-1 0 1,0 0-1,0 0 1,0 0 0,0 0-1,0 1 1,0-1-1,0 0 1,0 1-1,0-1 1,-1 1-1,1-1 1,0 1-1,-1-1 1,1 1 0,-1-1-1,0 1 1,0 0-1,0-1 1,1 1-1,-1 0 1,-1-1-1,1 1 1,0-1-1,0 1 1,-1 0 0,1-1-1,-1 1 1,1-1-1,-1 1 1,1-1-1,-1 1 1,0-1-1,0 0 1,-2 3-1,1 0 160,-1 0-1,0 0 0,0 0 0,0 0 1,-1 0-1,0-1 0,1 0 0,-1 0 1,0 0-1,0 0 0,-1-1 0,1 1 1,0-1-1,-1 0 0,0 0 0,1-1 0,-8 2 1,-3 1 310,-1-2-1,1 0 1,-1 0 0,-20-1 0,35-1-513,-1 0 0,0 0 0,1 0 0,-1 0 0,0 0 0,1 0 0,-1 0 0,0 0 0,1-1 0,-1 1 0,1 0 0,-1-1 0,0 0 0,1 1 0,-1-1 0,1 0 0,0 0 0,-1 0 0,1 0 0,0 0 0,-1 0 0,1 0 0,0 0 0,0 0 0,0-1 0,0 1 0,0 0 0,0-1 0,0 1 0,1-1 0,-1 1 0,0-1 0,1 1 0,-1-1-1,1 0 1,0 1 0,-1-1 0,1 1 0,0-1 0,0 0 0,0 1 0,1-4 0,-1 2-435,1 0-1,0-1 0,1 1 1,-1 0-1,0-1 0,1 1 0,0 0 1,0 0-1,0 0 0,0 0 0,0 1 1,1-1-1,-1 1 0,1-1 1,-1 1-1,1 0 0,0 0 0,0 0 1,6-3-1,26-6-5094,5 3-1052</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23.863"/>
    </inkml:context>
    <inkml:brush xml:id="br0">
      <inkml:brushProperty name="width" value="0.025" units="cm"/>
      <inkml:brushProperty name="height" value="0.025" units="cm"/>
    </inkml:brush>
  </inkml:definitions>
  <inkml:trace contextRef="#ctx0" brushRef="#br0">190 26 15791,'0'0'6550,"-11"-4"-4495,1 0-1767,1 1 0,-1 0-1,0 0 1,1 1-1,-1 1 1,0 0 0,-17 0-1,24 1-242,-1 0 0,1 1 0,-1-1-1,1 1 1,-1 0 0,1 0-1,-1 0 1,1 0 0,0 1 0,-1 0-1,1-1 1,0 1 0,0 0 0,0 0-1,0 1 1,1-1 0,-1 1-1,1-1 1,-1 1 0,1 0 0,0 0-1,0 0 1,0 0 0,0 0 0,1 0-1,-1 1 1,1-1 0,-2 7-1,2-7-6,1-1-1,-1 1 1,1 0-1,-1-1 1,1 1-1,0 0 1,0 0-1,0-1 1,0 1-1,0 0 1,1 0-1,-1-1 1,1 1-1,0-1 1,0 1-1,0 0 0,0-1 1,0 1-1,0-1 1,1 0-1,1 3 1,0-2-1,0 0 0,0-1 0,0 1 0,0-1 0,1 0 0,-1 0 0,1 0-1,-1 0 1,1 0 0,0-1 0,0 0 0,0 1 0,4-1 0,-1 1 5,1-1-1,-1 0 0,1-1 0,-1 0 1,1 0-1,-1 0 0,1-1 0,-1 0 1,0-1-1,1 1 0,-1-1 0,0-1 1,0 0-1,0 0 0,9-5 0,-11 4-19,-1 1-1,0-1 1,0 0-1,0 0 1,-1-1-1,1 1 1,-1-1-1,0 0 1,0 0-1,-1 0 1,0 0-1,1 0 1,-2 0-1,1-1 1,1-5-1,-3 9-37,0 0 0,0 0 0,0 0 0,0 0 0,0 0 0,0 0 0,0 0 0,-1 0-1,1 0 1,-1 0 0,1 0 0,-1 0 0,0 0 0,0 1 0,0-1 0,0 0 0,0 0 0,-2-1 0,1 1-85,0 1 0,0-1 0,0 0 0,-1 1 0,1 0 0,-1-1 1,1 1-1,-1 0 0,0 0 0,1 0 0,-1 1 0,0-1 1,0 1-1,1-1 0,-1 1 0,-4 0 0,6 0-28,1 0 0,-1 0 0,1-1 0,-1 1 0,1 0 0,-1 0 0,0 0 0,1 0 0,-1 0 0,1 0 0,-1 0 0,0 0 0,1 0 0,-1 0 0,1 0 0,-1 0 0,0 0 0,1 0 0,-1 1 0,1-1 0,-1 0 0,1 0 0,-1 1 0,1-1 0,-1 1 0,1-1 0,-1 0 0,1 1 0,-1-1 0,1 1 0,-1-1 0,1 1 0,0-1 0,-1 1 0,1-1 0,0 1 0,0-1 0,-1 1 0,1-1 0,0 1 0,0 0 0,0-1 0,0 1 0,0-1 0,0 1 0,0 0 0,0-1 0,0 1 0,0-1 0,0 1 0,0 0 0,0-1 0,0 1 0,1 0 0,0 1-523,0 0 1,0-1-1,0 1 1,0 0-1,0-1 1,0 1-1,1-1 0,-1 0 1,0 0-1,1 1 1,-1-1-1,1 0 1,0 0-1,-1 0 0,1 0 1,3 1-1,13 1-9496</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24.267"/>
    </inkml:context>
    <inkml:brush xml:id="br0">
      <inkml:brushProperty name="width" value="0.025" units="cm"/>
      <inkml:brushProperty name="height" value="0.025" units="cm"/>
    </inkml:brush>
  </inkml:definitions>
  <inkml:trace contextRef="#ctx0" brushRef="#br0">10 0 14189,'0'0'11985,"-1"10"-11227,-7 30-165,8-39-578,0 0 0,0 0 1,0 0-1,-1-1 0,1 1 1,0 0-1,0 0 0,0 0 0,0 0 1,0-1-1,1 1 0,-1 0 1,0 0-1,0 0 0,1-1 1,-1 1-1,0 0 0,1 0 0,-1-1 1,0 1-1,1 0 0,-1-1 1,1 1-1,-1 0 0,1-1 1,0 1-1,-1-1 0,1 1 0,0-1 1,-1 1-1,1-1 0,0 1 1,0-1-1,-1 0 0,1 1 1,0-1-1,1 0 0,31 0 79,-22-1-22,1 0-192,0-1 0,0-1 0,0 0 1,0 0-1,0-1 0,12-6 0,-13 5-70,1 0-1,0 1 1,0 1 0,0 0 0,18-2 0,-29 5 254,0 1 0,-1-1 0,1 1-1,-1 0 1,1-1 0,-1 1 0,0 0 0,1-1 0,-1 1 0,0 0 0,1 0 0,-1 0 0,0-1 0,0 1 0,0 0 0,1 0 0,-1 0 0,0-1 0,0 1 0,0 0 0,0 0 0,-1 0 0,1-1 0,0 1 0,0 0 0,0 0 0,-1 0 0,1-1 0,0 1 0,-1 0 0,1 0 0,-1-1 0,0 2 0,-12 33 515,13-34-552,-7 23 476,12-14-616,-2-10-87,-1 0 0,1 0 0,-1-1 0,1 1 1,-1-1-1,1 1 0,-1-1 0,1 0 0,-1 0 0,0 0 1,0 0-1,1-1 0,2-2 0,42-28-7060,-19 11 1308</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24.774"/>
    </inkml:context>
    <inkml:brush xml:id="br0">
      <inkml:brushProperty name="width" value="0.025" units="cm"/>
      <inkml:brushProperty name="height" value="0.025" units="cm"/>
    </inkml:brush>
  </inkml:definitions>
  <inkml:trace contextRef="#ctx0" brushRef="#br0">112 126 12043,'0'0'5296,"-8"4"-2547,-1 1-2001,0-1 0,0 2 0,0-1 0,1 2 0,-14 11 0,18-14-500,1-1-1,0 1 1,-1 0-1,1 0 1,1 0 0,-1 0-1,0 1 1,1-1-1,0 1 1,0-1-1,1 1 1,-1 0-1,1 0 1,0-1-1,0 1 1,0 6 0,1-10-236,0 0 0,0 1 0,0-1 1,1 0-1,-1 0 0,0 0 0,0-1 1,1 1-1,-1 0 0,1 0 0,-1 0 1,0 0-1,1 0 0,0 0 0,-1 0 1,1-1-1,0 1 0,-1 0 0,1 0 1,0-1-1,0 1 0,-1 0 1,1-1-1,0 1 0,0-1 0,0 1 1,1-1-1,2 2 8,0-2 0,-1 1 0,1 0 0,0-1 0,-1 1-1,1-1 1,0 0 0,4-1 0,0 0-4,1 0-1,0 0 0,-1-1 1,1-1-1,-1 1 0,11-6 0,-7 0-18,-1 0 0,0 0-1,0-1 1,-1 0-1,0-1 1,-1-1-1,0 1 1,0-1-1,-2-1 1,1 1-1,-1-1 1,-1-1-1,0 1 1,-1-1-1,0 0 1,-1 0-1,0-1 1,-1 1 0,1-18-1,-4 30 0,1 0 0,-1 0 0,0 0 0,0 0 0,0 0 0,0 0 0,0 0 0,0 0 0,0 0 0,0 0 0,0 0 0,-1 0 0,1 0 0,0 0 0,-1 0 1,1 0-1,-1 0 0,1 0 0,-2-2 0,1 3-2,1 0-1,-1 0 1,1 0 0,-1 0 0,0 0 0,1 0 0,-1 0 0,1 0 0,-1 0-1,0 0 1,1 0 0,-1 0 0,1 0 0,-1 0 0,1 1 0,-1-1 0,1 0 0,-1 1-1,1-1 1,-1 0 0,1 1 0,-1-1 0,1 0 0,-1 1 0,-29 33-152,23-23 134,0 1-1,0 1 0,2-1 1,-1 1-1,1 0 1,1 0-1,1 0 0,0 0 1,0 1-1,1 0 0,1-1 1,1 24-1,0-36-124,0 1-1,1 0 0,-1 0 1,1-1-1,-1 1 1,1 0-1,0-1 0,0 1 1,-1-1-1,1 1 1,0-1-1,1 1 0,-1-1 1,0 0-1,0 0 1,0 1-1,1-1 0,-1 0 1,1 0-1,-1 0 1,1 0-1,-1-1 1,1 1-1,0 0 0,-1-1 1,1 1-1,0-1 1,-1 1-1,1-1 0,0 0 1,0 0-1,-1 1 1,1-1-1,0-1 0,0 1 1,-1 0-1,1 0 1,0-1-1,2 0 1,4 0-1053,1-1 1,-1 0 0,0-1 0,0 1-1,0-1 1,-1-1 0,11-5 0,-7 1 358,0 0 0,0-1 1,-1 0-1,0-1 1,12-14-1,4-20 4463,-24 38-2045,0 1 0,-1-1-1,1 1 1,-1-1 0,0 1 0,0-11-1,-2 15-1520,1 1 0,0 0 0,0 0 0,-1-1 0,1 1 0,0 0-1,-1 0 1,1-1 0,0 1 0,-1 0 0,1 0 0,0 0 0,-1 0 0,1 0-1,-1 0 1,1 0 0,0-1 0,-1 1 0,1 0 0,0 0 0,-1 0-1,1 1 1,-1-1 0,1 0 0,0 0 0,-1 0 0,1 0 0,0 0-1,-1 0 1,1 0 0,0 1 0,-1-1 0,1 0 0,0 0 0,-1 1 0,1-1-1,0 0 1,-1 0 0,1 1 0,0-1 0,-15 9 225,12-5-228,1-1 0,-1 0 0,1 1 0,0-1 0,0 1-1,1 0 1,-1 0 0,1 0 0,0 0 0,0 0 0,0 0 0,0 0 0,0 6 0,1-8-110,0 0 1,1 1-1,-1-1 1,0 0 0,0 0-1,1 0 1,0 0-1,-1 0 1,1 1 0,0-1-1,0 0 1,0-1-1,0 1 1,0 0-1,0 0 1,1 0 0,-1-1-1,1 1 1,-1 0-1,1-1 1,0 0 0,-1 1-1,1-1 1,0 0-1,2 2 1,8 2-172,-1-1 96,0 1-1,-1 1 0,0 0 1,0 0-1,10 8 0,-19-13 187,1 0 1,-1 1-1,0-1 0,1 0 1,-1 1-1,0-1 0,0 1 0,0-1 1,0 1-1,0-1 0,0 1 0,0 0 1,-1-1-1,1 1 0,-1 0 0,1 0 1,-1 0-1,0 0 0,1-1 1,-1 1-1,0 0 0,0 0 0,0 0 1,-1 0-1,1 0 0,0-1 0,-1 1 1,1 0-1,-1 0 0,0-1 0,1 1 1,-1 0-1,0-1 0,0 1 0,0 0 1,0-1-1,0 0 0,-1 1 1,1-1-1,-2 2 0,-1 0 232,-1 1-1,1-1 1,-1 0-1,0 0 1,0 0-1,0 0 1,-1-1-1,1 0 1,0 0-1,-1-1 1,1 0-1,-1 0 1,0 0-1,-11 0 1,11-1-301,1 0 0,-1 0 1,0-1-1,1 0 0,-1 0 0,-10-3 0,13 3-332,1 0-1,-1-1 0,0 1 0,1-1 0,-1 1 0,1-1 0,0 0 0,0 1 0,-1-1 0,1 0 0,0-1 0,1 1 1,-4-4-1,-1-10-5822</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25.764"/>
    </inkml:context>
    <inkml:brush xml:id="br0">
      <inkml:brushProperty name="width" value="0.025" units="cm"/>
      <inkml:brushProperty name="height" value="0.025" units="cm"/>
    </inkml:brush>
  </inkml:definitions>
  <inkml:trace contextRef="#ctx0" brushRef="#br0">202 52 5285,'6'-3'-96,"20"-14"2261,-25 16-1639,0 1 1,0-1-1,0 0 0,0 0 0,0 0 1,0 0-1,0 0 0,-1-1 0,1 1 1,0 0-1,-1 0 0,1 0 0,0-1 1,-1 1-1,0 0 0,1-1 0,-1-2 1,0 4-359,0-1 1,0 1 0,-1-1-1,1 1 1,0-1 0,-1 1-1,1-1 1,-1 1 0,1-1-1,0 1 1,-1 0 0,1-1 0,-1 1-1,1 0 1,-1-1 0,1 1-1,-1 0 1,0 0 0,1-1-1,-1 1 1,1 0 0,-1 0-1,1 0 1,-1 0 0,0 0-1,1 0 1,-1 0 0,1 0 0,-1 0-1,0 0 1,0 0 0,-24 2 1106,14 1-1038,1 0 1,-1 1 0,0 0 0,1 0 0,0 1 0,0 0 0,1 1 0,-1 0 0,1 1 0,0 0 0,1 0 0,-14 15 0,16-15-195,-1 0 1,1 1-1,1-1 1,-1 1-1,1 0 1,1 1 0,-1-1-1,1 1 1,1 0-1,0 0 1,0 0-1,0 0 1,2 0 0,-1 1-1,0 11 1,2-20-42,0 0 0,0 1 0,0-1 0,0 0 0,1 0 0,-1 0 0,0 0 0,1 0 0,-1 0 0,0 0 0,1 0 0,0 0 0,-1 0 0,1 0-1,0 0 1,-1 0 0,1 0 0,0 0 0,0 0 0,0 0 0,-1-1 0,1 1 0,0 0 0,0-1 0,0 1 0,0-1 0,0 1 0,2 0 0,1 0 9,0-1-1,0 1 1,0-1-1,-1 0 1,1 0-1,0 0 1,0 0 0,0-1-1,4-1 1,3 0 13,1-2 1,-1 1-1,1-2 1,-1 1-1,12-8 0,-3-2-85,-1 0-1,0-1 0,32-33 1,-45 42 42,0-1 1,-1 1 0,0-1 0,0 0 0,0 0 0,-1-1 0,0 0 0,-1 1 0,0-1 0,0 0 0,0 0 0,-1-1 0,0 1 0,0-12 0,-14 31-159,5 2 185,0 0 0,1 1 0,0 0 0,1 0-1,1 0 1,0 0 0,1 1 0,1-1 0,0 1-1,1 0 1,1 0 0,1 20 0,-1-33-2,1 0 0,-1 0 0,0 0 0,1 0 0,-1 0 0,1 0 1,0 0-1,0 0 0,0 0 0,0 0 0,0-1 0,0 1 0,0 0 0,0-1 0,1 1 0,-1 0 0,1-1 0,-1 0 1,1 1-1,0-1 0,-1 0 0,1 0 0,0 0 0,0 0 0,0 0 0,0 0 0,0 0 0,0-1 0,0 1 1,0-1-1,0 0 0,0 1 0,0-1 0,0 0 0,0 0 0,0 0 0,0-1 0,0 1 0,0 0 0,1-1 1,2-1-1,5 0-168,-1-1 1,0 0-1,1-1 1,-2 0 0,1-1-1,0 1 1,13-12-1,-8 4-1288,0-1 0,0 0 0,15-21 0,-16 16-1727,0-1 0,15-31-1,-5 0-2753</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27.151"/>
    </inkml:context>
    <inkml:brush xml:id="br0">
      <inkml:brushProperty name="width" value="0.025" units="cm"/>
      <inkml:brushProperty name="height" value="0.025" units="cm"/>
    </inkml:brush>
  </inkml:definitions>
  <inkml:trace contextRef="#ctx0" brushRef="#br0">11 96 4228,'0'0'3988,"2"-10"-1965,0-3-2817,8-51 8784,-6 56-3466,-2 45-3160,-25 532 1722,22-549-3299,1-16-4457,-1-40-3142,-5 8 3034</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26.139"/>
    </inkml:context>
    <inkml:brush xml:id="br0">
      <inkml:brushProperty name="width" value="0.025" units="cm"/>
      <inkml:brushProperty name="height" value="0.025" units="cm"/>
    </inkml:brush>
  </inkml:definitions>
  <inkml:trace contextRef="#ctx0" brushRef="#br0">181 0 9353,'0'0'11461,"-7"13"-10137,-4 10-758,1 1 0,0 1 0,2-1 0,1 2 0,1-1-1,-3 30 1,8-33-107,0 0-1,5 40 1,-3-56-572,0 0 1,0 0-1,0 0 0,1-1 1,0 1-1,0-1 0,1 1 1,-1-1-1,1 0 0,0 1 1,1-2-1,-1 1 0,1 0 1,0-1-1,7 7 0,2-6-4129,-12-16 418,-15-18-1221,-29-14 3674,-28-10 7271,27 21-670,43 32-5210,1 0 1,0 0-1,0 0 0,0 0 1,0 0-1,-1 0 0,1 0 1,0-1-1,0 1 1,0 0-1,0 0 0,-1 0 1,1 0-1,0 0 0,0 0 1,0-1-1,0 1 1,0 0-1,0 0 0,0 0 1,0 0-1,0-1 0,-1 1 1,1 0-1,0 0 1,0 0-1,0-1 0,0 1 1,0 0-1,0 0 0,0 0 1,0 0-1,0-1 1,0 1-1,0 0 0,1 0 1,-1 0-1,0-1 0,0 1 1,0 0-1,0 0 1,0 0-1,0 0 0,0-1 1,0 1-1,0 0 0,1 0 1,-1 0-1,0 0 1,14-5 1226,22 0 537,-32 5-1729,83-10-2304,2-6-4892,-36 4-5858</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27.031"/>
    </inkml:context>
    <inkml:brush xml:id="br0">
      <inkml:brushProperty name="width" value="0.025" units="cm"/>
      <inkml:brushProperty name="height" value="0.025" units="cm"/>
    </inkml:brush>
  </inkml:definitions>
  <inkml:trace contextRef="#ctx0" brushRef="#br0">26 1 12268,'0'0'8637,"2"11"-7478,0 13-508,-1 1 1,-1-1 0,-1 1 0,-2-1 0,-7 36 0,3-20 88,-2 65 0,9-104-735,0-1 0,-1 1 0,1-1 0,0 0 0,0 1 0,0-1 0,0 0 0,0 1 0,0-1 0,0 1 0,0-1 0,0 0 0,0 1 1,0-1-1,0 0 0,1 1 0,-1-1 0,0 0 0,0 1 0,0-1 0,0 0 0,1 1 0,-1-1 0,0 0 0,0 1 0,1-1 0,-1 0 0,0 1 0,0-1 0,1 0 0,-1 0 0,0 0 0,1 1 0,-1-1 0,0 0 0,1 0 0,-1 0 0,0 0 0,1 0 0,-1 1 0,1-1 0,15-11 142,13-25-361,-23 20 27,0 1 0,-1-1-1,-1 0 1,0 0-1,2-25 1,0-39-1059,-6 85 1305,1 1-1,0-1 1,0 1-1,0-1 1,1 1-1,0-1 1,0 0-1,1 0 1,-1 0-1,1 0 1,0 0-1,0 0 1,1-1-1,-1 1 1,1-1-1,0 0 1,0 0-1,0-1 1,1 1-1,-1-1 1,1 0-1,0 0 1,0-1-1,0 1 1,0-1-1,1 0 1,-1 0-1,11 1 1,-7-1-3,0-1 1,1 0 0,-1 0-1,1-1 1,-1-1-1,1 1 1,-1-2-1,0 1 1,1-1 0,-1-1-1,0 1 1,0-2-1,-1 1 1,1-1 0,-1 0-1,14-10 1,-9 4-5,0 0 0,-1-1 0,17-18 0,-26 25-42,1 0 1,-1-1-1,0 1 0,0-1 0,-1 0 1,1 0-1,-1 0 0,0 0 1,0 0-1,-1 0 0,1-1 0,-1 1 1,1-11-1,-3 16-13,1-1 0,0 1 1,0-1-1,0 1 0,-1 0 0,1-1 1,0 1-1,-1-1 0,1 1 0,0 0 0,-1-1 1,1 1-1,0 0 0,-1 0 0,1-1 0,0 1 1,-1 0-1,1 0 0,-1-1 0,1 1 1,-1 0-1,1 0 0,-1 0 0,1 0 0,0 0 1,-1 0-1,1 0 0,-1 0 0,1 0 1,-1 0-1,1 0 0,-1 0 0,1 0 0,-1 0 1,1 0-1,-1 0 0,1 1 0,0-1 0,-1 0 1,1 0-1,-1 0 0,1 1 0,0-1 1,-1 0-1,0 1 0,-22 12-189,13-3 226,0 0 0,1 1 0,1 0 0,-1 1 0,2 0 0,0 0 0,0 1 0,1 0 0,1 0 0,0 0 0,0 0 0,2 1 0,0 0 0,0 0 0,-1 25 0,4-36-15,0-1 0,0 1-1,1-1 1,-1 1 0,0-1-1,1 0 1,0 1 0,0-1-1,-1 1 1,1-1 0,1 0-1,-1 0 1,0 1 0,0-1-1,1 0 1,-1 0 0,1 0-1,0-1 1,0 1 0,0 0-1,-1-1 1,2 1 0,-1-1 0,0 1-1,0-1 1,0 0 0,0 0-1,1 0 1,-1 0 0,1-1-1,-1 1 1,0 0 0,1-1-1,-1 0 1,1 0 0,-1 0-1,1 0 1,2 0 0,5 0-3,-1-1 0,1 0 1,-1 0-1,0-1 0,1-1 1,-1 1-1,0-1 0,0-1 0,9-4 1,1-3-245,-1-1 0,0 0 0,27-24 0,-41 33 200,1-1 1,-1 0 0,-1 0 0,1 0-1,-1 0 1,1-1 0,-1 0-1,0 1 1,-1-1 0,1 0 0,-1 0-1,0 0 1,0-1 0,-1 1 0,1 0-1,-1-1 1,0 1 0,-1-1 0,1-7-1,-1 12 30,-1 0 0,1 1-1,0-1 1,0 0-1,-1 1 1,1-1 0,0 1-1,-1-1 1,1 0-1,0 1 1,-1-1 0,1 1-1,-1-1 1,1 1-1,-1-1 1,1 1 0,-1-1-1,1 1 1,-1 0-1,0-1 1,1 1 0,-1 0-1,1 0 1,-1-1-1,0 1 1,1 0-1,-1 0 1,0 0 0,1 0-1,-1 0 1,0 0-1,1 0 1,-1 0 0,0 0-1,1 0 1,-1 0-1,0 0 1,1 0 0,-1 1-1,-1-1 1,0 1 3,-1 0 0,1-1 0,-1 1 1,1 0-1,0 1 0,-1-1 0,1 0 1,0 1-1,0-1 0,-2 3 0,1-1 24,0 1 0,0 1-1,0-1 1,1 0 0,0 0 0,0 1 0,0 0-1,0-1 1,1 1 0,0 0 0,0 0-1,0 0 1,0-1 0,1 1 0,0 8 0,0-10-128,1 0 1,-1 0-1,1 0 1,-1 0 0,1 0-1,0 0 1,0 0-1,1 0 1,-1 0 0,1 0-1,2 3 1,-3-4-272,1 0 0,0 0 1,-1-1-1,1 1 0,0 0 1,0-1-1,1 0 0,-1 1 0,0-1 1,0 0-1,1 0 0,-1 0 1,0 0-1,1-1 0,3 2 1,22-1-8109</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27.749"/>
    </inkml:context>
    <inkml:brush xml:id="br0">
      <inkml:brushProperty name="width" value="0.025" units="cm"/>
      <inkml:brushProperty name="height" value="0.025" units="cm"/>
    </inkml:brush>
  </inkml:definitions>
  <inkml:trace contextRef="#ctx0" brushRef="#br0">259 64 13293,'0'0'3902,"-3"-9"-1510,3 6-2202,-1 0 0,0 1 1,0-1-1,0 0 1,-1 0-1,1 0 0,-1 1 1,1-1-1,-1 1 1,0-1-1,0 1 0,0 0 1,0 0-1,-1 0 1,-2-2-1,2 2-35,-1 0-1,0 0 1,0 1-1,0 0 1,0 0-1,0 0 1,-1 0-1,1 0 1,0 1 0,0 0-1,-1 0 1,1 0-1,-6 1 1,0 1-110,0 0 1,0 1 0,0 0-1,0 1 1,1 0 0,-1 0 0,1 1-1,0 0 1,1 0 0,-1 1-1,1 1 1,0-1 0,1 1-1,0 0 1,0 1 0,0 0-1,-5 9 1,11-17-53,1 1 0,-1-1 0,1 1 0,0 0 0,-1-1 0,1 1 0,0 0 0,-1-1 0,1 1 0,0 0 0,0-1 0,0 1 0,0 0 0,0 0 0,0-1 0,0 1 0,0 0 0,0-1 0,0 1 0,0 0 0,0 0 0,0-1 0,0 1 0,1 0 0,-1-1 0,0 1 0,0 0 0,1-1 0,-1 1 0,1-1 0,-1 1 0,1 0 0,-1-1 0,0 1 0,1-1 0,0 1 0,-1-1 0,1 0 0,-1 1 0,1-1 0,0 1 0,-1-1 1,1 0-1,0 0 0,-1 1 0,1-1 0,0 0 0,-1 0 0,1 0 0,0 0 0,1 0 0,47 2-790,-35-3 542,37-1-760,51 1-137,-95 1 1115,0 1 0,0 0 0,1 0 0,-1 1 1,0 0-1,0 0 0,0 0 0,-1 1 0,1 0 0,10 7 0,-16-9 96,1 0 1,-1 0-1,0 0 0,1 0 0,-1 0 1,0 1-1,0-1 0,0 0 0,1 1 1,-1-1-1,-1 1 0,1-1 0,0 1 1,0 0-1,-1-1 0,1 1 0,-1 0 1,1-1-1,-1 1 0,0 0 0,1 0 1,-1 0-1,0 2 0,-1-1 85,0 0 0,0 0 0,0 0 0,0 0 0,0 0 0,-1-1 0,0 1 0,1 0 0,-1-1 0,0 1 0,0-1 0,-4 3 1,-3 4 280,-2 0 0,1-1 0,-1-1 0,-1 0 0,-14 7 1,16-9-349,0-1 0,-1 0 0,1-1 0,-1 0-1,0 0 1,1-1 0,-1-1 0,0 0 0,0 0 0,0-1 0,-13-1 0,22 0-181,1 1-1,0 0 1,0-1 0,0 1-1,0 0 1,0-1 0,0 1-1,1-1 1,-1 0 0,0 1-1,0-1 1,0 0 0,0 1-1,1-1 1,-1 0-1,0 0 1,1 0 0,-1 1-1,0-1 1,1 0 0,-1 0-1,1 0 1,0 0 0,-1 0-1,1 0 1,0 0-1,-1-2 1,1 2-333,0-1 0,0 0 0,0 0 0,0 0 0,0 0 0,0 1 0,0-1 0,1 0 0,-1 0 0,1 0 0,-1 1 0,1-1 0,0 0 0,0 1 0,0-1 0,1-1 0,15-15-6914</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28.172"/>
    </inkml:context>
    <inkml:brush xml:id="br0">
      <inkml:brushProperty name="width" value="0.025" units="cm"/>
      <inkml:brushProperty name="height" value="0.025" units="cm"/>
    </inkml:brush>
  </inkml:definitions>
  <inkml:trace contextRef="#ctx0" brushRef="#br0">4 187 17392,'0'0'8467,"9"2"-7218,0-2-1137,0 0 0,1 0 0,-1-1-1,0 0 1,0-1 0,0 0 0,0 0 0,0-1-1,0 0 1,0-1 0,-1 0 0,0 0 0,0-1-1,0 0 1,0 0 0,8-8 0,-6 5-96,0 0 0,0-1 0,13-15 0,-21 22-15,-1 0 1,1 0-1,0-1 0,0 1 1,-1-1-1,0 1 1,1-1-1,-1 0 0,0 0 1,0 1-1,-1-1 1,1 0-1,0 0 0,-1 0 1,0 0-1,0 0 1,0 0-1,0 0 0,0 0 1,0 1-1,-1-1 0,0-3 1,0 4-5,-1 0 0,1 1 0,-1-1 0,1 1-1,-1-1 1,0 1 0,1 0 0,-1 0 0,0 0 0,0 0 0,0 0 0,0 0 0,0 0 0,0 0 0,0 1 0,0-1 0,0 1-1,0 0 1,0-1 0,0 1 0,0 0 0,-4 1 0,-51 4-92,49-2 82,0 1 0,0 0 0,1 0 0,-1 0 0,1 1-1,0 0 1,0 0 0,0 1 0,1 0 0,0 0 0,0 1 0,1-1-1,-9 14 1,10-14 25,1-1 0,-1 1-1,1 0 1,0 0 0,1 0-1,-1 1 1,1-1 0,0 1-1,1-1 1,0 1 0,0-1-1,0 1 1,1 0-1,0-1 1,0 1 0,1 0-1,0-1 1,2 11 0,-1-14-19,-1 0-1,1-1 1,0 0 0,0 1 0,0-1 0,0 0 0,1 0-1,-1 0 1,0 0 0,1 0 0,0-1 0,-1 1-1,1-1 1,0 1 0,0-1 0,0 0 0,-1 0 0,1 0-1,0-1 1,1 1 0,-1-1 0,0 0 0,3 0 0,7 1-519,1 0 1,-1-1-1,27-4 1,-25 0-1241,1 0 0,-1-1 1,24-11-1,3-4-5895</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28.532"/>
    </inkml:context>
    <inkml:brush xml:id="br0">
      <inkml:brushProperty name="width" value="0.025" units="cm"/>
      <inkml:brushProperty name="height" value="0.025" units="cm"/>
    </inkml:brush>
  </inkml:definitions>
  <inkml:trace contextRef="#ctx0" brushRef="#br0">239 9 8360,'0'0'10495,"-9"-1"-7276,0-2-2791,0 2 0,0-1 0,0 1 0,-1 1 0,1-1 0,0 2 0,0-1 0,0 1 0,0 0 0,0 1 0,0 0 0,0 1 0,0 0 0,1 0 0,-1 1 0,-8 5 0,8-3-278,0 1-1,1 1 0,0 0 1,-7 8-1,13-13-112,0-1 0,0 0 0,0 0-1,1 1 1,-1-1 0,1 1 0,-1 0 0,1-1 0,0 1 0,0 0 0,0 0-1,1 0 1,-1 0 0,1 0 0,-1-1 0,1 1 0,0 0 0,0 0 0,1 6-1,0-8-26,0 1 0,-1-1 0,1 0 0,0 0 0,0 0-1,0 1 1,0-1 0,0 0 0,0 0 0,0-1 0,0 1-1,0 0 1,1 0 0,-1 0 0,0-1 0,1 1 0,-1-1-1,0 1 1,1-1 0,-1 1 0,1-1 0,-1 0 0,0 0-1,3 1 1,42-1 52,-32-1-55,2 0-262,-1 0-1,-1-1 0,1-1 0,0-1 1,27-10-1,-4-2-2926,-4-3-3467</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29.082"/>
    </inkml:context>
    <inkml:brush xml:id="br0">
      <inkml:brushProperty name="width" value="0.025" units="cm"/>
      <inkml:brushProperty name="height" value="0.025" units="cm"/>
    </inkml:brush>
  </inkml:definitions>
  <inkml:trace contextRef="#ctx0" brushRef="#br0">79 66 7271,'0'0'7313,"5"-9"-4830,0 2-1740,-3 4-482,0 1 0,-1-1 0,1 0 0,0 1 1,-1-1-1,0 0 0,1 0 0,-1 0 0,0 0 0,-1 0 0,1 0 0,0 0 1,-1-4-1,0 7-154,0-1 1,-1 1-1,1 0 1,0-1-1,-1 1 1,1 0-1,0-1 1,-1 1-1,1 0 1,-1-1-1,1 1 1,0 0-1,-1 0 1,1-1-1,-1 1 1,1 0-1,-1 0 0,1 0 1,-1 0-1,1 0 1,-1 0-1,1 0 1,-1-1-1,1 2 1,-1-1-1,1 0 1,-1 0-1,1 0 1,-1 0-1,1 0 1,-1 0-1,1 0 1,-1 1-1,1-1 1,0 0-1,-1 0 1,1 1-1,-1-1 1,0 1-1,-20 9 548,14-5-540,1 0 1,0 1 0,0 0 0,1 0 0,0 1-1,0 0 1,0 0 0,1 0 0,0 0 0,1 1-1,-1-1 1,-2 12 0,6-19-107,0 1 0,0 0 0,0 0 0,0-1 0,0 1 0,0 0 0,0 0 0,1-1 1,-1 1-1,0 0 0,0 0 0,1-1 0,-1 1 0,0 0 0,1-1 0,-1 1 0,1-1 0,-1 1 0,1 0 0,-1-1 0,1 1 0,0-1 0,-1 0 0,1 1 0,-1-1 0,1 1 0,0-1 0,-1 0 0,1 1 0,0-1 1,0 0-1,-1 0 0,1 0 0,0 0 0,0 1 0,-1-1 0,1 0 0,0 0 0,0 0 0,-1-1 0,1 1 0,0 0 0,0 0 0,-1 0 0,2-1 0,39-7 157,-18-1-172,1-1 1,32-20-1,-42 21-139,0 1 0,0 0 0,0 1 0,1 1 0,0 0 0,1 1-1,-1 1 1,1 0 0,25-2 0,-40 6 142,0 0 0,0 0 0,0 1 0,-1-1 1,1 0-1,0 1 0,0-1 0,0 1 0,0-1 0,0 1 0,-1-1 1,1 1-1,0 0 0,-1-1 0,1 1 0,0 0 0,-1 0 0,1-1 0,-1 1 1,1 0-1,-1 0 0,1 0 0,-1 0 0,0 0 0,1 0 0,-1 0 1,0 0-1,0 1 0,6 39-89,-3-14 59,-2-25-98,0-1-1,0 1 1,0 0 0,0 0 0,0 0 0,0-1 0,0 1-1,0-1 1,1 1 0,-1-1 0,1 1 0,-1-1 0,1 0-1,-1 0 1,1 0 0,0 0 0,0 0 0,-1 0 0,1 0-1,0 0 1,0-1 0,0 1 0,0-1 0,0 1 0,0-1-1,0 0 1,0 0 0,0 0 0,0 0 0,0 0 0,0 0-1,0-1 1,0 1 0,0 0 0,0-1 0,0 0-1,2-1 1,11-3-2060,-1-1 0,0 0 0,24-15 0,-25 13 597,22-13-5474</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29.427"/>
    </inkml:context>
    <inkml:brush xml:id="br0">
      <inkml:brushProperty name="width" value="0.025" units="cm"/>
      <inkml:brushProperty name="height" value="0.025" units="cm"/>
    </inkml:brush>
  </inkml:definitions>
  <inkml:trace contextRef="#ctx0" brushRef="#br0">165 170 3587,'0'0'13469,"-12"6"-12705,-66 41 869,70-42-1093,1 0 0,0 1 0,0 0 1,0 1-1,0 0 0,1 0 1,0 0-1,1 0 0,-7 12 1,12-18-521,0-1 0,0 0 0,-1 1 0,1-1 0,0 0 0,0 1 1,0-1-1,-1 1 0,1-1 0,0 1 0,0-1 0,0 1 0,0-1 1,0 0-1,0 1 0,0-1 0,0 1 0,0-1 0,0 1 1,0-1-1,0 1 0,0-1 0,1 0 0,-1 1 0,0-1 0,0 1 1,0-1-1,1 0 0,-1 1 0,0-1 0,0 1 0,1-1 1,-1 0-1,0 0 0,1 1 0,-1-1 0,0 0 0,1 1 0,-1-1 1,1 0-1,-1 0 0,0 0 0,1 1 0,-1-1 0,1 0 0,-1 0 1,1 0-1,0 0 0,22 0 128,-22 0-146,13-3-95,0 0 1,0-1 0,0-1 0,-1 0 0,0-1-1,0 0 1,0-1 0,15-10 0,9-10-937,44-39 0,-61 49 802,30-36 0,-44 47 353,-1-1 0,0 0 0,0 0 0,-1 0 0,0-1 0,-1 1 0,1-1 0,-1 0 0,3-14 0,-6 22-97,0 0 0,0 0 0,0-1 0,0 1 0,0 0 0,0 0 0,0-1 0,0 1 0,0 0 0,0-1 1,0 1-1,0 0 0,0-1 0,0 1 0,0 0 0,0 0 0,0-1 0,0 1 0,0 0 0,0-1 0,0 1 0,0 0 0,0 0 1,-1-1-1,1 1 0,0 0 0,0 0 0,0-1 0,-1 1 0,1 0 0,0 0 0,0 0 0,0-1 0,-1 1 0,1 0 1,0 0-1,-1 0 0,-11 4 416,-11 14-122,5 3-37,1 0 0,-27 48-1,39-60-114,0 0-1,1 0 0,0 0 0,0 1 0,1 0 0,0-1 0,1 1 1,0 0-1,1 0 0,0 0 0,1 15 0,0-24-209,1 1 0,0-1 1,-1 0-1,1 1 0,0-1 0,0 0 0,0 0 0,0 1 1,0-1-1,0 0 0,0 0 0,0 0 0,1-1 0,-1 1 1,0 0-1,0 0 0,1 0 0,-1-1 0,1 1 0,-1-1 1,1 1-1,-1-1 0,0 0 0,1 0 0,-1 1 0,1-1 1,0 0-1,-1 0 0,1 0 0,-1-1 0,3 1 0,50-8-6197,-25-5-811</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30.228"/>
    </inkml:context>
    <inkml:brush xml:id="br0">
      <inkml:brushProperty name="width" value="0.025" units="cm"/>
      <inkml:brushProperty name="height" value="0.025" units="cm"/>
    </inkml:brush>
  </inkml:definitions>
  <inkml:trace contextRef="#ctx0" brushRef="#br0">163 75 10282,'0'0'5434,"-9"-2"-1873,0 0-2860,-1 0 0,1 0-1,-1 1 1,1 1 0,-1 0 0,-16 1 0,23-1-594,0 1 1,-1 0 0,1 0 0,0 0-1,-1 0 1,1 0 0,0 0 0,0 1 0,0 0-1,0-1 1,1 1 0,-1 0 0,0 1-1,1-1 1,-1 0 0,1 1 0,0-1-1,0 1 1,0 0 0,0 0 0,0 0-1,1 0 1,-1 0 0,1 0 0,0 0 0,-1 4-1,1-6-79,1 1 1,-1-1-1,1 1 0,-1-1 0,1 1 0,0-1 0,0 1 0,0-1 0,0 1 1,0-1-1,0 1 0,0-1 0,1 1 0,-1-1 0,0 1 0,1-1 0,-1 0 1,1 1-1,0-1 0,-1 1 0,1-1 0,0 0 0,0 0 0,0 1 0,1 0 1,0 0-15,1-1 1,-1 1 0,0-1 0,1 0 0,-1 0 0,1 0 0,0 0 0,-1-1 0,1 1 0,0 0 0,-1-1 0,1 0 0,3 0 0,4 0-45,0 0 0,0-1 0,0-1 0,0 1 0,0-2 1,19-6-1,-13 2-327,-1 0 0,0-1 1,-1-1-1,1 0 1,-2-2-1,1 1 0,-1-1 1,-1-1-1,20-25 1,-37 46 577,1-5-159,0 1 0,1 0-1,-1 0 1,1 0-1,1 0 1,-1 1-1,1-1 1,0 1-1,0 0 1,0-1-1,1 1 1,0 0-1,0 0 1,1 0 0,-1 9-1,2-15-57,0 1 1,-1-1-1,1 1 0,0 0 0,-1-1 0,1 1 1,0-1-1,0 1 0,-1-1 0,1 0 1,0 1-1,0-1 0,0 0 0,-1 0 1,1 1-1,0-1 0,0 0 0,0 0 0,0 0 1,0 0-1,0 0 0,-1 0 0,1 0 1,0 0-1,0-1 0,0 1 0,0 0 1,0 0-1,-1-1 0,2 0 0,28-8-396,-15 3 46,0-1 0,-1-1 1,0 0-1,-1-1 0,0 0 1,0-1-1,12-13 0,-24 22 843,-2 3-375,2 0 0,-1-1 0,0 1 0,0 0 0,1 0 1,-1-1-1,1 1 0,-1 0 0,1-1 0,-1 1 0,1-1 1,0 1-1,0-1 0,0 1 0,0-1 0,2 2 0,3-1-92,1 0 0,-1 0-1,1-1 1,0 0-1,-1 0 1,1 0 0,0-1-1,0 0 1,0-1-1,-1 1 1,1-1 0,0-1-1,0 1 1,-1-1 0,1 0-1,-1-1 1,7-3-1,10-6-502,0-1-1,-1-2 1,22-16-1,-35 24 218,-14 12 263,-1 0 0,1 1 1,0 0-1,0 0 0,1 0 0,0 1 0,0 0 1,1-1-1,-1 1 0,1 1 0,1-1 1,-1 0-1,1 1 0,1-1 0,-2 16 1,2-11 30,0 1 0,0 0 0,2-1 0,-1 1 0,2-1 0,0 1 0,0-1 0,1 0 0,5 14 0,2-5-1081,26 40 0,-22-40-1050,-1 1 0,12 29-1,-22-45 2078,-1 0-1,0 1 0,0-1 0,0 1 0,-1 0 1,0-1-1,-1 1 0,1 0 0,-1 0 0,0 0 1,-1-1-1,-2 14 0,1-16 340,1-1 0,-1 0 0,1 1 0,-1-1 0,0 0 0,0 0 0,-1 0 0,1 0 0,-1-1 0,1 1 0,-1 0 0,0-1 0,0 0 0,0 0 0,0 0 0,0 0 0,-1 0 0,1-1 0,0 1-1,-1-1 1,1 0 0,-1 0 0,-5 0 0,6 0-94,0 0-1,0-1 0,0 0 1,0 0-1,0 1 0,0-2 1,0 1-1,0 0 0,0-1 0,0 1 1,0-1-1,0 0 0,1 0 1,-1 0-1,0 0 0,1-1 1,-1 1-1,0-1 0,1 1 1,0-1-1,-1 0 0,1 0 0,0 0 1,0 0-1,0-1 0,0 1 1,1-1-1,-1 1 0,-2-5 1,-1-9-354,0-1 1,2 0-1,-1-1 0,2 1 1,1-1-1,0 1 1,1-1-1,0 1 1,2-1-1,0 1 0,5-18 1,-5 30 75,0 1 0,0-1 0,1 1-1,0-1 1,-1 1 0,1 0 0,1 1 0,-1-1 0,0 0 0,1 1 0,0 0-1,0-1 1,0 2 0,0-1 0,1 0 0,6-2 0,11-5-1191,0 2 0,31-8 1,-1 0-5733,-6-1-4404</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30.947"/>
    </inkml:context>
    <inkml:brush xml:id="br0">
      <inkml:brushProperty name="width" value="0.025" units="cm"/>
      <inkml:brushProperty name="height" value="0.025" units="cm"/>
    </inkml:brush>
  </inkml:definitions>
  <inkml:trace contextRef="#ctx0" brushRef="#br0">49 16 12812,'0'0'151,"0"0"0,0 1 0,0-1-1,0 0 1057,-1 0-1056,1 1 0,0-1-1,0 0 1,0 0 0,0 0 0,0 0 0,0 0-1,0 0 1,0 0 0,-1 0 0,1 0 0,0 0 0,0 0-1,0 0 1,0 0 0,0 0 0,0 0 0,0 0-1,-1 0 1,1 0 0,0 0 0,0 0 0,0 0 0,0 0-1,0 0 1,0 0 0,0 0 0,-1 0 0,1-1 754,0 1-755,0 0 1,0 0 0,0 0 0,0 0 0,0 0-1,0-1 1,-1 1 0,1 0 0,0 0 0,0 0 0,0 0-1,0 0 1,0 0 0,0 0 0,0-1 0,0 1-1,0 0 1,0 0 0,-11 14 1860,-8 20-2189,16-27 310,1 1-1,-1 0 0,2-1 1,-1 1-1,1 0 0,0 0 1,1 0-1,-1 0 0,3 11 1,-2-18-118,1 0 1,-1 0-1,1 0 1,-1-1 0,1 1-1,0 0 1,0-1 0,-1 1-1,1 0 1,0-1 0,0 1-1,0-1 1,-1 1 0,1-1-1,0 0 1,0 1 0,0-1-1,0 0 1,0 1 0,0-1-1,0 0 1,0 0 0,0 0-1,0 0 1,0 0 0,0 0-1,1-1 1,30-2 519,-21-1-375,0 0-1,0 0 1,-1-1-1,0-1 1,0 1-1,0-2 1,18-14-1,61-63-120,-69 64 55,-21 49-242,-13 13 207,11-35-22,0-1 0,0 1 0,1 0 0,0 0 0,0 0-1,0 0 1,1 1 0,0-1 0,1 0 0,0 1 0,0-1-1,0 0 1,3 12 0,-2-17-17,0-1 0,0 0 0,0 0 0,0 0 0,0 0 1,1 0-1,-1 0 0,0 0 0,1-1 0,-1 1 0,1 0 0,-1-1 0,1 1 0,-1-1 0,1 1 0,-1-1 0,1 0 0,0 0 0,-1 1 0,1-1 1,-1 0-1,1-1 0,0 1 0,-1 0 0,1 0 0,-1-1 0,1 1 0,-1-1 0,1 1 0,-1-1 0,1 0 0,1 0 0,49-24-589,-38 15-1147,-1 0 0,1-1 0,-2 0 1,13-14-1,-6 1-4684</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31.441"/>
    </inkml:context>
    <inkml:brush xml:id="br0">
      <inkml:brushProperty name="width" value="0.025" units="cm"/>
      <inkml:brushProperty name="height" value="0.025" units="cm"/>
    </inkml:brush>
  </inkml:definitions>
  <inkml:trace contextRef="#ctx0" brushRef="#br0">184 125 14830,'0'0'10623,"-10"-4"-10361,9 3-259,-2 0 38,0-1 0,0 1 0,-1-1 0,1 1 0,0 0-1,-1 0 1,1 0 0,-1 1 0,1-1 0,-1 1 0,0 0 0,1 0 0,-1 0-1,1 1 1,-1-1 0,1 1 0,-1 0 0,1 0 0,-1 0 0,1 0 0,0 0-1,0 1 1,-1 0 0,1-1 0,0 1 0,1 0 0,-5 4 0,-4 3 403,-29 26 1119,37-33-1451,1 0 0,0 1 0,0-1 0,0 1 0,0-1 0,0 1 1,0 0-1,1 0 0,0 0 0,-1 0 0,1 0 0,-1 5 0,3-7-105,-1 0-1,1 0 1,0-1-1,0 1 1,0 0-1,0-1 1,0 1-1,0 0 1,0-1-1,0 1 1,0-1-1,0 0 1,0 1-1,0-1 1,0 0-1,0 0 1,0 1-1,0-1 1,0 0-1,0 0 1,1 0-1,-1 0 1,0 0-1,0-1 1,0 1-1,0 0 1,2-1-1,4 0 21,16 0-85,0-1 1,41-10 0,-41 6-292,1 2 1,39-3-1,-53 7 301,54 4-319,-61-4 361,-1 0 1,1 1-1,-1-1 0,0 1 1,1 0-1,-1 0 1,0 0-1,0 0 0,0 0 1,0 0-1,0 1 1,0-1-1,0 1 0,0 0 1,0-1-1,0 1 1,-1 0-1,1 0 0,-1 0 1,0 0-1,1 0 1,1 4-1,-3-5 497,0-49 886,-2 0-1346,1-27-1001,2 74 910,0 0-1,1 0 1,-1 0 0,0 0 0,1 1 0,-1-1 0,1 0 0,-1 1-1,1-1 1,0 1 0,-1-1 0,1 1 0,0 0 0,-1 0 0,1 0-1,0 0 1,-1 0 0,1 0 0,0 0 0,-1 0 0,4 1 0,2 0-336,24-1-914,-1 0-650,-1 0 0,30-6 0,-48 5 430,0-2-1,-1 0 1,1 0-1,-1-1 1,13-6-1,12-10-4603</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27.529"/>
    </inkml:context>
    <inkml:brush xml:id="br0">
      <inkml:brushProperty name="width" value="0.025" units="cm"/>
      <inkml:brushProperty name="height" value="0.025" units="cm"/>
    </inkml:brush>
  </inkml:definitions>
  <inkml:trace contextRef="#ctx0" brushRef="#br0">19 458 11531,'0'0'8157,"-4"-9"-7751,1 4-355,1 3-27,1 0-1,0-1 0,-1 1 1,1 0-1,0 0 0,0-1 1,1 1-1,-1-1 0,0 1 1,1-1-1,0 1 0,-1-1 1,1 1-1,0-1 0,0 1 1,1-1-1,-1 1 0,0-1 1,1 1-1,-1 0 1,1-1-1,0 1 0,0-1 1,2-3-1,88-182 2017,-11 19-530,-79 167-1495,0 1 1,-1-1-1,1 1 0,0 0 1,0-1-1,0 1 0,0 0 1,0 0-1,0-1 0,0 1 0,0 0 1,1 0-1,-1 0 0,0 1 1,1-1-1,-1 0 0,0 0 1,1 1-1,-1-1 0,3 0 1,-2 1-4,-1 0 0,0 1 1,1-1-1,-1 0 0,1 1 1,-1-1-1,0 1 0,1-1 1,-1 1-1,0 0 0,0-1 1,1 1-1,-1 0 0,0 0 1,0 0-1,0 0 0,0 0 0,1 2 1,6 8 33,0 0 0,-1 0 0,-1 1 0,6 14-1,0-2-35,5 4-91,35 39 0,-2-3-2168,-41-51 573,0 0 1,-2 1 0,8 15 0,-6-4-4037</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31.834"/>
    </inkml:context>
    <inkml:brush xml:id="br0">
      <inkml:brushProperty name="width" value="0.025" units="cm"/>
      <inkml:brushProperty name="height" value="0.025" units="cm"/>
    </inkml:brush>
  </inkml:definitions>
  <inkml:trace contextRef="#ctx0" brushRef="#br0">169 0 12940,'0'0'7506,"-10"9"-5659,-8 13-1083,1 0 0,1 1 1,0 0-1,2 1 0,1 1 0,-12 30 0,16-30-554,2 1 0,0 0-1,1 1 1,2-1 0,1 1-1,0 51 1,3-76-188,0 0 1,-1-1-1,1 1 0,0 0 0,0 0 0,0-1 1,0 1-1,1 0 0,-1-1 0,0 1 0,1 0 1,-1-1-1,1 1 0,-1-1 0,1 1 1,0-1-1,0 1 0,0-1 0,0 1 0,0-1 1,0 0-1,0 1 0,0-1 0,0 0 0,1 0 1,-1 0-1,0 0 0,1 0 0,-1 0 0,1 0 1,-1-1-1,1 1 0,-1 0 0,1-1 0,0 1 1,-1-1-1,1 0 0,0 0 0,-1 1 0,1-1 1,0 0-1,-1 0 0,1-1 0,0 1 0,-1 0 1,1 0-1,0-1 0,-1 1 0,1-1 1,0 0-1,1 0 0,7-3 42,0 0 0,0-1-1,-1 0 1,1-1 0,-1 0 0,15-13 0,5-7-100,-2-1 1,-1-2 0,-1 0 0,36-56 0,-61 84-61,1 1 0,-1-1 1,1 1-1,-1-1 1,0 1-1,1-1 1,-1 1-1,1-1 1,-1 1-1,0-1 0,0 0 1,1 1-1,-1-1 1,0 0-1,0 1 1,0-1-1,0 0 0,0 1 1,0-1-1,0 0 1,0 1-1,0-1 1,0 0-1,0 1 1,0-1-1,0 0 0,-1 1 1,1-1-1,0 1 1,0-1-1,-1 0 1,1 1-1,0-1 1,-2 0-1,1 0-496,0 1-1,-1 0 1,1 0-1,-1-1 1,1 1 0,-1 0-1,1 0 1,0 0-1,-1 0 1,1 1 0,-1-1-1,1 0 1,-1 1-1,1-1 1,0 1 0,-2 0-1,-15 9-10569</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32.198"/>
    </inkml:context>
    <inkml:brush xml:id="br0">
      <inkml:brushProperty name="width" value="0.025" units="cm"/>
      <inkml:brushProperty name="height" value="0.025" units="cm"/>
    </inkml:brush>
  </inkml:definitions>
  <inkml:trace contextRef="#ctx0" brushRef="#br0">6 1 14798,'0'0'11659,"-5"54"-10122,17-50-191,10 0-706,1-4-544,1 0-96,-3 0-896,3-6-1731,-1-4-2594,-3-2-4804</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32.637"/>
    </inkml:context>
    <inkml:brush xml:id="br0">
      <inkml:brushProperty name="width" value="0.025" units="cm"/>
      <inkml:brushProperty name="height" value="0.025" units="cm"/>
    </inkml:brush>
  </inkml:definitions>
  <inkml:trace contextRef="#ctx0" brushRef="#br0">0 299 15919,'0'0'11323,"9"3"-10496,4 0-755,-1 0-1,1 0 1,-1-1-1,1-1 1,0 0-1,-1-1 0,16-1 1,-24 1-72,-1-1 0,1 1-1,-1 0 1,0-1 0,1 0 0,-1 0 0,0 0 0,1 0-1,-1 0 1,0-1 0,0 1 0,0-1 0,0 0 0,0 0-1,-1 0 1,1 0 0,0 0 0,-1-1 0,0 1 0,1-1-1,-1 0 1,0 0 0,-1 0 0,1 0 0,0 0 0,-1 0-1,1 0 1,-1 0 0,0 0 0,0-1 0,-1 1 0,1-1-1,-1 1 1,1-7 0,-1 9-6,0-1 0,0 1-1,-1 0 1,1-1 0,0 1 0,0 0-1,-1-1 1,1 1 0,-1 0-1,1-1 1,-1 1 0,0 0 0,0 0-1,1 0 1,-1-1 0,0 1 0,0 0-1,0 0 1,0 0 0,0 1 0,0-1-1,0 0 1,-1 0 0,1 0-1,0 1 1,0-1 0,-1 1 0,1-1-1,0 1 1,-1-1 0,1 1 0,0 0-1,-1 0 1,1 0 0,-1 0 0,1 0-1,0 0 1,-1 0 0,-1 0-1,-2 1-12,1-1-1,0 1 0,0-1 1,0 1-1,-1 1 0,1-1 0,0 1 1,0-1-1,1 1 0,-1 0 0,0 0 1,-4 4-1,4-2 13,0 1 0,-1-1-1,1 1 1,1 0 0,-1 0 0,1 0-1,0 1 1,0-1 0,1 1 0,-1 0 0,1 0-1,1-1 1,-1 1 0,1 1 0,0-1 0,0 0-1,1 0 1,-1 0 0,2 13 0,0-18 3,-1 1-1,0-1 1,1 0 0,-1 1 0,1-1-1,-1 0 1,1 1 0,0-1 0,0 0-1,-1 0 1,1 1 0,0-1 0,0 0-1,0 0 1,0 0 0,0 0-1,1 0 1,-1 0 0,0-1 0,0 1-1,3 1 1,0-1-40,0 1 0,1-1 0,-1 0 0,0 0 0,1 0 0,0 0 0,4-1 0,4 0-297,-1 0 0,0-1 0,1 0 0,18-6-1,-14 1-185,-2 0 0,1-2 0,-1 1-1,0-2 1,0 0 0,-1-1-1,0 0 1,-1-1 0,-1-1-1,19-20 1,-17 15 786,-1 0 1,0 0-1,-1-1 0,-1-1 0,0 0 1,-2-1-1,14-39 0,-15 9 1253,-8 49-1477,0 1 1,0-1 0,0 1-1,0-1 1,0 1-1,0-1 1,0 1 0,0-1-1,0 1 1,0-1-1,-1 0 1,1 1 0,0-1-1,0 1 1,0-1-1,-1 1 1,1 0 0,0-1-1,0 1 1,-1-1-1,1 1 1,-1-1 0,1 1-1,0 0 1,-1-1-1,1 1 1,-1-1 0,-1 2-10,1-1-1,0 1 1,0-1 0,0 1 0,-1-1 0,1 1 0,0 0-1,0-1 1,0 1 0,0 0 0,0 0 0,0 0 0,0 0-1,0 0 1,1 0 0,-1 0 0,-1 2 0,-9 13 85,0 1-1,1 0 1,1 0 0,0 1 0,2 1-1,0-1 1,1 1 0,-5 23 0,6-16 12,1 1 0,1-1 0,2 1 0,0-1 0,6 46 0,-5-66-122,2 1 0,-1-1 0,1 0 0,0 0 0,0 0 0,1 0 0,0 0 0,4 6 0,-6-10-21,0 0 0,0-1 1,0 1-1,1 0 1,-1-1-1,1 1 0,-1-1 1,1 0-1,-1 1 0,1-1 1,0 0-1,0 0 0,-1 0 1,1 0-1,0 0 0,0-1 1,0 1-1,0 0 1,0-1-1,0 0 0,0 1 1,0-1-1,1 0 0,-1 0 1,0 0-1,0 0 0,0-1 1,4 0-1,-5 0-74,1 0 0,0-1 0,-1 1 0,1-1 0,-1 1 0,1-1 0,-1 0 0,0 1 0,0-1 0,0 0 0,0 0 0,0 0 0,0 0 0,0 0 0,-1 0 0,1 0 0,-1 0 0,1 0 0,-1 0 0,0 0-1,0-1 1,0 1 0,0 0 0,0 0 0,-1-4 0,1-4-150,-1 0-1,-1 0 1,0 0-1,-4-14 1,-1 7 508,-2 1 1,0 0-1,-1 0 1,0 1-1,-2 1 1,-20-23-1,5 7 1525,65 27-1372,55 8-3786,-14 0-2519,-27-5-352</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32.993"/>
    </inkml:context>
    <inkml:brush xml:id="br0">
      <inkml:brushProperty name="width" value="0.025" units="cm"/>
      <inkml:brushProperty name="height" value="0.025" units="cm"/>
    </inkml:brush>
  </inkml:definitions>
  <inkml:trace contextRef="#ctx0" brushRef="#br0">213 26 14382,'0'0'11221,"-11"-5"-9502,3 1-1523,1 1-1,-1 0 1,0 1 0,0-1-1,0 1 1,-15-1 0,20 3-146,-1 0 0,1 0 0,0 0 0,0 1 0,0-1 0,0 1 0,-1 0 0,1 0 0,0 0 0,0 0 0,1 1-1,-1-1 1,0 1 0,0-1 0,1 1 0,-1 0 0,1 0 0,-1 1 0,1-1 0,0 0 0,0 1 0,0-1 0,0 1 0,0 0 0,-1 3 0,2-4-59,-1 0 0,1 0 0,0-1-1,0 1 1,0 0 0,0 0 0,0 1 0,0-1 0,1 0-1,-1 0 1,0 0 0,1 0 0,0 1 0,0-1 0,0 0 0,0 0-1,0 0 1,0 1 0,0-1 0,1 0 0,-1 0 0,1 0-1,0 1 1,-1-1 0,1 0 0,0 0 0,0 0 0,0 0-1,1-1 1,-1 1 0,0 0 0,1 0 0,-1-1 0,1 1 0,-1-1-1,1 1 1,0-1 0,0 0 0,0 1 0,0-1 0,0 0-1,3 1 1,10 3-770,1 0 0,0 0 0,0-2 0,33 3 0,2 2-1717,-49-8 2524,-1 1 1,0-1-1,1 0 0,-1 0 1,1 1-1,-1-1 0,0 1 1,1-1-1,-1 1 0,0 0 1,0 0-1,1-1 0,-1 1 1,0 0-1,0 0 0,0 0 1,0 0-1,0 0 0,0 0 1,0 1-1,0-1 0,0 2 1,-1-2 57,0 0 0,0 1 1,0-1-1,-1 0 0,1 0 1,-1 0-1,1 0 0,-1 0 1,1 0-1,-1 0 0,1 0 1,-1 0-1,0 0 0,0 0 1,1 0-1,-1-1 0,0 1 1,0 0-1,0-1 0,0 1 1,-1 0-1,-9 6 283,-1 0-1,0-1 1,-17 6-1,4-2-327,-45 9 0,4-11-7388,31-7-7462</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2:33.477"/>
    </inkml:context>
    <inkml:brush xml:id="br0">
      <inkml:brushProperty name="width" value="0.025" units="cm"/>
      <inkml:brushProperty name="height" value="0.025" units="cm"/>
    </inkml:brush>
  </inkml:definitions>
  <inkml:trace contextRef="#ctx0" brushRef="#br0">1 38 3171,'0'0'16239,"15"-6"-14888,23-3-898,1 1-1,0 1 1,1 3 0,53 0-1,1045 24 1357,-229 2-1242,-637-24-362,315 5 610,-557-3-730,1 2 0,-1 1 1,0 2-1,0 0 1,34 12-1,-45-6-621,-18-9-2862,-11-1-2496</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3:38.852"/>
    </inkml:context>
    <inkml:brush xml:id="br0">
      <inkml:brushProperty name="width" value="0.025" units="cm"/>
      <inkml:brushProperty name="height" value="0.025" units="cm"/>
    </inkml:brush>
  </inkml:definitions>
  <inkml:trace contextRef="#ctx0" brushRef="#br0">0 40 8552,'0'0'1057,"12"1"-849,38-1 88,0-1-1,75-12 0,-47 1 528,131-3 0,82 19-13,144 38-239,-31-1 75,740-25 251,-882-24-669,-42-2-38,347 31 1,327 42 609,-609-61-776,1275-23 305,-1122-13-325,330-12 67,-592 46-97,834 26 1488,-949-20-1370,15-1 130,0 5 0,87 21 0,-161-31-217,1 1 1,-1-1 0,0 1 0,0 0-1,0 0 1,1 0 0,-1 0 0,0 0-1,0 1 1,0-1 0,-1 1 0,1-1-1,0 1 1,-1 0 0,1-1 0,-1 1-1,3 3 1,-4-4 0,1 1 1,-1-1-1,0 1 0,0-1 1,0 0-1,0 1 0,0-1 1,0 1-1,0-1 0,0 1 1,-1-1-1,1 0 0,0 1 1,-1-1-1,1 0 0,-1 1 1,0-1-1,1 0 1,-1 0-1,0 1 0,0-1 1,0 0-1,1 0 0,-1 0 1,-1 0-1,1 0 0,0 0 1,0 0-1,-2 0 0,-20 17-91,-2-2 0,0-1 0,0-1 0,-1-1 1,-1-1-1,0-2 0,-1 0 0,-38 7 0,-238 29-1088,287-44 1178,-839 25-84,609-28 78,-1546 24-394,910-13-346,-723 35 750,1224-16-129,-957 51-715,1336-80 833,-1414 63 618,1328-56-595,182-29-1508,-14 0 1063,61-4 174,1 5-1,0 7 1,159 4 0,431 45 1204,-515-20-683,1111 39 145,4-39-319,199 5-16,-1 59 377,-1080-39-674,184 14-1474,-213-26-2960,-149-15-2824</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3:50.821"/>
    </inkml:context>
    <inkml:brush xml:id="br0">
      <inkml:brushProperty name="width" value="0.025" units="cm"/>
      <inkml:brushProperty name="height" value="0.025" units="cm"/>
    </inkml:brush>
  </inkml:definitions>
  <inkml:trace contextRef="#ctx0" brushRef="#br0">0 7723 8456,'0'0'1762,"13"0"-1794,5-1 70,-1-2 1,1 0-1,-1-1 0,0-1 1,0 0-1,0-1 1,-1-1-1,0-1 1,22-13-1,501-330 1294,-275 172-1100,466-311-119,488-316 164,630-401 1052,-219 155 1482,29 41-2918,-796 490 355,-830 501-225,1518-909 1198,35 67-506,-1373 763-1184,-87 43-2032,-3-4-4394,-92 44 3505</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3:51.216"/>
    </inkml:context>
    <inkml:brush xml:id="br0">
      <inkml:brushProperty name="width" value="0.025" units="cm"/>
      <inkml:brushProperty name="height" value="0.025" units="cm"/>
    </inkml:brush>
  </inkml:definitions>
  <inkml:trace contextRef="#ctx0" brushRef="#br0">211 399 5541,'-43'2'2815,"-42"-1"-641,79-1-1930,0-1 0,-1 1 0,1-1 1,0-1-1,-1 1 0,1-1 1,0 0-1,0-1 0,-9-4 0,14 6-220,0 0 1,0 1-1,0-1 0,1 0 0,-1 0 0,0 0 0,0 0 0,1 0 0,-1 1 0,1-1 0,-1 0 1,1 0-1,-1 0 0,1 0 0,0-1 0,-1 1 0,1 0 0,0 0 0,0 0 0,0 0 1,0 0-1,0 0 0,0 0 0,0 0 0,0 0 0,0-1 0,0 1 0,1 0 0,-1 0 1,0 0-1,1 0 0,-1 0 0,1 0 0,-1 0 0,1 0 0,0 0 0,-1 1 0,1-1 1,1-1-1,33-31-108,22-3 164,123-55-1,73-9-35,-208 82 24,1 3 1,1 1-1,0 3 1,1 1 0,65-4-1,-110 14-51,1 0 0,-1 0 0,1 0 0,-1 0 0,1 0-1,0 1 1,-1 0 0,1 0 0,-1 0 0,0 0 0,1 0 0,-1 1 0,0-1 0,0 1 0,0 0-1,0 0 1,0 0 0,5 5 0,-6-3-4,1 0-1,-1 0 1,1 1-1,-1-1 1,0 1-1,-1-1 1,1 1-1,-1 0 1,0 0-1,0 0 1,-1-1-1,1 1 1,-1 7-1,-1 3 69,0 0 0,0-1-1,-2 1 1,1-1 0,-2 0-1,0 0 1,-1 0 0,-12 24-1,-8 10 268,-33 47 0,42-71-259,-87 131 51,30-49-915,5 2 1,-57 126 0,84-129-3748</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3:54.671"/>
    </inkml:context>
    <inkml:brush xml:id="br0">
      <inkml:brushProperty name="width" value="0.025" units="cm"/>
      <inkml:brushProperty name="height" value="0.025" units="cm"/>
    </inkml:brush>
  </inkml:definitions>
  <inkml:trace contextRef="#ctx0" brushRef="#br0">0 1 14446,'0'0'4318,"14"0"-3608,411 5 940,303 16-1388,-695-19-557,-24-3-135,0 1 0,0 1 0,-1-1 0,1 1 0,0 1 0,0 0 0,-1 0 1,11 5-1,-20-3-3857,-9-1 2201,-13 0-585,-18-3-2400</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3:55.065"/>
    </inkml:context>
    <inkml:brush xml:id="br0">
      <inkml:brushProperty name="width" value="0.025" units="cm"/>
      <inkml:brushProperty name="height" value="0.025" units="cm"/>
    </inkml:brush>
  </inkml:definitions>
  <inkml:trace contextRef="#ctx0" brushRef="#br0">840 179 9577,'-8'-11'2071,"4"6"-1882,-5-6 552,1 0 0,0-1 0,-8-18-1,14 26-483,0 0 0,0 1 0,1-1 0,0 0 0,0 0 0,0 0 0,0 0 0,0 0 0,1 0 0,0 0 0,0 0-1,0 0 1,0 0 0,1 0 0,-1 0 0,1 0 0,0 0 0,0 0 0,4-7 0,-5 10-205,0 1 1,0-1-1,1 0 1,-1 1-1,0-1 1,1 0-1,-1 1 0,1-1 1,-1 0-1,1 1 1,-1-1-1,1 1 1,-1-1-1,1 1 1,0-1-1,-1 1 0,1-1 1,0 1-1,-1 0 1,1-1-1,0 1 1,-1 0-1,1 0 1,0-1-1,0 1 1,-1 0-1,1 0 0,1 0 1,-2 1-42,0 0-1,1 0 1,-1-1 0,0 1-1,0 0 1,0 0 0,0 0-1,0 0 1,-1-1 0,1 1-1,0 0 1,0 0 0,0 0 0,-1-1-1,1 1 1,0 0 0,-1 0-1,1-1 1,-1 1 0,1 0-1,-1-1 1,1 1 0,-1 0-1,1-1 1,-1 1 0,0-1 0,1 1-1,-1-1 1,0 1 0,0 0-1,-17 14 35,0 1-1,0-2 1,-2 0-1,-30 16 1,-92 38 30,81-40 65,-42 19 262,42-21 168,1 2 1,2 3 0,-70 49 0,122-75-547,-1 1-1,1 0 0,0 0 1,0 0-1,-8 13 0,13-18-22,0 0 0,0 0 0,0 0-1,1 0 1,-1 0 0,1 0 0,-1 0 0,1 0-1,-1 1 1,1-1 0,-1 0 0,1 0-1,0 1 1,0-1 0,0 0 0,0 1-1,0-1 1,0 0 0,0 1 0,0-1-1,0 0 1,1 0 0,-1 1 0,0-1 0,1 0-1,-1 0 1,1 0 0,0 1 0,-1-1-1,1 0 1,0 0 0,0 0 0,-1 0-1,1 0 1,0 0 0,0 0 0,0-1-1,0 1 1,0 0 0,0 0 0,1-1 0,-1 1-1,0-1 1,0 1 0,0-1 0,3 1-1,12 4 20,1 0 0,0-1-1,0-1 1,0-1 0,19 1-1,98-4 186,-56-1-133,36 2-89,66 0-1141,-61-1-2476,18-3-5127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28.465"/>
    </inkml:context>
    <inkml:brush xml:id="br0">
      <inkml:brushProperty name="width" value="0.025" units="cm"/>
      <inkml:brushProperty name="height" value="0.025" units="cm"/>
    </inkml:brush>
  </inkml:definitions>
  <inkml:trace contextRef="#ctx0" brushRef="#br0">27 842 5605,'0'0'-715,"-3"9"4158,-2 4-2356,-14 33 2844,21-78-52,-3 12-3124,39-262 4143,-9 99-3721,-28 176-1319,27-261 805,-24 150-8989</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3:55.817"/>
    </inkml:context>
    <inkml:brush xml:id="br0">
      <inkml:brushProperty name="width" value="0.025" units="cm"/>
      <inkml:brushProperty name="height" value="0.025" units="cm"/>
    </inkml:brush>
  </inkml:definitions>
  <inkml:trace contextRef="#ctx0" brushRef="#br0">356 78 15599,'0'0'1681,"-3"-9"108,1 5-1640,0 0 1,-1-1 0,1 1-1,-1 0 1,0 0 0,0 1-1,0-1 1,-1 0 0,1 1 0,-1 0-1,0 0 1,0 0 0,0 0-1,0 1 1,-1-1 0,1 1-1,0 0 1,-1 1 0,0-1-1,1 1 1,-1 0 0,0 0-1,0 0 1,0 1 0,-6-1-1,0 1-79,0 0 0,0 0-1,-1 1 1,1 0 0,0 1-1,0 1 1,0-1-1,1 2 1,-1-1 0,0 2-1,1-1 1,0 1 0,0 1-1,1 0 1,0 0-1,0 1 1,0 0 0,1 1-1,0 0 1,0 0 0,1 1-1,-8 11 1,13-18-65,1-1 0,0 1 1,0-1-1,-1 1 0,1 0 0,1 0 0,-1-1 1,0 1-1,0 0 0,1 0 0,-1 0 0,1 0 1,-1 0-1,1 0 0,0 0 0,0 0 0,0 0 1,0 0-1,0 0 0,0 0 0,1 0 0,-1 0 1,1 0-1,-1 0 0,1 0 0,0-1 0,0 1 1,0 0-1,0 0 0,0 0 0,0-1 0,0 1 1,0-1-1,1 1 0,-1-1 0,1 1 0,-1-1 1,1 0-1,-1 0 0,1 0 0,0 0 0,0 0 1,-1 0-1,1 0 0,0-1 0,0 1 0,4 0 1,10 4 8,0-1 1,1-1 0,-1-1 0,26 1 0,-34-2-8,73 0 32,36 2 15,-105-2-95,1 1 0,-1 0 1,0 0-1,0 2 0,0-1 0,20 10 1,-31-12 29,1 0 1,-1-1 0,1 1 0,-1 0 0,1 0-1,-1 0 1,1 0 0,-1 0 0,0 0-1,0 0 1,0 0 0,1 1 0,-1-1-1,0 0 1,-1 1 0,1-1 0,0 1-1,0-1 1,-1 1 0,1 0 0,0-1-1,-1 1 1,0-1 0,1 1 0,-1 3-1,0-2 11,-1-1-1,0 1 1,0 0-1,0 0 1,0-1-1,0 1 1,-1-1-1,1 1 1,-1-1-1,1 1 1,-1-1-1,0 0 0,-4 3 1,-5 6 79,0-2 1,-1 0-1,-1 0 0,-20 10 0,-12 3 284,-60 21 1,85-36-276,-1-1 1,0 0 0,0-2 0,-1-1 0,-30 2 0,51-5-97,1 0-1,-1 0 1,1 0-1,-1 0 1,1 0-1,-1 0 1,1 0-1,-1 0 1,1 0 0,-1-1-1,1 1 1,0 0-1,-1 0 1,1 0-1,-1-1 1,1 1-1,-1 0 1,1 0-1,0-1 1,-1 1-1,1 0 1,0-1-1,-1 1 1,1 0-1,0-1 1,-1 1-1,1-1 1,0 1-1,0 0 1,-1-1-1,1 1 1,0-2-1,3-17-801,19-19-2226,17-15-2612,9-14-4223</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3:56.363"/>
    </inkml:context>
    <inkml:brush xml:id="br0">
      <inkml:brushProperty name="width" value="0.025" units="cm"/>
      <inkml:brushProperty name="height" value="0.025" units="cm"/>
    </inkml:brush>
  </inkml:definitions>
  <inkml:trace contextRef="#ctx0" brushRef="#br0">192 1 14990,'-6'12'3198,"-28"56"-913,-49 112 2525,64-128-3637,-20 90 0,35-122-1111,1 0 0,1 1-1,1-1 1,1 1 0,0-1-1,1 0 1,9 39 0,11-6-30,-20-50-29,1 0-1,0 0 1,-1 0 0,1-1 0,0 1 0,1 0 0,-1-1-1,0 0 1,1 0 0,-1 1 0,1-2 0,0 1 0,0 0 0,4 2-1,-6-4 6,-1 0-1,1 0 0,0 0 0,0 0 1,-1 0-1,1 0 0,0 0 1,0 0-1,0-1 0,-1 1 0,1 0 1,0 0-1,0-1 0,-1 1 1,1-1-1,0 1 0,-1 0 0,1-1 1,0 1-1,-1-1 0,1 1 1,-1-1-1,1 0 0,-1 1 0,1-1 1,-1 0-1,1 1 0,-1-1 1,0 0-1,1 1 0,-1-1 0,0 0 1,0 0-1,1 1 0,-1-1 1,0 0-1,0 0 0,0 1 0,0-1 1,0-1-1,2-41 76,-2 35-64,1-32-227,-1 0-1,-2 0 1,-2 1 0,-14-62 0,10 88 77,2 23-7,6-8 133,0 0 0,-1 1 0,1-1 0,0 0 0,0 0 0,0 0 0,1 1 0,-1-1 1,0 0-1,1 0 0,0 0 0,-1 0 0,1 0 0,0 0 0,0 0 0,2 4 0,1-3 15,-1-1-1,1 1 0,0-1 0,0 0 0,0 0 1,0 0-1,0 0 0,0-1 0,1 0 0,-1 0 0,0 0 1,1 0-1,-1-1 0,1 1 0,-1-1 0,1 0 1,-1-1-1,0 1 0,1-1 0,5-1 0,0 0 3,0-1-1,0 0 0,-1-1 0,1 0 1,-1 0-1,0-1 0,16-10 0,-13 5 61,0-1 0,0-1 1,-1 1-1,0-2 0,-1 0 0,0 0 0,-1 0 0,-1-1 0,13-30 0,-31 71 309,1 1 0,1-1-1,1 1 1,2 1 0,1-1 0,1 1 0,1 0-1,4 56 1,-1-82-366,0 0 0,-1 0 0,1 0 0,1 0 0,-1-1 0,0 1 0,1 0-1,-1-1 1,1 1 0,0-1 0,0 1 0,0-1 0,0 0 0,0 0 0,1 0 0,-1 0 0,1 0-1,-1-1 1,1 1 0,0-1 0,-1 0 0,1 1 0,0-1 0,0 0 0,0-1 0,0 1 0,0 0-1,0-1 1,0 0 0,0 0 0,0 0 0,6 0 0,-3-1-191,0 1 0,0-1-1,1 0 1,-1 0 0,0-1 0,0 0 0,6-2 0,-8 2-265,-1 0 0,1 0 1,-1 0-1,1 0 0,-1 0 0,0-1 1,0 1-1,0-1 0,0 0 1,4-5-1,12-34-8997,-12 16 1558</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3:56.800"/>
    </inkml:context>
    <inkml:brush xml:id="br0">
      <inkml:brushProperty name="width" value="0.025" units="cm"/>
      <inkml:brushProperty name="height" value="0.025" units="cm"/>
    </inkml:brush>
  </inkml:definitions>
  <inkml:trace contextRef="#ctx0" brushRef="#br0">30 1 12684,'0'0'6406,"4"8"-4762,1 2-1289,0 0-1,-1 0 1,-1 1-1,1 0 1,-2-1 0,0 1-1,0 0 1,-1 0-1,0 1 1,-1-1-1,-2 21 1,-4 20 947,-18 70 0,-3 23 87,26-138-1339,0 4-7,0 1 0,1-1 1,0 0-1,3 19 0,-3-29-42,0 0-1,0 1 0,1-1 0,-1 0 1,0 0-1,1 1 0,-1-1 0,1 0 1,-1 0-1,1 0 0,0 1 0,-1-1 0,1 0 1,0 0-1,0 0 0,0 0 0,0 0 1,0 0-1,0-1 0,0 1 0,0 0 0,0 0 1,0-1-1,0 1 0,1-1 0,-1 1 1,0-1-1,0 1 0,1-1 0,-1 0 1,0 0-1,0 1 0,1-1 0,-1 0 0,0 0 1,1 0-1,-1 0 0,0-1 0,1 1 1,-1 0-1,0-1 0,1 1 0,-1 0 1,0-1-1,0 0 0,0 1 0,0-1 0,2-1 1,4-2-63,0-1 1,-1 1 0,1-1-1,-1-1 1,-1 1 0,1-1-1,-1 0 1,0 0 0,0-1-1,0 1 1,3-8 0,6-13-612,18-43 0,-17 25-208,-1 0 0,-3-1 0,7-63-1,-2 13 200,-31 169 2041,3 2 0,4-1 1,2 1-1,6 85 0,1-149-1412,1 0 0,0 0 0,1 0 0,0 0 1,0 0-1,1-1 0,1 1 0,0-1 0,10 15 0,-7-18-2256,-5-14-1164,-5-15-2046,-12-13-2713</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3:57.146"/>
    </inkml:context>
    <inkml:brush xml:id="br0">
      <inkml:brushProperty name="width" value="0.025" units="cm"/>
      <inkml:brushProperty name="height" value="0.025" units="cm"/>
    </inkml:brush>
  </inkml:definitions>
  <inkml:trace contextRef="#ctx0" brushRef="#br0">1 4 8872,'0'0'17008,"39"-4"-22164</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3:58.575"/>
    </inkml:context>
    <inkml:brush xml:id="br0">
      <inkml:brushProperty name="width" value="0.025" units="cm"/>
      <inkml:brushProperty name="height" value="0.025" units="cm"/>
    </inkml:brush>
  </inkml:definitions>
  <inkml:trace contextRef="#ctx0" brushRef="#br0">20 0 11499,'0'0'10511,"1"15"-9342,-11 193 542,0 17-2354,14-174 304,-3-49 312,-1 0 0,0-1 1,0 1-1,1 0 0,-1 0 0,1-1 0,-1 1 1,1 0-1,0-1 0,0 1 0,0-1 0,0 1 1,0-1-1,0 1 0,0-1 0,0 0 0,0 1 1,1-1-1,-1 0 0,1 0 0,-1 0 0,1 0 1,-1 0-1,3 1 0,-3-3-101,0 1 0,0 0 0,1 0 0,-1 0 0,0-1 0,0 1 0,0 0 0,0-1 0,0 1 0,0-1 0,0 1 0,0-1 0,0 0 0,0 0 0,0 1 0,0-1 0,-1 0 0,1 0 0,0 0 0,0 0 0,-1 0 0,1 0 0,-1 0 0,1 0 0,-1 0 0,1 0 0,-1 0 0,1 0 0,-1 0 0,0 0 0,0 0 0,1-3 0,5-42-3543,-6 42 3265,2-43-2968,-2-8-245</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3:58.966"/>
    </inkml:context>
    <inkml:brush xml:id="br0">
      <inkml:brushProperty name="width" value="0.025" units="cm"/>
      <inkml:brushProperty name="height" value="0.025" units="cm"/>
    </inkml:brush>
  </inkml:definitions>
  <inkml:trace contextRef="#ctx0" brushRef="#br0">4 59 10090,'0'0'7815,"-4"-54"-4644,8 50-929,10 4-1057,13 0-32,7 3-64,8 5-416,6 0-417,1-2-128,-4-2-96,-2-3-192,-8 0-705,-10-1-320,-5 3-640,-15-1-802,-5 2-1505,-4 2-3587</inkml:trace>
  <inkml:trace contextRef="#ctx0" brushRef="#br0" timeOffset="1">13 230 15567,'0'0'10922,"74"38"-9577,-15-50-736,0-2-385,-1 2-224,-2 5-448,-16 6-1186,-17 1-1249,-12 4-736,-11 13-1890,-11 1-3300</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3:59.297"/>
    </inkml:context>
    <inkml:brush xml:id="br0">
      <inkml:brushProperty name="width" value="0.025" units="cm"/>
      <inkml:brushProperty name="height" value="0.025" units="cm"/>
    </inkml:brush>
  </inkml:definitions>
  <inkml:trace contextRef="#ctx0" brushRef="#br0">0 136 14990,'0'0'10154,"85"12"-8296,-17-35-673,10-2-673,-5 0-448,-2 5-480,-8 5-1282,-13 5-1120,-8 1-1218,-8 0-1890,-5-2-3619</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3:59.628"/>
    </inkml:context>
    <inkml:brush xml:id="br0">
      <inkml:brushProperty name="width" value="0.025" units="cm"/>
      <inkml:brushProperty name="height" value="0.025" units="cm"/>
    </inkml:brush>
  </inkml:definitions>
  <inkml:trace contextRef="#ctx0" brushRef="#br0">471 28 11979,'0'0'4378,"-8"-5"-1015,3 2-3132,0 0 0,-1 0 0,1 1 0,0-1-1,-1 1 1,1 1 0,-1-1 0,0 1 0,0 0 0,1 0 0,-1 1 0,0 0 0,0 0-1,0 0 1,0 0 0,1 1 0,-1 0 0,0 1 0,1-1 0,-1 1 0,0 0-1,1 0 1,-9 6 0,-16 7 189,1 1 0,1 1 0,1 2 0,-35 30 0,45-34-149,1 0 1,1 2-1,0 0 1,1 1-1,1 0 0,0 1 1,-13 28-1,24-42-230,0-1 0,0 1 1,0 0-1,0 0 0,1 0 0,0 0 1,0 0-1,0 0 0,1 1 0,0-1 1,0 0-1,0 0 0,2 10 0,-1-12-33,0 0-1,1 0 0,-1 0 0,1 0 0,0-1 0,0 1 1,0 0-1,0-1 0,0 1 0,0-1 0,1 0 0,-1 0 0,1 0 1,0 0-1,0 0 0,-1 0 0,1-1 0,0 0 0,0 1 1,1-1-1,-1 0 0,6 1 0,15 3-47,-1-2 1,1 0-1,0-1 1,0-1-1,0-2 1,41-5-1,-30 1-2579,65-20 0,-35 2-3755</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3:59.961"/>
    </inkml:context>
    <inkml:brush xml:id="br0">
      <inkml:brushProperty name="width" value="0.025" units="cm"/>
      <inkml:brushProperty name="height" value="0.025" units="cm"/>
    </inkml:brush>
  </inkml:definitions>
  <inkml:trace contextRef="#ctx0" brushRef="#br0">54 0 18962,'0'0'3972,"-25"50"-3268,14-4 161,2 10 0,0 4-545,9 4-128,0-3-63,0-2-65,4-6-64,6-6-128,-6-8-1218,-4-13-992,0-9-320,0-13-449,-18-4-2307</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00.321"/>
    </inkml:context>
    <inkml:brush xml:id="br0">
      <inkml:brushProperty name="width" value="0.025" units="cm"/>
      <inkml:brushProperty name="height" value="0.025" units="cm"/>
    </inkml:brush>
  </inkml:definitions>
  <inkml:trace contextRef="#ctx0" brushRef="#br0">4 114 12075,'-1'-11'2392,"1"9"-2343,-1 0 167,1-1 1,-1 0 0,1 1-1,-1-1 1,1 0-1,0 0 1,0 1-1,1-1 1,-1 0-1,1 0 1,-1 1 0,1-1-1,0 0 1,0 1-1,0-1 1,0 1-1,0-1 1,1 1 0,-1 0-1,1-1 1,-1 1-1,1 0 1,0 0-1,0 0 1,0 0 0,0 1-1,0-1 1,1 0-1,-1 1 1,0-1-1,1 1 1,-1 0-1,1 0 1,3-1 0,25-5 429,-1 1 1,2 1-1,-1 2 1,1 1 0,-1 2-1,1 1 1,42 7-1,-54-5-656,0 0 0,0 2-1,0 0 1,0 2 0,-1 0-1,25 13 1,-39-17-32,1 1 0,-1-1 0,1 1 0,-1 0 0,0 1-1,-1-1 1,1 1 0,-1 0 0,0 0 0,5 9 0,-7-10 22,0-1 1,-1 1-1,1 0 1,-1 1-1,0-1 1,0 0 0,0 0-1,-1 0 1,0 0-1,0 1 1,0-1-1,0 0 1,0 0-1,-1 1 1,0-1-1,0 0 1,-2 7-1,-3-1 217,1 0 0,-1-1-1,-1 1 1,1-1-1,-2 0 1,1-1 0,-1 0-1,0 0 1,-1-1-1,-13 9 1,-23 23 929,45-39-1126,0 1 1,0-1-1,0 0 1,-1 1-1,1-1 1,0 0 0,0 0-1,0 1 1,0-1-1,0 0 1,0 1-1,0-1 1,0 0-1,0 1 1,0-1-1,0 0 1,1 0 0,-1 1-1,0-1 1,0 0-1,0 1 1,0-1-1,0 0 1,1 0-1,-1 1 1,0-1-1,0 0 1,0 0 0,1 0-1,-1 1 1,0-1-1,0 0 1,1 0-1,-1 0 1,0 1-1,0-1 1,1 0-1,-1 0 1,0 0 0,0 0-1,1 0 1,-1 0-1,0 0 1,1 0-1,-1 0 1,0 0-1,1 0 1,-1 0-1,0 0 1,1 0 0,-1 0-1,0 0 1,0 0-1,1 0 1,-1 0-1,1-1 1,30 5-394,-17-3-9,1 1-66,0 2-1,0-1 0,0 2 0,0 0 0,-1 1 1,19 10-1,-29-14 376,0 1 1,0 0 0,0 0 0,0 0 0,0 0-1,-1 1 1,1-1 0,-1 1 0,0 0-1,4 7 1,-5-8 137,-1 0-1,0 0 1,0 0-1,0 0 1,-1-1-1,1 1 1,-1 0-1,0 0 1,0 0-1,0 0 1,0 0-1,0 0 1,0 0-1,-1 0 1,1 0-1,-1 0 1,0 0-1,0 0 1,-2 3-1,0 0 176,-1-1-1,0 0 1,0 1 0,0-1-1,-1-1 1,1 1-1,-1-1 1,0 0-1,-1 0 1,1 0-1,-12 5 1,-71 31 1020,74-35-1089,-19 8 370,-61 14 0,81-24-574,-1 0-1,1-1 0,-1-1 1,1 0-1,-1-1 1,1-1-1,-23-3 1,35 4-49,0 0 1,0 0 0,0-1 0,0 1-1,0-1 1,0 1 0,0 0 0,0-1-1,0 0 1,0 1 0,0-1 0,0 0 0,1 1-1,-1-1 1,0 0 0,0 0 0,1 0-1,-1 1 1,1-1 0,-1 0 0,0 0 0,1 0-1,0 0 1,-1 0 0,1 0 0,0 0-1,-1 0 1,1 0 0,0-1 0,0 1 0,0 0-1,0 0 1,0 0 0,0-2 0,1-1-413,0 0 0,0 0 0,0 0 0,0 0 0,1 0 0,-1 0 1,1 0-1,3-4 0,27-33-5316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28.828"/>
    </inkml:context>
    <inkml:brush xml:id="br0">
      <inkml:brushProperty name="width" value="0.025" units="cm"/>
      <inkml:brushProperty name="height" value="0.025" units="cm"/>
    </inkml:brush>
  </inkml:definitions>
  <inkml:trace contextRef="#ctx0" brushRef="#br0">0 422 10826,'0'0'8424,"5"-11"-8338,25-58 35,-7 21-55,-2-2 1,-2 0-1,-3-1 1,17-88-1,-33 139-65,0 0 0,1 1 0,-1-1 0,0 0-1,0 0 1,0 0 0,0 0 0,0 0-1,0 0 1,0 0 0,1 0 0,-1 0 0,0 1-1,0-1 1,0 0 0,0 0 0,1 0 0,-1 0-1,0 0 1,0 0 0,0 0 0,0 0-1,0 0 1,1 0 0,-1 0 0,0 0 0,0 0-1,0 0 1,0 0 0,0-1 0,1 1 0,-1 0-1,0 0 1,0 0 0,0 0 0,0 0 0,0 0-1,0 0 1,1 0 0,-1 0 0,0-1-1,0 1 1,0 0 0,0 0 0,0 0 0,0 0-1,0 0 1,0 0 0,0-1 0,0 1 0,1 0-1,-1 0 1,0 0 0,0 0 0,0 0-1,0-1 1,0 1 0,0 0 0,0 0 0,0 0-1,0 0 1,0-1 0,0 1 0,-1 0 0,1 0-1,0 0 1,11 19-21,9 31 14,-20-49 17,19 61 86,-3 1 1,13 100 0,-18-89-861,27 94 0,-25-137-2665,1-20-2481</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00.835"/>
    </inkml:context>
    <inkml:brush xml:id="br0">
      <inkml:brushProperty name="width" value="0.025" units="cm"/>
      <inkml:brushProperty name="height" value="0.025" units="cm"/>
    </inkml:brush>
  </inkml:definitions>
  <inkml:trace contextRef="#ctx0" brushRef="#br0">7 68 4676,'-1'-10'6374,"0"-16"-4725,-1-6 6888,1 64-3791,1-27-4640,-2 44 573,3 0 0,2-1 1,2 1-1,16 66 0,-20-112-663,0 1 1,0 0-1,0 0 1,0-1-1,1 1 1,-1-1-1,1 1 1,0-1-1,0 0 1,0 1-1,1-1 1,-1 0-1,1 0 1,-1-1-1,1 1 1,0-1-1,0 1 1,0-1-1,1 0 1,-1 0-1,0 0 1,1 0-1,-1-1 1,1 0-1,0 1 1,0-1-1,-1-1 1,1 1-1,0 0 1,0-1-1,0 0 1,0 0-1,-1 0 1,1 0-1,0-1 1,0 1-1,0-1 0,-1 0 1,1 0-1,0-1 1,-1 1-1,1-1 1,-1 1-1,6-5 1,8-5 38,-1-1 0,0-1 1,-1 0-1,-1-1 0,0-1 0,15-20 0,8-9 13,-35 80-164,-18 28 85,11-49-177,0 1 0,1 0 0,1 0 0,-1 27 0,3-42 115,1 0-1,0 0 1,0 0 0,0 0-1,0 0 1,0 0-1,1 0 1,-1 0-1,0 0 1,0 0-1,1 0 1,-1 0-1,0 0 1,1 0 0,-1 0-1,1 0 1,-1 0-1,1 0 1,0 0-1,-1-1 1,1 1-1,0 0 1,0-1-1,-1 1 1,1 0-1,0-1 1,1 2 0,0-2-99,0 0 1,0 1 0,0-1 0,0 0 0,-1 0 0,1 0 0,0-1 0,0 1 0,0 0 0,0-1 0,0 1 0,-1-1-1,5-1 1,2-1-697,-1-1 1,1-1-1,-1 1 0,0-1 0,0 0 0,6-7 0,20-25-5127,-3-5-1607</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01.196"/>
    </inkml:context>
    <inkml:brush xml:id="br0">
      <inkml:brushProperty name="width" value="0.025" units="cm"/>
      <inkml:brushProperty name="height" value="0.025" units="cm"/>
    </inkml:brush>
  </inkml:definitions>
  <inkml:trace contextRef="#ctx0" brushRef="#br0">107 9 13613,'-8'11'3203,"7"-10"-3102,-19 30 2569,-28 55 1,43-77-2355,1 0 0,0 1 0,0 0 0,1 0 0,0 0 0,1 0 0,0 0 0,1 0 0,0 1 0,0-1 0,1 1 0,2 14 0,-1-23-279,-1-1 0,1 1 0,0-1 0,0 1-1,-1 0 1,1-1 0,0 0 0,1 1 0,-1-1-1,0 0 1,0 0 0,0 1 0,1-1 0,-1 0 0,0 0-1,1 0 1,-1 0 0,1-1 0,0 1 0,-1 0-1,1-1 1,-1 1 0,1-1 0,0 1 0,-1-1 0,1 0-1,0 0 1,0 0 0,-1 0 0,1 0 0,0 0-1,2-1 1,3 1 80,-1-1 0,0 0 0,0-1 0,1 0 0,-1 0 1,0 0-1,9-5 0,-7 2-88,0 1 1,0-2 0,0 1-1,-1-1 1,0-1-1,-1 1 1,1-1 0,-1 0-1,0-1 1,-1 1 0,0-1-1,0 0 1,-1 0 0,0-1-1,0 0 1,-1 1-1,0-1 1,0 0 0,-1 0-1,0-1 1,-1 1 0,0 0-1,-1-1 1,0 1 0,0 0-1,-1-1 1,0 1-1,-3-13 1,3 19-53,0 0 0,-1 0 0,1 0 0,-1 0 0,1 0 0,-1 1 0,0-1 0,0 0 0,0 1 0,0 0 0,-1-1 0,1 1-1,-1 0 1,1 0 0,-1 0 0,0 0 0,-3-1 0,5 2 12,-1 1 0,0-1 0,1 1 0,-1-1 0,1 1 0,-1-1 0,0 1 0,1 0 0,-1 0 0,0 0 0,1 0 0,-1 0 0,0 0 0,1 0 0,-1 1 0,0-1 0,1 0 0,-1 1 0,1 0 0,-1-1 0,1 1 0,-1 0 0,1 0 0,-1 0 0,1 0 0,0 0 0,-1 0 0,1 0 0,0 0 0,0 0 0,0 1-1,0-1 1,0 0 0,-1 3 0,-1 1-22,0 0-1,0 0 0,1 1 1,0 0-1,0-1 0,0 1 0,0 0 1,1 0-1,0 0 0,0 11 1,1-15-89,0 0 1,0 0 0,1 0 0,-1 0 0,1 0 0,-1 0 0,1 0-1,0 0 1,0 0 0,0 0 0,0 0 0,0 0 0,0 0 0,1-1-1,-1 1 1,0 0 0,1-1 0,-1 1 0,1-1 0,0 0 0,-1 1-1,1-1 1,0 0 0,0 0 0,0 0 0,0 0 0,0-1 0,0 1-1,0 0 1,0-1 0,0 0 0,0 1 0,4-1 0,6 1-1655,1 0 0,-1-1 1,0 0-1,1-1 0,-1 0 1,0-1-1,22-7 0,10-9-6183</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01.620"/>
    </inkml:context>
    <inkml:brush xml:id="br0">
      <inkml:brushProperty name="width" value="0.025" units="cm"/>
      <inkml:brushProperty name="height" value="0.025" units="cm"/>
    </inkml:brush>
  </inkml:definitions>
  <inkml:trace contextRef="#ctx0" brushRef="#br0">209 145 14318,'-8'1'2338,"-2"1"-1800,1 1 1,0 0-1,0 0 0,0 1 1,1 0-1,-1 1 1,1 0-1,0 0 1,1 1-1,-1 0 1,1 0-1,0 1 0,-12 14 1,11-10-151,-1-1 1,1 2 0,1-1-1,0 1 1,0 0-1,1 1 1,1-1 0,0 1-1,-6 26 1,11-38-380,0 1 0,-1 0 0,1-1 0,0 1 0,0 0 0,0-1 0,0 1 0,0 0 0,1-1 0,-1 1 0,0 0 0,1-1 0,-1 1 0,1-1 0,0 1 0,-1 0 0,1-1 0,0 0 0,0 1 0,0-1 0,0 1 0,0-1 0,0 0 0,0 0 0,1 0 0,-1 0 0,0 0 0,1 0 1,-1 0-1,1 0 0,-1 0 0,1-1 0,-1 1 0,1 0 0,-1-1 0,1 1 0,0-1 0,-1 0 0,1 0 0,0 0 0,-1 1 0,1-2 0,0 1 0,-1 0 0,4-1 0,3 1 6,0-1 0,0 0 0,0-1 0,0 0 0,0 0 0,0 0 0,-1-1 0,12-6 0,1-4 4,-2 0 0,1-1 0,-1-1 1,-1-1-1,-1 0 0,0-1 0,25-37 1,-30 38 21,-1 0 1,-1-1 0,0 0 0,-1-1 0,-2 1 0,1-2-1,-2 1 1,0 0 0,-1-1 0,1-20 0,-5 38-41,0 0 0,0 0 1,0-1-1,0 1 0,0 0 1,0 0-1,0-1 0,0 1 1,0 0-1,-1 0 0,1-1 1,0 1-1,-1 0 0,1 0 1,-1 0-1,0-2 0,0 3 0,1 0 0,-1 0 0,1-1-1,0 1 1,-1 0 0,1 0 0,-1 0 0,1 0-1,-1-1 1,1 1 0,-1 0 0,1 0 0,-1 0-1,1 0 1,-1 0 0,1 0 0,0 0 0,-1 1-1,1-1 1,-1 0 0,1 0 0,-1 0 0,1 0 0,-1 0-1,1 1 1,0-1 0,-1 0 0,0 1 0,-2 1 11,-1 1 0,1 0 0,0 0 0,0 0 0,0 0 0,0 0 0,1 1 0,-3 4 0,-69 133 702,67-125-558,1 1-1,0 0 1,2-1 0,0 2-1,0-1 1,2 0 0,-1 19 0,3-33-152,0-1 0,0 0 1,0 0-1,0 1 0,1-1 0,-1 0 1,0 0-1,1 0 0,0 1 1,0-1-1,-1 0 0,1 0 1,1 0-1,-1 0 0,0 0 0,0-1 1,1 1-1,-1 0 0,1-1 1,-1 1-1,4 2 0,-2-2 4,1-1-1,-1 1 1,0-1 0,0 0-1,1 0 1,-1 0 0,1-1-1,-1 1 1,1-1-1,-1 0 1,1 0 0,6-1-1,-1 0-21,1-1 0,0 0 0,-1 0 0,1-1 0,-1-1 0,0 0 0,0 0 0,0 0 0,9-7 0,-6 2-126,-1 0 0,0 0 0,-1-1 0,0-1 0,-1 1 0,0-2 0,-1 1 0,0-1 0,-1 0 0,0-1 0,-1 0 0,7-20 0,-46 62 161,26-20 19,-1 0 122,-1 1 0,1 1 1,0 0-1,1 0 0,1 0 0,0 1 1,0 0-1,-5 17 0,11-29-159,0 0 0,0 0 1,0 0-1,0 1 0,0-1 0,0 0 0,0 0 0,0 0 0,0 1 1,0-1-1,0 0 0,0 0 0,0 0 0,0 1 0,0-1 1,0 0-1,0 0 0,0 0 0,0 0 0,1 1 0,-1-1 1,0 0-1,0 0 0,0 0 0,0 0 0,0 1 0,0-1 0,1 0 1,-1 0-1,0 0 0,0 0 0,0 0 0,0 0 0,1 1 1,-1-1-1,0 0 0,0 0 0,0 0 0,0 0 0,1 0 0,-1 0 1,0 0-1,0 0 0,0 0 0,1 0 0,-1 0 0,13-5-11,8-11-1563,-10-1-2910,-9 4-2867,-2 5-1600</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02.094"/>
    </inkml:context>
    <inkml:brush xml:id="br0">
      <inkml:brushProperty name="width" value="0.025" units="cm"/>
      <inkml:brushProperty name="height" value="0.025" units="cm"/>
    </inkml:brush>
  </inkml:definitions>
  <inkml:trace contextRef="#ctx0" brushRef="#br0">98 1 10378,'0'0'9235,"-5"10"-7153,-6 24-817,1 1 1,1 0-1,3 1 0,1 0 0,-1 47 1,-7 40 532,3-59-1355,0-6-630,-3 95 1,35-182-5494,-7 4 1110,4-5-2498</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02.644"/>
    </inkml:context>
    <inkml:brush xml:id="br0">
      <inkml:brushProperty name="width" value="0.025" units="cm"/>
      <inkml:brushProperty name="height" value="0.025" units="cm"/>
    </inkml:brush>
  </inkml:definitions>
  <inkml:trace contextRef="#ctx0" brushRef="#br0">275 112 4164,'0'0'6315,"3"-10"-2252,-3 10-3944,15-42 3002,-14 40-2819,-1 0 0,1 0 0,0 0 0,-1 0-1,1 0 1,-1-1 0,1 1 0,-1 0 0,0 0 0,0 0 0,0-1-1,0 1 1,-1 0 0,1 0 0,-1-1 0,1 1 0,-1 0 0,0 0 0,0 0-1,0 0 1,-2-4 0,0 5-64,-1-1 0,1 1 0,-1 0 0,1 0 0,-1 0 0,0 0 1,1 1-1,-1-1 0,0 1 0,0 0 0,1 0 0,-1 1 0,-7 0 0,-49 15 935,58-15-1137,-92 44 1139,88-42-1097,-1 1 1,1-1-1,0 2 1,1-1-1,-1 1 1,1-1-1,0 1 1,0 1-1,0-1 1,1 1-1,0 0 1,-4 7-1,8-12-73,-1 0-1,1-1 0,-1 1 1,1 0-1,0 0 1,0 0-1,-1 0 1,1 0-1,0 0 1,0-1-1,0 1 1,0 0-1,0 0 1,0 0-1,0 0 0,1 0 1,-1 0-1,0 0 1,0-1-1,1 1 1,-1 0-1,0 0 1,1 0-1,-1 0 1,1-1-1,-1 1 0,2 1 1,-1-1-1,1 0 1,0 0 0,0 0-1,0 0 1,0 0 0,0 0-1,0 0 1,0 0 0,0-1-1,0 1 1,4-1 0,10 2-11,0-2 1,28-2 0,-27 1-16,66-5-254,-56 2 72,1 2 0,-1 1-1,1 1 1,50 7-1,-74-6 160,-1-1-1,0 1 0,0 0 0,0 0 1,-1 0-1,1 0 0,0 1 0,0-1 0,0 1 1,-1 0-1,1 0 0,-1 0 0,0 0 1,4 3-1,-5-3 49,0 0 1,0 0 0,0-1-1,0 1 1,-1 0-1,1 0 1,0 0 0,-1 0-1,0 0 1,1 0-1,-1 0 1,0 0 0,0 0-1,0 0 1,0 0 0,0 0-1,-1 3 1,-1 1 109,-1 1 1,1-1-1,-1 0 1,-1 0-1,1 0 0,-1 0 1,0 0-1,0-1 1,0 1-1,-1-1 1,-8 7-1,0-1 2,-1 0 0,0 0 0,-1-2 0,0 0 0,-1 0-1,0-2 1,0 0 0,-1 0 0,1-2 0,-1 0 0,0-1 0,-1 0-1,1-2 1,-1 0 0,0-1 0,-20-1 0,36-1-221,0 1 1,0 0-1,0 0 0,0-1 1,1 0-1,-1 1 0,0-1 0,0 0 1,1 0-1,-1 1 0,0-2 1,1 1-1,-1 0 0,1 0 1,-1 0-1,1-1 0,-1 1 1,1-1-1,0 1 0,0-1 0,0 1 1,0-1-1,0 0 0,0 1 1,0-1-1,0-3 0,0 2-335,1 0 0,-1 0 1,1 0-1,0 0 0,0-1 0,0 1 0,0 0 0,1 0 0,-1 0 0,1 0 0,0-1 0,0 1 0,0 0 1,0 0-1,3-4 0,11-15-9970</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03.637"/>
    </inkml:context>
    <inkml:brush xml:id="br0">
      <inkml:brushProperty name="width" value="0.025" units="cm"/>
      <inkml:brushProperty name="height" value="0.025" units="cm"/>
    </inkml:brush>
  </inkml:definitions>
  <inkml:trace contextRef="#ctx0" brushRef="#br0">0 156 13741,'0'0'10677,"8"-9"-9759,6-6-780,1 1-1,0 0 1,2 1-1,-1 0 1,1 2-1,1 0 1,0 1-1,0 0 1,1 2 0,1 0-1,-1 1 1,21-4-1,-36 11-129,-1-1-1,0 1 1,1 0-1,-1 0 1,0 0-1,1 0 0,-1 1 1,0-1-1,1 1 1,-1 0-1,0 0 1,0 0-1,0 0 1,0 1-1,0-1 0,0 1 1,0 0-1,0 0 1,-1 0-1,1 0 1,0 0-1,-1 0 1,0 1-1,0-1 0,0 1 1,0 0-1,0 0 1,0-1-1,-1 1 1,1 0-1,1 6 1,3 10 246,-1-1 1,-1 1 0,-1 0 0,2 32 0,4 14 421,-9-62-649,1 0-1,-1-1 1,1 1 0,0-1 0,-1 1-1,1-1 1,1 1 0,-1-1 0,0 0-1,0 1 1,1-1 0,0 0-1,-1 0 1,1 0 0,0 0 0,0 0-1,0 0 1,0-1 0,0 1-1,0-1 1,1 1 0,-1-1 0,0 0-1,1 0 1,-1 0 0,1 0-1,-1 0 1,1-1 0,0 1 0,-1-1-1,1 0 1,0 1 0,-1-1-1,1 0 1,0-1 0,-1 1 0,1 0-1,4-2 1,2-1 106,1 0 0,-1-1-1,1 0 1,-1 0 0,-1-1 0,1 0 0,0 0 0,-1-1-1,7-7 1,-1 0-85,0 0 0,-2 0 0,1-1 0,-2 0 1,0-1-1,-1-1 0,0 0 0,-1 0 0,-1-1 0,-1 0 0,8-25 0,-17 34 33,-6 16-74,-7 19-917,11-16-1516</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04.876"/>
    </inkml:context>
    <inkml:brush xml:id="br0">
      <inkml:brushProperty name="width" value="0.025" units="cm"/>
      <inkml:brushProperty name="height" value="0.025" units="cm"/>
    </inkml:brush>
  </inkml:definitions>
  <inkml:trace contextRef="#ctx0" brushRef="#br0">60 186 11435,'-4'-2'577,"-1"0"1,0 0-1,1 0 1,0-1-1,0 1 1,-1-1-1,1 0 1,1 0-1,-1 0 1,-6-8 0,9 10-485,0-1 0,0 1 0,0-1 0,0 0 0,1 1 0,-1-1 0,1 0 0,-1 1 0,1-1 0,0 0 0,-1 0 0,1 0 0,0 1 0,0-1 0,0 0 0,1 0 0,-1 1 0,0-1 0,1 0 0,-1 0 0,1 1 0,-1-1 0,1 0 0,0 1 1,0-1-1,-1 1 0,1-1 0,0 1 0,1-1 0,-1 1 0,0 0 0,0-1 0,1 1 0,2-2 0,11-8 218,0 0 0,1 1 1,0 1-1,1 1 0,0 0 1,0 1-1,0 1 0,1 0 1,0 2-1,0 0 0,1 1 0,-1 1 1,1 0-1,-1 1 0,37 4 1,-52-3-305,-1 1 0,1-1 0,-1 1 1,1-1-1,0 1 0,-1 0 0,1 0 1,-1 0-1,0 0 0,1 0 1,-1 1-1,0-1 0,0 1 0,0 0 1,0-1-1,0 1 0,0 0 0,0 0 1,0 0-1,-1 0 0,1 0 0,-1 1 1,0-1-1,0 0 0,1 1 1,-1-1-1,-1 1 0,1-1 0,0 1 1,-1 0-1,1-1 0,-1 1 0,0 0 1,0-1-1,0 1 0,0 3 0,-2 3 24,1 0 0,-1 0 0,0-1 0,0 1-1,-1 0 1,-1-1 0,1 0 0,-1 0-1,-9 13 1,-59 75 202,45-64-127,3 1 0,0 1 0,-24 50 0,46-81-59,0 1 0,0 0 0,1 1 0,-1-1 0,1 0 0,0 0 0,0 1 0,0-1 0,1 0 0,0 1 0,0-1 0,0 0 0,0 1 0,0-1 0,3 8 1,-2-9-27,1-1 1,-1 1-1,1-1 1,0 0-1,0 1 1,0-1-1,0 0 1,0 0 0,0 0-1,0-1 1,1 1-1,-1-1 1,1 1-1,-1-1 1,1 0-1,0 0 1,-1 0 0,1 0-1,0 0 1,0-1-1,0 1 1,0-1-1,-1 0 1,1 0-1,3 0 1,16 1-531,-1-2 1,0 0-1,0-1 0,0-1 1,0-1-1,21-7 0,-8 0-2375,-1-1-1,60-32 1,-33 9-10206</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05.265"/>
    </inkml:context>
    <inkml:brush xml:id="br0">
      <inkml:brushProperty name="width" value="0.025" units="cm"/>
      <inkml:brushProperty name="height" value="0.025" units="cm"/>
    </inkml:brush>
  </inkml:definitions>
  <inkml:trace contextRef="#ctx0" brushRef="#br0">217 1 18193,'0'0'2189,"-10"5"-411,1 0-1614,1 1 0,0 1 0,0-1 0,0 1 0,1 0 0,0 1 0,0 0 0,1 0 0,0 0 0,0 1 0,1 0 0,0 0 0,1 0 1,-5 13-1,6-12-134,-1 1 1,2 0 0,-4 20 0,6-29-31,0-1 1,-1 1-1,1-1 1,0 1 0,0-1-1,0 1 1,0-1-1,0 1 1,0 0 0,0-1-1,0 1 1,1-1-1,-1 1 1,1-1-1,-1 1 1,1-1 0,-1 0-1,1 1 1,0-1-1,0 0 1,0 1 0,0-1-1,0 0 1,0 0-1,0 0 1,0 0-1,0 0 1,1 0 0,-1 0-1,0 0 1,1 0-1,-1 0 1,0-1 0,1 1-1,2 0 1,15 0-28,-1-1 1,1-1 0,0 0 0,21-6-1,-18 4-5,-1 0-1,35 1 0,-54 1 58,0 1-1,1 1 1,-1-1-1,0 0 0,0 0 1,0 1-1,0-1 1,1 1-1,-1 0 1,0 0-1,0 0 1,0 0-1,0 0 0,0 0 1,-1 0-1,1 0 1,0 1-1,-1-1 1,1 1-1,0 0 1,-1-1-1,0 1 0,1 0 1,-1 0-1,0 0 1,0 0-1,0 0 1,0 0-1,0 0 1,-1 0-1,1 0 1,-1 0-1,1 0 0,-1 1 1,0-1-1,0 0 1,0 0-1,0 0 1,0 1-1,0 1 0,-1 4 89,-1-1-1,1 1 0,-1 0 0,-1-1 1,1 0-1,-1 1 0,0-1 0,-1 0 1,0-1-1,-7 11 0,2-5-116,-2 0-1,0 0 1,0-1-1,-1-1 1,0 0-1,-1 0 1,0-2-1,-1 1 1,0-2-1,0 1 1,0-2 0,-1 0-1,0-1 1,0 0-1,-1-2 1,1 1-1,-24 0 1,36-3-312,0-1 1,0 0 0,1 0-1,-1 0 1,0 0-1,0 0 1,0-1-1,0 0 1,0 1-1,1-1 1,-1 0 0,0 0-1,0-1 1,1 1-1,-1 0 1,1-1-1,0 0 1,-1 1-1,1-1 1,0 0-1,-3-3 1,-18-31-5824</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05.595"/>
    </inkml:context>
    <inkml:brush xml:id="br0">
      <inkml:brushProperty name="width" value="0.025" units="cm"/>
      <inkml:brushProperty name="height" value="0.025" units="cm"/>
    </inkml:brush>
  </inkml:definitions>
  <inkml:trace contextRef="#ctx0" brushRef="#br0">1 17 15983,'0'0'5477,"70"-11"-3106,-36 11-962,6 0-736,10 0-609,2 4-225,4 1-1440,2-1-1922,0-2-1987,-3-2-543</inkml:trace>
  <inkml:trace contextRef="#ctx0" brushRef="#br0" timeOffset="1">1020 0 13997,'0'0'6022,"-43"54"-3780,9-20 96,-1 9-576,1 4-417,4 3-1024,3-1-257,5-2-32,9-3-32,6-9-385,2-6-512,1-8-416,4-8-801,-5-5-993,-1-8-2466,1 0-1666</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05.972"/>
    </inkml:context>
    <inkml:brush xml:id="br0">
      <inkml:brushProperty name="width" value="0.025" units="cm"/>
      <inkml:brushProperty name="height" value="0.025" units="cm"/>
    </inkml:brush>
  </inkml:definitions>
  <inkml:trace contextRef="#ctx0" brushRef="#br0">193 8 15246,'-10'0'2456,"3"0"-2072,-1 0 0,0 1 0,1 0-1,-1 0 1,1 0 0,0 1 0,-1 0 0,1 1 0,0 0-1,0 0 1,0 0 0,1 1 0,-1 0 0,1 0 0,0 1-1,0-1 1,0 1 0,1 1 0,-7 7 0,7-7-325,0 0 0,1 1 0,0-1 1,1 1-1,-1 0 0,1-1 1,1 2-1,-1-1 0,1 0 0,0 0 1,1 1-1,-2 12 0,3-16-49,0 0-1,1-1 1,-1 1 0,1 0-1,-1-1 1,1 1 0,0-1-1,0 1 1,1-1 0,-1 1-1,1-1 1,-1 0 0,1 0-1,0 0 1,1 0 0,-1 0-1,0 0 1,1 0 0,-1-1-1,1 1 1,0-1 0,0 0-1,0 0 1,0 0 0,0 0-1,1 0 1,4 1 0,3 1-1,1-1 0,-1 0 0,1-1 0,0-1 0,0 1 0,0-2 0,0 0 1,0 0-1,-1-1 0,1-1 0,0 0 0,0 0 0,-1-1 0,1 0 0,-1-1 1,0-1-1,10-5 0,-13 6 40,-1 0 0,0 0 0,0 0 0,-1-1 0,1 0 1,-1 0-1,0 0 0,0-1 0,-1 0 0,0 0 0,0-1 0,0 1 0,-1-1 1,0 0-1,0 0 0,-1-1 0,0 1 0,0-1 0,-1 0 0,1 1 0,-2-1 1,1 0-1,-1 0 0,-1 0 0,0-15 0,0 20-42,-1 0 0,0 0-1,0 1 1,0-1 0,0 0 0,0 0 0,-1 0-1,1 1 1,-1-1 0,0 1 0,0-1 0,0 1-1,0 0 1,0 0 0,0 0 0,-1 0 0,1 0-1,-1 0 1,1 1 0,-1-1 0,0 1 0,0 0-1,1-1 1,-1 1 0,0 1 0,0-1 0,0 0-1,0 1 1,0-1 0,-4 1 0,-3-1-12,-1 0 1,1 1 0,-1 0-1,1 0 1,-1 1 0,1 1 0,-20 5-1,18-2-19,0 0 1,0 1-1,1 0 0,0 1 0,0 0 0,0 1 0,1 0 1,-18 18-1,24-21-90,0-1 1,0 0-1,0 1 1,0 0-1,1 0 1,0 0-1,0 0 1,0 1-1,1-1 1,-1 1-1,1-1 1,1 1-1,-1 0 0,1 0 1,0 0-1,0 0 1,1 0-1,0 0 1,0 0-1,0 0 1,2 10-1,0-12-330,0-1 0,-1 1-1,1-1 1,0 0 0,1 0 0,-1 0-1,0 0 1,1 0 0,0 0 0,0-1-1,0 1 1,0-1 0,0 0-1,0 0 1,0 0 0,1 0 0,4 1-1,38 13-6858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0:17.699"/>
    </inkml:context>
    <inkml:brush xml:id="br0">
      <inkml:brushProperty name="width" value="0.025" units="cm"/>
      <inkml:brushProperty name="height" value="0.025" units="cm"/>
    </inkml:brush>
  </inkml:definitions>
  <inkml:trace contextRef="#ctx0" brushRef="#br0">89 146 4484,'0'0'3705,"-10"3"-2429,-4 1-905,7-1 29,0 0 1,0-1 0,0 0 0,0-1 0,-1 1-1,-13-1 1,21-1 10,40-3 406,174 2 1629,-135 3-1512,132-13 0,114-41-494,-123 17-338,304-15 1,-300 45 36,-900-7 85,227 13-106,438-1-119,0 3 0,-41 7 0,63-9-73,1 0 1,0 1 0,0-1-1,0 1 1,0 1-1,0-1 1,1 1 0,-1 0-1,1 0 1,0 0 0,-1 1-1,2 0 1,-1 0-1,0 0 1,1 1 0,0-1-1,-8 11 1,11-12-220,0 0 1,0 0-1,1 0 0,-1-1 1,0 1-1,1 0 0,0 0 1,-1 0-1,1 0 0,1 0 1,-1 0-1,0 0 0,1 0 1,-1 0-1,1 0 0,1 3 1,11 7-4678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44.251"/>
    </inkml:context>
    <inkml:brush xml:id="br0">
      <inkml:brushProperty name="width" value="0.025" units="cm"/>
      <inkml:brushProperty name="height" value="0.025" units="cm"/>
    </inkml:brush>
  </inkml:definitions>
  <inkml:trace contextRef="#ctx0" brushRef="#br0">0 653 4901,'0'0'8632,"8"-9"-7741,15-11-352,1 0 1,0 1-1,2 2 0,0 1 0,39-19 0,680-387 434,-717 406-1011,3 0-274,19-13-599,-24 6-3023,-26 17 368,-6 1-1500</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06.348"/>
    </inkml:context>
    <inkml:brush xml:id="br0">
      <inkml:brushProperty name="width" value="0.025" units="cm"/>
      <inkml:brushProperty name="height" value="0.025" units="cm"/>
    </inkml:brush>
  </inkml:definitions>
  <inkml:trace contextRef="#ctx0" brushRef="#br0">118 56 18738,'-9'10'1623,"4"-6"-1394,-11 11 1072,0 0 0,-20 26 0,32-36-1065,0 1 0,0 0 0,1-1 0,0 1 0,0 0 0,0 0-1,0 1 1,1-1 0,0 1 0,1-1 0,-1 1 0,1-1 0,1 1 0,-1 9 0,2-15-223,-1 1 1,1-1-1,-1 1 1,1-1-1,0 1 1,-1-1-1,1 1 1,0-1-1,0 0 1,0 1-1,0-1 0,1 0 1,-1 0-1,0 0 1,0 0-1,1 0 1,-1 0-1,1 0 1,-1 0-1,1 0 1,-1-1-1,1 1 1,-1-1-1,1 1 1,-1-1-1,1 0 0,0 1 1,-1-1-1,1 0 1,0 0-1,2 0 1,5 0-1,0 0 0,0 0 0,1-1 0,14-4 0,-13 2-12,1-1 0,-1 0 0,0-1 0,0 0 0,-1-1 0,0-1 0,0 1 0,0-1 0,0-1 0,8-10-1,-11 12 75,-1 0 0,0-1 0,0 0 0,-1 0-1,0-1 1,0 1 0,-1-1 0,0 0-1,-1-1 1,1 1 0,-1 0 0,-1-1 0,0 0-1,2-11 1,-4 18-41,-1-1 0,1 1 0,0-1-1,-1 0 1,1 1 0,-1 0 0,0-1 0,1 1 0,-1-1 0,-1 1-1,1 0 1,0 0 0,0-1 0,-1 1 0,1 0 0,-1 0 0,0 0-1,0 1 1,1-1 0,-1 0 0,0 1 0,-1-1 0,1 1-1,0 0 1,0-1 0,0 1 0,-1 0 0,1 1 0,-1-1 0,1 0-1,-1 1 1,-2-1 0,-5-1-97,0 0 0,0 1 0,0 0 1,0 1-1,0 0 0,1 1 0,-13 1 0,19-1-131,1-1 0,-1 1 0,1 0 0,-1 0 0,1 0 0,0 0 1,-1 0-1,1 1 0,0-1 0,-3 3 0,-6 13-6882</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07.463"/>
    </inkml:context>
    <inkml:brush xml:id="br0">
      <inkml:brushProperty name="width" value="0.025" units="cm"/>
      <inkml:brushProperty name="height" value="0.025" units="cm"/>
    </inkml:brush>
  </inkml:definitions>
  <inkml:trace contextRef="#ctx0" brushRef="#br0">140 350 8456,'7'-9'4324,"-2"4"-3757,-1 0-95,0 1-1,0-1 1,0 0-1,0 0 1,-1-1 0,0 1-1,0 0 1,-1-1 0,1 0-1,-1 0 1,0 0-1,-1 0 1,2-9 0,-3 14-402,0 0 1,0 0 0,-1 0-1,1 0 1,0 0 0,0 0-1,-1 0 1,1 1 0,-1-1-1,1 0 1,-1 0 0,1 0-1,-1 0 1,1 1 0,-1-1-1,0 0 1,1 1 0,-1-1-1,0 0 1,1 1 0,-1-1-1,0 1 1,0-1 0,0 1-1,0-1 1,0 1 0,1 0-1,-1 0 1,0-1 0,0 1-1,0 0 1,0 0 0,0 0-1,0 0 1,0 0 0,0 0-1,0 0 1,0 0 0,0 0-1,0 1 1,0-1 0,0 0-1,-1 1 1,-4 0 137,0 1 1,0 0 0,1 0-1,-1 0 1,0 0 0,-5 4-1,2 1-75,-1 1 1,2 0-1,-1 0 0,1 1 0,0 0 1,0 0-1,1 1 0,1 0 0,0 0 0,0 1 1,1 0-1,0 0 0,1 0 0,0 0 0,0 1 1,2-1-1,-1 1 0,2 0 0,-1 0 1,2 0-1,0 17 0,1-27-127,-1 0 1,1 0-1,0 0 0,-1 0 0,1 0 1,0 0-1,0-1 0,1 1 1,-1 0-1,0 0 0,0-1 1,1 1-1,-1-1 0,1 1 0,0-1 1,-1 0-1,1 0 0,0 1 1,0-1-1,0 0 0,0-1 1,0 1-1,0 0 0,0 0 0,0-1 1,0 1-1,0-1 0,0 0 1,0 0-1,0 0 0,0 0 1,0 0-1,0 0 0,0 0 0,1-1 1,2 0-1,5-1 63,1 0 0,-1-1 0,0 0 0,0 0 0,0-1-1,11-7 1,7-5 33,-1-1-1,-1-2 1,0-1-1,-1 0 0,-2-2 1,0-1-1,-1 0 1,-2-2-1,32-49 1,-48 66-94,0 0 1,-1 0 0,0 0 0,0-1 0,-1 1 0,3-18 0,-5 25-17,1-1 0,-1 1 1,0 0-1,0-1 0,0 1 1,0-1-1,0 1 0,0 0 1,-1-1-1,1 1 0,0 0 1,-1-1-1,1 1 0,0 0 1,-1-1-1,0 1 0,1 0 1,-1 0-1,0 0 0,0 0 1,1 0-1,-1 0 0,0 0 1,0 0-1,0 0 0,0 0 1,-1 0-1,1 0 0,0 1 1,0-1-1,0 0 0,-1 1 1,1-1-1,0 1 1,0-1-1,-1 1 0,1 0 1,-1 0-1,1 0 0,0-1 1,-1 1-1,1 0 0,0 1 1,-1-1-1,1 0 0,0 0 1,-1 0-1,1 1 0,0-1 1,-1 1-1,0 0 0,-3 1-16,1 0 0,-1 1-1,1-1 1,0 1 0,-1 0-1,1 0 1,1 1 0,-1-1-1,0 1 1,1 0 0,0 0-1,0 0 1,0 0 0,0 0-1,1 1 1,0-1 0,0 1-1,0 0 1,0-1 0,1 1-1,-1 0 1,1 0-1,1 0 1,-1 7 0,0-8 20,0 1 0,0-1-1,0 1 1,1 0 0,0-1 0,0 1 0,1 0 0,-1-1-1,1 1 1,0-1 0,0 1 0,0-1 0,1 1 0,0-1-1,-1 0 1,2 0 0,-1 0 0,0 0 0,1 0 0,0 0 0,0 0-1,0-1 1,0 0 0,0 1 0,1-1 0,6 4 0,-1-4 6,-1 0 1,1-1-1,0 0 1,-1-1 0,1 0-1,0 0 1,0-1 0,0 0-1,0 0 1,0-1-1,0-1 1,0 1 0,-1-1-1,1-1 1,0 0 0,-1 0-1,0 0 1,0-1-1,0 0 1,11-9 0,-1 2 42,-2-1 0,1-1 0,-1-1 0,-1 0 1,-1-1-1,0-1 0,21-29 0,-28 33-14,0 1 0,-1-1 0,-1 0 1,0 0-1,0-1 0,-1 0 0,-1 1 0,0-1 0,-1-1 0,0 1 1,0-14-1,-2 26-32,0 0 1,0 0 0,0 0-1,0 0 1,0 0 0,0 0-1,0 0 1,0 0 0,-1 1-1,1-1 1,0 0 0,0 0-1,-1 0 1,1 0 0,-1 0-1,1 1 1,-1-1 0,1 0-1,-1 0 1,0-1 0,-13 6-48,10-1 39,0 0 0,1 0 0,0 1 0,-1 0 0,1 0 0,-4 7 0,-12 27 95,2 0 0,2 1 0,2 1 0,1 1 0,2 0 0,2 0 0,1 0-1,3 1 1,1 0 0,6 84 0,0-108-75,2-1 0,0 1-1,1-1 1,1 0 0,0 0 0,1 0-1,1-1 1,1-1 0,12 17 0,-5-6-44,26 52 1,-39-69 26,0 1 1,-1 0 0,0-1-1,-1 1 1,0 0 0,-1 1-1,1-1 1,-2 0 0,0 18-1,-1-26 10,1 1-1,-1 0 0,1-1 0,-1 1 1,0-1-1,0 1 0,0-1 0,0 1 1,-1-1-1,1 1 0,-1-1 0,1 0 1,-1 0-1,0 0 0,1 0 1,-1 0-1,0 0 0,-4 2 0,5-4 11,-1 1-1,1 0 1,-1 0-1,1-1 0,-1 1 1,0-1-1,1 0 1,-1 1-1,1-1 0,-1 0 1,0 0-1,0 0 1,1 0-1,-1 0 1,0 0-1,1 0 0,-1-1 1,1 1-1,-1-1 1,0 1-1,1-1 0,-1 1 1,1-1-1,-1 0 1,1 0-1,-1 0 1,1 0-1,0 0 0,0 0 1,-1 0-1,0-3 1,-5-3 119,1-1 0,1-1-1,0 1 1,0-1 0,0 0 0,1 0 0,-5-19 0,-16-74 215,22 89-339,-4-14-15,2 0 1,1-1 0,1 1-1,1-1 1,1 0 0,5-41-1,-3 66-13,0-1-1,0 1 0,1 0 0,-1-1 1,1 1-1,0 0 0,-1 0 0,1 0 1,1 1-1,-1-1 0,0 0 0,1 1 1,-1-1-1,1 1 0,0 0 1,0 0-1,0 0 0,0 0 0,0 1 1,0-1-1,0 1 0,4-2 0,9-2-438,1 1-1,-1 1 0,26-3 1,-2 0-1306,25-9-2949,10-6-3936</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08.815"/>
    </inkml:context>
    <inkml:brush xml:id="br0">
      <inkml:brushProperty name="width" value="0.025" units="cm"/>
      <inkml:brushProperty name="height" value="0.025" units="cm"/>
    </inkml:brush>
  </inkml:definitions>
  <inkml:trace contextRef="#ctx0" brushRef="#br0">49 94 16047,'0'0'7517,"-4"12"-6188,-9 37-1077,3 1-1,1-1 1,3 2 0,2-1-1,2 1 1,6 72 0,-4-121-248,0-1 1,0 1 0,0 0-1,1 0 1,-1 0-1,0-1 1,1 1 0,-1 0-1,1 0 1,0-1 0,-1 1-1,1 0 1,0-1 0,0 1-1,0-1 1,2 3 0,-2-4 10,0 0-1,-1 1 1,1-1 0,0 0 0,-1 0 0,1 0 0,0 0 0,-1 0 0,1 0 0,0 0 0,0 0 0,-1 0 0,1 0 0,0 0 0,-1 0-1,1 0 1,0 0 0,-1-1 0,1 1 0,0 0 0,-1-1 0,1 1 0,-1 0 0,1-1 0,-1 1 0,1-1 0,0 0 0,3-3 35,0 1 1,-1-1 0,0 0-1,0-1 1,0 1 0,0 0-1,0-1 1,-1 0 0,3-8-1,4-25-24,-2 0-1,-2-1 1,-1 0 0,-3-75-1,-5 78-87,-2 18 23,6 18 37,0 0 1,0-1-1,-1 1 1,1 0 0,0 0-1,0-1 1,-1 1-1,1 0 1,0 0-1,0-1 1,-1 1 0,1 0-1,0 0 1,0 0-1,-1 0 1,1-1-1,0 1 1,-1 0-1,1 0 1,0 0 0,-1 0-1,1 0 1,0 0-1,-1 0 1,1 0-1,0 0 1,-1 0-1,1 0 1,0 0 0,-1 0-1,1 0 1,0 0-1,-1 0 1,1 1-1,0-1 1,-1 0-1,0 1-4,0 0-1,0 1 0,0-1 0,0 0 0,0 0 0,0 1 0,0-1 0,0 1 0,1-1 1,-1 1-1,0-1 0,1 1 0,-1-1 0,1 1 0,0-1 0,0 1 0,-1 0 0,1 1 1,0 37-14,0-29 10,0-4 10,0 1 0,1 0-1,0-1 1,0 0 0,1 1-1,0-1 1,0 0 0,0 0-1,1 0 1,0 0 0,1 0-1,-1 0 1,1-1 0,1 0-1,-1 0 1,1 0 0,8 7-1,-8-9 10,0 0-1,0 0 0,1-1 0,0 1 0,0-1 0,0-1 1,0 1-1,0-1 0,0 0 0,1-1 0,-1 1 0,1-1 1,-1 0-1,1-1 0,-1 0 0,1 0 0,0 0 0,-1-1 0,1 0 1,10-3-1,-6 1 52,-1-1-1,0 0 1,1-1 0,-1 0 0,-1 0-1,1-1 1,-1-1 0,0 1 0,-1-1-1,1-1 1,-1 0 0,-1 0 0,0 0-1,0-1 1,0 0 0,-1-1 0,-1 1-1,1-1 1,6-19 0,-2 3 80,-2 0-1,0 0 1,-2-1 0,-1 0-1,-1 0 1,0-53 0,-4 79-140,0 0 0,0 0 0,0 0 0,0 0 0,0 0 0,0 0 0,0 0 0,0 0 0,0 0 0,0 0 0,-1 0 0,1 0 0,0 0 0,-1 0 0,1 1 0,-1-1 0,1 0 0,-1 0 0,1 0 0,-2-1 0,1 2-3,1 0 1,-1 0 0,0 0 0,1 0-1,-1 0 1,1 0 0,-1 0 0,0 1 0,1-1-1,-1 0 1,1 0 0,-1 1 0,0-1-1,1 0 1,-1 1 0,1-1 0,-1 0-1,1 1 1,0-1 0,-1 1 0,1-1-1,-1 1 1,1 0 0,-27 38-62,3 11 45,-23 67-1,40-96 43,0 1 0,2-1 0,1 1 1,1 0-1,0 0 0,2 26 0,1-44-14,0-1 0,0 1 0,0-1 0,1 1 1,0 0-1,-1-1 0,2 0 0,-1 1 0,0-1 0,0 1 0,1-1 1,0 0-1,0 0 0,0 0 0,0 0 0,0 0 0,0-1 0,1 1 0,0-1 1,2 3-1,-1-2 0,1-1 1,-1 0 0,1 0-1,-1 0 1,1-1 0,0 0-1,0 0 1,0 0 0,0 0-1,-1-1 1,1 1 0,10-2-1,0-1 9,1 0 1,-1-1-1,0-1 0,0 0 0,-1-1 0,0 0 0,1-2 0,18-10 0,-15 5 1,0 0-1,-1-1 0,0-1 1,-1 0-1,0-1 1,-1-1-1,-1-1 0,16-24 1,-29 40-17,0 0 1,0 0 0,0-1-1,-1 1 1,1 0 0,0-1-1,-1 1 1,1-1-1,-1 1 1,0-1 0,1 1-1,-1-1 1,0 1 0,0-1-1,0-1 1,0 3-3,0-1 0,-1 1 0,1-1 0,0 1 0,0-1 0,-1 1 1,1-1-1,0 1 0,-1 0 0,1-1 0,-1 1 0,1-1 0,0 1 0,-1 0 0,1 0 0,-1-1 1,1 1-1,-1 0 0,1-1 0,-1 1 0,1 0 0,-1 0 0,1 0 0,-1 0 0,1 0 0,-1 0 1,0 0-1,-2-1-5,-1 2 0,1-1-1,0 0 1,-1 1 0,1 0 0,0-1 0,0 1 0,-1 0 0,1 1 0,0-1 0,-5 4 0,-4 3 10,1 0 0,1 0 0,-1 1 0,1 1 0,1 0 0,-10 13 0,15-18 75,0 1-1,0-1 1,0 1-1,1 1 1,0-1-1,0 0 1,1 1-1,0-1 1,0 1-1,0 0 1,1 0-1,0 0 1,0-1-1,1 9 1,1-12-65,-1-1 0,1 1 0,0-1 0,-1 1 1,1-1-1,1 0 0,-1 1 0,0-1 0,0 0 1,1 0-1,0 0 0,-1 0 0,1 0 0,0 0 1,0 0-1,0-1 0,0 1 0,0-1 0,0 1 1,0-1-1,1 0 0,-1 0 0,0 0 0,1 0 1,-1 0-1,1 0 0,-1-1 0,1 1 1,2-1-1,12 3-65,0-1 0,0-1 0,22-1 0,-26 0-52,6 0-225,58-3-2179,-28-9-2257,-10-7-3453</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09.849"/>
    </inkml:context>
    <inkml:brush xml:id="br0">
      <inkml:brushProperty name="width" value="0.025" units="cm"/>
      <inkml:brushProperty name="height" value="0.025" units="cm"/>
    </inkml:brush>
  </inkml:definitions>
  <inkml:trace contextRef="#ctx0" brushRef="#br0">184 0 13421,'0'0'8712,"0"13"-7121,-16 183 1307,-2 29-2289,16-178-497,0 54 10,2-92-109,1 1 0,1-1 0,-1 0 0,1 0 1,1 0-1,-1 0 0,2-1 0,4 11 0,2-9-124,-5-18-544,-2-19-1109,-5 17 1087,0 1 0,0 0 0,-1 0 0,0 0 0,0 0 0,-1 0 0,0 1 0,-1 0 0,0 0 0,-7-9 0,-65-75-5759,60 74 5927,5 5 752,-16-17 1599,20 9 4000,13 20-5230,1 0 0,-1 0 1,1 1-1,-1-1 0,1 1 0,9 1 0,-8-1-135,236 0 690,-138 0-4700,-1 0-5167,-49 0 35</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10.192"/>
    </inkml:context>
    <inkml:brush xml:id="br0">
      <inkml:brushProperty name="width" value="0.025" units="cm"/>
      <inkml:brushProperty name="height" value="0.025" units="cm"/>
    </inkml:brush>
  </inkml:definitions>
  <inkml:trace contextRef="#ctx0" brushRef="#br0">305 18 9513,'0'0'5242,"-14"-3"-1483,6 2-3396,-1-2-34,-1 1 0,0 0 1,1 1-1,-1 0 1,0 0-1,0 1 1,0 1-1,0 0 1,0 0-1,0 0 1,1 2-1,-1-1 0,-10 5 1,11-2-71,-1 0-1,1 1 1,0 1-1,0-1 1,1 2 0,0-1-1,0 1 1,1 0 0,0 1-1,0-1 1,1 1 0,0 1-1,1-1 1,0 1 0,0 0-1,1 0 1,0 1-1,1-1 1,-2 15 0,4-23-220,1 0 0,0-1 0,0 1 1,0 0-1,0 0 0,0 0 0,0 0 0,0 0 1,1 0-1,-1 0 0,1 0 0,-1 0 0,1 0 1,0-1-1,0 1 0,0 0 0,0-1 0,0 1 1,0 0-1,0-1 0,1 1 0,-1-1 0,0 0 0,1 1 1,2 0-1,0 1 18,0-1 0,1 0-1,-1 0 1,1-1 0,0 1 0,-1-1 0,1 0 0,0-1 0,0 1-1,5-1 1,5 0 77,-1 0-1,1-1 1,-1-1-1,0-1 0,0 0 1,21-7-1,-23 5-88,-1-1-1,1 0 0,-1 0 1,0-1-1,0-1 0,-1 0 1,17-17-1,-23 21-45,1-1 0,-1 0 0,-1 0 0,1-1 0,-1 1 0,0-1 0,0 0 0,0 0 0,-1 0 0,0 0 0,0 0 0,-1 0 0,0 0 0,0-1 0,0 1 0,-1 0 0,0-11 0,0 14-59,0 1 1,-1 0-1,1-1 1,-1 1 0,0 0-1,1-1 1,-1 1 0,0 0-1,0 0 1,-1 0 0,1 0-1,0 0 1,-1 0 0,1 0-1,-1 0 1,1 0-1,-1 1 1,0-1 0,0 1-1,0-1 1,0 1 0,0 0-1,0 0 1,0 0 0,0 0-1,-1 0 1,-1 0 0,-32-6-2987,1 6-4076,34 1 6663,-9 0-8227</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11.130"/>
    </inkml:context>
    <inkml:brush xml:id="br0">
      <inkml:brushProperty name="width" value="0.025" units="cm"/>
      <inkml:brushProperty name="height" value="0.025" units="cm"/>
    </inkml:brush>
  </inkml:definitions>
  <inkml:trace contextRef="#ctx0" brushRef="#br0">107 43 12684,'0'0'1553,"-6"9"1277,0 3-2056,0 1-1,0 0 1,1 0 0,1 1-1,0 0 1,1 0 0,0 0 0,-1 19-1,1 128 1613,4-101-1795,0-25-155,1 0 0,9 49 1,-7-66-395,0 0 1,1-1-1,1 1 1,0-1 0,2-1-1,12 23 1,-19-38-45,-1 0 1,1 0 0,-1 0 0,1 0-1,-1 0 1,1 0 0,0 0-1,0 0 1,-1 0 0,1-1-1,0 1 1,0 0 0,0-1 0,0 1-1,0-1 1,0 1 0,-1-1-1,3 2 1,4-15-246,-8-34-469,-3 28 429,-1-1-1,0 1 1,-2 0-1,0 0 1,-1 1-1,-1 0 1,0 0-1,-2 1 1,0 1-1,0-1 1,-2 2-1,0 0 0,-20-18 1,32 32 799,36 9 967,6-1-1718,0-2-1,0-1 1,0-3-1,55-3 1,-11 0-3982,-60 3 2463,-19 0 1452,0-1 0,1 1 0,-1-1 0,1-1 0,-1 1 0,0-1-1,1 0 1,-1 0 0,0-1 0,9-3 0,-15 5 363,1 0 0,-1 0 0,0 0-1,0 0 1,1 0 0,-1 0 0,0 0 0,0 0 0,0 0 0,1 0-1,-1-1 1,0 1 0,0 0 0,0 0 0,1 0 0,-1 0 0,0 0 0,0-1-1,0 1 1,0 0 0,0 0 0,1 0 0,-1-1 0,0 1 0,0 0-1,0 0 1,0 0 0,0-1 0,0 1 0,0 0 0,0 0 0,0-1 0,0 1-1,0 0 1,0 0 0,0 0 0,0-1 0,0 1 0,0 0 0,0 0-1,0-1 1,0 1 0,0 0 0,0 0 0,0 0 0,-1-1 0,1 1 0,0 0-1,0 0 1,0 0 0,0-1 0,-17-3 1672,-19 2 279,29 4-1749,0 0 0,1 0 0,-1 0 0,1 1 0,-1 0 0,1 0 1,0 1-1,0-1 0,0 1 0,1 1 0,-1-1 0,1 1 0,-8 9 0,8-9-52,1-1 1,0 1-1,0 1 0,0-1 1,1 0-1,0 1 0,0 0 1,0 0-1,0 0 0,1 0 1,0 0-1,1 0 1,-1 1-1,0 11 0,2-17-200,1 0 1,-1 0-1,0 0 0,1 0 0,-1 0 0,1 0 1,-1 0-1,1-1 0,-1 1 0,1 0 0,0 0 1,0-1-1,-1 1 0,1-1 0,0 1 0,0 0 1,0-1-1,-1 1 0,1-1 0,0 0 0,0 1 0,0-1 1,0 0-1,0 0 0,0 1 0,0-1 0,0 0 1,0 0-1,0 0 0,0 0 0,0 0 0,1-1 1,35-2 48,-24 0-45,-1-1 0,0 0 0,0-1 0,-1-1 0,1 0 1,-1 0-1,0-1 0,-1 0 0,0-1 0,11-10 0,-5 3-29,-1-1 0,0-1 0,-1 0 0,23-38 0,-31 46-98,-11 21-133,-20 48-262,22-50 557,1 1-1,1 0 0,0 0 0,0-1 0,1 1 1,1 13-1,-1-22-35,1 0-1,-1 1 1,1-1 0,0 0 0,-1 0 0,1 0-1,0 0 1,0-1 0,1 1 0,-1 0 0,0 0-1,1-1 1,-1 1 0,1-1 0,-1 1 0,1-1-1,0 1 1,-1-1 0,1 0 0,0 0-1,0 0 1,0 0 0,0 0 0,0 0 0,0-1-1,0 1 1,0-1 0,0 1 0,1-1 0,-1 0-1,0 0 1,0 0 0,0 0 0,0 0 0,1 0-1,-1-1 1,2 0 0,5-1 56,1 0-1,-1 0 0,0-1 1,-1-1-1,1 0 1,-1 0-1,1 0 1,-1-1-1,0 0 0,-1-1 1,1 1-1,7-9 1,11-11 176,40-52 0,-48 53-173,-2 0 0,0-1 0,-2-1-1,0 0 1,-2-1 0,-1 0 0,-2-1 0,0 0 0,-2-1 0,-1 1 0,4-48 0,-10 74-79,0 0 0,1 1-1,-1-1 1,0 0 0,0 1-1,-1-1 1,1 0 0,0 0 0,0 1-1,-1-1 1,1 0 0,-1 1 0,0-1-1,1 0 1,-2-1 0,1 3 5,1-1-1,-1 1 1,1 0 0,-1-1 0,1 1 0,-1 0-1,1-1 1,-1 1 0,1 0 0,-1 0 0,0 0-1,1 0 1,-1 0 0,1-1 0,-1 1 0,0 0-1,1 0 1,-1 1 0,0-1 0,1 0 0,-1 0-1,1 0 1,-1 0 0,0 0 0,1 1 0,-1-1-1,0 1 1,-4 2-12,0 0 1,1 0-1,-1 0 1,1 1-1,0 0 0,0 0 1,-6 8-1,-22 28 18,-41 68 0,65-95 49,1 1-1,0 0 0,1 0 1,1 0-1,1 1 1,-1-1-1,2 1 1,0 0-1,-1 28 1,4-38-40,1-1 1,-1 1-1,1-1 1,0 1-1,0-1 1,0 0 0,1 1-1,-1-1 1,1 0-1,0 0 1,0 0-1,1 0 1,-1-1 0,1 1-1,0 0 1,0-1-1,0 0 1,0 0-1,0 0 1,1 0 0,0 0-1,-1-1 1,1 0-1,0 1 1,0-1 0,0-1-1,1 1 1,-1-1-1,0 1 1,1-1-1,6 1 1,13 2-847,1-1-1,0-1 1,0-1-1,32-3 1,-20-3-4428,-7-7-4291</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12.005"/>
    </inkml:context>
    <inkml:brush xml:id="br0">
      <inkml:brushProperty name="width" value="0.025" units="cm"/>
      <inkml:brushProperty name="height" value="0.025" units="cm"/>
    </inkml:brush>
  </inkml:definitions>
  <inkml:trace contextRef="#ctx0" brushRef="#br0">248 328 7399,'-15'3'2443,"-1"1"0,1 1 0,-27 13 0,30-12-1488,0 1 1,1 0-1,0 1 0,-17 15 0,20-15-658,0 0 0,0 1 0,1 0 0,0 1 0,1-1 0,0 1 0,0 1 0,1-1 0,1 1 0,-1 0 0,2 0 0,0 0 0,-4 20 0,7-27-237,-1-1 0,0 1 1,1-1-1,0 1 0,0-1 1,0 1-1,0-1 0,1 1 1,-1-1-1,1 1 0,0-1 1,0 1-1,0-1 0,0 0 1,1 0-1,-1 1 0,4 2 1,-3-4-34,0 0 1,0-1-1,0 0 0,1 1 1,-1-1-1,0 0 1,1 0-1,-1 0 1,1-1-1,0 1 0,-1-1 1,1 1-1,-1-1 1,1 0-1,0 0 1,-1 0-1,1 0 0,0 0 1,-1-1-1,1 1 1,-1-1-1,1 0 0,-1 0 1,1 0-1,2-1 1,13-6 14,0 0 0,-1-1 0,0-1 0,0-1 0,-1 0 0,0-1 0,-1-1 0,0 0 0,15-19 0,3-7 28,-1-1 0,38-62 0,-56 81 24,-2-1 0,0 0 0,-1-1 0,-2 0 0,0-1 1,-2 1-1,0-2 0,-2 1 0,0-1 0,1-30 0,-6 54-89,0-1-1,1 0 1,-1 0-1,0 0 1,0 0-1,-1 1 1,1-1-1,0 0 1,0 0-1,-1 0 1,1 1-1,-1-1 1,0 0-1,1 0 1,-1 1-1,0-1 1,0 1-1,0-1 1,0 1-1,0-1 1,-1 1-1,1-1 1,0 1-1,-1 0 1,1 0-1,-3-2 1,3 3-5,-1 0 0,0 0-1,0 0 1,0 0 0,0 1 0,1-1 0,-1 0 0,0 1 0,0-1-1,1 1 1,-1-1 0,0 1 0,1 0 0,-1 0 0,1 0-1,-1 0 1,1 0 0,-1 0 0,1 0 0,-1 1 0,1-1 0,0 0-1,0 1 1,0-1 0,0 1 0,-1 1 0,-7 11 42,1-1 0,1 1 0,0 1 0,0-1 0,2 1 0,0 0 0,1 0 0,-4 24 0,2 3 33,2-1 0,1 44 0,3-81-78,0 9 87,0-1 1,1 1-1,0 0 0,5 22 0,-5-32-109,0 0-1,0-1 0,0 1 0,0 0 0,1-1 0,-1 1 0,1-1 0,-1 1 0,1-1 0,0 0 0,0 1 0,0-1 0,0 0 0,0 0 0,0-1 0,1 1 0,-1 0 0,1-1 0,-1 1 0,1-1 0,0 0 0,-1 0 0,1 0 0,0 0 0,0 0 0,5 0 0,32-2-2889,-37 0 2450,-1 0 0,0 0 0,1 0 0,-1 0 1,0 0-1,0 0 0,0-1 0,0 1 1,0-1-1,0 1 0,0-1 0,0 0 1,2-2-1,13-22-8333</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12.342"/>
    </inkml:context>
    <inkml:brush xml:id="br0">
      <inkml:brushProperty name="width" value="0.025" units="cm"/>
      <inkml:brushProperty name="height" value="0.025" units="cm"/>
    </inkml:brush>
  </inkml:definitions>
  <inkml:trace contextRef="#ctx0" brushRef="#br0">7 97 18001,'0'0'3550,"-1"11"-1073,-4 35-528,5-45-1888,-1 1 1,1-1 0,0 1 0,1-1-1,-1 1 1,0-1 0,0 0 0,1 1 0,-1-1-1,0 1 1,1-1 0,0 0 0,-1 1 0,1-1-1,0 0 1,-1 0 0,1 1 0,0-1-1,0 0 1,0 0 0,0 0 0,0 0 0,0 0-1,1 0 1,-1-1 0,0 1 0,0 0 0,1-1-1,-1 1 1,0 0 0,1-1 0,-1 0-1,1 1 1,-1-1 0,0 0 0,1 0 0,-1 1-1,1-1 1,-1 0 0,1-1 0,-1 1-1,3 0 1,3-1-34,0 0-1,-1 0 1,1 0 0,0-1-1,-1 1 1,0-2-1,10-3 1,-7 1-37,0-1 1,-1 0-1,0 0 1,0-1-1,0 0 1,-1-1-1,10-12 1,-15 17-9,1-1 1,0 0 0,-1 1-1,0-1 1,0 0 0,0-1-1,0 1 1,-1 0 0,1-1-1,-1 1 1,0 0 0,-1-1-1,1 0 1,-1 1 0,0-1-1,0 1 1,0-1 0,-1 1-1,-1-7 1,2 10 13,-1 0 0,1-1 0,-1 1 0,0 0 0,1 0 0,-1 0 1,0 0-1,0 0 0,0 0 0,0 0 0,0 1 0,0-1 0,0 0 0,0 0 0,0 1 0,0-1 0,-1 1 1,1-1-1,0 1 0,0-1 0,0 1 0,-1 0 0,1-1 0,0 1 0,-1 0 0,1 0 0,0 0 0,-1 0 1,1 0-1,0 0 0,0 1 0,-1-1 0,1 0 0,0 1 0,0-1 0,-1 1 0,-1 0 0,-2 1-6,-1 0 1,1 1-1,0-1 0,0 1 0,0 0 0,0 0 0,-5 5 0,0 2 44,1-1-1,0 2 0,1-1 1,0 1-1,1 0 0,0 1 0,1 0 1,0 0-1,1 0 0,0 1 0,1 0 1,0 0-1,1 0 0,1 0 1,0 0-1,1 1 0,0-1 0,1 14 1,0-24-41,1-1 0,-1 0 0,0 0 0,1 0 1,-1 1-1,1-1 0,0 0 0,0 0 0,0 0 0,0 0 1,0 0-1,0 0 0,1 0 0,-1-1 0,0 1 0,1 0 1,-1-1-1,1 1 0,0-1 0,0 0 0,0 1 1,2 0-1,-1 0-153,1-1 1,0 0 0,-1 0-1,1-1 1,0 1 0,0-1-1,0 1 1,-1-1 0,1 0-1,0-1 1,0 1-1,4-1 1,2-1-1035,-1-1 1,1 0-1,0 0 0,-1-1 0,0 0 1,1-1-1,-2 0 0,1 0 0,9-8 1,20-25-9773</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12.719"/>
    </inkml:context>
    <inkml:brush xml:id="br0">
      <inkml:brushProperty name="width" value="0.025" units="cm"/>
      <inkml:brushProperty name="height" value="0.025" units="cm"/>
    </inkml:brush>
  </inkml:definitions>
  <inkml:trace contextRef="#ctx0" brushRef="#br0">114 1 7976,'0'0'9342,"-6"9"-4869,-7 8-3263,2 1 0,0 1-1,-13 32 1,19-39-880,0 1 0,1-1 0,1 1 0,0 0 1,1 0-1,0 0 0,1 1 0,0 15 0,1-28-328,0 1 0,1-1 0,-1 0-1,0 1 1,1-1 0,-1 1 0,1-1-1,-1 0 1,1 0 0,0 1 0,-1-1-1,1 0 1,0 0 0,0 0 0,0 0 0,0 0-1,0 0 1,0 0 0,0 0 0,0 0-1,0 0 1,1 0 0,-1-1 0,0 1-1,0 0 1,1-1 0,-1 1 0,1-1-1,-1 0 1,0 1 0,1-1 0,-1 0 0,1 0-1,-1 0 1,0 0 0,1 0 0,-1 0-1,1-1 1,-1 1 0,2-1 0,10-1-161,-1-1 1,0 0-1,20-8 1,-15 5-39,-10 4 86,0-1 0,0 2 0,1-1 1,-1 1-1,0 0 0,1 1 0,-1 0 0,1 0 0,8 1 0,-13 0 110,0-1 1,-1 1 0,1 0-1,-1 0 1,1 0-1,-1 1 1,1-1 0,-1 1-1,0-1 1,1 1-1,-1 0 1,0 0-1,0-1 1,-1 1 0,1 1-1,0-1 1,0 0-1,-1 0 1,0 1 0,1-1-1,-1 1 1,0-1-1,0 1 1,0-1-1,-1 1 1,1 0 0,0 3-1,0 1 137,0 0 1,0 0-1,-1 0 0,0 0 0,0 0 0,-1 0 0,0 0 0,0 0 0,0 0 1,-1-1-1,0 1 0,-1 0 0,1-1 0,-1 1 0,-1-1 0,1 0 1,-1 0-1,0 0 0,-9 10 0,6-9 15,-1 0-1,1-1 1,-1 0-1,-1 0 1,1 0 0,-1-1-1,0 0 1,0-1-1,-1 0 1,1-1 0,-1 0-1,0 0 1,-13 2-1,17-4-141,-1-1 0,0 1 0,0-1 0,0 0 0,0-1 0,1 0 0,-1 0 0,0 0 0,-12-5 0,17 5-91,0 1 0,1-1 0,-1 0 0,1 0 0,-1 0 0,1 0 0,-1 0 0,1-1 0,0 1 0,-1 0 0,1-1 0,0 1 0,0-1 1,0 1-1,0-1 0,0 1 0,0-1 0,1 0 0,-1 1 0,0-1 0,1 0 0,-1 0 0,1 0 0,0 1 0,0-1 0,0 0 0,0 0 0,0 0 0,0 0 0,0 1 0,0-1 0,1 0 1,-1 0-1,1 0 0,-1 1 0,1-1 0,0 0 0,0 1 0,0-1 0,0 1 0,1-3 0,2-2-517,0 0 0,1 1 0,-1 0 1,1 0-1,0 0 0,0 0 0,0 1 0,1 0 0,10-6 0,66-33-7400,-46 26 2950,10-6-3385</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13.098"/>
    </inkml:context>
    <inkml:brush xml:id="br0">
      <inkml:brushProperty name="width" value="0.025" units="cm"/>
      <inkml:brushProperty name="height" value="0.025" units="cm"/>
    </inkml:brush>
  </inkml:definitions>
  <inkml:trace contextRef="#ctx0" brushRef="#br0">235 136 8232,'65'-136'14034,"-103"246"-9380,26-67-3997,2 0 0,2 0 0,1 1 0,-1 75 0,8-112-597,1 1 1,0-1-1,0 0 0,0 0 1,1 0-1,0 0 1,1 0-1,-1-1 1,7 12-1,-7-15-111,-1 0 0,1-1 0,0 1 0,0-1-1,0 0 1,0 0 0,0 0 0,1 0 0,-1 0-1,1 0 1,-1 0 0,1-1 0,0 1 0,-1-1 0,1 0-1,0 0 1,0 0 0,0 0 0,0-1 0,0 1-1,0-1 1,0 1 0,0-1 0,0 0 0,5-1 0,-7 1-84,-1 0 1,1-1 0,0 1-1,0 0 1,-1-1 0,1 1-1,0-1 1,-1 1 0,1-1-1,-1 0 1,1 1 0,0-1-1,-1 1 1,1-1 0,-1 0-1,0 1 1,1-1 0,-1 0-1,0 0 1,1 1 0,-1-1-1,0 0 1,0 0-1,1 0 1,-1 0 0,0 1-1,0-1 1,0 0 0,0 0-1,0 0 1,0 1 0,0-1-1,-1 0 1,1 0 0,0 0-1,0 1 1,-1-1 0,1 0-1,0 0 1,-1 1 0,1-1-1,-1-1 1,-18-34-3875,6 21 3063,-1 1 0,0 0 1,-19-13-1,-50-31 1820,53 39 1190,2-1 0,-47-42 0,74 61-1893,1 1 1,-1-1-1,0 0 0,1 1 0,-1-1 0,0 0 0,1 1 0,-1-1 0,1 0 0,-1 0 0,1 1 0,0-1 0,-1 0 0,1 0 1,0 0-1,-1 0 0,1 0 0,0 1 0,0-1 0,0 0 0,0 0 0,0-1 0,0 1-84,1 0 1,-1 1-1,1-1 0,-1 1 1,1-1-1,-1 1 0,1-1 1,0 1-1,-1-1 0,1 1 1,0-1-1,-1 1 0,1 0 0,0-1 1,0 1-1,-1 0 0,1 0 1,0 0-1,0-1 0,1 1 1,53 0 695,-39 1-352,88 1 135,93-2-1041,-170-2-1431,-1-2 0,46-11 0,-10-7-6571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44.612"/>
    </inkml:context>
    <inkml:brush xml:id="br0">
      <inkml:brushProperty name="width" value="0.025" units="cm"/>
      <inkml:brushProperty name="height" value="0.025" units="cm"/>
    </inkml:brush>
  </inkml:definitions>
  <inkml:trace contextRef="#ctx0" brushRef="#br0">637 1 8616,'-7'1'956,"-7"2"-638,1 1 1,0 1-1,0 0 0,1 1 1,-1 0-1,1 1 1,0 0-1,1 1 1,0 1-1,0-1 0,-17 20 1,-15 18-75,-48 68-1,70-87-99,-75 90 39,57-73 170,2 2 0,2 1 0,2 1 0,-27 55 0,58-99-360,0-1-1,1 1 1,-1-1-1,1 1 1,0 0-1,0 0 1,1 0-1,-1 0 1,1 0-1,0 5 1,0-8 4,0 1 0,1-1 0,-1 0 0,1 0 0,-1 1 0,1-1 0,-1 0 0,1 0 0,0 0 0,0 0 0,-1 0 0,1 0 0,0 0 0,0 0 0,0 0 0,0 0 0,0 0 0,0-1 0,0 1 0,1 0 0,-1-1 0,0 1 0,0-1 0,0 1 0,1-1 0,-1 1 0,0-1 0,1 0 0,-1 0 0,0 0 0,1 0 0,1 0 0,17 1 43,1-2 0,-1 0 0,0-1 0,0-1 0,25-8 0,98-35 327,-93 28-307,86-28 0,71-26-792,-72 18-3619,-55 18-1703</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14.383"/>
    </inkml:context>
    <inkml:brush xml:id="br0">
      <inkml:brushProperty name="width" value="0.025" units="cm"/>
      <inkml:brushProperty name="height" value="0.025" units="cm"/>
    </inkml:brush>
  </inkml:definitions>
  <inkml:trace contextRef="#ctx0" brushRef="#br0">173 362 7399,'2'-3'618,"1"0"0,-1 0 0,0 0 0,0 0 0,0-1 0,0 1 0,-1 0 0,1-1 0,-1 1 0,0-1 0,0 0 0,0 1 0,-1-1 0,1 0 0,-1 1 0,0-7 0,0 9-510,0 1 0,-1-1-1,1 0 1,0 1 0,0-1 0,-1 1 0,1-1 0,0 0 0,-1 1-1,1-1 1,-1 1 0,1-1 0,-1 1 0,1 0 0,0-1 0,-1 1-1,0-1 1,1 1 0,-1 0 0,1 0 0,-1-1 0,1 1 0,-1 0-1,0 0 1,1-1 0,-1 1 0,0 0 0,1 0 0,-1 0 0,0 0-1,1 0 1,-1 0 0,0 0 0,1 0 0,-1 0 0,1 1-1,-2-1 1,-28 9 1319,18 0-1151,1 0 0,0 1-1,0 0 1,1 0 0,0 1-1,0 1 1,1-1 0,1 2 0,0-1-1,1 1 1,0 0 0,1 1-1,1-1 1,0 1 0,1 0 0,-5 29-1,8-41-257,1-1 0,-1 1 0,1-1 0,0 1 0,0-1 0,0 1 0,0 0 0,0-1 0,0 1 0,0-1 0,1 1 0,-1-1 0,0 1 0,1-1 0,-1 1 0,1-1 0,0 1 1,-1-1-1,1 1 0,0-1 0,0 0 0,0 1 0,0-1 0,0 0 0,0 0 0,0 0 0,1 0 0,-1 0 0,0 0 0,1 0 0,-1 0 0,0-1 0,1 1 0,-1 0 0,1-1 0,-1 1 0,1-1 0,-1 0 0,1 1 0,0-1 0,-1 0 0,1 0 0,-1 0 0,1 0 0,0 0 0,-1-1 0,1 1 0,2-1 0,4-1 20,0 0 1,0-1-1,0 1 0,-1-2 1,1 1-1,-1-1 0,1 0 1,7-7-1,2-3 32,0-1 0,-1 0 0,-1-1 0,-1-1 0,0-1-1,22-36 1,-28 40-55,0-1 0,-1 0-1,-1-1 1,0 0-1,-1 0 1,-1 0 0,0 0-1,-1-1 1,1-28-1,-4 44-14,0 0 0,1 1 0,-1-1 0,0 0 1,0 0-1,0 0 0,0 0 0,0 1 0,0-1 0,0 0 0,0 0 0,0 0 0,0 0 0,0 1 0,-1-1 0,1 0 0,0 0 0,-1 0 0,1 1 0,0-1 0,-1 0 0,1 1 0,-1-1 0,1 0 0,-1 1 0,1-1 0,-1 0 0,0 1 0,1-1 0,-1 1 0,0-1 0,1 1 0,-1 0 0,0-1 0,0 1 0,1 0 0,-1-1 0,0 1 1,0 0-1,0 0 0,0 0 0,1-1 0,-1 1 0,-2 0 0,1 1-5,0 0 0,0 0 0,0 0 0,0 0 1,1 0-1,-1 1 0,0-1 0,0 0 0,1 1 0,-1-1 1,1 1-1,0 0 0,-1 0 0,1-1 0,0 1 1,0 0-1,-1 2 0,-3 8 7,0-1 0,0 1-1,2 1 1,-1-1 0,2 0 0,0 1 0,0-1-1,1 1 1,1 24 0,0-33-1,1 0-1,-1 0 1,1 0-1,0-1 1,0 1-1,0 0 1,0-1-1,1 1 1,0 0-1,-1-1 1,1 0-1,1 1 1,-1-1 0,0 0-1,1 0 1,-1 0-1,1-1 1,0 1-1,0 0 1,0-1-1,0 0 1,1 0-1,-1 0 1,0 0-1,1 0 1,0-1-1,-1 0 1,1 0 0,0 0-1,0 0 1,-1 0-1,1-1 1,0 1-1,0-1 1,6-1-1,-1 0 23,1 0 1,-1-1-1,0 0 0,0 0 0,-1-1 0,1 0 0,-1-1 0,1 0 0,-1 0 0,0-1 0,0 0 0,-1 0 1,0-1-1,0 0 0,0-1 0,0 1 0,9-14 0,3-4 47,-2-1-1,0 0 1,-1-1-1,13-32 1,9-36 158,-35 85-221,0-1 0,-1 1 1,0 0-1,0-1 0,-1 1 1,0-1-1,-1 1 0,-1-15 0,-15 49-199,-6 33 174,2 1 0,-14 79 0,18-73 24,3-9 72,1 0 1,3 1-1,-2 69 0,11-105-92,0 0 0,2 0 0,0 0-1,1 0 1,1 0 0,1-1 0,1 0-1,1 0 1,1 0 0,0-1 0,2 0-1,11 18 1,-11-28 27,-12-24 39,-11-26 11,2 18-52,0-1 0,2-1-1,1 0 1,0 0 0,2-1-1,1 1 1,2-1 0,-2-28-1,5 51-9,0-1-1,0 0 0,1 0 0,-1 1 0,1-1 0,0 0 1,0 0-1,0 1 0,1-1 0,-1 1 0,1-1 0,0 1 1,0 0-1,0 0 0,0 0 0,0 0 0,1 0 0,-1 0 1,1 0-1,0 1 0,0 0 0,0-1 0,0 1 0,6-3 1,6-1-186,0 0 1,0 1-1,0 1 1,29-5 0,24-6-2454,-20-5-1451,2-7-2968</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15.312"/>
    </inkml:context>
    <inkml:brush xml:id="br0">
      <inkml:brushProperty name="width" value="0.025" units="cm"/>
      <inkml:brushProperty name="height" value="0.025" units="cm"/>
    </inkml:brush>
  </inkml:definitions>
  <inkml:trace contextRef="#ctx0" brushRef="#br0">54 74 6118,'0'0'16949,"1"14"-15721,-1 68 334,-4 0 1,-21 115-1,21-168-1380,-5 21 218,-2 74 0,11-124-389,0 0-1,0 1 0,-1-1 0,1 0 0,0 1 0,0-1 1,0 0-1,0 1 0,0-1 0,0 0 0,0 1 0,0-1 1,0 0-1,0 1 0,0-1 0,0 1 0,0-1 0,0 0 1,0 1-1,0-1 0,0 0 0,0 1 0,1-1 0,-1 0 1,0 1-1,0-1 0,0 0 0,1 1 0,-1-1 0,0 0 1,0 0-1,1 1 0,-1-1 0,0 0 0,0 0 0,1 0 1,-1 1-1,0-1 0,1 0 0,-1 0 0,0 0 0,1 0 1,-1 0-1,0 1 0,1-1 0,-1 0 0,1 0 0,-1 0 1,0 0-1,1 0 0,-1 0 0,0 0 0,1 0 0,-1-1 1,0 1-1,1 0 0,-1 0 0,1 0 0,-1 0 0,0 0 1,1-1-1,17-18 475,-8 0-436,-1 0 0,-1 0-1,0-1 1,-2 0 0,5-25 0,13-107-54,-21 126-25,0 4-199,-1 0 1,-1 0-1,0 0 0,-6-42 0,-8 123-161,13-52 386,-2 13 8,1 0 1,1 0 0,1 0-1,6 40 1,-6-56 20,0-1-1,0 1 1,0 0-1,0-1 1,1 1 0,-1-1-1,1 1 1,0-1-1,0 1 1,0-1-1,1 0 1,-1 0 0,1 0-1,-1-1 1,1 1-1,0 0 1,0-1-1,1 0 1,-1 0-1,0 0 1,1 0 0,-1 0-1,1-1 1,-1 0-1,1 1 1,0-1-1,-1-1 1,1 1 0,0 0-1,0-1 1,0 0-1,0 0 1,4 0-1,1-2 38,0 0-1,0 0 1,-1 0-1,1-1 0,0 0 1,-1-1-1,0 0 1,0-1-1,0 1 0,-1-1 1,1-1-1,-1 1 0,0-1 1,-1-1-1,0 1 1,8-11-1,0-1-44,0 0 1,-1-1-1,-1-1 0,-1 0 1,12-30-1,-17 34-15,-1 0 0,0 0 0,-2 0 0,1-1 0,-2 1 0,0-1 0,-1 0 0,-1 0 0,0 0 0,-4-21-1,4 37-8,0 0 0,-1 0 0,1 0 0,0 0 0,0 0 0,0 0 0,-1 0 0,1 1 0,0-1 0,-1 0-1,1 0 1,-1 0 0,1 1 0,-1-1 0,1 0 0,-1 0 0,1 1 0,-1-1 0,0 1 0,0-1-1,1 0 1,-1 1 0,0-1 0,0 1 0,1 0 0,-1-1 0,0 1 0,0 0 0,0-1 0,-1 1 0,0 0-4,0 1 0,0-1 1,1 1-1,-1 0 1,0 0-1,1 0 1,-1 0-1,1 0 1,-1 0-1,1 0 1,-1 0-1,1 0 1,0 1-1,-2 1 1,-5 6-19,1 1 1,0 0 0,-8 18-1,-5 12 41,3 0 0,1 1 0,3 0 0,1 1 0,1 1-1,3 0 1,2 0 0,-1 46 0,6-84-7,1-1 1,0 1-1,1-1 0,-1 0 1,1 1-1,0-1 0,0 0 1,0 0-1,1 0 0,-1 0 0,1 0 1,0 0-1,0 0 0,0 0 1,1-1-1,-1 1 0,6 5 1,-4-6-3,0-1 1,1 0 0,-1 1-1,0-1 1,1 0 0,-1-1 0,1 1-1,0-1 1,-1 0 0,1 0-1,0-1 1,0 1 0,0-1-1,-1 0 1,10-2 0,-2 1 6,0-2 1,0 0-1,0 0 1,-1-1-1,1-1 1,-1 0-1,0 0 1,-1-1-1,1 0 1,-1-1-1,0 0 1,-1-1-1,0 0 1,16-19-1,-14 16-3,-1-1-1,-1 0 1,0-1-1,-1 0 0,0 0 1,-1-1-1,0 0 1,-2-1-1,1 1 1,-2-1-1,5-22 1,-9 36-11,1-1 0,-1 1 1,0 0-1,0 0 0,1-1 1,-1 1-1,0 0 0,0 0 1,0-1-1,-1 1 0,1 0 0,0-1 1,0 1-1,-1 0 0,1 0 1,-1 0-1,1-1 0,-1 1 1,1 0-1,-1 0 0,0 0 1,0 0-1,1 0 0,-3-1 0,2 1-2,0 1 0,0 0 0,-1-1 0,1 1-1,0 0 1,-1 0 0,1 0 0,0 0-1,-1 0 1,1 0 0,-1 0 0,1 0-1,0 1 1,0-1 0,-1 1 0,1-1-1,0 1 1,-2 0 0,-5 3-13,1 0 1,0 1-1,0 0 0,0 0 0,1 0 1,-8 8-1,3 0 18,1-1 1,1 1-1,0 0 0,0 1 0,1 0 1,1 1-1,0-1 0,1 1 0,1 1 1,0-1-1,2 1 0,-1 0 0,-1 21 0,5-35 2,0 1 0,0-1 0,0 1 0,0-1 0,1 1 0,-1-1 0,1 1 0,-1-1 0,1 1 0,0-1 0,0 0 0,0 1 1,0-1-1,1 0 0,-1 0 0,0 0 0,1 0 0,-1 0 0,1 0 0,0 0 0,0 0 0,3 1 0,-1-1-11,0 0 0,0 0 0,0 0 1,0-1-1,1 1 0,-1-1 1,0 0-1,1-1 0,-1 1 0,1-1 1,8 0-1,-1-1-588,0 0 0,0-1 0,23-6 0,22-16-6205,-7-7-4178</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15.972"/>
    </inkml:context>
    <inkml:brush xml:id="br0">
      <inkml:brushProperty name="width" value="0.025" units="cm"/>
      <inkml:brushProperty name="height" value="0.025" units="cm"/>
    </inkml:brush>
  </inkml:definitions>
  <inkml:trace contextRef="#ctx0" brushRef="#br0">0 6 13389,'1'0'216,"-1"-1"1,0 1-1,0-1 1,1 1-1,-1 0 1,0-1-1,1 1 0,-1 0 1,0 0-1,1-1 1,-1 1-1,1 0 1,-1 0-1,0-1 1,1 1-1,-1 0 1,1 0-1,-1 0 1,1 0-1,-1 0 1,1 0-1,-1 0 1,0 0-1,1 0 1,-1 0-1,1 0 0,-1 0 1,1 0-1,-1 0 1,1 0-1,-1 0 1,0 0-1,1 1 1,-1-1-1,1 0 1,0 0-1,5 20 3385,-5 45-2189,-2-45-357,-6 116 920,3-83-1625,5 108 0,-1-159-372,0 0 1,0 0-1,0 0 1,0 0 0,1 1-1,-1-1 1,1 0 0,-1 0-1,1 0 1,-1 0 0,1 0-1,0 0 1,0 0 0,0-1-1,0 1 1,1 0-1,-1 0 1,0-1 0,1 1-1,-1-1 1,1 1 0,-1-1-1,1 0 1,0 1 0,0-1-1,0 0 1,3 1 0,-5-2-43,1 0 0,0 0 0,-1 0 0,1 0 1,-1 0-1,1 0 0,-1 0 0,1 0 0,-1-1 1,1 1-1,0 0 0,-1 0 0,1-1 0,-1 1 1,1 0-1,-1-1 0,0 1 0,1 0 0,-1-1 1,1 1-1,-1-1 0,0 1 0,1-1 0,-1 1 1,0-1-1,1 1 0,-1-1 0,0 1 0,0-1 1,0 1-1,1-1 0,-1 0 0,0 1 0,0-1 1,0 1-1,0-2 0,1-26-2664,-1 22 1880,-1-91-11323,-5 34 1569</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16.349"/>
    </inkml:context>
    <inkml:brush xml:id="br0">
      <inkml:brushProperty name="width" value="0.025" units="cm"/>
      <inkml:brushProperty name="height" value="0.025" units="cm"/>
    </inkml:brush>
  </inkml:definitions>
  <inkml:trace contextRef="#ctx0" brushRef="#br0">40 18 8296,'0'0'12139,"56"-17"-9672,-22 25-610,11 4-543,4-1-289,5-3-353,-6 0-383,1-3-225,-9 0-96,-10-5-961,-6 0-673,-13 0-768,-19 0-4229,-19 0 2019,-12 0 640</inkml:trace>
  <inkml:trace contextRef="#ctx0" brushRef="#br0" timeOffset="1">53 202 9033,'0'0'4836,"-45"35"-384,37-23-992,8-5-1218,18-7-673,26 0-288,8-7-224,11-9-448,4-1-385,-3 1-192,-1 5-160,-14 7-1666,-15 4-1248,-19 4-1347,-15 11-3554</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16.678"/>
    </inkml:context>
    <inkml:brush xml:id="br0">
      <inkml:brushProperty name="width" value="0.025" units="cm"/>
      <inkml:brushProperty name="height" value="0.025" units="cm"/>
    </inkml:brush>
  </inkml:definitions>
  <inkml:trace contextRef="#ctx0" brushRef="#br0">1 81 15631,'0'0'11178,"86"24"-10249,-34-37-352,4 0-353,0 2-224,-4 0-545,-5 0-1312,-4 0-1859,-12-4-2081,-2-4-5126</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17.074"/>
    </inkml:context>
    <inkml:brush xml:id="br0">
      <inkml:brushProperty name="width" value="0.025" units="cm"/>
      <inkml:brushProperty name="height" value="0.025" units="cm"/>
    </inkml:brush>
  </inkml:definitions>
  <inkml:trace contextRef="#ctx0" brushRef="#br0">37 10 15471,'-4'9'2018,"-2"6"-1000,0 0 0,1 1 0,1 0 0,0-1 0,1 1 0,-1 17 0,4-29-776,0 1-1,0-1 1,0 1 0,1-1-1,-1 1 1,1-1-1,0 0 1,1 1-1,-1-1 1,1 0-1,-1 0 1,5 7-1,-4-9-193,0 0 0,0 0 0,0 0 0,0 0 0,1 0 0,-1 0 0,1 0 0,-1-1 0,1 0 0,-1 1 0,1-1 0,0 0 0,0 0 0,0 0 0,0-1 0,0 1 0,0-1 0,0 1 0,0-1 0,-1 0 0,6 0 0,-2-1 0,0-1 0,-1 1-1,1-1 1,0 0 0,0 0 0,-1 0-1,1-1 1,-1 0 0,0 0-1,1-1 1,-2 1 0,1-1 0,0 0-1,-1 0 1,0-1 0,0 1-1,0-1 1,6-9 0,3-6-100,-1 0 0,0-1 0,12-30 1,-32 68-342,-26 64 166,31-72 255,0 0 1,1 0-1,0 1 1,0-1-1,1 0 1,1 0-1,-1 1 1,2 11 0,-1-20-22,1 0-1,-1 0 1,1 0 0,-1 0 0,1 0 0,0 0 0,0 0 0,-1 0 0,1 0 0,0 0 0,0 0 0,0-1 0,0 1 0,0 0 0,0 0-1,0-1 1,0 1 0,0-1 0,0 1 0,0-1 0,0 1 0,1-1 0,-1 0 0,0 0 0,0 1 0,0-1 0,1 0 0,-1 0-1,0 0 1,0 0 0,0-1 0,1 1 0,-1 0 0,0 0 0,2-1 0,3 0 33,0-1 1,1 1-1,-1-1 0,0 0 0,10-5 1,8-7 18,38-31 1,15-9-46,-77 53-10,0 1 0,1-1 0,-1 1 0,1-1 0,-1 1 0,1 0 0,-1-1 1,1 1-1,-1 0 0,1 0 0,-1-1 0,1 1 0,-1 0 0,1 0 0,-1 0 0,1 0 0,0 0 0,-1 0 0,1-1 0,-1 1 0,1 0 0,0 1 0,-1-1 0,1 0 0,-1 0 0,1 0 0,-1 0 0,1 0 1,-1 1-1,1-1 0,-1 0 0,1 0 0,0 1 0,1 19 443,-2-14-178,0-6 36,0-29 1483,0 2-1752,-1 15-56,1 0 1,0 1 0,0-1-1,2 0 1,3-19 0,-2 30-323,0 0-1,0-1 1,-1 1 0,1 1-1,0-1 1,0 0 0,0 1-1,0-1 1,0 1 0,0 0 0,0 0-1,0 0 1,0 0 0,5 2-1,5-2-2183,8-3-2700,2-1-3572</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18.239"/>
    </inkml:context>
    <inkml:brush xml:id="br0">
      <inkml:brushProperty name="width" value="0.025" units="cm"/>
      <inkml:brushProperty name="height" value="0.025" units="cm"/>
    </inkml:brush>
  </inkml:definitions>
  <inkml:trace contextRef="#ctx0" brushRef="#br0">110 194 8520,'19'-42'8762,"-16"34"-7750,-1-1-1,-1 0 0,1 1 0,-1-1 1,-1-13-1,0 21-943,1 1 0,-1-1 0,0 1 0,0 0 0,0-1 0,0 1 0,-1-1 0,1 1 0,0-1 0,0 1 0,0-1 0,0 1 0,0-1 0,0 1 0,-1 0 0,1-1 0,0 1 0,0-1 0,-1 1 0,1 0-1,0-1 1,-1 1 0,1 0 0,0-1 0,-1 1 0,1 0 0,-1-1 0,1 1 0,0 0 0,-1 0 0,1 0 0,-1-1 0,0 1 0,-18 4 836,14-1-863,1-1 1,-1 1 0,1 0 0,0 0 0,0 0 0,-6 6-1,1 3 8,1 0-1,0 0 1,1 0-1,0 1 0,1 0 1,0 1-1,1-1 1,0 1-1,2 0 0,-1 0 1,2 1-1,0-1 1,0 1-1,2 19 0,0-33-26,0 1 0,0-1 0,1 0 0,-1 0 0,0 0 0,1 0 0,-1 0 0,1 0 0,0 0 0,-1-1-1,1 1 1,-1 0 0,1 0 0,0 0 0,0-1 0,0 1 0,-1 0 0,1-1 0,0 1 0,0 0-1,0-1 1,0 1 0,0-1 0,0 0 0,0 1 0,0-1 0,0 0 0,0 0 0,1 1 0,-1-1 0,0 0-1,0 0 1,0 0 0,0 0 0,0-1 0,0 1 0,0 0 0,0 0 0,2-1 0,2 0 56,-1 0 0,1-1 0,0 1 1,-1-1-1,0 0 0,1 0 0,-1-1 0,5-2 1,3-6 54,0 0 0,-1 0 0,0-1 0,-1 0 0,17-26 0,-22 31-100,-1 0-1,0-1 1,-1 1-1,1-1 1,-2 0 0,1 1-1,-1-1 1,0-1-1,-1 1 1,1 0-1,-2 0 1,1 0 0,-2-12-1,0 18-42,0 0-1,0 0 1,0 0-1,0 0 1,0 0 0,0 0-1,-1 1 1,1-1-1,-1 0 1,0 1 0,1-1-1,-1 1 1,0-1-1,0 1 1,0 0-1,0 0 1,0 0 0,0 0-1,0 0 1,0 0-1,0 1 1,0-1 0,-1 1-1,1-1 1,0 1-1,0 0 1,-1 0-1,1 0 1,0 0 0,-1 0-1,1 1 1,-3 0-1,3-1-122,0 0-1,0 0 1,0 0-1,0 0 1,0 1-1,0-1 1,0 1-1,0-1 0,0 1 1,0 0-1,1 0 1,-1 0-1,0 0 1,0 0-1,1 0 1,-1 1-1,0-1 1,1 0-1,0 1 1,-1-1-1,1 1 0,0-1 1,0 1-1,-1 0 1,1 0-1,1 0 1,-1-1-1,0 1 1,0 0-1,1 0 1,-1 0-1,1 0 0,0 0 1,-1 0-1,1 0 1,0 0-1,0 0 1,0 3-1,1-4-136,0 1 0,1-1 1,-1 1-1,0-1 0,0 0 0,1 0 0,-1 1 0,0-1 1,1 0-1,0 0 0,-1 0 0,1-1 0,-1 1 0,1 0 0,0 0 1,-1-1-1,1 1 0,0-1 0,0 0 0,0 0 0,-1 1 0,1-1 1,0 0-1,0 0 0,3-1 0,50-2-4965,-44 0 4813,-1 1 1,1-1 0,-1-1 0,0 0-1,14-7 1,49-34 2094,-50 30 582,1 0 0,28-12-1,-45 24-1483,1 0-1,-1 0 0,1 1 0,0 0 0,0 1 0,0-1 0,0 2 0,0-1 0,1 1 0,-1 0 0,12 2 0,-17-1-717,-1 0 1,0 0-1,0 0 0,0 0 1,0 0-1,0 0 1,0 1-1,0-1 0,0 1 1,0-1-1,-1 1 1,1 0-1,-1-1 0,1 1 1,-1 0-1,1 0 0,-1 0 1,0 0-1,0 1 1,0-1-1,-1 0 0,1 0 1,0 0-1,-1 1 1,1-1-1,-1 0 0,0 1 1,0-1-1,0 1 0,0-1 1,0 0-1,-1 5 1,1 0 10,-1 0 1,0 1-1,-1-1 1,1 0 0,-1 0-1,-1 0 1,1 0-1,-1 0 1,-6 10 0,-7 2 245,0-1 0,-1 0 0,-32 25 0,-23 24 601,76-66-867,1 0 1,0 0-1,-1-1 0,1 1 0,0-1 1,-1 0-1,1 0 0,0-1 1,5 0-1,247-50-2377,-255 50 1947,28-9-2422,-19 0-1096,-8-3-4356,-4 0-5471</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18.614"/>
    </inkml:context>
    <inkml:brush xml:id="br0">
      <inkml:brushProperty name="width" value="0.025" units="cm"/>
      <inkml:brushProperty name="height" value="0.025" units="cm"/>
    </inkml:brush>
  </inkml:definitions>
  <inkml:trace contextRef="#ctx0" brushRef="#br0">56 10 16367,'0'0'2979,"-50"-10"577,45 10-33,28 0-2818,11 1-513,11 4-160,2-1-352,7-1-1058,-3-1-1440,-8-2-1923,0 0-4900</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18.944"/>
    </inkml:context>
    <inkml:brush xml:id="br0">
      <inkml:brushProperty name="width" value="0.025" units="cm"/>
      <inkml:brushProperty name="height" value="0.025" units="cm"/>
    </inkml:brush>
  </inkml:definitions>
  <inkml:trace contextRef="#ctx0" brushRef="#br0">207 7 288,'-8'0'11990,"0"0"-11330,0 1-1,0 0 0,0 0 0,0 1 1,0 0-1,1 0 0,-1 1 1,1 0-1,-1 0 0,1 1 0,0 0 1,0 0-1,0 1 0,1-1 1,-7 8-1,2-2 296,0 1 0,-17 24 0,25-31-796,0 0 0,1 0 0,-1 0 0,1 1 0,0-1 1,0 1-1,1-1 0,-1 1 0,1 0 0,0 0 0,0 0 0,1 0 1,-1 5-1,2-10-128,-1 1-1,0 0 1,1 0 0,-1-1 0,1 1 0,-1 0 0,1-1 0,0 1 0,-1 0 0,1-1-1,0 1 1,-1-1 0,1 1 0,0-1 0,-1 0 0,1 1 0,0-1 0,0 0-1,0 1 1,-1-1 0,1 0 0,0 0 0,0 0 0,0 1 0,0-1 0,-1 0-1,1 0 1,0 0 0,0-1 0,0 1 0,0 0 0,1-1 0,32-5 295,-4-6-274,0-1 0,-1-1-1,0-2 1,42-31 0,23-12-338,-93 58 282,-1 1-1,1-1 1,0 0-1,-1 1 1,1-1-1,0 1 1,0-1-1,0 1 1,0-1-1,-1 1 1,1 0-1,0-1 1,0 1-1,0 0 1,0 0-1,0 0 1,0-1-1,0 1 1,0 0-1,0 0 1,0 1-1,0-1 1,0 0-1,0 0 1,0 0-1,-1 1 1,3-1-1,-3 2 10,0-1-1,0 0 1,0 1 0,0-1-1,0 0 1,0 1 0,0-1-1,0 0 1,-1 0-1,1 1 1,0-1 0,-1 0-1,1 0 1,-1 1 0,1-1-1,-2 1 1,-31 52 202,26-45-331,-12 18 753,19-22-113,16-14-74,32-25-241,-19 12-235,36-20-1,-57 38 10,1-1 0,-1 1 0,1 1 0,0-1 0,0 2 1,0-1-1,0 1 0,1 1 0,13-1 0,-23 2 23,1 0 0,-1 0 0,1 0 0,-1 0 0,1 0 0,-1 0-1,1 0 1,-1 0 0,1 0 0,-1 1 0,1-1 0,-1 0 0,1 0 0,-1 1 0,0-1 0,1 0 0,-1 0 0,0 1 0,1-1 0,-1 1 0,0-1 0,1 0 0,-1 1 0,0-1 0,1 1 0,-1-1 0,0 0 0,0 1 0,0-1 0,0 1-1,1-1 1,-1 1 0,0 0 0,-2 24-2,-16 26 91,17-47-74,-2 2-106,-1 11 1015,20-13-459,-15-4-586,-1 0-1,1 1 0,0-1 0,0 1 1,-1-1-1,1 1 0,0-1 0,-1 1 0,1-1 1,0 1-1,-1 0 0,1-1 0,-1 1 1,1 0-1,-1 0 0,1-1 0,-1 1 1,0 0-1,1 0 0,-1 0 0,0-1 1,1 1-1,-1 0 0,0 0 0,0 0 0,0 0 1,0 0-1,0-1 0,0 2 0,-2 27-10598,-3-26 3505</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19.306"/>
    </inkml:context>
    <inkml:brush xml:id="br0">
      <inkml:brushProperty name="width" value="0.025" units="cm"/>
      <inkml:brushProperty name="height" value="0.025" units="cm"/>
    </inkml:brush>
  </inkml:definitions>
  <inkml:trace contextRef="#ctx0" brushRef="#br0">92 83 16496,'0'0'12491,"11"5"-12208,-8-3-273,1 0-2,1 1 0,-1-1 0,1 0 0,0 0 0,-1 0 0,1-1 0,0 0 0,0 0 0,0 0 0,0 0 0,0-1 0,0 0 0,0 0 1,0 0-1,0-1 0,0 0 0,-1 1 0,1-2 0,0 1 0,0-1 0,0 1 0,-1-1 0,8-5 0,-8 4 1,0 0 0,0-1 0,-1 1 0,0-1 1,0 0-1,0 1 0,0-2 0,0 1 0,-1 0 0,4-8 0,-6 11-7,0 0 1,1 0-1,-1-1 1,0 1 0,1 0-1,-1 0 1,0-1-1,0 1 1,0 0-1,0 0 1,0-1-1,0 1 1,-1 0-1,1 0 1,0-1-1,0 1 1,-1 0 0,1 0-1,-1 0 1,1 0-1,-1 0 1,0 0-1,1 0 1,-1 0-1,0 0 1,0 0-1,0 0 1,0 0-1,0 0 1,0 0 0,0 1-1,0-1 1,0 0-1,0 1 1,0-1-1,0 1 1,0-1-1,-1 1 1,1 0-1,0-1 1,0 1-1,0 0 1,-1 0 0,1 0-1,0 0 1,-2 0-1,-7-1-6,-1 0 0,1 1 0,-1 1 1,0 0-1,1 0 0,0 1 0,-1 0 0,1 0 0,0 2 0,0-1 0,0 1 0,-15 9 1,19-10 63,0 1 0,0 0 0,0 0 0,1 0 0,-1 0 0,1 1 0,0 0 0,1 0 1,-1 1-1,1 0 0,0-1 0,1 1 0,-1 0 0,1 1 0,0-1 0,1 0 0,-1 1 1,1 0-1,1-1 0,-2 10 0,3-13-37,0 0 0,0 0 0,0 0 0,0 0 0,1 0-1,-1 0 1,1 0 0,0 0 0,0-1 0,0 1 0,0 0 0,0-1 0,1 1 0,-1-1 0,1 1 0,-1-1 0,1 1 0,0-1 0,0 0-1,0 0 1,1 0 0,-1 0 0,0-1 0,1 1 0,-1 0 0,1-1 0,-1 0 0,1 0 0,0 0 0,0 0 0,-1 0 0,1 0 0,6 0-1,10 3-38,0-2-1,1 0 1,-1-1-1,21-1 1,-19-1-41,1 1-778,1-1-1,38-7 0,7-13-5337,-15-4-4487</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46.172"/>
    </inkml:context>
    <inkml:brush xml:id="br0">
      <inkml:brushProperty name="width" value="0.025" units="cm"/>
      <inkml:brushProperty name="height" value="0.025" units="cm"/>
    </inkml:brush>
  </inkml:definitions>
  <inkml:trace contextRef="#ctx0" brushRef="#br0">317 23 12684,'0'0'7815,"-11"-4"-7073,10 3-735,-7-2 65,0 0 0,0 0 0,0 1 1,-1 0-1,1 0 0,-1 1 0,1 0 0,-1 1 1,1 0-1,-1 0 0,1 1 0,-17 3 0,13 0 49,0 0 0,0 1 0,1 1 0,0 0 0,0 0 0,0 1 0,1 0-1,0 1 1,-17 18 0,21-20-58,1 0-1,0 1 0,0-1 1,1 1-1,0 0 0,0 0 1,1 0-1,0 1 0,0-1 1,0 1-1,1 0 0,0 0 1,1 0-1,0 0 0,0 0 1,1 13-1,0-19-53,1 1-1,-1 0 1,1-1-1,0 1 1,0-1-1,0 1 1,0-1-1,0 0 1,1 1 0,-1-1-1,1 0 1,-1 0-1,1 0 1,0 0-1,0 0 1,0-1-1,0 1 1,0 0-1,0-1 1,0 1 0,0-1-1,1 0 1,-1 0-1,1 0 1,-1 0-1,1 0 1,-1-1-1,1 1 1,3 0-1,11 1 48,0 0 0,1-1-1,24-1 1,-22 0-49,1 0-524,0-1-1,0-1 1,-1-1 0,33-9 0,-39 8-1105,-1-1 1,1-1 0,-1 0-1,17-10 1,11-13-10801</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34.536"/>
    </inkml:context>
    <inkml:brush xml:id="br0">
      <inkml:brushProperty name="width" value="0.025" units="cm"/>
      <inkml:brushProperty name="height" value="0.025" units="cm"/>
    </inkml:brush>
  </inkml:definitions>
  <inkml:trace contextRef="#ctx0" brushRef="#br0">0 29 10762,'0'0'8040,"56"30"-7720,-11-30-224,8 0 192,4-9 289,6-2-321,0 2-160,-3 0-64,-8 2-160,-7 2-1505,-14 1-2499,-8-1-1057</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34.879"/>
    </inkml:context>
    <inkml:brush xml:id="br0">
      <inkml:brushProperty name="width" value="0.025" units="cm"/>
      <inkml:brushProperty name="height" value="0.025" units="cm"/>
    </inkml:brush>
  </inkml:definitions>
  <inkml:trace contextRef="#ctx0" brushRef="#br0">1 0 14638,'0'0'2931,"11"3"-748,26 8-541,41 16 0,-62-20-1440,0 0 1,-1 0 0,0 1 0,0 1-1,26 22 1,-38-28-193,0 1 0,0 0 0,0 0 0,-1 0 0,1 0 0,-1 0 0,0 0 0,0 1 0,0-1 1,-1 1-1,0-1 0,0 1 0,0 0 0,0 0 0,-1-1 0,0 1 0,1 0 0,-2 0 0,1 0 0,-1-1 0,1 1 0,-2 0 0,1-1 0,-2 7 0,-3 4-67,0 0 0,-1 0 0,-1 0 0,0-1 0,-17 22 1,-48 54-2046,64-80 228,-1-1 0,0-1-1,-18 13 1,7-10-7404</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37.105"/>
    </inkml:context>
    <inkml:brush xml:id="br0">
      <inkml:brushProperty name="width" value="0.025" units="cm"/>
      <inkml:brushProperty name="height" value="0.025" units="cm"/>
    </inkml:brush>
  </inkml:definitions>
  <inkml:trace contextRef="#ctx0" brushRef="#br0">1 1 13773,'0'0'7805,"0"13"-6711,0 234 1052,0-245-2138,-1 1 0,1-1 0,0 0-1,0 0 1,1 1 0,-1-1 0,0 0 0,1 0 0,-1 0-1,1 0 1,0 0 0,0 0 0,0 0 0,0 0 0,0 0-1,0 0 1,0 0 0,0 0 0,1-1 0,-1 1 0,1 0-1,2 1 1,-2-2 40,0-1-1,0 0 1,0 1-1,0-1 1,-1 0-1,1 0 1,0 0-1,0-1 1,0 1-1,-1 0 1,1-1 0,0 1-1,0-1 1,-1 1-1,1-1 1,0 0-1,-1 0 1,1 0-1,0 0 1,-1 0-1,0 0 1,1 0-1,-1-1 1,0 1-1,1 0 1,-1-1-1,1-1 1,16-19 368,-2 0 1,26-43-1,-26 37-368,31-38 0,-47 65-49,0 0 0,1 1 0,-1-1 0,1 0 0,-1 1 0,1-1 0,0 0 0,-1 1-1,1-1 1,0 1 0,-1-1 0,1 1 0,0-1 0,0 1 0,-1-1 0,1 1 0,0 0 0,0 0 0,0-1 0,-1 1-1,1 0 1,0 0 0,2 0 0,-3 0 1,1 1 0,0-1 1,-1 1-1,1-1 0,-1 1 0,1-1 0,0 1 0,-1 0 0,0-1 0,1 1 1,-1 0-1,1 0 0,-1-1 0,0 1 0,1 0 0,-1 0 0,0-1 0,0 1 1,0 2-1,3 49 166,-3-45-90,-9 138 271,18-156 144,25-48-198,-16 25-265,3 1 1,35-46 0,-54 76-35,0 1 0,0 0 0,0 0 0,0 0 0,0 1 0,1-1 0,-1 0 0,0 1 0,1-1 0,4-1 0,-6 3 1,0 0 0,-1 0 1,1 0-1,0 0 0,0 0 0,-1 0 1,1 0-1,0 0 0,-1 0 1,1 1-1,0-1 0,-1 0 1,1 0-1,0 1 0,-1-1 1,1 0-1,-1 1 0,1-1 1,0 1-1,-1-1 0,1 1 1,-1-1-1,0 1 0,1-1 1,-1 1-1,1-1 0,-1 1 1,0 0-1,1-1 0,-1 1 1,0-1-1,1 1 0,-1 0 1,0-1-1,0 1 0,0 0 1,0 0-1,0-1 0,0 1 1,0 0-1,0-1 0,0 1 1,0 1-1,1 21-118,-1 1 0,-4 37 0,-1 15-7062,13-89-3881</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37.862"/>
    </inkml:context>
    <inkml:brush xml:id="br0">
      <inkml:brushProperty name="width" value="0.025" units="cm"/>
      <inkml:brushProperty name="height" value="0.025" units="cm"/>
    </inkml:brush>
  </inkml:definitions>
  <inkml:trace contextRef="#ctx0" brushRef="#br0">160 99 15471,'0'0'3624,"-11"12"-1109,-4 2-1892,-5 4-154,0 2 0,2 0 0,0 1 0,1 0 1,-19 34-1,36-55-469,-1 1 1,1 0 0,-1-1 0,1 1 0,0 0-1,-1-1 1,1 1 0,0 0 0,-1-1-1,1 1 1,0 0 0,0-1 0,0 1 0,0 0-1,0 0 1,0-1 0,0 1 0,0 0 0,0 0-1,0-1 1,0 1 0,0 0 0,0 0-1,1-1 1,-1 1 0,0 0 0,1 1 0,18-6 35,23-23 61,-21 7-77,-1-1 1,19-24 0,-33 37-3,0 0 0,0-1-1,-1 0 1,0 0 0,0 0 0,-1-1-1,0 1 1,-1-1 0,3-12 0,-41 109 1370,32-75-1365,0-1 0,1 1 0,1 0 0,0 0 0,0 19 1,1-30-24,0 0 1,0 0-1,0-1 1,1 1-1,-1 0 1,0 0-1,0 0 1,0-1 0,1 1-1,-1 0 1,0 0-1,1-1 1,-1 1-1,1 0 1,-1-1 0,1 1-1,-1 0 1,1-1-1,-1 1 1,1-1-1,0 1 1,-1-1-1,1 1 1,0-1 0,-1 1-1,1-1 1,0 0-1,0 1 1,-1-1-1,1 0 1,0 0 0,0 0-1,0 1 1,-1-1-1,1 0 1,0 0-1,0 0 1,0 0-1,0 0 1,-1-1 0,1 1-1,0 0 1,0 0-1,0 0 1,-1-1-1,2 0 1,2 0 9,-1 0 0,1-1 0,-1 0 0,0 0 1,1 0-1,-1 0 0,0 0 0,5-5 0,7-11-15,0 0 0,-2-1 1,0 0-1,-1-1 0,-1-1 0,-1 0 1,-1 0-1,11-40 0,-34 153-53,12-78 327,1 0 1,0 0-1,2 18 1,-1-31-262,0-1 1,0 1-1,0-1 0,1 1 1,-1-1-1,0 1 0,0-1 1,1 1-1,-1-1 0,0 1 1,1-1-1,-1 1 0,0-1 1,1 0-1,-1 1 0,1-1 1,-1 0-1,1 1 0,-1-1 1,1 0-1,-1 1 1,1-1-1,-1 0 0,1 0 1,-1 0-1,1 0 0,-1 1 1,1-1-1,-1 0 0,1 0 1,-1 0-1,1 0 0,0 0 1,-1 0-1,1 0 0,-1 0 1,1-1-1,-1 1 0,1 0 1,-1 0-1,1 0 0,0-1 1,25-10 102,-12-3-84,1 0 0,-2-1 1,0-1-1,-1 0 1,0-1-1,-1 0 0,10-24 1,4-3-12,-25 44-19,0 0 1,0 0-1,0 0 1,0 0 0,0-1-1,0 1 1,0 0-1,0 0 1,0 0 0,0-1-1,0 1 1,0 0-1,0 0 1,0 0 0,0 0-1,0-1 1,1 1-1,-1 0 1,0 0 0,0 0-1,0 0 1,0-1-1,0 1 1,0 0 0,0 0-1,1 0 1,-1 0-1,0 0 1,0 0 0,0-1-1,0 1 1,1 0-1,-1 0 1,0 0 0,0 0-1,0 0 1,0 0-1,1 0 1,-1 0 0,0 0-1,0 0 1,0 0-1,1 0 1,-1 0 0,0 0-1,0 0 1,0 0 0,1 0-1,-1 0 1,0 0-1,0 0 1,0 0 0,0 0-1,1 0 1,-1 1-1,0-1 1,0 0 0,0 0-1,1 0 1,-1 17-13,-6 26 136,-2-13 97,1 0 0,1 1 0,2-1 0,1 1 0,2 55 0,3-74-238,1-1-1,1 0 1,0 0 0,0-1 0,1 1-1,1-1 1,-1 0 0,2 0-1,-1-1 1,9 9 0,-5-4-157,0-1 1,-1 2 0,11 22-1,-17-28 148,0 0-1,-1 0 0,0 1 1,0-1-1,-1 1 0,0-1 1,-1 16-1,0-23 37,0 0 1,0 0-1,0 0 0,0 0 0,0-1 0,0 1 0,-1 0 1,1 0-1,-1 0 0,1-1 0,-1 1 0,0 0 0,0 0 1,0-1-1,0 1 0,0-1 0,0 1 0,0-1 0,0 1 0,0-1 1,-1 0-1,1 0 0,-1 1 0,1-1 0,-1 0 0,1 0 1,-1 0-1,0-1 0,1 1 0,-1 0 0,0-1 0,0 1 1,1-1-1,-1 1 0,0-1 0,0 0 0,0 0 0,0 0 1,1 0-1,-1 0 0,0 0 0,0 0 0,0-1 0,-3 0 1,1-1 33,1 0 0,-1 0 0,1 0 0,0 0 1,0-1-1,0 1 0,0-1 0,0 0 0,0 0 1,0 0-1,1 0 0,0 0 0,0-1 0,0 1 0,0-1 1,0 1-1,-1-6 0,-23-68 179,21 58-208,0 0 1,2-1 0,0 1 0,1-1 0,1 0 0,2-22-1,-1 36-30,1-1 0,0 1 0,0-1 0,1 1 0,0 0-1,0 0 1,0-1 0,1 1 0,0 0 0,0 1 0,0-1-1,1 1 1,0-1 0,0 1 0,0 0 0,1 0 0,-1 1 0,1 0-1,0-1 1,1 2 0,10-7 0,45-19-5256,-29 12-1522</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38.805"/>
    </inkml:context>
    <inkml:brush xml:id="br0">
      <inkml:brushProperty name="width" value="0.025" units="cm"/>
      <inkml:brushProperty name="height" value="0.025" units="cm"/>
    </inkml:brush>
  </inkml:definitions>
  <inkml:trace contextRef="#ctx0" brushRef="#br0">0 83 13261,'0'6'4606,"0"32"3517,1-25-7644,0 0 0,0 0 0,1 1 0,5 12 0,-7-23-483,1 0 0,0 0 0,-1 0 0,1 0 0,1 0 0,-1-1 0,0 1 0,1 0 0,-1-1 0,1 1 0,0-1 0,0 1 0,0-1 0,0 0 1,0 0-1,1 0 0,-1 0 0,0 0 0,1 0 0,0-1 0,-1 1 0,1-1 0,0 0 0,0 1 0,0-2 0,0 1 0,0 0 0,0 0 0,0-1 0,0 0 0,0 1 0,0-1 0,0 0 0,0-1 0,0 1 0,0-1 1,0 1-1,0-1 0,0 0 0,0 0 0,4-2 0,1-1 112,-1 0 1,0 0-1,0 0 0,0-1 1,-1 0-1,0-1 1,1 0-1,-2 0 1,1 0-1,-1 0 1,0-1-1,5-8 0,-4 5-56,0 0 0,-1-1 0,0 1 0,0-1 0,-1 0 0,-1-1 0,5-22 0,-9 13 53,-5 15-63,5 7-45,-1 0 1,1 0-1,0 1 0,0-1 0,0 0 0,0 1 1,0-1-1,0 0 0,0 1 0,0-1 0,1 1 0,-1-1 1,0 1-1,1 0 0,0-1 0,-1 1 0,1 3 1,-3 6 1,1 1 0,0-1 1,1 1-1,0 0 1,1-1-1,0 1 0,4 19 1,-4-28 0,1 1 0,0-1 1,0 0-1,0 0 0,0 0 1,1 0-1,-1 0 0,1 0 1,0 0-1,0 0 0,0-1 1,0 1-1,0-1 0,1 1 1,-1-1-1,1 0 0,0 0 1,-1 0-1,1 0 0,0-1 1,0 1-1,0-1 0,0 0 1,0 1-1,1-1 0,-1-1 1,0 1-1,0 0 0,1-1 1,3 0-1,0 0 31,0 0-1,0-1 1,-1 0 0,1 0-1,0 0 1,-1-1-1,1 0 1,-1 0 0,0-1-1,0 0 1,0 0 0,0-1-1,0 1 1,-1-1 0,1 0-1,-1-1 1,0 1 0,-1-1-1,1 0 1,-1 0 0,0-1-1,0 1 1,0-1 0,-1 0-1,0 0 1,0 0 0,-1 0-1,1-1 1,-1 1 0,-1-1-1,1 1 1,-1-1 0,0 0-1,-1 1 1,1-1 0,-1 0-1,-1 0 1,0-6 0,1 12-32,0 1 1,0-1-1,0 1 1,0 0-1,0-1 1,0 1-1,0 0 1,0-1-1,0 1 1,0-1-1,0 1 1,0 0-1,0-1 1,0 1-1,0 0 0,0-1 1,0 1-1,-1-1 1,1 1-1,0 0 1,0-1-1,0 1 1,-1 0-1,1 0 1,0-1-1,0 1 1,-1 0-1,1-1 1,0 1-1,-1 0 1,1 0-1,0 0 1,-1-1-1,1 1 1,0 0-1,-1 0 1,1 0-1,0 0 1,-1 0-1,1 0 1,0-1-1,-1 1 1,1 0-1,-1 0 1,1 0-1,0 0 1,-1 0-1,1 1 1,-1-1-1,1 0 1,0 0-1,-1 0 1,1 0-1,-1 1 1,0-1-4,0 1 0,0 0 1,0 0-1,0 0 1,0 0-1,0 0 1,0 0-1,1 1 0,-1-1 1,0 0-1,1 0 1,-1 1-1,1-1 0,-1 0 1,1 2-1,-1 2 1,0-1 0,0 1 0,0 0 0,1-1 0,0 1 0,0 0 1,0 0-1,1-1 0,-1 1 0,1 0 0,0-1 0,1 1 0,-1-1 0,1 1 0,0-1 0,0 1 0,0-1 0,1 0 0,-1 0 0,1 0 0,0-1 0,0 1 0,0-1 0,5 5 0,-3-5 4,0 0 0,1 0 0,-1-1 0,1 0 0,-1 0 0,1 0 1,0 0-1,-1-1 0,1 0 0,0 0 0,0-1 0,0 1 0,0-1 0,0-1 0,0 1 0,0-1 0,0 0 0,-1 0 0,11-4 0,-8 2 19,-1 0 0,1 0 0,-1-1 1,0 0-1,0 0 0,0-1 0,-1 0 0,1 0 0,-1 0 1,0-1-1,-1 0 0,1 0 0,-1-1 0,-1 1 0,1-1 1,-1 0-1,0 0 0,-1-1 0,1 1 0,-1-1 0,-1 0 1,0 0-1,0 0 0,0 0 0,-1 0 0,0-11 0,-1 18-17,0-1-1,0 1 1,0 0-1,0 0 0,0 0 1,0-1-1,0 1 1,-1 0-1,1 0 1,0 0-1,-1 0 0,1 0 1,-1-1-1,0 1 1,1 0-1,-1 0 1,0 0-1,1 1 0,-1-1 1,0 0-1,0 0 1,0 0-1,0 0 1,0 1-1,0-1 0,0 1 1,0-1-1,0 0 1,0 1-1,0 0 1,0-1-1,-1 1 0,1 0 1,0-1-1,0 1 1,-2 0-1,1 0-3,-1 0-1,1 0 1,0 1-1,-1-1 1,1 0 0,-1 1-1,1 0 1,0 0-1,0 0 1,-1 0-1,1 0 1,0 0 0,0 0-1,0 0 1,0 1-1,0-1 1,-3 5-1,0 1 5,-1 0 0,2 1-1,-1 0 1,1 0-1,0 0 1,1 0 0,0 1-1,0-1 1,1 1-1,0 0 1,-1 17 0,3-23-33,-1 1 0,1-1 0,0 0 0,0 0 0,0 0 1,0 0-1,0 0 0,1 0 0,-1 0 0,1 0 0,0 0 1,0 0-1,0 0 0,1 0 0,-1-1 0,1 1 0,-1 0 0,1-1 1,0 1-1,0-1 0,0 1 0,0-1 0,0 0 0,1 0 1,-1 0-1,0 0 0,1-1 0,0 1 0,-1-1 0,1 1 0,0-1 1,0 0-1,0 0 0,0 0 0,0 0 0,6 0 0,-2 0-698,0-1 0,1 0-1,-1 0 1,0-1 0,0 0 0,13-3-1,14-11-5469</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39.565"/>
    </inkml:context>
    <inkml:brush xml:id="br0">
      <inkml:brushProperty name="width" value="0.025" units="cm"/>
      <inkml:brushProperty name="height" value="0.025" units="cm"/>
    </inkml:brush>
  </inkml:definitions>
  <inkml:trace contextRef="#ctx0" brushRef="#br0">0 24 11275,'1'-2'502,"-1"0"-1,1 1 1,-1-1 0,1 0 0,0 1 0,0-1 0,-1 1 0,1-1 0,0 1 0,1-1 0,-1 1-1,0 0 1,2-2 0,-2 3-369,-1 0-1,1 0 1,-1 0-1,0 0 1,1 0-1,-1 0 1,1 1-1,-1-1 1,0 0-1,1 0 1,-1 0-1,0 1 1,1-1-1,-1 0 1,0 1-1,1-1 1,-1 0-1,0 1 1,0-1-1,1 0 1,-1 1-1,0-1 1,0 0-1,0 1 1,0-1-1,1 1 1,-1-1 0,0 0-1,0 1 1,0-1-1,0 1 1,0 0-1,7 55 3245,-7-50-3259,2 216 3154,-2-220-3263,0 0 0,0 0 0,0 1 0,0-1 0,1 0-1,-1 1 1,1-1 0,0 0 0,0 0 0,0 0 0,0 0 0,0 0-1,0 0 1,0 0 0,0 0 0,4 3 0,-4-4-3,0-1 0,0 1 1,0-1-1,1 1 0,-1-1 1,0 0-1,0 1 0,1-1 0,-1 0 1,0 0-1,0 0 0,1 0 1,-1 0-1,0 0 0,0 0 0,1-1 1,-1 1-1,0 0 0,0-1 0,0 1 1,0 0-1,2-2 0,8-4 33,-1-1-1,1 0 1,-1-1 0,17-18-1,-6 7-24,-13 12-13,37-24 21,-43 29-25,1 1 0,-1-1 0,1 1 0,0 0 0,0 0-1,-1 0 1,1 0 0,0 1 0,0-1 0,0 1 0,0 0 0,0 0 0,0 0 0,0 0-1,4 1 1,-6 0 3,1-1 0,-1 1 0,1 0 1,-1 0-1,0 0 0,1 0 0,-1 0 0,0 0 0,0 1 0,0-1 0,0 0 0,0 1 0,0-1 0,0 1 0,0-1 0,-1 1 0,1-1 0,0 1 0,-1-1 0,1 1 0,-1 0 0,0-1 0,0 1 1,1 2-1,0 48 89,-1-39-52,0 8-269,-1-1-1,0 0 0,-2 1 0,-6 25 1,45-126-9682,-24 42 1709</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39.913"/>
    </inkml:context>
    <inkml:brush xml:id="br0">
      <inkml:brushProperty name="width" value="0.025" units="cm"/>
      <inkml:brushProperty name="height" value="0.025" units="cm"/>
    </inkml:brush>
  </inkml:definitions>
  <inkml:trace contextRef="#ctx0" brushRef="#br0">0 124 14638,'0'0'3363,"3"10"0,9 31-651,-12-40-2626,1 0 1,0 1-1,0-1 0,-1 0 0,1 0 1,0 0-1,0 0 0,0-1 1,0 1-1,0 0 0,1 0 0,-1-1 1,0 1-1,0 0 0,0-1 0,1 1 1,-1-1-1,0 0 0,0 1 1,1-1-1,-1 0 0,0 0 0,1 0 1,-1 0-1,1 0 0,-1 0 0,0 0 1,1 0-1,-1 0 0,0-1 1,0 1-1,1-1 0,-1 1 0,0-1 1,0 1-1,1-1 0,1-1 0,38-25 538,-35 21-574,0 0 0,0 0-1,0 0 1,-1-1 0,0 1-1,0-2 1,0 1-1,-1 0 1,0-1 0,-1 0-1,0 1 1,0-1-1,-1-1 1,0 1 0,0 0-1,0-9 1,-2 16-38,0 0-1,0 0 1,0 0 0,0 0 0,0 0-1,0 0 1,0 0 0,0 0 0,-1 0-1,1 0 1,0 0 0,-1 0 0,1 0-1,-1 0 1,1 1 0,-1-1 0,0 0-1,1 0 1,-1 1 0,0-1 0,1 0 0,-1 0-1,0 1 1,0-1 0,0 1 0,1-1-1,-1 1 1,0-1 0,0 1 0,0 0-1,0-1 1,0 1 0,0 0 0,0 0-1,0 0 1,0-1 0,0 1 0,0 0-1,0 0 1,0 1 0,0-1 0,0 0-1,0 0 1,0 0 0,0 1 0,0-1-1,0 0 1,0 1 0,-1 0 0,-3 1-13,1-1 0,-1 1 1,0 1-1,1-1 1,0 1-1,-1-1 1,1 1-1,0 0 0,-4 5 1,-2 3 4,1 1 1,0 0 0,1 0-1,1 1 1,0 0 0,0 1-1,1-1 1,1 1-1,0 0 1,1 1 0,1-1-1,0 1 1,1 0 0,-1 18-1,3-31 0,0 0 0,0 0-1,0 0 1,1 0 0,-1 0-1,0 0 1,1 0 0,0 0 0,-1 0-1,1 0 1,0-1 0,0 1-1,0 0 1,0 0 0,0-1 0,0 1-1,1-1 1,-1 1 0,0-1-1,1 1 1,1 0 0,0 0-1,1 0 0,-1 0 0,0-1 0,1 0 0,-1 0 0,1 0-1,0 0 1,-1 0 0,1-1 0,7 1 0,0-1-363,1-1 0,-1 0 0,1-1-1,-1 0 1,1-1 0,18-7 0,16-12-4218,-17 3-1735,1-5-7107</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40.273"/>
    </inkml:context>
    <inkml:brush xml:id="br0">
      <inkml:brushProperty name="width" value="0.025" units="cm"/>
      <inkml:brushProperty name="height" value="0.025" units="cm"/>
    </inkml:brush>
  </inkml:definitions>
  <inkml:trace contextRef="#ctx0" brushRef="#br0">0 1 14510,'0'0'7495,"0"61"-4997,0-15-1024,0 6-257,0 3-224,0-1-193,0-1-159,6-5-257,1-7-288,4-5-63,5-8-33,-3-7-609,3-8-768,-4-8-930,-3-5-1921,-3-4-3459</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41"/>
    </inkml:context>
    <inkml:brush xml:id="br0">
      <inkml:brushProperty name="width" value="0.025" units="cm"/>
      <inkml:brushProperty name="height" value="0.025" units="cm"/>
    </inkml:brush>
  </inkml:definitions>
  <inkml:trace contextRef="#ctx0" brushRef="#br0">86 0 12139,'0'0'6860,"-8"5"-4335,5-4-2266,-1 1-1,1 0 1,0 0-1,0 1 0,0-1 1,0 0-1,0 1 1,0 0-1,1 0 1,-1 0-1,1 0 0,0 0 1,0 0-1,0 1 1,0-1-1,0 1 0,1-1 1,0 1-1,-1 0 1,1-1-1,1 1 1,-1 0-1,1 0 0,-1 0 1,1 0-1,1 7 1,-1-4-44,2-18 26,-1 6-191,-1-1 1,1 1-1,0 0 0,0-1 0,1 1 0,0 0 1,0 0-1,0 0 0,0 0 0,5-6 1,-7 45 71,-18 185 1060,13-123-961,-22 116-1,51-352 317,-14 73-600,3 1 0,38-119-1,-49 180 44,1-1-1,0 1 1,0 0-1,1-1 1,-1 1-1,1 1 1,0-1-1,0 1 1,1-1-1,0 1 0,-1 0 1,1 1-1,0-1 1,1 1-1,-1 0 1,1 0-1,-1 1 1,9-3-1,-10 4-5,-1 0-1,1 0 0,-1 1 1,1-1-1,0 1 0,-1 0 0,1 0 1,0 0-1,-1 0 0,1 1 1,-1-1-1,1 1 0,-1 0 1,1 0-1,-1 1 0,1-1 1,-1 1-1,0-1 0,0 1 1,0 0-1,0 0 0,0 1 1,0-1-1,0 1 0,-1-1 0,1 1 1,-1 0-1,0 0 0,0 0 1,0 0-1,0 0 0,1 4 1,-1-4 45,-1 0-1,0 0 1,1 0 0,-1 0 0,-1 1 0,1-1 0,0 0 0,-1 1 0,1-1-1,-1 0 1,0 1 0,-1-1 0,1 1 0,0-1 0,-1 0 0,0 1 0,0-1-1,0 0 1,0 0 0,0 0 0,0 1 0,-1-1 0,0-1 0,0 1 0,0 0-1,0 0 1,0-1 0,0 1 0,-1-1 0,1 1 0,-1-1 0,1 0 0,-1 0-1,0 0 1,0-1 0,-4 3 0,-3 1 47,-1 0 0,0 0-1,0-1 1,0 0 0,0-1 0,-1 0-1,1-1 1,-1 0 0,-16 0 0,27-2-141,-1 0-1,0 0 1,1 0 0,-1 0 0,0 0 0,0 0 0,1 0 0,-1-1 0,0 1 0,1-1 0,-1 1-1,0-1 1,1 0 0,-1 0 0,1 0 0,-1 0 0,1 0 0,-1 0 0,1 0 0,0 0-1,0 0 1,-1 0 0,0-3 0,-4-26-7064,6 13-586</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42.899"/>
    </inkml:context>
    <inkml:brush xml:id="br0">
      <inkml:brushProperty name="width" value="0.025" units="cm"/>
      <inkml:brushProperty name="height" value="0.025" units="cm"/>
    </inkml:brush>
  </inkml:definitions>
  <inkml:trace contextRef="#ctx0" brushRef="#br0">78 173 2306,'9'-10'2630,"-1"-1"0,0 0-1,12-22 1,-17 28-1838,0 0-1,-1-1 1,0 1 0,0-1-1,-1 1 1,1-1 0,-1 0-1,0 0 1,-1 1 0,0-1-1,0-8 1,0 13-724,0 0-1,0 0 0,-1 0 1,1 1-1,0-1 1,-1 0-1,1 0 1,0 1-1,-1-1 0,1 0 1,-1 1-1,1-1 1,-1 0-1,1 1 1,-1-1-1,0 1 0,1-1 1,-1 1-1,0-1 1,1 1-1,-1-1 1,0 1-1,0 0 0,1-1 1,-1 1-1,0 0 1,0 0-1,1 0 1,-1 0-1,0-1 0,0 1 1,0 0-1,0 0 1,1 1-1,-1-1 1,0 0-1,0 0 0,0 0 1,1 0-1,-2 1 1,-2 0 9,1 0 1,0 0-1,0 0 1,0 0-1,0 1 1,0-1-1,0 1 1,1 0-1,-5 3 0,-2 5 51,1 1 0,0 0 0,0 0 0,1 1 0,1 0-1,0 0 1,1 0 0,0 1 0,1 0 0,0 0-1,1 0 1,1 0 0,0 1 0,1-1 0,0 1-1,2 21 1,-1-33-108,0 0-1,1 0 0,0 0 1,-1 0-1,1 0 0,0 0 1,0 0-1,0 0 0,0 0 1,0 0-1,0-1 0,1 1 1,-1 0-1,1-1 0,-1 1 1,1-1-1,0 0 0,-1 1 1,1-1-1,0 0 0,0 0 1,0 0-1,0 0 1,0 0-1,0-1 0,0 1 1,0 0-1,0-1 0,0 0 1,0 1-1,1-1 0,-1 0 1,0 0-1,0 0 0,0-1 1,0 1-1,0 0 0,4-2 1,4 0 43,-1 0 0,0-1 0,0 0 0,0 0 1,0-1-1,-1 0 0,13-8 0,-7 1-12,-1 1 0,0-2 1,-1 0-1,0 0 0,-1-1 0,19-28 0,-26 34-36,0 1 0,0-1 0,0 1 0,-1-1 0,-1 0-1,1 0 1,-1-1 0,0 1 0,0 0 0,-1-1 0,0 1 0,-1-1-1,0 1 1,0-1 0,0 1 0,-1-1 0,0 1 0,-2-10 0,2 16-14,1 1 0,0-1 0,0 0 0,-1 0 0,1 0 0,-1 0 0,1 1 0,-1-1 0,1 0 0,-1 0 0,1 1 0,-1-1 0,1 0 0,-1 1 0,0-1 0,0 1 0,1-1 0,-1 1 0,0-1 0,0 1 0,1-1 0,-1 1 0,0 0 0,0 0 0,0-1 0,0 1 0,0 0 0,0 0 0,1 0 0,-1 0 0,0 0 0,0 0 0,0 0 0,0 0 0,0 0 0,0 0 0,0 1 0,0-1 0,1 0 0,-1 1 0,0-1 0,0 0 0,-1 2 0,-1-1 4,0 1 0,1 0-1,-1 0 1,0 0 0,1 0-1,0 0 1,-1 1 0,1-1-1,0 1 1,-3 4 0,0 4 51,0-1 1,1 1-1,0 0 1,1 0 0,-4 22-1,6-31-45,1 1 1,-1-1-1,1 1 0,0-1 0,0 0 0,0 1 1,0-1-1,0 1 0,0-1 0,1 1 0,-1-1 1,1 0-1,0 1 0,0-1 0,0 0 1,0 1-1,0-1 0,0 0 0,0 0 0,1 0 1,-1 0-1,1 0 0,-1 0 0,1-1 0,0 1 1,0 0-1,0-1 0,0 0 0,0 1 1,0-1-1,0 0 0,0 0 0,5 2 0,0-2 9,1 0-1,-1 0 0,1-1 1,-1 0-1,0-1 1,1 1-1,-1-1 0,1-1 1,-1 1-1,0-1 0,0 0 1,0-1-1,0 0 0,0 0 1,-1-1-1,1 1 0,-1-1 1,6-5-1,-6 4-14,-1 1-1,1-1 1,-1 0-1,0 0 1,0 0-1,-1 0 1,0-1-1,0 0 1,0 0-1,-1 0 1,0-1 0,0 1-1,0-1 1,-1 0-1,0 1 1,0-1-1,-1 0 1,2-13-1,-17 25-201,10 0 187,0 0 1,0 0 0,1 1-1,-1-1 1,1 1-1,0 0 1,1 0 0,0 0-1,0 1 1,0-1 0,-1 8-1,-1 4 28,2 0 0,-2 34 0,4-49-9,0 0 1,0 0-1,0 0 0,0-1 1,1 1-1,-1 0 0,1 0 1,0-1-1,0 1 1,0 0-1,0-1 0,0 1 1,0-1-1,1 1 0,-1-1 1,1 0-1,0 0 0,0 1 1,0-1-1,0 0 1,4 3-1,-3-4 2,0 1 0,1-1 0,-1 0 0,1 0 0,-1 0 0,1 0 1,-1-1-1,1 1 0,-1-1 0,1 0 0,-1 0 0,1 0 0,-1-1 0,1 1 0,-1-1 0,1 0 1,4-1-1,-2 0 0,0-1 0,0 0 0,0 0 0,0-1 0,-1 1 0,1-1 0,-1-1 0,0 1 0,0-1 1,-1 1-1,1-1 0,-1-1 0,0 1 0,0 0 0,5-13 0,-3 8-25,-2 0 0,0 0 1,0-1-1,-1 1 0,0-1 0,-1 0 1,0 0-1,1-20 0,-3 31 13,0 0-1,0-1 1,0 1-1,0 0 1,0 0-1,0-1 1,0 1-1,0 0 1,0 0-1,0 0 1,0-1-1,0 1 1,0 0-1,0 0 1,0-1-1,0 1 1,-1 0-1,1 0 1,0 0-1,0-1 1,0 1 0,0 0-1,0 0 1,-1 0-1,1 0 1,0-1-1,0 1 1,0 0-1,-1 0 1,1 0-1,0 0 1,0 0-1,0 0 1,-1 0-1,1 0 1,0 0-1,0-1 1,0 1-1,-1 0 1,1 0-1,0 0 1,0 0-1,-1 0 1,1 0 0,0 0-1,0 1 1,-1-1-1,1 0 1,0 0-1,0 0 1,0 0-1,-1 0 1,1 0-1,0 0 1,0 0-1,0 0 1,-1 1-1,1-1 1,0 0-1,0 0 1,-13 12-74,6 2 66,1 0 0,0 1 0,0-1 0,-3 19 1,7-25 22,0 1 1,0-1-1,1 0 1,1 1-1,-1-1 1,1 1-1,1-1 1,-1 1-1,4 12 1,-3-20-12,0 1 0,0 0 0,0 0 0,0-1 0,0 1 0,0-1 0,1 1 0,-1-1 0,0 0 0,1 1 0,0-1 0,-1 0 0,1 0 0,0 0-1,-1 0 1,1 0 0,0-1 0,0 1 0,0 0 0,0-1 0,0 1 0,0-1 0,-1 0 0,1 0 0,0 0 0,0 0 0,0 0 0,0 0 0,0 0 0,0 0 0,0-1 0,3 0 0,3-1 7,0 0-1,0 0 1,0 0 0,0-1-1,-1-1 1,11-4-1,28-30-3,-39 31-6,0 0 0,1 1 0,1-1 0,-1 1 0,1 1 0,11-6 0,-19 10 0,0 1 0,-1 0 0,1 0 0,0-1 1,0 1-1,-1 0 0,1 0 0,0 0 0,0-1 0,-1 1 0,1 0 1,0 0-1,0 0 0,-1 0 0,1 1 0,0-1 0,0 0 1,-1 0-1,1 0 0,0 0 0,-1 1 0,1-1 0,0 0 0,-1 1 1,1-1-1,0 1 0,-1-1 0,1 1 0,0-1 0,-1 1 1,1-1-1,-1 1 0,1-1 0,-1 1 0,0 0 0,1 0 0,6 33 69,-7-31-66,0-1 0,0 0 0,0 1 0,0-1 0,1 0 0,-1 1 0,0-1 0,1 0 0,0 0 1,0 1-1,-1-1 0,1 0 0,0 0 0,1 0 0,-1 0 0,0 0 0,1 0 0,-1-1 0,1 1 1,2 2-1,-3-4 9,0 0 0,0 0 1,0 0-1,0 0 1,0-1-1,1 1 0,-1 0 1,0-1-1,-1 1 0,1-1 1,0 1-1,0-1 1,0 0-1,0 1 0,0-1 1,0 0-1,-1 0 1,1 1-1,0-1 0,-1 0 1,1 0-1,0 0 0,-1 0 1,1 0-1,-1 0 1,0 0-1,1 0 0,-1 0 1,0 0-1,1 0 1,-1-1-1,13-42 173,-12 39-201,3-17 36,-1-1-1,-1 0 0,-1-36 1,-1 45 15,24 20-356,40 1-2834,-21-12-3913,-12-7-2968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47.123"/>
    </inkml:context>
    <inkml:brush xml:id="br0">
      <inkml:brushProperty name="width" value="0.025" units="cm"/>
      <inkml:brushProperty name="height" value="0.025" units="cm"/>
    </inkml:brush>
  </inkml:definitions>
  <inkml:trace contextRef="#ctx0" brushRef="#br0">12 0 11627,'0'0'5787,"-2"9"-5067,-3 38 250,2 0 0,2 1-1,2-1 1,2 0-1,2 0 1,2 0 0,14 50-1,-12-42-407,-7-44-1021,-1 0-1,1 1 1,1-1 0,4 12-1,-7-22 171,0-1 0,0 1 0,0-1 0,1 1 0,-1-1 0,0 0 0,0 1 0,1-1 0,-1 0 0,0 1 0,0-1 0,1 0 0,-1 1 0,1-1 0,-1 0 0,0 1 0,1-1 0,-1 0 0,1 0-1,-1 0 1,0 1 0,1-1 0,-1 0 0,1 0 0,-1 0 0,1 0 0,-1 0 0,1 0 0,-1 0 0,0 0 0,1 0 0,-1 0 0,1 0 0,0 0 0,8 0-5904</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43.495"/>
    </inkml:context>
    <inkml:brush xml:id="br0">
      <inkml:brushProperty name="width" value="0.025" units="cm"/>
      <inkml:brushProperty name="height" value="0.025" units="cm"/>
    </inkml:brush>
  </inkml:definitions>
  <inkml:trace contextRef="#ctx0" brushRef="#br0">171 28 10025,'0'-1'383,"1"0"-1,-1 1 1,1-1-1,-1 0 1,1 0-1,-1 0 0,0 0 1,1 0-1,-1 0 1,0 0-1,0 0 1,0 0-1,1 0 0,-1 0 1,0 0-1,-1 0 1,1 0-1,0 0 1,0 0-1,0 0 0,0 1 1,-1-1-1,1 0 1,-1-1-1,0 1-145,0 1-1,1 0 0,-1-1 1,0 1-1,0 0 1,0-1-1,0 1 1,0 0-1,0 0 1,0 0-1,1 0 1,-1 0-1,0 0 0,0 0 1,0 0-1,0 0 1,0 1-1,0-1 1,0 0-1,0 1 1,-6 1 169,0 1 1,0 0-1,0 0 1,1 1-1,-7 4 1,0 2-325,1 0 0,0 0-1,1 2 1,0-1 0,0 1 0,1 1 0,1 0 0,-8 14 0,17-27-84,0 0 0,0 1 0,0-1 0,0 0 1,0 0-1,0 0 0,0 0 0,0 0 0,0 1 1,0-1-1,0 0 0,0 0 0,0 0 0,0 0 1,0 1-1,0-1 0,0 0 0,0 0 1,0 0-1,0 0 0,0 0 0,0 1 0,0-1 1,1 0-1,-1 0 0,0 0 0,0 0 0,0 0 1,0 0-1,0 0 0,0 1 0,0-1 0,1 0 1,-1 0-1,0 0 0,0 0 0,0 0 1,0 0-1,0 0 0,1 0 0,-1 0 0,0 0 1,0 0-1,0 0 0,0 0 0,1 0 0,-1 0 1,0 0-1,0 0 0,0 0 0,0 0 0,16-1-16,15-5 44,-6-1-143,1 1 1,0 1-1,1 1 0,-1 1 1,1 1-1,41 3 0,-65-1 113,0 0 0,0 1 0,0-1 0,0 1 1,0 0-1,0-1 0,0 1 0,0 1 0,0-1 0,-1 0 0,1 1 0,0-1 0,-1 1 0,1 0 0,-1 0 0,0 0 0,0 0 0,1 0 0,-1 0 0,-1 1 0,1-1 0,0 0 0,0 1 0,-1 0 0,0-1 0,2 4 0,-3-2 39,1-1 0,-1 0 0,0 0 1,0 0-1,0 0 0,0 0 0,-1 0 0,1 0 0,-1 0 0,1 0 1,-1 0-1,0 0 0,-1-1 0,1 1 0,0 0 0,-1 0 0,1-1 0,-1 1 1,0-1-1,0 1 0,0-1 0,0 0 0,0 0 0,-1 0 0,-3 3 0,-8 5 401,1-1 0,-2 0 0,1-1 0,-26 10 0,32-15-332,-1 0 0,0 0 0,1-1 1,-1 0-1,0-1 0,0 0 0,0 0 1,0-1-1,0 0 0,-11-2 0,18 2-156,0-1 1,1 1-1,-1-1 0,0 0 0,0 1 0,1-1 1,-1 0-1,1 0 0,-1 0 0,1 0 0,-1-1 0,1 1 1,-1 0-1,1-1 0,0 1 0,0 0 0,0-1 0,0 0 1,0 1-1,0-1 0,0 1 0,0-1 0,1 0 0,-1 0 1,1 0-1,-1 1 0,1-1 0,0 0 0,-1 0 1,1-2-1,6-25-3692,-5 27 3190,0 1 0,0-1 1,0 0-1,0 1 0,0-1 0,0 1 0,1-1 0,-1 1 0,0 0 0,1 0 0,-1-1 1,4-1-1,19-6-9653</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44.799"/>
    </inkml:context>
    <inkml:brush xml:id="br0">
      <inkml:brushProperty name="width" value="0.025" units="cm"/>
      <inkml:brushProperty name="height" value="0.025" units="cm"/>
    </inkml:brush>
  </inkml:definitions>
  <inkml:trace contextRef="#ctx0" brushRef="#br0">1 504 7079,'0'0'11237,"11"0"-9182,23 0-726,0 1-195,0-2 0,43-5 1,-67 4-1030,-1 0 1,0 0 0,1 0 0,-1-1 0,0-1 0,0 1 0,-1-1 0,1-1 0,-1 0 0,0 0-1,0-1 1,-1 0 0,10-9 0,-15 13-85,0 0-1,0 0 0,-1 0 1,1 0-1,-1 0 0,0 0 1,1 0-1,-1 0 1,0-1-1,0 1 0,0 0 1,-1-1-1,1 1 0,0-5 1,-1 6 0,0 0 0,0-1 0,-1 1 0,1 0-1,0 0 1,-1 0 0,1 0 0,0-1 0,-1 1 0,0 0 0,1 0 0,-1 0 0,0 0 0,1 0 0,-1 0 0,0 0-1,0 1 1,0-1 0,0 0 0,0 0 0,-1 0 0,-3-1 23,1 0 0,0 0 0,-1 0 0,0 1 0,1 0 0,-1 0 0,0 0 0,1 1 1,-1 0-1,0 0 0,0 0 0,1 0 0,-7 2 0,2 0-35,0 1 0,1 0 1,-1 0-1,1 1 0,0 0 0,0 0 1,0 1-1,1 0 0,0 1 0,0-1 0,0 1 1,0 1-1,1-1 0,0 1 0,1 1 1,-6 8-1,4-6 18,1 0 0,0 0 0,1 1 0,0 0 0,0 0 0,2 1 0,-1-1 0,1 1-1,1 0 1,0 0 0,0 20 0,2-30-19,0 1 0,0-1 0,1 1-1,-1-1 1,1 1 0,0-1 0,0 1-1,0-1 1,0 0 0,0 1 0,0-1-1,0 0 1,1 0 0,-1 0 0,1 0-1,0 0 1,0 0 0,-1 0 0,1 0-1,0-1 1,0 1 0,1-1 0,-1 0-1,0 1 1,0-1 0,1 0 0,-1 0-1,1-1 1,-1 1 0,1 0 0,-1-1-1,1 1 1,-1-1 0,1 0 0,-1 0-1,4 0 1,6 0 45,0-1 0,0 0 0,-1-1-1,1 0 1,0 0 0,20-8 0,-7-1-29,-1-1 0,0 0 0,0-2 0,-2-1 0,0 0 1,-1-2-1,0 0 0,-1-2 0,-1 0 0,-1-1 0,-1-1 0,-1 0 0,-1-2 1,0 1-1,-2-2 0,-1 0 0,-1 0 0,-1-2 0,-1 1 0,-1-1 0,-1 0 1,-1 0-1,-2-1 0,-1 0 0,0 1 0,-3-29 0,0 53-24,0 1 0,0-1 1,0 0-1,0 1 0,0-1 0,0 1 0,-1-1 0,1 1 0,-1-1 1,1 1-1,-1-1 0,0 1 0,1-1 0,-1 1 0,0 0 0,0-1 1,-2-1-1,2 3 0,1-1 0,-1 1 0,0 0 0,0 0 0,1-1 0,-1 1 0,0 0 0,0 0 0,1 0-1,-1 0 1,0 0 0,0 0 0,0 0 0,1 0 0,-1 0 0,0 1 0,0-1 0,1 0 0,-1 0 0,0 1 0,0-1 0,1 1 0,-1-1 0,-1 1 0,-2 3 7,-1-1-1,1 1 0,0 0 1,0 1-1,0-1 1,0 1-1,-5 9 1,-21 41 1,-40 105 0,60-131-4,1 0 0,1 0 1,2 1-1,1 0 1,-2 52-1,6-78-5,2 0 0,-1-1 0,0 1 0,1-1 0,-1 1 0,1-1 0,0 1 0,0-1 0,1 1 0,-1-1 0,1 0 0,-1 0 0,1 0 0,0 0 0,0 0 0,0 0 0,1 0 0,-1 0 0,1-1 0,-1 0 0,1 1 0,0-1 0,0 0 0,0 0 0,0 0 0,1-1 0,-1 1 0,0-1 0,6 2 0,-2-2 6,-1 0 0,0 0-1,1 0 1,-1-1 0,1 0 0,-1 0 0,1 0 0,-1-1 0,1 0 0,-1 0 0,1-1 0,-1 0 0,0 0 0,0-1 0,0 1 0,7-5 0,4-5 4,-1-1-1,0 0 1,-1-1 0,0-1 0,-1 0 0,-1-1 0,0-1 0,-1 0-1,-1-1 1,-1 0 0,12-29 0,-2 0 8,-3 0 1,-2-1-1,15-80 1,-26 110-12,-2 9-7,0 1 0,-1 0 0,0 0 1,0-1-1,-1 1 0,0-1 1,-2-15-1,-16 48-63,-3 18 47,2 2 0,-23 83 1,-12 101 37,38-157-30,-6 69 29,17-93-745,-24 91 0,21-126-3,3-25 470,1-36 266,4 42-66,-6-50 41,2 35 93,2 0 1,1-1 0,0 1 0,2-1-1,3-24 1,-3 45-31,-1 0 0,1 0 0,0 0 0,0 0 0,0 0 1,0 0-1,0 0 0,0 0 0,0 0 0,0 0 0,1 1 0,-1-1 0,1 0 0,0 1 0,-1 0 0,1-1 0,0 1 0,0 0 0,0 0 0,0 0 1,0 0-1,0 0 0,4-1 0,4-1-17,0 1-1,1 1 1,-1 0 0,12 0 0,22-3-201,-35 2-529,-1-1 0,1 1 0,-1-2 0,0 1 0,9-6 0,14-11-5711</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45.503"/>
    </inkml:context>
    <inkml:brush xml:id="br0">
      <inkml:brushProperty name="width" value="0.025" units="cm"/>
      <inkml:brushProperty name="height" value="0.025" units="cm"/>
    </inkml:brush>
  </inkml:definitions>
  <inkml:trace contextRef="#ctx0" brushRef="#br0">1 23 10250,'0'-2'352,"1"1"1,-1-1 0,1 1 0,-1 0 0,1-1-1,0 1 1,-1 0 0,1 0 0,0-1-1,0 1 1,0 0 0,0 0 0,0 0 0,0 0-1,1 0 1,-1 0 0,1 0 0,-1 1-183,-1 0-1,1 1 1,0-1 0,-1 0 0,1 1 0,-1-1 0,0 0 0,1 1-1,-1-1 1,1 1 0,-1-1 0,0 1 0,1-1 0,-1 1 0,0-1 0,1 1-1,-1-1 1,0 1 0,0-1 0,1 1 0,-1 0 0,0-1 0,0 1 0,0-1-1,0 1 1,0 1 0,4 57 3260,-4-57-3479,-10 118 2288,5-90-1992,2-1 1,2 1 0,3 58 0,-2-86-241,1 0 0,-1-1 0,0 1 0,1 0 0,0 0 0,-1 0 0,1 0 0,0-1 0,0 1 0,0 0 0,0-1 0,0 1 0,0-1 0,1 1-1,-1-1 1,0 0 0,1 1 0,-1-1 0,1 0 0,-1 0 0,1 0 0,0 0 0,0 0 0,-1 0 0,1-1 0,0 1 0,0-1 0,0 1 0,0-1 0,-1 1 0,1-1 0,0 0 0,0 0 0,0 0 0,0 0 0,0-1 0,0 1 0,0 0 0,0-1 0,0 1 0,1-2 0,5 0 53,0 0 0,0-1 0,-1 0 0,1 0 0,-1-1 0,0 0 0,0 0 0,9-8 0,-5 2-30,0 0 0,-1-1 0,-1 0 0,1 0 0,-2-1 0,1-1 1,-2 1-1,0-1 0,0 0 0,-1-1 0,-1 0 0,0 0 0,3-20 0,-31 95 35,18-39-10,0-5-33,1 0 1,1 1 0,1-1-1,1 1 1,0 0-1,2 24 1,-1-39-12,1-1-1,-1 0 0,0 0 1,1 0-1,-1 0 1,1 0-1,0 0 1,0 0-1,0 0 1,0 0-1,0 0 1,0 0-1,1-1 0,-1 1 1,0 0-1,1-1 1,-1 1-1,1-1 1,0 1-1,-1-1 1,1 0-1,2 1 1,0 0 4,-1-1 0,0-1 1,1 1-1,-1 0 0,1-1 1,0 0-1,-1 1 0,1-1 1,-1-1-1,1 1 0,-1 0 1,5-2-1,4-1 19,-1-1 0,1 0 0,-1-1 0,0 0 0,-1 0 0,20-14 0,-20 11-39,-1 0 1,0 0-1,-1-1 0,0 0 1,0-1-1,-1 1 0,0-1 0,-1-1 1,8-16-1,-11 21-457,-1 0-1,0 0 1,-1 0 0,1-1 0,-1 1-1,0-13 1,-1 18 187,0 1 1,0-1-1,0 1 1,0-1 0,-1 1-1,1-1 1,0 1-1,0-1 1,-1 1-1,1-1 1,0 1-1,-1-1 1,1 1-1,-1-1 1,1 1-1,0 0 1,-1-1-1,1 1 1,-1-1-1,1 1 1,-1 0-1,0 0 1,1-1-1,-1 1 1,1 0-1,-1 0 1,1 0-1,-1 0 1,0 0-1,1 0 1,-1-1-1,1 1 1,-1 1-1,1-1 1,-1 0-1,0 0 1,1 0-1,-1 0 1,1 0 0,-1 0-1,1 1 1,-1-1-1,0 0 1,0 1-1,-1-1-1183,-9 3-9022</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45.862"/>
    </inkml:context>
    <inkml:brush xml:id="br0">
      <inkml:brushProperty name="width" value="0.025" units="cm"/>
      <inkml:brushProperty name="height" value="0.025" units="cm"/>
    </inkml:brush>
  </inkml:definitions>
  <inkml:trace contextRef="#ctx0" brushRef="#br0">78 78 4484,'1'-10'11206,"4"-57"-3402,-8 95-7341,0 1 0,-2-1-1,-1 0 1,-20 55 0,18-60-206,0 1-1,1 0 1,1 0-1,2 0 1,0 1 0,2 0-1,0 37 1,2-61-245,0 0-1,1 1 1,-1-1 0,0 0 0,1 0-1,-1 0 1,1 0 0,-1 0 0,1 0-1,-1 0 1,1 0 0,0 0 0,0 0-1,-1 0 1,1 0 0,0 0-1,0 0 1,0-1 0,0 1 0,0 0-1,0-1 1,0 1 0,0-1 0,0 1-1,0-1 1,0 1 0,0-1-1,1 0 1,-1 0 0,0 1 0,0-1-1,0 0 1,1 0 0,-1 0 0,0 0-1,0 0 1,0-1 0,1 1 0,-1 0-1,0 0 1,0-1 0,1 0-1,4 0 87,0-1-1,0 0 0,0-1 0,0 1 1,0-1-1,9-7 0,6-7 43,-1 0 1,-1-2-1,-1 0 0,0-1 1,14-22-1,-21 26-83,-1 1 0,0-2 0,-2 1 0,0-1 0,0-1 0,-2 0-1,9-35 1,-15 53-156,0-1-1,0 1 1,0-1-1,0 1 1,1-1 0,-1 1-1,0-1 1,0 1-1,0-1 1,0 1-1,0-1 1,0 1-1,-1-1 1,1 1-1,0-1 1,0 1-1,0-1 1,0 1-1,0 0 1,-1-1-1,1 1 1,0-1 0,0 1-1,-1 0 1,1-1-1,0 1 1,-1-1-1,1 1 1,0 0-1,-1-1 1,1 1-1,-1 0 1,1 0-1,-1-1 1,1 1-1,0 0 1,-2 0-1,-19 1-8793,0 6-5254</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46.194"/>
    </inkml:context>
    <inkml:brush xml:id="br0">
      <inkml:brushProperty name="width" value="0.025" units="cm"/>
      <inkml:brushProperty name="height" value="0.025" units="cm"/>
    </inkml:brush>
  </inkml:definitions>
  <inkml:trace contextRef="#ctx0" brushRef="#br0">391 395 18962,'0'0'7111,"50"53"-4901,-30-45-1089,4-1-833,-8-4-256,0-2-512,-9-1-1282,-7-7-7239,-9-6-2081</inkml:trace>
  <inkml:trace contextRef="#ctx0" brushRef="#br0" timeOffset="1">0 0 19058,'0'0'3267,"74"21"-3267,-42-13-1345,-1 0-3396,3 2-7943</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46.526"/>
    </inkml:context>
    <inkml:brush xml:id="br0">
      <inkml:brushProperty name="width" value="0.025" units="cm"/>
      <inkml:brushProperty name="height" value="0.025" units="cm"/>
    </inkml:brush>
  </inkml:definitions>
  <inkml:trace contextRef="#ctx0" brushRef="#br0">0 130 20563,'0'0'8958,"13"6"-8888,-6-3-62,-3-1-7,-1 0 0,1 0 0,-1-1 0,1 1-1,0-1 1,-1 0 0,1 0 0,0 0-1,0-1 1,0 1 0,-1-1 0,1 0 0,0 0-1,0 0 1,0-1 0,0 1 0,0-1-1,-1 0 1,1 0 0,0 0 0,0-1 0,3-1-1,3-4 23,1 0-1,-2 0 1,1 0-1,16-18 0,-24 23-12,0-1 0,1 0 0,-1 1 0,0-1 0,0 0 0,0 0 0,-1 0 0,1-1 0,-1 1 0,0 0 0,0-1 0,0 1 0,0 0 0,0-1 0,-1 1 0,0-1 0,1 0 0,-1 1-1,0-1 1,-1 1 0,0-6 0,0 8-8,1 0-1,-1 0 1,0 0-1,1 1 1,-1-1-1,0 0 1,0 0-1,0 0 1,0 0-1,0 1 0,0-1 1,0 1-1,0-1 1,0 0-1,0 1 1,0 0-1,0-1 1,0 1-1,0 0 1,-1-1-1,1 1 1,0 0-1,0 0 1,0 0-1,-1 0 1,1 0-1,0 0 0,0 1 1,0-1-1,0 0 1,0 0-1,-1 1 1,1-1-1,-1 1 1,-3 1-10,0-1 1,0 1 0,0 0-1,0 1 1,0-1 0,-7 5-1,3 2 2,0-1-1,1 1 1,-1 1-1,2 0 0,-1 0 1,2 1-1,-1-1 1,-4 13-1,7-15 2,0 0 1,1 0 0,1 0-1,-1 0 1,1 0-1,0 1 1,1-1-1,0 1 1,1-1-1,-1 1 1,2 0-1,1 13 1,-1-19-63,-1 0 0,1 0-1,0-1 1,1 1 0,-1 0 0,0-1 0,1 0 0,-1 1 0,1-1 0,0 0-1,0 0 1,0 1 0,0-2 0,0 1 0,0 0 0,0 0 0,1-1 0,-1 1-1,1-1 1,4 3 0,0-2-971,-1 0 0,1-1-1,0 1 1,0-1 0,-1 0 0,1-1-1,12 0 1,25-3-10813</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47.297"/>
    </inkml:context>
    <inkml:brush xml:id="br0">
      <inkml:brushProperty name="width" value="0.025" units="cm"/>
      <inkml:brushProperty name="height" value="0.025" units="cm"/>
    </inkml:brush>
  </inkml:definitions>
  <inkml:trace contextRef="#ctx0" brushRef="#br0">8 1 10410,'0'0'12171,"-6"75"-10505,5-30-641,1 5-288,0-1-321,1-3-256,10-6-128,2-8-32,-2-8-384,-1-7-961,-1-8-545,-9-6-865,-19-10-11658</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47.738"/>
    </inkml:context>
    <inkml:brush xml:id="br0">
      <inkml:brushProperty name="width" value="0.025" units="cm"/>
      <inkml:brushProperty name="height" value="0.025" units="cm"/>
    </inkml:brush>
  </inkml:definitions>
  <inkml:trace contextRef="#ctx0" brushRef="#br0">1 149 13581,'0'0'2456,"5"-11"223,0 2-2334,0 0-1,1 1 0,0-1 1,0 2-1,1-1 0,0 1 1,0-1-1,0 2 0,1-1 1,0 1-1,1 1 0,-1-1 1,18-7-1,-12 7-95,0 1-1,0 1 1,1 0-1,0 0 1,-1 2-1,1-1 1,0 2 0,24 0-1,-35 1-240,0 0 0,-1 1 0,1-1 0,0 1 0,-1-1 1,1 1-1,-1 0 0,1 1 0,-1-1 0,1 0 0,-1 1 0,0 0 0,1 0 0,-1 0 0,0 0 0,0 0 0,-1 1 0,1-1 0,0 1 0,-1 0 1,0 0-1,1 0 0,-1 0 0,0 0 0,-1 0 0,1 1 0,0-1 0,-1 1 0,0-1 0,0 1 0,0-1 0,0 1 0,-1 0 0,1-1 0,-1 1 0,0 0 1,0-1-1,-1 8 0,-1-1 8,0 0 0,-1 0 1,0-1-1,0 1 1,-1-1-1,0 0 0,-1 0 1,0 0-1,-1-1 0,1 0 1,-1 0-1,-10 9 0,5-4 7,-1-1 0,-1 0 0,0-1 0,-1 0 0,0-1 0,-21 11 0,47-28-12,1 2 0,-1 0-1,1 0 1,20-4 0,-21 7-59,-1 2 0,1 0 1,0 0-1,-1 1 0,1 1 1,-1 0-1,1 0 0,-1 1 1,0 1-1,21 9 0,-28-11 48,0 0 0,1 0 0,-1 1 0,0 0 0,-1 0-1,1 0 1,0 0 0,-1 0 0,0 1 0,1 0 0,-2-1 0,1 1 0,0 0-1,-1 0 1,0 1 0,0-1 0,0 1 0,0-1 0,-1 1 0,1-1-1,-1 1 1,0 0 0,-1 0 0,1-1 0,-1 1 0,0 0 0,0 0 0,-1 0-1,0 5 1,-1-4 178,0 0 0,-1-1-1,1 1 1,-1 0 0,0-1 0,-1 0-1,1 0 1,-1 0 0,0 0 0,0 0-1,-1-1 1,1 0 0,-1 0 0,0 0-1,0-1 1,0 1 0,-1-1 0,-6 3-1,-3 1 143,0 0 0,0-1 0,-1 0-1,0-2 1,-30 6 0,36-9-279,0 0 1,-1 0-1,1-1 0,0-1 1,0 1-1,-15-4 1,23 3-134,0 1 0,0-1 0,0 1 0,0-1 0,1 1 0,-1-1 0,0 0 1,1 0-1,-1 0 0,0 0 0,1 0 0,-1 0 0,1-1 0,0 1 0,-1 0 1,1-1-1,0 1 0,0-1 0,0 1 0,0-1 0,0 0 0,0 1 0,0-1 1,1 0-1,-1 0 0,1 1 0,-1-1 0,1 0 0,0 0 0,-1 0 0,1 0 1,0 0-1,0 1 0,0-1 0,1 0 0,-1 0 0,0 0 0,1 0 0,-1 0 1,1 1-1,0-1 0,-1 0 0,2-1 0,0-1-304,0 1 0,0 0 1,1-1-1,-1 1 0,1 0 0,-1 0 0,1 1 1,0-1-1,0 1 0,0-1 0,1 1 0,-1 0 1,0 0-1,1 0 0,4-1 0,62-21-7020,-60 21 6004,36-9-3974</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48.115"/>
    </inkml:context>
    <inkml:brush xml:id="br0">
      <inkml:brushProperty name="width" value="0.025" units="cm"/>
      <inkml:brushProperty name="height" value="0.025" units="cm"/>
    </inkml:brush>
  </inkml:definitions>
  <inkml:trace contextRef="#ctx0" brushRef="#br0">10 57 9161,'0'0'14237,"-3"11"-13473,1-3-633,0 0 0,1 1 1,0-1-1,1 0 0,0 1 1,0-1-1,0 0 1,3 10-1,-3-15-105,1 0 0,0 0 1,0 0-1,0 0 0,0-1 1,0 1-1,1 0 0,-1 0 0,1-1 1,0 1-1,-1-1 0,1 1 0,0-1 1,1 0-1,-1 0 0,0 0 0,1 0 1,-1 0-1,1 0 0,0-1 0,-1 1 1,1-1-1,0 0 0,0 0 0,0 0 1,0 0-1,0 0 0,0-1 1,0 1-1,4-1 0,-4 0 47,0 0 1,0-1-1,0 1 1,0-1-1,1 0 0,-1 0 1,0 0-1,0 0 1,-1 0-1,1-1 0,0 0 1,0 1-1,-1-1 1,1 0-1,-1 0 0,1 0 1,-1-1-1,0 1 1,0 0-1,0-1 0,0 1 1,0-1-1,-1 0 1,1 0-1,-1 0 0,0 0 1,0 0-1,0 0 1,0 0-1,0 0 0,-1 0 1,1-4-1,0 2 11,0 0 0,0-1 0,0 1-1,-1-1 1,0 1 0,0-1 0,0 1 0,-1-1-1,0 1 1,0 0 0,0-1 0,-1 1 0,1 0-1,-1 0 1,-1 0 0,1 0 0,-1 0 0,-4-6 0,2 6-32,1 1 0,-1 0 0,-1 1 0,1 0 1,0-1-1,-10-3 0,13 6-70,0 0 0,-1 0 0,1 0 0,-1 1-1,1-1 1,-1 0 0,1 1 0,-1 0 0,0-1 0,1 1 0,-1 0 0,1 0 0,-1 1-1,1-1 1,-1 0 0,0 1 0,1 0 0,-4 1 0,5-2-69,1 1 1,-1-1-1,1 0 0,-1 1 1,1-1-1,-1 1 0,1-1 1,0 1-1,-1-1 0,1 1 1,0-1-1,-1 1 0,1-1 1,0 1-1,0 0 0,-1-1 1,1 1-1,0-1 0,0 1 1,0 0-1,0-1 1,0 1-1,0-1 0,0 1 1,0 0-1,0-1 0,0 1 1,0 0-1,1-1 0,-1 1 1,0-1-1,0 1 0,0-1 1,1 1-1,-1-1 0,0 1 1,1 0-1,0 1-471,0-1 1,0 0-1,0 0 0,0 1 0,0-1 1,0 0-1,0 0 0,1 0 0,-1 0 1,0 0-1,1 0 0,-1-1 0,0 1 1,2 0-1,16 1-9873</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49.007"/>
    </inkml:context>
    <inkml:brush xml:id="br0">
      <inkml:brushProperty name="width" value="0.025" units="cm"/>
      <inkml:brushProperty name="height" value="0.025" units="cm"/>
    </inkml:brush>
  </inkml:definitions>
  <inkml:trace contextRef="#ctx0" brushRef="#br0">0 0 7655,'0'0'12247,"3"9"-10235,50 209 3652,-53-218-5647,0 1 1,0-1-1,0 0 0,0 0 1,0 0-1,-1 0 0,1 0 1,0 0-1,0 1 0,0-1 0,0 0 1,0 0-1,0 0 0,0 0 1,0 0-1,1 0 0,-1 1 1,0-1-1,0 0 0,0 0 0,0 0 1,0 0-1,0 0 0,0 0 1,0 0-1,0 1 0,0-1 1,0 0-1,0 0 0,0 0 1,0 0-1,1 0 0,-1 0 0,0 0 1,0 0-1,0 0 0,0 0 1,0 0-1,0 1 0,0-1 1,1 0-1,-1 0 0,0 0 0,0 0 1,0 0-1,0 0 0,0 0 1,0 0-1,1 0 0,-1 0 1,0 0-1,0 0 0,0 0 1,0 0-1,0 0 0,0-1 0,1 1 1,-1 0-1,0 0 0,0 0 1,0 0-1,0 0 0,0 0 1,0 0-1,0 0 0,0 0 0,1-1 1,3-12 673,0-18-194,-4 7-463,0 1 0,-2-1-1,-1 1 1,0 0 0,-12-38 0,16 60-59,-1 1 0,0 0 0,1-1 0,-1 1 0,1 0 1,-1-1-1,1 1 0,-1 0 0,1-1 0,0 1 0,-1 0 0,1 0 0,-1 0 0,1 0 1,-1 0-1,1-1 0,0 1 0,-1 0 0,1 0 0,-1 0 0,1 1 0,-1-1 0,1 0 1,0 0-1,-1 0 0,1 0 0,-1 0 0,1 1 0,-1-1 0,1 0 0,-1 0 0,1 1 1,-1-1-1,1 1 0,27 8-1066,-27-9 1051,16 6-1858,1-1 0,32 4 0,9-5-6501,-23-3-367</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47.494"/>
    </inkml:context>
    <inkml:brush xml:id="br0">
      <inkml:brushProperty name="width" value="0.025" units="cm"/>
      <inkml:brushProperty name="height" value="0.025" units="cm"/>
    </inkml:brush>
  </inkml:definitions>
  <inkml:trace contextRef="#ctx0" brushRef="#br0">80 17 5669,'0'0'15578,"-9"6"-14927,4-3-566,0 0 0,0 0 1,0 1-1,0 0 0,1 0 0,0 0 0,0 1 1,0-1-1,1 1 0,-1 0 0,1 0 0,0 0 1,0 0-1,1 1 0,0-1 0,0 1 0,0 0 1,0-1-1,1 1 0,0 0 0,0 0 0,1 0 0,0 11 1,0-16-72,0 1 0,1-1 0,-1 0 0,0 1 0,1-1 0,-1 0 0,1 1 0,-1-1 0,1 0 1,0 0-1,-1 0 0,1 1 0,0-1 0,0 0 0,0 0 0,0 0 0,0 0 0,0 0 0,0-1 0,0 1 1,0 0-1,0 0 0,1-1 0,-1 1 0,0-1 0,0 1 0,1-1 0,-1 0 0,0 1 0,1-1 0,-1 0 1,0 0-1,1 0 0,-1 0 0,1 0 0,-1 0 0,0 0 0,1 0 0,-1-1 0,2 1 0,1-1 48,1 0 0,-1 0 0,0 0-1,0 0 1,1-1 0,-1 1 0,0-1-1,0 0 1,0 0 0,0-1 0,4-3-1,-3-1-4,0 0 0,0 0 0,-1-1 0,0 0-1,0 1 1,-1-1 0,0-1 0,0 1 0,-1 0 0,0-1-1,-1 1 1,1-1 0,-2 1 0,1-1 0,-1 0 0,-2-10-1,2 18-55,0 1 0,0 0 0,0-1 0,0 1 0,0 0-1,0 0 1,0-1 0,0 1 0,0 0 0,0-1-1,0 1 1,0 0 0,-1 0 0,1-1 0,0 1-1,0 0 1,0 0 0,-1 0 0,1-1 0,0 1 0,0 0-1,0 0 1,-1 0 0,1-1 0,0 1 0,0 0-1,-1 0 1,1 0 0,0 0 0,0 0 0,-1 0-1,1 0 1,0 0 0,-1 0 0,1 0 0,0 0-1,-1 0 1,1 0 0,0 0 0,0 0 0,-1 0 0,1 0-1,0 0 1,-1 0 0,1 0 0,0 0 0,0 0-1,-1 0 1,1 1 0,0-1 0,0 0 0,-1 0-1,1 0 1,0 0 0,0 1 0,0-1 0,-1 0-1,1 0 1,0 1 0,0-1 0,0 0 0,0 0 0,0 1-1,-1-1 1,1 0 0,0 1 0,-15 15 14,13-11-1,-1 0 0,1 0 0,0 0 1,1 0-1,-1 0 0,1 0 0,0 0 0,1 1 0,-1-1 1,1 1-1,0-1 0,0 0 0,1 1 0,-1-1 0,1 0 1,3 8-1,-3-9-17,1 0 1,1 0-1,-1 0 1,1 0 0,-1 0-1,1-1 1,0 1-1,0-1 1,1 0-1,-1 0 1,1 0 0,-1-1-1,1 1 1,0-1-1,0 0 1,0 0-1,0 0 1,0 0 0,9 1-1,41 8-2205,4-11-5503,-35-5 1871</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49.448"/>
    </inkml:context>
    <inkml:brush xml:id="br0">
      <inkml:brushProperty name="width" value="0.025" units="cm"/>
      <inkml:brushProperty name="height" value="0.025" units="cm"/>
    </inkml:brush>
  </inkml:definitions>
  <inkml:trace contextRef="#ctx0" brushRef="#br0">131 4 12780,'0'0'3865,"-9"-1"-630,7 0-3118,-1 1 28,0-1 0,0 1 0,-1 0 0,1-1 0,0 1 0,0 1 0,0-1-1,0 0 1,-1 1 0,1 0 0,0-1 0,0 1 0,0 0 0,0 1 0,0-1 0,1 0 0,-1 1 0,0 0 0,0 0 0,1 0 0,0 0 0,-1 0 0,1 0 0,0 0 0,0 1 0,-3 4 0,-2 5 156,1 0 0,1 1 0,0-1 0,1 1 0,0 0 1,1 1-1,1-1 0,0 0 0,0 1 0,2-1 1,1 24-1,-1-35-294,0-1 0,0 1 1,0-1-1,0 0 0,0 1 1,1-1-1,-1 0 0,0 0 1,1 1-1,-1-1 0,1 0 1,0 0-1,-1 1 0,1-1 1,0 0-1,0 0 0,0 0 1,0 0-1,-1 0 0,2 0 1,-1 0-1,0 0 0,0-1 1,0 1-1,0 0 0,0-1 1,1 1-1,-1-1 0,0 1 1,0-1-1,1 1 0,-1-1 1,0 0-1,1 0 0,-1 0 1,0 0-1,1 0 0,-1 0 1,1 0-1,-1 0 0,0 0 1,1-1-1,-1 1 0,0 0 1,0-1-1,3 0 1,2-1 6,0-1 1,1 1 0,-1-1 0,0-1 0,0 1 0,-1-1 0,11-8 0,2-8 12,-1-1 0,0-1-1,-2 0 1,-1-1 0,20-45 0,-27 55-22,-5 71-37,-4-31 71,1-19-15,1 0 0,-1-1 1,1 1-1,0-1 1,1 1-1,0 0 0,0-1 1,1 1-1,2 7 1,-3-14-8,-1 0 1,1 0 0,0 0-1,0 0 1,0 0 0,0 0-1,-1 0 1,1 0 0,1-1 0,-1 1-1,0 0 1,0-1 0,0 1-1,0-1 1,0 1 0,1-1-1,-1 1 1,0-1 0,0 0 0,0 0-1,1 0 1,-1 1 0,0-1-1,1-1 1,-1 1 0,0 0-1,0 0 1,1 0 0,-1-1 0,0 1-1,0 0 1,1-1 0,-1 1-1,0-1 1,0 1 0,0-1-1,0 0 1,0 0 0,0 1-1,0-1 1,1-2 0,44-39 383,-42 38-382,26-35 9,-25 30-32,1 1 1,1-1-1,-1 2 0,1-1 1,0 1-1,1 0 0,0 0 1,11-6-1,-19 12-2,0 1 0,0 0 0,1 0 0,-1 0 1,0 0-1,1 0 0,-1 0 0,1-1 0,-1 1 0,0 0 0,1 0 0,-1 0 1,0 0-1,1 0 0,-1 0 0,0 0 0,1 1 0,-1-1 0,0 0 0,1 0 1,-1 0-1,0 0 0,1 0 0,-1 0 0,0 1 0,1-1 0,-1 0 0,0 0 1,0 1-1,1-1 0,-1 0 0,0 0 0,0 1 0,1-1 0,-1 0 0,0 0 1,0 1-1,0-1 0,6 21-29,-6 35 259,-1-44-136,-4 83 1668,19-106-5444,-6-7-2457,-1-5-5461</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50.079"/>
    </inkml:context>
    <inkml:brush xml:id="br0">
      <inkml:brushProperty name="width" value="0.025" units="cm"/>
      <inkml:brushProperty name="height" value="0.025" units="cm"/>
    </inkml:brush>
  </inkml:definitions>
  <inkml:trace contextRef="#ctx0" brushRef="#br0">1 151 11371,'0'0'9918,"8"-8"-8903,20-16 21,45-32 1,-60 46-897,1 2 0,0 0 0,0 0 0,1 1 0,0 1 0,29-8 0,-42 13-137,0 1 0,0 0 0,0 0 0,0 0 0,0 0 0,0 0 0,0 0 0,0 0 0,0 0 0,0 1 0,0-1 0,0 1 0,0 0 0,0-1 0,0 1 0,-1 0 0,1 0 0,0 0 0,0 0 0,-1 0 0,1 1 0,-1-1 0,1 1 0,-1-1 0,0 1 0,1-1 0,-1 1 0,0 0 0,0-1 0,0 1 0,0 0 0,0 0 0,-1 0 0,1 0 0,0 0 0,-1 0 0,0 0 0,1 2 0,1 11 226,0 0 1,-1 0-1,-1 0 1,-1 19-1,0-8 509,-1 14-129,0-28-473,2 1 0,-1-1 0,2 1 0,0 0 1,3 19-1,-4-32-147,0 1 1,1-1-1,-1 1 1,0-1-1,0 1 1,0-1-1,1 1 1,-1-1-1,0 1 1,0-1 0,1 1-1,-1-1 1,0 1-1,1-1 1,-1 0-1,1 1 1,-1-1-1,1 0 1,-1 1-1,0-1 1,1 0 0,-1 1-1,1-1 1,0 0-1,-1 0 1,1 0-1,-1 0 1,1 1-1,-1-1 1,1 0-1,-1 0 1,2 0 0,17-11-976,11-23-2611,-11-4-2163</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50.973"/>
    </inkml:context>
    <inkml:brush xml:id="br0">
      <inkml:brushProperty name="width" value="0.025" units="cm"/>
      <inkml:brushProperty name="height" value="0.025" units="cm"/>
    </inkml:brush>
  </inkml:definitions>
  <inkml:trace contextRef="#ctx0" brushRef="#br0">115 288 6182,'0'0'15049,"-5"9"-12989,-24 30-174,14-19-1399,0 0 0,2 0 0,-21 43-1,33-63-487,1 1 0,0-1 0,-1 0 0,1 1 0,0-1 0,0 1-1,0-1 1,-1 0 0,1 1 0,0-1 0,0 1 0,0-1 0,0 0 0,0 1-1,0-1 1,0 1 0,0-1 0,0 1 0,0-1 0,0 0 0,0 1 0,0-1-1,0 1 1,0-1 0,0 1 0,0-1 0,0 0 0,1 1 0,-1-1 0,0 1-1,0-1 1,1 0 0,-1 1 0,1 0 0,13-9 28,16-20 49,2-10-47,-2-1 0,-2-2 0,-1 0 0,39-85 0,-65 145 186,-1 4-141,1 0-1,1-1 1,1 1-1,1 0 1,7 23-1,-10-44-69,0 0 1,1 0-1,-1 1 0,0-1 1,1 0-1,-1 0 0,1 0 0,0 0 1,0-1-1,0 1 0,0 0 1,0-1-1,0 0 0,0 1 0,0-1 1,0 0-1,1 0 0,-1 0 0,0 0 1,1 0-1,-1-1 0,1 1 1,-1-1-1,1 0 0,-1 1 0,1-1 1,-1 0-1,1-1 0,0 1 1,-1 0-1,1-1 0,-1 1 0,0-1 1,1 0-1,-1 0 0,1 0 1,-1 0-1,0 0 0,0 0 0,0-1 1,3-1-1,6-5 69,-1 0-1,1 0 1,-1-1 0,-1 0-1,1-1 1,10-15 0,-8 9-49,-1-1-1,-1 0 1,0-1 0,-1 0 0,-1-1 0,-1 0 0,0 0-1,-2-1 1,0 0 0,-1 0 0,-1 0 0,1-22-1,-4 42-26,0 0-1,0-1 1,0 1-1,0 0 1,0-1-1,0 1 1,0 0-1,0-1 0,1 1 1,-1 0-1,0-1 1,0 1-1,0 0 1,-1-1-1,1 1 1,0 0-1,0-1 0,0 1 1,0 0-1,0-1 1,0 1-1,0 0 1,0 0-1,-1-1 1,1 1-1,0 0 0,0-1 1,0 1-1,-1 0 1,1 0-1,0-1 1,0 1-1,-1 0 1,1 0-1,0 0 0,-1 0 1,1-1-1,0 1 1,-1 0-1,1 0 1,0 0-1,-1 0 1,1 0-1,-1 0 0,-10 12-167,2 11 165,0 1 0,2 0 0,1 0 0,-5 42-1,6-37-10,-2 7 91,1 0 0,2 0 0,1 0 0,2 1 0,2-1 0,5 37 0,-4-64-72,1-1 0,0-1-1,1 1 1,0 0 0,0-1-1,0 0 1,1 0 0,0 0-1,12 11 1,-11-11-150,0 0 1,0 0-1,-1 0 1,0 1-1,0 0 1,-1 0-1,5 11 0,-9-19 143,0 1-1,1 0 1,-1-1-1,0 1 1,0 0-1,1 0 0,-1-1 1,0 1-1,0 0 1,0-1-1,0 1 1,0 0-1,0 0 0,0-1 1,0 1-1,-1 0 1,1 0-1,0-1 1,0 1-1,-1 0 0,1-1 1,0 1-1,-1 0 1,1-1-1,0 1 1,-1-1-1,1 1 0,-1-1 1,1 1-1,-2 0 1,1 0 10,-1 0 0,0-1 0,1 1 0,-1-1 0,0 0 0,1 1 0,-1-1 0,0 0 0,1 0 0,-1 0 0,0 0 0,-3-1 0,1 1 49,-1-1 0,0 0 0,1-1 0,-1 1 0,1-1 0,-1 0 0,1 0 0,0 0 0,-7-5 0,3-1-7,1-1 1,0 0 0,1-1-1,-1 1 1,2-1-1,0-1 1,0 1-1,0-1 1,2 1 0,-4-14-1,5 15-56,0 0 0,0 0 0,1 0 0,0 0 0,1-1 0,0 1 0,1 0 0,-1 0 0,2 0 0,-1-1 0,1 1 0,7-17 0,-7 21 9,1 1 1,0-1-1,0 1 1,1 0 0,-1 0-1,1 0 1,0 0-1,0 0 1,0 1 0,0 0-1,1 0 1,7-4-1,66-26-2162,-34 16-2308,2-5-3709</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51.365"/>
    </inkml:context>
    <inkml:brush xml:id="br0">
      <inkml:brushProperty name="width" value="0.025" units="cm"/>
      <inkml:brushProperty name="height" value="0.025" units="cm"/>
    </inkml:brush>
  </inkml:definitions>
  <inkml:trace contextRef="#ctx0" brushRef="#br0">0 1 3331</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51.980"/>
    </inkml:context>
    <inkml:brush xml:id="br0">
      <inkml:brushProperty name="width" value="0.025" units="cm"/>
      <inkml:brushProperty name="height" value="0.025" units="cm"/>
    </inkml:brush>
  </inkml:definitions>
  <inkml:trace contextRef="#ctx0" brushRef="#br0">85 136 6118,'0'0'16261,"-5"14"-15834,-46 155 1863,42-134-1712,2 1 0,2 0-1,-3 49 1,8-84-572,0 0 0,0 0 1,0 1-1,0-1 0,0 0 0,0 0 0,1 0 0,-1 1 0,0-1 0,1 0 0,-1 0 1,1 0-1,-1 0 0,1 0 0,-1 0 0,2 2 0,-2-3 2,1 0 1,-1 1-1,1-1 0,-1 0 0,1 0 1,-1 0-1,1 0 0,-1 1 1,1-1-1,-1 0 0,1 0 0,-1 0 1,1 0-1,-1 0 0,1 0 0,-1 0 1,1 0-1,-1 0 0,1-1 1,-1 1-1,1 0 0,-1 0 0,1 0 1,-1-1-1,1 1 0,0 0 0,2-3 56,0 1 0,1-1 0,-1 1 0,0-1 0,-1 0 0,1 0 0,0 0 0,2-5-1,7-12-10,-1 0 0,-1-1 0,-1 0 0,-1 0 0,-1-1 0,-1 0 0,5-35 0,-6 20-6,-2 0 1,-1-1 0,-7-68-1,5 106-47,-7-45-8,7 43 7,0 0 0,-1 0 0,1 0 0,-1 0-1,1 0 1,-1 1 0,0-1 0,0 0 0,1 0-1,-1 1 1,-1-1 0,1 0 0,0 1 0,0-1-1,-1 1 1,1-1 0,0 1 0,-1 0 0,-2-2-1,3 4 0,0 0-1,0 0 1,0 0-1,1 0 1,-1 1-1,0-1 1,1 0-1,-1 0 1,0 1-1,1-1 1,0 0-1,-1 1 1,1-1-1,0 1 1,0-1-1,0 0 1,-1 1-1,2-1 1,-1 1-1,0 1 1,0-1 1,-1 17 38,1-1 1,1 1 0,0 0-1,2-1 1,0 1-1,1-1 1,6 19-1,-8-33-28,-1 0 0,0 0 0,1 0-1,0 0 1,0 0 0,0 0 0,0-1-1,1 1 1,-1-1 0,1 1 0,0-1-1,0 0 1,0 0 0,1 0 0,-1-1-1,1 1 1,-1-1 0,1 0 0,0 0 0,0 0-1,0 0 1,0-1 0,0 1 0,0-1-1,1 0 1,-1 0 0,0-1 0,1 1-1,-1-1 1,0 0 0,1 0 0,-1-1-1,0 1 1,1-1 0,-1 0 0,7-2 0,-5 0-1,0 0-1,0 0 1,0 0 0,-1-1 0,1 0 0,-1 0 0,0 0 0,0-1 0,0 1 0,0-1 0,-1 0 0,0-1 0,0 1 0,-1-1 0,5-7 0,-3 4-5,-1 0 1,0-1-1,0 0 0,0 0 0,-1 0 1,-1 0-1,0 0 0,0 0 0,0-12 1,-4 19-243,-3 9 139,-4 13 22,-1 14 98,1-1 0,1 2 0,2-1 0,1 1-1,2 0 1,1 60 0,2-91-7,0 0 0,0 0 0,1 0 0,-1 0-1,1 0 1,-1-1 0,1 1 0,0 0 0,0 0 0,0-1 0,0 1-1,1-1 1,-1 1 0,1-1 0,0 1 0,-1-1 0,1 0-1,0 0 1,0 0 0,0 0 0,1 0 0,-1 0 0,0-1 0,1 1-1,-1-1 1,1 1 0,4 1 0,-3-3-6,-1 0 0,1 1 0,-1-1 0,0 0 1,1-1-1,-1 1 0,1 0 0,-1-1 0,1 0 0,-1 0 0,0 0 0,1 0 0,-1-1 0,0 1 1,0-1-1,0 0 0,0 1 0,0-2 0,-1 1 0,1 0 0,-1 0 0,5-6 0,1-1-34,0 0-1,0-1 0,-1 0 0,0 0 0,-1-1 1,0 0-1,-1 0 0,0-1 0,-1 1 1,0-1-1,-1 0 0,0 0 0,-1 0 1,1-14-1,-26 73-308,18-29 456,0 0 0,2 1 0,0-1 0,2 1 0,0 31 0,1-48-106,0-1-1,0 1 1,0-1-1,0 1 1,0-1-1,0 1 1,0-1 0,1 1-1,-1-1 1,1 0-1,-1 1 1,1-1-1,-1 1 1,1-1-1,0 0 1,0 0-1,-1 1 1,1-1-1,0 0 1,0 0-1,0 0 1,0 0 0,1 0-1,-1 0 1,0 0-1,0 0 1,1-1-1,-1 1 1,0 0-1,1-1 1,-1 1-1,0-1 1,1 0-1,-1 1 1,1-1-1,-1 0 1,1 0 0,-1 0-1,1 0 1,-1 0-1,1 0 1,-1 0-1,1 0 1,-1-1-1,1 1 1,2-2-1,3 0 1,1-1 0,-1 0 0,1 0 0,-1 0 0,0-1 0,0-1 0,9-6 0,20-22-13,-29 24-10,0 2 1,1-1 0,0 1-1,1 0 1,0 0 0,0 1-1,0 0 1,1 1 0,-1 0-1,17-5 1,-25 10 5,-1 0-1,1 0 1,0 0 0,0 0 0,-1 1 0,1-1 0,0 0-1,-1 0 1,1 1 0,0-1 0,-1 0 0,1 1-1,-1-1 1,1 1 0,-1-1 0,1 1 0,-1-1 0,1 1-1,-1-1 1,1 1 0,-1-1 0,1 1 0,-1 0-1,0-1 1,0 1 0,1 0 0,-1-1 0,0 1 0,0 0-1,0-1 1,1 1 0,-1 0 0,0 0 0,0-1-1,0 2 1,1 33 71,-1-29-59,0 1 10,0 0 0,0 0-1,1 0 1,0 1-1,0-1 1,1 0 0,0 0-1,3 7 1,-4-12-8,-1-1 1,1 0-1,0 0 1,0 0-1,0 0 1,-1 0-1,1 0 1,0 0-1,0 0 1,0 0-1,0 0 1,1 0-1,-1-1 1,0 1-1,0 0 1,0-1-1,1 1 1,-1-1-1,3 1 1,-2-1 9,1 0 1,-1 0-1,1 0 1,-1-1 0,1 1-1,-1-1 1,1 1-1,-1-1 1,0 0-1,1 0 1,-1 0-1,0 0 1,0-1 0,4-2-1,38-29 97,-37 26-283,0 0-1,1 1 1,-1 0-1,2 0 0,-1 1 1,1 0-1,-1 0 1,1 1-1,1 0 1,-1 1-1,0 0 1,1 0-1,14-1 1,-24 4 76,1 0 1,0 1 0,-1-1-1,1 0 1,0 0 0,-1 1-1,1-1 1,0 0 0,-1 1-1,1-1 1,-1 1 0,1-1-1,-1 0 1,1 1 0,-1-1-1,1 1 1,-1 0 0,0-1-1,1 1 1,-1-1 0,1 1-1,-1 0 1,0-1 0,0 1-1,0 0 1,1-1-1,-1 1 1,0 0 0,0-1-1,0 1 1,0 0 0,0-1-1,0 1 1,0 0 0,0 0-1,0-1 1,0 1 0,-1 0-1,1-1 1,0 1 0,-1 0-1,1 7-4501</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52.545"/>
    </inkml:context>
    <inkml:brush xml:id="br0">
      <inkml:brushProperty name="width" value="0.025" units="cm"/>
      <inkml:brushProperty name="height" value="0.025" units="cm"/>
    </inkml:brush>
  </inkml:definitions>
  <inkml:trace contextRef="#ctx0" brushRef="#br0">185 119 12748,'4'-5'551,"-1"0"1,1-1-1,-1 1 0,-1-1 1,1 0-1,-1 0 0,0 0 1,0 0-1,-1 0 0,1 0 1,-2-1-1,2-7 0,-2 13-373,-1-1 0,1 1-1,0 0 1,0-1 0,0 1-1,-1-1 1,1 1 0,-1-1-1,1 1 1,-1 0 0,1-1-1,-1 1 1,0 0 0,0-1-1,0 1 1,0 0 0,0 0-1,0 0 1,0 0 0,0 0-1,-2-1 1,0 1-39,1 0 1,-1 0-1,1 0 1,-1 1-1,0-1 1,0 1-1,1 0 1,-1 0-1,0 0 1,1 0-1,-1 0 1,0 1-1,0-1 1,1 1-1,-1 0 1,-3 1-1,-2 2-66,0 0 0,0 0 0,0 0 0,0 1-1,1 0 1,0 1 0,0 0 0,0 0-1,1 0 1,0 1 0,0 0 0,1 0 0,-8 12-1,7-8-58,0-1 0,0 1 0,1-1 0,1 2 0,0-1 0,0 0 0,1 1 0,1-1 0,-2 22 0,3-29-5,1 0 0,0-1 1,0 1-1,0 0 0,0-1 1,1 1-1,0-1 0,-1 1 0,1-1 1,0 1-1,1-1 0,-1 0 0,1 1 1,-1-1-1,1 0 0,0 0 1,0 0-1,0 0 0,1 0 0,-1-1 1,1 1-1,0-1 0,-1 1 0,1-1 1,0 0-1,0 0 0,0 0 0,1-1 1,-1 1-1,0-1 0,1 0 1,-1 0-1,1 0 0,-1 0 0,1 0 1,-1-1-1,6 0 0,0 2-330,0-2 0,0 0 0,1 0-1,-1 0 1,0-1 0,0-1 0,0 1 0,0-1-1,0-1 1,0 0 0,-1 0 0,16-8 0,-15 5-1259,0 0 1,0 0 0,0-1 0,-1 0-1,0-1 1,11-13 0,11-20-10801</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53.010"/>
    </inkml:context>
    <inkml:brush xml:id="br0">
      <inkml:brushProperty name="width" value="0.025" units="cm"/>
      <inkml:brushProperty name="height" value="0.025" units="cm"/>
    </inkml:brush>
  </inkml:definitions>
  <inkml:trace contextRef="#ctx0" brushRef="#br0">151 1 15567,'0'0'2413,"-9"3"144,2 0-2312,1 0 0,-1 0 0,1 1 1,0 0-1,0 0 0,0 0 0,1 1 0,0 0 1,-1 0-1,2 0 0,-1 1 0,0 0 0,1 0 1,-6 10-1,1 2-36,1 0 0,1 1 0,0-1 1,1 1-1,1 1 0,1-1 0,1 1 0,0-1 0,2 1 1,0 30-1,1-48-204,1 0 0,-1 0-1,0 0 1,1 0 0,-1 0 0,1 0 0,-1 0 0,1-1 0,0 1 0,0 0-1,0 0 1,0 0 0,0-1 0,0 1 0,1 0 0,-1-1 0,0 1 0,1-1-1,-1 0 1,4 3 0,-1-3 8,-1 1-1,1 0 1,0-1 0,0 0-1,-1 0 1,1 0-1,0 0 1,0 0-1,0-1 1,5 0 0,3 0-87,0-1-1,0-1 1,0 0 0,0 0 0,0-1 0,14-6 0,-14 4-143,-8 3 186,0 0 0,1 0 0,0 0 0,-1 0-1,1 1 1,0 0 0,0 0 0,-1 0 0,11 1 0,-14 31 954,-2-29-909,1-1-1,0 1 0,0 0 1,-1 0-1,1 0 1,0-1-1,1 1 0,-1 0 1,0 0-1,0-1 1,1 1-1,-1 0 0,1 0 1,0-1-1,-1 1 1,1-1-1,0 1 0,0-1 1,0 1-1,0-1 1,0 1-1,0-1 0,1 0 1,-1 1-1,0-1 0,1 0 1,-1 0-1,1 0 1,-1 0-1,1 0 0,-1-1 1,1 1-1,0 0 1,0-1-1,-1 1 0,1-1 1,0 1-1,0-1 1,-1 0-1,1 0 0,0 0 1,0 0-1,-1 0 1,1 0-1,0-1 0,0 1 1,-1 0-1,1-1 1,0 0-1,0 1 0,-1-1 1,4-1-1,5-3-6,-1 0 0,1 0-1,-1-1 1,12-9 0,34-21-10,-51 34 5,-1 1 0,1-1 0,0 1 0,-1 0 0,1 0 0,0 0 0,0 0 0,0 1 0,0-1 0,0 1 0,0 0 0,0 0 0,4 1 0,-6 0 47,-1 0-1,1-1 1,-1 1 0,1 0 0,-1 0-1,0 0 1,1 0 0,-1 0 0,0 1 0,0-1-1,0 0 1,0 0 0,0 1 0,0-1-1,0 1 1,0-1 0,-1 1 0,1-1-1,0 1 1,-1-1 0,1 1 0,-1 0-1,0-1 1,1 1 0,-1 0 0,0 3-1,-1 56 1580,0-39-1422,1-22-198,0 1 1,0-1-1,0 0 1,0 0 0,0 1-1,0-1 1,0 0 0,0 1-1,0-1 1,0 0 0,0 1-1,0-1 1,0 0-1,0 0 1,0 1 0,0-1-1,0 0 1,0 1 0,1-1-1,-1 0 1,0 0-1,0 1 1,0-1 0,0 0-1,1 0 1,-1 0 0,0 1-1,0-1 1,1 0 0,-1 0-1,0 0 1,0 0-1,1 1 1,-1-1 0,0 0-1,0 0 1,1 0 0,-1 0-1,0 0 1,1 0 0,-1 0-1,14-7 168,9-17-143,-21 21-315,12-13-300,-1 11-4875,-13 12-5412</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53.762"/>
    </inkml:context>
    <inkml:brush xml:id="br0">
      <inkml:brushProperty name="width" value="0.025" units="cm"/>
      <inkml:brushProperty name="height" value="0.025" units="cm"/>
    </inkml:brush>
  </inkml:definitions>
  <inkml:trace contextRef="#ctx0" brushRef="#br0">10 1 8072,'0'0'8205,"0"13"-5536,-9 327 4116,9-338-6766,0 0 0,0 0 1,0-1-1,0 1 0,0 0 0,0 0 1,0 0-1,1 0 0,-1 0 0,1-1 1,0 1-1,-1 0 0,1 0 0,0-1 0,0 1 1,0-1-1,0 1 0,2 1 0,-2-2-12,1-1 0,-1 1 0,0-1-1,1 1 1,-1-1 0,1 0 0,-1 0-1,1 1 1,-1-1 0,1 0-1,-1 0 1,1 0 0,-1-1 0,1 1-1,-1 0 1,0-1 0,1 1 0,-1 0-1,1-1 1,-1 0 0,0 1 0,0-1-1,1 0 1,0-1 0,7-4 5,0 0-1,-1-1 1,0 0 0,-1 0 0,1-1 0,-1 0-1,-1 0 1,8-12 0,-8 10-5,1 0 0,1 1-1,-1 0 1,1 1 0,1-1 0,0 1-1,10-6 1,-19 13-7,1 1 0,-1 0-1,1-1 1,-1 1 0,1 0 0,-1-1 0,1 1-1,0 0 1,-1 0 0,1-1 0,0 1 0,-1 0 0,1 0-1,0 0 1,-1 0 0,1 0 0,0 0 0,-1 0-1,1 0 1,-1 0 0,1 1 0,0-1 0,-1 0-1,1 0 1,0 0 0,-1 1 0,1-1 0,-1 0 0,1 1-1,-1-1 1,1 0 0,-1 1 0,1-1 0,-1 1-1,1-1 1,-1 1 0,1-1 0,-1 1 0,0-1-1,1 1 1,-1-1 0,0 1 0,0 0 0,1-1-1,-1 1 1,0 0 0,0-1 0,0 1 0,0-1 0,0 1-1,0 0 1,0-1 0,0 1 0,0 1 0,0 49-7,0-36 13,-2 11-28,1-19-52,0 0-1,1 0 0,0 0 1,0 1-1,0-1 0,1 0 1,0 0-1,0 0 0,5 13 1,-5-19-87,0 0 1,0 0-1,0-1 1,0 1 0,0 0-1,0-1 1,0 1-1,1-1 1,-1 1 0,0-1-1,0 1 1,1-1-1,-1 0 1,0 0 0,1 1-1,-1-1 1,0 0-1,1 0 1,-1 0 0,0-1-1,1 1 1,-1 0-1,0 0 1,1-1 0,-1 1-1,0-1 1,0 1-1,0-1 1,1 0 0,-1 1-1,0-1 1,1-1-1,36-27-5788,-11-2-510</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54.361"/>
    </inkml:context>
    <inkml:brush xml:id="br0">
      <inkml:brushProperty name="width" value="0.025" units="cm"/>
      <inkml:brushProperty name="height" value="0.025" units="cm"/>
    </inkml:brush>
  </inkml:definitions>
  <inkml:trace contextRef="#ctx0" brushRef="#br0">124 1 14862,'-8'9'3203,"7"-7"-3053,-68 101 4640,63-91-4301,-1 0-1,1 0 1,1 0-1,0 1 1,1-1-1,0 1 1,1 0-1,-2 17 1,5-29-471,0 0 0,0 0 0,0 0 0,0 0 0,0 0 0,0 0 0,0 0 0,0 0 0,0 0 0,0 0 0,1 0 0,-1 0 0,0-1 0,0 1 0,1 0 0,-1 0 0,1 0 0,-1 0 0,1 0 0,-1-1 0,1 1 0,0 0 0,-1 0 0,1-1 0,0 1 0,0-1 0,-1 1 0,1 0 0,0-1 0,0 0 0,0 1 0,0-1 0,0 1 0,-1-1 0,1 0 0,0 0 0,0 1 0,0-1 0,0 0 0,0 0 0,0 0 0,0 0 0,0 0 0,0 0 0,0 0 0,0-1 0,0 1 0,0 0 0,0 0 0,0-1 0,0 1 0,1-1 0,4-2-11,1 1 0,-1-1 0,0-1 0,0 1 0,0-1 0,6-4 1,1-3 3,-1-1 0,0 0 0,-1-1 0,-1 0 0,17-27 0,-21 31-19,-1-1 0,0 0 1,-1 0-1,0 0 0,0-1 1,-1 1-1,0-1 0,-1 0 1,1-20-1,-3 31 7,0 0 0,0 0 0,0 0 1,0 1-1,0-1 0,0 0 0,-1 0 0,1 0 0,0 0 1,0 0-1,0 0 0,0 0 0,0 0 0,0 0 0,-1 0 1,1 0-1,0 0 0,0 0 0,0 0 0,0 0 1,0 0-1,0 0 0,-1 0 0,1 0 0,0 0 0,0 0 1,0 0-1,0 0 0,0-1 0,0 1 0,0 0 0,0 0 1,-1 0-1,1 0 0,0 0 0,0 0 0,0 0 1,0 0-1,0 0 0,0-1 0,0 1 0,0 0 0,0 0 1,0 0-1,0 0 0,0 0 0,0 0 0,0 0 0,0-1 1,0 1-1,0 0 0,0 0 0,0 0 0,0 0 1,0 0-1,0 0 0,0-1 0,0 1 0,0 0 0,0 0 1,0 0-1,0 0 0,0 0 0,0 0 0,0 0 0,0-1 1,0 1-1,-9 13-91,-7 20-32,10-15 131,0 0 1,1 1 0,1 0-1,1 0 1,1 0 0,0 0 0,1 1-1,3 21 1,-2-39-4,0 0 0,0-1 0,0 1 0,1 0 0,-1-1 0,1 1 0,-1 0 0,1-1 0,0 1 0,-1-1 0,1 1 0,0-1 0,0 1 0,0-1 0,0 1 0,0-1 0,0 0 0,1 0 0,-1 0 0,0 0 0,1 0 0,-1 0 0,1 0 0,-1 0 0,4 1 0,-2-1 8,0-1 1,1 1 0,-1-1-1,0 0 1,1 0-1,-1-1 1,0 1-1,1-1 1,-1 1 0,0-1-1,0 0 1,5-2-1,4-3 37,0 0 0,0 0 0,-1-1 0,0 0 0,16-15 0,-14 10-40,0 0 0,-2-1 0,1 0 0,-1-1 0,-1 0 0,-1-1 0,0 0 0,-1-1 0,0 0 0,-1 0 0,-1 0 0,7-32 0,-13 48-8,0 0 0,-1 0 0,1 1 0,0-1 0,0 0 0,0 0 1,-1 0-1,1 0 0,0 0 0,0 0 0,0 0 0,-1 0 0,1 0 0,0 0 0,0 0 0,-1 0 0,1 0 0,0 0 0,0 0 1,0 0-1,-1 0 0,1 0 0,0 0 0,0 0 0,-1-1 0,1 1 0,0 0 0,0 0 0,0 0 0,0 0 0,-1 0 0,1 0 1,0-1-1,0 1 0,0 0 0,0 0 0,0 0 0,-1-1 0,1 1 0,0 0 0,0 0 0,0 0 0,0-1 0,0 1 0,0 0 1,0 0-1,0 0 0,0-1 0,0 1 0,0 0 0,0 0 0,0-1 0,0 1 0,0 0 0,0 0 0,0 0 0,0-1 1,0 1-1,0 0 0,-13 16 73,2 3 131,1 1 0,1 0 1,1 0-1,1 1 0,1 0 0,0 0 1,2 1-1,0-1 0,1 1 1,1 29-1,2-50-200,0 1 1,0-1-1,0 1 1,0-1 0,0 1-1,0-1 1,1 0-1,-1 1 1,0-1-1,1 1 1,-1-1-1,1 0 1,0 1-1,-1-1 1,1 0-1,0 0 1,0 1-1,0-1 1,0 0-1,0 0 1,0 0-1,0 0 1,0 0-1,0 0 1,1-1-1,-1 1 1,0 0 0,1-1-1,-1 1 1,0 0-1,1-1 1,-1 0-1,0 1 1,1-1-1,-1 0 1,1 0-1,-1 0 1,1 0-1,-1 0 1,1 0-1,-1 0 1,1 0-1,-1 0 1,2-1-1,3-1 11,-1 1 0,1-1 0,-1 0-1,0 0 1,0 0 0,1-1 0,-2 0-1,1 0 1,0 0 0,7-7 0,7-11-171,0-2 0,-1 0 0,-1-1 0,-1 0 1,-1-2-1,-2 0 0,0 0 0,16-53 0,-47 128-958,11-33 891,1 0-1,0 0 1,1 0 0,1 1 0,0-1-1,-1 22 1,5-29-527,1 14-2975,10-16-3627,4-7-668</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54.710"/>
    </inkml:context>
    <inkml:brush xml:id="br0">
      <inkml:brushProperty name="width" value="0.025" units="cm"/>
      <inkml:brushProperty name="height" value="0.025" units="cm"/>
    </inkml:brush>
  </inkml:definitions>
  <inkml:trace contextRef="#ctx0" brushRef="#br0">157 49 1089,'0'0'13704,"1"-8"-8713,-1 5-4870,0-25 2782,-1 28-2810,1-1-1,-1 0 1,0 0 0,1 0 0,-1 1 0,0-1-1,0 1 1,1-1 0,-1 0 0,0 1-1,0-1 1,0 1 0,0 0 0,0-1-1,0 1 1,0 0 0,0-1 0,0 1-1,0 0 1,0 0 0,0 0 0,0 0-1,0 0 1,0 0 0,0 0 0,0 0 0,0 1-1,0-1 1,0 0 0,1 1 0,-1-1-1,0 0 1,0 1 0,0-1 0,-1 2-1,-8 2-36,0 1 1,0 0-1,1 0 0,0 1 0,0 1 0,1 0 0,-1 0 0,1 0 0,1 1 0,-1 0 0,2 1 0,-1-1 0,-6 13 0,13-20-66,-1-1-1,1 1 0,0 0 1,0-1-1,0 1 1,0 0-1,0-1 0,0 1 1,0 0-1,0-1 1,0 1-1,0 0 0,0-1 1,0 1-1,0 0 1,0-1-1,1 1 0,-1 0 1,0-1-1,0 1 1,1-1-1,-1 1 0,1-1 1,-1 1-1,0 0 1,1-1-1,-1 0 0,1 1 1,-1-1-1,1 1 1,-1-1-1,1 0 0,0 1 1,-1-1-1,1 0 1,-1 1-1,1-1 0,0 0 1,-1 0-1,1 0 1,0 1-1,-1-1 0,1 0 1,0 0-1,-1 0 1,2-1-1,42 2-664,-31-1 337,43-1-1527,-14-1 304,45 6 1,-85-4 1578,0 0 0,0 0 0,1 1 0,-1-1-1,0 1 1,0-1 0,0 1 0,1 0 0,-1 0-1,0 0 1,0 0 0,0 1 0,-1-1 0,4 2-1,-5-2 90,1 0 0,0 0 1,-1 0-1,1 0 0,-1 0 0,1 0 0,-1 0 0,0 0 0,1 0 0,-1 0 0,0 0 0,0 0 0,1 0 0,-1 0 0,0 0 0,0 0 0,0 0 0,0 0 1,-1 1-1,1-1 0,0 1 0,-2 2 181,1-1 1,-1 1-1,0-1 1,0 1 0,0-1-1,0 0 1,-1 1-1,1-1 1,-1 0-1,0-1 1,0 1 0,0 0-1,-6 3 1,-9 6 569,-1-2 0,-33 15 1,45-22-885,-1 0 0,0-1 0,0 0 0,0 0 1,-1-1-1,1 0 0,0 0 0,-1-1 0,-15-1 0,22 1-236,1-1-1,-1 0 0,1 0 0,0 1 1,-1-1-1,1 0 0,0 0 0,0 0 0,-1 0 1,1-1-1,0 1 0,0 0 0,0 0 0,1-1 1,-1 1-1,0 0 0,0-1 0,1 1 0,-1-1 1,1 1-1,-1-1 0,1 1 0,0-1 0,-1 1 1,1-1-1,0 0 0,0 1 0,0-1 0,0 1 1,1-1-1,-1 1 0,0-1 0,1-1 0,-1-4-1585,0-22-7847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47.887"/>
    </inkml:context>
    <inkml:brush xml:id="br0">
      <inkml:brushProperty name="width" value="0.025" units="cm"/>
      <inkml:brushProperty name="height" value="0.025" units="cm"/>
    </inkml:brush>
  </inkml:definitions>
  <inkml:trace contextRef="#ctx0" brushRef="#br0">236 10 14478,'-9'-2'2375,"-7"-1"-1442,0 1 0,0 1 0,0 0 0,0 1 0,-20 2 0,30-1-848,0 0 1,0 0-1,0 0 0,0 1 0,0 0 1,1 0-1,-1 0 0,0 1 0,1 0 1,0 0-1,0 0 0,0 0 0,0 1 1,0 0-1,1 0 0,-1 1 0,1-1 1,0 1-1,-3 5 0,7-10-80,-1 1 0,1-1-1,0 1 1,-1 0 0,1-1-1,0 1 1,-1 0 0,1-1-1,0 1 1,0 0 0,0-1-1,0 1 1,0 0 0,0-1-1,0 1 1,0 0-1,0-1 1,0 1 0,0 0-1,0-1 1,0 1 0,1 0-1,-1-1 1,0 1 0,0 0-1,1-1 1,-1 1 0,0-1-1,1 1 1,-1-1 0,1 1-1,-1-1 1,1 1 0,-1-1-1,1 1 1,-1-1 0,1 1-1,-1-1 1,1 0 0,0 1-1,-1-1 1,1 0 0,-1 0-1,1 1 1,0-1 0,-1 0-1,1 0 1,0 0 0,-1 0-1,1 0 1,0 0 0,0 0-1,0 0 1,50 1 217,-37-2-167,28 1 8,-6-1-374,0 1 0,-1 2 1,50 9-1,-83-10 313,0-1 0,-1 0-1,1 0 1,0 1 0,-1-1 0,1 1 0,0 0 0,-1-1-1,1 1 1,-1 0 0,1 0 0,-1 0 0,1 0 0,-1 0-1,0 0 1,0 0 0,1 0 0,-1 1 0,0-1 0,0 1-1,0-1 1,0 0 0,-1 1 0,1 0 0,0-1 0,-1 1-1,2 2 1,-3-2 50,1 0 0,0 0 0,-1 0 0,1 1 0,-1-1 0,0 0 0,1 0 0,-1 0 0,0 0 0,0 0 0,0 0 1,-1 0-1,1-1 0,0 1 0,-1 0 0,1-1 0,-1 1 0,0-1 0,1 1 0,-1-1 0,-2 2 0,-10 7 158,-1 0 1,0-1-1,0 0 0,0-1 1,-1-1-1,0 0 1,-1-1-1,1-1 1,-1-1-1,0 0 0,-24 1 1,41-5-309,-1 0-1,1 0 1,-1 0 0,1 0 0,-1 0-1,1 0 1,-1 0 0,1-1 0,-1 1 0,1 0-1,-1 0 1,1-1 0,-1 1 0,1 0-1,0 0 1,-1-1 0,1 1 0,-1-1 0,1 1-1,0 0 1,-1-1 0,1 1 0,0-1-1,0 1 1,-1-1 0,1 1 0,0 0 0,0-1-1,0 1 1,0-1 0,0 1 0,-1-1 0,1 1-1,0-1 1,0 1 0,0-1 0,0 0-1,0 1 1,1-1 0,-1 1 0,0-1 0,0 1-1,0 0 1,1-2 0,9-22-6341,5 6 834</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55.148"/>
    </inkml:context>
    <inkml:brush xml:id="br0">
      <inkml:brushProperty name="width" value="0.025" units="cm"/>
      <inkml:brushProperty name="height" value="0.025" units="cm"/>
    </inkml:brush>
  </inkml:definitions>
  <inkml:trace contextRef="#ctx0" brushRef="#br0">37 82 11082,'0'0'6172,"10"0"-4165,31 3-59,-39-3-1833,0 0 1,0 0-1,-1 0 0,1 0 0,0-1 0,0 1 0,0-1 0,-1 0 0,1 1 0,0-1 0,-1 0 0,1 0 0,-1 0 0,1 0 0,-1 0 0,1 0 0,-1 0 0,0-1 0,0 1 0,0 0 0,1-1 1,-1 1-1,0-1 0,-1 1 0,1-1 0,0 0 0,0 1 0,-1-1 0,1 0 0,-1 0 0,1-2 0,0 2-111,-1 1 0,1-1-1,-1 1 1,0-1 0,1 0 0,-1 1 0,0-1-1,0 0 1,0 1 0,0-1 0,-1 1 0,1-1-1,0 0 1,-1 1 0,1-1 0,-1 1 0,1-1-1,-1 1 1,0-1 0,0 1 0,1-1 0,-1 1-1,0 0 1,0 0 0,-1-1 0,1 1 0,0 0-1,0 0 1,-3-2 0,1 2 28,0 1 0,1-1 0,-1 1 0,0-1 0,0 1 0,0 0 0,0 0 0,0 0 0,0 1 0,0-1 0,1 1 0,-1-1 0,0 1 0,0 0 1,0 0-1,1 0 0,-1 0 0,1 1 0,-1-1 0,-4 4 0,3-1 66,0 0-1,0 0 1,0 0 0,0 1 0,1 0-1,-1-1 1,1 1 0,1 0 0,-1 1-1,-3 7 1,4-6 26,0 0 0,0-1 0,1 1 0,0 0 0,0 0 0,0 0 0,1 0 0,1 12 0,-1-15-80,1-1 0,-1 1 0,1-1 0,0 0 0,0 1 0,0-1 0,0 0 0,1 0 0,0 0 0,-1 0 0,1 0 0,0 0 0,0 0 0,1-1 1,-1 1-1,0-1 0,4 3 0,1-1-36,0 0-1,0-1 1,1 1 0,-1-2 0,1 1 0,-1-1-1,1 0 1,0-1 0,0 0 0,0 0 0,0-1 0,0 0-1,0 0 1,0-1 0,-1 0 0,1 0 0,0-1-1,12-4 1,-2 1-24,0-2-1,-1 0 0,0-2 1,0 0-1,0 0 0,25-21 1,-29 20 20,1-1 0,-1-1 0,21-26 0,-46 55 380,0 0 1,-11 24 0,20-35-311,0 0 1,0 0 0,1 1-1,0-1 1,0 1 0,0 0-1,1-1 1,0 1 0,1 0-1,-1 13 1,2-19-69,0 0 0,-1 0-1,1 0 1,0 0 0,0 0 0,-1 0-1,1-1 1,0 1 0,0 0 0,0 0-1,0-1 1,0 1 0,0 0 0,0-1-1,0 1 1,1-1 0,-1 0 0,0 1-1,0-1 1,0 0 0,0 0 0,1 0-1,-1 1 1,0-1 0,0 0 0,1-1-1,-1 1 1,0 0 0,0 0 0,0 0-1,0-1 1,1 1 0,-1-1 0,2 0-1,43-14 61,57-42-639,-78 41-27,0 0 0,1 3 0,1 0 0,0 1 0,1 2 0,54-14 0,-82 24 572,1 0 0,0 0 0,-1-1-1,1 1 1,0 0 0,0 0 0,-1 0 0,1 0-1,0 0 1,-1 0 0,1 0 0,0 0-1,0 0 1,-1 0 0,1 0 0,0 1-1,-1-1 1,1 0 0,0 0 0,-1 1 0,1-1-1,0 0 1,-1 1 0,1-1 0,-1 1-1,1-1 1,0 1 0,-1-1 0,1 1-1,-1-1 1,0 1 0,1 0 0,-1-1-1,1 1 1,-1 1 0,0 0-3,0 0 0,0 0 0,0 0 0,0 0 0,-1 1 0,1-1 0,-1 0 0,1 0 0,-1 0 0,0 0 0,0 0 0,-1 2 0,-4 6-755,0 0-1,-1 0 1,-12 13 0,-12 4-4467,-3-4-3550</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56.180"/>
    </inkml:context>
    <inkml:brush xml:id="br0">
      <inkml:brushProperty name="width" value="0.025" units="cm"/>
      <inkml:brushProperty name="height" value="0.025" units="cm"/>
    </inkml:brush>
  </inkml:definitions>
  <inkml:trace contextRef="#ctx0" brushRef="#br0">58 54 6022,'-2'0'597,"-1"0"1,1 0 0,0 0 0,0 0 0,0 1-1,0-1 1,0 0 0,0 1 0,-1 0 0,1-1-1,0 1 1,0 0 0,1 0 0,-1 0 0,0 0-1,0 1 1,0-1 0,-1 2 0,0 1-98,1-1 1,0 1-1,0-1 0,1 1 1,-1 0-1,1-1 1,0 1-1,-1 0 0,1 5 1,1-8-482,0-1 0,0 1 1,0-1-1,0 1 0,0-1 1,0 1-1,0-1 0,1 1 1,-1-1-1,0 0 0,0 1 0,1-1 1,-1 1-1,0-1 0,0 1 1,1-1-1,-1 0 0,1 1 0,-1-1 1,0 0-1,1 1 0,-1-1 1,1 0-1,-1 1 0,0-1 1,1 0-1,-1 0 0,1 0 0,-1 0 1,1 1-1,-1-1 0,1 0 1,-1 0-1,1 0 0,-1 0 0,1 0 1,-1 0-1,1 0 0,-1 0 1,1 0-1,-1 0 0,1-1 1,-1 1-1,1 0 0,-1 0 0,1-1 1,28-5-46,-13-3-90,0 0-1,0-1 1,-1 0 0,-1-1 0,1-1 0,-2 0 0,25-29 0,-42 48 296,2 0 0,-1 0 0,1 0 1,0 1-1,-1 7 0,-1-1 169,0 1-91,1-1 0,1 1 0,0 0 0,0 26 0,1-38-253,1 1 0,1-1 0,-1 0 0,0 1 0,1-1 0,0 0 0,0 0 0,0 1 0,0-1 0,0 0 0,0 0 0,1 0 0,0 0 0,-1 0 0,1-1 0,0 1 0,1 0 1,-1-1-1,0 0 0,1 1 0,-1-1 0,1 0 0,0 0 0,0 0 0,0-1 0,5 3 0,-1-2-366,0 0 1,0 0-1,0-1 1,0 0-1,0-1 0,0 0 1,0 0-1,0 0 1,0-1-1,14-2 0,29-20-6450</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4:56.964"/>
    </inkml:context>
    <inkml:brush xml:id="br0">
      <inkml:brushProperty name="width" value="0.025" units="cm"/>
      <inkml:brushProperty name="height" value="0.025" units="cm"/>
    </inkml:brush>
  </inkml:definitions>
  <inkml:trace contextRef="#ctx0" brushRef="#br0">1 22 15471,'0'0'6721,"10"7"-6689,37 18-22,-45-24-7,0-1 1,0 1-1,0-1 0,0 0 0,0 1 0,0-1 0,1 0 0,-1 0 0,0-1 0,0 1 0,0 0 1,0-1-1,0 1 0,1-1 0,-1 0 0,0 1 0,0-1 0,0 0 0,-1 0 0,1-1 1,0 1-1,0 0 0,-1-1 0,1 1 0,0-1 0,-1 1 0,0-1 0,3-2 0,15-30 190,-25 46-165,0 0-1,1 0 1,0 0-1,1 1 1,1 0-1,0 0 1,1 0-1,0 0 1,1 0-1,0 0 1,1 0-1,3 24 1,-3-35-165,0 0-1,1-1 1,-1 1 0,1 0-1,-1-1 1,1 1 0,0-1 0,0 1-1,-1-1 1,1 1 0,0-1-1,0 1 1,1-1 0,-1 0-1,0 0 1,0 1 0,1-1 0,-1 0-1,0 0 1,1 0 0,-1-1-1,1 1 1,-1 0 0,3 0-1,17 1-5691</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6:29.538"/>
    </inkml:context>
    <inkml:brush xml:id="br0">
      <inkml:brushProperty name="width" value="0.025" units="cm"/>
      <inkml:brushProperty name="height" value="0.025" units="cm"/>
    </inkml:brush>
  </inkml:definitions>
  <inkml:trace contextRef="#ctx0" brushRef="#br0">1 5618 6022,'0'0'2840,"8"-7"-2200,14-9-424,1 1-1,1 1 0,1 1 1,-1 1-1,41-13 0,68-26 159,-3-6 0,130-78-1,589-291 2509,-756 383-2902,374-190 529,-11-19-1,789-582 1,-394 151-399,-53-59-59,-232 186 376,-41 40-283,-377 367-121,420-466 327,-528 570 323,-28 33-426,-1-1 0,0 0 0,12-20 0,25-43-9958,-32 45 3940</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6:30.068"/>
    </inkml:context>
    <inkml:brush xml:id="br0">
      <inkml:brushProperty name="width" value="0.025" units="cm"/>
      <inkml:brushProperty name="height" value="0.025" units="cm"/>
    </inkml:brush>
  </inkml:definitions>
  <inkml:trace contextRef="#ctx0" brushRef="#br0">109 377 7591,'0'0'203,"-12"-2"261,2-1-205,0 1 267,0 0 0,0 0 0,0 1 0,0 0 0,0 1-1,-16 1 1,26-1-498,1 0 1,-1 0-1,0 0 0,0 0 0,0 0 1,0 0-1,1 1 0,-1-1 0,0 0 0,0 0 1,0 0-1,0 0 0,0 1 0,1-1 1,-1 0-1,0 0 0,0 0 0,0 1 0,0-1 1,0 0-1,0 0 0,0 0 0,0 1 1,0-1-1,0 0 0,0 0 0,0 0 0,0 1 1,0-1-1,0 0 0,0 0 0,0 1 1,0-1-1,0 0 0,0 0 0,0 0 0,0 1 1,-1-1-1,1 0 0,0 0 0,0 0 1,0 0-1,0 1 0,0-1 0,0 0 0,-1 0 1,1 0-1,0 0 0,0 0 0,0 1 1,-1-1-1,1 0 0,0 0 0,0 0 0,0 0 1,-1 0-1,22 7 333,-4-8-322,0 0 0,0-1 0,0-1 0,-1 0 0,1-1 0,-1-1 0,0-1 0,26-12 0,10-10-35,57-40 0,-53 31 64,5 0 179,1 2 0,94-37 0,-123 60-169,0 0 0,1 3 0,0 0 0,0 3 0,1 0 0,68 0 0,-103 6-74,1 0 0,0 0 0,0 0 0,0 0 0,0 1 0,0-1 0,0 0 0,0 1 0,0-1 0,0 0 1,-1 1-1,1-1 0,0 1 0,0-1 0,-1 1 0,1 0 0,0-1 0,-1 1 0,1 0 0,0-1 0,-1 1 0,1 0 0,-1 0 1,1 0-1,-1 0 0,1-1 0,-1 1 0,0 0 0,0 0 0,1 0 0,-1 0 0,0 0 0,0 0 0,0 0 0,0 0 0,0 0 0,0 0 1,0 0-1,0-1 0,0 1 0,-1 0 0,1 0 0,0 0 0,-1 0 0,1 0 0,0 0 0,-2 1 0,0 5 68,-1 0-1,0 0 1,0 0-1,-1 0 1,-5 7-1,-48 57 434,-77 75 0,82-95-214,3 3-1,3 1 1,-44 68 0,82-109-398,1 0 0,0 0 1,1 0-1,1 1 0,0-1 0,1 1 1,1 1-1,0-1 0,-1 28 0,7-7-3587,-3-35 3249,1 0 0,0 1 0,0-1-1,-1 0 1,1 0 0,0 0 0,0 0-1,1 0 1,-1 0 0,0 0 0,0 0 0,0 0-1,0-1 1,2 2 0</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19.128"/>
    </inkml:context>
    <inkml:brush xml:id="br0">
      <inkml:brushProperty name="width" value="0.025" units="cm"/>
      <inkml:brushProperty name="height" value="0.025" units="cm"/>
    </inkml:brush>
  </inkml:definitions>
  <inkml:trace contextRef="#ctx0" brushRef="#br0">110 288 609,'0'0'720,"-3"-8"-666,-20-44-136,14 33 518,0-1 1,1 1-1,1-2 0,1 1 0,-5-31 0,11 45-584,-7-34 1763,7 38-1205,0 0-1,-1 0 1,0 0-1,1 0 1,-1 0-1,0 0 1,0 1 0,0-1-1,0 0 1,0 0-1,-1 1 1,1-1-1,0 1 1,-1-1 0,1 1-1,-4-2 1,0 7 5454,3 9-4066,2 19-2280,0-27 1128,1 12-565,1-1 1,0 0-1,1 0 1,1 0-1,0 0 1,12 27-1,51 90 599,-40-83-590,270 469 22,-257-453 107,63 140 0,-101-199-262,1-1 0,-1 1 0,0-1 1,0 1-1,-1 0 0,1 8 1,-3-24-4555,-8-6 972,-4-5-982</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19.646"/>
    </inkml:context>
    <inkml:brush xml:id="br0">
      <inkml:brushProperty name="width" value="0.025" units="cm"/>
      <inkml:brushProperty name="height" value="0.025" units="cm"/>
    </inkml:brush>
  </inkml:definitions>
  <inkml:trace contextRef="#ctx0" brushRef="#br0">1 56 8392,'0'0'3790,"2"9"-3090,7 13-217,0 0 0,1-1 0,1 0 0,1-1 0,1 0 0,19 22 1,106 116 454,-119-138-972,29 32 128,-2-1 533,2-1 0,60 47 0,-106-96-556,-1 0-1,0 0 0,0 0 0,1 0 1,-1 0-1,0 0 0,1 0 0,-1-1 1,1 1-1,-1 0 0,1-1 0,-1 0 0,1 1 1,0-1-1,-1 0 0,1 1 0,-1-1 1,3-1-1,-3 1-19,0 0 0,0-1 0,-1 1 0,1-1 0,0 0 1,-1 1-1,1-1 0,0 1 0,-1-1 0,1 0 0,-1 0 0,1 1 1,-1-1-1,0 0 0,1 0 0,-1 0 0,0 1 0,1-1 0,-1 0 0,0 0 1,0 0-1,0 0 0,0-1 0,1-10 226,-2 1-1,1 0 1,-2-1 0,-2-11 0,3 17-261,-25-126 1231,-11-71-1176,32 157-1616,0-46-1,5 14-7337,0 50 1591</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36.447"/>
    </inkml:context>
    <inkml:brush xml:id="br0">
      <inkml:brushProperty name="width" value="0.025" units="cm"/>
      <inkml:brushProperty name="height" value="0.025" units="cm"/>
    </inkml:brush>
  </inkml:definitions>
  <inkml:trace contextRef="#ctx0" brushRef="#br0">61 3477 4388,'0'0'3726,"-8"10"-2909,0 3-705,6-9 47,-1 0 0,0 1-1,0-1 1,0 0 0,-1 0-1,1-1 1,-1 1 0,0-1 0,0 0-1,-8 5 1,15-48 3167,51-103-1762,-21 62-827,493-1211 821,-352 913-1561,299-476 1,-203 463 73,-185 283-347,139-136 1,-212 235-2936,-22 25-711,-21 17-1886</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36.810"/>
    </inkml:context>
    <inkml:brush xml:id="br0">
      <inkml:brushProperty name="width" value="0.025" units="cm"/>
      <inkml:brushProperty name="height" value="0.025" units="cm"/>
    </inkml:brush>
  </inkml:definitions>
  <inkml:trace contextRef="#ctx0" brushRef="#br0">1 362 9929,'4'70'1027,"4"0"-1,2-1 1,30 103 0,-6-23-692,-12-40-186,56 233 567,-76-334-588,1 0 0,0 0-1,0 0 1,1-1 0,0 1 0,0-1 0,0 1 0,1-2 0,10 12 0,-13-16-86,-1-1 1,1 0-1,0 1 1,0-1-1,0 0 1,0 0-1,0 0 1,0 0-1,0-1 1,0 1-1,0 0 1,0-1-1,0 0 1,0 1-1,1-1 1,3 0-1,-3-1-18,1 0 0,0 0 0,-1 0 0,1 0 0,-1 0-1,1-1 1,-1 0 0,0 0 0,0 0 0,0 0 0,0 0-1,5-5 1,6-7 48,0 0 1,-1-1-1,-1 0 0,20-33 0,34-79 215,-36 67-155,204-370 508,43 22-1158,-158 258-2717,-6 13-4868</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38.431"/>
    </inkml:context>
    <inkml:brush xml:id="br0">
      <inkml:brushProperty name="width" value="0.025" units="cm"/>
      <inkml:brushProperty name="height" value="0.025" units="cm"/>
    </inkml:brush>
  </inkml:definitions>
  <inkml:trace contextRef="#ctx0" brushRef="#br0">1 205 9161,'1'-13'5317,"1"-4"-3904,3-19-184,-4 2 3650,-4 140-3655,4 98-273,0-182-906,2 0-1,1 0 1,1 0-1,1-1 1,0 1-1,2-1 0,10 20 1,-17-39-37,0 1 0,0-1 0,0 1 0,0-1 0,1 0 0,0 0 0,-1 1 0,1-1 0,0 0 0,0 0 0,0-1 0,0 1 0,0 0 0,0-1 0,1 1 0,-1-1 0,0 0-1,1 0 1,-1 0 0,5 1 0,-4-2 43,-1 0-1,1 0 0,-1 0 1,1-1-1,-1 1 0,1-1 0,-1 0 1,0 1-1,1-1 0,-1 0 0,0-1 1,1 1-1,-1 0 0,0-1 1,0 1-1,0-1 0,3-2 0,3-6 142,1 0 0,-1 0-1,-1 0 1,0-1-1,0 0 1,-1-1-1,5-12 1,0-8 14,-2 0-1,-2-1 1,0 0-1,-3 0 1,0-1-1,-2 1 1,-3-41-1,-10 32-56,10 41-148,1 0 0,0 1 1,-1-1-1,1 0 0,0 1 1,-1-1-1,1 1 0,0-1 0,-1 1 1,1-1-1,-1 1 0,1-1 1,-1 1-1,1-1 0,-1 1 0,1 0 1,-1-1-1,0 1 0,1 0 1,-1 0-1,-1-1 0,1 1-6,1 1 0,-1-1 0,0 0 1,0 1-1,0-1 0,1 1 0,-1 0 0,0-1 0,1 1 0,-1-1 0,0 1 0,1 0 0,-1-1 0,1 1 1,-1 0-1,1 0 0,-1 0 0,1-1 0,0 1 0,-1 0 0,1 0 0,0 1 0,-5 11-4,1-1 0,1 1 1,0 0-1,0 0 0,1 0 0,1 0 0,0 1 0,1-1 0,1 0 0,0 1 0,5 21 1,-6-33 6,1 0 0,0 0 0,0-1 0,0 1 0,0 0 1,1 0-1,-1-1 0,0 1 0,1-1 0,-1 1 0,1-1 0,-1 0 1,1 1-1,0-1 0,0 0 0,-1 0 0,1 0 0,0 0 1,0-1-1,0 1 0,0 0 0,0-1 0,0 1 0,0-1 1,0 0-1,0 0 0,1 0 0,-1 0 0,0 0 0,0 0 1,0 0-1,0-1 0,0 1 0,0-1 0,0 1 0,3-3 1,4 0 12,-1 0 1,0-1 0,0 0 0,0-1 0,-1 0 0,0 0-1,9-7 1,2-6 19,-1 0 0,0-1-1,25-37 1,-36 47-16,0-1 0,-1 0 0,0 0 0,0-1 0,-1 1 0,-1-1 0,0 0 0,0 0 0,-1 0 0,2-20 0,-8 22 51,-5 17-109,-7 18-97,5-2 127,2 1-1,0 0 1,2 0 0,0 1-1,-3 39 1,9-65 9,1 1 1,0 0-1,0 0 1,0 0-1,0-1 1,0 1-1,0 0 1,0 0-1,0 0 1,0-1-1,0 1 1,0 0-1,0 0 0,1 0 1,-1-1-1,0 1 1,1 0-1,-1 0 1,0-1-1,1 1 1,-1 0-1,1-1 1,-1 1-1,1-1 1,0 1-1,-1 0 1,1-1-1,-1 1 0,1-1 1,0 0-1,0 1 1,-1-1-1,1 1 1,1-1-1,1 0 2,0 1 0,-1-2 0,1 1 0,0 0 0,-1-1 0,1 1 0,0-1 0,-1 0 0,1 1 0,4-4 0,60-36 82,-66 40-78,45-36 37,-32 24-47,1 0 1,-1 1 0,2 1 0,-1 0-1,2 1 1,-1 1 0,1 1-1,21-7 1,-36 13 3,0 1-1,-1 0 1,1-1-1,0 1 1,0 0-1,0 0 1,0 0 0,0 0-1,0 1 1,-1-1-1,1 0 1,0 1-1,0-1 1,0 1-1,-1 0 1,1-1-1,0 1 1,-1 0-1,1 0 1,0 0-1,-1 1 1,1-1 0,-1 0-1,0 0 1,1 1-1,-1-1 1,0 1-1,0-1 1,0 1-1,1 2 1,2 5 19,-1 0 1,0 0-1,-1 0 0,0 0 0,1 13 1,-3-16-2,1 0 1,0 0-1,0 0 0,0 0 1,1 0-1,0-1 1,0 1-1,0 0 0,1-1 1,3 7-1,-5-12 6,-1 1 1,1-1-1,-1 0 0,1 1 0,-1-1 0,1 1 0,0-1 1,-1 0-1,1 1 0,0-1 0,-1 0 0,1 0 0,0 0 1,0 0-1,-1 0 0,1 1 0,0-1 0,-1 0 0,1-1 1,0 1-1,0 0 0,-1 0 0,1 0 0,0 0 0,-1 0 1,1-1-1,0 1 0,-1 0 0,1-1 0,0 1 1,-1 0-1,1-1 0,-1 1 0,1-1 0,-1 1 0,1-1 1,-1 1-1,1-1 0,-1 1 0,1-1 0,-1 0 0,1 0 0,15-27 1024,-11 16-956,-1 1 0,0-1-1,-1-1 1,0 1 0,-1 0-1,0-1 1,-1 1 0,-1-1-1,0 1 1,0-1-1,-3-12 1,3 25-91,0-1 1,0 1-1,0 0 0,0-1 1,0 1-1,0-1 0,0 1 1,-1-1-1,1 1 0,0 0 1,0-1-1,0 1 0,0 0 1,-1-1-1,1 1 0,0 0 0,-1-1 1,1 1-1,0 0 0,0-1 1,-1 1-1,1 0 0,0 0 1,-1-1-1,1 1 0,-1 0 1,1 0-1,0 0 0,-1-1 1,1 1-1,-1 0 0,1 0 0,0 0 1,-1 0-1,1 0 0,-1 0 1,1 0-1,-1 0 0,1 0 1,0 0-1,-1 0 0,1 0 1,-1 0-1,1 1 0,0-1 1,-1 0-1,0 0 0,0 1-12,0 0 0,0-1 0,0 1 0,1 0 0,-1 0 0,0 0 0,0 0 0,0 0 0,1 0 0,-1 0 0,1 0 0,-1 0 0,0 0 0,1 0 0,0 0 0,-1 2 0,0 1-57,0-1 1,0 1 0,1 0 0,-1 0-1,1 0 1,0 0 0,0 0-1,1 0 1,-1 0 0,1-1 0,0 1-1,2 7 1,-2-9-26,1 0 0,-1 0 0,0-1 1,1 1-1,0-1 0,-1 1 0,1-1 0,0 0 1,0 1-1,0-1 0,-1 0 0,1 0 0,0-1 1,1 1-1,-1 0 0,0-1 0,0 1 0,0-1 0,0 1 1,0-1-1,1 0 0,-1 0 0,0 0 0,3-1 1,2 1-215,1-1 0,-1-1 0,1 1 0,-1-1 0,0-1 0,0 1 0,0-1 0,0 0 0,0-1 0,-1 0 0,1 0 0,-1 0 0,0-1 0,0 0 0,-1 0 0,1 0 0,-1-1 0,-1 1 0,6-8 0,-3 3 107,-1 1 0,0-1 1,-1 0-1,1 0 0,-2 0 1,0-1-1,0 0 0,-1 0 0,0 0 1,-1 0-1,2-22 0,-17 56 1790,11-18-1473,0 1 0,0 0 0,1 0 1,0-1-1,0 1 0,0 0 0,1 0 0,0 0 0,0 0 0,1 0 1,1 9-1,-2-13-107,1-1 0,-1 1 0,1-1 0,0 1 0,0-1 0,0 1 0,0-1 0,0 0 0,0 0 0,0 1 0,0-1 0,0 0 0,1 0 0,-1 0 0,0 0 0,1 0 0,1 1 0,0-1-15,0 0-1,0 0 0,1-1 1,-1 1-1,0-1 0,0 1 1,1-1-1,-1 0 0,0 0 1,0-1-1,6 0 1,1-2-180,-1 0 1,0 0-1,0-1 1,0 0 0,0-1-1,9-6 1,-12 6-93,1 1 0,0 0 0,-1 0 0,1 1 0,0 0 0,1 0 0,-1 1 0,0 0 0,1 0 0,15-1 0,-22 3 294,0 1-1,0-1 1,0 1 0,0-1-1,0 1 1,0-1 0,0 1-1,0 0 1,0-1 0,0 1-1,-1 0 1,1 0 0,0 0-1,0 0 1,-1 0 0,1 0-1,-1 0 1,1 0 0,-1 0-1,1 0 1,-1 0 0,1 0-1,-1 0 1,0 0 0,0 0-1,0 1 1,0-1 0,0 0-1,0 2 1,1 47 1843,-1-37-1316,14 309 6197,-14-322-6730,0 0 0,0 1 0,1-1 0,-1 0-1,0 1 1,0-1 0,0 0 0,0 0 0,0 1 0,0-1 0,0 0 0,0 1 0,0-1-1,0 0 1,-1 1 0,1-1 0,0 0 0,0 0 0,0 1 0,0-1 0,0 0 0,0 0 0,-1 1-1,1-1 1,0 0 0,0 0 0,0 1 0,-1-1 0,1 0 0,0 0 0,0 0 0,0 0-1,-1 1 1,1-1 0,0 0 0,-1 0 0,1 0 0,0 0 0,0 0 0,-1 0 0,-11-8 326,-8-18 252,10 4-413,1 1-1,0-2 1,-5-24-1,11 36-202,1-1 0,0 0 0,0 1-1,1-1 1,1 0 0,0 0 0,0 0 0,3-13 0,1 17-512,-1 1 0,1-1 0,1 1 0,-1-1 0,1 1 0,0 0 0,1 1 1,0 0-1,0 0 0,0 0 0,15-10 0,6-8-4564,15-15-7331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48.320"/>
    </inkml:context>
    <inkml:brush xml:id="br0">
      <inkml:brushProperty name="width" value="0.025" units="cm"/>
      <inkml:brushProperty name="height" value="0.025" units="cm"/>
    </inkml:brush>
  </inkml:definitions>
  <inkml:trace contextRef="#ctx0" brushRef="#br0">249 69 14125,'0'0'6150,"-2"-9"-3801,1 6-2232,0 0 0,0 0-1,0 1 1,0-1 0,0 0 0,0 0-1,-1 1 1,1-1 0,-1 1 0,0-1-1,0 1 1,0-1 0,0 1 0,0 0-1,-5-3 1,3 2-52,-1 1 0,0 0 0,1 0 0,-1 1 0,0-1 0,0 1 0,0 0 0,0 1 0,0-1 0,0 1 0,-6 0 0,0 0-60,1 1 0,-1 0 0,1 0 0,0 1 0,-1 1 0,-16 5 0,23-6-6,0 0 0,0 0 0,0 0 1,0 0-1,0 1 0,0-1 0,1 1 1,-1 0-1,1 0 0,0 0 0,0 1 1,0-1-1,0 1 0,1 0 1,-1-1-1,1 1 0,-3 8 0,4-11 2,1 0-1,0 0 1,0 0-1,-1 0 1,1 0-1,0 0 1,0 0-1,0 0 1,0 0-1,0 0 1,1 0-1,-1 0 1,0 0-1,0 0 1,1 0-1,-1 0 1,1 0-1,-1 0 0,1 0 1,-1-1-1,1 1 1,-1 0-1,1 0 1,0 0-1,-1-1 1,1 1-1,0 0 1,0-1-1,0 1 1,-1 0-1,1-1 1,0 1-1,0-1 1,0 0-1,0 1 1,0-1-1,0 0 1,1 1-1,47 8 36,-38-7-27,78 5-301,-62-6 188,1 1 1,53 12-1,-80-14 108,0 0-1,0 0 1,0 0-1,0 0 1,1 0-1,-1 1 1,0-1-1,0 0 1,0 1 0,0-1-1,0 1 1,0-1-1,0 1 1,0 0-1,0-1 1,0 1-1,0 0 1,-1-1-1,1 1 1,0 0 0,0 0-1,-1 0 1,1 0-1,0 0 1,-1 0-1,1 0 1,-1 0-1,0 0 1,1 0-1,-1 0 1,0 0 0,1 0-1,-1 0 1,0 1-1,0-1 1,0 0-1,0 0 1,0 0-1,0 0 1,0 0 0,-1 0-1,1 1 1,0-1-1,-1 0 1,1 0-1,0 0 1,-1 0-1,1 0 1,-1 0-1,0 0 1,1 0 0,-1 0-1,-1 1 1,-3 4 142,-1 0 1,1 0-1,-1-1 1,0 0-1,-1 0 1,-7 5-1,0-2 58,-1 0-1,1-1 0,-1 0 1,0-1-1,-1-1 0,0-1 1,1 0-1,-1-1 0,-1 0 1,-15-1-1,31-2-251,1 0 0,0 0-1,0 0 1,0 0 0,-1 0 0,1 0-1,0 0 1,0 0 0,-1 0 0,1 0-1,0 0 1,0 0 0,0 0 0,-1 0-1,1 0 1,0 0 0,0 0 0,0 0-1,-1 0 1,1 0 0,0-1 0,0 1-1,0 0 1,-1 0 0,1 0 0,0 0 0,0 0-1,0-1 1,0 1 0,0 0 0,0 0-1,-1 0 1,1-1 0,0 1 0,0 0-1,0 0 1,0 0 0,0-1 0,0 1-1,0 0 1,0 0 0,0 0 0,0-1-1,0 1 1,0 0 0,0 0 0,0-1-1,8-12-1932,14-11-1543,8 2-917,4-2-1544</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39.091"/>
    </inkml:context>
    <inkml:brush xml:id="br0">
      <inkml:brushProperty name="width" value="0.025" units="cm"/>
      <inkml:brushProperty name="height" value="0.025" units="cm"/>
    </inkml:brush>
  </inkml:definitions>
  <inkml:trace contextRef="#ctx0" brushRef="#br0">10 2 15086,'0'0'100,"0"0"0,0 0 0,-1-1 0,1 1 0,0 0 0,0 0 0,0 0-1,-1 0 1,1 0 0,0 0 0,0 0 0,0 0 0,-1 0 0,1 0 0,0 0 0,0 0 0,0-1-1,-1 2 1,1-1 0,0 0 0,0 0 0,-1 0 0,1 0 0,0 0 0,0 0 0,0 0-1,-1 0 1,1 0 0,0 0 0,0 0 0,0 0 0,0 1 0,-1-1 0,1 0 0,0 0 0,0 0-1,0 0 1,0 0 0,-1 1 0,1-1 0,0 0 0,0 0 0,0 0 0,0 1 0,0-1 0,0 0-1,0 0 1,0 0 0,0 1 0,0-1 0,0 0 0,0 0 0,0 0 0,0 1 0,0-1 0,0 0-1,0 0 1,0 1 0,0-1 0,0 0 0,0 0 0,-2 30 1217,8 35-895,-4-53-305,29 146 1422,-25-132-1167,2-1 0,1 1 0,23 45 0,-30-66-308,1 0 0,0-1 0,0 0 0,0 0 0,0 0 0,1 0 0,0 0 0,-1-1-1,1 1 1,1-1 0,-1 0 0,0 0 0,1-1 0,-1 1 0,1-1 0,5 2 0,-6-3 3,0-1 1,0 1-1,1-1 1,-1 1-1,0-1 1,0-1-1,0 1 1,0 0-1,0-1 1,0 0-1,0 0 1,0 0-1,-1-1 1,1 1-1,0-1 1,-1 0-1,1 0 1,-1 0-1,1 0 1,4-5-1,4-3 17,0-1-1,-1 0 1,0-1-1,-1 0 1,-1-1-1,0 0 1,0 0-1,-1-1 1,-1 0-1,0 0 1,-1-1-1,-1 0 1,0 0 0,-1 0-1,-1-1 1,3-28-1,-19 93-24,13-48-58,-3 17-14,2 0 0,0 0 0,1 0 0,3 32 0,-3-48 14,1 1 1,-1 0-1,0-1 1,1 1 0,0-1-1,-1 1 1,1-1-1,0 1 1,0-1-1,0 0 1,1 1 0,-1-1-1,1 0 1,-1 0-1,1 0 1,0 0 0,0 0-1,-1 0 1,1-1-1,1 1 1,-1 0-1,0-1 1,0 0 0,0 0-1,1 1 1,-1-1-1,1 0 1,-1-1-1,1 1 1,-1 0 0,1-1-1,-1 0 1,1 1-1,0-1 1,-1 0 0,1 0-1,0-1 1,-1 1-1,1 0 1,-1-1-1,1 0 1,-1 1 0,4-3-1,3 0 36,0-1 0,-1 0 1,1-1-1,-1 0 0,-1 0 0,1-1 0,-1 0 0,0 0 0,0-1 0,0 0 1,-1 0-1,10-14 0,-10 12-33,-1 0 0,1 0 1,-1 0-1,-1-1 0,0 0 0,0 0 1,-1 0-1,0 0 0,-1 0 0,0-1 1,1-14-1,-19 78-906,1 46-1644,14-54-6188</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39.470"/>
    </inkml:context>
    <inkml:brush xml:id="br0">
      <inkml:brushProperty name="width" value="0.025" units="cm"/>
      <inkml:brushProperty name="height" value="0.025" units="cm"/>
    </inkml:brush>
  </inkml:definitions>
  <inkml:trace contextRef="#ctx0" brushRef="#br0">0 1 11659,'0'0'7303,"4"45"-9833,18-26-1506,1-2-2018</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40.015"/>
    </inkml:context>
    <inkml:brush xml:id="br0">
      <inkml:brushProperty name="width" value="0.025" units="cm"/>
      <inkml:brushProperty name="height" value="0.025" units="cm"/>
    </inkml:brush>
  </inkml:definitions>
  <inkml:trace contextRef="#ctx0" brushRef="#br0">37 375 10442,'0'0'12828,"-1"-8"-12118,-3-25-299,-2 19-81,-2 16-313,-2 17-118,8-11 106,0 0 0,1 0 0,0 1 0,0-1 0,0 0 0,1 1 1,1-1-1,-1 1 0,2-1 0,-1 0 0,1 0 0,0 1 0,0-1 0,1-1 1,0 1-1,1 0 0,0-1 0,0 1 0,0-1 0,1 0 0,0-1 0,1 1 1,-1-1-1,12 9 0,-2-1 44,0 0 1,0 0-1,-2 2 0,0 0 1,19 30-1,-25-34 86,-2 0 0,1 0-1,-1 1 1,-1 0 0,0 0 0,-1 0 0,-1 0-1,0 0 1,1 24 0,-3-13 128,1-2 155,-1 0-1,-4 31 1,3-46-327,0 0 1,-1-1-1,0 1 0,0 0 0,-1-1 0,1 1 1,-1-1-1,-1 0 0,1 0 0,-1 0 0,-8 9 0,11-14-79,0 1 0,0-1 0,0 1-1,-1-1 1,1 0 0,0 0-1,0 0 1,-1 0 0,1 0-1,-1 0 1,1 0 0,-1 0-1,1 0 1,-1 0 0,1-1-1,-1 1 1,0-1 0,1 1-1,-1-1 1,0 0 0,0 0-1,1 0 1,-1 0 0,0 0 0,1 0-1,-1 0 1,0 0 0,0-1-1,1 1 1,-1-1 0,0 1-1,1-1 1,-1 0 0,1 1-1,-1-1 1,1 0 0,-1 0-1,1 0 1,0 0 0,-1 0-1,1-1 1,0 1 0,0 0 0,-2-2-1,-1-3-18,0 0 0,1 0 0,-1 0-1,1-1 1,1 1 0,-1-1 0,1 1 0,0-1-1,-2-12 1,2-7-89,1-1 0,1 1 0,1 0 0,1 0 0,1 0 0,11-37 0,56-153 98,-6 25-4,-52 145-320,-2-1 0,-2 0 1,2-87-1,-10 132 315,0-1 0,0 1-1,0-1 1,0 1 0,-1-1 0,1 1-1,-1-1 1,0 1 0,1-1 0,-1 1 0,0 0-1,-1-1 1,1 1 0,0 0 0,-3-3-1,3 4 6,0 0-1,0 1 1,0 0-1,0-1 1,0 1-1,0-1 1,0 1-1,0 0 1,0 0-1,-1 0 1,1 0-1,0 0 1,0 0-1,0 0 1,0 0-1,0 0 1,0 0-1,0 0 1,0 1-1,0-1 1,0 1-1,0-1 1,0 0-1,0 1 1,0 0-1,0-1 1,0 1-1,0-1 1,0 1-1,1 0 1,-1 0-1,0 0 1,0-1-1,1 1 1,-1 0-1,1 0 1,-1 0-1,0 2 1,-8 9 32,0 2 0,1-1 0,1 1 0,0 0 0,1 1 0,0-1 0,1 1 1,-3 18-1,1 3 201,1 0 1,-2 52 0,8-86-223,-1 5 31,1 0-1,0 0 0,0 0 1,1 0-1,0 0 0,3 12 1,-3-17-31,0 0-1,-1 0 1,2-1 0,-1 1 0,0 0-1,0-1 1,0 1 0,1-1 0,-1 1-1,1-1 1,-1 0 0,1 0 0,0 0-1,-1 0 1,1 0 0,0 0 0,0 0 0,0 0-1,-1-1 1,1 1 0,0 0 0,0-1-1,0 0 1,0 0 0,0 1 0,0-1-1,0 0 1,3-1 0,2 1 27,0-1-1,0 0 1,0 0-1,0 0 1,-1-1-1,1 0 1,0-1 0,-1 1-1,0-1 1,12-8-1,2-3-56,34-30 0,-40 30-73,1 2 0,1-1 0,25-14 0,-41 27 99,1 0-1,0 0 1,-1-1 0,1 1-1,-1 0 1,1 0-1,0 0 1,-1 0-1,1 0 1,0 0-1,-1 0 1,1 0 0,0 0-1,-1 0 1,1 0-1,0 0 1,-1 0-1,1 1 1,0-1 0,-1 0-1,1 0 1,-1 1-1,1-1 1,0 0-1,-1 1 1,1-1 0,-1 1-1,1-1 1,-1 1-1,1-1 1,-1 1-1,0-1 1,1 1 0,-1-1-1,0 1 1,1-1-1,-1 1 1,0 0-1,0-1 1,1 1 0,-1 0-1,0-1 1,0 1-1,0 0 1,0-1-1,0 1 1,0 0 0,0-1-1,0 1 1,0 0-1,0 0 1,0 49 821,-1-36-587,0 14 128,0-20-330,0 0 1,1 0-1,0 0 1,0 0-1,1 0 1,0 0-1,0 0 1,5 15-1,-5-22-89,0 0-1,-1 0 1,1 0-1,0-1 0,0 1 1,-1 0-1,1 0 0,0-1 1,0 1-1,0 0 1,0-1-1,0 1 0,0-1 1,0 1-1,0-1 0,0 0 1,0 1-1,1-1 1,-1 0-1,1 0 0,14-5-4062,-3-13-2425</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40.652"/>
    </inkml:context>
    <inkml:brush xml:id="br0">
      <inkml:brushProperty name="width" value="0.025" units="cm"/>
      <inkml:brushProperty name="height" value="0.025" units="cm"/>
    </inkml:brush>
  </inkml:definitions>
  <inkml:trace contextRef="#ctx0" brushRef="#br0">0 85 12812,'0'0'6764,"1"11"-5035,2 10-1025,0-1 0,2 0 0,8 27-1,-10-38-557,0-1 1,1 1-1,0-1 0,0 1 0,0-1 1,1-1-1,1 1 0,-1-1 0,1 0 1,0 0-1,11 9 0,-14-14-103,-1-1 0,1 0 0,0 1 0,0-1 1,0 0-1,0 0 0,0 0 0,0-1 0,0 1 0,0-1 0,0 0 0,0 0 0,0 0 0,0 0 0,0 0 0,0 0 0,1-1 1,-1 0-1,0 0 0,-1 0 0,1 0 0,0 0 0,0 0 0,0-1 0,-1 1 0,1-1 0,0 0 0,3-3 0,6-5 192,-1-1-1,1 0 0,-2 0 0,11-15 1,-19 23-227,27-38 254,45-83-1,-58 105-175,-16 19-86,0 0 1,1 0 0,-1 0 0,0 0-1,1 0 1,-1 0 0,0 0-1,1 0 1,-1 0 0,0 0 0,1 0-1,-1 0 1,1 0 0,-1 1 0,0-1-1,0 0 1,1 0 0,-1 0-1,0 1 1,1-1 0,-1 0 0,0 1-1,0-1 1,1 0 0,-1 0 0,0 1-1,0-1 1,0 0 0,0 1-1,1-1 1,-1 0 0,0 1 0,0-1-1,0 1 1,8 50 51,-6-30 68,-1-14-112,1 1 0,-1-1 0,1 0 0,1-1 0,-1 1 0,1 0 0,1-1 0,6 11 0,-9-15 4,1-1 1,-1 1-1,1-1 0,-1 0 0,1 1 1,0-1-1,-1 0 0,1 0 0,0 0 1,0 0-1,0-1 0,0 1 0,0 0 0,0-1 1,0 1-1,0-1 0,0 0 0,0 0 1,0 0-1,0 0 0,0 0 0,0 0 1,0 0-1,0-1 0,0 1 0,0-1 1,0 1-1,0-1 0,0 0 0,0 0 1,0 0-1,-1 0 0,1 0 0,0 0 0,2-3 1,10-7 99,0-1 1,-1 0 0,-1-1-1,0 0 1,-1-1 0,0-1-1,10-17 1,23-30-149,-43 61 13,-1 0 1,1 0-1,0 0 1,-1 0-1,1 0 1,0 1-1,-1-1 1,1 0-1,0 1 1,0-1 0,0 0-1,0 1 1,0-1-1,0 1 1,0-1-1,0 1 1,0-1-1,0 1 1,0 0-1,2-1 1,-2 2 14,-1-1 0,1 0 0,-1 1 0,1-1-1,0 1 1,-1-1 0,1 1 0,-1-1 0,1 1 0,-1 0 0,0-1 0,1 1-1,-1-1 1,0 1 0,1 0 0,-1-1 0,0 1 0,0 0 0,1-1 0,-1 1-1,0 0 1,0 1 0,1 54-388,-1-45 63,1 11-755,-3 24-5512,-1-41 883,-2-4-1970</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41.032"/>
    </inkml:context>
    <inkml:brush xml:id="br0">
      <inkml:brushProperty name="width" value="0.025" units="cm"/>
      <inkml:brushProperty name="height" value="0.025" units="cm"/>
    </inkml:brush>
  </inkml:definitions>
  <inkml:trace contextRef="#ctx0" brushRef="#br0">1 1 10314,'0'0'929,"25"52"-4453</inkml:trace>
  <inkml:trace contextRef="#ctx0" brushRef="#br0" timeOffset="1">370 177 11883,'0'0'9946,"-3"-8"-7976,3 7-1927,-16-28 1254,15 28-1257,0 0-1,0 0 0,0 1 1,0-1-1,0 1 0,0-1 0,0 1 1,0-1-1,0 1 0,0 0 0,0-1 1,0 1-1,-1 0 0,1 0 0,0 0 1,0 0-1,0 0 0,0 0 1,-1 0-1,1 0 0,0 1 0,0-1 1,0 0-1,0 1 0,0-1 0,0 1 1,0-1-1,0 1 0,0-1 1,0 1-1,0 0 0,0-1 0,0 1 1,0 0-1,-1 1 0,-4 4 58,0 0 1,1 0-1,-1 1 1,1 0-1,0 0 0,1 0 1,0 1-1,0 0 0,0-1 1,1 1-1,-3 11 0,3-8-48,0 0 0,1 1 0,0-1 0,1 1-1,0 0 1,1-1 0,1 22 0,0-31-51,0 1 1,0 0-1,0-1 1,0 1-1,1-1 0,-1 0 1,1 1-1,-1-1 1,1 0-1,0 0 0,0 0 1,0 0-1,0 0 1,0-1-1,0 1 0,0 0 1,1-1-1,-1 0 1,0 1-1,1-1 0,-1 0 1,1 0-1,0-1 1,-1 1-1,1 0 0,0-1 1,-1 0-1,1 1 1,4-1-1,4 0-127,0 0 0,0 0 0,0-1 0,-1 0 0,1 0 1,16-6-1,-17 4-525,0-1 1,0-1-1,0 0 1,15-10-1,-17 10-639,-1-1 1,1 0-1,-1-1 0,0 0 1,10-12-1,5-20-6549</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41.549"/>
    </inkml:context>
    <inkml:brush xml:id="br0">
      <inkml:brushProperty name="width" value="0.025" units="cm"/>
      <inkml:brushProperty name="height" value="0.025" units="cm"/>
    </inkml:brush>
  </inkml:definitions>
  <inkml:trace contextRef="#ctx0" brushRef="#br0">8 95 16784,'0'0'3299,"-2"9"-1068,0 4-1890,0 0-1,1 0 0,0 0 0,1 0 0,1 0 1,0 0-1,0-1 0,2 1 0,-1 0 0,6 13 1,0-8-171,-1 0 1,-1 1 0,-1-1 0,6 38 0,-13-131 2932,2 55-3126,0 0 1,-1-1-1,-1 1 0,-7-29 0,6 39 52,3 6-25,-1 1 1,0-1-1,1 1 1,-1-1 0,-1 1-1,1-1 1,0 1 0,-1 0-1,0-1 1,1 1-1,-1 0 1,-1 0 0,1 0-1,0 1 1,-1-1-1,-4-3 1,13 32-288,-2-21 273,0 0 0,0-1 1,0 1-1,1-1 0,-1 0 0,1 0 0,0 0 0,0-1 1,1 0-1,-1 0 0,1 0 0,-1 0 0,1-1 0,0 0 0,0 0 1,0-1-1,0 0 0,0 0 0,0 0 0,0-1 0,0 1 0,1-2 1,8 0-1,-7 0 19,-1 1 0,1-2 0,-1 1 0,0-1 1,0 0-1,0 0 0,0-1 0,0 0 0,0 0 0,0-1 0,-1 0 1,0 0-1,0-1 0,0 1 0,0-1 0,-1-1 0,0 1 0,0-1 1,5-7-1,-6 5 9,0 0 1,-1 0-1,1-1 0,-2 1 1,1-1-1,-1 0 1,-1 0-1,0 0 1,0 0-1,0-9 1,-1 17-24,0 1 0,0-1 1,0 0-1,1 1 1,-1-1-1,0 0 1,0 1-1,0-1 0,0 0 1,0 1-1,0-1 1,-1 0-1,1 1 0,0-1 1,0 1-1,0-1 1,-1 0-1,1 1 1,0-1-1,0 1 0,-1-1 1,1 1-1,-1-1 1,1 1-1,0-1 0,-1 1 1,1-1-1,-1 1 1,1-1-1,-1 1 1,1 0-1,-1-1 0,0 1 1,1 0-1,-1-1 1,1 1-1,-1 0 0,0 0 1,1 0-1,-1 0 1,1 0-1,-1-1 1,0 1-1,1 0 0,-1 0 1,0 0-1,1 1 1,-1-1-1,0 0 1,1 0-1,-1 0 0,0 0 1,1 1-1,-1-1 1,1 0-1,-1 1 0,1-1 1,-1 0-1,1 1 1,-1-1-1,1 1 1,-1-1-1,1 0 0,-2 2 1,-2 1-14,0 0 1,1 0-1,-1 1 1,0 0-1,1-1 1,0 1-1,-4 6 1,0 3 43,2 0 0,-1 1 1,2-1-1,0 1 0,0 0 0,-2 22 1,6-33-20,-1 0 1,1 0-1,-1 0 1,1 0-1,0 0 1,0 0-1,1 0 1,-1 0-1,1 0 1,-1 0-1,1 0 1,0 0 0,0 0-1,0-1 1,1 1-1,-1 0 1,0-1-1,1 1 1,0-1-1,0 1 1,0-1-1,0 0 1,0 0-1,0 0 1,0 0-1,1 0 1,-1 0-1,1-1 1,-1 1-1,1-1 1,0 0-1,-1 0 1,1 0 0,0 0-1,0 0 1,0 0-1,3 0 1,3 0 63,0-1-1,0 1 1,0-1 0,0-1 0,-1 0 0,11-2 0,-16 3-171,-1 0-1,0-1 0,0 0 1,0 1-1,0-1 1,0 0-1,0 0 0,0 0 1,0 0-1,-1 0 1,1 0-1,0-1 0,-1 1 1,1-1-1,0 1 1,-1-1-1,0 1 0,1-1 1,-1 0-1,0 0 1,0 0-1,0 0 0,0 1 1,0-1-1,-1-1 1,1 1-1,-1 0 0,1 0 1,-1 0-1,1 0 1,-1-2-1,0 3-352,0 0 0,0 0 0,0 1 0,0-1 0,0 0-1,-1 1 1,1-1 0,0 0 0,0 1 0,0-1 0,-1 1 0,1-1 0,0 0 0,-1 1 0,1-1 0,-1 1-1,1-1 1,0 1 0,-1-1 0,1 1 0,-1-1 0,1 1 0,-2-1 0,-8-7-13934</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42.142"/>
    </inkml:context>
    <inkml:brush xml:id="br0">
      <inkml:brushProperty name="width" value="0.025" units="cm"/>
      <inkml:brushProperty name="height" value="0.025" units="cm"/>
    </inkml:brush>
  </inkml:definitions>
  <inkml:trace contextRef="#ctx0" brushRef="#br0">119 1 17809,'0'0'2883,"-10"0"-620,6 0-2177,1-1-1,0 1 1,-1 0-1,1 1 1,-1-1 0,1 0-1,0 1 1,-1 0-1,1 0 1,0 0 0,-1 0-1,1 0 1,0 1-1,0 0 1,0-1-1,0 1 1,1 0 0,-1 0-1,0 1 1,1-1-1,-1 0 1,1 1 0,0 0-1,0-1 1,0 1-1,0 0 1,1 0-1,-1 0 1,1 0 0,-2 5-1,-3 10 3,1 1 0,-4 29-1,8-42-76,1 0-1,-1 1 1,1 0-1,0-1 1,0 1 0,1-1-1,-1 1 1,2-1-1,-1 1 1,1-1-1,2 7 1,-3-12 7,0 1 0,-1-1-1,1 0 1,0 1 0,0-1 0,0 0 0,0 0-1,0 1 1,0-1 0,0 0 0,0 0 0,1 0-1,-1-1 1,0 1 0,1 0 0,-1 0 0,0-1-1,1 1 1,-1-1 0,1 1 0,-1-1 0,1 1-1,-1-1 1,3 0 0,-2 0 54,1-1 0,-1 1 0,1-1-1,-1 1 1,1-1 0,-1 0 0,1 0 0,-1-1-1,0 1 1,1 0 0,-1-1 0,0 1 0,2-3 0,3-2 142,-1 0 0,0 0 1,-1-1-1,1 1 0,-1-1 1,-1-1-1,8-13 1,-6 4-172,-1 0 1,-1-1-1,-1 1 0,0-1 1,-1 0-1,0-23 1,-4 89-575,1-18-203,1 0 0,4 34 0,-3-61 554,-1-1 0,1 1 1,0 0-1,0-1 0,0 1 1,0-1-1,0 1 0,0-1 0,1 0 1,-1 1-1,1-1 0,0 0 1,0 0-1,-1 0 0,1 0 1,0-1-1,1 1 0,-1 0 1,3 1-1,-3-2-283,1 0 0,0 0-1,0 0 1,0 0 0,0 0 0,0 0 0,1-1-1,-1 1 1,0-1 0,0 0 0,0 0 0,0 0-1,0-1 1,1 1 0,-1-1 0,0 1 0,3-2-1,30-17-5787</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42.549"/>
    </inkml:context>
    <inkml:brush xml:id="br0">
      <inkml:brushProperty name="width" value="0.025" units="cm"/>
      <inkml:brushProperty name="height" value="0.025" units="cm"/>
    </inkml:brush>
  </inkml:definitions>
  <inkml:trace contextRef="#ctx0" brushRef="#br0">114 0 12588,'0'0'8296,"-10"7"-7202,1-1-862,1 1-1,0-1 1,0 2-1,0-1 1,1 1-1,0 0 1,1 1 0,0-1-1,0 1 1,1 1-1,0-1 1,0 1-1,1-1 1,1 1-1,-5 19 1,8-29-238,0 1-1,0-1 1,0 0 0,0 1-1,0-1 1,0 1 0,0-1-1,0 1 1,0-1 0,0 1-1,0-1 1,0 1 0,0-1-1,0 0 1,1 1 0,-1-1-1,0 1 1,0-1 0,1 0-1,-1 1 1,0-1-1,0 0 1,1 1 0,-1-1-1,0 0 1,1 1 0,-1-1-1,1 0 1,-1 0 0,0 1-1,1-1 1,0 0 0,20 1-13,21-11 33,-25 3-571,0 1-1,1 0 1,0 1-1,0 2 1,1-1-1,-1 2 0,0 1 1,29 0-1,-46 1 596,0 1 0,0-1 0,-1 0 0,1 0-1,0 1 1,0-1 0,-1 1 0,1-1 0,0 0-1,-1 1 1,1 0 0,0-1 0,-1 1 0,1-1-1,-1 1 1,1 0 0,-1-1 0,1 1 0,-1 0-1,0-1 1,1 1 0,-1 0 0,0 0-1,1-1 1,-1 1 0,0 0 0,0 0 0,0 0-1,0-1 1,1 1 0,-1 0 0,0 0 0,-1 0-1,1-1 1,0 1 0,0 0 0,0 0 0,0 0-1,-1-1 1,1 1 0,-1 1 0,-15 33 2469,-1-15-1926,-1 0 1,-27 24 0,41-40-682,0 0 1,-1 0 0,0-1-1,0 1 1,0-1 0,0 0-1,0-1 1,-1 1 0,1-1 0,-1 0-1,0 0 1,1 0 0,-1-1-1,0 0 1,0 0 0,0-1-1,-6 0 1,-2-8-3131,5-11-2188</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42.896"/>
    </inkml:context>
    <inkml:brush xml:id="br0">
      <inkml:brushProperty name="width" value="0.025" units="cm"/>
      <inkml:brushProperty name="height" value="0.025" units="cm"/>
    </inkml:brush>
  </inkml:definitions>
  <inkml:trace contextRef="#ctx0" brushRef="#br0">157 95 19891,'0'0'8712,"0"-8"-8621,0-2-98,0 5 17,1-1 0,-2 1-1,1-1 1,0 0 0,-1 1 0,0-1 0,-2-5 0,2 9-15,0 0 1,0 1-1,0-1 1,0 1 0,0-1-1,0 1 1,0 0 0,0-1-1,0 1 1,-1 0-1,1 0 1,-1 0 0,1 0-1,-1 0 1,1 0-1,-1 0 1,1 0 0,-1 1-1,0-1 1,0 0 0,1 1-1,-1 0 1,0-1-1,0 1 1,1 0 0,-1 0-1,0 0 1,0 0 0,0 0-1,-2 1 1,-1 0 1,1 0 0,-1 1 0,1-1 1,-1 1-1,1 0 0,0 0 0,-1 0 1,1 1-1,0-1 0,1 1 0,-1 0 1,0 0-1,1 0 0,0 1 0,0 0 1,0-1-1,0 1 0,0 0 0,1 0 1,-4 9-1,2-6 51,1 0 1,0 1-1,0 0 1,0 0-1,1 0 0,1 0 1,-1 0-1,2 0 1,-1 0-1,1 0 0,1 12 1,-1-17-37,1 0 0,-1-1 0,1 1 0,0 0 0,0-1 0,1 1 0,-1-1 0,0 1 0,1-1 0,-1 1 0,1-1 1,0 0-1,0 0 0,0 0 0,0 0 0,0 0 0,4 2 0,0-1 29,0 0 0,-1 0 0,1 0 0,0-1 0,1 0 1,-1 0-1,10 1 0,0-1-335,0-1 0,0 0 0,0-1 0,0-1 1,25-4-1,3-11-4025,1-8-3859</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44.852"/>
    </inkml:context>
    <inkml:brush xml:id="br0">
      <inkml:brushProperty name="width" value="0.025" units="cm"/>
      <inkml:brushProperty name="height" value="0.025" units="cm"/>
    </inkml:brush>
  </inkml:definitions>
  <inkml:trace contextRef="#ctx0" brushRef="#br0">59 485 13773,'0'0'1933,"0"-8"-86,0-65 3731,0 73-5530,0 0 1,1 0-1,-1-1 0,0 1 1,0 0-1,0 0 0,0 0 0,0 0 1,0 0-1,0-1 0,0 1 0,0 0 1,0 0-1,0 0 0,0 0 1,0-1-1,0 1 0,0 0 0,0 0 1,0 0-1,0 0 0,0-1 0,0 1 1,0 0-1,0 0 0,0 0 1,0 0-1,0 0 0,-1 0 0,1-1 1,0 1-1,0 0 0,0 0 0,0 0 1,0 0-1,0 0 0,0 0 1,-1 0-1,1-1 0,0 1 0,0 0 1,0 0-1,0 0 0,0 0 0,-1 0 1,1 0-1,0 0 0,0 0 1,0 0-1,0 0 0,-1 0 0,1 0 1,0 0-1,0 0 0,0 0 0,-9 10 696,-5 15-726,8-10-11,1 0-1,0 0 1,0 0 0,2 1 0,0 0 0,0 0-1,2 0 1,0 0 0,1 0 0,3 29 0,-3-43-8,1-1 0,-1 1 0,0-1 0,1 0 0,-1 1 0,1-1 0,0 1 0,-1-1 0,1 0 1,0 0-1,0 1 0,0-1 0,0 0 0,0 0 0,0 0 0,0 0 0,0 0 0,0 0 0,0 0 1,1-1-1,-1 1 0,0 0 0,1-1 0,-1 1 0,0-1 0,1 1 0,-1-1 0,1 0 0,-1 1 1,1-1-1,-1 0 0,1 0 0,-1 0 0,1 0 0,-1 0 0,1-1 0,-1 1 0,0 0 0,2-1 1,2-1 1,0 0 1,0 0 0,-1 0 0,1 0 0,-1-1-1,1 1 1,-1-1 0,0 0 0,0-1 0,5-5 0,3-6 30,-1 0 1,-1-1 0,0 0-1,-1-1 1,-1 0 0,-1-1-1,0 1 1,-1-1 0,-1-1 0,-1 1-1,0-1 1,-2 0 0,0 1-1,-1-1 1,-1-21 0,-6 7 69,6 32-100,-1-1 0,1 1 1,-1 0-1,1 0 0,-1 0 0,1 0 1,-1 0-1,1 0 0,-1 1 0,0-1 0,0 0 1,1 0-1,-1 0 0,0 1 0,0-1 1,0 0-1,0 1 0,0-1 0,0 1 1,0-1-1,0 1 0,0-1 0,0 1 0,0 0 1,-2-1-1,2 2-12,0-1 1,0 0 0,0 1-1,1-1 1,-1 1 0,0 0-1,0-1 1,0 1-1,0 0 1,1-1 0,-1 1-1,0 0 1,1 0-1,-1 0 1,0 0 0,1 0-1,-1 0 1,1 0 0,0 0-1,-1 0 1,1 0-1,0 0 1,-1 0 0,1 0-1,0 0 1,0 0-1,0 0 1,0 0 0,0 0-1,0 0 1,0 0-1,1 1 1,0 45-100,-1-43 95,0-2-3,0 0 0,0 0 0,0 0-1,0 0 1,1 0 0,-1 0-1,1 0 1,-1-1 0,1 1-1,0 0 1,-1 0 0,1 0-1,0-1 1,0 1 0,0-1-1,1 1 1,-1-1 0,0 1-1,0-1 1,1 1 0,-1-1-1,1 0 1,-1 0 0,1 0 0,0 0-1,-1 0 1,1 0 0,0 0-1,0-1 1,0 1 0,0-1-1,2 1 1,0-1 0,-1 0 0,0 0 0,0 0 0,0-1 0,0 1 0,0-1 0,0 0-1,0 0 1,0 0 0,0 0 0,0 0 0,0-1 0,-1 0 0,1 1 0,0-1 0,-1 0 0,0 0 0,1 0 0,3-5 0,4-6 80,-1 0 0,0-1 1,-1 0-1,0 0 1,-1-1-1,-1 0 1,0 0-1,-1 0 1,-1-1-1,3-18 1,-1-13 160,-2-1 1,-2-53 0,-2 150-227,-1 28-18,4-1 1,12 81-1,-10-131 16,0-1 1,2 0-1,1-1 0,0 1 0,2-2 1,1 1-1,1-1 0,1-1 1,1 0-1,19 23 0,-6-14 28,-7-9-132,-1 1 1,18 29-1,-33-46 100,-1 1 0,1-1 0,-1 0 0,0 1-1,-1 0 1,0 0 0,0 0 0,0 0 0,-1 0-1,0 0 1,0 0 0,-1 0 0,0 1 0,-1 7-1,1-14 43,0 0 0,-1 0 0,1 0 0,0 0 0,-1 0 0,1 0 0,-1-1 0,1 1 0,-1 0 0,0 0 0,1-1 0,-1 1 0,0 0 0,1-1 0,-1 1 0,0 0 0,0-1 0,1 1 0,-1-1 0,0 1 0,0-1 0,0 0 0,0 1 0,0-1 0,0 0 0,0 0 0,0 0 0,0 1 0,0-1 0,1 0 0,-1 0 0,0 0 0,0-1 0,0 1 0,0 0 0,0 0 0,0 0 0,0-1 0,0 1 0,0 0 0,0-1 0,0 1 0,1-1 0,-2 0 0,-4-1 143,0-1 1,0 0-1,1 0 1,0-1-1,-9-6 1,-2-5-171,1 0 0,1-1 0,0-1-1,2 0 1,0-1 0,0 0 0,2-1 0,0 0 0,2-1 0,0 0 0,1 0 0,0-1 0,2 0 0,1 0-1,1 0 1,-1-24 0,4 40-132,0 0 1,0 0-1,1 0 0,0 1 0,0-1 0,1 0 1,-1 1-1,1-1 0,0 1 0,0-1 0,0 1 1,1 0-1,5-8 0,2 1-1355,1 0 0,0 1 0,15-11-1,-11 9-919,29-23-8437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48.710"/>
    </inkml:context>
    <inkml:brush xml:id="br0">
      <inkml:brushProperty name="width" value="0.025" units="cm"/>
      <inkml:brushProperty name="height" value="0.025" units="cm"/>
    </inkml:brush>
  </inkml:definitions>
  <inkml:trace contextRef="#ctx0" brushRef="#br0">38 1 14350,'0'0'11050,"-34"52"-10313,31-33-161,3-1-255,0-1-161,0 1-96,14-4 0,-1-1 0,3-2-480,-2-5-962,1-6-1280,-5 0-1506,-1-9-3395</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45.776"/>
    </inkml:context>
    <inkml:brush xml:id="br0">
      <inkml:brushProperty name="width" value="0.025" units="cm"/>
      <inkml:brushProperty name="height" value="0.025" units="cm"/>
    </inkml:brush>
  </inkml:definitions>
  <inkml:trace contextRef="#ctx0" brushRef="#br0">0 1 18578,'0'0'3571,"0"13"-2962,0-1-436,0 148 789,25 196 1,-23-347-949,-2 1 6,1 0 0,1 0 0,0 0 0,0 0 0,1 0 0,0-1 0,1 1 0,0-1 0,0 0 0,11 16 0,-14-25-7,-1 1-1,1 0 1,0-1-1,-1 1 1,1-1-1,0 1 0,0-1 1,-1 1-1,1-1 1,0 1-1,0-1 1,0 0-1,0 1 0,0-1 1,-1 0-1,1 0 1,0 0-1,0 0 1,0 0-1,0 0 0,0 0 1,0 0-1,0 0 1,0 0-1,0 0 1,-1 0-1,1-1 0,0 1 1,0 0-1,0-1 1,0 1-1,0-1 1,-1 1-1,1-1 1,0 1-1,-1-1 0,1 0 1,0 1-1,-1-1 1,2-1-1,17-31 866,-5-5-552,-3 0 1,-1 0-1,-2-1 0,6-58 0,-5-161 269,-7 283-765,0 0-1,2 0 0,1 0 0,16 46 0,-19-66 166,-1-1-1,1 0 0,0 0 1,0 0-1,1 0 0,-1 0 1,1 0-1,0 0 0,0-1 1,0 1-1,0-1 0,0 0 1,1 0-1,7 5 0,-8-7 12,-1 0 0,1 0-1,-1 0 1,1-1 0,-1 1 0,1-1-1,-1 0 1,1 0 0,0 0-1,-1 0 1,1 0 0,-1 0-1,1 0 1,-1-1 0,1 0 0,-1 1-1,1-1 1,-1 0 0,1 0-1,-1 0 1,0-1 0,0 1 0,1 0-1,-1-1 1,0 0 0,0 1-1,2-5 1,8-5 12,-2-2-1,0 1 1,0-1-1,-1-1 1,-1 0-1,0 0 1,-1-1-1,0 0 1,-1 0-1,-1 0 1,-1-1-1,0 0 1,-1 0-1,-1 0 1,0 0-1,-1 0 1,-2-28-1,1 44-22,0-1 1,0 0-1,0 1 0,0-1 0,0 0 0,0 1 1,0-1-1,0 1 0,0-1 0,0 0 1,-1 1-1,1-1 0,0 1 0,0-1 1,-1 0-1,1 1 0,-1-1 0,1 1 0,0-1 1,-1 1-1,1-1 0,-1 1 0,1 0 1,-1-1-1,1 1 0,-1-1 0,1 1 1,-1 0-1,0 0 0,0-1 0,-17 11-286,-10 30-119,17-6 411,1 1 0,2-1 0,1 1-1,2 1 1,1-1 0,2 66 0,2-96 9,0 0 1,0 1-1,1-1 1,-1 0 0,1 0-1,1 0 1,-1 1 0,1-1-1,-1 0 1,2-1-1,-1 1 1,0 0 0,1-1-1,0 1 1,0-1 0,5 6-1,-5-8 9,0 0-1,1 0 0,-1 0 1,0 0-1,1 0 0,0 0 1,-1-1-1,1 0 1,0 0-1,0 0 0,0 0 1,0-1-1,0 1 0,0-1 1,0 0-1,0 0 1,0-1-1,0 1 0,0-1 1,0 0-1,-1 0 0,7-2 1,0-1 20,-1 0 1,0-1-1,0 0 0,0 0 1,-1-1-1,1 0 0,-1-1 1,-1 0-1,1 0 1,-1 0-1,11-17 0,-5 7-7,-1-1-1,-1 0 1,-1-1-1,14-34 1,-10-4 81,-15 51-132,-7 35-97,2-7 110,2-1 0,0 1 0,1 0 0,1 0 0,1 0 0,4 39 0,-3-59-5,0 0 1,0 0-1,1-1 0,-1 1 1,1 0-1,-1-1 1,1 1-1,-1 0 1,1-1-1,0 1 0,0-1 1,0 1-1,0-1 1,0 1-1,0-1 1,0 0-1,0 1 0,0-1 1,1 0-1,-1 0 1,1 0-1,-1 0 1,1 0-1,-1 0 0,1-1 1,-1 1-1,1 0 1,0-1-1,-1 1 1,1-1-1,0 1 0,-1-1 1,1 0-1,0 0 1,0 0-1,-1 0 1,1 0-1,0 0 0,0-1 1,-1 1-1,1 0 1,0-1-1,-1 0 1,1 1-1,0-1 0,1-1 1,39-21-2378,-11-2-3573,-3-6-5559</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46.516"/>
    </inkml:context>
    <inkml:brush xml:id="br0">
      <inkml:brushProperty name="width" value="0.025" units="cm"/>
      <inkml:brushProperty name="height" value="0.025" units="cm"/>
    </inkml:brush>
  </inkml:definitions>
  <inkml:trace contextRef="#ctx0" brushRef="#br0">0 1 15567,'0'0'5482,"1"12"-4836,1 29-107,-2-7-253,2-1 0,2 1-1,9 42 1,-12-75-273,-1 1 0,1 0 1,-1-1-1,1 1 0,-1-1 0,1 1 1,0-1-1,0 1 0,0-1 0,0 1 1,0-1-1,0 0 0,0 1 0,0-1 1,0 0-1,1 0 0,-1 0 0,0 0 1,1 0-1,-1 0 0,1 0 0,-1-1 1,4 2-1,-3-2 39,1 0 0,-1 0 0,0 0 0,1-1 0,-1 1 0,0 0 0,1-1-1,-1 0 1,0 0 0,0 0 0,0 0 0,0 0 0,0 0 0,0 0 0,2-2 0,8-6 183,-1-1 0,0-1 0,0 0-1,8-12 1,-17 21-247,27-39 108,-23 31-81,1 0 1,0 0-1,1 0 0,0 1 0,13-11 0,-20 19-11,-1 1 0,1-1 1,0 1-1,-1-1 0,1 1 0,0 0 0,-1 0 1,1-1-1,0 1 0,0 0 0,-1 0 0,1 0 0,0-1 1,0 1-1,-1 0 0,1 0 0,0 0 0,0 1 0,0-1 1,-1 0-1,1 0 0,0 0 0,0 0 0,-1 1 0,1-1 1,0 0-1,-1 1 0,1-1 0,0 1 0,-1-1 1,1 0-1,-1 1 0,1 0 0,0-1 0,-1 1 0,1-1 1,-1 1-1,0 0 0,1-1 0,-1 1 0,1 0 0,-1-1 1,0 1-1,0 0 0,1-1 0,-1 1 0,0 1 0,12 47 403,-9-37-261,-1 1 4,0-2-147,0 0-1,1 0 0,7 19 1,-9-29 11,-1 0 0,0 0 1,1 0-1,-1 1 1,1-1-1,-1 0 1,1 0-1,0 0 1,-1 0-1,1 0 1,0 0-1,0-1 1,-1 1-1,1 0 1,0 0-1,0 0 1,0-1-1,0 1 1,0-1-1,0 1 1,0-1-1,0 1 1,1-1-1,-1 1 1,0-1-1,0 0 1,0 0-1,0 1 1,1-1-1,-1 0 1,0 0-1,0 0 0,0 0 1,0-1-1,1 1 1,-1 0-1,0 0 1,0-1-1,0 1 1,0-1-1,0 1 1,0-1-1,0 1 1,2-2-1,5-6 169,-1-1-1,1 1 1,-2-2-1,1 1 1,-1-1-1,-1 0 1,0 0-1,0 0 1,4-15-1,-1 6-170,1-6 3,-7 18-25,1-1 1,0 1-1,0-1 1,0 1 0,1 0-1,0 1 1,0-1 0,10-11-1,-13 18-12,-1 0 0,1 0 0,-1 0-1,0 0 1,1 0 0,-1 0 0,1 1 0,-1-1-1,0 0 1,1 0 0,-1 0 0,0 1 0,1-1-1,-1 0 1,0 1 0,0-1 0,1 0-1,-1 0 1,0 1 0,0-1 0,1 1 0,-1-1-1,0 0 1,0 1 0,0-1 0,0 0 0,0 1-1,1-1 1,-1 1 0,0-1 0,0 0 0,0 1-1,0-1 1,0 1 0,0-1 0,0 0-1,0 1 1,-1-1 0,1 1 0,2 19-136,-2 22-133,-1-29-580,1 1 1,0-1-1,1 1 1,0-1-1,4 13 0,-5-25 667,0-1-1,1 1 1,-1-1-1,0 1 0,0-1 1,0 0-1,0 1 0,1-1 1,-1 0-1,0 1 0,0-1 1,1 1-1,-1-1 0,0 0 1,1 0-1,-1 1 1,0-1-1,1 0 0,-1 1 1,0-1-1,1 0 0,-1 0 1,1 0-1,-1 1 0,0-1 1,1 0-1,-1 0 1,1 0-1,-1 0 0,1 0 1,-1 0-1,0 0 0,1 0 1,-1 0-1,1 0 0,-1 0 1,1 0-1,0-1 1,6-2-6293</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46.898"/>
    </inkml:context>
    <inkml:brush xml:id="br0">
      <inkml:brushProperty name="width" value="0.025" units="cm"/>
      <inkml:brushProperty name="height" value="0.025" units="cm"/>
    </inkml:brush>
  </inkml:definitions>
  <inkml:trace contextRef="#ctx0" brushRef="#br0">82 0 14350,'0'0'2994,"-6"12"-874,-3 6-1639,-33 74 2600,37-80-2611,1 1-1,0-1 1,0 0-1,2 1 1,-3 25-1,5-37-471,0-1 0,0 0 0,0 1 1,0-1-1,0 0 0,0 0 0,0 1 0,0-1 0,0 0 0,0 1 0,1-1 0,-1 0 0,0 1 1,0-1-1,0 0 0,0 0 0,1 1 0,-1-1 0,0 0 0,0 0 0,1 0 0,-1 1 1,0-1-1,1 0 0,-1 0 0,0 0 0,0 0 0,1 0 0,-1 1 0,0-1 0,1 0 0,-1 0 1,0 0-1,1 0 0,-1 0 0,0 0 0,1 0 0,-1 0 0,0 0 0,1 0 0,-1 0 0,0-1 1,1 1-1,-1 0 0,0 0 0,0 0 0,1 0 0,-1 0 0,0 0 0,1-1 0,-1 1 1,0 0-1,0 0 0,1-1 0,16-10 149,29-39 166,3-4-966,-45 50 598,0 1 0,0 0 1,0 0-1,0 0 0,0 1 0,1-1 0,-1 1 0,1 0 0,0 0 0,-1 0 0,6 0 1,-9 2 50,0 0 0,0 0 0,0 0 0,0 0 1,0 0-1,0 0 0,0 0 0,0 0 1,0 1-1,0-1 0,0 0 0,-1 1 1,1-1-1,0 1 0,0-1 0,0 1 1,-1-1-1,1 1 0,0 0 0,0-1 1,-1 1-1,1 0 0,-1-1 0,1 1 1,0 0-1,-1 0 0,1 0 0,-1-1 1,0 1-1,1 0 0,-1 0 0,0 0 0,0 0 1,1 0-1,-1 1 0,5 46 219,-1-12-161,-3-35-45,-1-1 0,0 1 0,1 0 0,-1-1 1,1 1-1,-1-1 0,1 1 0,-1 0 0,1-1 0,0 1 0,-1-1 0,1 0 0,-1 1 1,1-1-1,0 1 0,0-1 0,-1 0 0,1 0 0,0 1 0,0-1 0,-1 0 0,1 0 1,0 0-1,0 0 0,-1 0 0,1 0 0,0 0 0,0 0 0,-1 0 0,1 0 0,0 0 1,0 0-1,-1-1 0,1 1 0,0 0 0,0-1 0,-1 1 0,1 0 0,0-1 0,-1 1 1,1-1-1,-1 1 0,1-1 0,0 1 0,-1-1 0,1 0 0,-1 0 0,27-28 463,-26 28-484,19-35-11,0 0-1636,-5 19-2585,-11 26-1059,-2 43 4184,-2-29-893,0-5-898</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47.245"/>
    </inkml:context>
    <inkml:brush xml:id="br0">
      <inkml:brushProperty name="width" value="0.025" units="cm"/>
      <inkml:brushProperty name="height" value="0.025" units="cm"/>
    </inkml:brush>
  </inkml:definitions>
  <inkml:trace contextRef="#ctx0" brushRef="#br0">0 182 17264,'0'0'9385,"12"-6"-8830,4-3-490,0-1 0,-1-1 0,25-21 0,-35 28-93,0-1 0,0 0 0,0 0-1,-1 0 1,0-1 0,0 1 0,0-1 0,-1 0 0,1 0 0,-1 0-1,-1 0 1,1-1 0,-1 1 0,-1-1 0,1 0 0,0-6 0,-2 12 22,0 1 0,0 0 1,0-1-1,0 1 1,0 0-1,0-1 0,0 1 1,0 0-1,0-1 1,0 1-1,-1 0 1,1-1-1,0 1 0,0 0 1,0-1-1,0 1 1,-1 0-1,1 0 1,0-1-1,0 1 0,-1 0 1,1 0-1,0-1 1,-1 1-1,1 0 1,0 0-1,0 0 0,-1 0 1,1 0-1,0-1 1,-1 1-1,1 0 0,0 0 1,-1 0-1,1 0 1,0 0-1,-1 0 1,1 0-1,-1 0 0,1 0 1,0 0-1,-1 0 1,1 0-1,0 0 1,-1 1-1,1-1 0,0 0 1,-1 0-1,1 0 1,0 0-1,0 1 0,-1-1 1,1 0-1,0 0 1,0 0-1,-1 1 1,1-1-1,0 0 0,0 1 1,-1-1-1,-18 16-22,11-6 14,1 0-1,0 0 1,0 1-1,1 0 1,0 0-1,1 1 1,0 0-1,1 0 1,1 0-1,0 0 1,0 0-1,1 1 1,0 16-1,1-28-11,1 0-1,0 0 1,0 0-1,0 0 0,0 0 1,1 0-1,-1 0 1,0 0-1,0-1 1,0 1-1,1 0 0,-1 0 1,1 0-1,-1 0 1,1 0-1,-1 0 1,1-1-1,-1 1 0,1 0 1,0 0-1,-1-1 1,1 1-1,0 0 1,-1-1-1,1 1 0,0-1 1,0 1-1,0-1 1,0 1-1,0-1 1,0 1-1,0-1 0,-1 0 1,1 0-1,0 0 1,0 1-1,0-1 1,0 0-1,0 0 0,0 0 1,0 0-1,0-1 1,0 1-1,0 0 1,0 0-1,0 0 0,0-1 1,0 1-1,0-1 1,0 1-1,0-1 1,0 0-1,5-1-382,0-1 1,-1 1-1,1-1 1,-1-1-1,0 1 1,0-1-1,6-6 1,1-3-1929,-1-1 0,0-1 0,10-19 0,5-16-6049</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47.606"/>
    </inkml:context>
    <inkml:brush xml:id="br0">
      <inkml:brushProperty name="width" value="0.025" units="cm"/>
      <inkml:brushProperty name="height" value="0.025" units="cm"/>
    </inkml:brush>
  </inkml:definitions>
  <inkml:trace contextRef="#ctx0" brushRef="#br0">78 1 2338,'0'0'16597,"-6"10"-14397,-6 14-1645,1 1 0,1 0 0,1 0 0,1 1 0,2 0 0,0 1 1,2 0-1,-1 41 0,4-43-486,2-1 1,0 1-1,2 0 1,1-1-1,1 0 1,8 24-1,-1-8-33,-4-16-588,-9-67 369,-1 22 162,-2 0 1,-9-34-1,1 9 259,52 44-3372,61 6-6993,-64-4 1170</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48.281"/>
    </inkml:context>
    <inkml:brush xml:id="br0">
      <inkml:brushProperty name="width" value="0.025" units="cm"/>
      <inkml:brushProperty name="height" value="0.025" units="cm"/>
    </inkml:brush>
  </inkml:definitions>
  <inkml:trace contextRef="#ctx0" brushRef="#br0">148 150 12716,'0'0'2696,"-10"4"-310,0 0-1903,0 0 0,0 1 0,0 0-1,1 1 1,0 0 0,-14 12 0,18-14-186,0 1-1,0 0 1,0 0 0,1 0 0,0 0 0,0 1-1,0 0 1,1-1 0,0 1 0,0 1-1,1-1 1,-1 0 0,1 1 0,-1 8 0,2-14-292,1-1 1,0 1 0,0 0-1,0 0 1,0 0 0,0 0 0,0 0-1,0-1 1,0 1 0,0 0-1,1 0 1,-1 0 0,0 0 0,0-1-1,1 1 1,-1 0 0,1 0-1,-1 0 1,0-1 0,1 1 0,0 0-1,-1-1 1,1 1 0,-1 0-1,1-1 1,0 1 0,-1-1-1,3 2 1,-1-2 12,0 1-1,0 0 0,1-1 0,-1 1 1,0-1-1,1 0 0,-1 0 1,0 0-1,1 0 0,3-1 1,4 0 73,-1-1 0,0 0 0,0-1 0,15-7 0,44-31-90,-55 31-8,0 2 0,0-1 0,1 2 1,1-1-1,-1 2 0,1 0 0,20-5 1,-34 11 9,0-1 0,0 1 0,0 0 0,0-1 1,0 1-1,0 0 0,0 0 0,0 0 1,0 0-1,0 0 0,0 0 0,0 0 0,0 0 1,0 0-1,0 0 0,0 1 0,0-1 0,0 0 1,0 1-1,0-1 0,0 1 0,0-1 1,0 1-1,-1-1 0,1 1 0,0 0 0,0-1 1,-1 1-1,1 0 0,0 0 0,-1-1 0,1 1 1,-1 0-1,1 0 0,-1 0 0,1 0 1,-1 0-1,1 0 0,-1 0 0,0 0 0,0 0 1,1 0-1,-1 0 0,0 0 0,0 0 1,0 0-1,0 0 0,0 0 0,0 0 0,-1 2 1,4 19 29,-3-22-25,1 0 0,-1 1 1,0-1-1,0 0 0,1 1 0,-1-1 0,0 0 0,1 0 0,-1 1 0,0-1 1,1 0-1,-1 0 0,0 0 0,1 0 0,-1 1 0,1-1 0,-1 0 0,0 0 1,1 0-1,-1 0 0,1 0 0,-1 0 0,0 0 0,1 0 0,-1 0 0,1 0 1,-1 0-1,0 0 0,1 0 0,-1-1 0,0 1 0,1 0 0,-1 0 1,1 0-1,-1 0 0,0-1 0,1 1 0,-1 0 0,0 0 0,0-1 0,1 1 1,-1 0-1,0-1 0,1 1 0,-1 0 0,0-1 0,0 1 0,0 0 0,0-1 1,1 1-1,-1 0 0,0-1 0,0 1 0,0-1 0,14-20 479,5-19-727,0 1-2196,-13 31 630,-4 13-267,-2-4 2108,0 1 0,0-1-1,0 1 1,0-1 0,1 1 0,-1-1 0,1 1 0,-1-1 0,1 0-1,-1 1 1,1-1 0,-1 1 0,1-1 0,0 0 0,0 0 0,0 1-1,0-1 1,0 0 0,0 0 0,0 0 0,0 0 0,3 1 0,-1 0 37,0-1 1,0 0-1,0 1 1,0-2-1,1 1 0,-1 0 1,0 0-1,1-1 1,-1 0-1,4 0 1,1 0 51,1 0 0,-1-1 1,0-1-1,0 1 0,0-1 0,0-1 1,0 1-1,8-5 0,-4 0-54,0 0 0,-1-1 0,0 0 0,0-1 0,-1-1 0,0 1 0,10-14 0,-11 12-641,-1-1 0,-1 0 0,0 0 0,9-21 0,-18 41 761,1 1 1,0-1 0,1 0 0,0 1 0,0-1 0,2 13 0,0 11 362,-2-22-322,1 1 1,1-1-1,-1 1 0,1-1 0,1 0 0,0 0 0,1 0 0,8 17 0,3 0-281,30 41-1,-34-55-187,-1 1-1,0 0 0,-1 0 1,-1 1-1,0 1 1,-1-1-1,-1 1 0,0 0 1,-1 0-1,3 20 0,-8-33 269,0 0-1,0 0 1,0 1-1,0-1 1,0 0-1,-1 0 0,1 0 1,-1 0-1,0 0 1,0 0-1,0 0 1,0 0-1,-1-1 0,1 1 1,-1 0-1,1-1 1,-1 1-1,0-1 0,-4 5 1,2-4 152,0 0-1,-1 0 1,1 0 0,-1-1-1,1 1 1,-1-1 0,0 0-1,0 0 1,0-1 0,0 0-1,-6 2 1,3-2 92,-1 0 1,1 0-1,0-1 1,-1 0-1,1-1 0,0 0 1,-1 0-1,1 0 0,0-1 1,0 0-1,0-1 1,0 0-1,0 0 0,1-1 1,-8-4-1,6 1-240,1-1 0,0 1 0,0-1 0,0-1 0,1 1-1,1-1 1,-1-1 0,2 1 0,-1-1 0,1 0 0,1 0 0,-5-14 0,7 18-71,1-1 1,-1 1 0,1 0-1,1-1 1,-1 1 0,1-1-1,0 1 1,1-1 0,-1 1-1,1-1 1,1 1 0,-1-1-1,1 1 1,0 0 0,0 0-1,1 0 1,0 0 0,0 0-1,0 1 1,1-1 0,0 1-1,7-7 1,3-2-252,1 1-1,0 0 0,1 2 1,25-15-1,34-16-3905,-67 38 3478,40-21-4867</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48.893"/>
    </inkml:context>
    <inkml:brush xml:id="br0">
      <inkml:brushProperty name="width" value="0.025" units="cm"/>
      <inkml:brushProperty name="height" value="0.025" units="cm"/>
    </inkml:brush>
  </inkml:definitions>
  <inkml:trace contextRef="#ctx0" brushRef="#br0">11 1 20083,'0'9'262,"-5"103"1565,1-69-1414,2 0 0,2 0 0,2 0-1,9 48 1,-11-87-396,1 1-1,0-1 0,0 1 1,1-1-1,-1 0 1,1 0-1,0 0 1,0 0-1,0 0 0,0 0 1,1-1-1,0 1 1,0-1-1,0 1 0,0-1 1,0 0-1,1 0 1,-1-1-1,1 1 0,0-1 1,0 1-1,0-1 1,0 0-1,0-1 0,0 1 1,0-1-1,1 0 1,-1 0-1,0 0 0,1 0 1,-1-1-1,1 0 1,-1 0-1,1 0 0,-1-1 1,1 1-1,-1-1 1,0 0-1,1 0 1,5-3-1,3-1 3,-1-1 1,1-1-1,-1 0 1,18-14-1,-23 15-72,1 0-1,0 0 1,0 1-1,0 0 1,0 1-1,1-1 1,0 2-1,0-1 1,0 1-1,0 1 1,1-1-1,11 0 1,-20 3 53,0 0-1,-1 0 1,1 0-1,0 0 1,0 1-1,-1-1 1,1 0-1,0 0 1,0 1-1,-1-1 1,1 0-1,0 1 1,-1-1-1,1 1 1,-1-1 0,1 0-1,0 1 1,-1 0-1,1-1 1,-1 1-1,1-1 1,-1 1-1,0 0 1,1-1-1,-1 1 1,0 0-1,1-1 1,-1 2-1,1 27 432,-2-22-210,0 0-1,-1 0 1,0 0-1,0 0 1,-7 11-1,2-9 8,0 0 0,-1-1 0,0 0 0,-1-1 0,0 0 0,0 0 0,0-1 1,-1 0-1,0-1 0,0 0 0,0 0 0,-1-1 0,1 0 0,-1-1 0,0-1 0,0 1 0,0-2 0,-1 0 0,1 0 0,-22-1 0,31 0-346,-1 0 1,1 0-1,0 0 1,0 0-1,0-1 1,-1 1-1,1 0 0,0-1 1,0 0-1,0 1 1,0-1-1,0 0 1,0 0-1,0 0 1,0 0-1,0-1 1,0 1-1,1 0 0,-1-1 1,0 1-1,1-1 1,-1 0-1,1 1 1,0-1-1,0 0 1,-1 0-1,1 0 0,0 0 1,0 0-1,1 0 1,-1 0-1,0 0 1,1 0-1,-1-1 1,1 1-1,0 0 1,0-4-1,0 1-659,1 0-1,-1 0 1,1 1-1,0-1 1,1 1 0,-1-1-1,1 1 1,0-1-1,0 1 1,0 0 0,1 0-1,0 0 1,-1 0-1,1 0 1,1 0 0,-1 1-1,5-4 1,31-20-10450</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49.270"/>
    </inkml:context>
    <inkml:brush xml:id="br0">
      <inkml:brushProperty name="width" value="0.025" units="cm"/>
      <inkml:brushProperty name="height" value="0.025" units="cm"/>
    </inkml:brush>
  </inkml:definitions>
  <inkml:trace contextRef="#ctx0" brushRef="#br0">109 82 19699,'0'0'3918,"-9"-3"-2904,5 2-973,2 0-10,-1 0 0,1 0 0,0 0-1,-1 0 1,1 0 0,-1 1 0,1-1-1,-1 1 1,1 0 0,-1 0 0,1 0-1,-1 0 1,1 0 0,0 0 0,-1 1-1,1-1 1,-1 1 0,1 0 0,-1 0-1,1 0 1,0 0 0,0 0 0,0 0-1,-1 0 1,1 1 0,0-1 0,0 1-1,1 0 1,-1-1 0,0 1 0,-2 4-1,1-1-15,0 1-1,0-1 0,1 1 0,0 0 0,0 0 1,0 0-1,1 0 0,0 0 0,0 0 1,1 0-1,-1 0 0,1 0 0,1 0 1,0 7-1,-1-12-5,0 0 0,0 0 0,1 0 0,-1 0 1,0 0-1,0-1 0,1 1 0,-1 0 0,1 0 0,-1-1 0,0 1 1,1 0-1,0 0 0,-1-1 0,1 1 0,-1-1 0,1 1 1,0 0-1,-1-1 0,1 1 0,0-1 0,0 0 0,-1 1 0,1-1 1,0 0-1,1 1 0,27-3 470,-23 0-381,1-1 1,-1 1-1,1-1 0,-1-1 1,0 1-1,7-6 0,-5 2-66,0 0 1,-1-1-1,0 1 0,0-2 0,0 1 0,-1-1 0,0 0 0,-1 0 0,0 0 0,0-1 0,-1 0 0,0 0 0,-1 0 0,0 0 0,-1-1 0,0 1 0,0-12 0,-2 21-35,0 1 1,1 0-1,-1 0 0,0 0 1,0 0-1,0 0 0,0-1 1,0 1-1,0 0 0,0 0 0,0 0 1,0 0-1,0-1 0,0 1 1,0 0-1,0 0 0,-1 0 1,1 0-1,0 0 0,0-1 1,0 1-1,0 0 0,0 0 1,0 0-1,0 0 0,0 0 1,0-1-1,-1 1 0,1 0 0,0 0 1,0 0-1,0 0 0,0 0 1,0 0-1,0 0 0,-1 0 1,1 0-1,0 0 0,0 0 1,0 0-1,0-1 0,-1 1 1,1 0-1,0 0 0,0 0 0,0 0 1,0 0-1,0 0 0,-1 0 1,1 1-1,0-1 0,0 0 1,0 0-1,-1 0 0,-10 8-147,-6 13-91,13-13-58,1-1 0,0 1 0,0 1 0,1-1 0,0 0 0,0 0 0,0 10 0,3 33-6406,2-40 491</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49.615"/>
    </inkml:context>
    <inkml:brush xml:id="br0">
      <inkml:brushProperty name="width" value="0.025" units="cm"/>
      <inkml:brushProperty name="height" value="0.025" units="cm"/>
    </inkml:brush>
  </inkml:definitions>
  <inkml:trace contextRef="#ctx0" brushRef="#br0">159 0 15919,'-9'4'1719,"-23"8"19,-1 0 1386,-47 25 0,80-37-3128,0 0 1,-1 0-1,1 0 0,0 0 0,0 0 1,0 0-1,0 0 0,-1 0 0,1 0 1,0 0-1,0 0 0,0 1 0,0-1 1,-1 0-1,1 0 0,0 0 0,0 0 0,0 0 1,0 0-1,0 0 0,-1 1 0,1-1 1,0 0-1,0 0 0,0 0 0,0 0 1,0 1-1,0-1 0,0 0 0,0 0 1,0 0-1,0 0 0,0 1 0,0-1 0,0 0 1,0 0-1,0 0 0,0 1 0,0-1 1,0 0-1,0 0 0,0 0 0,0 0 1,0 1-1,0-1 0,0 0 0,0 0 0,0 0 1,0 1-1,0-1 0,0 0 0,1 0 1,-1 0-1,14 4-90,20-2 82,60-4 3,61 1-2203,-154 1 2219,0 0 1,0 0 0,0 0-1,0 0 1,-1 0-1,1 0 1,0 0-1,0 0 1,0 0-1,0 1 1,-1-1 0,1 0-1,0 1 1,0-1-1,-1 0 1,1 1-1,0-1 1,0 1-1,-1-1 1,1 1 0,-1 0-1,1-1 1,0 1-1,-1 0 1,1-1-1,-1 1 1,1 0-1,-1-1 1,0 1 0,1 0-1,-1 0 1,0 1-1,0 0 119,0 0 1,0 0-1,0 0 0,-1 1 0,1-1 0,-1 0 1,0 0-1,1 0 0,-1 0 0,0 0 0,0 0 1,-2 2-1,-39 48 2911,40-51-2954,-14 15 1025,-37 27 0,49-40-1148,0-1 0,0 1 0,0-1 0,0 1 0,0-1 0,-1-1 0,1 1-1,-1 0 1,1-1 0,-1 0 0,1 0 0,-1 0 0,0-1 0,1 0 0,-1 0 0,-9-1 0,13 1-150,1 0 0,-1-1 0,0 1 0,0 0 0,1-1 1,-1 1-1,0-1 0,1 1 0,-1-1 0,0 1 0,1-1 0,-1 0 0,1 1 1,-1-1-1,1 1 0,-1-1 0,1 0 0,0 0 0,-1 1 0,1-1 1,0 0-1,0 0 0,-1 0 0,1 1 0,0-1 0,0-1 0,-1-15-6370,1 13 4751,0-14-12060</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51.137"/>
    </inkml:context>
    <inkml:brush xml:id="br0">
      <inkml:brushProperty name="width" value="0.025" units="cm"/>
      <inkml:brushProperty name="height" value="0.025" units="cm"/>
    </inkml:brush>
  </inkml:definitions>
  <inkml:trace contextRef="#ctx0" brushRef="#br0">53 149 14510,'-25'11'2130,"41"-6"-665,46-4 2371,-52-2-3239,1-1 1,0 0 0,-1 0-1,1-1 1,-1-1-1,0 0 1,0 0 0,0-1-1,18-11 1,-24 14-461,0-1-1,0 0 1,0 0 0,0 0 0,-1 0-1,1 0 1,-1-1 0,0 0 0,0 0 0,0 1-1,-1-2 1,1 1 0,-1 0 0,0 0-1,0-1 1,0 1 0,-1-1 0,0 0 0,1 1-1,-2-1 1,1 0 0,-1 0 0,1 0 0,-2-7-1,1 11-123,-1 0 0,1 0 0,-1 0 0,0 0 0,1 0 0,-1 0 0,0 0 0,0 1 0,0-1 0,1 0 0,-1 0 0,0 1 0,0-1 0,0 1-1,0-1 1,0 1 0,0-1 0,0 1 0,-1-1 0,1 1 0,0 0 0,0 0 0,0 0 0,0 0 0,0 0 0,0 0 0,-1 0 0,1 0 0,0 0 0,0 0 0,-1 1 0,-39 7-123,27-1 96,-1 1 0,2 0 1,-1 1-1,1 0 0,0 1 1,1 0-1,0 1 1,-12 15-1,14-15 14,2-1 0,-1 1 0,2 1 0,-1 0 0,1 0 0,1 0 0,0 1 0,1 0 0,-7 25 0,11-35-1,1 1-1,-1 0 1,0-1 0,1 1-1,0 0 1,0-1 0,0 1-1,0 0 1,0-1 0,1 1-1,0 0 1,0-1 0,0 1 0,0-1-1,0 1 1,1-1 0,0 0-1,-1 1 1,1-1 0,0 0-1,1 0 1,-1 0 0,0-1 0,4 4-1,0-2 5,0-1 0,0 0 0,0 0 0,1 0 0,-1-1 0,1 0 0,-1 0 0,1 0 0,0-1-1,0 0 1,0-1 0,8 1 0,3-1-169,0 0 0,0-1 0,0 0 0,0-2-1,0 0 1,0-1 0,28-10 0,-33 8-1063,-1 1 1,0-2-1,0 0 1,-1 0-1,1-1 0,15-15 1,9-16-9668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49.041"/>
    </inkml:context>
    <inkml:brush xml:id="br0">
      <inkml:brushProperty name="width" value="0.025" units="cm"/>
      <inkml:brushProperty name="height" value="0.025" units="cm"/>
    </inkml:brush>
  </inkml:definitions>
  <inkml:trace contextRef="#ctx0" brushRef="#br0">174 1 13613,'0'0'11440,"-5"2"-11200,-16 11-51,1 0-1,0 1 0,1 2 1,1-1-1,0 2 0,-20 24 1,37-40-169,0 1 0,-1-1 1,1 1-1,0-1 0,0 1 0,0-1 1,0 1-1,0 0 0,0-1 1,0 1-1,1 0 0,-1 0 0,0 0 1,1 0-1,0 0 0,-1-1 1,1 1-1,0 0 0,0 0 0,0 0 1,0 0-1,1 2 0,0-2-20,0-1 0,0 1-1,0-1 1,0 1 0,1-1 0,-1 1 0,0-1-1,1 0 1,-1 0 0,1 0 0,0 0-1,-1 0 1,1 0 0,0 0 0,-1-1-1,1 1 1,0 0 0,2 0 0,12 2-722,0-1-1,0 0 1,1-1 0,16-1 0,-25 0-213,36 0-3507,0-3-2465</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53.923"/>
    </inkml:context>
    <inkml:brush xml:id="br0">
      <inkml:brushProperty name="width" value="0.025" units="cm"/>
      <inkml:brushProperty name="height" value="0.025" units="cm"/>
    </inkml:brush>
  </inkml:definitions>
  <inkml:trace contextRef="#ctx0" brushRef="#br0">74 270 5765,'0'0'3791,"2"-9"-1352,0-10-1492,3-22 1019,-2 24 2889,-29 93-3569,12-39-696,2 1 0,1 1 0,-10 75 0,20-112-586,1-1 0,-1 1 0,1 0 1,0 0-1,0 0 0,0-1 0,0 1 0,0 0 0,1 0 1,-1-1-1,0 1 0,1 0 0,-1-1 0,1 1 1,0 0-1,-1-1 0,1 1 0,0-1 0,0 1 0,0-1 1,0 1-1,2 1 0,-1-3 11,-1 1 0,0-1 0,1 0-1,-1 1 1,1-1 0,-1 0 0,1 0 0,-1 0 0,1 0 0,-1 0 0,1 0-1,-1 0 1,1-1 0,-1 1 0,1 0 0,-1-1 0,1 1 0,-1-1 0,0 0-1,2 0 1,5-4 100,0 0 0,0 0 0,0-1-1,-1 0 1,0 0 0,12-15 0,-2-3-61,0-1 0,-2 0 0,-1-1 0,-1-1 0,-1 0 1,8-30-1,-13 35 52,-2-1 1,0 1 0,-1-1 0,-1 0 0,-1 0-1,-2-1 1,0 1 0,-4-30 0,-4 32 157,8 21-259,-1-1 1,1 1-1,0 0 1,0 0-1,-1-1 0,1 1 1,0 0-1,-1 0 1,1 0-1,0 0 1,-1 0-1,1-1 0,0 1 1,-1 0-1,1 0 1,0 0-1,-1 0 0,1 0 1,0 0-1,-1 0 1,1 0-1,-1 0 0,1 0 1,0 0-1,-1 0 1,1 1-1,0-1 0,-1 0 1,1 0-1,0 0 1,-1 1-1,-1 0 0,0 1 0,1 0 0,-1-1 0,1 1 0,-1 0 0,1 0 0,-1 0 0,1 1 0,0-1 0,0 0 0,0 0 0,0 1 0,0 2 0,-7 34 24,3 0 0,1 0 0,1 1 1,5 53-1,-2-80-20,0-7 2,0 1 0,1-1 0,0 1 0,0-1 0,1 0 0,0 1 0,0-1 0,0 0 1,1 0-1,0 0 0,0 0 0,1-1 0,3 6 0,-5-9 1,0 0 0,-1 0 0,1-1 0,0 1 0,0-1 0,0 0 0,0 1 0,0-1 0,1 0 0,-1 0 0,0 0 0,0-1 0,1 1 0,-1 0 0,0-1 1,1 0-1,-1 1 0,1-1 0,-1 0 0,1 0 0,-1-1 0,0 1 0,1 0 0,-1-1 0,1 1 0,-1-1 0,0 0 0,0 0 0,1 0 0,-1 0 0,0 0 0,0 0 0,0-1 0,0 1 0,0-1 0,0 1 0,-1-1 0,3-2 0,6-5 9,-1-1 0,0 0 0,0 0 0,-1-1 0,0-1 1,-1 1-1,-1-1 0,1 0 0,-2-1 0,0 1 0,0-1 0,-1 0 0,-1 0 0,0 0 0,-1-1 0,0 1 0,-1-1 0,-2-24 0,1 37-23,0 1-1,0 0 1,0 0-1,0 0 1,0 0-1,0 0 1,-1 0-1,1-1 1,0 1-1,0 0 1,0 0-1,0 0 1,0 0-1,-1 0 0,1 0 1,0 0-1,0 0 1,0 0-1,0 0 1,-1 0-1,1 0 1,0 0-1,0 0 1,0 0-1,0 0 1,-1 0-1,1 0 1,0 0-1,0 0 0,0 0 1,0 0-1,-1 0 1,1 0-1,0 0 1,0 0-1,0 0 1,0 0-1,-1 1 1,1-1-1,0 0 1,0 0-1,0 0 1,0 0-1,0 0 1,0 0-1,0 1 0,0-1 1,-1 0-1,1 0 1,0 0-1,0 0 1,0 1-1,0-1 1,0 0-1,0 0 1,0 0-1,0 0 1,0 1-1,-6 15 1,0 0 0,2 1 0,0 0 0,1-1 0,0 1 0,1 1 0,1-1 0,1 0 1,0 0-1,4 18 0,-4-34 6,0 1 0,0-1 0,0 1 0,0 0 1,1-1-1,-1 1 0,1-1 0,-1 1 1,1-1-1,-1 1 0,1-1 0,0 1 0,0-1 1,0 1-1,0-1 0,0 0 0,0 0 0,0 0 1,0 1-1,1-1 0,-1 0 0,0-1 0,1 1 1,-1 0-1,1 0 0,-1 0 0,1-1 0,-1 1 1,1-1-1,-1 1 0,1-1 0,-1 0 0,1 1 1,0-1-1,-1 0 0,1 0 0,0 0 1,-1-1-1,1 1 0,-1 0 0,1 0 0,2-2 1,2 0 22,-1 0 0,0 0 0,0 0 0,0-1 1,0 0-1,0 0 0,0 0 0,-1-1 0,0 0 0,0 0 1,5-5-1,1-5-19,-1 1 0,-1-2 0,0 1 0,0-1 0,-2 0 0,0-1 0,7-30 0,-13 178-29,0-131 29,0 1 1,0 0 0,0 0-1,0 0 1,0 0 0,1-1-1,-1 1 1,1 0 0,-1 0-1,1 0 1,0-1 0,-1 1-1,1 0 1,0-1 0,0 1-1,0-1 1,0 1 0,1-1-1,-1 0 1,0 1 0,1-1-1,-1 0 1,0 0 0,1 0 0,0 0-1,-1 0 1,1 0 0,-1 0-1,1 0 1,2 0 0,-1-1 5,0 1 0,-1-1 0,1 0 0,0 0 0,-1 0 0,1 0 0,0-1 1,0 1-1,-1-1 0,1 0 0,0 1 0,-1-1 0,1 0 0,-1-1 1,1 1-1,-1 0 0,0-1 0,1 1 0,-1-1 0,3-3 0,4-4-2,-6 6-28,-1-1-1,2 1 1,-1 0-1,0 0 1,1 0-1,-1 0 1,1 1-1,0-1 1,0 1-1,0 0 1,0 0-1,4-1 1,-3 17 218,1-10-114,0-14 193,-4-3-18,1 0 0,-2 1 0,0-1 0,0-17 0,-1 25-251,0 0 1,-1 0 0,1 0 0,-1 0-1,0 0 1,0 0 0,-1 1-1,0-1 1,1 1 0,-2-1-1,1 1 1,0-1 0,-1 1-1,-4-5 1,7 9-77,40 12-496,-35-11 433,0 0 0,0-1 0,1 1 0,-1-1 0,0 0 0,0 0 0,1-1 0,-1 1 1,0-1-1,0 0 0,0-1 0,7-2 0,-6 1-275,-1 0 1,1 0-1,-1 0 0,1-1 1,-1 0-1,0 0 0,0-1 1,-1 0-1,0 1 0,1-1 1,-2-1-1,1 1 0,0 0 1,-1-1-1,0 0 0,-1 0 1,1 0-1,-1 0 0,0 0 1,0-1-1,-1 1 0,0 0 1,0-1-1,0-10 0,-16 47 3344,10-16-2423,1 1 0,1 0 0,0 0 0,1 1-1,0-1 1,2 1 0,0-1 0,0 0 0,5 24 0,-5-37-502,0-1 0,0 1 0,1-1 0,-1 1 0,1-1 0,-1 0 0,1 1 1,-1-1-1,1 0 0,0 1 0,0-1 0,0 0 0,-1 0 0,1 0 0,0 0 0,1 1 0,-1-2 0,0 1 0,0 0 0,0 0 1,0 0-1,1 0 0,-1-1 0,0 1 0,1-1 0,-1 1 0,1-1 0,-1 1 0,1-1 0,-1 0 0,0 0 0,1 1 1,-1-1-1,1 0 0,-1-1 0,1 1 0,-1 0 0,1 0 0,-1 0 0,1-1 0,-1 1 0,2-2 0,3 0 84,-1 0 0,1-1-1,-1 0 1,0 0-1,0-1 1,-1 1-1,1-1 1,-1 0 0,6-6-1,82-113 98,-77 109-361,-14 14 161,-1 0 0,0-1 0,1 1 0,-1 0 0,1 0 0,-1 0 0,1 0 0,-1 0 0,0 0 0,1 1 0,-1-1 0,1 0 0,-1 0 0,1 0 0,-1 0 0,0 0 0,1 1 0,-1-1 0,0 0 0,1 0 0,-1 1 0,0-1 0,1 0 0,-1 0 0,0 1 0,1-1-1,-1 1 1,16 40 149,-16-38-112,0 1 0,1-1 0,0 0-1,-1 0 1,1 0 0,0 0-1,1 0 1,-1 0 0,0-1 0,1 1-1,0 0 1,0-1 0,-1 1-1,2-1 1,-1 1 0,2 1 0,-1-4-5,0 0 0,0 0 0,-1 0 0,1 0 1,0-1-1,0 1 0,-1-1 0,1 0 0,0 0 1,-1 0-1,1 0 0,-1 0 0,1 0 1,-1-1-1,0 1 0,0-1 0,1 0 0,-1 0 1,3-3-1,43-51 8,-29 32-120,-14 17-37,1 2-1,0-1 1,0 0 0,11-7-1,-16 13 116,0-1-1,-1 0 0,1 1 1,0-1-1,0 1 0,0-1 0,0 1 1,0-1-1,0 1 0,0 0 1,0 0-1,0-1 0,0 1 1,0 0-1,0 0 0,0 0 1,0 0-1,0 0 0,0 0 0,0 0 1,0 1-1,0-1 0,0 0 1,0 0-1,0 1 0,0-1 1,0 1-1,-1-1 0,1 1 0,0-1 1,0 1-1,0-1 0,0 1 1,-1 0-1,1-1 0,0 1 1,-1 0-1,1 0 0,-1 0 0,1 0 1,-1-1-1,1 1 0,-1 0 1,1 0-1,-1 0 0,0 0 1,1 2-1,5 18 59,-5-15 1,0 0 1,1 0 0,0 0 0,0 0 0,5 9 0,-6-14-69,0 0 0,0 0 0,0 0 0,-1 0 0,1 0 0,0 0 0,0 0 0,1 0 0,-1 0 0,0-1 0,0 1 0,0 0 0,0-1 0,1 1 0,-1-1 0,0 0 0,1 1 0,-1-1 0,0 0 0,1 0 0,-1 1 0,0-1 0,1 0 0,-1-1 0,0 1 0,1 0 0,-1 0 0,0 0 0,1-1 0,-1 1 0,2-1 0,-2-1-588,1 1-1,-1-1 0,1 1 1,-1-1-1,0 0 0,1 1 0,-1-1 1,0 0-1,0 0 0,0 0 1,-1 0-1,1 0 0,0 0 1,-1 0-1,1 0 0,-1 0 1,0 0-1,0 0 0,0 0 1,0 0-1,0 0 0,0 0 1,-1-3-1,1-18-9562</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54.315"/>
    </inkml:context>
    <inkml:brush xml:id="br0">
      <inkml:brushProperty name="width" value="0.025" units="cm"/>
      <inkml:brushProperty name="height" value="0.025" units="cm"/>
    </inkml:brush>
  </inkml:definitions>
  <inkml:trace contextRef="#ctx0" brushRef="#br0">54 63 7751,'-18'-20'9577,"2"3"-6181,7 4-610,0 5-608,7 3 289,4 5-2595,10 4-33,-3 3-2433,-1-2-3492</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55.427"/>
    </inkml:context>
    <inkml:brush xml:id="br0">
      <inkml:brushProperty name="width" value="0.025" units="cm"/>
      <inkml:brushProperty name="height" value="0.025" units="cm"/>
    </inkml:brush>
  </inkml:definitions>
  <inkml:trace contextRef="#ctx0" brushRef="#br0">98 70 4260,'-2'-26'14549,"-7"5"-10447,9 20-4105,0 0 0,0 1 0,-1 0 0,1-1 0,-1 1 0,1-1 0,0 1 0,-1-1 1,1 1-1,-1 0 0,1-1 0,-1 1 0,1 0 0,-1 0 0,1-1 0,-1 1 0,1 0 0,-1 0 0,0 0 0,1 0 1,-1 0-1,1-1 0,-1 1 0,0 0 0,1 0 0,-1 1 0,0-1 0,-1 1 39,0-1 0,1 1 0,-1 0 0,0 0 1,1 0-1,-1 1 0,1-1 0,0 0 0,-1 1 0,1-1 0,0 1 0,0-1 0,-2 3 0,-34 60 46,35-59-77,-1 0 1,2-1 0,-1 1-1,0 0 1,1 0-1,0 0 1,0 0 0,1 1-1,-1-1 1,1 0 0,0 0-1,1 7 1,18-23 21,-7-3 102,0-1 1,-1 0-1,17-30 1,9-12-72,-37 56-62,0 1 0,1-1 1,-1 0-1,0 0 0,1 1 0,-1-1 0,1 0 0,-1 1 1,1-1-1,-1 0 0,1 1 0,0-1 0,-1 1 0,1-1 0,0 1 1,-1-1-1,1 1 0,0 0 0,-1-1 0,1 1 0,0 0 1,0 0-1,0-1 0,-1 1 0,1 0 0,0 0 0,0 0 0,0 0 1,0 0-1,-1 0 0,1 0 0,0 0 0,0 0 0,0 1 1,-1-1-1,1 0 0,0 0 0,0 1 0,-1-1 0,1 1 1,0-1-1,0 0 0,-1 1 0,1-1 0,-1 1 0,1 0 0,0-1 1,-1 1-1,1-1 0,-1 1 0,1 0 0,-1-1 0,0 1 1,1 0-1,-1 0 0,1 1 0,19 54 9,-17-44 140,89 339 1883,-88-326-1684,0 0-1,-2 0 1,-1 1-1,-1-1 0,-4 32 1,4-55-320,0 0 0,0 0 0,0 0 0,0 1-1,-1-1 1,1 0 0,-1 0 0,0 0 0,0 0 0,0 0 0,0 0 0,0 0 0,0 0 0,0 0 0,-1 0-1,1-1 1,0 1 0,-1 0 0,0-1 0,1 1 0,-1-1 0,0 0 0,0 1 0,0-1 0,0 0 0,0 0-1,0 0 1,0-1 0,0 1 0,0 0 0,0-1 0,0 0 0,-1 1 0,1-1 0,0 0 0,0 0 0,0 0-1,-1 0 1,1 0 0,-3-1 0,-1-1 16,0 0 1,-1-1-1,1 1 0,0-1 0,0 0 0,0-1 1,1 1-1,-1-1 0,1 0 0,0-1 0,-9-9 1,7 6-38,1-1-1,1 1 1,-1-1 0,2 0 0,-1 0 0,1-1 0,0 0 0,1 1 0,-3-17 0,5 20-8,-1 0 1,2 0 0,-1 0-1,1 0 1,0 0 0,0 0 0,1 0-1,-1 0 1,1 0 0,1 0 0,-1 0-1,1 0 1,0 0 0,1 1-1,-1-1 1,1 1 0,5-8 0,9-5-448,0 1 1,1 1 0,1 0 0,1 1-1,33-18 1,36-29-6589,-36 16-3034</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56.365"/>
    </inkml:context>
    <inkml:brush xml:id="br0">
      <inkml:brushProperty name="width" value="0.025" units="cm"/>
      <inkml:brushProperty name="height" value="0.025" units="cm"/>
    </inkml:brush>
  </inkml:definitions>
  <inkml:trace contextRef="#ctx0" brushRef="#br0">152 136 12460,'0'0'2322,"-7"-9"-155,-27-26-490,33 34-1619,0 0-1,-1 0 1,1 0 0,-1 0 0,1 1 0,0-1 0,-1 0 0,1 1 0,-1-1-1,0 1 1,1-1 0,-1 1 0,1 0 0,-1-1 0,0 1 0,1 0 0,-1 0-1,0 0 1,1 0 0,-1 1 0,1-1 0,-1 0 0,0 1 0,1-1 0,-1 1 0,1 0-1,-1-1 1,1 1 0,-1 0 0,1 0 0,0 0 0,-1 0 0,1 0 0,0 0-1,-2 2 1,-2 2 18,1 1-1,0-1 0,1 1 0,-1 0 1,1 0-1,-4 10 0,2-3 103,0 1 0,1-1-1,1 1 1,0 0 0,1 0 0,0 1-1,1-1 1,1 0 0,1 16 0,-1-28-146,0 0-1,1-1 1,-1 1 0,0-1 0,1 1 0,-1-1 0,1 1 0,-1-1-1,1 1 1,0-1 0,-1 1 0,1-1 0,0 0 0,0 1 0,0-1-1,0 0 1,0 0 0,0 1 0,1-1 0,-1 0 0,0 0 0,0-1-1,1 1 1,-1 0 0,3 1 0,-2-2-3,1 0 1,0 1-1,-1-1 1,1 0-1,0-1 1,-1 1-1,1 0 0,0-1 1,-1 1-1,1-1 1,-1 0-1,1 0 1,4-2-1,3-3 51,0 0 0,0 0-1,0-1 1,-1 0 0,16-16 0,-5 1-10,-2-1-1,0-1 1,16-30 0,-27 43-44,-1-1 0,0 0 0,-1 0 0,0 0 0,-1-1 0,0 0 0,-1 0 0,-1 0 0,1-18 0,-2 31-25,-1 0-1,0 0 1,0-1 0,0 1-1,0 0 1,0 0 0,0 0-1,0-1 1,0 1 0,0 0-1,0 0 1,0 0 0,1-1-1,-1 1 1,0 0 0,-1 0-1,1-1 1,0 1 0,0 0-1,0 0 1,0 0 0,0-1-1,0 1 1,0 0 0,0 0-1,0-1 1,0 1 0,0 0 0,-1 0-1,1 0 1,0 0 0,0-1-1,0 1 1,0 0 0,0 0-1,-1 0 1,1 0 0,0 0-1,0-1 1,0 1 0,-1 0-1,1 0 1,0 0 0,0 0-1,-1 0 1,1 0 0,0 0-1,0 0 1,-1 0 0,-8 11-110,-8 23-14,10-11 128,1 0-1,1 1 0,1-1 0,1 1 0,1 0 0,1 0 0,2 1 1,2 25-1,-3-48-38,0 0-1,0 0 1,1 0 0,-1-1 0,0 1 0,0 0 0,1 0-1,-1-1 1,1 1 0,0 0 0,0-1 0,-1 1-1,1 0 1,0-1 0,0 1 0,0-1 0,0 0 0,1 1-1,-1-1 1,0 0 0,1 0 0,-1 0 0,1 0 0,-1 0-1,1 0 1,-1 0 0,1 0 0,0 0 0,-1-1-1,1 1 1,0-1 0,-1 1 0,1-1 0,0 0 0,0 0-1,0 1 1,-1-1 0,1-1 0,0 1 0,2 0 0,0-1-231,1-1 1,-1 0-1,1 1 1,-1-1-1,1-1 1,-1 1-1,0-1 1,0 1-1,0-1 1,-1-1 0,1 1-1,-1 0 1,6-7-1,19-33-4005,-2-9-3236</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56.714"/>
    </inkml:context>
    <inkml:brush xml:id="br0">
      <inkml:brushProperty name="width" value="0.025" units="cm"/>
      <inkml:brushProperty name="height" value="0.025" units="cm"/>
    </inkml:brush>
  </inkml:definitions>
  <inkml:trace contextRef="#ctx0" brushRef="#br0">41 0 14414,'-2'16'2135,"-10"55"-606,2-18 40,3-1 0,1 1 0,3 76 0,3-128-1568,-1 1 1,1-1 0,0 1-1,0-1 1,0 1 0,1 0 0,-1-1-1,0 1 1,1-1 0,-1 1-1,0-1 1,1 0 0,0 1-1,-1-1 1,1 1 0,0-1-1,0 0 1,0 0 0,0 1 0,0-1-1,0 0 1,0 0 0,0 0-1,0 0 1,0 0 0,1 0-1,-1-1 1,0 1 0,1 0-1,-1-1 1,1 1 0,-1-1 0,1 1-1,-1-1 1,1 1 0,-1-1-1,1 0 1,-1 0 0,1 0-1,-1 0 1,1 0 0,-1 0-1,1-1 1,-1 1 0,1 0 0,-1-1-1,1 1 1,1-2 0,3 0 32,0-1 0,-1 0 0,1 0 0,-1 0 1,1-1-1,-1 0 0,0 0 0,-1-1 0,1 1 1,5-8-1,0-4-9,-2 0 0,1 0 1,-2 0-1,0-1 0,-2 0 1,1-1-1,-2 1 0,3-27 0,-1-5-128,0-76 0,-8 197 211,0-39-40,1 0 0,2 0 0,1 0 0,8 42 1,-9-71-102,0 0 1,0 0-1,1 0 1,-1 0-1,1 0 1,0 0-1,0 0 1,0-1 0,0 1-1,1-1 1,0 1-1,3 3 1,17 2-3721,-14-9-2109</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57.577"/>
    </inkml:context>
    <inkml:brush xml:id="br0">
      <inkml:brushProperty name="width" value="0.025" units="cm"/>
      <inkml:brushProperty name="height" value="0.025" units="cm"/>
    </inkml:brush>
  </inkml:definitions>
  <inkml:trace contextRef="#ctx0" brushRef="#br0">0 0 17713,'3'10'582,"81"338"6080,-81-335-6621,-2-4-23,1 0 0,0 0 0,0 0 0,1 0 0,5 10 0,-8-19-14,0 0 0,0 0-1,0 0 1,0 1 0,1-1-1,-1 0 1,0 0 0,0 0 0,0 0-1,0 0 1,0 0 0,0 1-1,0-1 1,0 0 0,0 0-1,0 0 1,1 0 0,-1 0-1,0 0 1,0 0 0,0 1-1,0-1 1,0 0 0,0 0-1,1 0 1,-1 0 0,0 0-1,0 0 1,0 0 0,0 0-1,0 0 1,1 0 0,-1 0-1,0 0 1,0 0 0,0 0-1,0 0 1,0 0 0,1 0 0,-1 0-1,0 0 1,0 0 0,0 0-1,0 0 1,0 0 0,1-1-1,-1 1 1,0 0 0,0 0-1,0 0 1,0 0 0,0 0-1,0 0 1,0 0 0,1 0-1,-1-1 1,0 1 0,0 0-1,0 0 1,0 0 0,5-16 249,0-20 43,-3-46-254,-10-89-1,4 107-97,7 81-43,0-1-1,2 0 0,0 0 1,0 0-1,1-1 0,11 20 1,-15-31 101,1 0 0,0 0 0,-1 0 0,1 0 0,1 0 0,-1 0-1,0-1 1,1 0 0,0 1 0,0-1 0,0-1 0,0 1 0,5 2 0,-6-4 7,0-1-1,-1 1 1,1-1 0,0 1-1,0-1 1,0 0 0,0 0-1,0 0 1,0-1 0,0 1-1,-1-1 1,1 0 0,0 0-1,0 0 1,0 0 0,-1 0-1,1 0 1,-1-1-1,1 1 1,-1-1 0,1 0-1,-1 1 1,0-1 0,4-4-1,3-4 18,-1 0 0,0-1 0,0 0 0,-1 0 1,-1 0-1,1-1 0,-2 0 0,0-1 0,0 1 0,-1-1 0,-1 0 0,0 1 0,-1-2 0,0 1 0,0-22 0,-5 24-69,-2 20-82,-5 23-33,5 1 151,2 0 0,1 0 0,1 0 0,2 0 0,5 33-1,-6-62 41,1-1-1,-1 0 0,1 0 0,0 0 1,0 0-1,0 0 0,0 0 0,0 0 0,0 0 1,1 0-1,0 0 0,-1-1 0,1 1 1,0-1-1,1 1 0,-1-1 0,0 0 0,0 1 1,1-1-1,0-1 0,-1 1 0,1 0 1,0-1-1,0 1 0,0-1 0,0 0 0,0 0 1,0 0-1,0 0 0,0 0 0,0-1 0,0 1 1,1-1-1,3 0 0,0-1 55,0 0-1,-1 0 1,1-1 0,0 0-1,0 0 1,-1-1 0,0 0-1,1 0 1,-1 0 0,0-1-1,-1 1 1,1-2 0,-1 1 0,1-1-1,4-4 1,-2 0-46,1-1 0,-1 1 0,-1-1 0,0-1-1,0 1 1,-1-1 0,-1 0 0,1-1 0,-2 1 0,0-1 0,0 0 0,-1 0 0,0 0 0,1-21 0,-4 32-41,0 1 1,0-1 0,0 0 0,0 1-1,1-1 1,-1 1 0,0-1 0,-1 1-1,1-1 1,0 0 0,0 1-1,0-1 1,0 1 0,0-1 0,0 1-1,-1-1 1,1 1 0,0-1 0,-1 1-1,1-1 1,0 1 0,-1-1-1,1 1 1,0-1 0,-1 1 0,1-1-1,-1 1 1,1 0 0,-1-1 0,1 1-1,-1 0 1,1 0 0,-1-1-1,1 1 1,-1 0 0,1 0 0,-1 0-1,1-1 1,-1 1 0,0 0 0,1 0-1,-1 0 1,1 0 0,-1 0-1,1 0 1,-1 0 0,0 1 0,1-1-1,-1 0 1,1 0 0,-1 0 0,1 0-1,-1 1 1,1-1 0,-1 0-1,1 1 1,-1-1 0,1 0 0,-1 1-1,1-1 1,-1 0 0,1 1 0,0-1-1,-1 2 1,-29 28-128,25-24 121,1 1 0,0-1 0,1 1-1,0 1 1,0-1 0,0 0 0,1 1 0,0-1 0,0 1 0,1 0 0,0-1 0,0 1 0,1 0 0,1 14 0,0-20-21,1 0 1,-1 1-1,0-1 0,1 0 1,0-1-1,-1 1 1,1 0-1,0 0 0,0-1 1,0 1-1,0-1 0,0 1 1,0-1-1,1 0 0,-1 0 1,0 0-1,1 0 1,-1 0-1,0-1 0,1 1 1,-1-1-1,1 0 0,-1 1 1,6-1-1,2 0-1210,0 1 1,1-1-1,-1-1 0,19-3 1,6-9-6473</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58.044"/>
    </inkml:context>
    <inkml:brush xml:id="br0">
      <inkml:brushProperty name="width" value="0.025" units="cm"/>
      <inkml:brushProperty name="height" value="0.025" units="cm"/>
    </inkml:brush>
  </inkml:definitions>
  <inkml:trace contextRef="#ctx0" brushRef="#br0">112 1 13741,'0'0'11440,"-9"1"-10564,5 1-848,0-1 1,-1 1-1,1-1 1,0 1-1,0 1 0,0-1 1,1 0-1,-1 1 1,1 0-1,-1 0 1,1 0-1,0 0 1,0 0-1,0 1 1,0-1-1,1 1 1,-1 0-1,1 0 1,0 0-1,0 0 1,1 0-1,-1 0 1,-1 6-1,-3 10 187,0 0 1,-6 36-1,10-49-192,1 1-1,1-1 0,-1 1 0,1-1 1,0 1-1,1-1 0,0 1 1,0-1-1,1 0 0,4 14 0,-4-19-67,0 1-1,-1-1 0,1 0 1,1 0-1,-1 0 0,0 0 1,0 0-1,1-1 0,-1 1 1,1-1-1,0 1 0,-1-1 1,1 0-1,0 0 0,0 0 0,-1 0 1,1-1-1,0 1 0,0-1 1,0 0-1,0 0 0,0 0 1,0 0-1,0 0 0,0 0 1,0-1-1,0 0 0,3-1 0,5 0-298,1-1 0,0-1 0,-1 0 0,0 0 0,17-10 0,-12 5-1017,-1-2 1,0 1-1,0-2 1,-1 0 0,23-27-1,-9 5-4725</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58.565"/>
    </inkml:context>
    <inkml:brush xml:id="br0">
      <inkml:brushProperty name="width" value="0.025" units="cm"/>
      <inkml:brushProperty name="height" value="0.025" units="cm"/>
    </inkml:brush>
  </inkml:definitions>
  <inkml:trace contextRef="#ctx0" brushRef="#br0">59 24 10794,'0'0'3876,"-6"11"-1757,2-2-1610,-6 12 388,1 0-1,1 1 0,1-1 1,-5 28-1,11-42-681,0-1 0,1 1 1,-1-1-1,1 1 0,1-1 0,-1 0 0,1 1 0,0-1 0,3 9 0,-2-11-104,-1-1 0,1 0-1,0 1 1,0-1 0,0 0-1,0 0 1,0 0 0,1 0-1,-1 0 1,1-1 0,0 1-1,0-1 1,0 1 0,0-1-1,0 0 1,1-1 0,5 3-1,-9-4-46,1 0 0,-1 0-1,1 0 1,0 0 0,-1 0 0,1 0-1,-1 0 1,1 0 0,-1 0 0,1-1-1,0 1 1,-1 0 0,1 0-1,-1-1 1,1 1 0,-1 0 0,1-1-1,-1 1 1,0 0 0,1-1 0,-1 1-1,1-1 1,-1 1 0,0-1 0,1 1-1,-1-1 1,0 1 0,0-1 0,1 1-1,-1-1 1,0 0 0,0 0-1,8-24 437,-7 22-380,3-12-12,-1 0 1,0 0-1,-1-1 1,-1-28-1,-1 38-121,0-1-1,-1 0 1,1 1-1,-2-1 0,1 0 1,-1 1-1,0 0 1,0-1-1,-1 1 0,1 0 1,-2 0-1,1 0 1,-7-9-1,9 15-2,1-1-1,-1 0 1,1 0 0,-1 1-1,0-1 1,1 0-1,-1 1 1,0-1 0,0 0-1,0 1 1,1-1-1,-1 1 1,0 0 0,0-1-1,0 1 1,0-1-1,0 1 1,0 0 0,0 0-1,0 0 1,0 0-1,0 0 1,0 0 0,0 0-2,0 0 0,1 1 0,-1-1 0,0 1 0,1-1 0,-1 1 0,1-1 0,-1 1 0,1-1 0,-1 1 0,1-1 0,-1 1 0,1 0 0,0-1 0,-1 1 0,1 0 0,0-1 0,0 1 0,-1 0 0,1 0 0,0-1 0,0 2 0,0 0 1,-1 1 0,1-1 0,0 0 0,0 0 0,0 0 0,0 1 0,1-1 0,-1 0 0,0 0 0,1 0 0,0 0 0,-1 0 0,1 0 0,0 1 0,0-2 0,0 1 0,1 0 0,-1 0 0,0 0 0,2 1 0,1 0 17,0-1 0,0 0 0,0 0 0,0 0 0,0 0-1,1-1 1,-1 0 0,0 0 0,1 0 0,-1 0 0,1-1-1,-1 0 1,1 0 0,-1 0 0,1 0 0,-1-1 0,1 1 0,-1-1-1,1 0 1,-1-1 0,0 1 0,0-1 0,0 0 0,5-3-1,0 1 46,-1-1-1,1-1 0,-1 0 0,-1 0 0,1 0 0,-1-1 1,0 0-1,0-1 0,10-15 0,-5 2 32,-4 9-81,-9 36-157,-6 25 141,3-34 35,2-1 1,0 1 0,1-1 0,0 1-1,1-1 1,0 1 0,5 25-1,-4-39-1,-1 1-1,0-1 0,1 0 1,-1 0-1,1 0 0,0 1 1,-1-1-1,1 0 0,0 0 0,0 0 1,-1 0-1,1 0 0,0 0 1,0 0-1,0 0 0,0-1 1,0 1-1,1 0 0,-1 0 1,0-1-1,0 1 0,0-1 0,1 1 1,-1-1-1,0 0 0,1 1 1,-1-1-1,0 0 0,0 0 1,1 0-1,-1 0 0,0 0 1,1 0-1,-1 0 0,0-1 0,1 1 1,-1 0-1,0-1 0,0 1 1,1-1-1,-1 1 0,0-1 1,2-1-1,2 0 29,0-1 0,0 0 1,0 0-1,-1-1 0,1 1 0,-1-1 1,0 0-1,7-8 0,-7 6-381,-1 0 0,1 0-1,-1 0 1,0 0 0,4-13-1,-2-19-6003,-5 16-1039</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58.913"/>
    </inkml:context>
    <inkml:brush xml:id="br0">
      <inkml:brushProperty name="width" value="0.025" units="cm"/>
      <inkml:brushProperty name="height" value="0.025" units="cm"/>
    </inkml:brush>
  </inkml:definitions>
  <inkml:trace contextRef="#ctx0" brushRef="#br0">0 1 11979,'0'0'15215,"47"34"-32896</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59.245"/>
    </inkml:context>
    <inkml:brush xml:id="br0">
      <inkml:brushProperty name="width" value="0.025" units="cm"/>
      <inkml:brushProperty name="height" value="0.025" units="cm"/>
    </inkml:brush>
  </inkml:definitions>
  <inkml:trace contextRef="#ctx0" brushRef="#br0">195 19 17424,'0'0'4800,"-11"-4"-3455,7 2-1274,-1 0 0,0 0-1,0 0 1,0 1 0,0-1 0,0 1-1,0 0 1,0 0 0,0 1 0,0 0 0,0 0-1,0 0 1,0 0 0,-1 1 0,1 0-1,0 0 1,0 0 0,0 1 0,1 0 0,-1 0-1,0 0 1,1 0 0,-1 1 0,1-1 0,0 1-1,-7 6 1,5-2-36,0-1 0,0 1 0,1 0 0,0 0 0,-6 14 1,10-20-40,0 0 0,0 0 0,1 0 1,-1 0-1,0 0 0,1 1 0,-1-1 1,1 0-1,0 0 0,-1 0 1,1 1-1,0-1 0,0 0 0,-1 0 1,1 1-1,0-1 0,0 0 1,1 1-1,-1-1 0,0 0 0,0 0 1,1 1-1,-1-1 0,0 0 1,1 0-1,-1 0 0,1 1 0,0-1 1,-1 0-1,1 0 0,0 0 1,0 0-1,0 0 0,0 0 0,-1 0 1,1-1-1,1 1 0,-1 0 1,0 0-1,0-1 0,0 1 0,0-1 1,0 1-1,0-1 0,1 1 1,-1-1-1,2 0 0,13 2-348,1-1-1,0 0 1,0-2-1,-1 0 1,1 0 0,29-8-1,-22 4-460,0 1 0,32-1 0,-55 5 842,0 0 0,1 0 0,-1 0 0,0 1 0,1-1 0,-1 0 0,0 0 0,1 1 0,-1-1 0,0 1 0,0-1 0,1 1 0,-1-1 0,0 1-1,0 0 1,0-1 0,0 1 0,0 0 0,0 0 0,0 0 0,0 0 0,0 0 0,0 0 0,-1 0 0,1 0 0,0 1 0,-1-1 0,1 0 0,-1 0 0,1 0 0,-1 1 0,0-1 0,1 0 0,-1 1 0,0-1 0,0 0 0,0 1-1,0-1 1,0 0 0,0 1 0,0-1 0,0 0 0,-1 1 0,1-1 0,-1 0 0,1 0 0,-1 1 0,0 0 0,-1 5 319,0-1 1,-1 1-1,1-1 0,-1 0 1,-1 0-1,1 0 0,-1-1 0,-7 10 1,5-10-249,1 1 1,-1-1-1,0 0 0,0-1 1,0 1-1,-1-1 0,1-1 1,-1 1-1,0-1 0,0 0 1,-1 0-1,1-1 1,0 0-1,-10 1 0,16-3-227,1 0-1,0 0 0,0 0 0,-1-1 1,1 1-1,0 0 0,0 0 1,0 0-1,-1 0 0,1 0 0,0-1 1,0 1-1,0 0 0,0 0 1,-1 0-1,1-1 0,0 1 1,0 0-1,0 0 0,0 0 0,0-1 1,0 1-1,0 0 0,0 0 1,-1-1-1,1 1 0,0 0 0,0 0 1,0-1-1,0 1 0,0 0 1,0 0-1,0 0 0,1-1 0,-1 1 1,0 0-1,0 0 0,0-1 1,0 1-1,0-3-1207,0-15-4922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49.495"/>
    </inkml:context>
    <inkml:brush xml:id="br0">
      <inkml:brushProperty name="width" value="0.025" units="cm"/>
      <inkml:brushProperty name="height" value="0.025" units="cm"/>
    </inkml:brush>
  </inkml:definitions>
  <inkml:trace contextRef="#ctx0" brushRef="#br0">173 315 15599,'0'0'7126,"-10"-7"-6015,-36-18-465,43 24-614,0 1 0,1-1 1,-1 1-1,0-1 0,0 1 1,0 0-1,0 0 0,0 0 0,1 0 1,-1 1-1,0-1 0,0 1 0,0-1 1,1 1-1,-1 0 0,0 0 1,1 1-1,-1-1 0,1 0 0,-1 1 1,1 0-1,0-1 0,-1 1 1,1 0-1,-2 3 0,-2 0 85,2 0 1,-1 1-1,1-1 0,-1 1 1,2 0-1,-1 0 0,1 0 1,-4 8-1,6-12-98,1 0 1,-1-1-1,0 1 1,1 0-1,-1-1 0,1 1 1,0 0-1,0 0 1,0 0-1,-1 0 0,2-1 1,-1 1-1,0 0 1,0 0-1,0 0 0,1-1 1,-1 1-1,1 0 1,0 0-1,-1-1 1,1 1-1,0-1 0,0 1 1,0 0-1,0-1 1,0 0-1,0 1 0,1-1 1,-1 0-1,0 1 1,1-1-1,-1 0 0,1 0 1,-1 0-1,1 0 1,0-1-1,-1 1 0,1 0 1,0-1-1,0 1 1,-1-1-1,1 1 0,0-1 1,0 0-1,0 0 1,-1 0-1,4 0 1,4 1 16,1-1 0,0-1 1,-1 1-1,1-2 0,-1 1 1,1-1-1,17-7 0,-13 3-87,-1-1 0,1-1 0,-1 0 0,0-1 0,-1 0 0,0-1 0,-1-1 0,18-19 0,-21 18-133,-10 10-141,-13 26 226,15-23 120,-1 1 0,0 0 0,0 0 0,1 0 1,-1 0-1,1 0 0,0 0 0,-1-1 0,1 1 0,0 0 0,0 0 1,0 0-1,0 0 0,1 0 0,-1 0 0,1 0 0,-1 0 0,1 0 1,-1 0-1,1-1 0,0 1 0,0 0 0,0 0 0,0-1 1,3 4-1,-2-3 8,1 0 0,0 0 0,0 0 1,1-1-1,-1 1 0,0-1 0,0 0 0,1 0 1,-1 0-1,1 0 0,-1 0 0,1-1 0,4 0 1,5 1 24,-1-1 1,0-1 0,1 0 0,-1-1 0,0-1-1,0 0 1,0 0 0,11-5 0,-6-1-20,-1-1-1,0 0 1,-1-1 0,0-1-1,-1 0 1,0-1 0,0 0-1,17-25 1,-8 6-120,-1-1 1,-1-1-1,16-38 0,-35 67 59,0 0 1,0-1-1,0 1 0,0 0 0,-1-1 1,0 1-1,1-6 0,-2 10 21,0 0-1,0 0 0,0 0 1,-1 0-1,1 0 1,0 1-1,0-1 0,0 0 1,-1 0-1,1 0 1,0 1-1,-1-1 0,1 0 1,-1 0-1,1 1 1,-1-1-1,1 0 0,-1 0 1,1 1-1,-1-1 1,0 1-1,1-1 0,-1 1 1,0-1-1,1 1 1,-1-1-1,0 1 0,0 0 1,0-1-1,1 1 1,-1 0-1,0 0 0,0-1 1,0 1-1,0 0 1,0 0-1,1 0 0,-1 0 1,0 0-1,0 0 1,0 0-1,0 1 0,0-1 1,1 0-1,-1 0 1,0 1-1,0-1 1,0 0-1,0 2 0,-8 1 1,0 0 0,0 1-1,0 0 1,1 1 0,0 0 0,0 0-1,0 1 1,-12 12 0,-2 2 181,-28 37 0,43-48-125,-1 1 1,1 0-1,1 1 1,0 0-1,0 0 1,1 0-1,1 0 0,0 1 1,-4 17-1,7-25-36,1 0-1,-1 0 1,1 0-1,0 0 1,0 0-1,1 0 1,-1 0-1,1-1 1,0 1-1,0 0 1,0 0-1,0 0 1,1-1-1,-1 1 1,1-1-1,0 1 1,0-1-1,0 0 1,1 0-1,-1 0 1,1 0-1,0 0 1,0 0-1,0-1 1,0 1-1,0-1 1,0 0-1,1 0 1,-1 0-1,1 0 1,-1-1-1,8 3 1,5 1 1,-1-1 1,1-1 0,0 0-1,0-1 1,0 0 0,25-2 0,-27-1-503,0 0 1,-1-1-1,17-5 1,-22 5-427,0-1 1,-1 1-1,1-2 1,-1 1-1,0-1 1,8-6-1,6-9-5590</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59.575"/>
    </inkml:context>
    <inkml:brush xml:id="br0">
      <inkml:brushProperty name="width" value="0.025" units="cm"/>
      <inkml:brushProperty name="height" value="0.025" units="cm"/>
    </inkml:brush>
  </inkml:definitions>
  <inkml:trace contextRef="#ctx0" brushRef="#br0">63 86 17873,'0'0'5253,"-14"54"-3908,8-20-224,-1 3 32,5 0-608,2-2-449,0-6-64,0-6-64,0-6-673,0-7-1024,2-6-257,-2-22-11307</inkml:trace>
  <inkml:trace contextRef="#ctx0" brushRef="#br0" timeOffset="1">0 1 19282,'0'0'2370,"49"25"-4387,-28-17-2340,3-4-4515</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7:59.932"/>
    </inkml:context>
    <inkml:brush xml:id="br0">
      <inkml:brushProperty name="width" value="0.025" units="cm"/>
      <inkml:brushProperty name="height" value="0.025" units="cm"/>
    </inkml:brush>
  </inkml:definitions>
  <inkml:trace contextRef="#ctx0" brushRef="#br0">105 0 18161,'0'0'4292,"-11"8"-3149,0 0-754,0 1 0,0 1 1,-12 13-1,19-18-343,0-1 1,1 1-1,0-1 0,0 1 1,0 0-1,1 0 1,-1 0-1,1 0 0,1 1 1,-1-1-1,1 1 0,0-1 1,0 1-1,0 7 0,1-12-88,1 0 0,-1 0 0,1 0-1,0 0 1,-1-1 0,1 1-1,0 0 1,0 0 0,-1 0-1,1 0 1,0-1 0,0 1 0,0-1-1,0 1 1,0 0 0,0-1-1,0 1 1,0-1 0,1 0 0,-1 1-1,0-1 1,0 0 0,0 0-1,0 0 1,0 0 0,1 0-1,-1 0 1,0 0 0,1 0 0,46-1-1267,-41 0 1132,38-4-984,-34 3 1139,0 1 0,-1 0 0,1 0 0,0 1 1,11 2-1,-21-2 102,-1 0 0,1 1-1,0-1 1,0 0 0,0 1 0,-1-1 0,1 1 0,0-1-1,-1 1 1,1 0 0,0-1 0,-1 1 0,1 0 0,-1-1-1,1 1 1,-1 0 0,1 0 0,-1-1 0,1 1 0,-1 0-1,0 0 1,0 0 0,1 0 0,-1-1 0,0 1 0,0 0-1,0 0 1,0 0 0,0 0 0,0 0 0,0 0 0,0-1-1,0 1 1,-1 0 0,1 0 0,0 0 0,0 0 0,-1 0-1,1-1 1,0 1 0,-1 0 0,1 0 0,-1-1 0,0 2-1,-21 34 2329,13-27-2075,0-1 0,-1 0 0,1 0 0,-2-1 0,1 0 0,-1-1 0,-21 10 0,-7-5-2357,-1-6-3821,24-5-2787</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00.900"/>
    </inkml:context>
    <inkml:brush xml:id="br0">
      <inkml:brushProperty name="width" value="0.025" units="cm"/>
      <inkml:brushProperty name="height" value="0.025" units="cm"/>
    </inkml:brush>
  </inkml:definitions>
  <inkml:trace contextRef="#ctx0" brushRef="#br0">19 64 14958,'0'0'8734,"-4"11"-8585,1-1-112,0 0 1,1 0-1,0 0 0,0 0 0,1 0 1,0 17-1,1-24-24,0-1 1,0 1 0,1-1-1,-1 0 1,1 1-1,0-1 1,-1 0-1,1 1 1,0-1-1,0 0 1,1 0-1,-1 0 1,0 0 0,1 0-1,-1 0 1,3 2-1,-2-2 7,1-1 1,-1 0-1,1 0 0,-1 0 0,1 0 1,-1 0-1,1 0 0,-1-1 0,1 1 1,0-1-1,-1 1 0,1-1 0,0 0 1,0 0-1,-1-1 0,1 1 0,0 0 0,4-2 1,2-1 121,-1 1-1,0-1 1,0-1 0,0 1 0,0-1-1,-1-1 1,1 1 0,-1-1 0,11-11-1,56-62 79,-36 36-5,-33 42-414,-2 11 142,-1 24 155,-2-22-47,0-5 45,0 1-98,1 0 1,0 0 0,0-1-1,5 17 1,-5-24 16,-1 0 1,0 0-1,1 0 0,-1 1 1,1-1-1,-1 0 0,1 0 1,-1 0-1,1 0 0,0 0 1,0 0-1,0 0 1,-1 0-1,1-1 0,0 1 1,0 0-1,0 0 0,0-1 1,0 1-1,0 0 0,1-1 1,-1 1-1,0-1 0,0 0 1,0 1-1,0-1 0,1 0 1,-1 0-1,0 0 1,0 1-1,1-1 0,-1-1 1,0 1-1,0 0 0,0 0 1,1 0-1,-1-1 0,0 1 1,0 0-1,0-1 0,0 1 1,1-1-1,-1 0 0,1 0 1,10-7 221,-1 0 0,-1-1 1,1-1-1,-1 1 0,16-23 0,10-7-165,-28 31-22,1-1-62,0 0 1,1 0-1,0 1 0,19-12 1,-28 20 8,0-1 1,0 0 0,1 0 0,-1 1-1,0-1 1,1 1 0,-1-1-1,1 1 1,-1-1 0,1 1-1,-1 0 1,1 0 0,-1 0 0,1 0-1,-1 0 1,1 0 0,-1 0-1,1 1 1,-1-1 0,1 0-1,-1 1 1,1-1 0,-1 1 0,0 0-1,1-1 1,-1 1 0,0 0-1,1 0 1,-1 0 0,0 0-1,0 0 1,0 0 0,0 0 0,0 0-1,0 0 1,0 1 0,0-1-1,-1 0 1,1 0 0,0 1-1,-1-1 1,1 1 0,-1-1 0,1 1-1,-1-1 1,0 1 0,0-1-1,0 1 1,0 1 0,10 89 205,-3-131-6711,-7 5 412,0-8-4544</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01.263"/>
    </inkml:context>
    <inkml:brush xml:id="br0">
      <inkml:brushProperty name="width" value="0.025" units="cm"/>
      <inkml:brushProperty name="height" value="0.025" units="cm"/>
    </inkml:brush>
  </inkml:definitions>
  <inkml:trace contextRef="#ctx0" brushRef="#br0">1 1 18642,'0'0'7046</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02.165"/>
    </inkml:context>
    <inkml:brush xml:id="br0">
      <inkml:brushProperty name="width" value="0.025" units="cm"/>
      <inkml:brushProperty name="height" value="0.025" units="cm"/>
    </inkml:brush>
  </inkml:definitions>
  <inkml:trace contextRef="#ctx0" brushRef="#br0">0 156 15631,'0'0'5194,"5"13"-4762,26 97 1506,-5 1-1,11 117 1,-27-166-1782,-10-63-17,1-42 221,-3-46 0,-42-130-296,63 238-161,0-1-1,1 0 1,23 15 0,-39-31 98,1 1 1,0-1 0,0-1 0,0 1-1,0-1 1,0 0 0,0 0 0,1 0-1,-1-1 1,0 1 0,0-1-1,0-1 1,1 1 0,-1-1 0,0 0-1,0 0 1,0 0 0,6-3 0,-4 1 4,-1-1 0,0 0 0,0 0 1,0 0-1,-1-1 0,1 0 0,-1 0 1,0 0-1,-1-1 0,1 0 0,6-11 1,-1-2 9,-1 0 1,0-1-1,-2 0 1,0 0-1,-1-1 1,-1 0-1,4-40 1,-9 57-13,1-76 95,-1 76-93,0 1 0,0-1-1,-1 0 1,1 1 0,-1-1 0,0 1 0,0 0-1,-1-1 1,1 1 0,-1 0 0,1 0 0,-1-1-1,0 1 1,0 0 0,0 1 0,-1-1 0,1 0 0,-6-3-1,7 5-7,0 1-1,1-1 0,-1 1 0,0-1 0,0 1 1,0 0-1,0 0 0,0 0 0,0-1 0,0 1 1,0 0-1,0 0 0,0 0 0,0 1 1,0-1-1,0 0 0,0 0 0,0 0 0,0 1 1,0-1-1,0 1 0,0-1 0,0 0 0,0 1 1,1 0-1,-1-1 0,0 1 0,0-1 0,0 1 1,1 0-1,-1 0 0,1-1 0,-1 1 1,0 0-1,1 0 0,-1 0 0,1 0 0,0 0 1,-1-1-1,1 2 0,-15 40-112,7 2 142,2 1-1,1 0 1,2 0 0,3 0-1,7 69 1,-6-106 4,0 0 1,1 0-1,0 0 1,0 0-1,1 0 1,0-1-1,0 1 0,1-1 1,0 0-1,9 12 1,-11-16-24,0-1 0,1 0 1,-1 0-1,1 0 1,-1 0-1,1-1 0,-1 1 1,1-1-1,0 1 1,0-1-1,0 0 0,0 0 1,0 0-1,0 0 0,0-1 1,0 1-1,0-1 1,0 0-1,0 0 0,0 0 1,1 0-1,-1-1 0,0 1 1,0-1-1,0 0 1,0 1-1,0-2 0,0 1 1,-1 0-1,1 0 0,4-4 1,3-1 4,0 0 1,-1-1-1,0 0 0,0-1 1,-1 0-1,0 0 0,0-1 1,-1 0-1,0 0 0,8-15 0,5-14-108,24-58 0,-36 78 16,-5 78-375,-4 4 484,-1-28 1,2 0 0,7 51 0,-7-87-47,0 1-1,-1-1 1,1 1 0,0-1-1,0 0 1,0 1 0,0-1-1,0 0 1,0 1-1,0-1 1,0 0 0,0 1-1,0-1 1,0 1 0,1-1-1,-1 0 1,0 1 0,0-1-1,0 0 1,0 1-1,1-1 1,-1 0 0,0 0-1,0 1 1,0-1 0,1 0-1,-1 1 1,0-1 0,1 0-1,-1 0 1,0 0-1,0 1 1,1-1 0,-1 0-1,0 0 1,1 0 0,-1 0-1,0 0 1,1 1 0,-1-1-1,1 0 1,-1 0-1,1 0 1,10-16-1801,4-28-3050,-10 8-1513,-2-7-4072</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02.496"/>
    </inkml:context>
    <inkml:brush xml:id="br0">
      <inkml:brushProperty name="width" value="0.025" units="cm"/>
      <inkml:brushProperty name="height" value="0.025" units="cm"/>
    </inkml:brush>
  </inkml:definitions>
  <inkml:trace contextRef="#ctx0" brushRef="#br0">0 194 12780,'4'9'2990,"-1"-2"-2235,0 0 0,0 0 0,1 0 0,-1 0 0,2-1-1,7 10 1,-11-14-585,1 0-1,0-1 0,0 1 0,0 0 1,0-1-1,0 0 0,1 1 0,-1-1 1,0 0-1,1 0 0,-1 0 0,0 0 0,1-1 1,-1 1-1,1-1 0,-1 1 0,1-1 1,0 0-1,-1 0 0,1 0 0,-1-1 1,1 1-1,-1 0 0,1-1 0,-1 0 0,1 1 1,-1-1-1,1 0 0,1-2 0,5-2-1,-1 0-1,1-1 0,-1 0 1,-1 0-1,1-1 0,-1 0 1,0 0-1,-1-1 0,8-11 1,-2 2-89,-2 0 1,0 0-1,13-35 1,-21 47-63,0-1 0,-1 1 0,1-1 0,-1 0 0,-1 0 0,1 0 0,-1 1 0,0-1 0,-1-9 0,1 14-14,0-1 0,-1 1 0,1 0 1,-1 0-1,1-1 0,-1 1 0,1 0 0,-1 0 0,0 0 0,1 0 0,-1-1 0,0 1 0,0 0 0,0 0 0,0 1 0,0-1 0,0 0 0,0 0 0,0 0 0,0 1 0,0-1 0,0 0 0,-1 1 0,1-1 0,0 1 0,0-1 0,-1 1 0,1 0 0,0 0 0,-1 0 0,1-1 0,0 1 0,-1 0 0,1 1 0,0-1 0,-1 0 0,1 0 0,0 0 0,-1 1 0,1-1 0,0 1 0,0-1 0,0 1 0,-1-1 0,-1 3 0,-3 0-10,0 1 1,-1 0-1,1 0 0,1 0 0,-1 1 1,1 0-1,0 0 0,0 0 0,0 1 1,1 0-1,-1 0 0,2 0 0,-1 0 1,1 1-1,0-1 0,-4 12 0,1 0-14,0-1-1,1 1 0,1 1 0,1-1 0,-1 25 1,4-38-6,-1-1 0,1 0 0,1 1 0,-1-1 0,1 1 0,0-1 0,0 0 0,0 0 0,0 1 0,1-1 0,0 0 0,-1 0 0,2 0 0,-1-1 0,0 1 0,1 0 0,0-1 0,-1 0 0,1 1 0,1-1 0,-1 0 0,7 4 0,-6-5-327,0 1-1,1-1 1,-1 0 0,1-1-1,-1 1 1,1-1-1,-1 0 1,10 1-1,-7-1-608,-1-1-1,1 0 0,-1-1 0,1 0 1,-1 0-1,0 0 0,8-3 0,29-16-10641</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02.889"/>
    </inkml:context>
    <inkml:brush xml:id="br0">
      <inkml:brushProperty name="width" value="0.025" units="cm"/>
      <inkml:brushProperty name="height" value="0.025" units="cm"/>
    </inkml:brush>
  </inkml:definitions>
  <inkml:trace contextRef="#ctx0" brushRef="#br0">2 0 10314,'0'0'8007,"-2"69"-6725,2-30-97,0 5-128,0 3-417,7 0 1,4 0-257,-4-1-288,4-6-64,-5-6 32,8-5-128,-1-10-768,-1-7-770,4-8-896,2-4-1762,0 0-1538</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03.266"/>
    </inkml:context>
    <inkml:brush xml:id="br0">
      <inkml:brushProperty name="width" value="0.025" units="cm"/>
      <inkml:brushProperty name="height" value="0.025" units="cm"/>
    </inkml:brush>
  </inkml:definitions>
  <inkml:trace contextRef="#ctx0" brushRef="#br0">92 41 11979,'0'0'2883,"-10"13"-1127,0-2-1512,1 1 0,1 0 0,0 0 0,1 1 0,0 0 0,1 1 0,0-1 0,1 1 0,-6 28 0,9-31-132,1-1 0,0 0 1,1 1-1,0-1 0,2 17 0,-2-25-74,1 0 0,-1 0 0,1 0 0,-1 0 0,1 0 0,0-1 1,0 1-1,-1 0 0,1 0 0,1-1 0,-1 1 0,0-1 0,0 1 0,0-1 0,1 0 0,-1 1 0,1-1 0,-1 0 0,1 0 0,0 0 0,-1 0 0,1 0 0,0 0 1,0 0-1,0-1 0,-1 1 0,1-1 0,0 1 0,0-1 0,0 0 0,0 0 0,0 0 0,0 0 0,0 0 0,0 0 0,0 0 0,2-1 0,5-2 84,-1 1 0,0-1 0,0 0 0,0-1-1,-1 0 1,1 0 0,-1-1 0,0 0-1,0 0 1,0-1 0,-1 0 0,0 0 0,0 0-1,-1-1 1,1 1 0,-1-2 0,4-7 0,1 0-73,-2-1 1,1 0-1,-2 0 1,0-1 0,-1 0-1,-1 0 1,5-24-1,-7-4 150,-5 24-27,2 20-166,0 1 0,0 0 0,0-1 0,0 1-1,0 0 1,0-1 0,0 1 0,-1 0 0,1 0 0,0-1-1,0 1 1,0 0 0,0-1 0,-1 1 0,1 0-1,0 0 1,0-1 0,0 1 0,-1 0 0,1 0 0,0 0-1,0 0 1,-1-1 0,1 1 0,0 0 0,-1 0 0,1 0-1,0 0 1,0 0 0,-1 0 0,1 0 0,0 0-1,-1 0 1,1 0 0,0 0 0,-1 0 0,1 0 0,-1 0-1,0 1-10,-1-1-1,1 1 0,0 0 0,-1 0 0,1 0 0,0 1 0,0-1 0,0 0 1,0 0-1,0 1 0,0-1 0,0 1 0,0-1 0,0 1 0,1-1 1,-1 1-1,1-1 0,-1 1 0,0 1 0,-6 37 54,5-29-37,2-6-6,-13 104 56,12-100-61,1-1-1,0 1 0,0 0 0,1 0 0,1-1 1,-1 1-1,1 0 0,1-1 0,6 16 0,-8-22-90,-1-1-1,1 1 1,0-1-1,0 1 1,0-1-1,0 1 1,0-1-1,0 1 1,0-1-1,1 0 0,-1 0 1,0 0-1,1 0 1,-1 0-1,1 0 1,-1 0-1,1 0 1,-1 0-1,1-1 1,0 1-1,-1-1 0,1 1 1,0-1-1,-1 0 1,1 1-1,0-1 1,0 0-1,-1 0 1,1 0-1,0-1 1,0 1-1,-1 0 1,1-1-1,0 1 0,0-1 1,-1 1-1,1-1 1,-1 0-1,3-1 1,2-2-803,0 0 0,-1 0 0,1-1 0,-1 0 0,0 0 0,0 0 0,-1-1 0,6-8 0,15-26-5901</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03.596"/>
    </inkml:context>
    <inkml:brush xml:id="br0">
      <inkml:brushProperty name="width" value="0.025" units="cm"/>
      <inkml:brushProperty name="height" value="0.025" units="cm"/>
    </inkml:brush>
  </inkml:definitions>
  <inkml:trace contextRef="#ctx0" brushRef="#br0">84 0 9993,'0'0'1703,"-7"8"940,-2 5-2154,0 0 0,1 0 0,0 1 0,1 0-1,0 0 1,2 0 0,-1 1 0,2 0 0,0 0 0,1 1 0,-2 20 0,4-34-410,1 0 0,0 1 0,0-1 0,0 0 0,0 0 0,0 0 0,0 0 0,0 0 0,1 0 1,-1 1-1,1-1 0,-1 0 0,1 0 0,0 0 0,0 0 0,0-1 0,0 1 0,0 0 0,1 0 0,1 2 0,-1-4-64,0 1-1,0 0 0,0-1 1,0 0-1,0 1 1,0-1-1,0 0 0,0 0 1,0 0-1,0 0 0,0-1 1,0 1-1,0-1 1,0 1-1,0-1 0,0 1 1,0-1-1,0 0 0,-1 0 1,1 0-1,0 0 1,2-2-1,40-27 187,20-12-1053,-60 40 798,1 0 0,-1 0 0,0 0 1,1 1-1,-1-1 0,1 1 0,-1 0 0,1 0 1,0 1-1,-1-1 0,1 1 0,8 1 0,-12 0 124,0-1-1,0 1 1,0 0-1,0 0 1,-1-1-1,1 1 1,0 0-1,0 0 1,-1 0-1,1 0 1,-1 0-1,1 0 1,-1 0-1,1 0 1,-1 0-1,0 0 1,1 1-1,-1-1 0,0 0 1,0 0-1,0 0 1,0 0-1,0 0 1,0 1-1,0 1 1,-4 33 1876,-1-25-1738,0-1-1,0 0 0,0 0 0,-2-1 1,1 1-1,-1-1 0,-10 10 1,12-13-283,0-1 1,-1 1 0,1-1 0,-1-1 0,0 1 0,-1-1-1,1 0 1,-1 0 0,1-1 0,-1 0 0,0 0-1,-8 2 1,13-5-231,-15 0-2282,7-9-4600,1-14-7803</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04.034"/>
    </inkml:context>
    <inkml:brush xml:id="br0">
      <inkml:brushProperty name="width" value="0.025" units="cm"/>
      <inkml:brushProperty name="height" value="0.025" units="cm"/>
    </inkml:brush>
  </inkml:definitions>
  <inkml:trace contextRef="#ctx0" brushRef="#br0">85 0 14125,'0'0'3540,"-3"12"-2441,-3 17-707,1 0 0,2 0 0,0 0 0,2 1 0,2-1 0,0 0 0,2 0 0,1 0 0,2 0-1,0 0 1,2-1 0,2 0 0,0-1 0,1 0 0,2 0 0,21 32 0,-9-34-1215,-15-24-1176,-10-17-726,-1 10 1883,-1 1 0,-1-1 0,1 1 0,-1 0 0,0 0 0,0 0 0,0 0 1,-1 0-1,0 1 0,-5-7 0,-52-42-1064,40 36 2450,-25-25 2757,7-4 3679,39 46-6865,-1-1-1,1 0 0,0 1 0,0-1 0,0 0 0,-1 1 0,1-1 0,0 0 1,0 1-1,0-1 0,0 1 0,0-1 0,0 0 0,0 1 0,0-1 0,0 0 0,1 1 1,-1-1-1,0 0 0,0 1 0,1-1 0,-1 1 0,0-1 0,1 0 0,-1 1 0,0-1 1,1 1-1,-1-1 0,1 1 0,-1-1 0,1 1 0,-1 0 0,1-1 0,-1 1 0,1 0 1,-1-1-1,1 1 0,0 0 0,-1-1 0,1 1 0,-1 0 0,1 0 0,0 0 0,-1 0 1,1 0-1,1 0 0,44-10-172,-30 7 481,40-10-478,57-22 1,-83 23-3903,48-26-1,-25 6-9057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0:24.111"/>
    </inkml:context>
    <inkml:brush xml:id="br0">
      <inkml:brushProperty name="width" value="0.025" units="cm"/>
      <inkml:brushProperty name="height" value="0.025" units="cm"/>
    </inkml:brush>
  </inkml:definitions>
  <inkml:trace contextRef="#ctx0" brushRef="#br0">0 203 9129,'8'0'2546,"34"5"-2120,49 12 0,-50-9-155,84 8-1,-61-16-24,0-3 0,69-12 1,124-34 422,-159 29-406,1 1-112,0 4 0,2 5 0,-1 5 0,1 4 0,-1 4 0,102 16 0,7 9 127,1-9-1,392-17 1,-390-18-216,245-11 13,-328 25-47,200 24-1,81 39 77,61 8 231,3-35 219,238-39 1352,-2335-65-2477,220-10 648,979 63-112,-76 1 13,-813-62 167,977 40 66,246 30-1109,-110 5 0,354-5 572,-1 8 0,1 6 1,213 36-1,99 29 473,524 11 0,806-75 637,-927-12-703,-585 6-160,531-11-2218,-563-8-1862</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49.865"/>
    </inkml:context>
    <inkml:brush xml:id="br0">
      <inkml:brushProperty name="width" value="0.025" units="cm"/>
      <inkml:brushProperty name="height" value="0.025" units="cm"/>
    </inkml:brush>
  </inkml:definitions>
  <inkml:trace contextRef="#ctx0" brushRef="#br0">1 1 14318,'0'0'8840,"59"5"-22005</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04.485"/>
    </inkml:context>
    <inkml:brush xml:id="br0">
      <inkml:brushProperty name="width" value="0.025" units="cm"/>
      <inkml:brushProperty name="height" value="0.025" units="cm"/>
    </inkml:brush>
  </inkml:definitions>
  <inkml:trace contextRef="#ctx0" brushRef="#br0">0 585 4292,'0'0'15065,"10"-7"-13757,1-3-1021,0-1 0,0-1 0,-1 0 1,-1 0-1,0-1 0,0 0 0,-1-1 1,-1 1-1,7-19 0,15-36 373,-3-2 0,-3 0-1,-3-2 1,12-83 0,-35 218-767,3 0 1,15 117-1,-14-172 69,14 61-706,-14-65 525,0-1-1,0 0 1,0 0 0,0 0-1,1 0 1,-1 0 0,1 0-1,0 0 1,0-1 0,0 1-1,0 0 1,0-1 0,0 0-1,1 1 1,-1-1 0,1 0-1,4 2 1,-6-4-21,1 1 0,-1-1 0,1 0 0,-1 0 0,1 0 0,-1 0 0,1 0 0,-1 0 0,1-1 0,-1 1-1,1 0 1,-1-1 0,1 1 0,-1-1 0,0 1 0,1-1 0,-1 0 0,0 0 0,1 1 0,-1-1 0,0 0 0,0 0 0,0 0 0,0 0 0,0-1 0,0 1 0,0 0 0,1-2 0,18-29-6129</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04.848"/>
    </inkml:context>
    <inkml:brush xml:id="br0">
      <inkml:brushProperty name="width" value="0.025" units="cm"/>
      <inkml:brushProperty name="height" value="0.025" units="cm"/>
    </inkml:brush>
  </inkml:definitions>
  <inkml:trace contextRef="#ctx0" brushRef="#br0">46 0 16111,'0'0'1532,"-3"8"-32,-7 20-973,1 1-1,2-1 1,1 1-1,-4 45 0,10-72-526,0-1 0,1 0 0,-1 1 0,1-1 0,0 1 0,-1-1 0,1 0 0,0 0 0,0 1 0,-1-1 0,1 0 0,0 0 0,0 0-1,1 0 1,-1 0 0,0 0 0,0 0 0,0 0 0,1 0 0,-1-1 0,0 1 0,1 0 0,-1-1 0,0 1 0,1-1 0,-1 0 0,1 1 0,-1-1 0,1 0 0,-1 0 0,1 0-1,-1 0 1,1 0 0,-1 0 0,3-1 0,63-6-164,-60 5 111,-5 2 40,11-3-93,1 1 1,-1 1-1,1 0 0,26 1 1,-37 1 113,-1-1 0,1 0 0,-1 1 1,1-1-1,-1 1 0,1 0 0,-1 0 0,1 0 0,-1 0 0,0 0 1,1 1-1,-1-1 0,0 1 0,0-1 0,0 1 0,0 0 1,0 0-1,-1 0 0,1 0 0,-1 0 0,1 0 0,-1 0 1,1 0-1,-1 1 0,0-1 0,0 0 0,0 1 0,-1-1 1,1 1-1,-1-1 0,1 1 0,-1 4 0,1 2 260,-1-1-1,0 1 1,-1-1 0,0 0-1,-1 1 1,1-1 0,-2 0-1,1 0 1,-1 0 0,0 0-1,-1 0 1,1-1 0,-10 13-1,10-16-218,-1 1 1,0 0-1,0-1 0,0 1 0,-1-1 0,0 0 0,0-1 0,0 1 0,0-1 1,0 0-1,-1 0 0,1-1 0,-1 0 0,0 0 0,1 0 0,-1 0 1,0-1-1,0 0 0,-11 0 0,14-1-306,0 0 0,0 0 1,1 0-1,-1-1 0,0 1 0,0-1 0,0 1 1,1-1-1,-1 0 0,0 0 0,1-1 0,-1 1 0,1 0 1,-1-1-1,1 0 0,0 1 0,0-1 0,-4-4 1,-18-23-5665</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05.207"/>
    </inkml:context>
    <inkml:brush xml:id="br0">
      <inkml:brushProperty name="width" value="0.025" units="cm"/>
      <inkml:brushProperty name="height" value="0.025" units="cm"/>
    </inkml:brush>
  </inkml:definitions>
  <inkml:trace contextRef="#ctx0" brushRef="#br0">0 81 17392,'0'0'5125,"59"-34"-4868,-32 22-161,-1 3-128,1-4-1474,-6 0-3074</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05.581"/>
    </inkml:context>
    <inkml:brush xml:id="br0">
      <inkml:brushProperty name="width" value="0.025" units="cm"/>
      <inkml:brushProperty name="height" value="0.025" units="cm"/>
    </inkml:brush>
  </inkml:definitions>
  <inkml:trace contextRef="#ctx0" brushRef="#br0">0 85 14221,'0'0'4661,"3"12"-3764,1 3-808,-1 3 276,1 0 0,2-1-1,8 21 1,-13-34-291,1 0 0,0 0 0,0 0 0,0 0 0,0-1 0,1 1 0,0-1 0,-1 0 0,1 0 0,0 0 0,0 0 0,1 0 0,-1-1 0,1 1 0,-1-1 0,1 0 0,0 0 0,0 0 0,0-1 0,0 1 0,4 0 0,2-2-42,-1 0 0,1 0 0,-1-1-1,0-1 1,1 1 0,-1-2 0,0 1 0,0-1 0,0 0-1,-1-1 1,1 0 0,-1-1 0,0 0 0,0 0 0,0 0-1,-1-1 1,0 0 0,8-9 0,2-1-66,-1-2 0,-1 1 1,-1-2-1,0 0 0,-2 0 0,14-28 0,-17 7-152,-40 128 496,4 3 1,4 0 0,3 1-1,-11 151 1,30-193-743,10-60-6369,0-16-470</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05.936"/>
    </inkml:context>
    <inkml:brush xml:id="br0">
      <inkml:brushProperty name="width" value="0.025" units="cm"/>
      <inkml:brushProperty name="height" value="0.025" units="cm"/>
    </inkml:brush>
  </inkml:definitions>
  <inkml:trace contextRef="#ctx0" brushRef="#br0">1 310 12236,'0'0'5423,"12"-6"-2978,9-8-1845,0 0-1,-1-2 1,-1 0-1,-1-1 0,0-1 1,25-32-1,-35 41-548,-1-1-1,-1 1 0,1-1 0,-1 0 1,-1-1-1,0 0 0,-1 0 0,0 0 1,0 0-1,-1 0 0,2-13 1,-5 23-46,0 0 1,0 1-1,0-1 0,0 0 1,0 0-1,0 0 1,-1 1-1,1-1 1,0 0-1,0 0 1,0 1-1,-1-1 1,1 0-1,0 1 1,-1-1-1,1 0 1,-1 1-1,1-1 1,-1 0-1,1 1 1,-1-1-1,1 1 1,-1-1-1,1 1 1,-1-1-1,0 1 1,1-1-1,-1 1 1,0 0-1,1-1 1,-1 1-1,0 0 0,0 0 1,1 0-1,-1-1 1,0 1-1,0 0 1,0 0-1,1 0 1,-1 0-1,0 0 1,0 0-1,1 1 1,-1-1-1,0 0 1,0 0-1,1 0 1,-1 1-1,0-1 1,0 0-1,0 1 1,-3 1-19,-1-1 0,1 1 0,0 0 0,0 0 0,0 1 0,0-1 0,-7 7 0,-1 5 4,0 0 0,2 2-1,-1-1 1,2 1 0,0 1 0,1-1-1,1 2 1,0-1 0,2 1 0,0 0-1,0 0 1,2 0 0,0 0 0,0 38-1,3-55-19,0 1 0,0 0 0,0-1 0,0 1 0,1 0 0,-1-1 0,0 1 0,1 0 0,-1-1 0,1 1 0,-1 0-1,1-1 1,0 1 0,0-1 0,0 1 0,-1-1 0,1 0 0,1 1 0,-1-1 0,0 0 0,0 0 0,0 0 0,1 0 0,-1 0 0,1 0-1,-1 0 1,1 0 0,-1 0 0,1-1 0,-1 1 0,1-1 0,-1 1 0,1-1 0,0 1 0,-1-1 0,1 0 0,0 0 0,0 0 0,-1 0-1,1 0 1,2-1 0,3 0-465,-1 0-1,0 0 0,0-1 1,0 1-1,0-2 0,0 1 1,0-1-1,0 0 0,-1 0 1,8-5-1,26-25-5393</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06.425"/>
    </inkml:context>
    <inkml:brush xml:id="br0">
      <inkml:brushProperty name="width" value="0.025" units="cm"/>
      <inkml:brushProperty name="height" value="0.025" units="cm"/>
    </inkml:brush>
  </inkml:definitions>
  <inkml:trace contextRef="#ctx0" brushRef="#br0">104 118 14926,'0'0'1046,"-8"6"775,0-1-1550,1 0 0,0 0 1,0 1-1,0 0 0,1 1 1,0-1-1,0 1 0,1 1 1,0-1-1,0 1 0,0-1 1,1 1-1,1 1 0,-1-1 1,1 1-1,-3 14 0,5-21-228,1 0 0,0 0 1,0 0-1,-1 0 0,1 1 0,1-1 0,-1 0 0,0 0 0,0 0 0,1 0 0,-1 0 1,1 0-1,0 0 0,0 0 0,-1 0 0,1 0 0,0 0 0,1 0 0,-1-1 0,0 1 1,2 1-1,-1-1 18,0-1 0,0 0 0,0 0 0,1-1 1,-1 1-1,0 0 0,0-1 0,1 1 1,-1-1-1,0 0 0,0 0 0,1 0 0,-1 0 1,0 0-1,1 0 0,-1-1 0,0 1 0,0-1 1,5-1-1,0-1-11,1-1-1,-1 0 1,1 0 0,-1-1 0,0 0-1,-1 0 1,1-1 0,-1 0 0,0 0-1,8-11 1,-4 4-1,1-1-1,-2 0 1,0-1-1,9-20 1,-10 0-42,-10 31-5,-6 21-6,4-2-20,0 0 0,1 0 0,1 0 0,0 0 0,1 23 0,1-37 22,-1-1 0,1 1 0,0-1-1,0 1 1,0-1 0,0 1 0,0-1 0,0 1-1,1 0 1,-1-1 0,0 1 0,0-1 0,0 1-1,0-1 1,1 1 0,-1-1 0,0 1 0,0-1-1,1 0 1,-1 1 0,0-1 0,1 1 0,-1-1-1,1 0 1,-1 1 0,0-1 0,1 0 0,-1 1-1,1-1 1,-1 0 0,1 0 0,-1 1 0,1-1 0,19-6 90,20-22 19,-38 26-142,3-2 11,1-1 0,-1 1 0,1 0 0,0 0 0,1 1-1,-1 0 1,1 0 0,-1 0 0,1 1 0,0 0 0,0 0 0,0 1 0,0-1 0,0 2 0,9-1 0,-14 0 146,-1 0-1,0 1 0,0-1 0,1 0 1,-1 0-1,0 0 0,0-1 0,0 1 1,0 0-1,0 0 0,0 0 1,-1-1-1,1 1 0,0-1 0,-1 1 1,1 0-1,0-1 0,-1 1 1,0-1-1,1 1 0,-1-1 0,0-2 1,6-37 1428,-6 25-992,-2-37 475,2 51-1032,0 0 0,-1 0 0,1 0 0,-1 1 0,1-1 0,-1 0 1,0 1-1,0-1 0,1 0 0,-1 1 0,0-1 0,0 1 0,-1 0 1,1-1-1,0 1 0,0 0 0,-1-1 0,1 1 0,-1 0 0,1 0 0,-1 0 1,1 0-1,-4-1 0,3 2-572,2 0 467,0 1 0,0-1 0,0 0 0,0 1 0,0-1 0,0 1 0,0-1 0,0 0 0,0 1 0,0-1 1,0 1-1,0-1 0,0 0 0,0 1 0,1-1 0,-1 0 0,0 1 0,0-1 0,0 0 0,1 1 0,-1-1 0,0 0 1,0 1-1,1-1 0,-1 0 0,0 0 0,0 1 0,1-1 0,-1 0 0,0 0 0,1 1 0,-1-1 0,1 0 0,-1 0 1,0 0-1,1 0 0,0 0 0,14 11-1579,-6-8 563,0-1 1,0 1 0,0-2 0,1 0-1,-1 0 1,0 0 0,1-1 0,9-1-1,-15 1 634,40-3-8194</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06.816"/>
    </inkml:context>
    <inkml:brush xml:id="br0">
      <inkml:brushProperty name="width" value="0.025" units="cm"/>
      <inkml:brushProperty name="height" value="0.025" units="cm"/>
    </inkml:brush>
  </inkml:definitions>
  <inkml:trace contextRef="#ctx0" brushRef="#br0">157 1 14734,'0'0'1927,"-11"0"-267,0 0-1174,0 1-1,0 1 1,0 0 0,1 0-1,-16 6 1,24-7-418,-1-1 0,1 1 1,-1 0-1,1 0 1,-1 0-1,1 0 0,0 1 1,0-1-1,0 0 1,-1 1-1,1 0 0,1-1 1,-1 1-1,0 0 1,0 0-1,1 0 0,-1 0 1,1 0-1,-1 1 1,1-1-1,0 0 0,0 1 1,0-1-1,0 1 1,1-1-1,-1 1 0,1-1 1,-1 1-1,1-1 1,0 1-1,0 0 0,0-1 1,0 1-1,0-1 1,2 4-1,-2-5-70,1 0 0,0 1 0,0-1-1,-1 0 1,1 0 0,0 0 0,0 0 0,0-1 0,0 1-1,1 0 1,-1 0 0,0 0 0,0-1 0,0 1 0,1-1-1,-1 1 1,0-1 0,0 1 0,1-1 0,1 0-1,35 6 142,-27-5-114,19 1 36,-12-2-84,0 2 0,28 5 0,-43-6 47,0-1 0,0 1 1,-1 0-1,1 0 0,0 0 0,0 0 1,-1 0-1,1 1 0,-1-1 0,1 1 1,-1 0-1,0-1 0,0 1 0,1 0 0,-1 0 1,0 1-1,-1-1 0,1 0 0,0 1 1,-1-1-1,1 1 0,0 3 0,-1-3 152,-1 0-1,0-1 0,0 1 1,0 0-1,-1 0 1,1 0-1,0-1 0,-1 1 1,0 0-1,0-1 0,0 1 1,0 0-1,0-1 1,-1 1-1,1-1 0,-1 0 1,1 1-1,-1-1 0,0 0 1,0 0-1,0 0 1,-3 2-1,-56 43 956,49-40-1011,-66 40-80,69-43-1082,1-1 1,-1 0 0,0 0-1,-13 2 1,-2-4-6689</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10.156"/>
    </inkml:context>
    <inkml:brush xml:id="br0">
      <inkml:brushProperty name="width" value="0.025" units="cm"/>
      <inkml:brushProperty name="height" value="0.025" units="cm"/>
    </inkml:brush>
  </inkml:definitions>
  <inkml:trace contextRef="#ctx0" brushRef="#br0">0 210 10186,'0'0'11531,"78"-36"-9994,-30 10-352,10-3-704,3 0-161,-1 1-192,1 3-96,-5 7-32,-13 6 0,-9 6-352,-12 6-641,-13 1-705,-9 12-832,-15 0-2467,-10 1-5797</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10.548"/>
    </inkml:context>
    <inkml:brush xml:id="br0">
      <inkml:brushProperty name="width" value="0.025" units="cm"/>
      <inkml:brushProperty name="height" value="0.025" units="cm"/>
    </inkml:brush>
  </inkml:definitions>
  <inkml:trace contextRef="#ctx0" brushRef="#br0">0 194 12684,'0'0'10442,"67"25"-8745,-13-47-768,5-5-576,6-5-289,-2 1-288,-7 0-1538,-9 4-1537,-7 1-1986,-13 4-1922</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10.875"/>
    </inkml:context>
    <inkml:brush xml:id="br0">
      <inkml:brushProperty name="width" value="0.025" units="cm"/>
      <inkml:brushProperty name="height" value="0.025" units="cm"/>
    </inkml:brush>
  </inkml:definitions>
  <inkml:trace contextRef="#ctx0" brushRef="#br0">107 1 17681,'0'0'1847,"8"4"213,0 0-1674,1 1 0,-1 1-1,-1-1 1,1 1 0,-1 0-1,0 1 1,0 0-1,-1 0 1,0 0 0,0 1-1,0 0 1,-1 0-1,-1 1 1,1-1 0,-1 1-1,4 13 1,-7-13-381,0-1 0,0 1 0,-1 0 0,0 0 0,-1 0 0,0 0 0,0 0 0,-1-1 0,0 1 0,0-1 0,-1 1 0,0-1 0,-8 15 0,-5 4-205,-1-2 0,-33 41 0,23-32-172,-26 36-1444,24-20-4338,18-31-2772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1.257"/>
    </inkml:context>
    <inkml:brush xml:id="br0">
      <inkml:brushProperty name="width" value="0.025" units="cm"/>
      <inkml:brushProperty name="height" value="0.025" units="cm"/>
    </inkml:brush>
  </inkml:definitions>
  <inkml:trace contextRef="#ctx0" brushRef="#br0">0 1 12716,'0'0'9524,"1"8"-8777,1 10-400,0 5 304,1 0 1,1 1-1,8 25 0,-11-48-604,-1 1 1,1-1-1,0 0 0,0 1 0,-1-1 0,1 0 1,0 1-1,0-1 0,1 0 0,-1 0 0,0 0 1,0 0-1,0 0 0,1 0 0,-1 0 0,1 0 1,-1-1-1,0 1 0,1-1 0,-1 1 0,1-1 1,0 1-1,-1-1 0,1 0 0,-1 0 0,1 1 1,-1-1-1,1 0 0,0-1 0,-1 1 0,1 0 1,-1 0-1,1-1 0,-1 1 0,1-1 0,-1 1 1,1-1-1,-1 0 0,1 1 0,1-3 0,6-1 93,-1 0-1,0-1 0,-1 0 0,1-1 1,9-9-1,20-29-6,-28 33 7,0 0 0,0 1 1,20-18-1,-28 61-316,-5 86 806,4-119-624,0 0 0,0 0 1,0 1-1,0-1 1,0 0-1,0 0 1,0 0-1,1 1 0,-1-1 1,0 0-1,0 0 1,0 1-1,0-1 1,0 0-1,0 0 0,0 0 1,1 1-1,-1-1 1,0 0-1,0 0 1,0 0-1,0 0 0,1 0 1,-1 1-1,0-1 1,0 0-1,0 0 1,1 0-1,-1 0 0,0 0 1,0 0-1,1 0 1,-1 0-1,0 0 1,0 0-1,0 0 0,1 0 1,-1 0-1,0 0 1,0 0-1,1 0 1,-1 0-1,16-5 229,11-11 118,14-25-176,-32 31-167,-1 1 1,1 0 0,0 1-1,1 0 1,19-12 0,-29 19-19,0 1 1,1 0 0,-1 0 0,0 0-1,0 0 1,1 0 0,-1 0 0,0 0 0,0 0-1,1 0 1,-1 0 0,0 0 0,1 0-1,-1 0 1,0 0 0,0 0 0,1 0-1,-1 0 1,0 0 0,1 0 0,-1 0 0,0 0-1,0 0 1,1 0 0,-1 1 0,0-1-1,0 0 1,1 0 0,-1 0 0,0 1-1,0-1 1,0 0 0,1 0 0,-1 0 0,0 1-1,0-1 1,0 0 0,0 0 0,1 1-1,3 18-48,-6 31 211,2-37-146,0-13-53,0 0-1,0 1 1,0-1-1,0 1 1,0-1 0,0 1-1,0-1 1,0 0-1,0 1 1,0-1 0,1 1-1,-1-1 1,0 0-1,0 1 1,0-1 0,1 0-1,-1 1 1,0-1-1,0 0 1,1 1 0,-1-1-1,0 0 1,1 1-1,-1-1 1,0 0 0,1 0-1,-1 0 1,0 1-1,1-1 1,-1 0 0,1 0-1,-1 0 1,1 0-1,-1 0 1,1 0 0,20-3-2584,23-17-7834,-42 19 8809,24-13-12275</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11.571"/>
    </inkml:context>
    <inkml:brush xml:id="br0">
      <inkml:brushProperty name="width" value="0.025" units="cm"/>
      <inkml:brushProperty name="height" value="0.025" units="cm"/>
    </inkml:brush>
  </inkml:definitions>
  <inkml:trace contextRef="#ctx0" brushRef="#br0">91 322 10186,'0'-9'4121,"-1"-28"-1687,1 36-2354,1 0-1,-1 0 1,0 0-1,0 0 1,0 0-1,0 0 1,0 0 0,-1 0-1,1 0 1,0 0-1,0 0 1,-1 0-1,1 0 1,0 0-1,-1 0 1,1 0 0,-1 1-1,1-1 1,-1 0-1,0 0 1,1 0-1,-1 1 1,0-1-1,1 0 1,-1 1 0,0-1-1,0 1 1,0-1-1,0 1 1,1-1-1,-1 1 1,0-1-1,0 1 1,0 0 0,0-1-1,0 1 1,0 0-1,0 0 1,0 0-1,0 0 1,0 0-1,0 0 1,0 0-1,0 0 1,0 0 0,0 1-1,0-1 1,0 0-1,0 1 1,0-1-1,0 0 1,0 1-1,0-1 1,-1 2 0,-2 1 50,0-1 0,-1 1 0,1 0 0,1 0 0,-1 1 0,0-1 0,1 1 1,-5 6-1,6-6-97,0 1 0,0-1 0,0 0 0,1 1 0,0-1 1,-1 1-1,2-1 0,-1 1 0,0-1 0,1 1 0,0 0 0,0-1 0,2 10 1,-2-12-32,1-1 0,-1 1-1,1-1 1,-1 1 0,1-1 0,0 1 0,0-1 0,0 0 0,0 1 0,0-1 0,0 0 0,0 0 0,0 0 0,0 0 0,0 0 0,1 0 0,-1 0 0,0 0 0,1 0 0,-1 0 0,1-1 0,-1 1 0,1-1 0,-1 1-1,1-1 1,-1 1 0,1-1 0,0 0 0,-1 0 0,1 0 0,-1 0 0,1 0 0,0 0 0,-1 0 0,1-1 0,-1 1 0,1 0 0,0-1 0,-1 0 0,1 1 0,-1-1 0,0 0 0,2 0 0,7-5 50,0 1 0,0-1 1,0 0-1,-1-1 1,-1 0-1,1-1 1,-1 0-1,0 0 1,-1-1-1,9-11 0,3-6 151,-2-2 0,21-40 0,-30 52 13,-1 0 0,-1 0-1,-1-1 1,0 0 0,-1 0 0,0 0 0,-2 0 0,1-21 0,-19 95-350,10-11 145,2 1 0,2 0-1,7 72 1,-5-115-6,1 0 0,0 0 0,-1 0 0,1-1 0,1 1 0,-1 0 0,1 0-1,-1-1 1,1 1 0,0-1 0,0 0 0,0 1 0,1-1 0,-1 0 0,1 0 0,5 4 0,-6-6 18,0 0 1,0 0-1,0 0 1,0 0 0,0-1-1,1 1 1,-1-1-1,0 1 1,0-1 0,0 0-1,0 0 1,1 0-1,-1 0 1,0 0-1,0-1 1,0 1 0,0 0-1,1-1 1,-1 0-1,0 0 1,0 1 0,0-1-1,0 0 1,-1 0-1,1-1 1,0 1-1,0 0 1,-1-1 0,1 1-1,0-1 1,1-2-1,14-14 47,-1-1-1,0-1 0,-2 0 1,0-1-1,-2-1 1,0 0-1,-1 0 0,-1-1 1,-2 0-1,10-40 1,-20 75 107,-6 19-24,1 1-1,-3 45 1,9-76-136,1 0-1,0 0 1,0 0 0,-1 0-1,1 0 1,0 0 0,0 0-1,0 0 1,0 0 0,0 0 0,1 0-1,-1 0 1,0 0 0,0 0-1,1 0 1,-1 0 0,0 0-1,1 0 1,-1-1 0,1 1-1,-1 0 1,1 0 0,-1 0 0,1-1-1,0 1 1,-1 0 0,1-1-1,0 1 1,0 0 0,0-1-1,-1 1 1,1-1 0,0 1-1,0-1 1,0 0 0,0 1 0,0-1-1,0 0 1,0 0 0,0 1-1,0-1 1,0 0 0,0 0-1,0 0 1,0 0 0,0 0-1,0 0 1,-1-1 0,1 1 0,0 0-1,0 0 1,2-2 0,2 0 62,0 0 1,-1-1 0,1 0-1,0 0 1,-1 0 0,0 0-1,0-1 1,6-6-1,11-18-40,-2 0-1,0-2 1,-2 0-1,20-51 1,-37 122-456,-10 30 395,6-51 45,1 1-1,1 0 1,1 0-1,3 40 1,-2-60-21,0 0 0,0 0 0,1 0 0,-1 0 0,0 0 0,1 0 0,-1 0 0,1 0 0,-1 0 0,1 0 0,0 0 0,-1 0 0,1-1 0,0 1 0,-1 0 0,1 0 0,0-1 0,0 1 0,0-1 0,0 1 0,0-1 0,0 1 0,0-1 0,0 1 0,0-1 0,0 0 0,0 1 0,0-1 0,0 0 0,0 0 0,0 0 0,0 0 0,0 0 0,0 0 0,0 0 0,0 0 0,0 0 0,0-1 0,0 1 0,0 0 0,0-1 0,0 1-1,0-1 1,0 1 0,0-1 0,0 1 0,1-2 0,5-1-226,0-1 0,0 1 0,-1-2 0,1 1 0,6-6 0,31-42-7239,-23 24-337</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11.949"/>
    </inkml:context>
    <inkml:brush xml:id="br0">
      <inkml:brushProperty name="width" value="0.025" units="cm"/>
      <inkml:brushProperty name="height" value="0.025" units="cm"/>
    </inkml:brush>
  </inkml:definitions>
  <inkml:trace contextRef="#ctx0" brushRef="#br0">0 140 18898,'0'0'2290,"10"0"315,12 0-1510,1-1 0,-1-2 0,42-8 0,-56 8-968,-1 1 1,1-1 0,0 0-1,-1-1 1,1 0 0,11-8-1,-16 9-94,0 1-1,0-1 0,0 1 1,-1-1-1,1 0 1,-1 0-1,0 0 1,0-1-1,0 1 1,0 0-1,0-1 1,-1 1-1,0-1 0,1 0 1,0-6-1,-2 9-3,0 0 0,1 0 0,-1 0 0,0 0 1,0-1-1,0 1 0,0 0 0,0 0 0,0 0 0,0 0 0,-1-1 0,1 1 0,0 0 0,-1 0 0,1 0 0,-1 0 0,1 0 0,-1 0 0,1 0 0,-1 0 0,0 0 0,1 0 0,-1 0 0,0 0 0,0 0 0,0 0 0,0 1 0,0-1 0,-1 0 0,-1-1-5,0 2 0,1-1 0,-1 0 0,0 1 0,0-1 0,0 1 0,0 0-1,0 0 1,0 0 0,0 0 0,-5 1 0,0 1-26,0 0-1,0 0 1,0 0 0,0 1 0,0 0-1,1 1 1,-1 0 0,-8 6-1,8-3-3,0 1-1,1 0 0,-1 1 1,2 0-1,-1 0 0,1 0 1,-4 11-1,7-15 6,1 0 0,-1 1 0,1-1 0,1 1 0,-1 0 0,1-1 0,0 1-1,0 0 1,1 0 0,0 0 0,0 0 0,0 0 0,1 0 0,2 10 0,-2-14-6,0 0 0,0 1 1,1-1-1,-1 0 0,1 0 0,0 0 1,-1 0-1,1 0 0,0 0 0,0-1 0,0 1 1,1-1-1,-1 1 0,0-1 0,0 0 0,1 0 1,-1 0-1,1 0 0,-1 0 0,1 0 1,-1-1-1,1 1 0,0-1 0,2 0 0,12 2-456,0-1-1,27-2 1,-27 0-411,38-5-4147,-20-6-1836,10-10-7818</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12.646"/>
    </inkml:context>
    <inkml:brush xml:id="br0">
      <inkml:brushProperty name="width" value="0.025" units="cm"/>
      <inkml:brushProperty name="height" value="0.025" units="cm"/>
    </inkml:brush>
  </inkml:definitions>
  <inkml:trace contextRef="#ctx0" brushRef="#br0">81 0 15407,'0'0'2765,"1"10"-721,0 123 3023,-2-86-4375,1 0-1,2-1 1,3 1 0,11 53 0,-5-76-594,-5-18 56,-3-18 112,-4 0-321,0 0-1,-1 0 1,0 1 0,-1-1 0,0 1 0,-1 0 0,-8-19 0,9 24-28,0 0 0,0 0 0,-1 1 0,1-1 1,-1 1-1,0 0 0,0 0 0,-1 0 0,0 0 0,0 1 0,0 0 0,0 0 0,0 0 0,-1 1 1,-10-6-1,15 9 82,1 0 0,0 0 0,-1-1 0,1 1 0,0 0 1,-1 0-1,1 0 0,-1-1 0,1 1 0,0 0 0,-1 0 1,1 0-1,-1 0 0,1 0 0,-1 0 0,1 0 0,-1 0 0,1 0 1,0 0-1,-1 0 0,1 0 0,-1 0 0,1 0 0,-1 0 1,1 0-1,0 1 0,-1-1 0,1 0 0,-1 0 0,1 0 0,0 1 1,-1-1-1,1 0 0,0 1 0,-1-1 0,1 0 0,0 1 1,-1-1-1,1 0 0,0 1 0,0-1 0,-1 1 0,1 0 1,0-1 5,0 1 1,1 0 0,-1 0 0,0 0 0,1 0-1,-1 0 1,1 0 0,-1-1 0,1 1 0,-1 0-1,1 0 1,-1-1 0,1 1 0,0 0 0,-1-1 0,1 1-1,0-1 1,0 1 0,-1-1 0,1 1 0,2 0-1,5 2 23,0 0-1,1 0 0,-1-1 0,1 0 0,0-1 0,-1 0 1,1 0-1,0-1 0,0 0 0,0 0 0,-1-1 0,1 0 1,16-5-1,-1-1-1362,-1-1 0,0 0 0,39-22 0,-14 2-5044,-6-2-4645</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12.976"/>
    </inkml:context>
    <inkml:brush xml:id="br0">
      <inkml:brushProperty name="width" value="0.025" units="cm"/>
      <inkml:brushProperty name="height" value="0.025" units="cm"/>
    </inkml:brush>
  </inkml:definitions>
  <inkml:trace contextRef="#ctx0" brushRef="#br0">33 59 12556,'-4'8'2295,"-1"3"-1376,0-1-1,1 1 1,1 0-1,-1 0 0,2 0 1,-3 20-1,5-28-880,0 0-1,0 0 1,0 1 0,0-1-1,1 0 1,-1 0 0,1 0-1,0-1 1,-1 1-1,1 0 1,1 0 0,-1 0-1,0 0 1,1-1 0,-1 1-1,1-1 1,0 1 0,0-1-1,0 0 1,0 0-1,0 0 1,1 0 0,-1 0-1,0 0 1,1 0 0,0-1-1,-1 1 1,1-1 0,0 0-1,0 0 1,0 0 0,-1 0-1,1 0 1,5 0-1,-3 0-82,0 0-1,0 0 1,0-1-1,0 1 1,1-1-1,-1 0 0,0-1 1,0 1-1,0-1 1,0 0-1,0-1 1,0 1-1,8-4 1,-11 4 104,1-1 0,-1 0 0,1 0 0,-1 0 0,0 0 0,0-1 0,0 1 0,0-1 0,0 1 0,0-1 0,-1 1 0,1-1 0,-1 0 0,0 0 0,0 0 0,0 0 0,0 0 0,0 0 1,-1 0-1,1 0 0,-1 0 0,0 0 0,0-6 0,0-8 667,-1 1 0,0-1 0,-1 1 0,-5-20 1,6 33-693,0-1 1,1 1 0,-1 0 0,0 0 0,0 0 0,-1 1 0,1-1-1,-1 0 1,1 0 0,-1 1 0,0-1 0,0 1 0,0-1 0,0 1-1,0 0 1,-1 0 0,1 0 0,-1 0 0,1 0 0,-1 0 0,0 1-1,0 0 1,0-1 0,0 1 0,0 0 0,0 0 0,0 0 0,0 1-1,-5-1 1,7 1-38,0 1 0,0-1 0,0 0 0,0 1 0,0-1 0,0 1 0,0-1 0,0 1 0,0 0 0,0-1 0,0 1 0,1 0 1,-1 0-1,0 0 0,0 0 0,1-1 0,-1 1 0,0 0 0,1 0 0,-1 0 0,1 0 0,0 0 0,-1 1 0,1-1 0,0 0 0,-1 0 0,1 0 0,0 0 0,0 0 0,0 0 0,0 0 0,0 1 0,0-1 0,0 0 0,1 0 0,-1 0 0,0 0 0,1 0 0,0 2 0,-1-1-268,0 0 0,1 0 0,-1 0-1,1 1 1,-1-1 0,1 0 0,0 0-1,0 0 1,0 0 0,0 0 0,0 0 0,1 0-1,-1-1 1,1 1 0,-1 0 0,1-1 0,-1 1-1,1-1 1,0 1 0,0-1 0,3 2-1,16-2-6609</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13.573"/>
    </inkml:context>
    <inkml:brush xml:id="br0">
      <inkml:brushProperty name="width" value="0.025" units="cm"/>
      <inkml:brushProperty name="height" value="0.025" units="cm"/>
    </inkml:brush>
  </inkml:definitions>
  <inkml:trace contextRef="#ctx0" brushRef="#br0">142 104 13325,'2'-10'2583,"7"-35"-90,-9 43-2333,0 1-1,1-1 1,-1 1-1,0-1 0,0 0 1,0 1-1,0-1 0,0 0 1,-1 1-1,1-1 0,0 0 1,-1 1-1,1-1 1,-1 1-1,-1-3 0,2 3-81,-1 1 0,0-1 0,1 1 0,-1-1 0,1 1 0,-1-1 0,0 1 0,0-1 0,1 1 0,-1 0-1,0-1 1,0 1 0,1 0 0,-1-1 0,0 1 0,0 0 0,0 0 0,1 0 0,-1 0 0,0 0 0,-1 0 0,-2 1 43,1-1 1,0 1 0,0 0-1,-1 0 1,1 1 0,0-1-1,0 0 1,0 1-1,0 0 1,1 0 0,-1 0-1,-3 3 1,-2 4-9,0 0 0,0 1 1,0 1-1,2-1 0,-1 1 0,1 0 1,1 0-1,0 1 0,1 0 0,-4 14 0,3-6 119,1 0-1,1 0 0,1 1 0,0-1 0,3 32 0,-1-50-198,0 1 0,0-1 0,0 1 0,0-1 0,1 1 0,0-1 0,-1 1 1,1-1-1,0 1 0,0-1 0,0 0 0,0 1 0,1-1 0,-1 0 0,1 0 0,-1 0 0,1 0 0,0 0 1,-1 0-1,1 0 0,0-1 0,0 1 0,0-1 0,1 0 0,-1 1 0,0-1 0,1 0 0,-1 0 1,0 0-1,1-1 0,-1 1 0,1 0 0,2-1 0,1 1 65,-1-1 0,1-1 0,-1 1 0,1-1 0,-1 0 0,1 0 0,-1 0 0,0-1 0,0 0 0,1 0-1,-1 0 1,-1-1 0,1 0 0,7-5 0,3-4 77,-1 0 0,-1-1 0,0-1 0,-1 0 0,0 0 0,-1-1 0,15-28 0,-20 32-127,-1 1-1,0-1 1,-1-1-1,0 1 1,-1 0 0,0-1-1,-1 0 1,0 0-1,-1 0 1,0 1-1,-1-1 1,0 0 0,-2-13-1,2 23-82,-1 0-1,1 0 1,0 0-1,-1 0 1,1 0-1,-1 0 1,0 0-1,1 1 1,-1-1-1,0 0 1,0 0-1,0 1 1,0-1-1,-1 1 1,1-1-1,0 1 1,-1-1-1,1 1 1,-1 0-1,1 0 1,-1 0-1,0-1 1,1 2-1,-1-1 1,0 0-1,0 0 1,0 0-1,0 1 1,0-1-1,1 1 1,-5-1-1,4 2-114,0-1 0,0 0-1,0 1 1,0 0 0,0-1 0,0 1 0,0 0-1,0 0 1,0 0 0,0 0 0,1 0-1,-1 0 1,0 1 0,1-1 0,-1 1 0,1-1-1,0 1 1,-1-1 0,1 1 0,0 0-1,0 0 1,0-1 0,0 1 0,0 0 0,0 0-1,1 0 1,-1 0 0,1 0 0,-1 4 0,-3 68-9992,4-61 6468,0 10-6870</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14.149"/>
    </inkml:context>
    <inkml:brush xml:id="br0">
      <inkml:brushProperty name="width" value="0.025" units="cm"/>
      <inkml:brushProperty name="height" value="0.025" units="cm"/>
    </inkml:brush>
  </inkml:definitions>
  <inkml:trace contextRef="#ctx0" brushRef="#br0">45 47 15567,'0'0'2808,"-6"10"-582,-1 2-1596,2-1 0,0 0 0,0 1 0,1 0 0,0 0 1,-3 25-1,6-33-447,1 0 1,0 1 0,0-1-1,0 0 1,0 1 0,1-1-1,-1 0 1,1 0-1,0 0 1,1 1 0,-1-1-1,3 5 1,-2-7-151,-1 0 1,1 1-1,0-1 1,0 0-1,0 0 1,0 0-1,0 0 1,1-1-1,-1 1 0,1 0 1,-1-1-1,1 0 1,-1 0-1,1 1 1,0-2-1,0 1 0,0 0 1,-1 0-1,1-1 1,6 1-1,-1-1-16,1 0 0,0-1 0,-1 0 0,1 0 0,0-1 0,-1 1 0,0-2 0,1 0 0,-1 0 0,0 0 0,0-1 0,-1 0 0,1 0 0,-1-1 0,0 0 0,0-1 0,0 1 0,-1-1 0,0-1 0,6-7 0,-4 5-36,0-1 0,-1 0 1,-1-1-1,0 1 1,0-1-1,-1-1 1,0 1-1,-1-1 0,0 0 1,-1 0-1,0 0 1,-1 0-1,1-21 0,-12 38-269,4 7 263,1 0 0,1 1 0,-1-1 0,2 1 1,0 0-1,0 0 0,2 0 0,0 22 0,0-34 24,0 1 0,0-1 0,0 1 0,0-1 0,0 1 0,0-1 0,0 1 0,1-1 0,-1 1 1,0-1-1,1 0 0,0 1 0,-1-1 0,1 1 0,0-1 0,0 0 0,-1 0 0,3 3 0,-2-4 2,0 1 1,0-1-1,0 0 0,0 1 0,0-1 0,0 0 1,0 0-1,0 1 0,0-1 0,0 0 0,0 0 1,-1 0-1,1 0 0,0 0 0,0-1 1,0 1-1,0 0 0,0 0 0,0-1 0,0 1 1,1-1-1,3-1 6,-1-1 0,1 0 0,-1 1 0,0-2 0,0 1 0,0 0 1,0-1-1,0 0 0,3-5 0,23-39-137,-22 34-164,0 1-1,1-1 1,18-19-1,-23 83 263,-4-44 131,0 1 1,1-1-1,0 0 0,0 1 1,0-1-1,1 0 1,0 0-1,3 9 0,-4-14-78,0 0 0,-1 1-1,1-1 1,0 0 0,0 0-1,0 0 1,0 1 0,0-1-1,0 0 1,0 0-1,1 0 1,-1-1 0,0 1-1,1 0 1,-1 0 0,0-1-1,1 1 1,-1-1 0,1 1-1,-1-1 1,1 0 0,-1 1-1,1-1 1,-1 0 0,1 0-1,-1 0 1,1 0 0,-1 0-1,1-1 1,-1 1 0,1 0-1,-1-1 1,1 1-1,-1-1 1,0 1 0,1-1-1,-1 0 1,0 1 0,1-1-1,-1 0 1,2-2 0,5-3 28,-1 0 1,0 0 0,0-1-1,0 0 1,-1 0-1,8-12 1,-8 10-70,0 1 1,1-1-1,1 1 0,-1 1 1,10-8-1,-16 15-56,-1-1-1,1 1 0,-1 0 1,1-1-1,-1 1 0,1 0 1,0-1-1,-1 1 0,1 0 1,0 0-1,-1 0 0,1 0 1,0-1-1,-1 1 0,1 0 1,0 0-1,0 0 0,-1 1 1,1-1-1,0 0 0,-1 0 1,1 0-1,0 0 0,-1 1 1,1-1-1,0 0 1,-1 0-1,1 1 0,16 17-2774,-15-16 2215,-1 0 0,1 0 1,-1 0-1,1 0 0,0 0 0,-1 0 1,1-1-1,0 1 0,0-1 0,1 1 1,-1-1-1,0 0 0,0 0 0,1 0 1,2 1-1,14-1-5615</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15.134"/>
    </inkml:context>
    <inkml:brush xml:id="br0">
      <inkml:brushProperty name="width" value="0.025" units="cm"/>
      <inkml:brushProperty name="height" value="0.025" units="cm"/>
    </inkml:brush>
  </inkml:definitions>
  <inkml:trace contextRef="#ctx0" brushRef="#br0">105 338 6919,'0'0'8103,"-8"6"-6160,1 0-1694,-7 6 828,0 0-1,-18 21 1,29-29-947,0-1 0,0 1-1,1 0 1,-1 0 0,1 0 0,0 0 0,0 0-1,0 0 1,0 1 0,1-1 0,0 1 0,0-1 0,0 1-1,0 0 1,1-1 0,0 9 0,0-12-126,0 0 0,0 0 0,0-1 0,0 1 0,1 0 0,-1 0 1,0-1-1,0 1 0,1 0 0,-1-1 0,1 1 0,-1 0 0,1-1 0,-1 1 0,1 0 1,-1-1-1,1 1 0,-1-1 0,1 1 0,0-1 0,-1 1 0,1-1 0,0 0 0,-1 1 1,1-1-1,0 0 0,0 0 0,-1 1 0,1-1 0,0 0 0,0 0 0,0 0 0,-1 0 1,1 0-1,0 0 0,0 0 0,-1 0 0,1 0 0,0 0 0,0-1 0,0 1 0,-1 0 1,2-1-1,1 0-6,-1 0 0,1 0 0,-1 0 1,1 0-1,-1 0 0,1-1 1,-1 1-1,0-1 0,0 0 0,0 0 1,3-2-1,0-7-19,-1 0 0,0 0 0,0 0 0,-1-1 0,3-19 0,-4 21 262,-2 15 167,-3 29 278,2-22-264,0 0-1,0 0 0,1 0 0,2 19 0,-2-31-403,0 1-1,0 0 1,1-1-1,-1 1 1,0 0-1,0-1 1,0 1-1,1 0 1,-1-1 0,0 1-1,0-1 1,1 1-1,-1-1 1,1 1-1,-1-1 1,0 1-1,1-1 1,-1 1-1,1-1 1,-1 1-1,1-1 1,0 0 0,-1 1-1,1-1 1,-1 0-1,1 0 1,0 1-1,-1-1 1,1 0-1,1 0 1,20-7 268,16-25-59,-3-12-326,29-50 1,-61 107-256,3 23 376,-6-35-28,0 1 0,1-1 0,-1 0 0,0 1 0,1-1 1,-1 0-1,1 0 0,-1 0 0,1 1 0,0-1 1,0 0-1,-1 0 0,1 0 0,0 0 0,0 0 0,0 0 1,0 0-1,0 0 0,2 1 0,0-2-42,-1 0 0,0 0 1,1 0-1,-1 0 0,0 0 0,1-1 0,-1 1 0,0 0 0,0-1 0,1 0 1,-1 0-1,0 0 0,0 0 0,0 0 0,0 0 0,0 0 0,0-1 1,0 1-1,0 0 0,-1-1 0,3-3 0,35-42-1044,-31 36 664,8-11-909,-1-1 0,-1 0 0,-1-1 0,-2-1 0,0 0 0,-1 0 0,8-37 0,-14 41 2130,0 1 1,-2-1 0,1-24-1,-6 61 3861,-9 10-3190,0 4-957,4 2-114,2 1 1,1 0-1,1 0 0,2 0 0,4 61 1,-2-93-402,0 1 0,0 0 0,0-1 0,0 1 0,1-1 0,-1 1 0,0 0 0,1-1 0,-1 1 1,1-1-1,0 1 0,-1-1 0,1 1 0,0-1 0,0 0 0,0 1 0,0-1 0,0 0 0,0 0 0,1 0 0,0 1 0,-1-2 12,0 0-1,0 0 1,0-1-1,0 1 0,0 0 1,0-1-1,0 1 1,0-1-1,0 1 0,0-1 1,0 0-1,0 1 0,0-1 1,-1 0-1,1 0 1,0 1-1,0-1 0,-1 0 1,1 0-1,-1 0 1,1 0-1,-1 0 0,1 0 1,-1 0-1,1 0 0,-1 0 1,0 0-1,0 0 1,0 0-1,1-2 0,3-12 37,-1 0 0,0-1 0,-1 1 0,0-1 1,-2-27-1,0 43-25,0 5 134,0-1 0,0 1 0,0-1 0,1 1 1,-1-1-1,1 0 0,0 1 0,3 5 0,-3-9-145,0 1-1,0 0 0,1-1 1,-1 1-1,0-1 1,1 0-1,0 1 0,-1-1 1,1 0-1,0 0 1,-1 0-1,1 0 1,0 0-1,0 0 0,0-1 1,0 1-1,0-1 1,0 1-1,0-1 0,0 0 1,0 0-1,4 0 1,-1 0 9,1 0 0,0 0 1,0-1-1,-1 0 1,1 0-1,0 0 1,-1-1-1,1 0 0,-1 0 1,0 0-1,0-1 1,0 0-1,0 0 1,0 0-1,0 0 0,-1-1 1,1 0-1,6-8 1,-3 3 6,-1 0 0,0-1 1,0 0-1,-1 0 0,0 0 0,-1-1 1,0 0-1,4-14 0,-15 46 59,1 0 0,0 0 0,2 1 0,-1 33 0,4-54-153,0 0 0,0-1 0,0 1 0,-1 0-1,1-1 1,0 1 0,0 0 0,1-1 0,-1 1-1,0 0 1,0 0 0,0-1 0,0 1 0,0-1-1,1 1 1,-1 0 0,0-1 0,1 1 0,-1 0 0,0-1-1,1 1 1,-1-1 0,1 1 0,-1-1 0,1 1-1,-1-1 1,1 1 0,-1-1 0,1 0 0,-1 1-1,1-1 1,0 0 0,-1 1 0,1-1 0,-1 0-1,1 0 1,0 0 0,-1 1 0,1-1 0,0 0 0,0 0-1,-1 0 1,1 0 0,0 0 0,-1 0 0,1 0-1,0-1 1,0 1 0,2-1-501,0 0 0,-1 0-1,1 0 1,-1-1 0,1 1 0,-1-1-1,0 1 1,1-1 0,-1 0 0,0 0 0,2-2-1,14-21-6406</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15.726"/>
    </inkml:context>
    <inkml:brush xml:id="br0">
      <inkml:brushProperty name="width" value="0.025" units="cm"/>
      <inkml:brushProperty name="height" value="0.025" units="cm"/>
    </inkml:brush>
  </inkml:definitions>
  <inkml:trace contextRef="#ctx0" brushRef="#br0">63 1 17104,'0'0'3118,"-6"8"-983,-2 5-1789,1 0-1,0 0 1,0 1 0,2 0-1,0 0 1,0 0 0,2 1-1,0 0 1,0-1 0,1 1-1,0 23 1,2-32-403,5 53 246,-5-58-270,-1 0-1,2 0 0,-1 1 0,0-1 0,0 0 0,0 0 0,1 0 0,-1 1 1,0-1-1,1 0 0,-1 0 0,1 0 0,-1 0 0,1 0 0,0 0 1,0 0-1,-1 0 0,1 0 0,0 0 0,0 0 0,0 0 0,0-1 0,0 1 1,0 0-1,0-1 0,0 1 0,0-1 0,0 1 0,0-1 0,0 1 0,1-1 1,-1 0-1,0 0 0,0 1 0,0-1 0,1 0 0,-1 0 0,0 0 0,0 0 1,3-1-1,-2 0-78,0-1 1,1 1-1,-1-1 0,0 0 1,0 0-1,0 0 1,0 0-1,0 0 1,0 0-1,0 0 1,-1-1-1,1 1 0,-1-1 1,0 1-1,1-3 1,19-49-456,-16 38 436,3-10 343,-5 18 2735,-2 30-1281,-1-19-1546,-1 8 226,2 0-1,-1 0 1,1 0 0,5 20-1,-5-28-258,0-1-1,0 1 0,0-1 1,0 1-1,0-1 1,1 1-1,-1-1 0,1 0 1,-1 0-1,1 0 0,0 0 1,0 0-1,0 0 0,0 0 1,0-1-1,0 1 0,1-1 1,-1 1-1,0-1 0,1 0 1,-1 0-1,1 0 0,0 0 1,-1 0-1,5 0 0,-1 0-27,0-1-1,0 0 1,0 0-1,1-1 0,-1 1 1,0-1-1,0 0 1,0-1-1,0 0 0,-1 0 1,1 0-1,0 0 1,-1-1-1,1 0 1,-1 0-1,0-1 0,5-4 1,7-6-697,0-2 1,-1 0-1,16-24 0,-24 31 134,-25 73 618,12-47 66,-4 17 208,2 1 1,2 0-1,2 1 1,0-1-1,3 1 1,1-1-1,1 1 1,10 48-1,-10-75-337,-1-1 0,0 0 1,0 1-1,-1-1 0,0 1 0,-1-1 0,0 1 0,-3 11 0,4-19 16,-1 1-1,0 0 0,0 0 0,1-1 0,-1 1 1,0 0-1,0-1 0,-1 1 0,1-1 0,0 0 1,0 1-1,-1-1 0,1 0 0,-1 0 0,1 1 1,-1-1-1,-2 1 0,2-2 63,-1 1 0,0 0 0,0-1 0,1 1 0,-1-1-1,0 0 1,0 0 0,0 0 0,0 0 0,1-1 0,-1 1 0,0-1 0,0 1 0,-4-3 0,3 1 16,1 0 1,-1 1-1,1-2 1,0 1-1,-1 0 1,1-1-1,1 1 1,-1-1 0,0 0-1,0 0 1,1 0-1,0 0 1,0 0-1,0-1 1,0 1-1,0-1 1,1 1-1,-1-1 1,1 0 0,-1-6-1,-2-5-68,2 0-1,0 0 0,0-30 1,3 26-153,1-1 1,1 1-1,1 0 0,0 0 1,2 0-1,0 1 1,10-20-1,20-65-5277,-29 58-744,-6 0-6261</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16.131"/>
    </inkml:context>
    <inkml:brush xml:id="br0">
      <inkml:brushProperty name="width" value="0.025" units="cm"/>
      <inkml:brushProperty name="height" value="0.025" units="cm"/>
    </inkml:brush>
  </inkml:definitions>
  <inkml:trace contextRef="#ctx0" brushRef="#br0">0 52 14318,'0'0'5028,"36"-49"-8455,-20 47-8040</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16.743"/>
    </inkml:context>
    <inkml:brush xml:id="br0">
      <inkml:brushProperty name="width" value="0.025" units="cm"/>
      <inkml:brushProperty name="height" value="0.025" units="cm"/>
    </inkml:brush>
  </inkml:definitions>
  <inkml:trace contextRef="#ctx0" brushRef="#br0">1 92 12043,'0'0'5857,"0"11"-3717,-1 65-154,4 1 0,3-1 0,26 126 0,-33-201-1938,1 0 0,0-1 0,0 1 0,0-1 0,1 1 0,-1-1 0,0 1 1,0-1-1,0 1 0,0 0 0,0-1 0,1 1 0,-1-1 0,0 1 0,0-1 0,1 1 0,-1-1 0,0 0 1,1 1-1,-1-1 0,1 1 0,-1-1 0,0 0 0,1 1 0,-1-1 0,1 0 0,-1 1 0,1-1 0,-1 0 1,1 0-1,-1 1 0,2-1 0,8-15 873,2-32-434,-7-4-450,-1-1 0,-7-93 1,3 141-67,0 0-17,0 0 0,0 1 0,0-1 0,0 0 0,-1 0 0,1 1 0,-1-1 0,0 1 1,0-1-1,-1 1 0,1-1 0,-1 1 0,0 0 0,0-1 0,-2-2 0,3 9-1,0-1-1,0 1 1,0-1-1,0 1 1,1 0-1,-1-1 0,1 1 1,0 0-1,0 0 1,0-1-1,0 1 1,0 0-1,1 3 1,-1-3 24,-1 1 19,1 0 0,0-1 0,1 1 0,-1 0 1,0-1-1,1 1 0,0-1 0,0 1 0,0-1 0,0 0 1,1 1-1,-1-1 0,1 0 0,0 0 0,0 0 0,0 0 1,0 0-1,0 0 0,1 0 0,0-1 0,-1 0 0,1 1 1,0-1-1,0 0 0,0 0 0,0 0 0,0-1 0,1 1 1,-1-1-1,0 0 0,1 0 0,3 1 0,0-1 34,-1-1-1,0 1 1,0-1-1,0-1 0,1 1 1,-1-1-1,0 0 1,0 0-1,0-1 0,0 0 1,0 0-1,0 0 1,-1-1-1,1 0 0,-1 0 1,0 0-1,0-1 1,8-6-1,-3-1 53,1-1-1,-2 0 1,0-1 0,0 0-1,-1 0 1,0 0 0,-2-1-1,1-1 1,-2 1 0,0-1-1,0 0 1,-2 0 0,0 0-1,0 0 1,-2-1-1,1-21 1,-6 22-393,-4 22-184,-7 21 105,8 0 359,2 0 0,0 1-1,2 0 1,1-1-1,2 1 1,0 0 0,6 31-1,-6-57 37,0 0 0,1-1-1,0 1 1,-1 0-1,1 0 1,0 0-1,0-1 1,0 1 0,1-1-1,-1 1 1,1-1-1,-1 1 1,1-1 0,0 0-1,0 0 1,0 0-1,0 0 1,0 0 0,0 0-1,1 0 1,-1-1-1,1 1 1,-1-1-1,1 0 1,0 1 0,-1-1-1,1-1 1,0 1-1,0 0 1,0-1 0,-1 1-1,1-1 1,0 0-1,0 0 1,0 0-1,0 0 1,0-1 0,3 0-1,3-1 16,1 0-1,-1-1 1,0 0-1,0-1 1,0 0-1,0 0 1,0-1-1,-1 0 1,15-12-1,-15 10-4,0 0 0,0 0 0,-1-1 0,-1 0-1,1 0 1,-1-1 0,0 1 0,-1-1 0,0-1 0,-1 1 0,0-1 0,0 1-1,3-14 1,-7 23-15,0-1 0,0 1 0,0-1 0,1 1 0,-1-1 0,0 1 0,0-1 0,0 1 0,0-1 0,0 1 0,0-1 0,0 1-1,0-1 1,0 1 0,0-1 0,-1 1 0,1-1 0,0 1 0,0 0 0,0-1 0,0 1 0,-1-1 0,1 1 0,0-1 0,-1 1 0,1 0 0,0-1 0,-1 1 0,1 0-1,0-1 1,-1 1 0,1 0 0,0-1 0,-1 1 0,1 0 0,-1 0 0,0-1 0,-21 6-120,-18 21-158,-5 24-273,43-47 410,0 0-1,-1 0 1,1 0 0,1 0 0,-1 0-1,0 0 1,1 1 0,-1-1 0,1 0-1,0 1 1,0-1 0,1 1 0,-1-1 0,1 1-1,0 0 1,0 4 0,0-8-33,1 1 0,-1 0 0,1 0 0,-1-1 0,1 1 0,0 0 0,0-1 0,-1 1 0,1-1 0,0 1 0,0-1 0,0 1 0,-1-1 0,1 1 0,0-1 0,0 0 0,0 1 0,0-1 0,0 0 0,0 0 0,0 0 0,0 0-1,0 0 1,0 0 0,0 0 0,0 0 0,0 0 0,1-1 0,30-5-4089,1-10-2330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1.941"/>
    </inkml:context>
    <inkml:brush xml:id="br0">
      <inkml:brushProperty name="width" value="0.025" units="cm"/>
      <inkml:brushProperty name="height" value="0.025" units="cm"/>
    </inkml:brush>
  </inkml:definitions>
  <inkml:trace contextRef="#ctx0" brushRef="#br0">160 7 16496,'-8'0'2861,"-9"1"-1165,6-1-868,-1 0-1,1 1 1,-1 1-1,1 0 1,-18 5-1,26-6-796,0 1-1,0-1 1,1 0-1,-1 1 0,1-1 1,-1 1-1,1 0 1,-1 0-1,1 0 0,0 0 1,0 0-1,0 1 1,0-1-1,0 0 0,1 1 1,-1 0-1,1-1 1,-1 1-1,1 0 0,0 0 1,0 0-1,0 0 1,1 0-1,-1 0 1,1 0-1,-1 0 0,1 0 1,0 3-1,0-4-30,0-1 0,0 1 0,0-1 0,0 1 0,0-1 0,0 1-1,0-1 1,1 1 0,-1-1 0,0 0 0,1 1 0,-1-1 0,1 1 0,-1-1 0,1 0-1,0 1 1,0-1 0,0 0 0,0 0 0,-1 1 0,2-1 0,-1 0 0,0 0 0,0 0 0,0 0-1,0 0 1,1-1 0,-1 1 0,0 0 0,1-1 0,-1 1 0,0-1 0,1 1 0,-1-1 0,1 1-1,-1-1 1,1 0 0,-1 0 0,1 0 0,-1 0 0,1 0 0,-1 0 0,1 0 0,-1 0 0,1-1-1,-1 1 1,1-1 0,-1 1 0,0-1 0,1 1 0,-1-1 0,3-1 0,2-3-15,0 0 1,0-1-1,0 1 1,-1-1 0,0-1-1,0 1 1,0-1-1,-1 1 1,0-1-1,0 0 1,-1-1-1,0 1 1,0-1 0,-1 0-1,1 1 1,0-14-1,-5 22 36,-1 0 0,1 1 0,0-1 0,0 0 0,-1 1-1,1 0 1,0-1 0,0 1 0,0 0 0,-3 4 0,2-2 34,1 1 0,-1-1 0,1 0 0,0 1 1,0-1-1,0 1 0,0 0 0,1 0 0,0 0 0,0 0 1,0 0-1,1 0 0,-1 0 0,2 9 0,0-13-47,0 0 0,-1 0 1,1-1-1,0 1 0,0 0 0,1-1 0,-1 1 0,0-1 0,0 1 0,0-1 1,0 1-1,0-1 0,0 0 0,1 0 0,-1 1 0,0-1 0,0 0 0,0 0 1,1 0-1,-1 0 0,2-1 0,28-2 101,22-16-271,-45 15 46,1 0-1,-1 1 1,1 0-1,0 0 1,0 1-1,0 0 1,15-1-1,-24 3 122,1 1 0,0-1-1,-1 0 1,1 1 0,0-1-1,-1 0 1,1 1 0,0-1 0,-1 1-1,1-1 1,-1 1 0,1-1-1,-1 1 1,1 0 0,-1-1 0,0 1-1,1 0 1,-1-1 0,0 1-1,1 0 1,-1-1 0,0 1 0,0 0-1,0 0 1,1-1 0,-1 1 0,0 0-1,0-1 1,0 1 0,-1 1-1,1 30 783,0-24-439,2-8-305,-1 0 0,1 0-1,0 0 1,-1 0 0,1 0 0,-1-1-1,1 1 1,0-1 0,-1 1-1,1-1 1,-1 0 0,1 1 0,-1-1-1,0 0 1,3-2 0,23-27 81,-24 25-142,1 0 0,0 1 1,0-1-1,0 1 0,0 0 0,1 0 1,-1 0-1,1 1 0,6-4 0,-10 7 13,-1 0 1,0 0-1,0 0 0,0 0 0,1 0 0,-1 0 1,0 0-1,0 0 0,0 0 0,1 0 0,-1 0 1,0 0-1,0 0 0,0 0 0,1 0 0,-1 1 1,0-1-1,0 0 0,0 0 0,0 0 0,1 0 1,-1 0-1,0 1 0,0-1 0,0 0 0,0 0 1,0 0-1,0 0 0,0 1 0,1-1 0,-1 0 1,0 0-1,0 0 0,0 1 0,0-1 0,0 0 1,0 0-1,0 0 0,0 1 0,0-1 0,0 0 1,0 0-1,0 0 0,0 1 0,0-1 0,-1 19 47,-5 15 303,4-30-834,-2 15 39,6-15-3571,3-2-4152,7-2-2450</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17.611"/>
    </inkml:context>
    <inkml:brush xml:id="br0">
      <inkml:brushProperty name="width" value="0.025" units="cm"/>
      <inkml:brushProperty name="height" value="0.025" units="cm"/>
    </inkml:brush>
  </inkml:definitions>
  <inkml:trace contextRef="#ctx0" brushRef="#br0">177 214 11627,'0'0'4933,"-10"0"-2558,3 1-2179,1 0-1,-1 0 1,1 1-1,0 0 1,-1 0-1,1 0 1,0 1-1,0-1 1,0 2-1,1-1 1,-1 1-1,1-1 1,0 1-1,0 1 1,-6 5 0,10-9-178,-44 53 1665,43-51-1582,-1 0-1,1 0 1,0 1-1,0-1 1,1 1-1,-1 0 1,1-1-1,-1 1 1,1 0-1,1 0 1,-1 0-1,0 0 1,1 0-1,0 0 1,0 4-1,2-7-20,0 0 0,0-1 1,0 0-1,0 1 0,1-1 0,-1 0 0,0 0 0,0 0 0,0 0 0,0-1 0,0 1 0,0-1 0,4 0 0,4-4 0,0 0 1,0-1-1,0 0 0,-1-1 0,12-11 0,-13 11-179,0 0-1,0 1 1,0 0-1,1 1 1,0 0-1,0 0 1,17-6-1,-25 11 92,0-1-1,0 1 0,-1 0 0,1 0 0,0 0 0,0 0 1,0 0-1,-1 0 0,1 0 0,0 0 0,0 0 0,-1 0 1,1 0-1,0 0 0,0 1 0,-1-1 0,1 0 0,0 1 1,0-1-1,-1 0 0,1 1 0,0-1 0,-1 1 0,1-1 1,-1 1-1,1-1 0,0 1 0,-1-1 0,1 1 0,-1 0 1,0-1-1,1 1 0,-1 0 0,0-1 0,1 1 0,-1 0 1,0 0-1,0-1 0,1 1 0,-1 0 0,0 0 0,0 0 1,0 43 247,-1-27 19,15-37 1103,-6 1-1500,-2-1 1,0 0-1,-1 0 0,-1 0 0,0-1 0,-2 1 1,0-33-1,36 65-838,-30-10 987,1 0 1,-1 0 0,0-1-1,1 0 1,-1 0-1,1-1 1,0 0 0,-1 0-1,1-1 1,-1 0-1,1-1 1,-1 0-1,0 0 1,0-1 0,0 0-1,15-8 1,-17 8 35,-1 0 1,0-1-1,1 0 1,-1 0-1,0-1 1,-1 1-1,1-1 1,-1 0-1,0 0 1,0-1-1,-1 1 1,1-1-1,-1 0 1,-1 0-1,1 0 1,-1 0-1,0 0 1,0 0-1,-1-1 1,0 1-1,0-1 1,0-11-1,-1 18-49,1 0 0,-1-1 0,0 1 0,0 0 0,0 0 0,0-1 1,0 1-1,0 0 0,0 0 0,0-1 0,0 1 0,0 0 0,0 0 0,0-1 0,0 1 0,0 0 0,0 0 0,0-1 0,0 1 0,0 0 0,0 0 1,-1-1-1,1 1 0,0 0 0,0 0 0,0-1 0,0 1 0,0 0 0,-1 0 0,1 0 0,0-1 0,0 1 0,0 0 0,-1 0 0,1 0 0,0 0 1,0 0-1,-1-1 0,1 1 0,0 0 0,-1 0 0,-8 9-96,-6 20 38,12-21 105,1 0 1,0 0-1,1 0 0,0 1 0,0-1 1,0 0-1,1 1 0,2 15 0,-2-22-32,1 0-1,-1 0 1,1 0-1,-1-1 1,1 1-1,0 0 1,0 0-1,0 0 1,0 0-1,0-1 1,0 1-1,0 0 1,0-1-1,1 1 1,-1-1-1,1 0 1,-1 1-1,1-1 1,0 0-1,-1 0 1,1 0-1,0 0 1,0 0-1,0 0 1,-1-1-1,1 1 1,0 0-1,0-1 1,0 0-1,0 1 1,0-1-1,0 0 1,0 0-1,0 0 1,0 0-1,0-1 0,0 1 1,0 0-1,0-1 1,0 0-1,3-1 1,0 0 12,0 0-1,0 0 1,-1 0 0,0-1-1,1 0 1,-1 0 0,0 0 0,0-1-1,-1 1 1,1-1 0,3-4-1,-4 4-71,1 0 0,0 0 0,0 0-1,0 0 1,0 1 0,0 0 0,1 0 0,7-4-1,-11 7 11,-1 1 0,1-1 0,-1 0 0,1 0-1,-1 1 1,1-1 0,-1 0 0,1 1 0,-1-1-1,1 0 1,-1 1 0,1-1 0,-1 1-1,0-1 1,1 1 0,-1-1 0,0 1 0,1-1-1,-1 1 1,0-1 0,0 1 0,1-1 0,-1 1-1,0-1 1,0 1 0,0 0 0,0-1-1,0 1 1,0-1 0,0 1 0,0 0 0,0-1-1,0 1 1,0-1 0,0 2 0,0 29 206,0-27-226,7 184 1077,-1-94-498,-9 111 0,2-198-479,1-1 0,-2 1 0,1-1 0,-1 0 0,-4 10 0,6-15 21,0 1 0,-1-1 0,1 0 1,-1 0-1,1 0 0,-1 0 0,0 0 0,1 0 1,-1 0-1,0 0 0,0 0 0,1-1 0,-1 1 0,0 0 1,0 0-1,0-1 0,0 1 0,0 0 0,0-1 1,0 1-1,-1-1 0,1 1 0,0-1 0,0 0 1,0 0-1,0 1 0,0-1 0,-1 0 0,1 0 1,0 0-1,0 0 0,0 0 0,-1 0 0,1-1 0,0 1 1,0 0-1,-2-1 0,1-2 30,-1 0 1,1 1-1,0-1 0,0-1 0,0 1 1,0 0-1,1 0 0,-1-1 1,1 1-1,0-1 0,0 1 0,0-1 1,0 0-1,0 1 0,1-1 1,0-6-1,-1 3-35,-1-6-161,1-1 1,0 0-1,1 0 0,0 0 0,1 0 0,1 0 0,0 0 0,1 0 0,0 1 1,1-1-1,1 1 0,0 0 0,1 0 0,0 1 0,1-1 0,0 1 1,1 1-1,0 0 0,1 0 0,0 0 0,1 1 0,0 1 0,1-1 0,0 2 1,24-15-1,48-30-6853,-38 23-689</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19.311"/>
    </inkml:context>
    <inkml:brush xml:id="br0">
      <inkml:brushProperty name="width" value="0.025" units="cm"/>
      <inkml:brushProperty name="height" value="0.025" units="cm"/>
    </inkml:brush>
  </inkml:definitions>
  <inkml:trace contextRef="#ctx0" brushRef="#br0">134 297 7143,'-11'0'6696,"-6"1"450,14-1-7065,1 1 1,0-1-1,-1 1 0,1 0 0,0 0 1,0 0-1,0 0 0,0 1 0,0-1 1,0 0-1,0 1 0,0 0 1,1-1-1,-1 1 0,0 0 0,1 0 1,-3 3-1,-4 6 60,0 1 0,1 0 0,0 0 0,1 1 1,0 0-1,1 0 0,0 0 0,1 1 0,0 0 0,2 0 0,-1 0 1,2 0-1,0 0 0,0 0 0,3 15 0,-3-27-127,2 0-1,-1 0 0,0 0 1,0 0-1,0 0 1,1 0-1,0 0 1,-1 0-1,1 0 1,0-1-1,0 1 1,0 0-1,0 0 1,0-1-1,0 1 1,0 0-1,0-1 1,1 1-1,2 1 1,-3-2 0,1 0 0,-1-1 1,1 1-1,0-1 0,-1 0 1,1 1-1,0-1 0,-1 0 0,1 0 1,0 0-1,-1 0 0,1 0 1,0 0-1,-1-1 0,1 1 1,0 0-1,-1-1 0,3 0 1,4-3 77,-1 1 1,0-2 0,0 1 0,0-1 0,0 0 0,-1 0 0,0 0-1,6-8 1,4-5 43,-1-1 0,-1 0 0,-1-2 0,-1 1 0,10-24 0,-16 32-98,-1 0-1,-1 0 1,0-1-1,-1 1 0,0-1 1,-1 0-1,-1 0 1,1 0-1,-2 1 1,0-1-1,-2-14 1,2 26-37,0 0 1,0 0 0,0 0 0,0 0 0,0 0-1,-1 0 1,1 0 0,0 0 0,-1 0 0,1 0 0,0 1-1,-1-1 1,1 0 0,-1 0 0,1 0 0,-1 1-1,0-1 1,1 0 0,-1 0 0,0 1 0,1-1 0,-1 1-1,0-1 1,0 1 0,0-1 0,1 1 0,-1-1-1,0 1 1,0 0 0,0-1 0,0 1 0,0 0-1,0 0 1,0 0 0,0 0 0,0 0 0,0 0 0,1 0-1,-1 0 1,0 0 0,0 0 0,0 0 0,-1 1 0,0 0-11,0 0 1,0-1 0,0 1 0,0 0 0,0 1 0,0-1 0,1 0-1,-1 1 1,1-1 0,-1 1 0,1-1 0,-1 1 0,1-1 0,0 1-1,0 0 1,0 0 0,0 0 0,-1 3 0,0-1 5,1 0 1,0 1 0,0-1-1,0 1 1,1-1 0,0 1 0,-1-1-1,2 1 1,-1-1 0,0 1-1,1-1 1,0 1 0,0-1-1,0 1 1,1-1 0,0 0-1,0 0 1,2 5 0,-2-7 2,0 1 1,0-1 0,0-1 0,0 1 0,1 0 0,-1 0 0,1-1 0,-1 1 0,1-1 0,-1 0 0,1 0 0,0 0-1,-1 0 1,1 0 0,0-1 0,0 1 0,0-1 0,0 0 0,-1 1 0,1-1 0,0-1 0,0 1 0,0 0-1,0-1 1,0 1 0,-1-1 0,1 0 0,0 0 0,-1 0 0,4-2 0,3-1 9,-1-1 0,-1 0-1,1 0 1,-1-1 0,1 0 0,-2 0 0,1 0 0,-1-1 0,0 0 0,0 0 0,-1-1-1,0 0 1,5-9 0,0-2 7,0 0 1,-2-1-1,0 0 0,7-34 0,-12 43-18,0 1 0,-1-1-1,-1 0 1,0 0 0,0 0 0,-1 0 0,0 0 0,-4-18-1,4 29-8,-1 0 0,1 0 0,-1 0 0,1 0 0,-1 1 0,0-1 0,1 0 0,-1 1 0,1-1 0,-1 0 0,1 1 0,-1-1 0,1 0 0,0 1 0,-1-1 0,1 1 0,-1-1 0,1 1 0,0-1 0,0 1 0,-1-1 0,1 1 0,0-1 0,0 1 0,-1 0 0,1-1 0,0 1 0,0-1-1,0 1 1,0 0 0,0-1 0,0 1 0,-6 31-15,2 0 0,2-1-1,0 1 1,4 36-1,-1-11 57,0-27 56,0-1 0,3 0 0,0 1 0,2-2 0,1 1-1,1-1 1,1 0 0,2-1 0,1 0 0,29 50 0,-32-64-62,17 33-113,-24-43 83,-1 0 1,0-1 0,0 1-1,-1 0 1,1 0 0,0-1-1,-1 1 1,0 0 0,1 0-1,-1 0 1,0 0 0,0 0-1,-1 0 1,0 4 0,1-7 11,-1 1 0,1 0 1,-1-1-1,1 1 1,-1-1-1,1 1 0,-1-1 1,1 1-1,-1-1 1,1 1-1,-1-1 0,0 1 1,1-1-1,-1 0 1,0 1-1,1-1 0,-1 0 1,0 0-1,0 0 1,1 1-1,-1-1 0,0 0 1,1 0-1,-1 0 1,0 0-1,0 0 0,1 0 1,-1 0-1,0-1 1,0 1-1,1 0 0,-1 0 1,0 0-1,1-1 1,-1 1-1,0 0 0,1-1 1,-1 1-1,0-1 0,1 1 1,-1-1-1,0 0 1,-27-22 715,19 10-601,1-2 0,0 1 0,0-1 0,2 0 0,0 0 0,0-1 0,-4-23 0,4 8-132,2 0-1,1 0 0,1-32 1,1 60-46,2 0 0,-1 0 1,0 0-1,1 0 0,-1 0 0,1 0 1,0 0-1,0 1 0,0-1 0,0 0 1,1 1-1,-1-1 0,1 0 1,0 1-1,-1 0 0,1-1 0,0 1 1,0 0-1,0 0 0,1 0 0,3-3 1,4 0-1019,0-1 0,0 2 1,1-1-1,16-3 1,2-2-3506,1-1-3653</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20.154"/>
    </inkml:context>
    <inkml:brush xml:id="br0">
      <inkml:brushProperty name="width" value="0.025" units="cm"/>
      <inkml:brushProperty name="height" value="0.025" units="cm"/>
    </inkml:brush>
  </inkml:definitions>
  <inkml:trace contextRef="#ctx0" brushRef="#br0">34 1 10858,'0'0'3812,"-1"8"-2766,-7 76 2729,7 14 3796,1-92-6847,-18-66 808,12 226-1259,6-166-265,0 1 1,0-1-1,0 1 0,0-1 1,0 1-1,0-1 1,0 1-1,0-1 1,1 1-1,-1-1 0,0 1 1,0-1-1,0 1 1,1-1-1,-1 1 1,0-1-1,0 1 0,1-1 1,-1 1-1,0-1 1,1 0-1,-1 1 1,1-1-1,-1 0 0,1 1 1,-1-1-1,0 0 1,1 1-1,-1-1 1,1 0-1,-1 0 0,1 0 1,-1 1-1,1-1 1,0 0-1,-1 0 1,1 0-1,-1 0 0,1 0 1,-1 0-1,1 0 1,-1 0-1,1 0 1,-1 0-1,1-1 1,-1 1-1,1 0 0,-1 0 1,1 0-1,-1-1 1,1 1-1,-1 0 1,1 0-1,0-1 0,27-18 426,-6-7-348,-1-1 0,23-40 1,15-19-21,-57 84-71,0-1-1,0 1 1,0 0-1,1-1 1,-1 1-1,0 0 1,1 0 0,0 1-1,-1-1 1,1 0-1,5-1 1,-7 3 3,0 0 1,0 0-1,0-1 1,0 1 0,-1 1-1,1-1 1,0 0-1,0 0 1,0 0-1,0 0 1,0 1 0,0-1-1,0 0 1,0 1-1,0-1 1,0 1-1,-1-1 1,1 1-1,0-1 1,0 1 0,-1 0-1,1-1 1,0 1-1,-1 0 1,1-1-1,0 1 1,-1 0 0,1 0-1,-1 0 1,0 0-1,1 0 1,-1-1-1,0 1 1,1 0 0,-1 0-1,0 0 1,0 0-1,0 0 1,0 2-1,15 113 93,-16-116-89,1 1 0,0-1 0,0 1 0,0-1 0,0 1 0,0-1 0,0 1-1,0-1 1,1 1 0,-1-1 0,0 1 0,0-1 0,0 1 0,0-1 0,1 0 0,-1 1 0,0-1 0,0 1 0,1-1-1,-1 0 1,0 1 0,1-1 0,-1 1 0,0-1 0,1 0 0,-1 0 0,1 1 0,-1-1 0,0 0 0,1 0 0,-1 1-1,1-1 1,-1 0 0,1 0 0,-1 0 0,1 0 0,-1 0 0,1 0 0,-1 0 0,1 0 0,-1 0 0,1 0 0,-1 0 0,1 0-1,-1 0 1,1 0 0,-1 0 0,1 0 0,-1 0 0,1-1 0,-1 1 0,0 0 0,1 0 0,-1-1 0,1 1 0,-1 0-1,0-1 1,1 1 0,-1 0 0,0-1 0,1 0 0,22-27 167,-21 25-174,19-27-228,0 1 0,46-48 0,-66 76 230,0 0 1,0 0-1,0 0 1,0 0-1,0 0 1,1 0 0,-1 0-1,0 1 1,0-1-1,1 0 1,-1 1-1,0-1 1,1 1-1,-1-1 1,0 1-1,1 0 1,-1-1 0,1 1-1,-1 0 1,1 0-1,1 0 1,-2 1 2,-1-1 0,1 1 1,0 0-1,0-1 0,0 1 1,0 0-1,-1 0 0,1-1 1,0 1-1,-1 0 0,1 0 1,0 0-1,-1 0 0,1 0 1,-1 0-1,0 0 0,1 0 1,-1 0-1,0 0 0,0 0 1,1 2-1,0 11 20,0 0-1,0-1 0,-3 23 1,1-17-9,3-18-404,3-8-682,13-22-2497,5-9-2187,-5 16-2542</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20.815"/>
    </inkml:context>
    <inkml:brush xml:id="br0">
      <inkml:brushProperty name="width" value="0.025" units="cm"/>
      <inkml:brushProperty name="height" value="0.025" units="cm"/>
    </inkml:brush>
  </inkml:definitions>
  <inkml:trace contextRef="#ctx0" brushRef="#br0">94 149 12139,'0'0'9636,"-9"-3"-8013,-28-10-395,36 13-1185,0 0 0,0 0 1,-1 0-1,1 0 0,0 0 0,0 0 0,0 0 1,-1 1-1,1-1 0,0 0 0,0 1 0,0-1 1,0 1-1,0-1 0,0 1 0,0 0 0,0-1 1,0 1-1,0 0 0,0 0 0,0 0 0,0-1 1,0 1-1,1 0 0,-1 0 0,0 0 0,1 0 1,-1 1-1,1-1 0,-1 0 0,1 0 0,-1 2 1,-10 40 337,10-39-288,-1 4 48,1 0 1,0 0-1,1 0 0,0 1 0,0-1 0,0 0 0,4 15 0,-4-21-107,1 0 0,-1 0-1,1 0 1,0 0 0,0-1 0,-1 1 0,1 0-1,0 0 1,1-1 0,-1 1 0,0-1 0,0 1-1,1-1 1,-1 0 0,1 1 0,-1-1 0,1 0-1,-1 0 1,1 0 0,0 0 0,0 0 0,-1 0-1,1-1 1,0 1 0,0 0 0,0-1 0,0 0-1,0 1 1,0-1 0,0 0 0,0 0 0,0 0-1,0 0 1,0-1 0,0 1 0,0 0 0,3-2-1,-1 1-10,0-1 0,0 0 0,0 0-1,0-1 1,-1 1 0,1-1 0,0 0 0,-1 0-1,0 0 1,0 0 0,0-1 0,0 1-1,0-1 1,-1 1 0,1-1 0,-1 0-1,2-6 1,2-4-7,0 1 1,-1-1-1,-1 0 0,4-16 1,-7 24-10,0-1 1,-1 1-1,1-1 1,-1 0-1,-1 1 1,0-10-1,0 15-6,1 0-1,0 0 0,0 0 1,0 0-1,0 0 0,-1 0 1,1 0-1,-1 0 0,1 0 1,-1 0-1,1 1 0,-1-1 1,1 0-1,-1 0 0,0 0 1,1 0-1,-1 1 0,0-1 1,0 0-1,0 1 0,1-1 1,-1 1-1,0-1 0,0 1 1,0-1-1,0 1 0,0-1 1,0 1-1,0 0 0,0 0 1,0-1-1,0 1 0,0 0 1,0 0-1,0 0 0,0 0 1,0 0-1,0 1 0,0-1 1,0 0-1,0 0 0,0 1 1,0-1-1,0 0 0,0 1 1,0-1-1,0 1 0,0-1 1,-1 2-1,-1 0-5,1 1 0,0 0-1,-1-1 1,1 1 0,0 0 0,0 0 0,1 0-1,-1 0 1,0 1 0,1-1 0,0 0 0,0 1-1,0-1 1,0 1 0,1-1 0,-1 1 0,1-1-1,0 5 1,0-5 2,-1-1 0,1 0 1,0 1-1,0-1 0,0 0 0,0 1 0,0-1 0,0 0 0,0 1 1,1-1-1,0 0 0,-1 0 0,1 1 0,0-1 0,0 0 0,0 0 1,0 0-1,1 0 0,-1 0 0,0 0 0,1 0 0,-1-1 1,1 1-1,0 0 0,0-1 0,-1 1 0,1-1 0,4 2 0,-2-2 3,0-1-1,0 0 0,0 0 0,0 0 0,1-1 0,-1 1 0,0-1 1,0 0-1,0 0 0,0-1 0,0 1 0,-1-1 0,1 0 0,0 0 1,-1 0-1,1 0 0,-1-1 0,6-4 0,8-9-30,0 0 1,18-23-1,-8 8-63,-12 15-83,-11 11 139,0 0 0,0 0 0,1 0-1,-1 1 1,1 0 0,0 0 0,0 0-1,1 0 1,-1 1 0,1 0 0,6-3-1,-11 6 34,-1 0 0,1 0 0,0 0 0,-1 0 0,1 0 0,-1 0 0,1 1 0,-1-1-1,1 0 1,-1 0 0,1 0 0,-1 0 0,1 1 0,-1-1 0,1 0 0,-1 1 0,1-1 0,-1 0 0,1 1-1,-1-1 1,1 0 0,-1 1 0,0-1 0,1 1 0,-1-1 0,0 1 0,0-1 0,1 1 0,-1-1 0,0 1-1,0-1 1,1 1 0,-1-1 0,0 1 0,0-1 0,0 1 0,0-1 0,0 1 0,0 0 0,0 29 39,-1-22-36,-4 115 841,5-122-833,0-1 1,0 0 0,0 0-1,0 1 1,0-1 0,0 0-1,0 0 1,1 1 0,-1-1-1,0 0 1,0 0 0,0 1 0,0-1-1,0 0 1,1 0 0,-1 1-1,0-1 1,0 0 0,0 0-1,1 0 1,-1 1 0,0-1-1,0 0 1,0 0 0,1 0 0,-1 0-1,0 0 1,1 0 0,-1 0-1,0 1 1,0-1 0,1 0-1,-1 0 1,0 0 0,0 0-1,1 0 1,-1 0 0,0 0 0,1 0-1,-1 0 1,0 0 0,0-1-1,1 1 1,-1 0 0,0 0-1,0 0 1,1 0 0,-1 0-1,0 0 1,0-1 0,1 1 0,-1 0-1,0 0 1,0 0 0,0-1-1,1 1 1,-1 0 0,0-1-1,16-11 160,55-65 3,-48 50-334,1 2 0,38-33 0,-62 57 162,1 0 0,-1 1 0,1-1-1,0 1 1,-1-1 0,1 1 0,0-1-1,-1 1 1,1-1 0,0 1 0,0 0-1,0-1 1,-1 1 0,1 0 0,0 0-1,0-1 1,0 1 0,0 0 0,0 0-1,-1 0 1,1 0 0,0 0 0,0 0-1,0 0 1,0 1 0,0-1 0,-1 0-1,2 1 1,-1 0 9,0 0 0,0 0 0,0 1 0,0-1 0,0 0 0,-1 0 0,1 1 0,0-1 0,-1 0 0,0 1 0,1-1 0,-1 1 0,0-1 0,1 1 0,-1 1 0,-3 66 278,2-62-276,2 14 174,5-16-137,19-27-2002,2-7-3856,-9 8-2809,-2 5-2615</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21.572"/>
    </inkml:context>
    <inkml:brush xml:id="br0">
      <inkml:brushProperty name="width" value="0.025" units="cm"/>
      <inkml:brushProperty name="height" value="0.025" units="cm"/>
    </inkml:brush>
  </inkml:definitions>
  <inkml:trace contextRef="#ctx0" brushRef="#br0">0 234 10378,'0'0'11072,"9"-6"-10170,10-6-375,1 0 340,-1 0 0,27-25 0,-42 34-695,0 0-1,0-1 1,-1 1 0,1-1-1,-1 0 1,0 0 0,-1 0-1,1 0 1,-1-1 0,1 1-1,-1-1 1,0 0 0,-1 1-1,1-1 1,-1 0 0,0 0 0,0 0-1,0-9 1,-2 13-155,1 1-1,0-1 1,0 1 0,-1-1 0,1 1-1,0-1 1,-1 1 0,1-1 0,0 1-1,-1-1 1,1 1 0,-1-1 0,1 1-1,-1 0 1,1-1 0,-1 1 0,1 0-1,-1 0 1,1-1 0,-1 1 0,1 0-1,-1 0 1,0 0 0,1-1 0,-1 1-1,1 0 1,-1 0 0,0 0 0,1 0-1,-1 0 1,1 0 0,-1 0 0,0 1-1,1-1 1,-1 0 0,1 0 0,-1 0 0,1 1-1,-1-1 1,1 0 0,-1 0 0,1 1-1,-1-1 1,1 0 0,-1 1 0,0 0-1,-26 17 467,20-10-469,0 0-1,1 1 0,0 0 1,0 0-1,1 1 0,0 0 1,1 0-1,0 0 1,1 0-1,0 1 0,0-1 1,1 1-1,0 0 0,1 0 1,1 0-1,-1-1 0,2 13 1,0-23-11,-1 1 1,1 0 0,-1 0 0,1 0-1,-1 0 1,1 0 0,0-1-1,-1 1 1,1 0 0,0 0 0,0-1-1,-1 1 1,1-1 0,0 1 0,0-1-1,0 1 1,0-1 0,0 1-1,0-1 1,0 0 0,0 1 0,0-1-1,0 0 1,0 0 0,0 0 0,0 0-1,0 0 1,0 0 0,0 0-1,0 0 1,0 0 0,0 0 0,0-1-1,0 1 1,1-1 0,36-14 161,-25 5-185,0 0 0,-1-1 1,0-1-1,-1 0 1,0-1-1,-1 0 0,9-15 1,3-10-269,24-56 1,-51 108 284,0-1 0,1 1-1,1 0 1,1 0 0,0 0-1,0 0 1,2 25 0,0-37 15,0 0 0,1-1 0,-1 1 0,1-1 0,-1 1 0,1 0 0,-1-1 0,1 0 0,0 1 0,0-1 0,0 1 1,0-1-1,0 0 0,0 0 0,0 1 0,0-1 0,0 0 0,1 0 0,-1 0 0,0 0 0,1 0 0,-1-1 0,1 1 1,-1 0-1,1-1 0,-1 1 0,1-1 0,-1 1 0,1-1 0,0 0 0,-1 0 0,1 0 0,0 0 0,-1 0 1,1 0-1,-1 0 0,1 0 0,3-1 0,3 0 5,1-1 1,-1 1-1,1-1 0,-1-1 0,0 0 1,10-4-1,5-7-85,-1 0 0,0-2 0,-1 0 0,22-23 0,-17 14-125,38-25 0,-56 50 44,-8 11 87,-6 15 49,-5 7 69,1 1 0,1 0 1,2 0-1,2 1 0,1 0 1,1 0-1,2 0 0,2 1 1,1-1-1,10 49 0,-6-50-122,-2 0 0,1 65 1,-5-98 66,0 0 1,0 1-1,0-1 1,0 0-1,0 0 1,-1 0-1,1 1 1,0-1-1,-1 0 1,1 0-1,-1 0 1,1 0 0,-1 0-1,1 0 1,-1 1-1,-1 0 1,2-2 11,-1 0 0,1 1 1,-1-1-1,1 0 0,0 0 0,-1 0 1,1 0-1,-1 1 0,1-1 0,-1 0 1,0 0-1,1 0 0,-1 0 1,1 0-1,-1 0 0,1 0 0,-1 0 1,1 0-1,-1-1 0,1 1 1,-1 0-1,1 0 0,0 0 0,-1-1 1,1 1-1,-1 0 0,-1-2 44,-1 0 1,1 1-1,0-1 0,0 0 0,1 0 0,-1 0 0,0 0 1,1 0-1,-1 0 0,1-1 0,-1 1 0,1 0 1,-1-4-1,-8-37-196,3 1-1,1-2 1,2 1 0,2-77 0,2 118 103,0-6-178,0 1-1,1-1 1,0 0-1,0 0 0,0 1 1,1-1-1,0 1 1,0-1-1,1 1 1,6-12-1,-3 11-1359,-1 0 1,2 0-1,-1 0 1,15-12-1,4-5-7394</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22.829"/>
    </inkml:context>
    <inkml:brush xml:id="br0">
      <inkml:brushProperty name="width" value="0.025" units="cm"/>
      <inkml:brushProperty name="height" value="0.025" units="cm"/>
    </inkml:brush>
  </inkml:definitions>
  <inkml:trace contextRef="#ctx0" brushRef="#br0">16 79 13645,'-2'-6'5457,"-3"14"-3063,-2 17-1325,6-5-595,1-1-1,0 1 0,1 0 0,1-1 1,9 36-1,-11-52-413,1 1 1,0 0 0,0-1-1,1 1 1,-1-1-1,1 0 1,-1 1 0,1-1-1,0 0 1,1 0 0,-1 0-1,0 0 1,1-1-1,-1 1 1,1-1 0,0 1-1,0-1 1,0 0-1,0 0 1,0 0 0,1-1-1,-1 1 1,0-1-1,1 1 1,-1-1 0,1 0-1,0-1 1,-1 1-1,1-1 1,0 1 0,-1-1-1,1 0 1,0-1-1,-1 1 1,1 0 0,0-1-1,-1 0 1,1 0-1,3-2 1,-1 1 37,1 0 0,-1-1 1,0 0-1,-1-1 0,1 1 0,-1-1 0,1 0 0,-1-1 1,0 1-1,-1-1 0,1 0 0,-1 0 0,0-1 0,0 1 1,-1-1-1,1 0 0,-1 0 0,3-10 0,0 2-12,-1-1 0,-1 0 0,0 0 0,-2-1 0,1 1-1,-1-29 1,-2 54-168,0 5 5,0 0 1,1 0 0,0 0-1,1 0 1,8 27 0,-9-39 93,0 0 1,0 0-1,0 0 1,1 0 0,0 0-1,-1 0 1,1-1 0,0 1-1,0-1 1,0 1 0,1-1-1,-1 0 1,1 0 0,-1 0-1,1 0 1,0 0 0,-1-1-1,1 1 1,0-1-1,0 0 1,0 0 0,0 0-1,0 0 1,0 0 0,1-1-1,-1 1 1,0-1 0,0 0-1,0 0 1,1 0 0,-1 0-1,0-1 1,0 1-1,0-1 1,0 0 0,4-1-1,-1 0 73,-1-1 0,1 0 0,0 0-1,-1 0 1,0-1 0,0 0 0,0 1-1,0-2 1,0 1 0,-1-1 0,0 1-1,0-1 1,0-1 0,0 1 0,-1 0-1,0-1 1,2-5 0,2-3-49,-1 1 1,-1-1-1,0 0 1,-1-1-1,-1 1 1,3-19-1,-9-18-44,3 50-13,0 1 1,0-1-1,0 0 1,0 0 0,-1 0-1,1 0 1,0 1-1,0-1 1,0 0 0,-1 0-1,1 0 1,0 1-1,-1-1 1,1 0 0,-1 1-1,1-1 1,-1 0-1,1 1 1,-1-1 0,1 0-1,-1 1 1,0-1-1,1 1 1,-1-1 0,0 1-1,1 0 1,-1-1-1,0 1 1,0 0 0,1-1-1,-1 1 1,0 0-1,0 0 1,0 0 0,1-1-1,-1 1 1,0 0-1,0 0 1,0 0 0,0 0-1,1 1 1,-1-1-1,0 0 1,0 0 0,0 0-1,1 1 1,-1-1-1,0 0 1,0 1 0,1-1-1,-1 1 1,0-1-1,1 1 1,-1-1 0,0 1-1,1-1 1,-1 2-1,-2 1-46,1-1 1,0 1-1,1 0 0,-1 0 0,1 0 0,-1 1 0,1-1 0,0 0 0,0 0 0,0 1 0,0-1 0,1 5 0,-1-7 3,1 0-1,-1 1 0,1-1 1,0 0-1,0 1 0,0-1 1,0 0-1,0 1 0,0-1 0,0 0 1,0 1-1,0-1 0,1 0 1,-1 1-1,0-1 0,1 0 1,-1 0-1,1 1 0,0-1 0,-1 0 1,1 0-1,0 0 0,0 0 1,0 0-1,0 0 0,0 0 1,0 0-1,0 0 0,0 0 1,0 0-1,0-1 0,0 1 0,2 0 1,2 0-1001,-1 0 0,1-1 0,0 0 0,-1 0 0,1 0 0,0-1 0,0 1 0,4-2 0,4-9-6003</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23.216"/>
    </inkml:context>
    <inkml:brush xml:id="br0">
      <inkml:brushProperty name="width" value="0.025" units="cm"/>
      <inkml:brushProperty name="height" value="0.025" units="cm"/>
    </inkml:brush>
  </inkml:definitions>
  <inkml:trace contextRef="#ctx0" brushRef="#br0">1 184 13773,'0'0'2835,"10"-2"-278,2-1-2055,0 0-1,0-1 1,-1 0 0,0-1 0,0-1 0,0 0 0,19-14 0,-25 16-354,0 0 1,0 0 0,0 0 0,-1-1 0,0 0 0,0 0 0,0 0 0,-1 0 0,1-1 0,-1 1 0,0-1 0,-1 0 0,0 0 0,0 0-1,0 0 1,0 0 0,-1 0 0,0 0 0,0-9 0,-1 14-104,0 1-1,0-1 1,-1 0-1,1 0 1,0 1-1,0-1 1,0 0-1,-1 1 1,1-1-1,0 0 1,-1 1-1,1-1 1,0 1-1,-1-1 1,1 1-1,-1-1 1,1 0-1,-1 1 1,0 0-1,1-1 1,-1 1 0,1-1-1,-1 1 1,0 0-1,1-1 1,-1 1-1,0 0 1,1 0-1,-1-1 1,0 1-1,1 0 1,-1 0-1,0 0 1,0 0-1,1 0 1,-1 0-1,0 0 1,0 0-1,1 0 1,-1 1-1,0-1 1,1 0-1,-1 0 1,0 1-1,1-1 1,-1 0 0,0 1-1,1-1 1,-1 0-1,1 1 1,-2 0-1,-2 1-6,0 0 1,0 0-1,1 0 0,-1 1 0,0-1 1,1 1-1,-7 6 0,4-1-11,0 1-1,1 0 0,0 0 1,0 1-1,1-1 0,0 1 1,1 0-1,0 0 0,1 0 1,0 1-1,0-1 1,1 1-1,0-1 0,1 0 1,2 21-1,-1-29-16,0 1 0,0-1 0,0 0 0,1 1 0,-1-1 0,1 0 0,-1 0-1,1 0 1,0 0 0,0 0 0,-1-1 0,1 1 0,1 0 0,-1-1 0,0 1 0,0-1 0,1 0 0,-1 0 0,0 0 0,1 0 0,-1 0 0,1 0 0,-1-1-1,1 1 1,-1-1 0,1 0 0,0 0 0,-1 0 0,4 0 0,2 0-274,0-1 0,0 1 0,0-1 1,0-1-1,0 0 0,0 0 0,0 0 0,10-5 0,17-15-3857,2-6-3283</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23.817"/>
    </inkml:context>
    <inkml:brush xml:id="br0">
      <inkml:brushProperty name="width" value="0.025" units="cm"/>
      <inkml:brushProperty name="height" value="0.025" units="cm"/>
    </inkml:brush>
  </inkml:definitions>
  <inkml:trace contextRef="#ctx0" brushRef="#br0">145 15 12588,'0'0'8717,"-10"-4"-7104,8 3-1544,0-1 0,0 1 1,-1 0-1,1 0 1,-1 0-1,1 0 0,-1 1 1,1-1-1,-1 0 1,1 1-1,-1 0 0,0 0 1,1 0-1,-1 0 1,1 0-1,-1 0 0,0 1 1,1-1-1,-1 1 1,1 0-1,-1 0 0,1 0 1,-1 0-1,1 0 1,0 0-1,0 1 0,0-1 1,-1 1-1,1-1 1,0 1-1,1 0 0,-1 0 1,0 0-1,0 0 1,1 0-1,-3 5 0,-1-1-18,0 0-1,0 0 0,0 1 1,1-1-1,0 1 0,0 0 0,1 1 1,0-1-1,0 1 0,1-1 0,-2 11 1,23-18-67,51-25-32,-58 19-19,1 1 0,0 0 1,0 1-1,0 0 0,24-2 0,-28 5 29,1 0 0,-1 1 0,1 1 0,-1-1-1,1 2 1,11 2 0,-19-4 35,1 1-1,-1 0 1,1 0 0,-1 1-1,1-1 1,-1 0 0,0 1-1,0-1 1,1 1-1,-1 0 1,0 0 0,-1 0-1,1 0 1,0 0 0,0 0-1,-1 0 1,0 1 0,1-1-1,-1 1 1,0-1 0,0 1-1,0-1 1,0 1 0,-1-1-1,1 1 1,0 3 0,-1 2 102,0-1 0,0 0 0,-1 0 1,1 1-1,-1-1 0,-1 0 1,0 0-1,0 0 0,0 0 1,-1-1-1,0 1 0,0-1 0,0 1 1,-1-1-1,0 0 0,-1 0 1,1-1-1,-1 1 0,0-1 0,0 0 1,-1 0-1,1-1 0,-1 1 1,0-1-1,0-1 0,-1 1 1,1-1-1,-1 0 0,0 0 0,0-1 1,0 0-1,0 0 0,0-1 1,-14 1-1,19-2-277,0-1 0,1 0-1,-1 0 1,0 0 0,0 0 0,0 0 0,1 0 0,-1 0 0,0 0 0,1-1-1,-1 1 1,1-1 0,0 1 0,-1-1 0,1 0 0,0 1 0,0-1-1,0 0 1,0 0 0,0 0 0,1 1 0,-1-1 0,0 0 0,1 0 0,-1 0-1,1 0 1,0-1 0,0 1 0,0 0 0,0-4 0,0-7-2372,-1-1 0,2 1 0,2-21 0,9-11-7299</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24.164"/>
    </inkml:context>
    <inkml:brush xml:id="br0">
      <inkml:brushProperty name="width" value="0.025" units="cm"/>
      <inkml:brushProperty name="height" value="0.025" units="cm"/>
    </inkml:brush>
  </inkml:definitions>
  <inkml:trace contextRef="#ctx0" brushRef="#br0">39 0 12172,'0'0'8306,"-6"10"-6774,1 3-1209,-1 0 1,2 0-1,-1 0 0,2 0 1,0 1-1,1-1 0,0 1 0,0 27 1,2-10 243,-1-2 374,6 55 1,-4-77-844,0 0 0,0 0 0,1-1 0,0 1 0,0-1 0,1 1 0,0-1 0,0 0 0,0 0 0,1 0 0,-1-1 0,2 1 0,7 8 0,-10-13-87,-1 1 0,1-1 0,-1 0 0,1 0 0,0 0 0,-1 0 0,1 0 0,0 0 0,0-1 0,0 1 0,0-1 0,0 1 0,0-1 0,0 0 0,-1 0 0,1 1 0,0-2 0,0 1 0,0 0 0,0 0 0,0 0 0,0-1 0,0 1 0,0-1 0,0 0 0,0 1 0,-1-1 0,1 0 0,0 0 0,0 0 0,-1 0 0,1-1 0,-1 1 0,1 0 0,-1-1 0,0 1 0,1-1 0,-1 1 1,0-1-1,2-3 0,6-8 14,-1 0-1,0-1 1,12-28 0,-15 31-53,-1 2 28,8-15-157,-8 25 69,-2 16 55,-4 22 185,0 33 31,2-68-186,0 1 1,1 0-1,0 0 0,-1 0 0,2-1 0,-1 1 1,0-1-1,1 1 0,0-1 0,5 9 1,-7-12-108,1 0 1,0 0-1,0 0 0,0 0 1,1 0-1,-1-1 1,0 1-1,0 0 1,0 0-1,1-1 1,-1 1-1,0-1 0,1 1 1,-1-1-1,0 0 1,1 1-1,-1-1 1,0 0-1,1 0 1,-1 0-1,1 0 0,-1 0 1,0 0-1,1 0 1,-1-1-1,1 1 1,-1 0-1,0-1 1,1 1-1,-1-1 0,0 0 1,0 1-1,1-1 1,-1 0-1,0 0 1,0 0-1,0 0 1,2-1-1,3-4-1335,1 0 0,-1 0-1,0-1 1,9-13 0,6-14-5330</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25.014"/>
    </inkml:context>
    <inkml:brush xml:id="br0">
      <inkml:brushProperty name="width" value="0.025" units="cm"/>
      <inkml:brushProperty name="height" value="0.025" units="cm"/>
    </inkml:brush>
  </inkml:definitions>
  <inkml:trace contextRef="#ctx0" brushRef="#br0">76 414 11499,'0'0'6054,"-7"9"-4117,-2 4-1379,0 0-1,2 1 1,0 0-1,0 0 1,1 1-1,1 0 0,0 0 1,1 0-1,1 1 1,1-1-1,-2 28 0,4-38-394,-1 2 10,1-1 1,0 1-1,1 0 1,-1-1-1,1 1 0,3 10 1,-3-16-162,-1 1 0,1-1 1,0 1-1,0-1 0,0 0 0,0 0 1,0 1-1,0-1 0,0 0 1,0 0-1,0 0 0,0 0 0,1 0 1,-1 0-1,0-1 0,1 1 0,-1 0 1,1-1-1,-1 1 0,1-1 1,-1 1-1,1-1 0,-1 0 0,1 1 1,0-1-1,-1 0 0,1 0 0,-1 0 1,1 0-1,-1-1 0,1 1 1,0 0-1,2-2 0,0 1 13,1-1 0,-1 0 0,0 0 1,0 0-1,0-1 0,0 1 0,0-1 0,-1 0 0,1 0 0,-1 0 0,1-1 0,-1 1 1,0-1-1,-1 0 0,1 0 0,2-5 0,5-8-9,-2 0 0,11-29 0,-13 28 0,-2 0-1,0 0 0,-1-1 0,-1 1 1,-1-1-1,0-20 0,-1 38-22,0 0 0,0 0 0,0 0 0,0 0 0,0 0 0,0 1 0,-1-1 0,1 0 0,0 0-1,0 0 1,-1 0 0,1 0 0,0 0 0,-1 0 0,1 0 0,-1 1 0,1-1 0,-1 0 0,0 0 0,1 1 0,-1-1 0,0 0 0,1 1 0,-1-1 0,0 0 0,-1 0 0,1 1 2,0 0 0,1 0 1,-1 0-1,0 0 0,1 0 1,-1 1-1,0-1 0,0 0 1,1 0-1,-1 1 0,1-1 1,-1 0-1,0 1 1,1-1-1,-1 0 0,1 1 1,-1-1-1,1 1 0,-1-1 1,1 1-1,-1-1 0,1 1 1,-1 0-1,1-1 0,0 1 1,-1-1-1,1 1 0,0 0 1,-1-1-1,1 1 1,0 0-1,0-1 0,0 1 1,0 0-1,0 0 0,-3 9 22,2-1-1,-1 0 1,1 1 0,1-1-1,-1 1 1,2-1-1,1 17 1,-1-24-4,-1 0 0,0 1 1,1-1-1,-1 0 1,1 0-1,0 1 0,-1-1 1,1 0-1,0 0 0,1 0 1,-1 0-1,0 0 1,0 0-1,1-1 0,-1 1 1,1 0-1,0-1 0,-1 1 1,1-1-1,0 1 1,0-1-1,0 0 0,0 0 1,0 0-1,0 0 0,1 0 1,-1 0-1,0-1 1,0 1-1,0-1 0,1 1 1,-1-1-1,0 0 0,1 0 1,-1 0-1,0 0 1,3-1-1,0 0 16,1-1 0,-1-1 0,0 1 0,0-1 0,0 1 0,0-1 0,-1-1 0,1 1 0,-1-1-1,1 0 1,-1 0 0,-1 0 0,1 0 0,-1-1 0,1 1 0,-1-1 0,3-8 0,4-4-20,-1-1-1,0-1 1,8-31-1,-10 16-142,-7 22-56,-10 25-30,5 1 272,-1-1 0,2 1 1,0 0-1,1 1 1,0-1-1,1 1 1,0-1-1,2 1 0,-1 0 1,4 22-1,-3-36-40,0 1 0,0-1 0,0 0 0,0 0 1,0 1-1,1-1 0,-1 0 0,0 0 0,1 1 0,-1-1 0,1 0 0,-1 0 0,1 0 0,0 0 0,0 0 0,-1 0 1,1 0-1,0 0 0,0 0 0,0 0 0,0 0 0,0-1 0,0 1 0,0 0 0,0-1 0,0 1 0,0-1 0,0 1 0,0-1 1,1 1-1,-1-1 0,0 0 0,0 1 0,1-1 0,-1 0 0,0 0 0,0 0 0,1 0 0,-1 0 0,0 0 0,0-1 1,1 1-1,-1 0 0,0-1 0,0 1 0,0-1 0,0 1 0,1-1 0,-1 1 0,0-1 0,0 0 0,1-1 0,4-1 35,1-2 0,-1 1 0,-1-1-1,1 0 1,-1 0 0,0 0 0,6-9-1,9-21-166,-3 0 0,-1-1 0,14-47 0,-34 131 115,2-34 50,0-1 0,1 1 0,1 0 0,0 0 0,1-1 0,5 24 0,-6-36-37,0 0 0,0 1 0,1-1 0,-1 0 0,1 0 0,-1 1 0,1-1 0,0 0 0,0 0 0,-1 0 0,1 0 0,0 0 0,0 0 0,0 0 1,0 0-1,0 0 0,0 0 0,0-1 0,0 1 0,0 0 0,1-1 0,-1 1 0,0-1 0,2 1 0,0 0 5,-1-1-1,1 0 1,-1 0-1,1-1 1,-1 1-1,1 0 1,-1-1 0,1 0-1,-1 1 1,0-1-1,1 0 1,2-2-1,4-2 22,0 0-1,-1-1 1,1-1-1,-1 1 1,8-9-1,1-5-25,-1 0 0,-1-1-1,-1-1 1,0 0-1,-2-1 1,-1 0-1,0-1 1,-2 0-1,-1 0 1,-1-1-1,-1 0 1,-1-1-1,-1 1 1,-1-1 0,-2 0-1,-1-28 1,-7 30-90,7 24 77,-1-1-1,1 1 1,-1-1 0,1 1 0,0 0-1,-1-1 1,0 1 0,1 0-1,-1-1 1,1 1 0,-1 0-1,1 0 1,-1 0 0,1 0 0,-1-1-1,0 1 1,1 0 0,-1 0-1,1 0 1,-1 0 0,0 0-1,1 0 1,-2 1 0,0 0-3,-1 0 0,1 0 0,-1 0 0,1 0 0,0 1 0,0-1 0,0 1 0,0-1 0,0 1 0,0 0 0,0 0 0,0 0 0,-2 4 0,-10 15 47,1 1 1,2 1-1,0-1 0,1 2 0,1-1 0,1 2 0,2-1 1,0 1-1,1-1 0,2 1 0,-1 31 0,4-53-35,0 1 0,0-1 0,0 1-1,1 0 1,-1-1 0,1 1 0,0-1 0,0 0-1,0 1 1,0-1 0,1 0 0,-1 1 0,1-1-1,0 0 1,0 0 0,0 0 0,0-1 0,1 1-1,-1 0 1,1-1 0,0 0 0,-1 1 0,6 1-1,-2-1-200,-1-1-1,1 1 1,0-2-1,0 1 1,0-1-1,0 0 0,1 0 1,-1 0-1,0-1 1,0 0-1,1 0 1,-1-1-1,7-1 1,-6 0-645,-1 0-1,1 0 1,-1-1 0,0 0 0,0 0 0,0 0 0,0 0 0,-1-1 0,0 0 0,1-1 0,-1 1 0,-1-1 0,1 0 0,4-5 0,15-24-6669</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2.743"/>
    </inkml:context>
    <inkml:brush xml:id="br0">
      <inkml:brushProperty name="width" value="0.025" units="cm"/>
      <inkml:brushProperty name="height" value="0.025" units="cm"/>
    </inkml:brush>
  </inkml:definitions>
  <inkml:trace contextRef="#ctx0" brushRef="#br0">21 73 13100,'0'0'12700,"7"3"-12593,-1 0-88,-1-1-1,1 0 0,-1-1 1,1 1-1,0-1 0,-1 0 1,1-1-1,10 1 0,-14-1-10,0 0 0,0-1 0,0 1 0,-1 0 0,1-1 0,0 1 1,0-1-1,0 0 0,0 0 0,-1 0 0,1 0 0,0 0 0,-1 0 0,1 0 0,-1 0 0,1-1 0,-1 1 0,1 0 0,-1-1 0,0 0 0,0 1 0,0-1 0,0 0 0,0 1 0,0-1 0,0 0 0,-1 0 0,1 0 0,-1 1 0,1-1 0,-1 0 0,0 0 0,0 0 0,1 0 0,-2-2 0,2 2-7,-1 1-1,0-1 1,0 1-1,0-1 1,0 1 0,0-1-1,0 1 1,-1-1-1,1 1 1,0-1-1,-1 1 1,1-1 0,-1 1-1,0-1 1,1 1-1,-1 0 1,0-1 0,0 1-1,0 0 1,0 0-1,0 0 1,0 0 0,0 0-1,0 0 1,-1 0-1,-1-1 1,1 1-10,0 0 0,-1 1-1,1-1 1,0 1 0,-1-1 0,1 1 0,0 0-1,-1 0 1,1 0 0,0 1 0,0-1 0,-1 0-1,1 1 1,0 0 0,0-1 0,-1 1 0,-3 2-1,1 0 60,0 1 0,0-1 0,1 1 0,-1 0 0,1 0-1,0 0 1,0 0 0,0 1 0,0 0 0,1 0 0,0 0-1,0 0 1,0 0 0,1 1 0,-1-1 0,1 1-1,1 0 1,-1 0 0,1-1 0,0 1 0,0 0 0,1 0-1,0 8 1,0-13-47,1 1 1,-1-1-1,1 1 0,0-1 0,-1 0 0,1 1 0,0-1 1,0 0-1,0 0 0,0 0 0,0 0 0,0 0 0,0 0 1,0 0-1,1 0 0,-1 0 0,0 0 0,1-1 0,-1 1 0,0 0 1,1-1-1,-1 1 0,1-1 0,-1 0 0,4 1 0,43 1-321,-38-2 106,1-1 12,-1-1 0,0 0 0,0 0-1,0-1 1,0 0 0,0-1 0,0 0 0,-1 0 0,0-1 0,0 0 0,10-8 0,-7 4 127,0 0 1,-1-1 0,0 0 0,0-1 0,-1 0-1,0-1 1,9-15 0,-41 66 1439,16-11-197,6-27-1158,0 0-1,0 0 1,0-1 0,0 1-1,1 0 1,-1 0 0,0-1-1,1 1 1,-1 0 0,0-1-1,1 1 1,-1 0 0,1-1-1,-1 1 1,1-1 0,-1 1-1,1-1 1,-1 1 0,1-1-1,0 1 1,-1-1 0,1 1-1,0-1 1,-1 0 0,1 1-1,0-1 1,0 0 0,-1 0-1,1 0 1,1 1 0,5-1-39,-1 1 0,1-1-1,-1 0 1,1 0 0,-1-1 0,1 0 0,-1 0 0,0-1 0,1 0 0,-1 0 0,0 0-1,0-1 1,0 1 0,-1-2 0,1 1 0,-1-1 0,1 1 0,4-6 0,38-21-814,-48 30 822,0 0 1,0 0 0,1 0-1,-1 0 1,0 0-1,0-1 1,0 1 0,1 0-1,-1 0 1,0 0-1,0 0 1,1 0-1,-1 0 1,0 0 0,0 0-1,1 0 1,-1 0-1,0 0 1,0 0 0,0 0-1,1 0 1,-1 0-1,0 0 1,0 0-1,1 1 1,-1-1 0,0 0-1,0 0 1,0 0-1,1 0 1,-1 0 0,0 0-1,0 1 1,0-1-1,0 0 1,1 0 0,-1 0-1,0 0 1,0 1-1,0-1 1,0 0-1,0 0 1,0 1 0,0-1-1,0 0 1,1 1-1,-1 16-117,-8 19 295,8-36-160,-8 39 317,1-1 0,2 1-1,2 0 1,2 44-1,-2 28 67,2-107-313,1 0 1,-1 0-1,0 0 1,0 0 0,-1 0-1,1-1 1,-1 1-1,1 0 1,-1-1 0,-1 1-1,1-1 1,0 0 0,-1 0-1,1 0 1,-1 0-1,0 0 1,0 0 0,0-1-1,-1 1 1,-6 3-1,8-5-11,0 0 0,-1 0 0,1 0 0,0 0 0,-1-1 0,1 1 0,-1-1 0,1 1 0,-1-1 0,1 0 0,-1 0 0,1 0 0,-1 0 0,1-1 0,-1 1 0,1-1 0,0 1 0,-1-1 0,1 0 0,-1 0 0,1 0 0,0 0 0,0 0 0,0 0 0,0-1 0,0 1 0,0-1 0,0 0 0,0 1 0,0-1 0,1 0 0,-1 0 0,1 0 0,-2-3 0,-4-6-79,2-1 0,0 1 0,0-1 0,1 0 0,0 0 0,1 0 1,0 0-1,1-1 0,1 1 0,0-1 0,1-20 0,0 24-37,1 1 0,0-1 0,0 1 0,0 0 1,1 0-1,1-1 0,-1 1 0,1 0 0,1 1 0,-1-1 0,1 1 0,0-1 1,1 1-1,0 0 0,0 1 0,1-1 0,0 1 0,7-6 0,5 0-981,1 2 0,0 0 0,1 1 0,30-10 0,1 0-4939,6-4-5734</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25.360"/>
    </inkml:context>
    <inkml:brush xml:id="br0">
      <inkml:brushProperty name="width" value="0.025" units="cm"/>
      <inkml:brushProperty name="height" value="0.025" units="cm"/>
    </inkml:brush>
  </inkml:definitions>
  <inkml:trace contextRef="#ctx0" brushRef="#br0">91 176 11819,'0'0'7794,"-9"-3"-5226,8 3-2462,-1-1 0,0 0 0,0 0 0,0 1 0,0 0 0,0-1 0,1 1 0,-1 0 0,0 0 0,0 0 0,0 0 0,0 0 0,0 0 0,0 0 0,0 1 0,0-1 0,0 1 0,0 0 0,-2 1 0,1 0 36,0 1 0,1-1 0,0 1 0,-1 0-1,1 0 1,0 0 0,1 0 0,-1 0-1,0 0 1,1 1 0,0-1 0,0 1-1,-2 5 1,0 4 172,0-1-1,0 1 1,1 0-1,0 0 0,2 1 1,0 14-1,0-25-282,0-1-1,0 0 0,0 1 1,0-1-1,0 0 1,1 0-1,0 1 0,-1-1 1,1 0-1,0 0 0,0 0 1,0 0-1,0 0 1,0 0-1,0 0 0,1 0 1,-1 0-1,1-1 0,-1 1 1,1 0-1,0-1 1,0 1-1,-1-1 0,1 0 1,0 0-1,0 0 0,0 0 1,0 0-1,1 0 1,-1 0-1,0-1 0,0 1 1,1-1-1,-1 1 0,0-1 1,0 0-1,1 0 1,-1 0-1,0 0 0,1 0 1,3-2-1,-1 1 33,0-1 0,1 0 0,-1-1 0,0 1 0,0-1 0,0 0 0,-1 0 1,1-1-1,-1 1 0,0-1 0,0 0 0,0 0 0,0 0 0,6-10 0,5-8-29,21-41 0,-34 59-23,9-17-25,-1 0 0,-1 0-1,-1-1 1,-1 0 0,-1-1 0,-1 1-1,-1-1 1,3-39 0,-7 62 8,0 1-1,-1-1 1,1 0-1,0 0 1,0 0-1,0 0 1,0 0-1,0 1 1,-1-1-1,1 0 1,0 0-1,0 0 1,0 0-1,0 0 1,0 0-1,-1 0 1,1 0-1,0 0 1,0 0-1,0 0 1,-1 0-1,1 0 1,0 0-1,0 0 1,0 0-1,0 0 1,-1 0-1,1 0 1,0 0-1,0 0 1,0 0-1,-1 0 1,1 0-1,0 0 1,0 0-1,0 0 1,0 0-1,0 0 1,-1-1-1,1 1 1,0 0-1,0 0 1,0 0-1,0 0 1,0 0-1,0-1 1,-1 1-1,1 0 1,0 0-1,0 0 1,-9 17-47,2 4 153,1 0 1,1-1-1,1 2 1,1-1 0,0 33-1,3-45-297,0 1-1,1-1 0,0 0 1,1 0-1,0 0 0,1 0 0,-1 0 1,7 12-1,-6-16-451,0 0-1,0 0 1,0 0 0,1-1-1,0 1 1,0-1-1,0 0 1,9 7 0,7 0-7129</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26.050"/>
    </inkml:context>
    <inkml:brush xml:id="br0">
      <inkml:brushProperty name="width" value="0.025" units="cm"/>
      <inkml:brushProperty name="height" value="0.025" units="cm"/>
    </inkml:brush>
  </inkml:definitions>
  <inkml:trace contextRef="#ctx0" brushRef="#br0">2 67 14125,'0'0'4800,"-1"12"-3284,1 5-1029,0 1-1,0 0 1,2 0 0,0 0 0,1-1 0,1 1 0,1-1 0,0 0-1,13 27 1,-17-42-474,0-1-1,-1 1 0,1-1 0,0 0 0,0 1 1,0-1-1,1 0 0,-1 0 0,0 0 1,0 0-1,0 0 0,1 0 0,-1 0 1,1 0-1,-1 0 0,1-1 0,-1 1 1,1-1-1,-1 1 0,1-1 0,-1 1 1,1-1-1,0 0 0,-1 0 0,1 0 0,-1 0 1,1 0-1,0 0 0,-1 0 0,1-1 1,0 1-1,-1 0 0,1-1 0,-1 1 1,1-1-1,-1 0 0,1 0 0,-1 1 1,0-1-1,1 0 0,-1 0 0,0 0 1,0 0-1,1-1 0,-1 1 0,1-2 0,7-6 100,-1 0-1,0-1 0,0 0 1,9-17-1,5-14-32,-3-2 0,21-63 0,-31 82-70,-2 17-96,-1 19-90,2 36-194,-5-31 306,6 42 78,-5-30 1,1-1-1,14 43 1,-19-70-56,1 1 1,-1-1 0,0 0 0,1 0 0,0 1 0,-1-1 0,1 0-1,0 0 1,0 1 0,-1-1 0,1 0 0,0 0 0,0 0-1,0 0 1,0 0 0,1-1 0,-1 1 0,2 1 0,-3-2-46,1 0 1,0 0 0,0 0 0,0 0-1,0 0 1,-1 0 0,1 0 0,0 0 0,0 0-1,0-1 1,-1 1 0,1 0 0,0-1-1,0 1 1,-1 0 0,1-1 0,0 1 0,-1-1-1,1 1 1,0-1 0,-1 1 0,2-2-1,2-3-811,1-1-1,-1 0 0,0 0 1,0-1-1,3-7 1,12-23-5295</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26.680"/>
    </inkml:context>
    <inkml:brush xml:id="br0">
      <inkml:brushProperty name="width" value="0.025" units="cm"/>
      <inkml:brushProperty name="height" value="0.025" units="cm"/>
    </inkml:brush>
  </inkml:definitions>
  <inkml:trace contextRef="#ctx0" brushRef="#br0">61 374 11339,'0'0'7500,"-6"8"-5439,-2 5-1538,1 0 1,0 0-1,0 0 1,-6 24 0,10-29-279,1 0-1,-1 0 1,2 0 0,-1 1 0,1-1 0,1 1 0,-1-1 0,2 0 0,-1 1 0,1-1 0,2 11 0,-3-18-236,1 0 0,-1 0-1,0 0 1,1 0 0,-1 0 0,0 0-1,1 0 1,-1-1 0,1 1 0,-1 0-1,1 0 1,-1 0 0,1-1 0,0 1-1,0 0 1,-1-1 0,1 1 0,0-1-1,0 1 1,-1-1 0,1 1 0,0-1-1,0 0 1,0 1 0,0-1 0,0 0 0,1 1-1,0-1 7,0-1 1,0 1-1,0 0 0,0-1 0,0 1 0,0-1 1,0 1-1,0-1 0,0 0 0,0 0 0,3-2 1,2-2 39,0 0 0,-1 0 0,0-1 0,0 0 0,6-7 0,-5 3-33,-1-1 0,0 0 0,-1 0 1,0-1-1,-1 1 0,0-1 0,0 0 0,-2 0 0,1-1 0,-2 1 0,1-1 0,-2 1 1,-1-22-1,1 34-33,1-1 1,-1 1-1,0 0 1,0-1 0,0 1-1,0 0 1,0-1-1,0 1 1,0-1-1,-1 1 1,1 0 0,0-1-1,0 1 1,0 0-1,0-1 1,0 1-1,0 0 1,-1-1 0,1 1-1,0 0 1,0 0-1,0-1 1,-1 1-1,1 0 1,0-1 0,-1 1-1,1 0 1,0 0-1,0 0 1,-1-1-1,1 1 1,0 0 0,-1 0-1,1 0 1,0 0-1,-1 0 1,1 0-1,-1-1 1,1 1 0,0 0-1,-1 0 1,1 0-1,0 0 1,-1 0-1,1 1 1,0-1 0,-1 0-1,1 0 1,0 0-1,-1 0 1,1 0-1,-1 1 1,0-1-8,0 1 1,0 0-1,0-1 1,1 1-1,-1 0 0,0 0 1,0 0-1,1 0 0,-1 0 1,1 0-1,-1 0 0,1 0 1,-1 0-1,1 0 0,-1 0 1,1 0-1,0 1 1,-1 7-10,0-1 1,1 1 0,0-1 0,0 0-1,1 1 1,0-1 0,1 0 0,4 16 0,-5-21 26,0-1 1,0 0-1,0 0 0,0 0 1,0 0-1,1 0 1,-1 0-1,1 0 1,-1-1-1,1 1 1,0 0-1,-1-1 0,1 1 1,0-1-1,0 0 1,0 1-1,0-1 1,0 0-1,1 0 1,-1 0-1,0-1 0,0 1 1,1 0-1,-1-1 1,0 0-1,1 1 1,-1-1-1,0 0 1,1 0-1,-1-1 1,0 1-1,1 0 0,-1-1 1,0 1-1,1-1 1,-1 0-1,4-1 1,1-2 33,0 0 0,0 0 0,-1 0 0,1-1 0,-1 0 0,0 0 1,0 0-1,-1-1 0,1 0 0,-1 0 0,0-1 0,-1 1 0,4-9 0,9-15 115,21-52-1,-27 55-31,-2 0 1,-1-1-1,-2 0 1,0 0-1,-2-1 0,1-51 1,-5 79-116,1-1 0,-1-1-1,0 1 1,1 0-1,-1 0 1,0 0-1,0 0 0,-1 0 1,1 0-1,0 0 1,-1-1-1,1 1 1,-1 0-1,0 0 0,1 0 1,-1 1-1,0-1 1,0 0-1,0 0 1,-1 0-1,1 1 1,0-1-1,-1 0 0,1 1 1,-1-1-1,1 1 1,-1 0-1,-2-2 1,4 4-8,-1-1 1,1 0 0,-1 1 0,0-1-1,1 0 1,-1 1 0,1-1 0,-1 0-1,1 1 1,-1-1 0,1 1 0,-1-1-1,1 1 1,-1 0 0,1-1 0,0 1-1,-1-1 1,1 1 0,0 0 0,0-1-1,-1 1 1,1-1 0,0 1 0,0 0-1,0-1 1,0 1 0,0 0 0,0 0-1,0-1 1,0 1 0,0 0 0,0-1-1,0 2 1,0 34-27,0-29 29,0 29-3,2-1 0,2 1 1,8 39-1,-8-59 9,0-1 1,0 0-1,2-1 0,0 1 1,0-1-1,1 0 1,1 0-1,1-1 0,17 21 1,-23-31 0,0 0 0,1 0 1,-1-1-1,1 1 1,0-1-1,0 0 0,-1 0 1,1-1-1,0 1 1,1-1-1,-1 0 0,0 0 1,7 1-1,-10-2-27,0 0 0,0 0 0,0 0 0,0 0 0,0 0 0,1 0-1,-1 0 1,0-1 0,0 1 0,0 0 0,0-1 0,0 1 0,0 0 0,0-1-1,-1 1 1,1-1 0,0 0 0,0 1 0,0-1 0,0 0 0,-1 1 0,2-3 0,-1 2-70,0-1 1,-1 0 0,0 0 0,1 0 0,-1 0 0,0 1 0,0-1-1,0 0 1,0 0 0,0 0 0,0 0 0,0 0 0,-1 0 0,1 1-1,-1-1 1,1 0 0,-1 0 0,-1-1 0,-2-5-90,1 1 0,-2 0 0,1 0 0,-1 1 0,0-1 0,-1 1 0,1 0 0,-1 1 0,-11-8 0,-67-46 263,58 42-157,18 12 243,0 0 1,0-1-1,1 0 0,0 0 1,-11-12-1,17 17-99,1 0 0,-1 0 0,0 0 1,1 0-1,-1 0 0,1 0 0,-1 0 0,1 0 0,0 0 0,-1 0 0,1 0 0,0 0 0,0-1 0,0 1 0,0 0 0,0 0 0,0 0 0,0 0 1,0-1-1,0 1 0,1-1 0,0 0-15,0 0 1,1 0-1,-1 1 1,0-1-1,1 1 1,-1-1-1,1 1 1,0-1-1,-1 1 1,1 0-1,0 0 1,0 0-1,0 0 1,0 0-1,4-1 1,17-6-124,48-10 1,-47 13-1753,0-2 0,25-9-1,-6-4-5095</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27.291"/>
    </inkml:context>
    <inkml:brush xml:id="br0">
      <inkml:brushProperty name="width" value="0.025" units="cm"/>
      <inkml:brushProperty name="height" value="0.025" units="cm"/>
    </inkml:brush>
  </inkml:definitions>
  <inkml:trace contextRef="#ctx0" brushRef="#br0">1 0 11563,'0'0'6513,"0"10"-4570,0 19-1105,1-1 0,1 1 0,1-1 0,2 0 1,1 0-1,10 29 0,-16-56-832,0 1 1,1-1-1,-1 1 0,1-1 1,-1 0-1,1 1 1,-1-1-1,1 0 1,0 0-1,-1 0 0,1 1 1,0-1-1,0 0 1,0 0-1,0 0 0,0 0 1,0-1-1,0 1 1,1 0-1,-1 0 1,0-1-1,0 1 0,1 0 1,-1-1-1,0 1 1,1-1-1,-1 0 0,0 1 1,1-1-1,-1 0 1,1 0-1,-1 0 0,0 0 1,1 0-1,-1 0 1,1 0-1,-1-1 1,0 1-1,1 0 0,-1-1 1,0 1-1,1-1 1,-1 0-1,0 1 0,0-1 1,1 0-1,-1 0 1,0 0-1,0 1 1,2-3-1,6-6 25,1-1 1,-1 0-1,-1 0 1,10-16-1,-11 16-51,-2 4-67,0 1-1,0 0 0,0-1 1,1 2-1,0-1 0,11-6 1,-16 10 80,0 0 1,0 1 0,-1-1-1,1 0 1,0 1-1,0-1 1,0 1-1,0-1 1,0 1 0,0 0-1,0-1 1,0 1-1,1 0 1,-1 0 0,0 0-1,0 0 1,0 0-1,0 0 1,0 0-1,0 0 1,0 0 0,0 0-1,0 1 1,0-1-1,1 0 1,-1 1 0,0-1-1,-1 1 1,1-1-1,0 1 1,0-1 0,0 1-1,0 0 1,0 0-1,0-1 1,-1 1-1,1 0 1,0 0 0,-1 0-1,1 0 1,-1 0-1,1 0 1,-1 0 0,1 0-1,-1 0 1,1 0-1,-1 0 1,0 0-1,0 0 1,0 0 0,1 0-1,-1 0 1,0 0-1,-1 2 1,2 3 123,-1 1 0,0-1 0,0 1 0,-1 0-1,0-1 1,0 1 0,0-1 0,-1 0 0,0 1 0,-1-1 0,1 0 0,-1 0-1,0 0 1,0-1 0,-1 1 0,0-1 0,0 1 0,0-1 0,-1-1 0,-6 7 0,4-5-54,0-1 0,0 1 0,-1-1 0,0-1 0,0 1 0,0-2 0,0 1 0,0-1 0,-1 0 0,0 0 0,1-1 0,-1-1 0,0 1 1,-13-1-1,21-1-162,-1 0 0,1 0 0,0 0 0,-1-1 0,1 1 0,0 0 0,0-1 0,0 1 0,-1-1 0,1 0 0,0 1 0,0-1 0,0 0 0,0 0 0,0 1 1,0-1-1,0 0 0,0 0 0,0 0 0,1 0 0,-1 0 0,0 0 0,1 0 0,-1-1 0,1 1 0,-1 0 0,1 0 0,-1 0 0,1-1 0,0 1 0,-1 0 0,1-1 1,0 1-1,0 0 0,0 0 0,1-3 0,-1 0-295,0 1 0,0 0 0,0-1 0,1 1 0,0-1 0,-1 1 0,1 0 0,1 0 0,-1-1 0,0 1 0,1 0 0,0 0 0,3-5 0,3 1-903,1 0 1,0 1-1,0 0 1,0 0-1,1 1 1,0 0-1,14-5 0,10-1-2909</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27.653"/>
    </inkml:context>
    <inkml:brush xml:id="br0">
      <inkml:brushProperty name="width" value="0.025" units="cm"/>
      <inkml:brushProperty name="height" value="0.025" units="cm"/>
    </inkml:brush>
  </inkml:definitions>
  <inkml:trace contextRef="#ctx0" brushRef="#br0">0 249 9001,'0'0'4014,"11"-1"187,-3 1-3682,0-1-1,0 0 1,-1-1-1,1 0 1,0 0-1,-1 0 0,1-1 1,-1 0-1,0 0 1,0-1-1,0 0 1,-1 0-1,1-1 1,-1 0-1,0 0 1,10-11-1,-10 6-474,0 0-1,0 0 1,-1 0-1,0-1 1,-1 0 0,0 0-1,0 0 1,-2 0-1,1-1 1,-1 1 0,0-19-1,-2 28-7,1 1 0,-1 0-1,0-1 1,0 1 0,0-1 0,0 1-1,-1 0 1,1-1 0,0 1-1,-1 0 1,1-1 0,0 1 0,-1 0-1,0 0 1,1-1 0,-1 1 0,0 0-1,1 0 1,-1 0 0,0 0 0,0 0-1,0 0 1,0 0 0,0 0 0,0 0-1,0 0 1,0 1 0,-1-1-1,1 0 1,0 1 0,0-1 0,-1 1-1,1-1 1,0 1 0,-1 0 0,1 0-1,0-1 1,-1 1 0,1 0 0,0 0-1,-1 0 1,1 0 0,0 1-1,-1-1 1,1 0 0,0 0 0,-1 1-1,1-1 1,-2 2 0,-3 0-1,0 0 1,0 0-1,0 1 0,0 0 1,1 1-1,-1-1 1,1 1-1,0 0 0,-7 7 1,6-4-15,0 1 0,1-1 1,0 1-1,1 1 0,0-1 0,0 1 1,1-1-1,0 1 0,0 0 0,1 0 1,0 0-1,1 1 0,0-1 0,0 0 1,1 1-1,2 13 0,-2-18-92,1-1 1,-1 0-1,1 0 0,0 0 0,1 0 0,-1 0 0,1 0 0,-1-1 0,1 1 1,1 0-1,-1-1 0,0 1 0,1-1 0,-1 0 0,1 0 0,0 0 1,0 0-1,1-1 0,-1 1 0,0-1 0,1 1 0,-1-1 0,1 0 1,0-1-1,0 1 0,0-1 0,0 1 0,0-1 0,0-1 0,0 1 0,0 0 1,0-1-1,0 0 0,1 0 0,-1 0 0,0 0 0,0-1 0,6-1 1,22-9-4521,1-13-4202</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28.059"/>
    </inkml:context>
    <inkml:brush xml:id="br0">
      <inkml:brushProperty name="width" value="0.025" units="cm"/>
      <inkml:brushProperty name="height" value="0.025" units="cm"/>
    </inkml:brush>
  </inkml:definitions>
  <inkml:trace contextRef="#ctx0" brushRef="#br0">123 20 12524,'0'0'7004,"-10"-5"-5456,8 3-1502,0 1 29,0-1 1,0 1-1,0 0 0,1 0 1,-1-1-1,0 2 0,-1-1 1,1 0-1,0 0 0,0 1 1,0-1-1,0 1 0,0-1 1,-1 1-1,1 0 0,0 0 1,0 0-1,-1 0 0,1 1 1,0-1-1,0 0 0,0 1 1,-1 0-1,1-1 0,0 1 1,0 0-1,0 0 0,0 0 1,0 0-1,1 1 0,-1-1 1,0 0-1,0 1 0,1-1 1,-1 1-1,1 0 0,-1 0 1,0 2-1,-3 4 98,0 1-1,1 0 1,0 0-1,-4 12 1,7-17-156,-1 0 0,1 0 0,0 0 0,1 0 0,-1 1 0,1-1 0,-1 0 0,1 0 0,1 1 0,-1-1 0,0 0 0,2 5 0,2-7-3,1-1-1,-1 0 1,0 0 0,1 0-1,-1 0 1,1-1 0,-1 0 0,0 0-1,1 0 1,-1 0 0,5-2-1,0 2-12,0 0-70,10-1-138,0 1 0,0 1 0,0 0 0,34 8-1,-50-8 233,0 0-1,0 0 1,0-1-1,-1 2 1,1-1-1,0 0 1,0 0-1,-1 1 1,1 0-1,-1-1 1,1 1-1,-1 0 1,0 0-1,1 0 1,-1 1-1,0-1 1,-1 1-1,1-1 1,0 1-1,-1-1 1,1 1-1,-1 0 1,0 0-1,0-1 1,0 1-1,0 0 1,0 0-1,-1 0 1,0 0-1,1 0 1,-1 1-1,0-1 1,0 0-1,-1 0 1,1 0-1,-1 0 1,1 0-1,-2 3 1,0-2 95,0 0 0,1 0 0,-1 0 0,-1-1 0,1 1 0,-1-1 0,1 1 0,-1-1 0,0 0 0,0 0 0,0 0-1,-1-1 1,1 1 0,-1-1 0,1 0 0,-1 0 0,-6 3 0,6-3-84,-1 0-1,0 0 0,0 0 0,0-1 1,0 0-1,-1 0 0,1 0 0,0 0 1,0-1-1,-1 0 0,1 0 0,0-1 1,-10-1-1,13 1-154,1 0 0,-1 1 0,1-1 0,-1-1 0,1 1 0,0 0 0,0 0 0,0 0 0,-1-1 0,1 1 0,0 0 0,0-1 0,1 1 0,-1-1 0,0 1 0,0-1 0,1 0 0,-1 1 0,1-1 0,0 1 0,-1-1 0,1 0 0,0 0 0,0 1 0,0-1 0,0 0 0,0 1 0,0-1 0,1 0 0,-1 1 0,1-3 0,0-2-639,0 0 0,1 0 0,-1 1 1,1-1-1,0 1 0,1-1 0,5-9 0,16-15-4815,1 0-1639</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29.117"/>
    </inkml:context>
    <inkml:brush xml:id="br0">
      <inkml:brushProperty name="width" value="0.025" units="cm"/>
      <inkml:brushProperty name="height" value="0.025" units="cm"/>
    </inkml:brush>
  </inkml:definitions>
  <inkml:trace contextRef="#ctx0" brushRef="#br0">52 166 13741,'0'0'5963,"-7"8"-4148,2-2-1560,0 0 1,0 1-1,1 0 1,0 0-1,1 1 0,-1-1 1,1 1-1,1-1 1,-1 1-1,1 0 0,1 0 1,-1 0-1,1 0 1,1 1-1,0-1 0,0 0 1,0 0-1,2 9 1,-1-15-238,-1 0 1,0-1 0,1 1 0,-1 0 0,1-1 0,0 1 0,0-1-1,-1 1 1,1-1 0,0 1 0,0-1 0,0 1 0,1-1 0,-1 0-1,0 0 1,0 1 0,1-1 0,-1 0 0,1 0 0,-1-1 0,1 1-1,-1 0 1,1 0 0,-1-1 0,1 1 0,0-1 0,-1 1 0,1-1-1,0 0 1,0 1 0,-1-1 0,1 0 0,0 0 0,-1 0 0,1-1-1,0 1 1,0 0 0,-1-1 0,4 0 0,1-1-7,-1 0 1,1-1-1,-1 1 1,1-1-1,-1 0 1,0-1-1,0 1 1,0-1-1,-1 0 1,6-6-1,-3 2-2,-1-1 0,0 0 0,0 0 0,-1-1 0,0 0 0,-1 0 0,0 0 0,0 0 0,-1-1 0,-1 1 0,1-1 0,-2 0 0,0 1 0,0-21 0,-12 46-469,7 7 463,1-1 0,1 1 0,1-1 1,3 31-1,-3-51 6,1 0 0,0 1 0,0-1 0,0 0 1,0 1-1,0-1 0,1 0 0,-1 1 0,0-1 0,1 0 0,-1 1 1,1-1-1,-1 0 0,1 0 0,-1 1 0,1-1 0,0 0 1,0 0-1,0 0 0,-1 0 0,1 0 0,0 0 0,0 0 0,0 0 1,1 0-1,-1-1 0,0 1 0,0 0 0,0-1 0,1 1 0,-1-1 1,0 1-1,0-1 0,1 1 0,-1-1 0,0 0 0,1 0 0,-1 0 1,1 0-1,-1 0 0,0 0 0,1 0 0,-1 0 0,0-1 1,1 1-1,-1 0 0,2-1 0,4-2 11,0 1 0,-1-1 1,1 0-1,-1 0 0,1-1 0,-1 0 0,9-7 0,26-27-112,-26 23 18,1 0-1,1 1 1,20-13 0,-35 33 146,-1 0 0,0 0-1,0 0 1,0 0 0,-1 0-1,-1 12 1,1-16-53,-1 14 123,0-11-90,1-1 1,-1 0-1,1 1 0,0-1 1,0 1-1,0-1 1,1 1-1,0-1 1,0 0-1,0 1 1,0-1-1,3 7 1,-3-11-22,-1 0 0,1 0 0,-1 1 0,0-1 1,1 0-1,-1 0 0,1 0 0,-1 0 0,1 0 0,-1 0 1,1 0-1,-1 0 0,1 0 0,-1 0 0,0 0 0,1 0 1,-1-1-1,1 1 0,-1 0 0,1 0 0,-1 0 0,0-1 1,1 1-1,-1 0 0,1 0 0,-1-1 0,0 1 0,1 0 1,-1-1-1,0 1 0,1 0 0,-1-1 0,0 1 0,0-1 1,0 1-1,1 0 0,-1-1 0,0 1 0,0-1 0,0 1 1,0-1-1,0 1 0,0-1 0,1 1 0,-1 0 0,0-1 0,0 1 1,-1-1-1,1 0 0,8-30 369,-8 28-382,2-4-16,0 1 0,0-2 0,-1 1 0,-1 0-1,1 0 1,-1 0 0,0 0 0,0-1-1,-1 1 1,0 0 0,-1 0 0,1 0 0,-1 0-1,-1 0 1,1 0 0,-1 1 0,0-1 0,-1 1-1,1 0 1,-8-9 0,11 14-25,-1 0 0,1 0 1,-1 0-1,1 0 0,0 0 0,0-1 0,0 1 1,-1 0-1,1 0 0,0 0 0,0 0 0,0-1 0,1 1 1,-1 0-1,0 0 0,0 0 0,1 0 0,-1 0 1,1-1-1,-1 1 0,1 0 0,-1 0 0,1 0 1,0 0-1,-1 0 0,1 1 0,0-1 0,0 0 0,-1 0 1,3-1-1,25-25-236,-16 20 141,-1 0-1,1 1 1,1 0 0,-1 1-1,1 1 1,19-5 0,7-3-477,-31 8 417,1 2 1,0-1-1,0 1 0,0 1 1,0-1-1,15 1 0,-22 1 156,0 0 0,0 0 0,1 1 0,-1-1 0,0 1 0,0-1 0,0 1 0,0 0 0,0-1 0,1 1 0,-1 0-1,-1 0 1,1 1 0,0-1 0,0 0 0,0 1 0,-1-1 0,1 1 0,-1-1 0,1 1 0,-1 0 0,1 0 0,-1-1 0,0 1-1,0 0 1,0 0 0,0 0 0,0 1 0,-1-1 0,1 0 0,0 4 0,2 19 428,0 0 0,-3 39 0,2 11 545,-2-75-948,-1 0 0,1 1 0,0-1 0,0 1 0,0-1 0,0 0 0,0 1 0,0-1 0,0 0 0,0 1 0,0-1 0,0 1 0,0-1 0,0 0-1,0 1 1,0-1 0,0 1 0,1-1 0,-1 0 0,0 1 0,0-1 0,0 0 0,1 1 0,-1-1 0,0 0 0,0 1 0,1-1 0,-1 0 0,0 0 0,0 1 0,1-1 0,-1 0 0,0 0 0,1 0 0,-1 1 0,1-1 0,-1 0 0,0 0 0,1 0 0,-1 0 0,0 0 0,1 0 0,-1 0 0,1 0 0,-1 0 0,0 0 0,1 0 0,-1 0 0,1 0 0,-1 0 0,0 0 0,1 0 0,-1 0 0,0 0 0,1 0 0,-1-1 0,1 1 0,0-1 7,0 0 0,1 0 1,-1 0-1,0 0 0,0 0 1,0 0-1,0 0 0,-1-1 0,1 1 1,0 0-1,0 0 0,-1-1 1,1 1-1,0-2 0,3-23 56,-2 0 0,0-52 0,-3 47 127,1 31 110,0-15-18710</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29.875"/>
    </inkml:context>
    <inkml:brush xml:id="br0">
      <inkml:brushProperty name="width" value="0.025" units="cm"/>
      <inkml:brushProperty name="height" value="0.025" units="cm"/>
    </inkml:brush>
  </inkml:definitions>
  <inkml:trace contextRef="#ctx0" brushRef="#br0">0 70 13293,'3'-25'2485,"0"-3"4157,-2 45-3214,5 530-342,-4-571-3179,1 0 0,1 1 0,10-31 0,3-13-368,43-256-697,-59 319 1151,0-1 0,1 1 0,-1-1 0,1 1 0,0 0 0,0 0 0,0 0 0,1 0 0,0 0 1,-1 1-1,1-1 0,6-4 0,-8 7 3,0 0 0,1 0 0,-1 0 1,1 0-1,-1 1 0,1-1 0,-1 0 0,1 1 0,0-1 1,-1 1-1,1 0 0,-1 0 0,1-1 0,0 1 1,-1 0-1,1 0 0,0 1 0,-1-1 0,1 0 1,0 0-1,-1 1 0,1-1 0,-1 1 0,1-1 0,-1 1 1,1 0-1,-1 0 0,1 0 0,-1 0 0,0 0 1,1 0-1,-1 0 0,0 0 0,0 0 0,0 0 1,0 1-1,2 2 0,-1-2-2,0 1 1,0 0 0,-1-1-1,1 1 1,-1 0-1,0 0 1,0 0-1,0 0 1,0 0 0,0 1-1,-1-1 1,1 0-1,-1 0 1,0 0-1,0 1 1,0-1 0,0 0-1,-1 0 1,1 0-1,-1 1 1,0-1-1,0 0 1,0 0-1,0 0 1,0 0 0,-1 0-1,-2 4 1,-6 8 53,0-1 0,-1 0 0,-23 23 0,20-22 35,-1 2-18,8-8-66,1-1 0,-1-1 1,-1 0-1,1 0 0,-1 0 1,0-1-1,-1 0 0,-9 5 0,15-15-2426,7-10 724,7-11-1283,10-11-3217,2-5-4452</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30.346"/>
    </inkml:context>
    <inkml:brush xml:id="br0">
      <inkml:brushProperty name="width" value="0.025" units="cm"/>
      <inkml:brushProperty name="height" value="0.025" units="cm"/>
    </inkml:brush>
  </inkml:definitions>
  <inkml:trace contextRef="#ctx0" brushRef="#br0">0 101 13613,'0'0'8429,"1"9"-7399,5 176 2414,-6-185-3442,0 1 1,0 0-1,0-1 1,0 1-1,0 0 1,0-1 0,0 1-1,0 0 1,0-1-1,0 1 1,0 0-1,0-1 1,0 1-1,1 0 1,-1-1-1,0 1 1,1 0-1,-1-1 1,0 1 0,1-1-1,-1 1 1,0-1-1,1 1 1,0 0-1,10-9 111,10-28 122,-8 2-96,-1-1-1,-1 0 1,6-41 0,-16 97-158,0 0 0,1 0 0,2-1 0,0 1 0,1-1 0,9 24 0,-12-39 34,-1-1 0,1 0 0,0 0 0,0 0 0,0 0 0,1 0 0,0 0 0,-1-1 0,1 1 0,5 4 1,-6-7 8,-1-1 0,0 1 0,0 0 0,1 0 1,-1-1-1,1 1 0,-1-1 0,0 0 1,1 1-1,-1-1 0,1 0 0,-1 0 1,1 0-1,-1 0 0,1 0 0,-1 0 0,1 0 1,-1 0-1,1-1 0,-1 1 0,1 0 1,-1-1-1,0 1 0,1-1 0,-1 0 0,0 0 1,1 1-1,-1-1 0,0 0 0,0 0 1,0 0-1,0 0 0,0 0 0,0 0 0,0-1 1,1 0-1,8-10 74,-1 0 0,-1-1 0,0 0 1,0 0-1,-1-1 0,-1 0 0,0 0 0,4-18 0,-4 8-114,0 1-1,-2-1 1,-1-1-1,1-34 1,-15 85-417,5 22-22,1 1-1,4 87 1,7-123-3276,2-20-2783,1-10-308</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30.783"/>
    </inkml:context>
    <inkml:brush xml:id="br0">
      <inkml:brushProperty name="width" value="0.025" units="cm"/>
      <inkml:brushProperty name="height" value="0.025" units="cm"/>
    </inkml:brush>
  </inkml:definitions>
  <inkml:trace contextRef="#ctx0" brushRef="#br0">5 50 9641,'0'0'2349,"-1"-8"229,-2-25-1318,3 33-1251,0-1 0,0 1 0,0-1 0,0 1 0,1 0 0,-1-1 0,0 1 0,0-1-1,0 1 1,1 0 0,-1-1 0,0 1 0,1 0 0,-1-1 0,0 1 0,1 0 0,-1 0 0,0-1 0,1 1 0,-1 0-1,1 0 1,-1-1 0,0 1 0,1 0 0,-1 0 0,1 0 0,-1 0 0,1 0 0,-1 0 0,0 0 0,1 0-1,-1 0 1,1 0 0,-1 0 0,1 0 0,-1 0 0,1 0 0,-1 0 0,0 0 0,1 1 0,-1-1 0,1 0-1,-1 0 1,0 0 0,1 1 0,21 6-1248,-21-6 979,11 3-2432,0-1 0,0 1 0,18 1 0,-4-7 2848,-25 2 346,-1-1 0,1 1 0,-1-1 1,1 1-1,0-1 0,-1 1 0,1-1 1,-1 1-1,1-1 0,-1 0 1,1 1-1,-1-1 0,0 0 0,1 1 1,-1-1-1,0 0 0,0 0 0,1 1 1,-3-4 5752,-4 16-5376,-23 67 2646,27-72-3287,0 1 0,0-1 1,1 1-1,-1-1 0,2 1 0,-1-1 1,1 1-1,2 14 0,0-21-228,0 0 1,0 0-1,0-1 1,0 1-1,0 0 0,0-1 1,1 1-1,-1-1 0,0 0 1,0 0-1,0 0 0,1 0 1,-1 0-1,0-1 1,0 1-1,3-1 0,43-13-594,-42 11 364,0 1 0,1-1 0,-1 1 0,1 1 1,-1-1-1,1 1 0,0 0 0,0 1 0,-1-1 0,1 1 1,0 1-1,0-1 0,13 4 0,-19-3 252,0-1 0,0 1 0,0 0 0,0 0 1,0 0-1,0 0 0,-1 0 0,1 0 0,0 0 0,-1 0 0,1 0 0,0 0 0,-1 1 0,0-1 1,1 0-1,-1 0 0,0 0 0,1 1 0,-1-1 0,0 0 0,0 1 0,0-1 0,0 0 0,0 0 1,0 1-1,0-1 0,-1 0 0,1 0 0,0 1 0,-1-1 0,1 0 0,-2 2 0,-17 38 1669,16-37-1573,-39 49 894,38-49-1040,1 0-1,-1-1 0,1 1 1,-1-1-1,0 0 0,-1 0 1,1-1-1,0 1 0,-1-1 1,-8 3-1,12-4-95,1-1-1,-1 0 1,0 0 0,1 0 0,-1 0-1,0 0 1,1 0 0,-1 0 0,0 0-1,1 0 1,-1-1 0,1 1 0,-1 0 0,0 0-1,1 0 1,-1-1 0,1 1 0,-1 0-1,1-1 1,-1 1 0,1 0 0,-1-1-1,1 1 1,-1-1 0,1 1 0,-1-1-1,1 1 1,0-1 0,-1 1 0,1-1-1,0 1 1,-1-1 0,1 0 0,0 1-1,0-1 1,0 1 0,0-1 0,-1 0-1,1 1 1,0-2 0,-1-30-5366,2 23 3056,-1-23-5818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3.975"/>
    </inkml:context>
    <inkml:brush xml:id="br0">
      <inkml:brushProperty name="width" value="0.025" units="cm"/>
      <inkml:brushProperty name="height" value="0.025" units="cm"/>
    </inkml:brush>
  </inkml:definitions>
  <inkml:trace contextRef="#ctx0" brushRef="#br0">170 213 2434,'1'-2'859,"1"0"-1,-1 0 0,1 0 0,-1 0 1,0 0-1,0 0 0,0-1 0,0 1 1,0 0-1,-1-1 0,1 1 0,0 0 0,-1-1 1,0 1-1,0-1 0,0 1 0,0-1 1,0-4-1,-1 6-613,0 0 0,1 0 1,-1 0-1,0 0 0,0 0 1,0 0-1,0 0 0,0 0 0,0 0 1,0 0-1,0 1 0,0-1 0,-1 0 1,1 1-1,0-1 0,0 1 0,-1-1 1,1 1-1,0 0 0,-1-1 1,1 1-1,0 0 0,-1 0 0,0 0 1,-5 0-165,1 0 1,0 1-1,0-1 1,0 1-1,0 1 1,0-1-1,0 1 1,0 0-1,0 0 1,0 1-1,1 0 1,0 0-1,-9 6 1,6-1 32,-1 0 0,1 1-1,-13 18 1,19-24-89,0 0-1,0-1 1,1 1 0,-1 0-1,1 0 1,-1 0 0,1 0-1,0 0 1,0 0 0,0 0-1,1 0 1,-1 0 0,1 0-1,0 1 1,-1-1 0,2 0-1,-1 0 1,1 7-1,0-9-12,0 0-1,0 0 0,0 0 0,0 0 0,0 0 0,1 0 0,-1-1 0,0 1 0,1 0 0,-1-1 0,0 1 0,1-1 0,-1 1 0,0-1 0,1 1 1,-1-1-1,1 0 0,-1 0 0,1 0 0,-1 0 0,1 0 0,1 0 0,36-5 258,-23 1-235,-1 0 0,0-2 1,0 0-1,-1 0 1,0-2-1,0 0 0,0 0 1,-1-1-1,-1-1 0,16-14 1,-11 8 4,0-2 0,-1 0 0,-1-1 0,-1-1 0,0 0 0,11-24 0,-23 39 27,0 1-1,0 0 1,0-1 0,-1 0-1,1 0 1,-1 1 0,-1-1-1,1 0 1,0-6 0,-18 20 569,7 2-567,0 2 0,0-1 0,1 1 1,1 1-1,0 0 0,1 0 0,1 0 1,0 1-1,0 0 0,2 0 0,0 0 0,1 1 1,0-1-1,1 1 0,1 0 0,0-1 0,4 32 1,-2-43-152,0-1 1,0 1 0,0-1 0,1 0 0,-1 1-1,1-1 1,0 0 0,0 0 0,0 0 0,0-1-1,0 1 1,1 0 0,-1-1 0,1 1 0,5 3-1,-6-5-183,0 0 0,-1 0 1,1 0-1,0-1 0,0 1 0,0 0 0,0-1 0,0 1 0,0-1 0,0 1 0,0-1 0,0 0 0,2 0 0,-3 0-223,1-1 0,-1 1 1,1 0-1,0-1 0,-1 1 0,1-1 0,-1 0 1,1 0-1,-1 1 0,0-1 0,1 0 0,-1 0 1,0 0-1,0 0 0,1-1 0,-1 1 0,2-3 1,11-17-7915</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31.377"/>
    </inkml:context>
    <inkml:brush xml:id="br0">
      <inkml:brushProperty name="width" value="0.025" units="cm"/>
      <inkml:brushProperty name="height" value="0.025" units="cm"/>
    </inkml:brush>
  </inkml:definitions>
  <inkml:trace contextRef="#ctx0" brushRef="#br0">70 432 12460,'0'0'13533,"8"-7"-13128,-7 5-372,35-35 179,-34 35-204,-1 0 1,1 1-1,-1-1 0,0 0 1,0 0-1,1 0 1,-1 0-1,-1 0 0,1-1 1,0 1-1,0 0 0,-1 0 1,1-1-1,-1 1 0,0 0 1,0 0-1,0-1 1,0 1-1,0 0 0,0-1 1,-1 1-1,1 0 0,-1-1 1,-1-3-1,1 5 6,0 0 1,1 1-1,-1-1 0,0 0 1,0 0-1,0 1 0,0-1 1,0 1-1,-1-1 0,1 1 1,0-1-1,0 1 0,0 0 0,0-1 1,-1 1-1,1 0 0,0 0 1,0 0-1,0 0 0,-1 0 1,1 0-1,0 0 0,0 1 1,0-1-1,0 0 0,-2 1 1,0 0 16,-1 0 0,1 0 0,0 0 0,0 0 1,0 1-1,0 0 0,0-1 0,-5 5 0,2 1 5,-1 1-1,1 0 1,1 0-1,0 0 0,0 1 1,0 0-1,1 0 1,0 0-1,1 0 0,0 1 1,1 0-1,-1-1 1,2 1-1,0 0 0,0 0 1,0 0-1,1 0 1,3 17-1,-3-24-35,1-1 1,-1 0-1,1 1 1,-1-1-1,1 0 1,0 0-1,0 1 1,0-1-1,0 0 0,0 0 1,0 0-1,1 0 1,-1 0-1,1-1 1,-1 1-1,1 0 0,0-1 1,0 1-1,0-1 1,0 1-1,0-1 1,0 0-1,0 0 1,0 0-1,0 0 0,0 0 1,1-1-1,-1 1 1,0-1-1,1 1 1,-1-1-1,0 0 0,1 0 1,-1 0-1,5 0 1,0-1-116,0 0 1,0 0-1,0 0 1,0-1-1,0 0 1,-1-1-1,1 1 1,0-1-1,-1-1 1,12-6-1,2-7-1100,-1 0 0,0 0-1,-1-2 1,-1 0 0,0-1-1,-2-1 1,-1-1 0,0 0-1,13-30 1,-19 34 1183,-2 1 1,0-1 0,-1-1-1,5-26 1,-10 44 229,0 0 1,0 1 0,1-1-1,-1 0 1,0 0 0,0 1-1,0-1 1,0 0 0,0 1-1,0-1 1,0 0 0,0 0-1,0 1 1,0-1 0,0 0-1,0 0 1,0 1 0,-1-1-1,1 0 1,0 1-1,-1-1 1,1 0 0,0 1-1,-1-1 1,-10 11 1765,-12 29-1004,21-33-883,-40 102 2185,39-99-1988,0 1-1,1 0 0,0 0 0,1 0 0,0 0 1,0 0-1,1 1 0,0-1 0,3 11 0,-3-20-264,0 0-1,0 0 1,1-1-1,-1 1 1,0 0-1,1-1 1,-1 1-1,1 0 1,-1-1-1,1 1 1,-1-1-1,1 1 1,-1-1-1,1 1 1,0-1-1,-1 1 1,1-1-1,-1 0 1,1 1-1,0-1 0,0 0 1,-1 1-1,1-1 1,0 0-1,-1 0 1,1 0-1,0 0 1,0 0-1,-1 0 1,1 0-1,0 0 1,0 0-1,-1 0 1,1 0-1,0 0 1,0 0-1,-1-1 1,1 1-1,1-1 1,28-14 217,-15 2-167,-1-1 0,0-1 0,-2 0 0,1-1 0,-2 0 0,0-1 0,12-26-1,-8 11-42,-1-1 0,-1-1-1,10-46 1,-18 59 7,-1-1 0,-1 0-1,1-31 1,-6 43-67,-4 13 10,-4 17 21,1 5 10,1 1-1,2 0 0,0 0 1,2 0-1,1 1 1,0 0-1,3-1 1,4 53-1,-3-74-153,0 0-1,0-1 1,1 1-1,0-1 1,-1 1-1,2-1 1,-1 0-1,0 0 0,1 0 1,3 4-1,-5-6-299,1-1-1,0 1 0,0-1 0,0 1 1,0-1-1,0 1 0,0-1 1,0 0-1,0 0 0,0 0 0,1 0 1,-1 0-1,3 0 0,22 0-7864</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32.211"/>
    </inkml:context>
    <inkml:brush xml:id="br0">
      <inkml:brushProperty name="width" value="0.025" units="cm"/>
      <inkml:brushProperty name="height" value="0.025" units="cm"/>
    </inkml:brush>
  </inkml:definitions>
  <inkml:trace contextRef="#ctx0" brushRef="#br0">1 133 13004,'0'0'9140,"0"13"-7469,-1 83 478,3 166 437,-3-261-2579,1-1 1,0 1 0,0 0-1,0-1 1,0 1 0,0 0-1,0-1 1,0 1 0,0 0-1,0-1 1,0 1-1,0 0 1,0-1 0,1 1-1,-1 0 1,0-1 0,0 1-1,1-1 1,-1 1 0,0-1-1,1 1 1,-1 0 0,1-1-1,-1 1 1,1-1 0,-1 0-1,1 1 1,10-13 238,7-32-50,-8 3-709,-1 0-1,-3-1 1,-1 1-1,-1-77 1,-3 128 492,1 0 1,-1 0 0,2 0-1,0 0 1,0 0 0,1 0-1,0-1 1,0 0 0,9 13 0,-12-19 60,1 0 0,0-1 1,0 1-1,0 0 0,0-1 1,0 1-1,1-1 0,-1 0 1,1 0-1,-1 0 0,1 0 1,0 0-1,0-1 0,0 1 1,0-1-1,0 1 1,0-1-1,0 0 0,0-1 1,1 1-1,-1 0 0,0-1 1,1 0-1,-1 0 0,0 0 1,1 0-1,-1 0 0,0-1 1,0 1-1,1-1 1,-1 0-1,0 0 0,6-3 1,-3 1 59,-1-1 0,1-1 0,-1 1 0,1-1 0,-1 0 0,-1 0 0,1-1 0,-1 1 0,0-1 0,0 0 0,0 0 0,-1 0 0,0-1 0,4-12 0,-1 1-19,0 0 0,-2 0 0,0-1 0,2-27 0,-6 45-79,1-11 56,-1 0 1,0 0 0,-3-22 0,3 32-76,0 0 1,-1 1-1,1-1 1,0 0-1,-1 0 0,1 0 1,-1 0-1,0 1 1,1-1-1,-1 0 1,0 1-1,0-1 1,0 1-1,0-1 1,-1 1-1,1-1 1,0 1-1,-1 0 1,1-1-1,-1 1 1,1 0-1,-1 0 1,1 0-1,-1 0 0,0 0 1,1 1-1,-1-1 1,0 0-1,0 1 1,0-1-1,1 1 1,-1 0-1,-2 0 1,2 0 4,0 1 0,0 0 1,0 0-1,0 0 0,1 0 0,-1 0 1,0 0-1,1 0 0,-1 0 0,0 1 1,1-1-1,0 1 0,-1-1 0,1 1 1,0 0-1,0 0 0,0-1 0,0 1 1,0 0-1,0 0 0,1 0 0,-1 0 1,0 0-1,0 3 0,-12 60-154,12-57 161,-3 21 286,2 0-1,1 1 0,4 53 0,-3-81-266,0 0 0,1 0 0,-1 0 0,0-1 0,1 1-1,-1 0 1,1 0 0,-1 0 0,1-1 0,0 1-1,0 0 1,0-1 0,0 1 0,0-1 0,0 1-1,0-1 1,0 1 0,0-1 0,1 0 0,-1 0 0,1 1-1,-1-1 1,1 0 0,-1 0 0,1-1 0,0 1-1,0 0 1,-1 0 0,1-1 0,0 1 0,0-1 0,-1 0-1,1 1 1,0-1 0,0 0 0,0 0 0,0 0-1,0 0 1,-1-1 0,1 1 0,0 0 0,0-1 0,0 1-1,-1-1 1,1 0 0,2-1 0,10-3 14,0-1 0,-1-1 0,0 0 0,16-11 0,-28 17-27,24-17-149,-19 13-40,1-1 0,0 1 0,1 0 0,-1 1 0,1 0-1,0 0 1,0 1 0,0-1 0,9-1 0,-16 6 167,0-1 0,0 1 1,0-1-1,0 1 0,-1-1 0,1 1 0,0-1 1,0 1-1,0 0 0,-1 0 0,1-1 1,0 1-1,-1 0 0,1 0 0,-1 0 0,1 0 1,-1 0-1,1 0 0,-1 0 0,0 0 0,0 0 1,1 0-1,-1 0 0,0 0 0,0 0 1,0 0-1,0 0 0,0 0 0,0 0 0,0 0 1,0 0-1,0 0 0,-1 0 0,0 2 1,-5 40 122,2-29-480,-1 8 424,3-7-8634</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32.949"/>
    </inkml:context>
    <inkml:brush xml:id="br0">
      <inkml:brushProperty name="width" value="0.025" units="cm"/>
      <inkml:brushProperty name="height" value="0.025" units="cm"/>
    </inkml:brush>
  </inkml:definitions>
  <inkml:trace contextRef="#ctx0" brushRef="#br0">160 388 19250,'0'0'1965,"-9"-1"143,2-1-1829,3 1-145,0 0-1,0 0 0,0 0 1,0 1-1,0 0 1,0-1-1,0 1 1,0 0-1,0 1 0,0-1 1,0 1-1,0 0 1,0 0-1,0 0 0,0 0 1,1 1-1,-1 0 1,0 0-1,1 0 0,-1 0 1,-5 5-1,4-1-13,-1 0 0,1 0 0,1 0-1,-1 1 1,1 0 0,1 0 0,-1 0 0,1 0-1,0 1 1,1-1 0,-1 1 0,2 0 0,-1-1 0,1 1-1,0 0 1,1 0 0,0 15 0,1-21-111,-1-1 1,1 0-1,0 1 0,-1-1 1,1 0-1,0 0 1,0 0-1,0 0 0,0 0 1,0 0-1,0 0 1,0 0-1,0 0 0,0 0 1,0 0-1,1-1 1,-1 1-1,0 0 0,0-1 1,1 1-1,-1-1 1,0 0-1,1 1 0,-1-1 1,1 0-1,-1 0 1,0 0-1,1 0 0,-1 0 1,1 0-1,-1 0 1,3-1-1,2 1 13,0-1 0,0 0 0,0-1 0,0 1 0,0-1 0,10-4 0,-2-3-22,1-1-1,-2 0 0,1-1 1,-1 0-1,-1-1 0,0-1 1,-1 0-1,0 0 1,-1-1-1,0 0 0,-1-1 1,-1 0-1,0-1 0,-1 1 1,-1-2-1,6-25 1,-18 65-660,0 34 605,6-54 71,0-1 1,0 1 0,0-1-1,0 1 1,0-1 0,1 1 0,-1-1-1,1 1 1,-1-1 0,1 1 0,0-1-1,0 0 1,0 1 0,1-1-1,-1 0 1,0 0 0,3 2 0,-3-3-7,0 0 1,0-1 0,0 1 0,0-1 0,0 0 0,0 1 0,0-1-1,0 0 1,0 1 0,0-1 0,0 0 0,0 0 0,0 0 0,0 0 0,0 0-1,1 0 1,-1 0 0,1-1 0,32-14 191,-23 6-119,1 0 0,-2-1-1,1 0 1,-2 0 0,1-1-1,-1-1 1,-1 1 0,0-2-1,-1 1 1,0-1 0,-1 0-1,6-16 1,-4 5 87,-1 0 1,-1-1 0,-1 0-1,-1 1 1,-1-2-1,-1-26 1,-2 47-167,-2-27-44,2 31 29,-1 1 0,1-1-1,0 0 1,-1 0 0,1 0-1,0 0 1,-1 0 0,1 0 0,-1 0-1,1 0 1,-1 0 0,0 1-1,1-1 1,-1 0 0,0 0-1,1 1 1,-1-1 0,0 1-1,0-1 1,0 1 0,0-1 0,0 1-1,1-1 1,-1 1 0,0 0-1,0-1 1,-2 1 0,2 0-1,0 0 0,0 0 1,0 1-1,0-1 0,0 1 0,0-1 1,0 0-1,0 1 0,0 0 0,0-1 1,0 1-1,1 0 0,-1-1 0,0 1 1,0 0-1,0 0 0,1 0 1,-1-1-1,1 1 0,-1 0 0,1 0 1,-1 0-1,1 0 0,-1 0 0,1 0 1,-1 2-1,-10 37-49,9-31 33,-6 25 26,2 0-1,1 0 1,0 52-1,4-74 21,2 1 0,-1 0 0,2 0 0,-1 0 0,2 0 0,0-1 0,0 0 0,1 1 0,1-1 0,0 0 0,1-1 0,10 18 0,-14-26-63,0 0-1,1-1 1,-1 1-1,1 0 1,0-1-1,-1 1 1,1-1-1,0 0 1,0 0-1,1 0 1,-1 0-1,0 0 1,1-1-1,-1 0 1,1 0-1,-1 0 1,1 0-1,0 0 1,-1-1-1,8 1 1,-10-2-42,0 1 0,0-1 0,0 0 0,0 0 1,0 0-1,0 0 0,0 1 0,0-1 0,0-1 0,-1 1 1,1 0-1,0 0 0,-1 0 0,1 0 0,-1 0 1,1-1-1,-1 1 0,1 0 0,-1 0 0,0-1 0,0 1 1,0 0-1,1-1 0,-2 1 0,1 0 0,0 0 0,0-1 1,0 1-1,0 0 0,-2-3 0,2-2-84,-1 0-1,0 0 1,0 0-1,0 0 1,-1 0-1,-2-6 1,-4 2 186,1 0-1,-1 0 1,-1 1-1,0 0 1,0 0 0,-1 1-1,0 1 1,0 0-1,-15-8 1,10 5 369,0 0 0,0-1 0,-19-18 0,33 28-336,0 0 1,0 0 0,0 0 0,1 0 0,-1 0 0,0 0 0,0 0 0,1 0 0,-1 0 0,1-1 0,-1 1 0,1 0-1,0 0 1,-1 0 0,1-1 0,0 1 0,0 0 0,0 0 0,0-1 0,0 1 0,0 0 0,0-1 0,0 1 0,0 0 0,1 0-1,-1-1 1,0 1 0,1 0 0,-1 0 0,1 0 0,-1 0 0,1 0 0,0 0 0,0-1 0,-1 1 0,1 1 0,0-1-1,0 0 1,0 0 0,0 0 0,0 0 0,0 1 0,0-1 0,0 0 0,0 1 0,1-1 0,-1 1 0,1-1 0,10-5 110,0 1 0,0 0 0,22-5 0,-26 8-70,94-22-29,16-5-2534,-43-1-5548,-15-5-8949</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34.806"/>
    </inkml:context>
    <inkml:brush xml:id="br0">
      <inkml:brushProperty name="width" value="0.025" units="cm"/>
      <inkml:brushProperty name="height" value="0.025" units="cm"/>
    </inkml:brush>
  </inkml:definitions>
  <inkml:trace contextRef="#ctx0" brushRef="#br0">1 4 5221,'3'-4'8392,"-3"12"-6118,0 16-352,0 5-160,2 9-385,-2 4-320,2 0-481,2-1-191,1-2-193,0-1-32,1-4-128,-1-5 0,1-3-544,-1-7-1282,-3-4-1089,-2-8-2530</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35.698"/>
    </inkml:context>
    <inkml:brush xml:id="br0">
      <inkml:brushProperty name="width" value="0.025" units="cm"/>
      <inkml:brushProperty name="height" value="0.025" units="cm"/>
    </inkml:brush>
  </inkml:definitions>
  <inkml:trace contextRef="#ctx0" brushRef="#br0">74 241 7847,'0'0'2787,"-9"4"-1484,-31 19 42,17-8 2434,22-22-62,7-30-2357,4 14-886,0 0 0,2 1 0,0 0 0,1 1 0,2 0 0,0 1 0,1 1 0,25-24 0,-37 40-461,0 0 0,1 0 0,-1 1 0,0 0 0,1 0 1,-1 0-1,1 0 0,-1 1 0,1 0 0,0 0 0,0 0 1,-1 0-1,1 1 0,0 0 0,0 0 0,0 0 0,0 1 0,-1-1 1,1 1-1,0 0 0,0 1 0,-1-1 0,1 1 0,-1 0 1,1 0-1,-1 0 0,0 1 0,0-1 0,0 1 0,0 0 0,0 0 1,-1 1-1,1-1 0,-1 1 0,0 0 0,0 0 0,0 0 1,-1 0-1,1 0 0,-1 0 0,0 1 0,0-1 0,-1 1 1,1-1-1,-1 1 0,0 0 0,0 0 0,-1 0 0,1-1 0,-1 1 1,0 0-1,-1 0 0,1 0 0,-1 0 0,-1 6 0,-1-6-9,1 0-1,-1-1 1,0 0-1,0 1 1,0-1 0,-1 0-1,1 0 1,-1-1-1,0 1 1,0-1-1,0 1 1,-1-2-1,1 1 1,-9 4-1,-71 28 62,-23-6 1,81-25-3527,51-5 352,0 0 1,1-2 0,46-11-1,-27 1-3932</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36.245"/>
    </inkml:context>
    <inkml:brush xml:id="br0">
      <inkml:brushProperty name="width" value="0.025" units="cm"/>
      <inkml:brushProperty name="height" value="0.025" units="cm"/>
    </inkml:brush>
  </inkml:definitions>
  <inkml:trace contextRef="#ctx0" brushRef="#br0">19 69 10570,'0'0'8616,"-1"8"-7164,-7 100 1953,-1 60 434,23-283-2920,-14 94-908,1 14-32,0 1 0,-1-1 0,0 0 0,0 0 0,-1 0 0,0 0 0,0 0 0,-1 1 0,1-1 0,-2 0 0,-4-10 0,7 44-518,1-23 536,0 0-1,1 0 1,0 0-1,0 0 1,0 0-1,0-1 1,1 1-1,-1-1 1,1 0-1,0 0 1,0 0-1,0 0 1,1 0-1,-1-1 1,5 4-1,-6-5 20,0-1 0,0 1 0,0 0 0,0-1 0,0 1 0,0-1 0,0 1 0,0-1 0,0 0 0,0 0-1,0 0 1,1 0 0,-1-1 0,0 1 0,0 0 0,0-1 0,0 1 0,0-1 0,0 0 0,0 0 0,-1 0 0,1 0 0,0 0 0,0 0 0,-1 0-1,1-1 1,0 1 0,-1 0 0,1-1 0,-1 0 0,0 1 0,0-1 0,2-2 0,7-12 24,0-1 0,-1 0 0,-1-1 1,0 0-1,6-26 0,6-14-3,-21 68-56,0 1-1,1-1 1,0 1 0,2 13 0,0 12-8,-2-19 19,-1 19 18,2 1 0,1-1 0,10 49 0,-12-84-29,0 0 1,1 1-1,-1-1 1,0 0-1,0 0 1,0 0-1,1 0 1,-1 1-1,1-1 1,-1 0-1,1 0 1,-1 0-1,1 0 1,-1 0-1,1 0 0,0 0 1,0 0-1,0 0 1,-1-1-1,1 1 1,0 0-1,0 0 1,0-1-1,0 1 1,0-1-1,0 1 1,0-1-1,1 1 1,-1-1-1,1 1 1,0-2-157,-1 1 0,1-1 1,-1 0-1,0 0 0,1 0 1,-1 0-1,0 0 0,0 0 1,0 0-1,0 0 1,0 0-1,0-1 0,0 1 1,0 0-1,0-1 0,-1 1 1,1-1-1,0 1 0,-1 0 1,1-1-1,-1 1 0,1-4 1,2-8-2705,0-1 0,-1 1 1,0-20-1,-1-13-9485</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36.607"/>
    </inkml:context>
    <inkml:brush xml:id="br0">
      <inkml:brushProperty name="width" value="0.025" units="cm"/>
      <inkml:brushProperty name="height" value="0.025" units="cm"/>
    </inkml:brush>
  </inkml:definitions>
  <inkml:trace contextRef="#ctx0" brushRef="#br0">0 1 13196,'0'0'8841,"16"55"-8681,-3-42-128,3-2-416,-3-3-1730,3-3-1666,2 1-1985</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36.998"/>
    </inkml:context>
    <inkml:brush xml:id="br0">
      <inkml:brushProperty name="width" value="0.025" units="cm"/>
      <inkml:brushProperty name="height" value="0.025" units="cm"/>
    </inkml:brush>
  </inkml:definitions>
  <inkml:trace contextRef="#ctx0" brushRef="#br0">74 1 10218,'0'0'14664,"-5"10"-14199,-8 21-142,-25 69 1857,34-88-1890,0 1 1,1 0 0,0-1-1,2 1 1,-1 0 0,1 17-1,1-28-297,0 0 1,0 0-1,0 0 0,1 0 0,-1 0 0,0-1 0,1 1 0,0 0 0,-1 0 0,1 0 1,0 0-1,0-1 0,0 1 0,0 0 0,0-1 0,0 1 0,0-1 0,0 1 1,1-1-1,-1 0 0,1 0 0,-1 1 0,1-1 0,-1 0 0,1 0 0,0 0 0,-1 0 1,1-1-1,0 1 0,0 0 0,0-1 0,0 0 0,-1 1 0,1-1 0,0 0 1,0 0-1,0 0 0,0 0 0,0 0 0,0 0 0,4-1 0,0-1-245,0 1 0,-1-1 0,1 0 0,0 0 0,0 0 0,-1-1 0,1 0 0,-1 0 0,0-1-1,0 1 1,0-1 0,4-5 0,9-13-3520,-1 0-1,26-47 1,-26 40-1075</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37.329"/>
    </inkml:context>
    <inkml:brush xml:id="br0">
      <inkml:brushProperty name="width" value="0.025" units="cm"/>
      <inkml:brushProperty name="height" value="0.025" units="cm"/>
    </inkml:brush>
  </inkml:definitions>
  <inkml:trace contextRef="#ctx0" brushRef="#br0">84 39 12620,'0'0'8659,"-5"8"-8093,-17 37 790,21-45-1270,1 0 0,-1 1 0,1-1 0,-1 0 0,1 0 0,-1 1 0,1-1 0,-1 0 0,0 0 0,1 0 1,-1 0-1,1 1 0,-1-1 0,1 0 0,-1 0 0,0 0 0,1 0 0,-1-1 0,1 1 0,-1 0 0,0 0 0,1 0 0,-1 0 1,1 0-1,-1-1 0,1 1 0,-1 0 0,1-1 0,-1 1 0,1 0 0,-2-1 0,2 0-76,0 1 0,0 0 0,0 0 0,0-1 0,-1 1 0,1 0 0,0 0 0,0-1 0,0 1-1,-1 0 1,1 0 0,0 0 0,0 0 0,-1-1 0,1 1 0,0 0 0,0 0 0,-1 0 0,1 0 0,0 0 0,-1 0 0,1 0 0,0 0 0,0 0-1,-1 0 1,1 0 0,0 0 0,-1 0 0,1 0 0,0 0 0,0 0 0,-1 0 0,1 0 0,0 0 0,-1 0 0,1 1 0,0-1 0,0 0-1,-1 0 1,1 0 0,0 0 0,0 1 0,0-1 0,-1 0 0,1 0 0,0 1 0,0-1 0,0 0 0,-1 1 0,32-28 604,-29 23-629,0 1 1,0-1-1,0 1 1,-1-1-1,1 0 1,-1 0-1,0 0 1,0 0-1,0 0 1,0 0-1,-1 0 1,0 0-1,0-6 1,0 10 13,-1-1 0,1 1 0,-1 0-1,1-1 1,-1 1 0,1 0 0,-1 0 0,1-1 0,-1 1 0,0 0 0,1 0 0,-1 0 0,1 0 0,-1 0 0,1 0 0,-1 0 0,0 0 0,1 0-1,-1 0 1,1 0 0,-1 0 0,0 0 0,1 1 0,-1-1 0,1 0 0,-1 0 0,1 1 0,-1-1 0,1 0 0,-1 1 0,1-1 0,-1 0-1,1 1 1,0-1 0,-1 1 0,1-1 0,-1 0 0,1 1 0,-1 0 0,-13 44 1427,-14 75 1,24-97-1237,1 0 0,1 0 0,2 1 0,0-1 0,5 31 0,-5-53-210,0 0-1,0 0 0,1 0 1,-1-1-1,0 1 0,1 0 1,-1 0-1,1 0 0,-1 0 1,1 0-1,-1-1 1,1 1-1,0 0 0,-1-1 1,1 1-1,0 0 0,0-1 1,-1 1-1,1-1 1,0 1-1,0-1 0,0 1 1,0-1-1,0 0 0,0 1 1,-1-1-1,1 0 1,0 0-1,0 0 0,0 1 1,0-1-1,0 0 0,0 0 1,0-1-1,0 1 0,0 0 1,0 0-1,0 0 1,0-1-1,0 1 0,0 0 1,0-1-1,0 1 0,-1-1 1,1 1-1,0-1 1,0 1-1,0-1 0,-1 0 1,1 1-1,0-1 0,-1 0 1,1 0-1,-1 1 0,1-1 1,-1 0-1,1 0 1,0-1-1,11-43-4725,-11-3-4948,-1 19-1170</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37.837"/>
    </inkml:context>
    <inkml:brush xml:id="br0">
      <inkml:brushProperty name="width" value="0.025" units="cm"/>
      <inkml:brushProperty name="height" value="0.025" units="cm"/>
    </inkml:brush>
  </inkml:definitions>
  <inkml:trace contextRef="#ctx0" brushRef="#br0">31 208 10186,'0'0'13266,"8"0"-12156,-3 0-991,0 0 1,0-1-1,0 1 1,0-1-1,0 0 0,-1-1 1,1 1-1,-1-1 1,1 0-1,-1 0 0,1 0 1,4-4-1,1-2 12,1 0-1,-2 0 1,1-1-1,10-14 1,20-32-58,-38 52-80,0 0 0,-1 1-1,1-1 1,-1 0 0,1 0 0,-1 0 0,0 0 0,-1 0 0,1-1 0,0 1-1,-1 0 1,0 0 0,0 0 0,0-1 0,0 1 0,0 0 0,0 0 0,-1 0-1,-1-4 1,1 6 6,0 0 0,0 0 0,0 0 0,0 0 0,0 0 0,0 1-1,0-1 1,-1 0 0,1 0 0,0 1 0,-1-1 0,1 1 0,-1-1 0,1 1 0,0 0-1,-1 0 1,1-1 0,-1 1 0,1 0 0,-1 0 0,1 0 0,-1 1 0,1-1-1,-1 0 1,1 0 0,0 1 0,-1-1 0,1 1 0,0-1 0,-1 1 0,0 1 0,-5 0-6,1 1 1,0 0-1,-1 0 1,2 0-1,-9 7 1,2 1-3,0 1 1,0 1-1,1 0 1,1 1-1,1 0 1,0 0 0,0 1-1,-6 17 1,10-21 57,0 1 1,1 0-1,0 0 1,1 0-1,0 0 1,1 1-1,1-1 0,0 1 1,1-1-1,0 1 1,3 19-1,-3-30-41,0-1-1,1 1 0,-1-1 0,1 1 0,-1-1 1,1 0-1,-1 1 0,1-1 0,0 0 0,0 1 1,0-1-1,0 0 0,0 0 0,0 0 0,0 0 1,0 0-1,0 0 0,1 0 0,-1 0 0,0 0 1,0-1-1,1 1 0,2 1 0,0-2-6,0 1-1,0 0 1,0-1 0,0 0-1,0 1 1,0-2-1,0 1 1,0 0 0,4-2-1,4-1-480,1 0 0,-1-1 0,0-1 1,20-10-1,-17 6-2248,0-1 0,23-20 0,-8 1-4847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4.651"/>
    </inkml:context>
    <inkml:brush xml:id="br0">
      <inkml:brushProperty name="width" value="0.025" units="cm"/>
      <inkml:brushProperty name="height" value="0.025" units="cm"/>
    </inkml:brush>
  </inkml:definitions>
  <inkml:trace contextRef="#ctx0" brushRef="#br0">1 51 12844,'0'0'10106,"11"4"-8644,2 1-1024,0-1-1,0-1 1,1 0 0,0-1-1,21 1 1,-29-3-312,1 1 1,-1-2-1,0 1 1,1-1 0,-1 0-1,0 0 1,1-1 0,-1 0-1,0 0 1,0 0-1,0-1 1,-1 0 0,1 0-1,0 0 1,-1-1 0,9-7-1,-13 11-111,0-1-1,0 0 1,0 0-1,0 0 1,0 0-1,-1 0 0,1 0 1,0 0-1,0-1 1,-1 1-1,1 0 1,-1 0-1,1-1 1,-1 1-1,1 0 1,-1-1-1,0 1 0,1 0 1,-1-1-1,0-1 1,-1 2-13,1 1 1,0-1-1,-1 0 1,1 1 0,-1-1-1,1 1 1,-1-1-1,0 0 1,1 1-1,-1-1 1,1 1-1,-1-1 1,0 1-1,0 0 1,1-1 0,-1 1-1,0 0 1,0 0-1,1-1 1,-1 1-1,0 0 1,0 0-1,1 0 1,-3 0-1,0 0-13,-1-1-1,0 1 0,0 1 0,0-1 1,0 1-1,0-1 0,0 1 1,0 0-1,1 1 0,-1-1 0,0 1 1,1-1-1,-5 4 0,-2 3 43,0 0 0,1 1 0,-15 20 0,21-27-15,1 1-1,0 0 1,0 0 0,0 0-1,1 0 1,-1 0 0,1 0 0,0 1-1,0-1 1,0 1 0,0-1-1,0 0 1,1 1 0,-1-1-1,1 1 1,0-1 0,0 1 0,0 0-1,2 4 1,-2-7-9,1 0 0,0 1 0,0-1 1,0 0-1,0 0 0,0 1 0,0-1 0,1 0 0,-1 0 1,0 0-1,1 0 0,-1-1 0,0 1 0,1 0 0,-1-1 1,1 1-1,-1 0 0,1-1 0,-1 0 0,1 1 0,0-1 1,-1 0-1,4 0 0,40 0 81,-38 0-71,7-2-59,0-1-1,0-1 1,0 0-1,-1 0 0,1-1 1,-1-1-1,17-10 1,-19 10 8,0 0 1,1 0 0,0 2-1,0-1 1,0 1 0,0 1 0,1 0-1,19-2 1,-31 6 31,0-1 1,-1 1-1,1-1 1,0 1 0,0-1-1,0 1 1,-1 0-1,1-1 1,0 1-1,-1 0 1,1-1-1,0 1 1,-1 0-1,1 0 1,-1 0-1,0 0 1,1-1 0,-1 1-1,0 0 1,1 0-1,-1 0 1,0 0-1,0 0 1,0 0-1,0 0 1,1 0-1,-2 0 1,1 0-1,0 1 1,0 41 425,-1-31-270,1-8-60,-1 1 0,1 0-1,1 0 1,-1 0 0,1 0 0,-1-1 0,1 1 0,1 0 0,2 7 0,-3-11-69,1 1 1,0 0-1,0-1 1,0 1-1,-1-1 1,1 0-1,1 0 1,-1 0-1,0 0 1,0 0-1,0 0 1,1 0-1,-1-1 1,0 1-1,0-1 1,1 0-1,-1 1 1,1-1-1,-1 0 1,0 0-1,4-1 1,6 0-17,0 0-1,0-1 1,0 0 0,0-1 0,0 0-1,-1-1 1,0-1 0,19-9 0,19-7-259,-49 21 248,0 0 0,0 0 0,0 0 0,0 0 0,0 0 0,0 0 0,0 0 0,1 0 1,-1-1-1,0 1 0,0 0 0,0 0 0,0 0 0,0 0 0,0 0 0,0 0 0,1 0 0,-1 0 0,0 0 0,0 0 0,0 0 0,0 0 0,0 0 0,0 0 0,1 0 1,-1 0-1,0 0 0,0 0 0,0 0 0,0 0 0,0 0 0,0 0 0,1 0 0,-1 0 0,0 0 0,0 0 0,0 1 0,0-1 0,0 0 0,0 0 0,0 0 0,0 0 1,0 0-1,1 0 0,-1 0 0,0 0 0,0 1 0,0-1 0,0 0 0,0 0 0,0 0 0,0 0 0,0 0 0,0 0 0,0 0 0,0 1 0,0-1 0,0 0 0,0 0 0,0 0 1,0 0-1,0 0 0,0 1 0,-5 11 98,-3 7 182,8-18-273,0-1 0,0 0 0,0 1 0,0-1 1,0 0-1,0 1 0,0-1 0,0 0 0,0 1 0,0-1 0,0 0 0,0 1 1,0-1-1,0 0 0,0 0 0,1 1 0,-1-1 0,0 0 0,0 1 1,0-1-1,0 0 0,1 0 0,-1 1 0,0-1 0,0 0 0,1 0 0,-1 1 1,0-1-1,0 0 0,1 0 0,-1 0 0,0 0 0,1 1 0,-1-1 1,0 0-1,0 0 0,1 0 0,-1 0 0,0 0 0,1 0 0,-1 0 0,0 0 1,1 0-1,-1 0 0,0 0 0,1 0 0,12-1 31,-1-1 0,0 0-1,1-1 1,-1-1 0,0 0-1,-1 0 1,1-1 0,14-9 0,-15 8-103,0 1 0,0 0 1,1 0-1,-1 1 1,1 0-1,0 1 1,0 1-1,17-2 0,-28 10 49,0-1-1,0 1 0,0 0 1,-1 0-1,0-1 0,0 1 1,-1 6-1,-2 21-1983</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38.197"/>
    </inkml:context>
    <inkml:brush xml:id="br0">
      <inkml:brushProperty name="width" value="0.025" units="cm"/>
      <inkml:brushProperty name="height" value="0.025" units="cm"/>
    </inkml:brush>
  </inkml:definitions>
  <inkml:trace contextRef="#ctx0" brushRef="#br0">93 0 13805,'0'0'6374,"-8"3"-5664,3-1-684,0 1 0,1-1 1,-1 1-1,1 0 0,0 1 0,-1-1 0,2 1 1,-1 0-1,0 0 0,1 0 0,-1 0 0,1 0 0,0 1 1,1-1-1,-1 1 0,1 0 0,0 0 0,0 0 1,1 0-1,-3 8 0,0 2 17,2-11 68,1 0 0,0 0 0,-1 0 0,1 0-1,1 0 1,-1 0 0,0 1 0,1-1 0,0 0 0,0 0-1,1 1 1,0 5 0,0-9-99,1 0-1,-1 0 1,1 0 0,-1 0-1,0 0 1,1-1-1,0 1 1,-1-1 0,1 1-1,-1-1 1,1 0 0,0 1-1,-1-1 1,1 0 0,0 0-1,-1 0 1,1 0-1,2-1 1,37-2-252,-35 2 104,12-1-395,-10 0 329,0 1-1,0-1 0,0 2 1,0-1-1,0 1 1,0 1-1,0-1 0,0 1 1,0 1-1,12 3 0,-19-4 238,0 0 0,0 0 0,0 0 0,0 0-1,0 0 1,0 1 0,0-1 0,-1 0 0,1 0 0,0 1 0,-1-1-1,1 1 1,-1-1 0,0 1 0,1-1 0,-1 0 0,0 1-1,0-1 1,0 1 0,0-1 0,0 1 0,0-1 0,-1 1 0,1-1-1,-1 3 1,-15 34 2476,8-27-1920,-1-1 1,-1 0-1,1 0 0,-16 11 1,21-18-596,-1 1 0,0-1-1,1 0 1,-1 0 0,-1-1 0,1 1 0,0-1 0,0 0-1,-1-1 1,1 1 0,-1-1 0,0 0 0,-6 0 0,3-5-3157,6-10-2866</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38.869"/>
    </inkml:context>
    <inkml:brush xml:id="br0">
      <inkml:brushProperty name="width" value="0.025" units="cm"/>
      <inkml:brushProperty name="height" value="0.025" units="cm"/>
    </inkml:brush>
  </inkml:definitions>
  <inkml:trace contextRef="#ctx0" brushRef="#br0">3 0 14734,'0'0'9604,"-2"10"-8526,2 18-711,0 0 0,2 0 1,1 1-1,2-2 0,0 1 0,2 0 0,1-1 0,12 27 1,-20-53-358,0 0 0,1 0 0,-1 0 1,0 0-1,1 0 0,-1 0 1,1 0-1,-1-1 0,1 1 1,-1 0-1,1 0 0,0 0 1,-1-1-1,1 1 0,0-1 1,0 1-1,-1 0 0,1-1 0,0 1 1,0-1-1,0 0 0,0 1 1,0-1-1,0 0 0,-1 1 1,1-1-1,0 0 0,0 0 1,0 0-1,0 0 0,0 0 1,0 0-1,0 0 0,0 0 1,0 0-1,0 0 0,0-1 0,0 1 1,0 0-1,0-1 0,0 1 1,-1 0-1,1-1 0,0 1 1,0-1-1,0 0 0,-1 1 1,1-1-1,0 0 0,-1 1 1,1-1-1,0 0 0,-1 0 0,2-1 1,6-8 26,0 0 0,0 0 1,8-16-1,-8 14-22,6-9-29,-9 12-69,1-1 0,1 1-1,-1 0 1,1 1 0,1 0-1,-1 0 1,1 0 0,16-11-1,-23 19 75,0-1 0,0 1 0,0 0 0,-1-1 0,1 1-1,0 0 1,0 0 0,0 0 0,0-1 0,-1 1-1,1 0 1,0 0 0,0 0 0,0 1 0,0-1 0,0 0-1,-1 0 1,1 0 0,0 1 0,0-1 0,0 0-1,-1 1 1,1-1 0,0 0 0,0 1 0,-1-1-1,1 1 1,0-1 0,-1 1 0,1 0 0,0-1 0,-1 1-1,1 0 1,-1-1 0,1 1 0,-1 0 0,0 0-1,1-1 1,-1 1 0,0 0 0,1 0 0,-1 0 0,0 0-1,0-1 1,0 1 0,0 0 0,0 0 0,0 2-1,1 52 62,-1-42-59,-7 115-319,8-132-202,0-1-1,1 0 1,0 1-1,0-1 1,1 1 0,-1 0-1,1-1 1,3-3-1,3-5-763,33-63-8632,-20 35 1174</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39.267"/>
    </inkml:context>
    <inkml:brush xml:id="br0">
      <inkml:brushProperty name="width" value="0.025" units="cm"/>
      <inkml:brushProperty name="height" value="0.025" units="cm"/>
    </inkml:brush>
  </inkml:definitions>
  <inkml:trace contextRef="#ctx0" brushRef="#br0">84 21 3651,'0'0'8809,"-1"9"-5291,-4 12-1949,-1-1 1,-1 1 0,-17 34-1,-14 41 2216,38-95-3758,-1-1 1,1 1-1,0 0 1,-1-1-1,1 1 1,0 0-1,0-1 1,0 1-1,-1 0 1,1-1 0,0 1-1,0 0 1,0-1-1,0 1 1,0 0-1,0 0 1,0-1-1,0 1 1,1 0-1,-1-1 1,0 1-1,0 0 1,0-1 0,1 1-1,-1 0 1,0-1-1,1 1 1,-1 0-1,1-1 1,0 1-1,19-7 258,23-30-121,-29 20-171,0 0-1,-1-1 1,22-36-1,-29 44-26,-1-1-1,0 0 1,-1 0 0,0-1-1,-1 1 1,0-1 0,-1 0-1,0 0 1,1-15 0,-18 51 50,9-7 6,1 0 0,0 1 0,-2 21 0,6-33-17,0-1-1,0 0 0,1 0 1,0 1-1,0-1 0,1 0 1,0 0-1,0 1 0,0-1 1,1 0-1,0 0 0,0 0 1,4 7-1,-5-11-4,0 0-1,0-1 1,0 1-1,1-1 1,-1 1 0,0-1-1,0 0 1,1 1 0,-1-1-1,1 0 1,-1 0-1,1 0 1,0 0 0,-1 0-1,1 0 1,0-1 0,0 1-1,-1 0 1,1-1-1,0 0 1,0 1 0,0-1-1,0 0 1,2 0 0,-1-1 13,1 0 0,-1 0 0,0 0 1,0 0-1,0 0 0,0-1 0,0 1 1,0-1-1,0 0 0,0 0 1,-1 0-1,4-4 0,4-4-462,-1-1 0,-1 1 0,0-1 0,0-1 1,9-18-1,-13 20-857,0 0 0,-1 0 0,0-1 1,2-14-1,0-12-4438</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39.630"/>
    </inkml:context>
    <inkml:brush xml:id="br0">
      <inkml:brushProperty name="width" value="0.025" units="cm"/>
      <inkml:brushProperty name="height" value="0.025" units="cm"/>
    </inkml:brush>
  </inkml:definitions>
  <inkml:trace contextRef="#ctx0" brushRef="#br0">0 1 4292,'0'0'3427</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40.292"/>
    </inkml:context>
    <inkml:brush xml:id="br0">
      <inkml:brushProperty name="width" value="0.025" units="cm"/>
      <inkml:brushProperty name="height" value="0.025" units="cm"/>
    </inkml:brush>
  </inkml:definitions>
  <inkml:trace contextRef="#ctx0" brushRef="#br0">14 126 11307,'0'0'12064,"-2"10"-10628,2-6-1309,-10 92 2317,9-87-2303,1 0-1,0 0 1,0-1-1,1 1 1,0 0-1,1-1 0,0 1 1,0-1-1,0 0 1,5 10-1,-6-16-130,0-1-1,0 1 1,0 0-1,1-1 1,-1 1-1,0 0 1,1-1-1,-1 1 1,1-1-1,-1 0 1,1 0-1,-1 1 1,1-1-1,0 0 1,0 0-1,0-1 0,0 1 1,-1 0-1,1-1 1,0 1-1,0-1 1,0 1-1,0-1 1,4 0-1,-2-1 4,-1 0 0,1 0 0,-1 0 0,0 0 0,0-1 0,1 1 0,-1-1 0,0 0 0,-1 0 0,1 0 0,0 0 0,0-1 0,2-2 0,4-5-57,0-1-1,-1 0 1,-1 0-1,1 0 0,-2-1 1,9-19-1,-14 28 23,18-59-568,-18 58 506,0-1-1,0 1 0,-1-1 1,1 0-1,-1 0 0,0 1 0,0-1 1,-1 0-1,1 0 0,-1 1 1,-2-7-1,3 11 81,0-1 0,0 1-1,0 0 1,0 0 0,0-1 0,-1 1-1,1 0 1,0 0 0,0 0 0,0-1 0,0 1-1,-1 0 1,1 0 0,0 0 0,0 0 0,0-1-1,-1 1 1,1 0 0,0 0 0,0 0 0,-1 0-1,1 0 1,0 0 0,0 0 0,-1 0 0,1 0-1,0 0 1,0 0 0,-1 0 0,1 0 0,0 0-1,0 0 1,-1 0 0,1 0 0,0 0-1,0 0 1,-1 0 0,1 0 0,0 0 0,0 1-1,0-1 1,-1 0 0,1 0 0,0 0 0,0 0-1,0 0 1,-1 1 0,1-1 0,0 0 0,0 0-1,0 0 1,0 1 0,-1-1 0,1 0 0,0 0-1,0 1 1,0-1 0,0 0 0,0 0 0,0 1-1,0-1 1,0 0 0,0 0 0,0 1-1,-8 17-79,4 8 120,2 1 0,0 0 0,3 42 0,-1-67-31,0 0-1,0-1 1,1 1-1,-1 0 0,0-1 1,0 1-1,1-1 1,-1 1-1,1 0 0,-1-1 1,1 1-1,0-1 1,0 1-1,-1-1 0,1 0 1,2 2-1,-2-2 1,-1-1-1,1 1 0,0-1 1,-1 1-1,1-1 1,0 0-1,0 0 0,0 1 1,-1-1-1,1 0 1,0 0-1,0 0 0,0 0 1,-1 0-1,1 0 0,0 0 1,0 0-1,0 0 1,0 0-1,-1 0 0,1-1 1,1 0-1,2-1 7,0 0 1,0 0-1,-1 0 0,1-1 0,-1 1 0,0-1 1,1 0-1,-1 0 0,-1 0 0,5-6 0,0-4-66,-1 1 1,0-1-1,-1 0 0,0-1 0,-1 1 0,0-1 0,1-16 0,4-59-3253,-9 93 3365,0-1 0,0 1 0,1-1-1,-1 0 1,1 1 0,0-1 0,0 1 0,0-1 0,0 0 0,1 0 0,-1 0 0,1 0 0,0 0 0,0 0-1,0 0 1,0 0 0,0-1 0,1 1 0,-1-1 0,5 4 0,-4-5-20,-1 0-1,0 0 1,1 0 0,-1 0-1,1 0 1,-1 0 0,1-1-1,-1 1 1,1-1 0,-1 0-1,1 0 1,-1 0-1,1 0 1,-1 0 0,1 0-1,-1-1 1,1 0 0,-1 1-1,1-1 1,-1 0 0,1 0-1,-1 0 1,0 0 0,0 0-1,1-1 1,-1 1 0,0-1-1,3-3 1,2-1 64,-1-1 1,1 1-1,-2-1 1,1 0-1,-1-1 1,0 0-1,0 1 0,-1-2 1,0 1-1,0 0 1,-1-1-1,-1 1 1,3-10-1,-5 17-89,0 1 0,0 0 0,1-1 0,-1 1 1,0-1-1,0 1 0,0 0 0,0-1 0,0 1 0,0 0 0,0-1 0,0 1 0,0-1 1,0 1-1,0 0 0,0-1 0,-1 1 0,1 0 0,0-1 0,0 1 0,0 0 0,0-1 1,0 1-1,-1 0 0,1-1 0,0 1 0,0 0 0,-1-1 0,1 1 0,0 0 1,-1 0-1,1 0 0,0-1 0,0 1 0,-1 0 0,1 0 0,0 0 0,-1-1 0,-16 6 120,-14 17-133,23-14 57,2 1-1,-1-1 1,2 1 0,-1 0-1,1 1 1,0 0-1,1-1 1,0 1-1,1 1 1,0-1 0,0 0-1,1 1 1,0-1-1,1 1 1,1 0-1,0 16 1,1-24-55,0-1 1,0 1-1,1 0 0,-1-1 0,1 0 1,0 1-1,0-1 0,0 0 0,0 0 1,0 0-1,0 0 0,0 0 1,1 0-1,-1-1 0,0 1 0,1-1 1,0 1-1,-1-1 0,1 0 0,0 0 1,0 0-1,-1-1 0,1 1 1,0-1-1,0 1 0,0-1 0,4 0 1,43 0-1933,-10-7-4342,-9-8-3250</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41.672"/>
    </inkml:context>
    <inkml:brush xml:id="br0">
      <inkml:brushProperty name="width" value="0.025" units="cm"/>
      <inkml:brushProperty name="height" value="0.025" units="cm"/>
    </inkml:brush>
  </inkml:definitions>
  <inkml:trace contextRef="#ctx0" brushRef="#br0">7 263 14798,'0'1'5026,"-1"15"-2867,-2 26-86,1 46 0,2-74-1694,2 1 1,-1-1-1,2 0 0,0 1 1,1-1-1,10 26 1,-14-40-378,0 1 0,0-1 1,0 0-1,0 1 0,0-1 1,0 0-1,1 0 0,-1 1 1,0-1-1,0 0 0,0 0 1,0 1-1,0-1 0,0 0 1,0 0-1,1 1 0,-1-1 1,0 0-1,0 0 0,0 1 1,0-1-1,1 0 0,-1 0 1,0 0-1,0 0 1,1 1-1,-1-1 0,0 0 1,0 0-1,1 0 0,-1 0 1,0 0-1,0 0 0,1 0 1,-1 0-1,0 0 0,1 0 1,-1 0-1,0 0 0,0 0 1,1 0-1,3-14 228,-3-30 227,-1 40-420,1-17-33,-1 0 1,-1 0 0,-1 1-1,-1-1 1,-1 0 0,0 1-1,-14-38 1,17 57-128,0 4 88,1-1-1,0 1 0,1 0 1,-1 0-1,0 0 0,1-1 1,0 1-1,-1 0 1,1 0-1,0-1 0,0 1 1,1-1-1,-1 1 0,1-1 1,-1 1-1,1-1 1,0 0-1,-1 0 0,1 1 1,0-2-1,1 1 0,-1 0 1,0 0-1,0-1 0,1 1 1,-1-1-1,6 3 1,0-1-194,-1 0 1,2 0-1,-1-1 1,0 1-1,0-2 1,1 1 0,-1-1-1,10 0 1,-9-2-230,1 0 1,-1 0 0,1-1-1,-1 0 1,1 0 0,-1-1 0,0 0-1,0-1 1,0 0 0,-1 0-1,1-1 1,-1 0 0,0-1-1,9-8 1,-10 8 363,-2 1-1,1-1 1,-1 0 0,0-1-1,0 1 1,0-1 0,-1 0 0,0 0-1,-1 0 1,1-1 0,-1 0-1,-1 1 1,0-1 0,0 0-1,0 0 1,-1 0 0,1-12-1,-2 19 161,0 0 0,0 0 0,0 0 0,0 0 0,0 0 0,0 0 0,0 0 0,0 0 0,-1 0 0,1 0 0,0 1 0,-1-1 0,1 0 0,0 0 0,-1 0 0,1 0 0,-1 0 0,0 0 0,1 1 0,-1-1 0,-1-1 0,1 2-13,1-1 0,-1 1 0,0 0 0,0 0 0,1 0 0,-1 0 1,0 0-1,0 0 0,0 0 0,1 0 0,-1 0 0,0 0 0,0 1 0,1-1 0,-1 0 0,0 0 0,0 1 0,1-1 0,-1 0 0,0 1 0,0 0 0,-3 1 58,1 1-1,-1 0 1,1 0 0,0 0-1,0 0 1,0 1-1,0-1 1,-4 7-1,-2 11 390,1 0-1,2 0 1,0 0-1,1 1 1,0 0-1,2 0 0,1 0 1,1 36-1,1-57-472,0 0-1,-1 0 1,1 1 0,0-1-1,0 0 1,0 0-1,0 0 1,1 0-1,-1 0 1,0 0-1,0 0 1,1 0 0,-1 0-1,0 0 1,1 0-1,-1 0 1,1 0-1,-1 0 1,1 0 0,0 0-1,-1-1 1,1 1-1,0 0 1,0 0-1,-1-1 1,1 1-1,0 0 1,0-1 0,0 1-1,0-1 1,0 1-1,0-1 1,0 0-1,0 1 1,0-1 0,0 0-1,0 0 1,0 1-1,0-1 1,0 0-1,0 0 1,0 0-1,1 0 1,-1-1 0,0 1-1,0 0 1,0 0-1,0-1 1,0 1-1,0 0 1,0-1-1,0 1 1,0-1 0,1 0-1,5-3 90,0 1 1,-1-1-1,1 0 0,-1 0 0,0-1 0,8-8 0,1-2-108,-2-2-1,0 1 1,-1-2-1,0 0 1,-2 0-1,0-1 1,-1 0-1,-1-1 1,0 0-1,-2 0 1,-1-1-1,0 1 1,-1-1-1,1-35 1,-18 119-254,11-45 250,-2 15 35,0 0-1,3 1 1,1-1 0,4 38 0,-4-70-28,0 1 0,0-1 1,1 1-1,-1 0 0,0-1 1,1 1-1,-1-1 1,1 1-1,0-1 0,-1 1 1,1-1-1,0 1 1,0-1-1,0 0 0,0 1 1,0-1-1,0 0 1,0 0-1,0 0 0,1 0 1,-1 0-1,0 0 1,1 0-1,-1 0 0,1 0 1,-1-1-1,1 1 1,-1-1-1,1 1 0,-1-1 1,1 1-1,0-1 1,-1 0-1,1 0 0,0 0 1,-1 0-1,1 0 1,-1 0-1,3-1 0,1 0 36,0 0 0,0-1-1,-1 0 1,1 0-1,0 0 1,-1-1-1,0 0 1,1 1-1,-1-1 1,0-1-1,5-4 1,7-11-24,-1-1 0,-1 0-1,0 0 1,-2-1 0,0-1 0,-1 0 0,-2-1 0,0 0 0,-1 0 0,-2-1-1,0 0 1,-1 0 0,2-48 0,-10 57-47,-4 20-8,-5 21-8,4 9 121,1 0 0,1 0 0,2 1-1,2 0 1,1 0 0,5 48 0,-4-83-80,0 0 0,0 0 0,0 0 0,1 0 0,-1 0 0,0 0 0,0 0 0,1 0-1,-1 0 1,1 0 0,-1 0 0,1 0 0,-1 0 0,1 0 0,0-1 0,-1 1 0,1 0 0,0 0 0,0 0 0,-1-1 0,1 1 0,0-1 0,0 1 0,0 0 0,0-1 0,0 0 0,0 1 0,0-1 0,0 1 0,0-1 0,0 0-1,0 0 1,0 0 0,0 0 0,0 0 0,1 0 0,-1 0 0,0 0 0,0 0 0,0 0 0,1-1 0,1 1-85,-1-1 0,1 0 0,-1 0 0,1 0 0,-1-1 1,0 1-1,1 0 0,-1-1 0,0 0 0,0 1 0,0-1 0,0 0 0,0 0 0,0 0 0,1-3 0,0 0-547,-1 1 0,0-1 0,0 0 0,0 0 0,-1 0 0,3-10 0,-2-34-7369,-2 7-2709</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42.031"/>
    </inkml:context>
    <inkml:brush xml:id="br0">
      <inkml:brushProperty name="width" value="0.025" units="cm"/>
      <inkml:brushProperty name="height" value="0.025" units="cm"/>
    </inkml:brush>
  </inkml:definitions>
  <inkml:trace contextRef="#ctx0" brushRef="#br0">0 0 18065,'0'0'6342,"51"43"-7143,-30-39-1569,3-1-1890,1-3-3075</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42.375"/>
    </inkml:context>
    <inkml:brush xml:id="br0">
      <inkml:brushProperty name="width" value="0.025" units="cm"/>
      <inkml:brushProperty name="height" value="0.025" units="cm"/>
    </inkml:brush>
  </inkml:definitions>
  <inkml:trace contextRef="#ctx0" brushRef="#br0">120 0 10282,'0'0'9054,"-9"7"-6695,-3 2-1612,0 2 1,0 0-1,-17 21 0,23-25-531,1 0-1,0 0 1,1 0-1,0 1 1,0 0-1,0 0 1,1 0-1,0 0 1,0 0-1,-1 9 1,4-16-212,0-1 1,0 1-1,0-1 1,0 1-1,0-1 1,0 1-1,0-1 1,0 1-1,0-1 1,0 1-1,0-1 1,0 1-1,0-1 1,1 1 0,-1-1-1,0 1 1,0-1-1,0 0 1,1 1-1,-1-1 1,0 1-1,1-1 1,-1 0-1,0 1 1,1-1-1,-1 0 1,0 1-1,1-1 1,-1 0-1,1 1 1,-1-1-1,0 0 1,1 0-1,-1 0 1,1 1-1,22-3 10,20-16-628,-24 8-54,-9 4 182,1 0-1,0 0 0,0 1 1,0 0-1,1 1 1,0 1-1,0 0 0,0 0 1,0 1-1,0 0 0,21 1 1,-31 1 530,0 0 0,-1 1 0,1-1 0,0 1 0,-1-1 0,1 1 1,-1-1-1,1 1 0,-1 0 0,1 0 0,-1 0 0,0 0 0,1 0 1,-1 0-1,0 0 0,0 0 0,1 0 0,-1 1 0,0-1 0,0 1 0,0-1 1,-1 0-1,1 1 0,0 0 0,-1-1 0,1 1 0,-1-1 0,1 1 1,-1 0-1,0-1 0,1 1 0,-1 0 0,0-1 0,0 1 0,0 0 0,-1-1 1,1 1-1,-1 2 0,1 2 254,-1 0-1,-1 0 1,1 0 0,-1 0-1,0 0 1,0 0-1,-1-1 1,0 1 0,-5 7-1,-51 58 2461,55-67-2689,0 0 0,0-1 0,0 1 0,0-1-1,0 0 1,-1 0 0,1 0 0,-1-1 0,0 1 0,0-1-1,0 0 1,0-1 0,0 1 0,-10 0 0,14-2-141,1 0-1,-1 0 1,0 0 0,1 0 0,-1 0 0,1 0 0,-1 0 0,0-1 0,1 1-1,-1 0 1,1 0 0,-1-1 0,1 1 0,-1 0 0,1-1 0,-1 1-1,1-1 1,-1 1 0,1-1 0,-1 1 0,1-1 0,0 1 0,-1-1-1,1 1 1,0-1 0,0 1 0,-1-1 0,1 0 0,0 1 0,0-1 0,0 1-1,0-2 1,-2-23-3637,3 17 2010,-1-23-5625</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42.786"/>
    </inkml:context>
    <inkml:brush xml:id="br0">
      <inkml:brushProperty name="width" value="0.025" units="cm"/>
      <inkml:brushProperty name="height" value="0.025" units="cm"/>
    </inkml:brush>
  </inkml:definitions>
  <inkml:trace contextRef="#ctx0" brushRef="#br0">42 165 15150,'0'0'6230,"10"-3"-3972,0 0-1900,0 0-1,0-1 0,0 0 0,-1-1 0,0 0 0,10-7 0,-15 9-341,-1 0 0,1 0 0,-1 0 0,1 0 0,-1-1 0,0 1 0,0-1 0,0 0 0,-1 0 0,0 0 0,1 0 0,-1-1-1,-1 1 1,1 0 0,0-1 0,-1 1 0,0-1 0,1-9 0,-2 13-16,0 0 0,0-1 0,1 1-1,-1-1 1,0 1 0,0-1 0,0 1 0,-1-1 0,1 1 0,0-1 0,-1 1-1,1-1 1,0 1 0,-1 0 0,0-1 0,1 1 0,-1 0 0,0 0 0,0-1-1,1 1 1,-1 0 0,0 0 0,0 0 0,0 0 0,-1 0 0,1 0 0,0 0-1,0 0 1,0 0 0,-1 1 0,1-1 0,0 0 0,-1 1 0,1-1-1,-1 1 1,1 0 0,-1-1 0,1 1 0,0 0 0,-1 0 0,1 0 0,-3 0-1,0 1 21,0-1-1,0 1 0,-1 0 0,1 1 1,0-1-1,0 1 0,0-1 0,1 1 1,-1 1-1,0-1 0,1 0 0,-1 1 0,1 0 1,-4 3-1,-2 4 215,1 1 1,0 0-1,0 0 1,1 1-1,0 0 1,-9 24-1,13-28-104,0 1 0,0 0 1,1 0-1,1 0 0,-1 0 0,1 0 0,1 0 0,0 0 0,0 0 1,0 0-1,4 12 0,-3-17-114,0-1 0,1 0 0,0 1 0,0-1 1,0 0-1,0 0 0,0 0 0,1-1 0,-1 1 0,1-1 0,0 1 0,0-1 0,0 0 1,0 0-1,0 0 0,0 0 0,1 0 0,-1-1 0,0 0 0,1 0 0,-1 0 1,1 0-1,0 0 0,-1-1 0,8 1 0,0 0-286,-1 0 0,1-1 0,0 0 0,0-1 0,-1 0 0,1-1 1,19-5-1,4-11-3814,-1-5-3491</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43.500"/>
    </inkml:context>
    <inkml:brush xml:id="br0">
      <inkml:brushProperty name="width" value="0.025" units="cm"/>
      <inkml:brushProperty name="height" value="0.025" units="cm"/>
    </inkml:brush>
  </inkml:definitions>
  <inkml:trace contextRef="#ctx0" brushRef="#br0">76 306 13325,'0'0'9203,"-9"-4"-8376,7 3-791,0 0 0,0 0-1,-1 0 1,1 0-1,0 0 1,0 1-1,-1-1 1,1 1 0,0 0-1,-1-1 1,1 1-1,0 0 1,-1 1 0,-3-1-1,4 2-12,0-1 1,0 1-1,1-1 0,-1 1 1,1 0-1,-1 0 0,1 0 1,-1-1-1,1 1 0,0 0 0,0 1 1,0-1-1,0 0 0,1 0 1,-1 0-1,0 1 0,1-1 1,0 0-1,-1 0 0,1 1 0,0 2 1,-2 11 66,0 0 1,0 1-1,3 31 1,0-44-72,-1 0-1,1 0 1,0 0 0,0 0 0,0 0-1,0-1 1,1 1 0,0 0-1,0-1 1,2 4 0,-3-6 0,0 1 0,1-1 0,-1 1 0,1-1 0,-1 0 0,1 0 0,0 0 0,-1 0 0,1 0 0,0 0-1,0 0 1,0 0 0,-1-1 0,1 1 0,0-1 0,0 1 0,0-1 0,0 0 0,0 0 0,4 0 0,-1-1 58,0 0 1,0 0-1,0 0 1,0-1-1,0 0 1,-1 0-1,1 0 0,-1-1 1,1 0-1,-1 0 1,0 0-1,0 0 1,0 0-1,0-1 1,-1 0-1,4-4 0,9-12 471,26-42 0,-37 54-494,8-12 70,0-1-1,-2 0 0,0 0 0,-2-1 0,0-1 1,-1 0-1,-2 0 0,0 0 0,-1-1 0,-2 1 0,0-1 1,-2-38-1,0 61-123,-1-1 0,0 1 0,0 0 0,0-1 0,0 1 0,-1 0 0,1-1 1,0 1-1,-1 0 0,1 0 0,0-1 0,-1 1 0,0 0 0,1 0 0,-1 0 0,0 0 0,1 0 0,-1 0 0,0 0 0,0 0 1,0 0-1,0 0 0,0 0 0,0 0 0,0 0 0,0 1 0,0-1 0,0 0 0,-1 1 0,1-1 0,0 1 0,0 0 1,-1-1-1,1 1 0,0 0 0,-1 0 0,1 0 0,0 0 0,-1 0 0,1 0 0,0 0 0,0 0 0,-1 0 0,1 1 1,0-1-1,-1 0 0,1 1 0,0-1 0,0 1 0,0-1 0,0 1 0,-1 0 0,1 0 0,0-1 0,0 1 0,0 0 1,0 0-1,1 0 0,-1 0 0,0 0 0,0 0 0,0 0 0,1 1 0,-1 0 0,-5 9-11,1-1-1,1 1 0,0 0 1,1 0-1,0 0 1,0 0-1,1 0 0,-1 22 1,2 0-6,5 61-1,-3-86 15,0 0 0,0-1 0,1 1-1,-1-1 1,2 0 0,-1 1 0,1-1-1,0 0 1,1 0 0,0-1 0,0 1 0,0-1-1,1 0 1,7 8 0,-8-10-207,1-1 0,-1 1 1,1-2-1,-1 1 0,1 0 1,0-1-1,0 0 0,0 0 1,0 0-1,1-1 0,-1 1 0,0-1 1,1-1-1,-1 1 0,1-1 1,-1 0-1,1 0 0,-1-1 1,0 1-1,11-4 0,-9 2-597,1 0 0,-2-1 0,1 0 0,0-1-1,-1 0 1,1 0 0,-1 0 0,0 0 0,10-11 0,18-19-6843</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5.510"/>
    </inkml:context>
    <inkml:brush xml:id="br0">
      <inkml:brushProperty name="width" value="0.025" units="cm"/>
      <inkml:brushProperty name="height" value="0.025" units="cm"/>
    </inkml:brush>
  </inkml:definitions>
  <inkml:trace contextRef="#ctx0" brushRef="#br0">160 79 2851,'0'0'8877,"9"-6"-5161,29-19-348,-37 24-2994,1 0-1,-1 0 1,1 0-1,-1 0 0,0-1 1,1 1-1,-1 0 0,0-1 1,0 1-1,0-1 1,0 1-1,0-1 0,0 1 1,0-1-1,0 0 1,0-2-1,-1 3-258,0 0 1,0 1 0,0-1-1,-1 0 1,1 1 0,0-1-1,0 0 1,-1 1-1,1-1 1,0 0 0,-1 1-1,1-1 1,-1 1 0,1-1-1,-1 1 1,1-1-1,-1 1 1,1-1 0,-1 1-1,0-1 1,1 1-1,-1 0 1,1-1 0,-1 1-1,0 0 1,-1-1 0,-4-1 35,0 1 0,-1 0 1,1 0-1,-1 0 1,-12 0-1,10 2-158,1 1-1,-1 0 1,1 0 0,-1 0-1,1 1 1,0 1 0,0-1-1,0 1 1,1 0-1,-10 7 1,12-7-5,0-1 1,0 1-1,0 0 1,1 0-1,-1 1 0,1-1 1,0 1-1,0 0 1,1 0-1,-1 0 0,1 1 1,0-1-1,1 1 1,-1 0-1,-1 7 0,4-13 10,0 1-1,-1-1 0,1 1 1,0-1-1,0 1 0,0 0 1,0-1-1,0 1 0,1-1 1,-1 1-1,0 0 0,0-1 0,0 1 1,0-1-1,1 1 0,-1-1 1,0 1-1,0-1 0,1 1 1,-1-1-1,0 1 0,1-1 1,-1 1-1,1-1 0,-1 1 1,0-1-1,1 0 0,-1 1 1,1-1-1,-1 0 0,1 1 0,0-1 1,25 3 55,25-16 78,-33 5-107,-2-1-1,1-1 0,15-13 0,-17 12-8,-1 1-1,2 1 0,22-11 0,-42 61-217,-2-24 321,4-11-17,-1 0 1,1 0-1,0 1 1,1-1-1,0 0 0,0 1 1,0 0-1,0-1 0,1 1 1,2 12-1,-1-18-76,-1 0-1,1 0 0,0 0 1,0 0-1,1 0 1,-1 0-1,0-1 1,0 1-1,0 0 0,1 0 1,-1-1-1,0 1 1,1-1-1,-1 1 1,0-1-1,1 0 0,-1 1 1,1-1-1,-1 0 1,0 0-1,1 0 1,-1 0-1,3-1 0,37-2 367,-31 1-353,1-2 1,-1 1-1,0-1 0,0-1 0,0 0 0,14-10 1,-13 8-51,0 1 0,0 0 0,0 1 0,15-5 0,-25 10-5,-1 0 0,1 0 0,-1 0 0,1 0 0,-1 0 0,0 0 0,1 1 0,-1-1 0,1 0 0,-1 0 0,0 0 0,1 1 0,-1-1 0,0 0 0,1 1 0,-1-1 0,0 0 0,0 1 0,1-1 0,-1 0 0,0 1 0,0-1-1,0 1 1,1-1 0,-1 0 0,0 1 0,0-1 0,0 1 0,0-1 0,0 0 0,0 1 0,0-1 0,0 1 0,0-1 0,0 1 0,0-1 0,0 1 0,0-1 0,0 0 0,0 1 0,-1 0-85,1 0 1,0 0-1,0 0 1,0 0-1,0 0 1,1 0 0,-1 0-1,0 0 1,0 0-1,1 0 1,-1 0-1,0 0 1,1 0-1,-1-1 1,1 1-1,-1 0 1,1 0 0,-1 0-1,1-1 1,0 1-1,-1 0 1,1-1-1,0 1 1,0 0-1,1 0 1,12 1-1907,0-1-1,0 0 1,0-1 0,0 0-1,0-1 1,0-1 0,0 0-1,0-1 1,25-9 0,1-3-5861</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44.110"/>
    </inkml:context>
    <inkml:brush xml:id="br0">
      <inkml:brushProperty name="width" value="0.025" units="cm"/>
      <inkml:brushProperty name="height" value="0.025" units="cm"/>
    </inkml:brush>
  </inkml:definitions>
  <inkml:trace contextRef="#ctx0" brushRef="#br0">0 111 8552,'0'0'13309,"2"11"-11879,23 390 4274,-23-344-5439,-2-51-237,1 21-11,-1-26-8,0-1-1,0 1 1,0-1 0,0 1 0,0 0-1,0-1 1,0 1 0,0 0 0,1-1-1,-1 1 1,0 0 0,0-1 0,1 1-1,-1-1 1,0 1 0,1 0 0,-1-1-1,0 1 1,1-1 0,-1 1 0,1-1-1,-1 0 1,1 1 0,-1-1 0,1 1-1,0-1 1,-1 0 0,2 1 0,-1-2 17,0 1 1,0-1 0,0 0 0,0 0 0,0 0 0,-1 0-1,1 1 1,0-1 0,0 0 0,-1-1 0,1 1 0,0 0 0,-1 0-1,1 0 1,-1 0 0,1 0 0,-1-1 0,0 1 0,1 0-1,-1 0 1,0 0 0,0-2 0,5-31 87,-2 2-389,-2-1 0,-1 1-1,-1 0 1,-2 0 0,-1 0 0,-1 0-1,-2 1 1,-19-54 0,28 90 252,0-1 0,0 0-1,0 0 1,0 0 0,1 0 0,-1-1-1,1 1 1,0-1 0,0 1 0,0-1 0,1 0-1,-1 0 1,1-1 0,0 1 0,0-1-1,0 0 1,0 0 0,0 0 0,0 0 0,0-1-1,1 1 1,-1-1 0,1 0 0,-1-1 0,9 1-1,-7-1 56,0 0 0,0-1 0,0 0 1,0 0-1,0-1 0,-1 1 0,1-1 0,-1 0 0,1-1 0,-1 0 0,0 0 0,0 0 0,0 0 0,0-1 0,0 1 0,-1-1 0,0 0 0,0-1 0,0 1 0,3-6 0,1-1 19,-2-1-1,0 1 1,0-1-1,-1 0 0,-1-1 1,0 1-1,0-1 0,-2 0 1,1 0-1,-2 0 1,1 0-1,-2 0 0,0 0 1,-1 0-1,-2-15 0,3 27-52,0 0-1,0 0 0,0 0 0,0 0 1,0 0-1,0 0 0,0 0 0,-1 0 1,1 0-1,0 1 0,-1-1 0,1 0 0,-1 0 1,1 0-1,-1 0 0,1 1 0,-1-1 1,0 0-1,1 1 0,-1-1 0,0 0 1,1 1-1,-1-1 0,0 1 0,0-1 0,0 1 1,0-1-1,1 1 0,-1 0 0,0-1 1,0 1-1,0 0 0,0 0 0,0 0 0,0 0 1,0 0-1,0 0 0,0 0 0,-1 0 1,-1 1-11,1 0 0,0-1 1,0 1-1,0 1 0,0-1 1,1 0-1,-1 0 1,0 1-1,0-1 0,1 1 1,-1 0-1,1-1 0,-1 1 1,1 0-1,0 0 0,-2 2 1,-9 22 62,2 1 0,0 1 0,2-1 1,0 2-1,2-1 0,2 1 0,0-1 0,2 1 0,2 42 1,-1-70-47,1 1-1,0-1 1,0 1 0,0-1 0,0 0 0,0 1 0,1-1 0,-1 1-1,0-1 1,1 1 0,-1-1 0,1 0 0,-1 1 0,1-1 0,0 0 0,-1 1-1,1-1 1,0 0 0,0 0 0,0 0 0,0 0 0,0 0 0,0 0 0,0 0-1,0 0 1,1 0 0,-1 0 0,0-1 0,0 1 0,1-1 0,-1 1-1,0-1 1,1 1 0,-1-1 0,1 1 0,-1-1 0,1 0 0,-1 0 0,0 0-1,1 0 1,-1 0 0,1 0 0,-1 0 0,1-1 0,-1 1 0,1 0-1,-1-1 1,0 1 0,1-1 0,-1 0 0,0 1 0,2-2 0,7-2-90,0-1 0,-1 0 0,0-1 1,1 0-1,11-11 0,-3-1-689,-15 14 315,0 1 0,0-1 0,1 1 0,-1-1 0,1 1 0,0 0 0,-1 0 0,1 0 0,1 1 0,-1 0 0,0-1 0,1 1 0,-1 1 0,1-1 0,-1 1 0,10-2 0,-13 4 127,1 1 1,-1-1-1,0 1 0,1 0 1,-1-1-1,0 1 0,0 0 0,0 0 1,0 0-1,0 0 0,-1 0 0,1 0 1,0 0-1,-1 0 0,0 0 1,1 2-1,4 13-3422,5-5-836</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44.759"/>
    </inkml:context>
    <inkml:brush xml:id="br0">
      <inkml:brushProperty name="width" value="0.025" units="cm"/>
      <inkml:brushProperty name="height" value="0.025" units="cm"/>
    </inkml:brush>
  </inkml:definitions>
  <inkml:trace contextRef="#ctx0" brushRef="#br0">88 282 12460,'0'0'2989,"-10"-1"-271,5 1-2473,3-1-118,0 1-1,-1-1 0,1 1 1,0 0-1,-1 0 0,1 0 1,0 0-1,-1 0 0,1 0 1,0 0-1,-1 1 0,1-1 1,0 1-1,0 0 0,0 0 1,-1 0-1,1 0 0,0 0 1,0 0-1,0 0 0,0 1 1,1-1-1,-1 1 0,0-1 1,1 1-1,-1 0 0,1-1 1,-1 1-1,1 0 0,0 0 1,0 0-1,-1 0 0,2 0 1,-1 1-1,-1 3 0,1-1-38,0-1 0,0 1 0,0-1-1,1 1 1,0-1 0,0 1-1,0-1 1,0 1 0,1-1 0,0 1-1,0-1 1,0 1 0,0-1-1,1 0 1,2 7 0,-2-9-83,0 0 0,0 0 0,-1 0 1,1 0-1,0 0 0,1 0 0,-1-1 0,0 1 0,0-1 1,1 0-1,-1 1 0,1-1 0,-1 0 0,1-1 0,-1 1 1,1 0-1,0-1 0,-1 1 0,1-1 0,0 0 0,0 0 1,-1 0-1,1 0 0,0 0 0,-1-1 0,1 1 0,3-2 1,0 0-35,-1 0 0,1 0 0,0-1 0,-1 0 0,0 0 0,0 0 1,0 0-1,0-1 0,0 0 0,-1 0 0,1-1 0,-1 1 0,0-1 1,0 0-1,2-5 0,5-5-379,-2-1 0,0 0 1,11-31-1,-15 31-252,0 0 0,-1-1-1,0 0 1,-2 0 0,2-32 0,-15 99 2208,10-34-1318,0-6 170,0 1 1,1-1 0,0 1 0,2 12 0,-2-21-342,0-1 0,0 1-1,1 0 1,-1-1 0,0 1-1,1-1 1,0 0-1,-1 1 1,1-1 0,0 1-1,-1-1 1,1 0 0,0 0-1,0 1 1,0-1 0,0 0-1,0 0 1,1 0-1,-1 0 1,0 0 0,0 0-1,1 0 1,-1-1 0,0 1-1,1 0 1,-1-1 0,1 1-1,-1-1 1,1 0 0,-1 1-1,1-1 1,-1 0-1,1 0 1,-1 0 0,3 0-1,-2-1 26,1 0-1,0 0 1,-1 0 0,1 0-1,-1 0 1,1-1-1,-1 1 1,0-1-1,1 1 1,-1-1-1,0 0 1,0 0-1,0 0 1,-1 0-1,1-1 1,0 1 0,-1 0-1,1-1 1,-1 1-1,2-5 1,22-58 139,-24 59-220,3-5-48,-1-1 0,0 0 0,-1 0 0,-1-1 0,0 1 0,0 0 0,-1 0 0,-1-1 1,0 1-1,-1 0 0,-5-20 0,7 31-38,-1-1 1,1 1 0,-1 0 0,0-1-1,1 1 1,-1 0 0,0 0-1,0-1 1,0 1 0,1 0 0,-1 0-1,0 0 1,-1 0 0,1 0-1,-2-1 1,2 2 59,1 0 1,-1 0-1,1 0 1,-1 0-1,1 0 1,0 0-1,-1 0 0,1 0 1,-1 1-1,1-1 1,-1 0-1,1 0 0,-1 0 1,1 1-1,0-1 1,-1 0-1,1 1 0,0-1 1,-1 0-1,1 1 1,0-1-1,-1 0 1,1 1-1,0-1 0,0 1 1,-1-1-1,1 0 1,0 1-1,0 0 0,-11 44-160,10-29 107,-3 33 468,4 65 0,0-102-326,1 0-1,1-1 1,0 1-1,0-1 1,1 0-1,0 1 1,1-1-1,1-1 1,-1 1-1,2-1 1,9 16-1,-15-26-78,1 0-1,-1 1 0,0-1 1,0 0-1,0 1 0,0-1 1,0 0-1,1 1 0,-1-1 1,0 0-1,0 0 0,1 1 1,-1-1-1,0 0 0,0 0 1,1 1-1,-1-1 0,0 0 1,1 0-1,-1 0 0,0 1 1,1-1-1,-1 0 0,0 0 1,1 0-1,-1 0 0,0 0 1,1 0-1,-1 0 0,0 0 0,1 0 1,-1 0-1,1 0 0,-1 0 1,0 0-1,1 0 0,1-14-449,-9-21 2,-33-33 407,33 59 70,0 0 0,0-1 0,1 0 0,0-1 0,1 1 0,0-1 0,1 0 0,0 0 0,1-1 0,-3-21 1,6 32 34,0 0 1,1-1 0,-1 1-1,1 0 1,-1 0 0,1-1 0,0 1-1,0 0 1,-1 0 0,1 0 0,0 0-1,0 0 1,0 0 0,0 0 0,0 0-1,0 1 1,0-1 0,1 0 0,-1 1-1,0-1 1,0 1 0,1-1 0,-1 1-1,0-1 1,1 1 0,-1 0 0,0 0-1,1 0 1,0-1 0,52-3 345,-42 3-366,63-6-990,-25-4-3068,-3-6-3505</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46.178"/>
    </inkml:context>
    <inkml:brush xml:id="br0">
      <inkml:brushProperty name="width" value="0.025" units="cm"/>
      <inkml:brushProperty name="height" value="0.025" units="cm"/>
    </inkml:brush>
  </inkml:definitions>
  <inkml:trace contextRef="#ctx0" brushRef="#br0">12 259 8584,'-5'-45'3148,"1"31"444,3 31 1082,0 39-3706,2 1 1,4 0 0,18 94 0,-23-149-919,0-1-1,0 1 1,1-1-1,-1 0 1,1 1 0,-1-1-1,1 1 1,-1-1-1,1 0 1,0 1-1,-1-1 1,1 0-1,0 0 1,0 0-1,0 1 1,0-1 0,3 1-1,-4-2-16,1 0-1,0 0 1,-1 0-1,1 0 1,-1 0-1,1 0 0,0-1 1,-1 1-1,1 0 1,0 0-1,-1-1 1,1 1-1,-1 0 1,1-1-1,-1 1 1,1-1-1,-1 1 1,1-1-1,-1 1 1,1-1-1,-1 1 1,0-1-1,1 1 1,-1-1-1,0 0 1,1 0-1,22-57 1028,-21 51-1043,32-136 269,3-7-172,-28 138-132,-2 23-22,2 35-40,-7-34 74,1 5 18,1 3-10,0 0 1,1 0 0,0 0 0,2-1 0,0 0 0,19 33 0,-26-51 6,1 0-1,0 0 1,0 1 0,0-1 0,0 0 0,0 0-1,0 0 1,0 0 0,0 0 0,0 0 0,0 0-1,0 0 1,1 0 0,-1-1 0,0 1 0,1 0-1,-1-1 1,0 1 0,1-1 0,-1 0-1,1 1 1,-1-1 0,1 0 0,-1 0 0,1 0-1,-1 0 1,3 0 0,-1-1 24,0-1-1,-1 1 1,1-1 0,-1 1-1,1-1 1,-1 0 0,1 0-1,-1 0 1,0 0-1,0 0 1,0 0 0,3-5-1,4-8 100,-1 1-1,0-1 0,9-27 1,-10 26-115,-1-1 0,-1 0 0,-1-1 0,0 1 0,-2-1 0,0 0 0,-1 0 0,0 1 0,-3-22 1,-6 23-30,-2 19-132,8-1 124,0 0 1,1 0-1,-1 0 1,1 0-1,-1 0 1,1 0-1,0 1 1,0-1-1,0 0 1,0 1-1,0 3 1,-3 20-4,2 0 0,0 48 0,3-64 44,-1 0 0,1 0-1,1 0 1,0 0 0,0 0 0,1 0 0,0-1 0,1 1-1,0-1 1,7 12 0,-10-19 3,0 0 1,1-1 0,-1 1-1,0-1 1,0 1-1,1-1 1,-1 0-1,1 0 1,-1 1-1,1-1 1,-1 0-1,1 0 1,0 0-1,-1-1 1,1 1-1,0 0 1,0-1 0,0 1-1,0-1 1,-1 1-1,1-1 1,0 0-1,0 0 1,0 0-1,4 0 1,-2-2 13,-1 1-1,1 0 1,0-1 0,0 0 0,-1 0-1,0 0 1,1 0 0,-1-1 0,0 0 0,0 1-1,5-6 1,4-6 32,-1-1 0,-1 0 0,0-1 0,10-19 0,-12 19-57,-1 0 1,0 0-1,-1-1 0,-1 0 0,-1 0 0,0 0 0,-1-1 0,-1 0 0,-1 1 0,-1-30 0,0 46-12,0-1-1,-1 1 0,1-1 1,0 1-1,-1-1 0,0 1 1,1-1-1,-1 1 0,0 0 1,1-1-1,-1 1 0,0 0 1,0 0-1,0-1 0,0 1 1,-1 0-1,1 0 0,0 0 1,-3-1-1,4 1-4,-1 1-1,0 0 1,1 0 0,-1-1-1,0 1 1,0 0 0,1 0-1,-1 0 1,0 0 0,0 0-1,1 0 1,-1 0-1,0 0 1,0 0 0,1 1-1,-1-1 1,0 0 0,1 0-1,-1 1 1,0-1 0,1 0-1,-1 1 1,0-1 0,1 1-1,-1-1 1,1 1 0,-1-1-1,1 1 1,-1-1-1,1 1 1,-1-1 0,1 1-1,-1 0 1,1-1 0,0 1-1,-1 0 1,1-1 0,0 1-1,0 0 1,-1-1 0,1 2-1,-2 10-5,0-1 0,0 1-1,1 0 1,1-1 0,0 1 0,1 0-1,0 0 1,0-1 0,1 1-1,1-1 1,0 1 0,1-1-1,8 18 1,-11-26 19,1 0 0,0 0 0,0 0 0,0-1 0,0 1 0,0 0-1,0-1 1,1 0 0,-1 1 0,1-1 0,-1 0 0,1 0 0,0 0 0,0-1 0,0 1 0,0-1-1,0 0 1,5 2 0,-5-3 18,-1 0 0,1 0 0,-1 0 0,1 0 0,-1 0 0,1 0 0,-1-1 0,0 0 0,1 1 0,-1-1 0,1 0 0,-1 0 0,0 0 0,0 0 0,0-1 0,1 1 0,-1-1 0,-1 1 0,1-1 0,0 0 0,0 1 0,0-1 0,-1 0 0,3-4 0,7-10-2,-1-1 0,-1-1 0,0 0 0,-1 0 0,-1-1 0,0 0 0,-2 0 0,0 0 0,-2-1 0,0 0 0,-1 1 0,0-32 0,-5 113-323,1-47 96,1 0 0,0 1 0,2-1 1,-1 0-1,2 0 0,0 0 0,1 0 0,0 0 0,6 14 0,-8-26-12,0-1 0,0 0-1,0-1 1,0 1 0,1 0-1,-1 0 1,1 0 0,-1-1-1,1 1 1,0-1 0,-1 1-1,1-1 1,0 0 0,0 1-1,3 0 1,-3-1-114,-1-1 0,0 0 1,0 1-1,0-1 0,0 0 0,1 0 0,-1 0 0,0 0 1,0 0-1,0 0 0,1 0 0,-1-1 0,0 1 0,0 0 1,0-1-1,0 1 0,1 0 0,-1-1 0,0 0 0,2-1 1,13-14-6378</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46.715"/>
    </inkml:context>
    <inkml:brush xml:id="br0">
      <inkml:brushProperty name="width" value="0.025" units="cm"/>
      <inkml:brushProperty name="height" value="0.025" units="cm"/>
    </inkml:brush>
  </inkml:definitions>
  <inkml:trace contextRef="#ctx0" brushRef="#br0">52 419 11275,'0'0'9940,"-7"6"-9844,3-4-45,0 1 1,1 0 0,0 0-1,0 0 1,0 1-1,0-1 1,0 1 0,1 0-1,0-1 1,-1 1-1,1 0 1,1 1 0,-1-1-1,1 0 1,-1 0-1,1 1 1,0-1 0,1 1-1,-1-1 1,1 1 0,0-1-1,0 0 1,1 6-1,-1-4 131,0 0 0,0 0 0,0 0 1,1 0-1,0 0 0,0 0 0,1-1 0,2 8 0,-4-12-140,1 0-1,0 0 1,-1 0 0,1 0-1,0 0 1,0 0 0,-1 0 0,1-1-1,0 1 1,0 0 0,0 0-1,0-1 1,0 1 0,0-1 0,0 1-1,0-1 1,0 1 0,0-1 0,2 1-1,-1-1 1,1 0 0,0 0 0,-1 0-1,1 0 1,-1-1 0,1 1 0,-1-1 0,1 1-1,-1-1 1,1 0 0,-1 0 0,4-2 0,2-2 48,0-1 1,0 0 0,0 0 0,0-1-1,-1 0 1,0 0 0,0 0 0,-1-1 0,0 0-1,7-14 1,1-2-36,-2 0 0,17-45 0,-19 39 104,-2-1 0,-1 0 0,5-43 0,-11 60-126,1-1 0,-2 1 0,0 0 0,-1-1 0,0 1 0,-1 0 0,-1-1 0,0 1 0,-9-22 1,10 33-59,1-1 1,-1 1 0,0-1 0,0 1 0,0 0 0,-1 0 0,1 0 0,-1 0 0,0 0 0,0 1 0,0-1 0,0 1 0,0 0 0,0 0 0,0 0 0,-1 0 0,-5-2-1,6 4 8,1-1 0,0 1-1,-1 0 1,1 0-1,-1 0 1,1 0-1,0 0 1,-1 1-1,1-1 1,0 1-1,-1-1 1,1 1-1,0 0 1,0 0-1,-1 0 1,1 0 0,0 0-1,0 0 1,0 1-1,0-1 1,1 1-1,-1-1 1,0 1-1,0 0 1,1 0-1,0 0 1,-1 0-1,-1 3 1,-7 12 40,0 0-1,1 1 1,0 0-1,2 0 1,0 1 0,1 0-1,1 1 1,1-1-1,1 1 1,0 0-1,2 0 1,1 32 0,0-50-20,0-1 1,0 1 0,0-1 0,1 1 0,-1-1 0,1 1 0,-1-1-1,1 1 1,0-1 0,0 1 0,-1-1 0,1 0 0,0 1-1,0-1 1,0 0 0,1 0 0,-1 0 0,0 1 0,0-1 0,1-1-1,-1 1 1,0 0 0,1 0 0,-1 0 0,1-1 0,-1 1-1,1-1 1,-1 1 0,1-1 0,-1 0 0,1 1 0,0-1-1,-1 0 1,1 0 0,0 0 0,-1 0 0,1 0 0,-1-1 0,1 1-1,0 0 1,-1-1 0,1 1 0,-1-1 0,1 0 0,0 0 0,9-3 11,0 0 0,-1-1 0,0 0 0,0-1 0,10-7 0,-12 7 6,8-5-41,0 0 1,0 1-1,35-15 1,-49 23 10,0 1 0,1 0 0,0 0 0,-1 0 1,1 0-1,0 0 0,-1 1 0,1-1 0,0 1 1,0 0-1,-1 0 0,1 0 0,0 0 0,0 0 1,0 0-1,-1 1 0,1 0 0,0-1 0,-1 1 1,1 0-1,0 0 0,-1 0 0,0 1 0,1-1 1,-1 1-1,1-1 0,-1 1 0,0 0 0,0 0 1,0 0-1,0 0 0,-1 0 0,1 0 0,0 0 1,1 5-1,3 8-24,-1 1 0,-1-1 1,-1 1-1,0 0 0,-1 0 1,-1 0-1,0 0 0,-3 22 1,2-13-470,7-41-8071,0-10 2434</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47.058"/>
    </inkml:context>
    <inkml:brush xml:id="br0">
      <inkml:brushProperty name="width" value="0.025" units="cm"/>
      <inkml:brushProperty name="height" value="0.025" units="cm"/>
    </inkml:brush>
  </inkml:definitions>
  <inkml:trace contextRef="#ctx0" brushRef="#br0">1 0 11018,'0'0'15151,"3"75"-14479,-3-23-319,0 6-33,2-2-96,2-2-96,1-9-32,-1-5-128,5-12-544,2-8-1826,-4-9-2147</inkml:trace>
  <inkml:trace contextRef="#ctx0" brushRef="#br0" timeOffset="0.99">165 635 18065,'0'0'8072</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8:47.680"/>
    </inkml:context>
    <inkml:brush xml:id="br0">
      <inkml:brushProperty name="width" value="0.025" units="cm"/>
      <inkml:brushProperty name="height" value="0.025" units="cm"/>
    </inkml:brush>
  </inkml:definitions>
  <inkml:trace contextRef="#ctx0" brushRef="#br0">0 1045 15246,'0'0'1730,"7"-8"-908,-2 2-621,0 1 0,0 0 0,1 0 0,0 0-1,0 1 1,0-1 0,0 1 0,1 1 0,0 0 0,-1 0 0,1 0-1,0 0 1,0 1 0,1 0 0,11-1 0,98-22 543,-1-6 0,-2-5 0,185-84 0,306-197-2152,-88 41 619,-188 134-2088,-307 130 3276,-36 7-660,-1 1-1270,-10-4-3242</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39:38.959"/>
    </inkml:context>
    <inkml:brush xml:id="br0">
      <inkml:brushProperty name="width" value="0.025" units="cm"/>
      <inkml:brushProperty name="height" value="0.025" units="cm"/>
    </inkml:brush>
  </inkml:definitions>
  <inkml:trace contextRef="#ctx0" brushRef="#br0">1077 461 512,'0'0'598,"-1"-8"64,-7-148 1682,8 153-2309,0 1 0,0 0 0,0 0 0,0-1 0,0 1 0,-1 0 0,1-1 0,-1 1 1,1 0-1,-1 0 0,0 0 0,0-1 0,0 1 0,0 0 0,0 0 0,-1 0 0,1 1 0,0-1 0,-1 0 0,0 0 0,1 1 0,-1-1 1,0 1-1,0-1 0,0 1 0,0 0 0,0 0 0,0 0 0,0 0 0,0 0 0,0 0 0,0 1 0,-5-2 0,2 3 9,0-1 0,1 1 0,-1-1 0,0 1 0,0 1 0,0-1 0,0 1 0,1 0 0,-1 0 0,1 0 0,-1 0 0,1 1 0,0 0 0,-7 6 0,-91 79 776,-151 167-1,223-216-677,1 1 0,2 1 0,2 1 0,1 1 0,-22 61 0,-72 240-57,117-341-82,-78 289 20,12 3 0,-36 392 0,71-342 436,22 608 0,28-743-322,9-2 0,9-1-1,79 255 1,-8-133-39,177 377-1,-216-561 139,123 196-1,-148-275-130,3-3 0,3-1-1,2-3 1,3-2 0,62 51 0,-93-89-105,2-1 0,0-1 0,1-1 0,1-1-1,0-2 1,1 0 0,44 12 0,-56-20 10,0-1 1,1-1-1,-1-1 1,1 0-1,-1-1 0,1-1 1,0 0-1,-1-2 1,1 0-1,-1 0 1,1-2-1,-1 0 0,0-1 1,0 0-1,18-10 1,1-5 42,-1-1 1,-1-1-1,54-49 1,81-95 143,-132 128-149,242-279 73,-233 255-101,-2-1 1,-4-2-1,49-108 1,-16-10 49,-7-4 0,-9-2 0,42-257 0,14-597 578,-100 775-578,-12 0-1,-12 0 1,-12 1-1,-68-311 0,29 306-26,-114-305-1,108 398 63,-7 4 1,-158-266-1,182 360 42,-74-90 0,89 128-46,-2 1 1,-2 1-1,-68-51 1,83 73-109,-1 1 1,-1 1 0,-1 1-1,0 2 1,-1 1-1,0 1 1,-41-10 0,46 17-92,0 1 0,-1 0 0,1 2 0,-1 2 1,1 0-1,-1 1 0,1 1 0,-1 2 0,1 1 1,-32 9-1,20-1-427,0 2 0,1 0 0,-64 40 1,-94 82-3207,40-19-2771</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0:32.920"/>
    </inkml:context>
    <inkml:brush xml:id="br0">
      <inkml:brushProperty name="width" value="0.025" units="cm"/>
      <inkml:brushProperty name="height" value="0.025" units="cm"/>
    </inkml:brush>
  </inkml:definitions>
  <inkml:trace contextRef="#ctx0" brushRef="#br0">230 19 4068,'0'0'5536,"-8"-3"-3844,-5-1-1341,0 1-1,0 0 1,0 1-1,0 0 1,0 1-1,-1 0 1,-16 2 0,26-1-286,-1 1 1,1-1 0,0 0 0,0 1 0,0 0-1,0 0 1,0 0 0,0 1 0,0-1-1,0 1 1,0 0 0,1 0 0,-1 0-1,1 1 1,-1-1 0,1 1 0,0 0 0,0 0-1,0 0 1,1 0 0,-1 0 0,1 1-1,-1-1 1,1 1 0,0-1 0,1 1 0,-1 0-1,0 0 1,-1 7 0,2 4-39,0 0 0,0-1 1,2 1-1,0 0 0,0-1 0,2 1 1,-1-1-1,2 1 0,0-1 0,1 0 1,0-1-1,9 18 0,-4-12-23,1-1 0,0 0-1,1-1 1,1 0 0,1 0 0,0-2-1,32 28 1,-39-38-8,-1 0 0,1-1-1,0 1 1,0-1 0,1-1 0,-1 0-1,1 0 1,0 0 0,0-1-1,0 0 1,12 2 0,-16-4 42,0 0 0,-1 0 1,1-1-1,0 1 0,0-1 0,-1 0 1,1 1-1,0-2 0,-1 1 1,1 0-1,-1-1 0,0 0 0,1 1 1,-1-1-1,0 0 0,0-1 1,0 1-1,0-1 0,-1 1 0,1-1 1,-1 0-1,1 0 0,-1 0 1,0 0-1,0 0 0,2-7 0,1-3 0,0 0 0,-1 0-1,-1 0 1,0-1 0,-1 1-1,-1-1 1,0 1-1,-1-1 1,0 0 0,-1 1-1,0-1 1,-1 0 0,-1 1-1,0 0 1,-1 0-1,-1 0 1,0 0 0,0 0-1,-1 1 1,-13-19 0,16 27-792,-1 0 1,0 0 0,0 1 0,0-1-1,0 1 1,-1 0 0,1 0 0,-1 1-1,-8-4 1,-13-2-6197</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0:34.076"/>
    </inkml:context>
    <inkml:brush xml:id="br0">
      <inkml:brushProperty name="width" value="0.025" units="cm"/>
      <inkml:brushProperty name="height" value="0.025" units="cm"/>
    </inkml:brush>
  </inkml:definitions>
  <inkml:trace contextRef="#ctx0" brushRef="#br0">167 132 6342,'0'0'940,"-12"-1"165,-2 0-1055,3 0 443,1 0 0,0 1 0,-1 0 0,1 0 0,0 1 0,-11 3 0,18-3-364,0 0 1,0 0 0,0 0-1,0 0 1,0 1 0,0-1-1,1 1 1,-1 0 0,1 0-1,-1 0 1,1 0 0,0 0 0,0 0-1,-1 1 1,2-1 0,-1 1-1,0-1 1,0 1 0,1 0-1,0 0 1,-1 0 0,1 0-1,0 0 1,1 0 0,-1 0-1,0 0 1,0 4 0,0 17 13,0 0 0,2 0 0,0-1 0,2 1 1,0 0-1,2-1 0,1 0 0,0 0 0,2 0 1,1-1-1,0 0 0,2 0 0,0-1 0,1-1 1,2 0-1,30 35 0,-40-50-142,1 0-1,-1-1 1,1 1-1,0-1 1,1-1-1,-1 1 1,1-1-1,-1 0 1,1 0-1,0 0 1,0-1 0,0 0-1,9 2 1,-12-4 20,1 1 0,-1-1 0,1 0 1,-1 0-1,1 0 0,-1-1 1,1 0-1,-1 1 0,0-1 0,1 0 1,-1 0-1,0-1 0,1 1 0,-1-1 1,0 1-1,0-1 0,0 0 0,0 0 1,-1-1-1,1 1 0,-1 0 0,1-1 1,-1 0-1,0 0 0,3-3 1,6-13 240,-1 1 1,0-2 0,-1 1-1,-1-1 1,-1-1 0,-1 0 0,5-33-1,-3 4 79,-3-1-1,-2-55 0,-3 88-263,-1 0 0,-1 0-1,-1 0 1,-1 1 0,0-1-1,-1 1 1,-10-22-1,13 34-76,0 0 0,-1 1-1,1-1 1,-1 1-1,0 0 1,-1-1 0,1 2-1,-1-1 1,0 0 0,0 1-1,0-1 1,-8-4 0,8 7-46,0-1 0,1 1 0,-1 0 0,0 0 0,0 0 0,1 1 0,-1 0 0,0-1 1,0 1-1,0 0 0,0 1 0,0-1 0,0 1 0,1 0 0,-1 0 0,0 0 1,1 0-1,-1 1 0,-5 2 0,4-1-272,0 0 0,0 0 0,1 0 0,-1 0 1,1 1-1,0-1 0,-7 9 0,-7 19-5846,14-18-1812</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0:47.378"/>
    </inkml:context>
    <inkml:brush xml:id="br0">
      <inkml:brushProperty name="width" value="0.025" units="cm"/>
      <inkml:brushProperty name="height" value="0.025" units="cm"/>
    </inkml:brush>
  </inkml:definitions>
  <inkml:trace contextRef="#ctx0" brushRef="#br0">314 174 3812,'0'0'1073,"-9"-4"-620,3 2-293,0 0-1,1 0 0,-1-1 0,0 0 1,1 0-1,-1 0 0,1-1 0,0 1 1,0-1-1,1-1 0,-1 1 1,1-1-1,0 0 0,0 0 0,1 0 1,-1 0-1,-3-8 0,-4-20 722,10 26-524,-2-1 1,1 1 0,-1 0 0,0 0-1,-7-12 1,10 18-311,-1 1 0,0-1 0,1 1 0,-1-1 0,0 1 0,1 0 0,-1-1 0,0 1 0,1 0 0,-1-1 0,0 1 0,0 0 0,1 0-1,-1 0 1,0 0 0,0 0 0,1 0 0,-1 0 0,0 0 0,0 0 0,1 0 0,-1 0 0,0 1 0,0-1 0,1 0 0,-1 0 0,0 1 0,1-1 0,-1 0 0,0 1 0,1-1 0,-1 1 0,1-1 0,-1 1 0,0-1 0,1 1 0,-1 0 0,1-1 0,-1 2 0,-22 27 61,21-27-72,-17 30 25,2 0 0,1 0 0,1 2 0,2 0 0,2 0 0,1 1 0,1 1 0,2 0 0,2 0 0,1 0 0,1 48 0,3-77-61,0 1 0,1-1 0,-1 0 1,2 0-1,-1 0 0,1 0 0,0 0 0,0 0 1,5 8-1,-6-13 5,0-1 1,0 1-1,0-1 0,0 1 0,0-1 1,0 0-1,1 0 0,-1 1 1,0-1-1,1 0 0,-1 0 0,1 0 1,-1 0-1,1-1 0,0 1 1,-1 0-1,4 0 0,-3-1 22,1 0 0,0 1 0,0-2 0,-1 1 0,1 0 0,0-1 0,-1 1 0,1-1 0,0 0-1,-1 1 1,1-2 0,-1 1 0,1 0 0,-1 0 0,3-2 0,10-8 325,-1 0-1,-1-1 1,0 0-1,0-1 1,-1 0 0,-1-1-1,18-28 1,1-8 193,26-58-1,-47 90-527,-1 0 0,-1-1 0,0 1 0,-2-2 0,6-30 0,-11 50-46,1 0 0,-1 0 1,0-1-1,0 1 0,0 0 0,0-1 1,0 1-1,0 0 0,1-1 0,-1 1 0,0 0 1,0-1-1,0 1 0,0 0 0,0-1 1,0 1-1,0 0 0,0-1 0,-1 1 1,1 0-1,0-1 0,0 1 0,0 0 1,0-1-1,0 1 0,-1 0 0,1-1 0,0 1 1,0 0-1,0 0 0,-1-1 0,1 1 1,0 0-1,0 0 0,-1 0 0,1-1 1,0 1-1,0 0 0,-1 0 0,1 0 1,0 0-1,-1-1 0,1 1 0,0 0 1,-1 0-1,-16 11-1270,-15 24-1711,4 3-1069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5.869"/>
    </inkml:context>
    <inkml:brush xml:id="br0">
      <inkml:brushProperty name="width" value="0.025" units="cm"/>
      <inkml:brushProperty name="height" value="0.025" units="cm"/>
    </inkml:brush>
  </inkml:definitions>
  <inkml:trace contextRef="#ctx0" brushRef="#br0">128 140 9961,'0'0'11708,"-9"-4"-10150,6 3-1429,0-1 0,-1 1-1,1 0 1,-1 0 0,1 0 0,-1 1-1,1-1 1,-1 1 0,1 0-1,-1 0 1,0 0 0,1 0-1,-1 1 1,1-1 0,-1 1-1,1 0 1,-1 0 0,1 0 0,0 1-1,-1-1 1,1 1 0,0 0-1,0 0 1,0 0 0,0 0-1,0 0 1,1 1 0,-1-1 0,1 1-1,-1-1 1,1 1 0,0 0-1,0 0 1,0 0 0,1 1-1,-3 4 1,3-7-116,1 0 0,-1 1 0,0-1-1,1 0 1,0 0 0,-1 1 0,1-1 0,0 0 0,-1 1-1,1-1 1,0 0 0,0 1 0,0-1 0,0 0-1,0 1 1,1-1 0,-1 0 0,0 1 0,1-1 0,-1 0-1,1 0 1,-1 1 0,1-1 0,-1 0 0,1 0-1,0 0 1,0 0 0,-1 0 0,1 0 0,0 0 0,0 0-1,0 0 1,0 0 0,0 0 0,0-1 0,1 1-1,-1 0 1,0-1 0,0 1 0,0-1 0,1 1 0,-1-1-1,0 0 1,1 1 0,-1-1 0,0 0 0,1 0-1,-1 0 1,0 0 0,1 0 0,-1 0 0,2-1 0,4 1 18,0-1 0,-1 1 1,1-1-1,-1-1 0,1 1 1,-1-1-1,0 0 0,1-1 1,8-4-1,10-13-19,-2 0 0,0-2 0,-1 0 0,-2-1 0,0-1 0,-2-1 0,16-28 0,-52 78-158,12-18 171,0 0 0,1 0 0,0 0-1,1 0 1,0 1 0,0 0-1,0 0 1,1 0 0,-3 14 0,5-17-39,0 1 1,0 0-1,1-1 1,0 1-1,0 0 1,0-1-1,1 1 1,0-1-1,0 1 1,0-1-1,1 1 1,0-1-1,0 0 1,0 0-1,1 1 1,-1-2-1,1 1 1,6 7-1,-5-8-500,0 0 0,0-1 0,0 1 0,0-1 0,1 0 0,-1 0-1,1-1 1,0 1 0,0-1 0,0 0 0,0 0 0,9 1 0,22 2-7985</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0:51.025"/>
    </inkml:context>
    <inkml:brush xml:id="br0">
      <inkml:brushProperty name="width" value="0.025" units="cm"/>
      <inkml:brushProperty name="height" value="0.025" units="cm"/>
    </inkml:brush>
  </inkml:definitions>
  <inkml:trace contextRef="#ctx0" brushRef="#br0">117 81 7239,'0'0'1617,"-3"-9"-314,-1 1-710,0 0-1,0 0 1,0 0 0,-8-9-1,11 16-430,0-1 0,0 1 0,0 0 0,0 0 1,0 0-1,0 0 0,0 0 0,0 1 0,-1-1 0,1 0 0,0 0 0,-1 1 0,1-1 0,0 1 0,-1-1 0,1 1 0,-3-1 0,3 1-93,-1 1-1,1-1 1,0 1 0,-1-1-1,1 1 1,0 0 0,0-1-1,-1 1 1,1 0-1,0 0 1,0 0 0,0 0-1,0 0 1,0 0-1,0 0 1,0 0 0,0 0-1,1 0 1,-1 0 0,0 1-1,1-1 1,-1 0-1,0 3 1,-7 15 8,2 1 0,0 0 0,1 0 0,1 1 0,1 0 0,0 0 0,2-1 0,0 1 0,2 0 0,0 0 0,7 35 0,-6-50-75,0 1 1,0-1 0,0 0 0,1-1 0,0 1-1,0 0 1,0-1 0,1 1 0,-1-1 0,1 0 0,1 0-1,-1-1 1,1 1 0,0-1 0,0 0 0,0 0-1,0-1 1,1 0 0,-1 1 0,1-2 0,0 1-1,0-1 1,0 0 0,0 0 0,0 0 0,1-1-1,-1 0 1,0-1 0,1 1 0,-1-1 0,1 0 0,-1-1-1,0 1 1,1-1 0,-1-1 0,0 1 0,0-1-1,0 0 1,0 0 0,0-1 0,0 0 0,0 0-1,-1 0 1,0-1 0,0 0 0,0 0 0,0 0 0,0 0-1,-1-1 1,1 0 0,-1 0 0,-1 0 0,1 0-1,-1-1 1,0 1 0,3-8 0,-2 1 102,0-1 1,-1 1-1,0 0 1,-1-1 0,0 0-1,-1 1 1,-1-1-1,0 0 1,0 1-1,-2-1 1,1 0-1,-2 1 1,-4-16-1,5 20-14,-1-1-1,-1 1 0,1 0 1,-1 0-1,0 0 0,-1 1 0,0-1 1,0 1-1,-1 0 0,0 0 0,0 1 1,0 0-1,-1 0 0,0 1 1,0-1-1,-1 1 0,1 1 0,-1 0 1,-13-6-1,19 9-63,0 0 1,-1 0-1,1 0 1,0 0 0,0 1-1,0-1 1,-1 0-1,1 1 1,0 0-1,-1-1 1,1 1-1,0 0 1,0 0 0,-1 1-1,1-1 1,0 0-1,-1 1 1,1-1-1,0 1 1,0 0-1,0 0 1,-1 0-1,1 0 1,0 0 0,0 0-1,0 0 1,1 1-1,-1-1 1,0 1-1,0-1 1,1 1-1,-1 0 1,-1 2-1,-10 33-1044,8 5-3748,3-24 925,0-4-1295</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1:34.120"/>
    </inkml:context>
    <inkml:brush xml:id="br0">
      <inkml:brushProperty name="width" value="0.025" units="cm"/>
      <inkml:brushProperty name="height" value="0.025" units="cm"/>
    </inkml:brush>
  </inkml:definitions>
  <inkml:trace contextRef="#ctx0" brushRef="#br0">0 1 6150,'0'0'1665,"3"9"-1056,6 19-351,1 0-1,2-1 1,1 0 0,0-1-1,2-1 1,28 37 0,129 143 2021,-145-176-2123,284 331 1402,-66-113-780,-71-80 457,68 47 493,-60-59-1043,568 438 2220,-731-579-2901,402 288 861,-251-185-705,268 138 1,-213-113-78,-160-97-95,1-2 1,3-4-1,85 36 1,310 71-379,-424-135 378,0 1 0,-1 2 0,0 1 0,-1 2 0,-1 2 0,-1 2 0,48 35 0,-65-43-45,-12-8-5010,-22-9-779,-3-3-96</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1:37.159"/>
    </inkml:context>
    <inkml:brush xml:id="br0">
      <inkml:brushProperty name="width" value="0.025" units="cm"/>
      <inkml:brushProperty name="height" value="0.025" units="cm"/>
    </inkml:brush>
  </inkml:definitions>
  <inkml:trace contextRef="#ctx0" brushRef="#br0">1 392 5862,'0'0'1526,"7"-1"-1109,64-9 708,-30 3-711,59-1 1,0 3 302,1-5 1,173-39 0,-254 45-677,76-11 1172,0 5 1,113 2-1,-100 6-441,139-20-1,23-30-651,-107 19 728,191-15-1,-107 36-617,221-21-97,84 8-31,-395 24-81,108-17-14,19 0 55,-278 18-40,1 0 0,-1 1 0,1 0-1,-1 0 1,8 3 0,-13-4-103,-1 0 0,1 1 1,0-1-1,-1 1 0,1 0 0,-1-1 1,1 1-1,-1 0 0,0 0 1,1 0-1,-1 0 0,0 0 1,1 0-1,-1 1 0,0-1 0,0 0 1,0 1-1,0-1 0,-1 0 1,1 1-1,0-1 0,0 1 1,-1 0-1,1-1 0,-1 1 0,1-1 1,-1 1-1,0 2 0,-1 2-2417,-7-3-1378</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1:37.722"/>
    </inkml:context>
    <inkml:brush xml:id="br0">
      <inkml:brushProperty name="width" value="0.025" units="cm"/>
      <inkml:brushProperty name="height" value="0.025" units="cm"/>
    </inkml:brush>
  </inkml:definitions>
  <inkml:trace contextRef="#ctx0" brushRef="#br0">1 1 8584,'0'0'1511,"7"4"-993,11 3-222,0 0 1,0-2-1,1 0 1,-1-1-1,1 0 0,31 1 1,128-4 135,-145-2-484,98-11 83,-85 5-15,50 1 1,-96 6-14,0 0-1,1 0 1,-1 0-1,1 0 0,-1 0 1,0 0-1,1 0 0,-1 0 1,1 0-1,-1 0 1,1 0-1,-1 0 0,0 0 1,1 0-1,-1 1 0,1-1 1,-1 0-1,0 0 1,1 0-1,-1 1 0,0-1 1,1 0-1,-1 1 0,0-1 1,1 0-1,-1 1 1,0-1-1,0 0 0,1 1 1,-1-1-1,0 0 0,0 1 1,0-1-1,1 1 1,-7 15 218,-20 16 467,-40 20 635,-3-3-1,-92 50 0,19-12 92,129-79-1320,-113 82 261,134-91-7690,13-14-1121</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1:39.300"/>
    </inkml:context>
    <inkml:brush xml:id="br0">
      <inkml:brushProperty name="width" value="0.025" units="cm"/>
      <inkml:brushProperty name="height" value="0.025" units="cm"/>
    </inkml:brush>
  </inkml:definitions>
  <inkml:trace contextRef="#ctx0" brushRef="#br0">2683 425 8712,'-7'-8'289,"-11"-13"-185,-1 2 1,0 0 0,-2 1-1,0 1 1,-1 1 0,0 1 0,-2 1-1,1 0 1,-2 2 0,1 1-1,-2 2 1,-43-12 0,-63-7 1304,-2 7 0,0 5 1,-224 3-1,315 15-1292,0 2 1,1 2-1,0 2 0,1 1 1,0 3-1,0 1 0,1 2 1,1 1-1,0 3 0,-63 40 1,2 9-127,3 5 1,-133 129-1,157-131 14,3 2 0,4 4 0,3 2-1,4 3 1,3 3 0,4 2 0,4 2-1,-45 116 1,78-166 40,2 2 1,2-1-1,2 1 0,-5 46 0,12-65-37,1-1 0,1 0 0,1 0 0,1 1-1,0-1 1,2 0 0,0 0 0,1-1 0,16 40-1,-3-25-12,1-1 0,2-1 0,1-1 0,1 0 0,2-2 0,1-1 0,1-1-1,1-1 1,2-1 0,1-2 0,0-1 0,2-2 0,0-1 0,2-1 0,0-2 0,1-2 0,1-1-1,0-2 1,0-1 0,1-2 0,1-2 0,64 5 0,-11-11 28,-1-4 0,0-3 0,-1-5 0,0-4 0,100-29 0,429-163 289,-603 201-298,91-35 228,-1-4-1,173-104 1,-228 116-171,-1-2 0,-2-3 0,-1-1 0,-2-3 0,-3-2 1,72-92-1,-79 85-50,-3-2-1,-2-2 1,-2 0 0,-2-2-1,-4-1 1,22-81 0,-31 85-14,-2-1 0,-2 0 0,-3-1 1,-2 0-1,-3 0 0,-2 0 0,-11-70 1,7 99 2,-1 0 0,-1 0 0,-2 0 0,0 1 0,-2 1 0,-1 0 0,-1 0 0,-1 1 0,-1 1 0,-1 0 0,-1 1 0,-1 1-1,-1 1 1,-1 0 0,0 1 0,-2 2 0,0 0 0,-44-25 0,19 17 11,-2 1 0,-1 3 1,-1 2-1,0 2 0,-1 3 0,-1 2 0,0 2 0,-96-6 0,61 12-291,0 4-1,0 3 1,0 5 0,-167 36 0,-26 35-6312,156-38 293</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1:45.296"/>
    </inkml:context>
    <inkml:brush xml:id="br0">
      <inkml:brushProperty name="width" value="0.025" units="cm"/>
      <inkml:brushProperty name="height" value="0.025" units="cm"/>
    </inkml:brush>
  </inkml:definitions>
  <inkml:trace contextRef="#ctx0" brushRef="#br0">141 591 2947,'21'-531'9219,"-19"499"-8286,0 4 1960,-2 51-1418,-12 825-143,1-125-475,-7 635-3,-42-597 2018,52-703-2564,-4 27-355,0 88 0,-5-252-9296,2 24 2169</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1:46.229"/>
    </inkml:context>
    <inkml:brush xml:id="br0">
      <inkml:brushProperty name="width" value="0.025" units="cm"/>
      <inkml:brushProperty name="height" value="0.025" units="cm"/>
    </inkml:brush>
  </inkml:definitions>
  <inkml:trace contextRef="#ctx0" brushRef="#br0">0 1 5669,'0'0'9348,"4"9"-7384,23 70 639,21 105 0,-31-106-2559,4-1 1,33 79-1,-53-154-111,0 1 1,0-1-1,1 0 0,-1 0 1,1 0-1,-1 0 0,1 0 1,0 0-1,-1 0 1,1 0-1,3 2 0,3-6-2299,-8-18-581,-11-14-2156,-8-11-2574</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1:46.560"/>
    </inkml:context>
    <inkml:brush xml:id="br0">
      <inkml:brushProperty name="width" value="0.025" units="cm"/>
      <inkml:brushProperty name="height" value="0.025" units="cm"/>
    </inkml:brush>
  </inkml:definitions>
  <inkml:trace contextRef="#ctx0" brushRef="#br0">0 312 16656,'0'0'6790,"38"-69"-6245,-4 38-97,4-7-256,3-4-160,3 3 0,-5 2-160,-3 9-224,-7 7-929,-6 14-705,-12 7-1313,-11 11-3300</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1:46.923"/>
    </inkml:context>
    <inkml:brush xml:id="br0">
      <inkml:brushProperty name="width" value="0.025" units="cm"/>
      <inkml:brushProperty name="height" value="0.025" units="cm"/>
    </inkml:brush>
  </inkml:definitions>
  <inkml:trace contextRef="#ctx0" brushRef="#br0">1 216 17360,'0'0'5958,"56"-43"-4613,-22 8-576,6-3-577,-1 3-192,-3 8-192,-3 5-1025,-8 10-769,-5 9-833,-15 3-2049,-5 4-2403</inkml:trace>
  <inkml:trace contextRef="#ctx0" brushRef="#br0" timeOffset="1">41 505 9289,'0'0'11114,"46"36"-9416,-13-59-769,1-9-417,2-9-288,-2-5-127,2-1-450,-7 2-1280,-5 2-1058,-5 3-1633,-8 2-2178</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1:47.348"/>
    </inkml:context>
    <inkml:brush xml:id="br0">
      <inkml:brushProperty name="width" value="0.025" units="cm"/>
      <inkml:brushProperty name="height" value="0.025" units="cm"/>
    </inkml:brush>
  </inkml:definitions>
  <inkml:trace contextRef="#ctx0" brushRef="#br0">2 182 13773,'0'12'1922,"-1"23"-509,0 80 1400,2-107-2737,-1 0 0,1-1 1,1 1-1,-1 0 0,1 0 0,0-1 1,1 1-1,0-1 0,0 0 0,1 0 0,8 12 1,-11-17-64,0 0 0,0 0 0,0-1 0,1 1 0,-1-1 0,1 1 0,-1-1-1,1 1 1,-1-1 0,1 0 0,0 0 0,0 0 0,0 0 0,0 0 0,-1 0 0,1-1 0,0 1 0,0 0 0,1-1 0,-1 0 0,0 1 0,0-1 0,0 0 0,0 0 0,0 0 0,0 0 0,0-1 0,0 1 0,0-1 0,0 1 0,0-1 0,0 1 0,0-1 0,0 0 0,0 0 0,0 0 0,-1 0 0,1-1 0,0 1 0,-1 0-1,1-1 1,-1 1 0,1-1 0,-1 1 0,0-1 0,1 0 0,-1 1 0,0-1 0,1-3 0,4-5 190,0-1-1,-1 0 1,0-1-1,-1 1 1,0-1-1,-1 0 1,3-13 0,-1-86 716,-5 66-69,0 37-353,0 14 39,0 1-537,0 0 0,1 1 0,-1-1 0,1 0 0,1 1 1,-1-1-1,1 0 0,1 0 0,-1 0 0,1-1 0,0 1 0,1-1 0,6 10 0,-7-13-4,-1 0 0,1-1 0,0 1 1,0-1-1,0 0 0,1 0 0,-1 0 0,0 0 0,1-1 0,-1 1 1,1-1-1,0 0 0,-1 0 0,1 0 0,0-1 0,0 1 0,-1-1 0,1 0 1,0 0-1,0 0 0,0-1 0,-1 1 0,1-1 0,0 0 0,0 0 0,-1 0 1,6-3-1,10-3 21,-2-1 0,1-1 0,27-18 0,-43 26 41,-1-1 1,1 0-1,-1 1 0,1-1 1,-1 0-1,0 0 1,1 0-1,-1 0 0,0 0 1,-1 0-1,1 0 1,0 0-1,0 0 0,-1 0 1,1 0-1,-1-1 1,0 1-1,0 0 0,0 0 1,0 0-1,0-1 0,0 1 1,-1 0-1,1 0 1,0 0-1,-1-1 0,0 1 1,0 0-1,0 0 1,0 0-1,0 0 0,0 0 1,-3-3-1,-2-6 170,-2 0 0,0 1 0,0 0 0,-11-11-1,11 12-22,0 0-1,-1 1 0,0 0 1,0 1-1,-1 0 0,0 0 1,0 1-1,0 0 0,-1 1 1,-13-4-1,45 11-1002,0 0 1,1-2-1,23-1 1,15-8-3902,-9-10-5914,-30 6-1638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6.891"/>
    </inkml:context>
    <inkml:brush xml:id="br0">
      <inkml:brushProperty name="width" value="0.025" units="cm"/>
      <inkml:brushProperty name="height" value="0.025" units="cm"/>
    </inkml:brush>
  </inkml:definitions>
  <inkml:trace contextRef="#ctx0" brushRef="#br0">143 146 4420,'5'-10'5755,"-3"7"-5509,3-6 651,-1 0-1,0 0 1,0-1 0,0 0 0,-1 1 0,-1-1 0,0 0-1,0-1 1,-1 1 0,0-12 0,-1 21-841,0 1 1,0-1 0,0 0-1,0 1 1,0-1-1,-1 1 1,1-1-1,0 1 1,0-1 0,-1 1-1,1-1 1,0 1-1,-1-1 1,1 1-1,0-1 1,-1 1-1,1-1 1,-1 1 0,1 0-1,-1-1 1,1 1-1,-1 0 1,1-1-1,-1 1 1,1 0 0,-1 0-1,1-1 1,-1 1-1,1 0 1,-1 0-1,0 0 1,1 0 0,-1 0-1,1 0 1,-1 0-1,0 0 1,1 0-1,-1 0 1,1 0 0,-1 0-1,1 0 1,-1 1-1,0-1 1,1 0-1,-1 0 1,1 1-1,-1-1 1,0 1 0,-25 18 459,13-1-219,1 2 0,0 0 0,2 0 0,0 1 0,-11 34 0,-23 114 1770,39-133-1948,1-1 0,1 0 0,4 57-1,-1-91-103,0 0 0,0 0 0,0 0 0,0 0 0,0 0-1,0 0 1,1 0 0,-1 0 0,0 0 0,1 0-1,-1 0 1,0 0 0,1 0 0,-1 0 0,1 0 0,0 0-1,-1 0 1,1 0 0,0-1 0,1 3 0,-2-4 22,1 1 0,0 0 0,-1 0 0,1 0 1,-1-1-1,1 1 0,-1 0 0,1-1 0,-1 1 0,1 0 1,-1-1-1,1 1 0,-1-1 0,1 1 0,-1-1 0,1 1 1,-1-1-1,0 1 0,1-1 0,-1 1 0,0-1 0,0 0 1,0 1-1,1-1 0,-1 1 0,0-1 0,0 0 0,0 1 1,0-1-1,0 0 0,0 1 0,0-1 0,0 0 0,0 0 1,14-191 832,-12 146-940,3 25-373,7 19 61,20 27-51,-11-8 501,-13-12-62,1-1 0,1 0 0,-1-1-1,1 0 1,-1 0 0,1-1 0,0 0 0,0-1 0,0 0 0,0 0 0,0-1-1,19-3 1,-24 3 7,1-1 0,-1-1 1,1 1-1,-1-1 0,0 0 0,1 0 0,-1 0 0,0-1 0,-1 0 0,10-6 0,-11 7 0,-1-1 0,1 0 0,-1 1 0,0-1-1,0 0 1,0 0 0,0 0 0,0 0 0,-1-1 0,0 1 0,1 0-1,-1-1 1,0 1 0,-1-1 0,1 1 0,-1-1 0,1 1-1,-1-6 1,0 9-19,0 0 0,0-1-1,-1 1 1,1 0-1,0-1 1,0 1 0,0 0-1,0 0 1,-1-1 0,1 1-1,0 0 1,0 0-1,-1 0 1,1-1 0,0 1-1,0 0 1,-1 0 0,1 0-1,0 0 1,0 0 0,-1 0-1,1-1 1,0 1-1,-1 0 1,1 0 0,0 0-1,-1 0 1,1 0 0,0 0-1,0 0 1,-1 0-1,1 0 1,0 0 0,-1 0-1,1 1 1,0-1 0,-1 0-1,1 0 1,0 0-1,0 0 1,-1 0 0,1 1-1,0-1 1,0 0 0,-1 0-1,1 0 1,0 1 0,0-1-1,0 0 1,-1 0-1,1 1 1,0-1 0,0 0-1,0 0 1,0 1 0,0-1-1,-1 1 1,-14 13-126,-7 36 98,21-47 60,0 0-1,0 0 0,0 1 0,0-1 1,1 1-1,0-1 0,-1 0 0,1 1 1,1-1-1,-1 0 0,0 1 0,1-1 1,1 7-1,0-9-7,-1 0 1,0 0-1,0 0 1,1 0-1,-1 0 1,0-1-1,1 1 1,-1 0-1,1-1 1,-1 1-1,1-1 1,-1 1-1,1-1 1,-1 0-1,1 0 0,0 1 1,-1-1-1,1 0 1,1-1-1,34-1 280,-30 0-269,0-1 0,-1 1 0,1-1 0,-1 0 0,1-1 0,-1 1 0,0-1 0,7-7 0,-8 7-31,0 0 0,-1 1 0,1-1 0,0 1 0,1 0 0,-1 1 0,0-1 0,1 1 0,0 0 0,-1 0 0,1 1 0,7-2 0,-11 5-10,-1 0-1,1 1 1,-1-1-1,1 0 1,-1 0-1,0 0 1,0 1-1,0-1 1,0 1-1,0-1 1,-1 1-1,1-1 1,-1 1 0,0-1-1,1 4 1,2 10 72,-2-13-28,0-1-1,0 1 0,0-1 1,0 0-1,1 1 1,-1-1-1,1 0 0,-1 0 1,1 0-1,0 0 1,-1 0-1,1 0 0,0-1 1,0 1-1,1-1 1,-1 1-1,0-1 0,0 0 1,1 0-1,-1 0 1,1 0-1,-1 0 0,1 0 1,-1-1-1,1 1 1,-1-1-1,1 0 1,0 0-1,-1 0 0,1 0 1,-1 0-1,1-1 1,2 0-1,44-12-560,-3-7-3792,-15 6-3486,-11 7 1924,3 0-374</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1:47.697"/>
    </inkml:context>
    <inkml:brush xml:id="br0">
      <inkml:brushProperty name="width" value="0.025" units="cm"/>
      <inkml:brushProperty name="height" value="0.025" units="cm"/>
    </inkml:brush>
  </inkml:definitions>
  <inkml:trace contextRef="#ctx0" brushRef="#br0">89 41 17905,'0'0'1799,"-11"7"5,5-3-1627,0 1-1,0-1 1,0 1-1,1 0 0,0 1 1,0-1-1,1 1 1,-1 0-1,1 0 0,0 1 1,1-1-1,0 1 1,0 0-1,0 0 0,1 0 1,0 0-1,0 0 1,1 0-1,0 1 1,0-1-1,0 13 0,1-10-50,0 0 0,1 0 0,0 0 0,0 0 0,1-1 0,1 1 0,-1 0 0,1-1 0,8 15 0,-9-20-95,1 0 1,-1 0-1,1-1 0,1 1 1,-1-1-1,0 1 0,1-1 1,0 0-1,-1 0 0,1-1 1,0 1-1,1-1 1,-1 0-1,0 0 0,1 0 1,-1-1-1,1 1 0,-1-1 1,1 0-1,0-1 0,-1 1 1,8-1-1,-6 0 58,0 0 0,0-1 0,0 0 0,0 0 0,0-1 0,-1 0 0,1 0 0,0 0 0,-1 0 0,1-1 1,-1 0-1,0 0 0,0-1 0,0 1 0,0-1 0,-1 0 0,0-1 0,0 1 0,0-1 0,0 1 0,0-1 0,-1 0 0,0-1 0,0 1 0,2-8 0,1 2 100,-1-1-1,-1 0 0,0 0 1,-1 0-1,0 0 0,-1-1 0,0 0 1,-1 1-1,0-1 0,-1 0 1,-2-17-1,0 24-218,1 0 1,-1 0 0,-1 1-1,1-1 1,-1 1-1,1-1 1,-2 1-1,1 0 1,0 0-1,-1 1 1,0-1 0,0 1-1,-1 0 1,1 0-1,-1 0 1,0 0-1,0 1 1,0 0-1,0 0 1,0 0 0,-1 1-1,0 0 1,1 0-1,-1 0 1,0 0-1,0 1 1,0 0-1,0 1 1,0-1-1,-7 1 1,11 0-123,1 1-1,0-1 1,-1 0 0,1 0-1,0 1 1,-1-1 0,1 1-1,0-1 1,0 1 0,-1 0-1,1-1 1,0 1 0,0 0-1,0 0 1,0 0 0,0 0-1,0 0 1,0 0 0,0 0-1,1 0 1,-1 0 0,0 1-1,1-1 1,-1 0 0,1 0-1,-1 2 1,-1 22-9796,6-12-4653</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1:48.139"/>
    </inkml:context>
    <inkml:brush xml:id="br0">
      <inkml:brushProperty name="width" value="0.025" units="cm"/>
      <inkml:brushProperty name="height" value="0.025" units="cm"/>
    </inkml:brush>
  </inkml:definitions>
  <inkml:trace contextRef="#ctx0" brushRef="#br0">0 1563 13933,'12'-10'2669,"288"-261"2236,42-36-2811,106-49-1494,95-80-1985,-524 420 933,51-51 129,-64 61-19,-2 1 0,1-1 0,-1 0 0,0 0 0,0-1 0,0 1 0,-1-1 0,0 0 0,0 0 0,1-7 0,-2-8-4997</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0.727"/>
    </inkml:context>
    <inkml:brush xml:id="br0">
      <inkml:brushProperty name="width" value="0.025" units="cm"/>
      <inkml:brushProperty name="height" value="0.025" units="cm"/>
    </inkml:brush>
  </inkml:definitions>
  <inkml:trace contextRef="#ctx0" brushRef="#br0">0 1 6374,'0'11'-881,"3"64"3182,4-1 0,2-1 0,29 109 0,84 226-680,-85-294-1208,495 1429 4567,-500-1454-4986,95 294-1621,-127-383 1619,4 14-380,0 0 0,-1 1 0,-1-1 1,0 0-1,-1 1 0,-1 19 0,0-33 263,0 0 0,0 0 0,0 0 0,-1 0-1,1 0 1,0 0 0,-1 0 0,1 0 0,-1 0 0,1 0 0,-1 0 0,0 0-1,1 0 1,-1 0 0,0 0 0,1-1 0,-1 1 0,0 0 0,0 0 0,0-1-1,0 1 1,0-1 0,0 1 0,0-1 0,0 1 0,0-1 0,0 0 0,0 1-1,0-1 1,0 0 0,0 0 0,0 0 0,0 0 0,0 0 0,-1 0 0,1 0-1,0 0 1,0 0 0,0-1 0,-1 1 0,-36-2-3388</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1.060"/>
    </inkml:context>
    <inkml:brush xml:id="br0">
      <inkml:brushProperty name="width" value="0.025" units="cm"/>
      <inkml:brushProperty name="height" value="0.025" units="cm"/>
    </inkml:brush>
  </inkml:definitions>
  <inkml:trace contextRef="#ctx0" brushRef="#br0">9 259 13645,'0'0'3032,"-3"10"-2082,1-4-866,1 1 0,0 1 0,0-1 0,1 0 0,0 0 0,0 0-1,1 0 1,0 0 0,0 0 0,0 0 0,1 0 0,0 0 0,1 0 0,3 7 0,10 21 377,31 49 0,-39-69-330,160 253 782,-130-214-851,2-3 0,85 86 1,-117-129-49,1-1 0,0 1 1,0-2-1,0 1 0,17 7 1,-25-13 3,1 0 0,-1 0 0,1-1 0,-1 1 0,1-1 0,0 1 0,-1-1 0,1 1 0,0-1 0,-1 0 0,1 0 1,0 0-1,0 0 0,-1 0 0,1 0 0,0-1 0,0 1 0,-1 0 0,1-1 0,0 0 0,-1 1 0,1-1 0,-1 0 0,1 0 0,-1 0 0,1 1 0,-1-2 0,0 1 1,1 0-1,-1 0 0,0 0 0,0-1 0,0 1 0,0 0 0,0-1 0,0 1 0,0-1 0,0 1 0,-1-1 0,1 0 0,0 1 0,-1-1 0,1-2 0,5-25 173,0 1-1,-3-1 1,0 0-1,-1 0 1,-4-41-1,1 12-25,1-574-1740,0 490-2524</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1.861"/>
    </inkml:context>
    <inkml:brush xml:id="br0">
      <inkml:brushProperty name="width" value="0.025" units="cm"/>
      <inkml:brushProperty name="height" value="0.025" units="cm"/>
    </inkml:brush>
  </inkml:definitions>
  <inkml:trace contextRef="#ctx0" brushRef="#br0">159 4 11723,'0'0'5968,"-11"-1"-5065,7 0-833,0 1 0,0-1 0,0 1 0,0 0 0,0 0 1,0 0-1,0 1 0,0-1 0,0 1 0,0 0 0,0 1 1,0-1-1,0 0 0,0 1 0,1 0 0,-1 0 0,1 0 1,-1 0-1,1 1 0,0-1 0,0 1 0,0 0 0,0 0 0,1 0 1,-1 0-1,1 1 0,-4 6 0,-1 1 145,1 1 0,0 0-1,1 1 1,0-1 0,1 1 0,0 0 0,1 0-1,1 0 1,0 1 0,1-1 0,0 0 0,1 1-1,1-1 1,0 1 0,0-1 0,6 20 0,-6-31-205,0 1 1,0 0 0,0-1 0,0 1 0,0-1-1,1 1 1,-1-1 0,1 0 0,0 1-1,0-1 1,-1 0 0,2 0 0,-1 0 0,0-1-1,0 1 1,0 0 0,1-1 0,-1 1 0,1-1-1,-1 0 1,1 0 0,0 0 0,-1 0 0,1-1-1,0 1 1,0-1 0,-1 1 0,1-1-1,0 0 1,0 0 0,0 0 0,-1 0 0,1-1-1,0 1 1,0-1 0,-1 0 0,1 0 0,4-2-1,4-1-157,0-1 0,-1-1 0,0 0 0,0 0 0,-1-1 0,1 0 0,-2 0 0,9-10 0,-2 1-1215,-1-1-1,-1-1 1,19-32-1,-1-5-4515</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2.477"/>
    </inkml:context>
    <inkml:brush xml:id="br0">
      <inkml:brushProperty name="width" value="0.025" units="cm"/>
      <inkml:brushProperty name="height" value="0.025" units="cm"/>
    </inkml:brush>
  </inkml:definitions>
  <inkml:trace contextRef="#ctx0" brushRef="#br0">4 102 10410,'0'0'256,"0"9"-245,-1 4-73,0-9 6,1 0 0,-1 0-1,1 0 1,0 0 0,0 0-1,1 1 1,-1-1 0,1 0-1,1 5 1,7 5 70,-8-14 12,-1 0 0,0 0 0,1 0 0,-1 0 0,0 0 0,1-1 0,-1 1 0,0 0 0,1 0 0,-1 0 0,0 0 0,0 0 0,1-1 0,-1 1 0,0 0 0,0 0 0,1-1 0,-1 1 0,0 0 1,0 0-1,0-1 0,1 1 0,-1 0 0,0 0 0,0-1 0,0 1 0,0 0 0,0-1 0,0 1 0,0 0 0,0-1 0,0 1 0,0 0 0,0-1 0,0 1 0,0 0 0,0-1 0,0 1 0,0 0 0,0 0 0,0-1 0,0 1 0,0 0 0,0-1 0,-1-10-14,1 0-1,1 1 0,0-1 1,0 1-1,1-1 0,1 1 1,5-17-1,-13 24 8430,4 2-8402,1 1 0,-1 0 0,1 0 0,-1-1 0,1 1-1,-1 0 1,1 0 0,-1 0 0,1-1 0,-1 1 0,0 0 0,1 0 0,-1 0 0,1 0 0,-1 0-1,1 0 1,-1 0 0,0 0 0,1 0 0,-1 0 0,1 1 0,-1-1 0,1 0 0,-1 0 0,1 0 0,-1 1-1,1-1 1,-1 0 0,1 1 0,-1-1 0,1 0 0,-1 1 0,1-1 0,0 1 0,-1-1 0,1 1 0,0-1-1,-1 1 1,1-1 0,0 1 0,-1-1 0,1 1 0,0-1 0,0 1 0,0-1 0,0 1 0,-1 0-1,-2 34 444,0-8 124,1 49 0,2-71-549,0-1-1,0 1 1,1 0 0,0 0 0,0 0-1,0-1 1,0 1 0,1 0 0,0-1 0,0 1-1,0-1 1,0 0 0,1 0 0,0 0-1,0 0 1,5 6 0,-7-9-49,1 0 1,-1 0-1,0 0 1,1 0-1,-1 0 0,1 0 1,-1 0-1,1-1 1,-1 1-1,1 0 1,-1-1-1,1 1 0,0-1 1,-1 0-1,1 0 1,0 1-1,-1-1 0,1 0 1,0 0-1,-1-1 1,1 1-1,0 0 0,-1-1 1,4 0-1,-2-1 7,-1 1-1,1-1 1,-1 0 0,1 0-1,-1 0 1,0 0-1,0-1 1,0 1 0,0 0-1,0-1 1,0 0-1,1-4 1,3-4 18,-2 0 0,1 0 0,-2-1 0,1 0 0,2-22 0,-5 25-13,6-75 80,-7 76-81,0 1 1,0-1-1,-1 1 0,0 0 0,0-1 1,-1 1-1,1 0 0,-6-12 0,-4 7 42,5 24 19,5 33 49,2-38-121,-1 3-17,-1 13-183,2 0 1,5 32-1,-6-51 129,1 0 0,-1 0 1,1 0-1,0 0 0,0 0 0,1-1 1,-1 1-1,1-1 0,0 1 0,0-1 1,0 1-1,0-1 0,0 0 0,1 0 1,0 0-1,-1 0 0,1 0 1,0-1-1,0 1 0,1-1 0,4 3 1,-7-5-120,0 1 1,0-1-1,0 0 1,0 0-1,0 0 1,0 0-1,1 0 1,-1 0-1,0 0 1,0 0-1,0 0 0,0 0 1,0 0-1,0-1 1,0 1-1,0 0 1,0-1-1,0 1 1,0-1-1,0 1 1,-1-1-1,1 1 1,0-1-1,0 0 1,0 0-1,-1 1 1,1-1-1,0 0 1,0-1-1,11-24-5156</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2.901"/>
    </inkml:context>
    <inkml:brush xml:id="br0">
      <inkml:brushProperty name="width" value="0.025" units="cm"/>
      <inkml:brushProperty name="height" value="0.025" units="cm"/>
    </inkml:brush>
  </inkml:definitions>
  <inkml:trace contextRef="#ctx0" brushRef="#br0">0 76 15727,'2'14'1094,"0"9"-538,2 0 0,1 0-1,1 0 1,1-1 0,1 0-1,1 0 1,1-1 0,1 0-1,0-1 1,20 26 0,-7-21-614,23 30-552,-44-52 758,0 1-1,-1 1 1,1-1 0,-1 0 0,0 1-1,-1-1 1,1 1 0,-1-1 0,0 1-1,0 0 1,1 9 0,-11-25 1827,-21-74-1952,-28-119 1,37 122-664,19 74 627,0-1 0,0 0 0,1 0-1,0 1 1,1-1 0,0 0 0,1-13-1,-1 20-2,1 0 0,-1 0-1,1 1 1,-1-1 0,1 1-1,-1-1 1,1 1 0,0-1-1,0 1 1,0-1 0,0 1-1,0-1 1,0 1 0,0 0-1,0 0 1,1 0 0,-1 0 0,2-2-1,-1 3-38,0-1 0,1 0 0,-1 1-1,0-1 1,0 1 0,1 0 0,-1-1 0,0 1 0,1 1-1,-1-1 1,0 0 0,0 0 0,1 1 0,-1-1 0,0 1-1,0 0 1,3 1 0,-2-1 42,0 1-1,0 0 1,0 0 0,-1 0 0,1 0-1,-1 0 1,1 1 0,-1-1-1,0 1 1,0-1 0,0 1-1,0 0 1,-1 0 0,1 0 0,-1 0-1,1 0 1,-1 0 0,0 0-1,-1 0 1,1 1 0,0 4-1,2 10 127,-1 0 0,-1 30-1,-1-39-18,-5 58 1151,5-65-1208,0 0-1,-1 0 1,1 0 0,0 0-1,0 0 1,-1 0-1,1 0 1,-1 0-1,0 0 1,0 0-1,1 0 1,-1 0-1,0 0 1,-1-1 0,1 1-1,0 0 1,0-1-1,-1 1 1,1-1-1,-1 1 1,1-1-1,-1 0 1,0 0-1,1 0 1,-1 0 0,0 0-1,-3 1 1,4-2-119,0 0 1,0-1 0,0 1 0,1 0 0,-1-1 0,0 0-1,0 1 1,1-1 0,-1 1 0,1-1 0,-1 0 0,0 1-1,1-1 1,-1 0 0,1 0 0,-1 1 0,1-1 0,0 0-1,-1 0 1,1 0 0,0 1 0,0-1 0,0 0 0,-1-1-1,-4-28-3250,4 25 2154,-3-29-5986</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3.245"/>
    </inkml:context>
    <inkml:brush xml:id="br0">
      <inkml:brushProperty name="width" value="0.025" units="cm"/>
      <inkml:brushProperty name="height" value="0.025" units="cm"/>
    </inkml:brush>
  </inkml:definitions>
  <inkml:trace contextRef="#ctx0" brushRef="#br0">1 0 10794,'0'0'10090,"3"63"-7240,-1-40-1696,7-1-1026,-2-5-96,4-4-289,2-5-1024,1-4-448,-5-4-514,0-1-992,-2-14-2370</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3.575"/>
    </inkml:context>
    <inkml:brush xml:id="br0">
      <inkml:brushProperty name="width" value="0.025" units="cm"/>
      <inkml:brushProperty name="height" value="0.025" units="cm"/>
    </inkml:brush>
  </inkml:definitions>
  <inkml:trace contextRef="#ctx0" brushRef="#br0">1 0 18385,'0'14'1068,"0"6"-446,1 0 1,1 0-1,1-1 0,0 1 1,2 0-1,13 36 0,-5-29-212,1-1 0,1 1 0,2-2 0,37 44 0,-43-56-642,1-1 1,0 0-1,1-1 1,0 0 0,1-1-1,0-1 1,1 0-1,0-1 1,0 0-1,20 6 1,-35-14 193,0 0 0,0 0 0,0 0 0,0 0 0,0 1 0,0-1 0,0 0 0,1 0 0,-1 0 0,0 0 0,0 0 0,0 0 0,0 0 0,0 0 0,0 0 0,1 0 0,-1 1 0,0-1 0,0 0 0,0 0 0,0 0 0,1 0 0,-1 0 0,0 0 0,0 0 0,0 0 0,0 0 0,1 0 0,-1 0 0,0 0 0,0-1 0,0 1 0,0 0 0,0 0 0,1 0 0,-1 0 0,0 0 0,0 0 0,0 0 0,0 0 0,0 0 1,0 0-1,1-1 0,-1 1 0,0 0 0,0 0 0,0 0 0,0 0 0,0 0 0,0-1 0,0 1 0,0 0 0,0 0 0,0 0 0,0 0 0,0 0 0,0-1 0,1 1 0,-1 0 0,0 0 0,0 0 0,-1 0 0,1-1 0,0 1 0,0 0 0,0 0 0,0 0 0,0 0 0,0-1 0,-12-15-792,-20-16 395,18 21 378,-1 1 0,0 1-1,-1 0 1,-22-9 0,24 13 1402,-1 0-1,-29-5 1,51 4-977,8 0-817,4-1-2410,0 0-1,28-16 1,-13 5-3515</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3.891"/>
    </inkml:context>
    <inkml:brush xml:id="br0">
      <inkml:brushProperty name="width" value="0.025" units="cm"/>
      <inkml:brushProperty name="height" value="0.025" units="cm"/>
    </inkml:brush>
  </inkml:definitions>
  <inkml:trace contextRef="#ctx0" brushRef="#br0">85 428 4901,'0'0'13591,"-7"0"-10185,4 0-3286,0 0 0,-1 0 0,1 1 1,0 0-1,0-1 0,0 1 0,0 0 0,-1 1 0,1-1 0,1 0 0,-1 1 0,0 0 1,0-1-1,0 1 0,1 0 0,-1 1 0,1-1 0,0 0 0,0 1 0,0-1 0,0 1 1,0 0-1,0-1 0,1 1 0,-1 0 0,1 0 0,0 0 0,0 0 0,0 1 0,0-1 1,0 0-1,1 0 0,-1 5 0,0-5-58,1 1-1,-1 0 1,1 0 0,-1 0-1,1-1 1,0 1-1,1 0 1,-1 0 0,1 0-1,-1 0 1,1-1 0,0 1-1,1 0 1,-1-1 0,3 5-1,-3-7-59,0 1 1,1-1-1,-1 0 0,1 1 0,-1-1 0,1 0 1,0 0-1,-1 0 0,1 0 0,0 0 1,0 0-1,0 0 0,0-1 0,0 1 0,0-1 1,0 0-1,0 1 0,0-1 0,0 0 0,0 0 1,0 0-1,0 0 0,0 0 0,0-1 0,0 1 1,0-1-1,0 1 0,-1-1 0,1 0 1,0 0-1,2-1 0,1 0-26,0 0 0,-1-1 0,1 0 1,0 0-1,-1 0 0,0-1 0,0 0 0,0 0 0,0 0 0,-1 0 1,1 0-1,-1-1 0,0 1 0,0-1 0,-1 0 0,1 0 1,2-10-1,0 2-88,-2 0 0,0 0 0,0-1 1,-1 0-1,0-26 0,-3 32 79,-3 14-50,-2 17-41,6-17 176,0 1 0,1 0-1,-1-1 1,1 1 0,0 0 0,1-1-1,0 0 1,0 1 0,6 11 0,-7-16-29,1 0 1,-1 0 0,1 0-1,0 0 1,0 0 0,0 0-1,0-1 1,0 1 0,0-1-1,0 0 1,0 1 0,1-1-1,-1 0 1,0 0 0,1-1-1,-1 1 1,1 0 0,-1-1-1,1 1 1,-1-1 0,1 0-1,0 0 1,-1 0 0,1 0-1,-1-1 1,1 1 0,-1 0-1,1-1 1,4-2 0,-1 1 27,1-1 0,-1 0 0,0 0 0,0-1 0,0 1 1,-1-1-1,0-1 0,1 1 0,-1-1 0,-1 0 0,1 0 0,-1 0 0,0-1 0,0 1 1,0-1-1,-1 0 0,4-9 0,0 0-19,-1-1-1,0 1 1,-1-1 0,-1 0 0,0-1-1,1-19 1,-4 17-7,0 0 0,-2-1 0,0 1 0,-1 0 0,0 0 0,-7-20 0,7 30-45,-1 1-1,0-1 0,0 1 1,-1 0-1,0 0 1,0 1-1,-1-1 0,0 1 1,0 0-1,-1 0 1,1 0-1,-2 1 0,1 0 1,-1 0-1,-9-6 0,14 11 18,0 0-1,1 0 0,-1-1 0,0 1 0,1 1 0,-1-1 0,0 0 1,0 0-1,0 1 0,0-1 0,0 1 0,0-1 0,1 1 1,-1 0-1,0 0 0,0 0 0,0 0 0,0 0 0,0 0 1,0 1-1,0-1 0,0 1 0,0-1 0,0 1 0,0 0 0,0-1 1,1 1-1,-1 0 0,0 0 0,1 0 0,-1 1 0,1-1 1,-1 0-1,1 1 0,-1-1 0,1 1 0,0-1 0,0 1 0,0-1 1,0 1-1,0 0 0,0 0 0,0 0 0,0-1 0,1 1 1,-1 3-1,-4 9 24,2 0 0,0 1 0,0 0 0,0 25 0,2-23 31,0-1-1,2 1 0,0-1 1,1 1-1,0-1 0,1 0 0,9 27 1,-10-38-54,1 1 0,-1 0 0,1-1 1,0 0-1,0 1 0,1-1 0,0 0 1,0-1-1,0 1 0,0-1 0,1 0 1,-1 0-1,1 0 0,0 0 0,0-1 1,1 0-1,-1 0 0,1 0 0,-1-1 1,1 0-1,0 0 0,0 0 0,11 1 1,-8-2-206,0-1 0,0 1 0,0-2 0,-1 1 0,1-1 0,0-1 0,0 1 0,-1-2 0,1 1 0,-1-1 0,0 0 0,1-1 0,9-6 0,-6 3-1357,0-2 1,0 1-1,-1-2 0,13-13 0,22-28-12219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7.224"/>
    </inkml:context>
    <inkml:brush xml:id="br0">
      <inkml:brushProperty name="width" value="0.025" units="cm"/>
      <inkml:brushProperty name="height" value="0.025" units="cm"/>
    </inkml:brush>
  </inkml:definitions>
  <inkml:trace contextRef="#ctx0" brushRef="#br0">169 31 11851,'0'0'11552,"-9"-6"-10313,5 3-1147,2 0-36,-1 1 1,1 0-1,-1 1 1,1-1-1,-1 0 1,0 1 0,0-1-1,1 1 1,-1 0-1,0 0 1,0 0-1,0 0 1,-1 1-1,1-1 1,0 1 0,0 0-1,0 0 1,0 0-1,0 0 1,0 0-1,0 1 1,-1-1-1,1 1 1,0 0 0,0 0-1,0 0 1,1 0-1,-1 1 1,-5 2-1,3 0-3,0 0 0,0 0 0,0 1 0,1 0 0,-1 0 0,1 0 0,0 0 0,1 0-1,-1 1 1,1 0 0,0 0 0,1 0 0,-1 0 0,1 0 0,0 0 0,1 1 0,0-1 0,0 1-1,0-1 1,0 1 0,2 11 0,0-16-170,0 0 0,0 0 0,0-1 0,0 1 0,0-1 0,1 1 0,-1-1 0,1 1 0,-1-1 0,1 0 0,0 1 0,-1-1 0,1 0 0,0 0 0,0-1 0,0 1 0,0 0 0,0 0 0,0-1 0,0 1 0,0-1 0,0 0 0,0 0 0,0 1 0,0-1 0,0-1 0,4 1 0,5 0-2049,0-1-1,0 0 0,0 0 0,11-3 1,17-10-9846</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4.536"/>
    </inkml:context>
    <inkml:brush xml:id="br0">
      <inkml:brushProperty name="width" value="0.025" units="cm"/>
      <inkml:brushProperty name="height" value="0.025" units="cm"/>
    </inkml:brush>
  </inkml:definitions>
  <inkml:trace contextRef="#ctx0" brushRef="#br0">1 0 6566,'0'0'-416</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5.173"/>
    </inkml:context>
    <inkml:brush xml:id="br0">
      <inkml:brushProperty name="width" value="0.025" units="cm"/>
      <inkml:brushProperty name="height" value="0.025" units="cm"/>
    </inkml:brush>
  </inkml:definitions>
  <inkml:trace contextRef="#ctx0" brushRef="#br0">0 216 12268,'0'0'4238,"2"12"-2588,1 6-1100,2 0 1,0 0 0,1 0-1,10 19 1,-13-30-297,1 0 1,0 0-1,0-1 1,1 1-1,-1-1 1,11 10-1,-13-14-199,0 0-1,1-1 1,-1 1-1,1 0 0,-1-1 1,1 1-1,-1-1 1,1 0-1,0 0 0,0 0 1,0 0-1,-1-1 0,1 1 1,0-1-1,0 1 1,0-1-1,0 0 0,5-1 1,-4 0 29,0-1-1,0 0 1,0 0 0,0 0 0,-1 0 0,1-1-1,-1 1 1,1-1 0,-1 0 0,0 0 0,0 0-1,0-1 1,0 1 0,-1-1 0,0 1 0,1-1-1,-1 0 1,0 0 0,-1 0 0,3-6 0,3-8 72,-1-1 1,-1 0-1,4-22 1,-2-82 2833,-6 137-2970,1 0 1,1 1-1,0-2 1,0 1-1,2 0 1,8 20 0,-13-34-12,1 1 0,-1 0 0,0 0 0,1 0 0,-1 0 1,1-1-1,-1 1 0,1 0 0,-1 0 0,1-1 0,-1 1 0,1 0 1,0-1-1,-1 1 0,1-1 0,0 1 0,-1 0 0,1-1 0,0 0 1,0 1-1,0-1 0,0 1 0,-1-1 0,1 0 0,0 0 0,0 0 1,1 1-1,0-2 21,-1 1 0,0-1 0,0 1 0,1-1 0,-1 0 0,0 0 0,0 1 0,0-1 1,0 0-1,0 0 0,0 0 0,0 0 0,0 0 0,0 0 0,1-3 0,21-47 610,-8-13-501,-12 49-113,1-1 1,0 1 0,9-25 0,-12 39-29,-1 0 0,0 1 0,0-1 0,0 1 0,1-1 0,-1 1 0,0-1 0,0 0 0,1 1 0,-1-1 0,0 1 0,1-1 0,-1 1 0,1 0 0,-1-1 0,1 1 1,-1-1-1,1 1 0,-1 0 0,1-1 0,-1 1 0,1 0 0,-1 0 0,1-1 0,0 1 0,-1 0 0,1 0 0,-1 0 0,1 0 0,0 0 0,-1 0 0,1 0 1,-1 0-1,1 0 0,0 0 0,-1 0 0,1 0 0,-1 0 0,1 0 0,0 1 0,-1-1 0,1 0 0,-1 0 0,1 1 0,-1-1 0,1 0 0,-1 1 0,1-1 0,-1 1 1,1-1-1,-1 0 0,1 1 0,-1-1 0,0 1 0,1-1 0,-1 1 0,0 0 0,1-1 0,-1 1 0,0-1 0,0 2 0,22 42-153,-19-36 148,-2-7 12,26 47 33,-27-47-38,0-1 0,1 1 0,-1 0 0,0 0 0,1-1 0,-1 1 0,1 0 0,-1-1 0,1 1 0,-1 0 0,1-1 0,0 1 0,-1-1 0,1 1 0,0-1 0,-1 1 0,1-1 0,0 0 0,0 1 0,-1-1 0,1 0 0,0 1 0,0-1 0,0 0 0,-1 0 0,1 0 0,0 0 0,0 0 0,0 0 0,0 0 0,-1 0 0,1 0 0,0 0 0,0 0 0,0-1 0,-1 1 0,1 0 0,0-1 0,0 1 0,0 0 0,-1-1 0,1 1 0,0-1 0,-1 1 0,1-1 0,0 1 0,-1-1-1,1 0 1,-1 1 0,1-1 0,-1 0 0,1 1 0,-1-1 0,0 0 0,1 0 0,-1 1 0,1-2 0,23-65-3842,-5 14-7845,-11 35 5206</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5.866"/>
    </inkml:context>
    <inkml:brush xml:id="br0">
      <inkml:brushProperty name="width" value="0.025" units="cm"/>
      <inkml:brushProperty name="height" value="0.025" units="cm"/>
    </inkml:brush>
  </inkml:definitions>
  <inkml:trace contextRef="#ctx0" brushRef="#br0">18 266 8104,'0'0'11039,"-2"-8"-9795,0-2-1091,-5-14 1137,5 26-689,1 18-397,1-15-209,2 33 136,-2-37-122,0 0-1,0 0 1,0 0 0,0-1-1,0 1 1,1 0 0,-1 0-1,0 0 1,0 0-1,1 0 1,-1-1 0,1 1-1,-1 0 1,0 0 0,1-1-1,0 1 1,-1 0-1,1-1 1,-1 1 0,1 0-1,0-1 1,-1 1 0,1-1-1,0 1 1,0-1-1,-1 1 1,1-1 0,0 0-1,0 1 1,0-1 0,-1 0-1,3 1 1,-2-2 4,1 0 1,-1 0-1,1 0 0,-1-1 1,0 1-1,0 0 0,1 0 1,-1-1-1,0 1 0,0-1 1,0 1-1,-1-1 1,1 1-1,0-1 0,0 0 1,-1 1-1,1-1 0,-1 0 1,0 1-1,1-1 1,-1 0-1,0 0 0,0-2 1,3-46 460,-7 54-238,-1 0 0,1 1 1,0-1-1,0 1 0,0 0 0,1 0 0,0 0 0,0 1 0,0-1 0,0 1 1,1 0-1,-3 9 0,6-9-236,0 0 0,1 0 0,-1 1 1,1-1-1,0 0 0,4 6 0,-6-10 2,1-1-1,-1 0 0,0 1 1,1-1-1,0 0 1,-1 1-1,1-1 1,0 0-1,0 0 0,-1 1 1,1-1-1,0 0 1,0 0-1,0 0 0,0 0 1,1 0-1,-1 0 1,0-1-1,0 1 0,0 0 1,1-1-1,-1 1 1,0 0-1,1-1 1,-1 0-1,1 1 0,-1-1 1,1 0-1,-1 0 1,0 0-1,1 1 0,1-2 1,-1 0 11,0 0 0,-1-1 0,1 1 0,0-1 0,-1 1 0,1-1 0,-1 0 0,0 0 0,0 0 0,1 1 0,-1-1 0,0 0 0,-1 0 0,1-1 0,0 1 0,0 0 1,-1 0-1,0 0 0,1-3 0,4-51 38,-4 38-5,-1 12-40,7-32-17,3 31-4,9 16 8,-18-8 7,1 1 0,1 0 0,-1 0 0,0 0 0,1 0 0,-1 0 0,0 1 0,0-1 0,-1 1 0,1-1 0,0 1 0,-1 0 0,0 0 0,0-1 0,0 1 0,1 4 0,-2-7 43,1-43 149,-2 35-297,2-1 1,-1 1-1,1 0 1,1-1 0,-1 1-1,1 0 1,1 0-1,0 0 1,0 0-1,0 0 1,1 1 0,0 0-1,1-1 1,-1 1-1,12-12 1,8-13-5141,-12 8-2771,-2-2-3840</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6.209"/>
    </inkml:context>
    <inkml:brush xml:id="br0">
      <inkml:brushProperty name="width" value="0.025" units="cm"/>
      <inkml:brushProperty name="height" value="0.025" units="cm"/>
    </inkml:brush>
  </inkml:definitions>
  <inkml:trace contextRef="#ctx0" brushRef="#br0">1 21 15310,'0'0'8494,"-1"9"-8088,1 7-190,1 0 1,0 1-1,1-2 1,1 1-1,0 0 1,1 0-1,1-1 1,10 24-1,-10-28-162,31 65-27,-34-72 22,-1-1-1,1 0 0,0 0 0,0 0 1,0 0-1,1 0 0,-1 0 0,1-1 1,-1 1-1,1-1 0,0 0 0,0 0 1,0 0-1,0 0 0,1 0 1,-1-1-1,0 1 0,7 1 0,-8-3 17,0-1-1,0 1 1,0-1 0,0 1-1,-1-1 1,1 1-1,0-1 1,0 0-1,0 0 1,-1 0-1,1 0 1,-1 0 0,1-1-1,-1 1 1,1 0-1,-1-1 1,1 1-1,-1-1 1,0 1-1,0-1 1,0 1 0,0-1-1,0 0 1,0 0-1,-1 0 1,1 1-1,0-1 1,-1 0 0,1 0-1,-1 0 1,0-3-1,3-9 215,-1-1-1,0-27 1,-2 38-239,2-29 148,-2-61 459,-1 86-611,0 0 0,0 0 0,0 0 0,-1 0 0,0 1 0,-1-1 0,0 1 0,0-1 1,-4-6-1,4 24-1843,0 0-1,1 0 1,0 1 0,0 13 0,0-11-507,-3 13-3889</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6.585"/>
    </inkml:context>
    <inkml:brush xml:id="br0">
      <inkml:brushProperty name="width" value="0.025" units="cm"/>
      <inkml:brushProperty name="height" value="0.025" units="cm"/>
    </inkml:brush>
  </inkml:definitions>
  <inkml:trace contextRef="#ctx0" brushRef="#br0">1 132 9929,'0'0'12716,"48"14"-11851,-39-14-737,2-7-192,-2-3-1761,0-3-2820,2-3-4195</inkml:trace>
  <inkml:trace contextRef="#ctx0" brushRef="#br0" timeOffset="1">113 1 5125,'0'0'-192</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6.958"/>
    </inkml:context>
    <inkml:brush xml:id="br0">
      <inkml:brushProperty name="width" value="0.025" units="cm"/>
      <inkml:brushProperty name="height" value="0.025" units="cm"/>
    </inkml:brush>
  </inkml:definitions>
  <inkml:trace contextRef="#ctx0" brushRef="#br0">51 183 11915,'-13'9'1508,"-8"4"381,4-9 5279,25-21-3735,17-8-2977,-12 12-176,-6 7-273,0-1 1,-1-1-1,0 1 0,-1-1 0,1 0 1,-2 0-1,1 0 0,-1-1 0,0 0 1,-1 1-1,0-1 0,0-1 0,2-15 1,-5 25-12,0 0 0,0-1 0,0 1 0,0-1 0,0 1 0,0-1 0,0 1 0,0-1 0,0 1 0,0 0 0,0-1 0,0 1 0,0-1 0,0 1 0,-1-1 0,1 1 0,0 0 0,0-1 0,0 1 0,-1-1 1,1 1-1,0 0 0,0-1 0,-1 1 0,1 0 0,0-1 0,-1 1 0,1 0 0,0 0 0,-1-1 0,1 1 0,-1 0 0,1 0 0,-1-1 0,-14 9-98,-11 22 6,20-16 107,0 0 0,2 0-1,0 1 1,0 0 0,2 0-1,0 0 1,0 0 0,1 0-1,2 20 1,-1-34-6,0 1-1,0-1 1,-1 1-1,1-1 1,1 1-1,-1-1 1,0 1 0,0-1-1,0 1 1,1-1-1,-1 1 1,1-1-1,-1 0 1,1 1 0,0-1-1,-1 0 1,1 1-1,0-1 1,0 0-1,0 0 1,0 0-1,0 1 1,0-1 0,0 0-1,1-1 1,-1 1-1,0 0 1,0 0-1,1 0 1,-1-1 0,1 1-1,-1-1 1,0 1-1,1-1 1,-1 1-1,1-1 1,-1 0-1,1 0 1,1 0 0,1 0-43,-1-1 1,0 1 0,0-1 0,0 0 0,0 0 0,0 0 0,0 0 0,0 0-1,0-1 1,0 0 0,-1 1 0,1-1 0,0 0 0,-1 0 0,0 0 0,1-1-1,3-4 1,-1-1-618,0 0-1,-1 0 1,0-1-1,0 1 0,4-14 1,-3 3-2004,-1 0 0,-1 0 1,1-31-1,-3-7-2882</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7.549"/>
    </inkml:context>
    <inkml:brush xml:id="br0">
      <inkml:brushProperty name="width" value="0.025" units="cm"/>
      <inkml:brushProperty name="height" value="0.025" units="cm"/>
    </inkml:brush>
  </inkml:definitions>
  <inkml:trace contextRef="#ctx0" brushRef="#br0">3 0 13773,'0'0'7372,"0"14"-5802,-2 11-972,2 0 1,1 0 0,0-1-1,2 1 1,1-1-1,1 1 1,16 44-1,-13-53-656,0-1-1,1-1 0,1 0 0,0 0 1,1 0-1,0-2 0,1 1 1,24 18-1,-36-31 53,0 0 1,0 0 0,0-1-1,0 1 1,0 0 0,0 0-1,0 0 1,0 0-1,0-1 1,0 1 0,0 0-1,0 0 1,0 0-1,0 0 1,0 0 0,1-1-1,-1 1 1,0 0 0,0 0-1,0 0 1,0 0-1,0 0 1,0 0 0,0 0-1,1-1 1,-1 1-1,0 0 1,0 0 0,0 0-1,0 0 1,0 0-1,1 0 1,-1 0 0,0 0-1,0 0 1,0 0 0,0 0-1,1 0 1,-1 0-1,0 0 1,0 0 0,0 0-1,0 0 1,1 0-1,-1 0 1,0 0 0,0 0-1,0 0 1,0 0 0,0 1-1,1-1 1,-1 0-1,0 0 1,0 0 0,0 0-1,0 0 1,0 0-1,0 0 1,1 1 0,-1-1-1,0 0 1,0 0 0,0 0-1,0 0 1,0 0-1,0 1 1,0-1 0,0 0-1,0 0 1,-7-18-26,-16-20 113,7 20 254,-1 0 0,-30-25-1,-1 0 2043,48 42-2382,1 1 1,-1 0-1,0-1 1,0 1-1,0-1 1,1 1 0,-1-1-1,0 1 1,0 0-1,1-1 1,-1 1-1,0 0 1,1-1-1,-1 1 1,0 0-1,1-1 1,-1 1-1,0 0 1,1 0-1,-1-1 1,1 1 0,-1 0-1,1 0 1,-1 0-1,0 0 1,1 0-1,-1-1 1,1 1-1,-1 0 1,1 0-1,-1 0 1,1 0-1,-1 0 1,1 0 0,-1 1-1,1-1 1,-1 0-1,0 0 1,1 0-1,39-4-1792,-17 2-316,-18 2 1488,0-1 0,-1 0 0,1 0 0,0 0 0,0-1 0,-1 1 0,1-1-1,-1 0 1,0 0 0,1-1 0,5-4 0,5-17-257,-13-13 5797,-2 36-4788,0 1 0,0-1-1,0 1 1,0-1 0,0 1 0,0-1-1,0 1 1,0-1 0,0 1-1,0-1 1,0 1 0,0-1 0,0 1-1,-1-1 1,1 1 0,0 0-1,0-1 1,-1 1 0,1-1 0,0 1-1,-1 0 1,1-1 0,0 1-1,-1 0 1,1-1 0,-1 1-1,1 0 1,0-1 0,-1 1 0,1 0-1,-1 0 1,1 0 0,-1-1-1,1 1 1,-1 0 0,1 0 0,-1 0-1,0 0-81,1 1 1,-1-1-1,0 0 0,1 1 0,-1-1 0,1 1 1,-1-1-1,1 1 0,-1-1 0,1 1 0,-1-1 1,1 1-1,0-1 0,-1 1 0,1 0 0,0-1 1,-1 1-1,1 0 0,0-1 0,0 1 0,0 0 0,0-1 1,-1 1-1,1 0 0,0-1 0,0 1 0,0 0 1,1 0-1,-1 3-46,0-1 1,1 1 0,0-1-1,0 0 1,0 1-1,0-1 1,1 0-1,-1 0 1,1 0 0,-1 0-1,1 0 1,0 0-1,0 0 1,1-1 0,-1 1-1,1-1 1,-1 0-1,1 1 1,0-1-1,-1 0 1,1 0 0,0-1-1,0 1 1,1-1-1,-1 1 1,0-1 0,0 0-1,6 1 1,7 2-55,1-1 1,-1 0-1,1-1 0,27 0 1,-44-3 52,1 1 1,0 0-1,-1 0 0,1 0 1,-1 0-1,1 1 1,-1-1-1,1 0 0,0 0 1,-1 0-1,1 0 0,-1 0 1,1 1-1,-1-1 1,1 0-1,-1 1 0,1-1 1,-1 0-1,0 1 0,1-1 1,-1 0-1,1 1 0,-1-1 1,0 1-1,1-1 1,-1 1-1,0-1 0,1 1 1,-1-1-1,0 1 0,0-1 1,0 1-1,1-1 1,-1 2-1,-5 23 324,-21 21 732,25-45-1100,-5 7 70,-1 0-1,0-1 1,-1 0-1,-14 11 1,-3-9-5554,16-9-1491</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8.350"/>
    </inkml:context>
    <inkml:brush xml:id="br0">
      <inkml:brushProperty name="width" value="0.025" units="cm"/>
      <inkml:brushProperty name="height" value="0.025" units="cm"/>
    </inkml:brush>
  </inkml:definitions>
  <inkml:trace contextRef="#ctx0" brushRef="#br0">62 105 15054,'-10'12'820,"2"0"-1,0 1 1,0 1 0,-7 18-1,13-27-678,0-1-1,0 1 0,0 0 0,1 0 0,0 0 0,0 0 0,0 1 1,1-1-1,-1 0 0,1 0 0,1 0 0,-1 1 0,1-1 1,0 0-1,0 0 0,2 7 0,-2-11-102,-1 1 1,1-1-1,0 1 0,0-1 1,0 0-1,0 1 0,0-1 1,0 0-1,0 0 0,0 0 0,0 0 1,1 0-1,-1 0 0,0 0 1,1 0-1,-1 0 0,0 0 1,1-1-1,-1 1 0,1-1 1,0 1-1,-1-1 0,1 1 0,-1-1 1,1 0-1,0 0 0,-1 0 1,1 0-1,-1 0 0,1 0 1,0 0-1,-1-1 0,1 1 1,-1-1-1,1 1 0,-1-1 0,1 1 1,2-2-1,0-1 119,1 1 0,-1-1 0,1 0-1,-1 0 1,0 0 0,0-1 0,-1 0 0,1 0-1,-1 0 1,6-8 0,1-7 45,-2-1 1,0-1-1,-1 0 1,-1 0-1,-1 0 0,-1-1 1,0 1-1,-2-1 0,-1 0 1,-1-23-1,4 65-231,1-1-1,0 0 0,2-1 1,0 0-1,11 20 0,-10-19-69,-4-11-254,-1-1 0,2 1 0,-1-1 0,1 0 0,9 10 1,-13-15 231,0-1 0,0 0 0,0 0 1,0 0-1,0 0 0,0 0 0,0 0 1,0 0-1,0-1 0,0 1 1,1 0-1,-1-1 0,0 1 0,1-1 1,-1 1-1,0-1 0,1 1 0,-1-1 1,0 0-1,1 0 0,-1 0 1,1 0-1,-1 0 0,1 0 0,-1 0 1,0 0-1,1 0 0,-1-1 0,0 1 1,1-1-1,-1 1 0,0-1 1,1 1-1,-1-1 0,0 0 0,0 0 1,0 0-1,1 1 0,-1-1 1,0 0-1,0 0 0,1-3 0,2-2-860,0 0 0,-1 0 1,0-1-1,0 0 0,0 1 0,-1-1 0,2-12 0,2-25-5633</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8.680"/>
    </inkml:context>
    <inkml:brush xml:id="br0">
      <inkml:brushProperty name="width" value="0.025" units="cm"/>
      <inkml:brushProperty name="height" value="0.025" units="cm"/>
    </inkml:brush>
  </inkml:definitions>
  <inkml:trace contextRef="#ctx0" brushRef="#br0">66 1 9673,'0'0'12428,"-8"2"-10848,6-1-1526,0-1 1,-1 1-1,1 0 0,0 0 1,0 0-1,0 0 0,0 1 0,0-1 1,0 0-1,0 1 0,0-1 1,1 1-1,-1 0 0,1 0 1,-1 0-1,1-1 0,-1 1 0,0 3 1,-1 2 27,0 1 1,1 0-1,0 0 1,0 0-1,0 10 1,-5 90 424,7-108-509,0 1 0,0-1 1,1 0-1,-1 1 0,0-1 0,0 0 1,0 0-1,1 1 0,-1-1 0,0 0 0,1 0 1,-1 1-1,0-1 0,0 0 0,1 0 0,-1 0 1,0 0-1,1 0 0,-1 1 0,0-1 1,1 0-1,-1 0 0,0 0 0,1 0 0,-1 0 1,1 0-1,-1 0 0,0 0 0,1 0 1,-1 0-1,0 0 0,1-1 0,-1 1 0,0 0 1,1 0-1,-1 0 0,0 0 0,1 0 0,-1-1 1,0 1-1,0 0 0,1 0 0,-1-1 1,0 1-1,0 0 0,1 0 0,-1-1 0,17-10 3,15-19-34,49-41-1989,-73 64 1791,1 1 0,0 0 0,1 1 0,-1-1 0,1 2 0,0 0 0,17-5 0,-26 9 265,0-1-1,0 1 1,0 0-1,0-1 1,0 1-1,0 0 1,0 0-1,0 0 1,0 0-1,0 0 1,0 0-1,1 0 1,-1 0-1,0 0 1,0 1-1,0-1 1,0 0-1,0 1 1,0-1-1,0 1 1,0-1-1,0 1 1,-1-1-1,1 1 1,0 0-1,0 0 1,0-1-1,-1 1 1,1 0-1,1 1 1,-1 1 94,-1-1 0,1 1 0,0-1 0,-1 1 1,0 0-1,1-1 0,-1 1 0,0-1 0,-1 1 0,1 0 1,0-1-1,-1 4 0,-3 9 438,0 0 1,-1 0-1,-9 18 0,13-32-531,-36 68 1395,35-64-1377,-2-1 1,1 1-1,-1 0 0,1-1 0,-1 0 0,0 0 1,-1 0-1,1 0 0,-1-1 0,1 0 0,-8 4 1,12-7-136,-1 0 1,1 0 0,0 0 0,-1 0 0,1 0 0,-1 0-1,1 0 1,-1 0 0,1 0 0,-1 0 0,1 0 0,0 0-1,-1 0 1,1 0 0,-1-1 0,1 1 0,0 0 0,-1 0-1,1-1 1,0 1 0,-1 0 0,1 0 0,0-1 0,-1 1-1,1 0 1,0-1 0,-1 1 0,1 0 0,0-1 0,0 1-1,0 0 1,-1-1 0,1 1 0,0-1 0,0 1 0,0-1 0,0 1-1,0 0 1,0-1 0,0 1 0,0-1 0,0 1 0,0-1-1,0 1 1,0 0 0,0-1 0,0 0 0,1-27-4270,-1 25 3453,5-28-5914</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9.210"/>
    </inkml:context>
    <inkml:brush xml:id="br0">
      <inkml:brushProperty name="width" value="0.025" units="cm"/>
      <inkml:brushProperty name="height" value="0.025" units="cm"/>
    </inkml:brush>
  </inkml:definitions>
  <inkml:trace contextRef="#ctx0" brushRef="#br0">73 0 14414,'0'0'5867,"-8"8"-4426,4-5-1403,0 1 1,0 0-1,0 0 1,0 0-1,1 0 1,0 1-1,0-1 1,0 1-1,1 0 1,-1 0-1,1 0 1,0 0-1,1 0 1,-1 0-1,1 1 1,0-1-1,0 0 1,0 7-1,7-66 1767,1 31 40,-14 35 153,4-5-1985,-1 0-1,1-1 1,1 1-1,-1 0 1,1 1-1,1-1 0,-1 0 1,1 0-1,0 1 1,1-1-1,0 1 1,0-1-1,0 1 1,4 12-1,-3-19-16,0 1 1,0-1-1,1 1 0,-1-1 1,0 0-1,1 1 0,0-1 1,-1 0-1,1 0 0,0 0 1,-1 0-1,1 0 0,0-1 1,0 1-1,0 0 0,0-1 1,0 1-1,0-1 0,-1 0 1,1 0-1,0 0 0,0 0 1,0 0-1,4-1 0,49-6-5,-26-2-88,-21 5 60,1 1 0,-1 1 1,1 0-1,-1 0 0,1 1 0,0 0 1,0 0-1,-1 1 0,10 0 0,-17 1 59,-1-1-1,0 1 0,1-1 1,-1 0-1,0 1 0,1-1 1,-1 1-1,0-1 0,0 1 1,0-1-1,1 1 0,-1-1 1,0 1-1,0 0 0,0-1 1,0 1-1,0-1 1,0 1-1,0-1 0,0 1 1,0-1-1,0 1 0,0-1 1,-1 1-1,1 0 0,0-1 1,0 1-1,0-1 0,-1 1 1,1-1-1,0 1 0,-1-1 1,1 0-1,0 1 0,-1-1 1,0 1-1,-10 18 470,-3-5-36,-1 0 0,-22 15 0,31-24-515,-1 0 1,0-1-1,0 0 0,0 0 1,0-1-1,0 0 0,-1 0 1,-14 3-1,22-6-59,0 0 0,-1 0 0,1 0 0,0 0 0,-1 0 1,1 0-1,0 0 0,0 0 0,-1 0 0,1-1 0,0 1 0,0 0 0,-1 0 0,1 0 0,0 0 1,0 0-1,-1-1 0,1 1 0,0 0 0,0 0 0,0-1 0,-1 1 0,1 0 0,0 0 1,0-1-1,0 1 0,0 0 0,0 0 0,0-1 0,-1 1 0,1 0 0,0 0 0,0-1 0,0 1 1,0 0-1,0-1 0,0 1 0,0 0 0,0 0 0,0-1 0,0 1 0,0 0 0,1-1 1,-1 1-1,0 0 0,0 0 0,0-1 0,0 1 0,0 0 0,0 0 0,1-1 0,-1 1 0,0 0 1,9-19-3991,-8 17 3272,11-22-5937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0:29.274"/>
    </inkml:context>
    <inkml:brush xml:id="br0">
      <inkml:brushProperty name="width" value="0.025" units="cm"/>
      <inkml:brushProperty name="height" value="0.025" units="cm"/>
    </inkml:brush>
  </inkml:definitions>
  <inkml:trace contextRef="#ctx0" brushRef="#br0">224 134 4068,'-12'4'256,"-20"9"-98,-74 27 316,95-37 478,-1 0 0,0-1 0,0 0 0,-14 0 0,26-2-525,33 16-96,-10-4-264,1-2 0,0 0-1,0-1 1,1-2 0,50 9 0,133 2 921,-35-6 15,-5 12-612,-42-5-194,167 5-1,-164-29-34,133-23-1,-69 6 13,292 8-50,-8 1 195,365-81 52,-327 32-224,-171 22-135,221-23 38,0 33-6,-307 27 158,460 7 402,-572 3-357,69 2 2971,-213-9-3401,0-1-1,0 1 1,1-1-1,-1 0 1,0 1-1,0-1 1,0 0-1,0-1 1,0 1-1,0 0 1,3-3-1,17-8-6358,-15 11-99</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7.675"/>
    </inkml:context>
    <inkml:brush xml:id="br0">
      <inkml:brushProperty name="width" value="0.025" units="cm"/>
      <inkml:brushProperty name="height" value="0.025" units="cm"/>
    </inkml:brush>
  </inkml:definitions>
  <inkml:trace contextRef="#ctx0" brushRef="#br0">100 0 13805,'0'0'4511,"-9"5"-3230,4-2-1107,-1 0 1,2 0-1,-1 1 0,0-1 0,1 1 0,-1 0 1,1 0-1,0 1 0,1-1 0,-1 1 0,1 0 1,0 0-1,0 0 0,0 0 0,1 0 0,0 1 1,0-1-1,-3 12 0,-2 17 452,2 0 0,1 0 0,2 1 0,2 48 0,0-39-590,0-44-18,0-1 0,0 1 1,1 0-1,-1 0 0,0 0 0,0 0 1,0 0-1,0 0 0,0 0 1,0 0-1,0 0 0,0 0 0,0 0 1,0 0-1,1 0 0,-1 0 1,0 0-1,0 0 0,0 0 0,0 0 1,0 0-1,0 0 0,0 0 1,0 0-1,0 0 0,1 0 0,-1 0 1,0 0-1,0 0 0,0 0 0,0 1 1,0-1-1,0 0 0,0 0 1,0 0-1,0 0 0,0 0 0,0 0 1,0 0-1,0 0 0,1 0 1,-1 0-1,7-18 325,6-31-191,-10-49-456,-2 102 308,-1 0 1,1 0 0,0 0 0,0-1 0,0 1-1,0-1 1,1 1 0,-1-1 0,1 1 0,0-1 0,0 0-1,1 1 1,-1-1 0,0-1 0,1 1 0,0 0-1,0 0 1,0-1 0,0 0 0,0 0 0,0 0-1,0 0 1,1 0 0,-1 0 0,1-1 0,-1 0-1,1 1 1,0-1 0,5 0 0,-2 1 54,-1-1 0,0 0 0,0 0 0,1-1 0,-1 1 0,1-1 0,-1-1 0,0 1 0,1-1 0,-1 0 0,0-1 0,0 0 0,0 0 0,0 0 0,0 0 0,0-1 0,8-5 0,26-34 337,-14 13-301,-42 84-68,14-48 58,1 0 0,0 1 0,0-1 0,0 0 0,1 1 0,0 9 0,0-16-123,0 0-1,0 0 1,0 0 0,0 0-1,0 0 1,0 0 0,0 0-1,0 0 1,1 0 0,-1 0 0,0 0-1,1 0 1,-1 0 0,1 0-1,-1-1 1,1 1 0,-1 0-1,1 0 1,-1 0 0,1-1 0,0 1-1,-1 0 1,1-1 0,0 1-1,0-1 1,-1 1 0,1-1-1,0 1 1,0-1 0,0 1 0,0-1-1,0 0 1,0 1 0,0-1-1,0 0 1,-1 0 0,1 0-1,0 0 1,0 0 0,0 0 0,0 0-1,0 0 1,0 0 0,0 0-1,0-1 1,0 1 0,0 0-1,0-1 1,0 1 0,0 0 0,-1-1-1,1 1 1,0-1 0,0 0-1,0 1 1,-1-1 0,1 1 0,0-1-1,0-1 1,5-3-1111,-1-1-1,0 1 1,-1-1-1,0 0 1,1 0 0,-2-1-1,1 1 1,-1-1-1,0 0 1,0 1 0,-1-2-1,2-8 1,3-22-3581</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29.774"/>
    </inkml:context>
    <inkml:brush xml:id="br0">
      <inkml:brushProperty name="width" value="0.025" units="cm"/>
      <inkml:brushProperty name="height" value="0.025" units="cm"/>
    </inkml:brush>
  </inkml:definitions>
  <inkml:trace contextRef="#ctx0" brushRef="#br0">6 350 17713,'0'0'7372,"-2"8"-7030,1-4-274,0 0 0,1 0 0,-1 0 0,1 0 0,0 0 0,0 0 0,0 0-1,0 0 1,1 0 0,0 0 0,-1 0 0,2 0 0,1 5 0,-2-6-38,1-1 1,-1 0-1,1 0 0,-1 0 0,1 0 0,0 0 0,0 0 0,0 0 0,0 0 1,0-1-1,0 1 0,1-1 0,-1 1 0,0-1 0,1 0 0,-1 0 1,1 0-1,-1 0 0,1-1 0,-1 1 0,1-1 0,0 1 0,-1-1 0,1 0 1,4 0-1,-3-1-44,-1 1 0,1-1 0,0 0 0,0 0 0,-1 0 1,1 0-1,-1 0 0,1-1 0,-1 0 0,0 0 0,1 0 0,-1 0 1,0 0-1,0 0 0,0-1 0,-1 0 0,1 1 0,-1-1 0,1 0 1,-1 0-1,0-1 0,2-4 0,5-7-72,-2-2 1,0 1-1,7-25 1,-12 35 84,-2 6 8,0-1 1,0 1-1,0 0 0,0-1 1,0 1-1,0 0 1,0-1-1,0 1 1,1 0-1,-1-1 1,0 1-1,0 0 0,0 0 1,0-1-1,1 1 1,-1 0-1,0 0 1,0-1-1,1 1 0,-1 0 1,0 0-1,0 0 1,1-1-1,-1 1 1,0 0-1,0 0 0,1 0 1,-1 0-1,0 0 1,1 0-1,-1-1 1,0 1-1,1 0 0,-1 0 1,0 0-1,1 0 1,-1 0-1,0 0 1,1 1-1,-1-1 1,0 0-1,1 0 0,-1 0 1,0 0-1,1 0 1,-1 0-1,0 0 1,0 1-1,1-1 0,-1 0 1,0 0-1,0 0 1,1 1-1,-1-1 1,0 0-1,0 0 0,1 1 1,-1-1-1,0 0 1,0 1-1,0-1 1,16 24 368,-11-17-226,-4-6-121,0 0 0,0 0 0,0 0 0,0 0 0,0 0 0,0 0 0,1 0 0,-1 0-1,0 0 1,1-1 0,-1 1 0,0-1 0,1 1 0,-1-1 0,1 1 0,-1-1 0,1 0 0,-1 0-1,1 0 1,-1 0 0,1 0 0,-1 0 0,1 0 0,-1 0 0,1 0 0,-1-1 0,1 1 0,-1-1-1,1 1 1,-1-1 0,0 0 0,1 1 0,-1-1 0,0 0 0,1 0 0,-1 0 0,0 0 0,0 0-1,0 0 1,0 0 0,1-2 0,6-6 41,0-1 1,0 1-1,12-22 0,-16 23-70,9-14 35,-8 12-105,0 1 0,0-1 1,1 2-1,0-1 0,0 1 1,1-1-1,0 2 0,1-1 1,11-8-1,-19 15 75,1 1 0,-1 0-1,1 0 1,-1 0 0,0 0 0,1 0-1,-1-1 1,0 1 0,1 0 0,-1 0-1,1 0 1,-1 0 0,0 0 0,1 0-1,-1 0 1,1 1 0,-1-1 0,0 0-1,1 0 1,-1 0 0,1 0 0,-1 0-1,0 1 1,1-1 0,-1 0 0,0 0-1,0 1 1,1-1 0,-1 0 0,0 0 0,1 1-1,-1-1 1,0 0 0,0 1 0,1-1-1,6 19 262,5 6 232,-11-25-479,-1 1 0,1-1-1,0 0 1,0 1 0,0-1-1,0 0 1,-1 0 0,1 1-1,0-1 1,0 0 0,0 0-1,0 0 1,0 0-1,-1 0 1,1 0 0,0-1-1,0 1 1,0 0 0,0 0-1,-1-1 1,1 1 0,0 0-1,0-1 1,0 1 0,-1-1-1,1 1 1,0-1 0,-1 1-1,1-1 1,0 1 0,-1-1-1,1 0 1,0 0 0,10-10 140,-1 0 1,0-1-1,-1 0 1,0 0 0,10-19-1,-12 18-274,1 0 0,1 1 0,0-1 0,0 2 0,18-17 0,-26 27 96,0 0 0,-1 0 0,1 0 0,0 0 0,0 1 0,0-1 0,-1 0 0,1 0 0,0 1 0,0-1 0,0 1 0,0-1 0,0 1 0,0-1 1,0 1-1,0 0 0,1-1 0,-1 1 0,0 0 0,0 0 0,0 0 0,0 0 0,0 0 0,0 0 0,0 0 0,1 0 0,-1 0 0,0 0 0,0 1 0,0-1 1,0 1-1,0-1 0,2 2 0,-1 0 15,0 1 1,0 0 0,-1 0 0,1 0-1,-1 1 1,1-1 0,-1 0-1,1 7 1,-1-7-16,-1 0 0,1 0 0,0 0 0,0-1 0,0 1 0,1 0 0,-1 0 0,0-1 0,1 1-1,0-1 1,3 5 0,4-7-5073,-8-6-1165</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30.384"/>
    </inkml:context>
    <inkml:brush xml:id="br0">
      <inkml:brushProperty name="width" value="0.025" units="cm"/>
      <inkml:brushProperty name="height" value="0.025" units="cm"/>
    </inkml:brush>
  </inkml:definitions>
  <inkml:trace contextRef="#ctx0" brushRef="#br0">11 143 10122,'0'0'9881,"9"-6"-8413,-2 2-1288,-1 0 0,0-1 0,-1 0 0,1 0-1,-1 0 1,0-1 0,0 1 0,-1-1 0,1-1 0,-1 1 0,-1 0 0,1-1 0,-1 0 0,0 0 0,-1 0-1,0 0 1,0 0 0,0 0 0,1-12 0,-3 19-151,0 0 1,0 0-1,0-1 0,0 1 0,0 0 0,-1 0 1,1 0-1,0-1 0,0 1 0,0 0 1,0 0-1,0 0 0,0 0 0,0-1 1,0 1-1,0 0 0,0 0 0,0 0 1,-1 0-1,1 0 0,0-1 0,0 1 1,0 0-1,0 0 0,0 0 0,-1 0 0,1 0 1,0 0-1,0 0 0,0 0 0,0 0 1,-1 0-1,1-1 0,0 1 0,0 0 1,0 0-1,-1 0 0,1 0 0,0 0 1,0 0-1,0 0 0,0 0 0,-1 0 0,1 1 1,0-1-1,0 0 0,-1 0 0,-12 6 453,-9 10-402,16-8-38,-1 1 1,1-1 0,0 1-1,1 0 1,0 1 0,1-1 0,0 1-1,0 0 1,1 0 0,0 0-1,1 1 1,0-1 0,1 1-1,0-1 1,1 1 0,1 16 0,-1-26-35,0 0 0,0 0 0,0 0 0,1 0 0,-1 0 0,0 0 1,1 0-1,-1 0 0,1 0 0,-1 0 0,1-1 0,0 1 0,-1 0 1,1 0-1,0-1 0,-1 1 0,1 0 0,0-1 0,0 1 0,0-1 1,-1 1-1,1-1 0,0 1 0,0-1 0,0 0 0,1 1 0,32-1 60,-25-3-121,1 1 0,-1-1-1,0-1 1,16-8 0,46-38-3149,-27 12-2522,-12 6-3138</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30.730"/>
    </inkml:context>
    <inkml:brush xml:id="br0">
      <inkml:brushProperty name="width" value="0.025" units="cm"/>
      <inkml:brushProperty name="height" value="0.025" units="cm"/>
    </inkml:brush>
  </inkml:definitions>
  <inkml:trace contextRef="#ctx0" brushRef="#br0">94 194 12556,'0'0'5093,"-9"1"-2163,5-1-2831,1 0 0,0 0 0,-1 0 0,1 1-1,0 0 1,-1 0 0,1 0 0,0 0-1,0 0 1,0 0 0,0 1 0,0 0-1,0 0 1,0 0 0,0 0 0,1 0-1,-1 0 1,1 1 0,-1-1 0,1 1-1,0-1 1,0 1 0,0 0 0,1 0-1,-1 0 1,1 0 0,-1 0 0,1 0 0,0 1-1,0-1 1,0 0 0,1 1 0,-1 5-1,-1 3 140,1 0 0,0 1 0,1-1 0,3 25 0,-3-34-180,0-1 0,1 1 0,-1-1 0,1 0 0,0 1 0,0-1 0,0 0 0,0 0 0,0 1 0,0-1 0,1 0 0,-1 0 0,1 0 0,1 2 0,-1-3-39,-1-1-1,1 1 1,-1-1-1,0 1 0,1-1 1,-1 1-1,1-1 1,-1 0-1,1 1 0,-1-1 1,1 0-1,-1 0 1,1 0-1,-1-1 1,1 1-1,-1 0 0,1 0 1,-1-1-1,1 1 1,-1-1-1,0 1 0,1-1 1,-1 0-1,1 1 1,-1-1-1,1-1 0,4-2 20,-1-1 0,1 0 0,-1 1 0,0-2 0,-1 1-1,1-1 1,-1 1 0,0-1 0,0 0 0,-1 0-1,0-1 1,0 1 0,2-8 0,1-5-2,0 0 0,-1 0-1,4-29 1,-6 28 5,-1-1-1,0 1 1,-2-1 0,0 0 0,-1 1-1,-2-1 1,-7-34 0,10 55-43,0 0 1,0 1 0,0-1 0,0 0-1,0 0 1,0 0 0,0 0 0,-1 0-1,1 0 1,0 0 0,0 0 0,0 0-1,0 0 1,0 0 0,0 0 0,0 0-1,0 0 1,0 0 0,0 0 0,-1 0-1,1 0 1,0 0 0,0 0 0,0 0-1,0 0 1,0 0 0,0 0 0,0 0-1,0 0 1,0 0 0,-1 0 0,1 0-1,0 0 1,0 0 0,0 0 0,0 0-1,0 0 1,0 0 0,0 0 0,0-1-1,0 1 1,0 0 0,0 0 0,0 0-1,-1 19-17,4 27 31,-1-32-102,1 0 1,1 0-1,0-1 1,1 1-1,0-1 1,1 0-1,1-1 0,0 1 1,0-2-1,1 1 1,1-1-1,12 14 1,3-12-3797,-6-12-2019,1-3-6853</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31.608"/>
    </inkml:context>
    <inkml:brush xml:id="br0">
      <inkml:brushProperty name="width" value="0.025" units="cm"/>
      <inkml:brushProperty name="height" value="0.025" units="cm"/>
    </inkml:brush>
  </inkml:definitions>
  <inkml:trace contextRef="#ctx0" brushRef="#br0">1 253 11627,'0'0'6369,"10"9"-4181,29 33-457,-1 2 0,55 84 0,-64-86-1430,-27-40-276,-1 1 0,0-1 0,1 0 0,-1 0 1,1 0-1,0 0 0,0-1 0,-1 1 0,1 0 1,0-1-1,1 1 0,1 1 0,-3-4-8,-1 1 0,1 0 0,-1-1 0,0 1 0,1-1 0,-1 1 0,0 0 0,1-1 0,-1 1-1,0-1 1,0 1 0,1-1 0,-1 1 0,0-1 0,0 0 0,0 1 0,0-1 0,0 1 0,0-1 0,0 1 0,0-1 0,0 1 0,0-1 0,0 0 0,0 1 0,0-1-1,0 1 1,0-1 0,-1 1 0,1-1 0,0 0 0,-3-10 61,1 1 0,-2-1 0,1 1 0,-8-15 0,-9-7-99,-2 0 0,-43-49-1,76 93-50,0-1-1,1 0 0,0-1 0,0-1 0,1 1 1,21 10-1,-31-18 91,0-1 0,0 1 0,0-1 0,0 1 0,1-1 0,-1 0 0,0 0 0,1-1 1,-1 1-1,1-1 0,-1 0 0,1 0 0,-1 0 0,1 0 0,-1 0 0,1-1 0,-1 0 0,1 1 0,-1-1 0,0 0 0,1-1 1,-1 1-1,0-1 0,0 1 0,0-1 0,0 0 0,0 0 0,0 0 0,-1-1 0,1 1 0,-1-1 0,1 1 0,-1-1 0,0 0 1,0 0-1,0 0 0,-1 0 0,1 0 0,1-5 0,3-6 145,-1 0 0,0-1 0,-1 1 0,-1-1 0,0 0 0,-1 0 0,0 0 1,-1 0-1,-1 0 0,-2-18 0,1 23-93,0 0 0,-1-1 0,0 1 0,0 0 0,-1 0 0,-1 0 0,0 1 0,0-1 0,-1 1 0,0 0 0,0 0 0,-1 1 1,0-1-1,-1 1 0,-11-11 0,17 18-72,0 0 1,0 0-1,0 0 0,0 0 1,0 0-1,0 0 1,0 0-1,0 0 0,-1 0 1,1 1-1,0-1 0,-1 0 1,1 1-1,0-1 1,-1 1-1,1 0 0,-1-1 1,1 1-1,0 0 1,-1 0-1,1 0 0,-1 0 1,1 0-1,-1 0 1,1 0-1,-1 1 0,-1 0 1,1 0-10,1 1 0,0-1 0,0 1 0,0 0 1,0-1-1,0 1 0,0 0 0,0 0 0,1 0 0,-1 0 1,0 0-1,1 0 0,0 0 0,0 0 0,-1 0 0,1 4 0,1 12-25,0 0 0,1 0 0,4 20 0,0-10 36,2-1 1,10 27-1,-16-48 2,0 0 1,1 0-1,-1 0 0,1-1 0,1 1 1,-1-1-1,1 1 0,0-1 1,0 0-1,1-1 0,-1 1 0,1-1 1,0 0-1,0 0 0,6 4 0,-8-7 5,0 0-1,-1-1 0,1 1 0,0 0 0,-1-1 0,1 1 0,0-1 1,0 0-1,-1 0 0,1 0 0,0-1 0,0 1 0,-1 0 0,1-1 1,0 0-1,-1 0 0,1 0 0,0 0 0,-1 0 0,1 0 1,-1-1-1,0 1 0,1-1 0,-1 1 0,0-1 0,0 0 0,3-3 1,4-6 11,0-1 0,-1 0 1,0 0-1,8-18 1,18-25-1367,-34 55 1238,1-1 1,-1 1-1,1-1 0,-1 1 1,1 0-1,0-1 1,-1 1-1,1 0 0,0 0 1,-1-1-1,1 1 1,0 0-1,-1 0 0,1 0 1,0 0-1,0 0 1,-1 0-1,1 0 0,0 0 1,-1 0-1,1 0 1,0 0-1,-1 1 0,1-1 1,0 0-1,-1 0 1,1 1-1,0-1 0,-1 0 1,1 1-1,-1-1 1,1 1-1,-1-1 0,1 1 1,-1-1-1,1 1 1,-1-1-1,1 1 0,-1-1 1,1 1-1,-1 1 1,23 33-2863,-15-22 516,-6-11 1850,-1 0 0,1 0 1,-1-1-1,1 1 0,-1 0 1,1-1-1,0 1 0,0-1 1,0 1-1,0-1 0,0 0 0,3 1 1,9-1-5203</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32.224"/>
    </inkml:context>
    <inkml:brush xml:id="br0">
      <inkml:brushProperty name="width" value="0.025" units="cm"/>
      <inkml:brushProperty name="height" value="0.025" units="cm"/>
    </inkml:brush>
  </inkml:definitions>
  <inkml:trace contextRef="#ctx0" brushRef="#br0">72 535 2114,'-1'-10'4714,"1"9"-4558,-10-51 3945,9 49-3760,1 1 1,-1 0-1,0 0 1,0 0-1,1 0 0,-1 0 1,0 0-1,-1 1 0,1-1 1,0 0-1,0 0 0,-1 1 1,1-1-1,-1 1 1,0-1-1,1 1 0,-1 0 1,0-1-1,0 1 0,0 0 1,0 0-1,0 0 0,0 1 1,0-1-1,0 0 1,-4 0-1,5 2-260,0-1 0,0 1 0,0 0 1,0-1-1,0 1 0,0 0 0,0 0 0,0 0 1,0 0-1,0 0 0,0 0 0,1 0 0,-1 0 1,0 0-1,1 0 0,-1 0 0,1 0 0,-1 0 1,1 1-1,0-1 0,-1 0 0,1 0 0,0 1 1,0-1-1,0 0 0,0 0 0,0 1 0,0-1 1,0 0-1,0 0 0,1 2 0,-1 4 12,1-1 0,-1 0 0,1 0-1,1 0 1,3 11 0,-5-15-48,1 1 0,0-1-1,0 0 1,0-1 0,0 1 0,0 0 0,0 0-1,1 0 1,-1-1 0,0 1 0,1-1 0,0 1 0,-1-1-1,1 1 1,0-1 0,0 0 0,0 0 0,0 0 0,-1 0-1,1 0 1,1 0 0,-1-1 0,0 1 0,0-1 0,0 1-1,0-1 1,0 0 0,1 0 0,-1 0 0,0 0 0,0 0-1,0-1 1,0 1 0,0 0 0,1-1 0,-1 0 0,0 1-1,0-1 1,3-2 0,0 0-4,0 0-1,0-1 1,0 1 0,0-1-1,0 0 1,-1-1 0,1 1 0,-1-1-1,0 0 1,-1 0 0,1 0-1,4-10 1,-3 0-55,0 0-1,0-1 1,-2 1-1,0-1 1,-1 0 0,0 0-1,-2 0 1,0 1-1,-3-33 1,0 37-786,0 23 474,3 24 384,1-31-5,1 0-1,0-1 0,0 1 1,0 0-1,0 0 1,1-1-1,0 0 1,0 1-1,6 6 0,-8-10-20,0 0-1,-1 0 0,1 0 1,0 0-1,0 0 1,0 0-1,0 0 0,1-1 1,-1 1-1,0 0 1,0-1-1,0 1 0,1 0 1,-1-1-1,0 0 1,1 1-1,-1-1 0,0 0 1,1 1-1,-1-1 0,0 0 1,1 0-1,-1 0 1,0 0-1,1-1 0,-1 1 1,1 0-1,-1-1 1,0 1-1,0 0 0,1-1 1,-1 0-1,0 1 1,0-1-1,1 0 0,-1 1 1,0-1-1,0 0 0,0 0 1,0 0-1,0 0 1,1-2-1,3-5 87,0 0 0,0-1 0,-1 1 0,-1-1 1,1 0-1,-1 0 0,-1 0 0,0-1 0,0 1 0,-1-1 0,0 1 0,-1-11 0,1 4-14,-1 0 0,-1 0 0,-1 0 0,-1 0 0,0 0 0,-7-23 0,-19-25 120,27 59-226,-1 0 1,0 1 0,0-1-1,0 1 1,0-1 0,-1 1-1,0 0 1,0 0-1,0 1 1,-6-5 0,9 8-5,1-1 1,0 1 0,0 0 0,-1 0-1,1 0 1,0 0 0,-1-1 0,1 1-1,-1 0 1,1 0 0,0 0 0,-1 0-1,1 0 1,0 0 0,-1 0-1,1 0 1,0 0 0,-1 0 0,1 0-1,-1 0 1,1 0 0,0 0 0,-1 0-1,1 0 1,0 1 0,-1-1 0,1 0-1,0 0 1,-1 0 0,1 0-1,0 1 1,-1-1 0,1 0 0,0 0-1,0 1 1,-1-1 0,1 0 0,0 1-1,0-1 1,0 0 0,-1 1 0,1-1-1,0 0 1,0 1 0,0-1-1,0 0 1,0 1 0,0-1 0,0 0-1,0 1 1,0 0 0,0 21-147,0-21 156,4 19 2,1 0 0,1 0 0,1 0 1,0-1-1,2 0 0,0-1 0,1 0 0,1 0 0,1-1 1,0-1-1,1 0 0,26 25 0,-35-37-53,0-1 1,0 1-1,0-1 0,1 0 0,-1 0 1,1-1-1,0 1 0,0-1 1,0 0-1,0 0 0,0-1 0,0 1 1,0-1-1,0 0 0,1 0 1,-1-1-1,0 0 0,1 0 1,6-1-1,-12 1 35,1 0 0,-1 0 0,0 0 0,1 0 0,-1 0 0,0 0 0,0 0 0,1 0 0,-1 0 0,0 0 0,1 0 0,-1-1 0,0 1 0,0 0 0,1 0 0,-1 0 0,0 0 0,0-1 0,0 1 0,1 0 0,-1 0 0,0 0 0,0-1 0,0 1 0,1 0 0,-1 0 0,0-1 0,0 1 0,0 0 0,0 0 0,0-1 0,0 1 0,0 0 0,0-1 0,0 1 0,0 0 0,0 0 0,0-1 1,0 1-1,0 0 0,0-1 0,0 1 0,0 0 0,0 0 0,0-1 0,0 1 0,0 0 0,0 0 0,0-1 0,-1 1 0,1 0 0,0 0 0,0-1 0,0 1 0,0 0 0,-1 0 0,1-1 0,0 1 0,0 0 0,-1 0 0,1 0 0,0 0 0,0 0 0,-1-1 0,1 1 0,0 0 0,0 0 0,-1 0 0,1 0 0,-20-11-382,-9 2 80,-49-6 1,52 11 586,1-1 0,-43-14 0,67 18-252,0 1-1,1 0 1,-1 0 0,1 0-1,-1-1 1,1 1 0,-1 0-1,1-1 1,-1 1 0,1 0 0,-1-1-1,1 1 1,0-1 0,-1 1-1,1-1 1,0 1 0,-1-1-1,1 1 1,0-1 0,-1 1 0,1-1-1,0 1 1,0-1 0,0 1-1,0-1 1,-1 1 0,1-1-1,0 0 1,0 1 0,0-1 0,0 1-1,0-1 1,0 0 0,1 1-1,-1-1 1,0 1 0,0-1-1,0 1 1,0-1 0,1 0 0,-1 1-1,0-1 1,1 1 0,-1-1-1,0 1 1,1 0 0,-1-1-1,0 1 1,1-1 0,-1 1 0,1 0-1,-1-1 1,1 1 0,-1 0-1,1-1 1,0 1 0,32-23-65,-33 23 45,65-34-869,-20 12-2707,0-4-5349,-17 6-2591</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32.945"/>
    </inkml:context>
    <inkml:brush xml:id="br0">
      <inkml:brushProperty name="width" value="0.025" units="cm"/>
      <inkml:brushProperty name="height" value="0.025" units="cm"/>
    </inkml:brush>
  </inkml:definitions>
  <inkml:trace contextRef="#ctx0" brushRef="#br0">122 489 9513,'0'0'5616,"-7"-5"-2456,4 3-2821,-3-2 139,0 0-1,0 0 0,-1 0 1,1 1-1,-11-4 1,16 7-431,-1-1 0,1 1-1,-1-1 1,1 1 0,-1 0 0,1 0 0,-1 0 0,1 0 0,-1 0 0,1 0 0,-1 0 0,1 0 0,-1 0-1,1 1 1,-1-1 0,1 1 0,-1-1 0,1 1 0,-1-1 0,1 1 0,0 0 0,0 0 0,-1 0 0,1 0 0,0 0-1,0 0 1,0 0 0,0 0 0,0 0 0,0 0 0,0 1 0,0-1 0,0 0 0,1 1 0,-1-1 0,1 1-1,-1 1 1,-3 9 373,0 0 0,1 1-1,1-1 1,0 1-1,0 24 1,3-32-238,-1 1 0,0-1 0,1 0 0,0 0 0,0 0-1,1 0 1,3 9 0,-4-13-139,0 1-1,0 0 0,0 0 1,0-1-1,0 1 1,1-1-1,-1 1 0,0-1 1,1 1-1,0-1 0,-1 0 1,1 0-1,0 1 1,-1-1-1,1 0 0,0-1 1,0 1-1,0 0 0,3 0 1,-2-1-15,0 1-1,0-1 1,0-1 0,0 1 0,0 0 0,0-1-1,0 0 1,-1 1 0,1-1 0,0 0-1,0 0 1,-1-1 0,1 1 0,-1-1-1,1 1 1,-1-1 0,0 0 0,1 0 0,-1 0-1,0 0 1,0 0 0,0 0 0,0 0-1,-1-1 1,3-4 0,2-3 12,0 0 0,-1 0-1,-1 0 1,0 0 0,4-16 0,-4 3-8,0 0 0,-2 0 0,0 0 0,-2-1 0,0 1 0,-6-31 0,2 38-52,1 24-166,1 27 40,3-26 148,1 1 1,0-1 0,0 0-1,1 0 1,0 0 0,1 0 0,-1 0-1,9 12 1,-10-18-152,-1 0-1,1 0 1,1 0-1,-1 0 1,0 0 0,1-1-1,-1 1 1,1-1 0,0 0-1,0 1 1,0-1-1,0 0 1,0-1 0,1 1-1,-1-1 1,0 1 0,1-1-1,-1 0 1,1 0-1,-1-1 1,1 1 0,0-1-1,-1 1 1,6-2 0,-7 1-73,1-1 0,-1 0 0,1 0 0,-1 0 0,1-1 0,-1 1 0,0-1 1,0 1-1,0-1 0,0 0 0,0 1 0,0-1 0,0 0 0,-1-1 1,1 1-1,-1 0 0,1 0 0,-1 0 0,0-1 0,0 1 0,0-1 1,0 1-1,-1-1 0,1 1 0,0-6 0,2-8-2287,0 1-1,0-30 1,-3 44 2305,1-22-2907,-2 0 0,-6-38 1,-10-12 963,-4 15 5489,-6 7 6583,26 57-3384,-2 26-5218,6-13-996,-1 0 1,2 0 0,1 0 0,0 0 0,2-1 0,0 0 0,0 0-1,2-1 1,0 0 0,1 0 0,22 27 0,-30-42-317,-1 0 1,0-1-1,1 1 1,0 0-1,-1-1 1,1 1-1,0-1 0,-1 1 1,1-1-1,0 0 1,0 0-1,0 0 1,0 0-1,1 0 1,-1 0-1,0-1 0,0 1 1,0-1-1,1 1 1,-1-1-1,0 0 1,0 0-1,1 0 0,-1 0 1,0-1-1,0 1 1,1 0-1,-1-1 1,0 0-1,4-1 1,-3 0 6,0-1 0,-1 1 0,1-1 0,-1 0 0,1 1 0,-1-1 1,0 0-1,0-1 0,0 1 0,0 0 0,-1-1 0,0 1 0,1-1 1,-1 1-1,0-1 0,-1 1 0,1-1 0,0-4 0,0-10 40,0 0-1,-2 0 1,0 1-1,-1-1 1,0 0 0,-2 1-1,-9-32 1,5 25 66,-2 0 1,0 1 0,-2 1-1,-26-41 1,32 60 1309,4 15-1173,6 18-376,0-17 165,0 0 0,1 0-1,0-1 1,1 0 0,1 0 0,0 0 0,0-1-1,1 0 1,10 10 0,-9-11-234,0-1 0,1 0 1,21 14-1,-24-18-481,0-1 1,0 0-1,1 0 0,0-1 1,0 0-1,13 3 0,4-3-4791</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35.189"/>
    </inkml:context>
    <inkml:brush xml:id="br0">
      <inkml:brushProperty name="width" value="0.025" units="cm"/>
      <inkml:brushProperty name="height" value="0.025" units="cm"/>
    </inkml:brush>
  </inkml:definitions>
  <inkml:trace contextRef="#ctx0" brushRef="#br0">0 259 8680,'0'0'7447,"5"11"-5696,-1-2-1720,3 9 484,1 0 0,1-1 0,1 0 0,21 29-1,-31-45-489,1 0 0,-1 0 0,1-1 0,0 1-1,-1 0 1,1-1 0,0 1 0,-1 0 0,1-1 0,0 1-1,0-1 1,-1 1 0,1-1 0,0 1 0,0-1-1,0 0 1,0 1 0,0-1 0,0 0 0,0 0 0,0 1-1,0-1 1,-1 0 0,1 0 0,0 0 0,0 0-1,0 0 1,0-1 0,0 1 0,1 0 0,0-2 83,-1 1 1,0 0-1,1-1 1,-1 1-1,0-1 1,0 1 0,0-1-1,0 0 1,0 1-1,0-1 1,0 0-1,-1 1 1,1-1-1,0-2 1,2-12 703,0 0 0,1-26 0,-4 37-836,0-36 300,-1 31-184,1-1 1,0 1 0,1 0 0,0 0 0,4-19 0,-5 29-75,0-1 1,0 1-1,0-1 1,1 1-1,-1 0 1,0-1-1,0 1 0,0 0 1,0-1-1,1 1 1,-1 0-1,0 0 1,0-1-1,0 1 0,1 0 1,-1-1-1,0 1 1,1 0-1,-1 0 1,0 0-1,1-1 0,-1 1 1,0 0-1,1 0 1,-1 0-1,0 0 1,1 0-1,-1 0 0,0-1 1,1 1-1,-1 0 1,0 0-1,1 0 1,-1 0-1,1 0 0,-1 0 1,1 1-1,13 10 354,10 22 2,-23-31-325,4 5-23,0 0 0,0 0 0,1 0 0,0-1 0,8 7 0,-14-12-19,1 0-1,0 0 0,-1-1 1,1 1-1,0 0 1,0-1-1,0 1 0,0-1 1,0 1-1,0-1 0,0 0 1,0 1-1,0-1 0,0 0 1,0 0-1,0 1 0,0-1 1,0 0-1,0 0 1,0 0-1,0 0 0,0 0 1,0-1-1,0 1 0,0 0 1,0 0-1,0-1 0,0 1 1,0 0-1,0-1 0,0 1 1,-1-1-1,1 0 0,0 1 1,0-1-1,0 0 1,-1 1-1,1-1 0,0 0 1,-1 0-1,1 1 0,0-1 1,-1 0-1,1 0 0,-1 0 1,1 0-1,-1 0 0,0 0 1,1 0-1,-1 0 1,0 0-1,0 0 0,0 0 1,0 0-1,0-1 0,6-24 484,-1 1 0,1-44 1,-4 41-434,10-51 1,-12 78-62,0 0 1,0 0-1,0 0 1,1 0-1,-1 0 0,0 0 1,1 0-1,-1 0 1,0 0-1,1 0 1,-1 0-1,1 1 0,-1-1 1,1 0-1,0 0 1,-1 0-1,1 1 1,0-1-1,0 0 0,-1 0 1,1 1-1,0-1 1,0 1-1,0-1 1,0 1-1,0-1 1,1 0-1,0 2-4,-1-1 1,1 0-1,-1 1 1,1-1-1,-1 1 1,0-1-1,1 1 1,-1 0-1,0 0 0,1-1 1,-1 1-1,0 0 1,0 0-1,0 0 1,0 0-1,1 2 0,34 50-9,-17-7 40,-16-36-208,0-1 0,1 0 0,0-1 1,0 1-1,1-1 0,11 15 1,-16-23-18,1 0 0,-1-1 0,1 1 0,-1 0 0,1-1 0,-1 1 0,1-1 0,-1 1 0,1-1 0,-1 1 0,0-1 0,1 1 0,-1-1 0,0 1 0,0-1 0,1 0 0,-1 1 0,0-1 0,0 0 1,0 1-1,0-1 0,1 1 0,-1-1 0,0 0 0,0 1 0,0-1 0,-1 0 0,1 1 0,0-1 0,0 0 0,0 1 0,-1-2 0,2-29-5367,-1 30 5423,0-35-9783</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35.563"/>
    </inkml:context>
    <inkml:brush xml:id="br0">
      <inkml:brushProperty name="width" value="0.025" units="cm"/>
      <inkml:brushProperty name="height" value="0.025" units="cm"/>
    </inkml:brush>
  </inkml:definitions>
  <inkml:trace contextRef="#ctx0" brushRef="#br0">1 219 12492,'0'0'11547,"8"-10"-10597,7-8-610,0-1 0,13-24 0,-24 37-249,0-1 1,0 0-1,-1-1 1,0 1 0,0-1-1,-1 1 1,0-1-1,0 0 1,-1 0-1,0 1 1,0-1 0,-1-13-1,0 20-72,0 0-1,0 1 1,-1-1 0,1 0-1,0 0 1,-1 0-1,1 0 1,-1 0 0,1 0-1,-1 0 1,1 1 0,-1-1-1,0 0 1,1 1 0,-1-1-1,0 0 1,1 1-1,-1-1 1,0 0 0,0 1-1,0 0 1,0-1 0,0 1-1,0-1 1,1 1-1,-1 0 1,0 0 0,0-1-1,0 1 1,0 0 0,0 0-1,0 0 1,0 0-1,0 0 1,0 0 0,0 1-1,0-1 1,0 0 0,0 0-1,0 1 1,0-1 0,0 0-1,-1 2 1,-1-2-16,0 1-1,1 1 1,-1-1 0,0 0 0,1 1 0,-1-1 0,1 1 0,-1 0-1,1 0 1,0 0 0,0 0 0,0 0 0,-3 4 0,0 6 25,1 0 1,1 0-1,0 0 1,1 0 0,0 0-1,0 0 1,2 1-1,-1-1 1,2 1 0,0-1-1,0 0 1,1 1-1,3 12 1,-4-23-25,-1 0 0,1 0-1,0 0 1,-1 0 0,1 0 0,0 0 0,0 0-1,0 0 1,1 0 0,-1-1 0,0 1 0,1 0 0,-1-1-1,1 1 1,-1-1 0,1 1 0,0-1 0,-1 0-1,1 0 1,0 0 0,0 0 0,0 0 0,0 0-1,0 0 1,0-1 0,0 1 0,0-1 0,1 1 0,-1-1-1,0 0 1,0 0 0,0 0 0,0 0 0,0 0-1,1-1 1,-1 1 0,0-1 0,0 1 0,0-1-1,0 0 1,0 1 0,0-1 0,0 0 0,0-1 0,-1 1-1,3-2 1,4-2-391,-1 0 0,0 0 0,0-1 0,9-9 0,15-25-4840,-19 13-1440,-3 1-2985</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36.069"/>
    </inkml:context>
    <inkml:brush xml:id="br0">
      <inkml:brushProperty name="width" value="0.025" units="cm"/>
      <inkml:brushProperty name="height" value="0.025" units="cm"/>
    </inkml:brush>
  </inkml:definitions>
  <inkml:trace contextRef="#ctx0" brushRef="#br0">1 279 4901,'0'0'15134,"4"11"-13004,26 68 321,-27-71-2178,1 0 0,0-1-1,0 0 1,1 1 0,0-2-1,0 1 1,1-1 0,0 1 0,11 8-1,-16-14-259,0-1-1,0 1 0,1 0 1,-1 0-1,0-1 1,1 1-1,-1-1 0,1 1 1,-1-1-1,0 0 1,1 0-1,-1 1 0,1-1 1,-1 0-1,1 0 1,-1 0-1,1-1 0,-1 1 1,0 0-1,1 0 0,-1-1 1,1 1-1,-1-1 1,0 1-1,1-1 0,-1 0 1,0 0-1,0 1 1,1-1-1,-1 0 0,0 0 1,0 0-1,0 0 1,0 0-1,0-1 0,0 1 1,0 0-1,-1 0 1,1 0-1,0-1 0,-1 1 1,1-1-1,-1 1 1,1-2-1,4-9 33,-1-1 0,0 0 0,4-24 1,-6 27-69,2-23-157,-4 25 112,1 0 1,0 0-1,0 1 0,1-1 1,0 1-1,0-1 1,1 1-1,0 0 0,0-1 1,4-6-1,-6 14 65,-1-1 0,0 1 0,1 0-1,-1-1 1,1 1 0,-1 0 0,0-1 0,1 1 0,-1 0 0,1-1 0,-1 1-1,1 0 1,-1 0 0,1 0 0,-1-1 0,1 1 0,-1 0 0,1 0 0,-1 0-1,1 0 1,-1 0 0,1 0 0,-1 0 0,1 0 0,-1 0 0,1 0-1,0 0 1,-1 0 0,1 1 0,-1-1 0,1 0 0,-1 0 0,0 1 0,1-1-1,-1 0 1,1 0 0,-1 1 0,1-1 0,-1 0 0,0 1 0,1-1 0,-1 1-1,0-1 1,1 0 0,-1 1 0,0-1 0,1 1 0,-1-1 0,0 1-1,0-1 1,0 1 0,16 34 120,-12-24-60,-3-9-12,-1 0 0,1-1 0,0 1 0,0-1 0,0 1 1,0-1-1,0 1 0,1-1 0,-1 1 0,0-1 0,1 0 1,-1 0-1,1 0 0,2 2 0,-3-3-27,-1 0 0,1 0 0,0 0 0,-1 0 0,1 0 0,-1 0 0,1 0 0,0 0 0,-1 0 0,1 0 0,0-1 0,-1 1 0,1 0 0,-1 0 0,1-1 0,-1 1 0,1 0 0,-1-1 0,1 1 0,-1-1 0,1 1 0,-1-1 0,1 1 1,-1-1-1,1 1 0,-1-1 0,1 0 0,3-8 71,0 0 0,0 0 0,-1 0 1,4-16-1,3-6-212,-9 29 87,-1 1 1,1-1-1,0 0 0,0 1 0,-1-1 0,1 1 1,1-1-1,-1 1 0,0-1 0,0 1 1,0 0-1,1-1 0,-1 1 0,1 0 0,-1 0 1,1 0-1,-1 0 0,4-1 0,-3 2 29,-1 0-1,0 0 0,1 0 1,-1 0-1,0 0 0,1 0 1,-1 1-1,0-1 0,0 1 1,1-1-1,-1 1 0,0-1 1,0 1-1,0-1 0,0 1 0,0 0 1,0 0-1,0 0 0,0 0 1,1 1-1,7 9 87,-1 0 1,0 0-1,-1 1 1,8 16-1,0 1 61,-14-28-130,0 1 0,-1-1 0,1 0 0,0 0 0,0 1 0,0-1 0,-1 0 0,1 0 0,0 0 0,1 0 0,-1 0 0,0 0 0,0 0 0,0-1 0,0 1-1,1 0 1,-1-1 0,0 1 0,1-1 0,-1 1 0,1-1 0,-1 1 0,0-1 0,3 0 0,-3 0 7,0-1 0,0 0 0,1 0 0,-1 1 0,0-1 0,0 0 0,0 0 0,0 0 0,0 0 0,0 0 0,0 0 0,0-1 0,0 1 0,0 0 0,-1 0-1,1-1 1,0 1 0,-1 0 0,1-2 0,4-12-64,-1 1 0,-1-1 0,3-19 0,-6 31-28,3-19-1199,-1-1-1,-1-28 0,-11-12-5700,-2 26-712</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36.465"/>
    </inkml:context>
    <inkml:brush xml:id="br0">
      <inkml:brushProperty name="width" value="0.025" units="cm"/>
      <inkml:brushProperty name="height" value="0.025" units="cm"/>
    </inkml:brush>
  </inkml:definitions>
  <inkml:trace contextRef="#ctx0" brushRef="#br0">1 0 1666,'0'0'21129,"5"9"-20280,13 24 532,-3 1 0,-1 1 1,11 38-1,-25-71-1341,1 0 1,-1 0-1,1 0 1,-1 0-1,1 0 0,0-1 1,0 1-1,0 0 1,0 0-1,0-1 1,0 1-1,1-1 0,-1 1 1,0-1-1,1 0 1,-1 1-1,3 0 0,-3-2-45,0 0 0,0 0 0,0 0 0,0-1-1,0 1 1,0 0 0,0-1 0,0 1 0,0-1-1,0 1 1,0-1 0,0 1 0,0-1 0,0 0-1,0 0 1,0 1 0,0-1 0,-1 0-1,1 0 1,0 0 0,-1 0 0,1 0 0,-1 0-1,1 0 1,-1 0 0,1 0 0,-1 0 0,1 0-1,-1-2 1,7-11-395,-1-1-174,1 1 1,0-1-1,1 2 1,1-1-1,0 1 1,17-18-1,-26 31 584,1-1-1,-1 0 1,1 0-1,0 0 1,0 0-1,0 1 1,-1-1-1,1 0 1,0 0-1,0 1 1,0-1-1,0 1 1,0-1-1,0 1 1,0 0-1,0-1 1,0 1-1,0 0 1,1 0-1,-1-1 1,0 1-1,0 0 1,0 0-1,0 0 1,0 0-1,0 1 1,0-1 0,0 0-1,1 0 1,0 1-1,-1 1 76,0-1-1,1 1 1,-1-1 0,0 1-1,0 0 1,0-1 0,0 1-1,0 0 1,-1 0 0,1 0-1,-1 0 1,1 0 0,-1 0-1,0 0 1,1 2 0,0 8 392,-1 0 0,0 1 1,0-1-1,-4 18 0,3-26-315,0 1 0,0-1 0,-1 1 0,0-1 0,0 0 0,0 0 0,-4 6-1,5-8-157,0-1 0,0 0 0,0 0-1,0 0 1,0 0 0,0 0-1,-1 0 1,1 0 0,0 0-1,0 0 1,-1 0 0,1-1-1,-1 1 1,1 0 0,0-1-1,-1 1 1,1-1 0,-1 0 0,1 0-1,-1 1 1,1-1 0,-1 0-1,0 0 1,1 0 0,-1 0-1,1-1 1,-2 1 0,2-1-183,0 0 0,0 0 0,0 0-1,0 0 1,0 0 0,0 0 0,0 0 0,0 0 0,1 0 0,-1-1 0,0 1 0,1 0 0,-1-1 0,1 1 0,-1 0 0,1-1 0,0 1 0,0 0-1,-1-1 1,1 1 0,0 0 0,0-1 0,0 1 0,1-1 0,-1 1 0,0 0 0,0-1 0,1-1 0,11-41-7286,1 21 990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8.047"/>
    </inkml:context>
    <inkml:brush xml:id="br0">
      <inkml:brushProperty name="width" value="0.025" units="cm"/>
      <inkml:brushProperty name="height" value="0.025" units="cm"/>
    </inkml:brush>
  </inkml:definitions>
  <inkml:trace contextRef="#ctx0" brushRef="#br0">38 1 5349,'0'0'16560,"-38"56"-17393,45-35-1954,4-3-2882,5-2-6855</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37.097"/>
    </inkml:context>
    <inkml:brush xml:id="br0">
      <inkml:brushProperty name="width" value="0.025" units="cm"/>
      <inkml:brushProperty name="height" value="0.025" units="cm"/>
    </inkml:brush>
  </inkml:definitions>
  <inkml:trace contextRef="#ctx0" brushRef="#br0">3 155 9801,'0'0'16549,"0"-1"-16484,-1 0 0,1 0-1,-1 0 1,1 0-1,0 1 1,0-1 0,-1 0-1,1 0 1,0 0-1,0 0 1,0 0 0,0 0-1,0 0 1,0 0 0,0 0-1,1 0 1,-1 0-1,1-1 1,7-21 103,-5 15-524,1-1 0,-1 1 0,1 0 0,9-13 0,-13 20 68,1 18 796,0-12-347,0-1 0,-1 1 1,0-1-1,1 0 0,-1 1 0,-1-1 0,1 1 0,-1-1 0,0 0 0,0 1 1,0-1-1,0 0 0,-1 0 0,-4 8 0,7-12-163,1 1 1,-1-1-1,0 0 0,0 0 0,0 0 1,1 0-1,-1 0 0,0-1 1,0 1-1,0 0 0,0 0 0,0-1 1,1 1-1,-1-1 0,0 1 0,0-1 1,0 1-1,0-1 0,0 0 1,0 0-1,-1 1 0,1-1 0,0 0 1,0 0-1,0 0 0,-1 0 1,1 0-1,0 0 0,-1 0 0,2-2 1,-1-1-86,1-1 1,0 1-1,1 0 1,-1 0-1,1 0 1,0 0-1,4-5 1,-6 9 93,0-1 0,0 0 0,-1 1 0,1-1 0,0 1 0,0 0 0,-1-1 0,1 1 0,0 0 0,0-1 0,0 1 0,0 0 0,0 0 0,-1 0 0,1 0 0,0-1 0,0 1 0,0 1 0,0-1 0,0 0 0,0 0 1,0 0-1,-1 0 0,1 1 0,0-1 0,0 0 0,0 1 0,0-1 0,-1 0 0,1 1 0,0-1 0,-1 1 0,1 0 0,0-1 0,-1 1 0,1-1 0,0 1 0,-1 0 0,1 0 0,-1-1 0,1 1 0,-1 0 0,0 0 0,1 0 0,-1 1 0,4 4 3,-1-1 11,-1-1-1,1 1 1,0-1 0,1 0 0,-1 1 0,1-2 0,5 6-1,-9-9-15,1 0-1,-1 0 1,0 0-1,1 0 0,-1 0 1,1 0-1,-1 0 0,0 0 1,1 0-1,-1 0 0,1 0 1,-1 0-1,0-1 1,1 1-1,-1 0 0,0 0 1,1 0-1,-1-1 0,0 1 1,1 0-1,-1 0 0,0-1 1,1 1-1,-1 0 1,0-1-1,0 1 0,1 0 1,-1-1-1,0 1 0,0 0 1,0-1-1,0 1 0,1-1 1,-1 1-1,0 0 1,0-1-1,0 1 0,0-1 1,0 1-1,0 0 0,0-1 1,0 1-1,0-1 0,0-19-144,0 20 126,0-5-34,-1 0 0,1 0 0,0 0 0,-1 0 0,0 0 0,0 0 0,-1 1 0,1-1-1,-1 1 1,0-1 0,0 1 0,-1-1 0,1 1 0,-1 0 0,0 0 0,0 0 0,0 1 0,-1-1 0,1 1 0,-5-4 0,7 7-988,5-5-5762,2 0 3315,-2 2 1166,4-6-2723</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37.428"/>
    </inkml:context>
    <inkml:brush xml:id="br0">
      <inkml:brushProperty name="width" value="0.025" units="cm"/>
      <inkml:brushProperty name="height" value="0.025" units="cm"/>
    </inkml:brush>
  </inkml:definitions>
  <inkml:trace contextRef="#ctx0" brushRef="#br0">69 0 10186,'0'0'9080,"-9"4"-6960,6-2-2045,-1-1 1,1 1-1,-1 0 1,1 0-1,0 0 1,-1 0-1,1 0 1,0 1-1,1-1 1,-1 1-1,0 0 1,1 0-1,0 0 1,-1 0-1,1 0 1,0 0-1,1 1 1,-1-1-1,0 1 1,1 0-1,0-1 1,0 1-1,0 0 1,1 0-1,-1-1 1,1 1-1,0 4 1,-1-4-47,1 0 0,0 0 1,0 0-1,1-1 1,-1 1-1,1 0 0,0 0 1,0-1-1,0 1 1,1 0-1,-1-1 0,4 6 1,-4-8-48,1 0 0,-1 0-1,0 0 1,1 0 0,-1 0 0,1-1 0,0 1 0,-1 0 0,1-1 0,0 1 0,-1-1-1,1 0 1,0 0 0,-1 1 0,1-1 0,0 0 0,-1-1 0,1 1 0,0 0-1,0 0 1,-1-1 0,1 1 0,-1-1 0,1 1 0,0-1 0,-1 0 0,1 1 0,-1-1-1,1 0 1,-1 0 0,2-2 0,37-25-1765,-35 24 1575,1-1-1,-1 1 0,1 0 1,0 0-1,0 1 1,0-1-1,0 2 0,0-1 1,1 0-1,-1 1 0,1 0 1,12-1-1,-18 3 314,-1 0 0,1 1 1,-1-1-1,1 0 0,-1 0 0,1 1 0,-1-1 1,0 0-1,1 1 0,-1-1 0,1 1 0,-1-1 0,0 0 1,1 1-1,-1-1 0,0 1 0,0-1 0,1 1 0,-1-1 1,0 1-1,0-1 0,0 1 0,0-1 0,0 1 0,1 0 1,-1-1-1,0 1 0,0-1 0,0 1 0,0-1 0,-1 1 1,1-1-1,0 1 0,0-1 0,0 1 0,0-1 1,0 1-1,-1-1 0,1 1 0,0-1 0,-1 1 0,1-1 1,0 1-1,-1 0 0,-12 25 1259,2-13-920,0 0 1,-25 24 0,-11-6-6023,24-22-4992</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38.278"/>
    </inkml:context>
    <inkml:brush xml:id="br0">
      <inkml:brushProperty name="width" value="0.025" units="cm"/>
      <inkml:brushProperty name="height" value="0.025" units="cm"/>
    </inkml:brush>
  </inkml:definitions>
  <inkml:trace contextRef="#ctx0" brushRef="#br0">121 259 14350,'-9'3'3491,"3"-1"-3158,0 0 1,-1 0-1,1 1 1,0-1 0,0 1-1,1 1 1,-1-1-1,1 1 1,-1 0-1,1 1 1,1-1-1,-1 1 1,0 0-1,1 0 1,0 0-1,0 1 1,1-1-1,0 1 1,0 0 0,0 0-1,0 0 1,-1 8-1,3-9-231,0 1-1,1-1 0,0 1 1,0 0-1,0-1 1,1 1-1,-1-1 1,1 1-1,3 9 1,-3-14-82,-1 0 0,1 0 0,0 1 0,-1-1 0,1 0 0,0 0 0,-1 0 0,1 0 1,0 0-1,0 0 0,0 0 0,0 0 0,0 0 0,0 0 0,0-1 0,0 1 0,1 0 0,-1-1 1,0 1-1,0-1 0,1 1 0,-1-1 0,0 0 0,0 1 0,1-1 0,-1 0 0,0 0 0,1 0 1,-1 0-1,0 0 0,1 0 0,-1 0 0,0-1 0,1 1 0,-1 0 0,0-1 0,1 1 0,-1-1 1,0 1-1,0-1 0,0 0 0,0 1 0,0-1 0,1 0 0,-1 0 0,1-2 0,4-2 18,0 0-1,-1-1 1,0 0-1,0 0 1,0 0-1,-1 0 1,0-1-1,0 0 1,-1 0-1,0 0 0,0 0 1,0 0-1,1-10 1,4-16 100,7-55 0,-13 67-80,0 0 0,-1 0-1,-3-28 1,1 42 0,0-1 0,-1 0-1,1 1 1,-1-1 0,-1 1 0,1-1 0,-1 1-1,-1 0 1,1 0 0,-1 1 0,-1-1 0,-5-6-1,10 12-59,-1 0 0,1 0-1,-1 0 1,1 1-1,-1-1 1,1 0 0,-1 1-1,0-1 1,0 1 0,1-1-1,-1 1 1,0-1-1,0 1 1,1-1 0,-1 1-1,0 0 1,0-1 0,0 1-1,0 0 1,0 0 0,0-1-1,0 1 1,1 0-1,-3 0 1,2 1-5,1 0 0,-1-1 0,0 1 0,1 0 0,-1-1 0,0 1 1,1 0-1,-1 0 0,1-1 0,-1 1 0,1 0 0,0 0 0,-1 0 0,1 0 0,0 0 0,0 0 0,0 0 0,-1-1 0,1 2 0,0 51-109,1-51 131,0 10-14,1 1 0,0-2-1,1 1 1,6 16-1,-8-24 20,0-1-1,1 1 0,-1-1 0,1 1 0,0-1 1,0 0-1,0 1 0,0-1 0,1 0 1,-1 0-1,1-1 0,0 1 0,0-1 1,0 1-1,0-1 0,0 0 0,0 0 1,5 2-1,-6-4-11,-1 0-1,1 0 1,0 0 0,0 0 0,0 0 0,0-1 0,0 1-1,0-1 1,0 1 0,0-1 0,0 0 0,-1 1 0,1-1 0,0 0-1,0 0 1,-1-1 0,1 1 0,-1 0 0,1 0 0,-1-1-1,1 1 1,-1-1 0,0 1 0,0-1 0,0 1 0,0-1 0,0 0-1,0 0 1,0 1 0,-1-1 0,2-3 0,20-64 202,-20 64-207,6-41-538,-3 20-28,-4 21 338,0 7 91,0 19 114,1 0 0,2 0 0,0 0 0,1-1 0,1 0 1,17 38-1,1-5 252,42 63 0,-56-98-201,2-1-1,0-1 1,1 0-1,0-1 1,1-1-1,1 0 0,1-1 1,0 0-1,30 18 1,-37-23 52,-14-4 503,-18-6 341,11-3-830,2 0 0,-1 0 0,0-1 0,1 0 0,0-1 0,1 0 1,-1-1-1,1 0 0,-10-11 0,0-2-197,1-1 1,-27-43 0,38 52-6,-1 0 1,1 0 0,-6-19-1,12 30 19,0-1 0,0 1 0,0-1 0,0 0 0,1 1 0,-1-1 0,1 0 0,0 0 0,0 1 0,0-1 0,0 0 0,0 0 0,0 1 0,1-1 0,-1 0 0,1 1 0,0-1 0,0 0 0,0 1 0,0-1 0,0 1 0,1-1 0,-1 1 0,1 0 0,2-4 0,39-26-5305,-16 10-882</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39.221"/>
    </inkml:context>
    <inkml:brush xml:id="br0">
      <inkml:brushProperty name="width" value="0.025" units="cm"/>
      <inkml:brushProperty name="height" value="0.025" units="cm"/>
    </inkml:brush>
  </inkml:definitions>
  <inkml:trace contextRef="#ctx0" brushRef="#br0">0 125 16239,'0'0'1634,"4"13"-262,110 293 6320,-110-297-7555,-3-7-111,-1 1-1,1-1 1,0 1 0,0-1-1,0 1 1,1-1-1,-1 1 1,1-1 0,-1 0-1,1 0 1,0 0 0,0 0-1,0 0 1,0 0-1,0 0 1,0-1 0,4 3-1,-5-4-21,0 0 1,-1 0-1,1 0 0,-1 0 0,1 0 0,-1-1 0,1 1 0,-1 0 0,1 0 0,-1-1 1,1 1-1,-1 0 0,1-1 0,-1 1 0,1 0 0,-1-1 0,0 1 0,1 0 0,-1-1 0,1 1 1,-1-1-1,0 1 0,0-1 0,1 1 0,-1-1 0,0 1 0,0-1 0,0 1 0,1-1 0,-1 0 1,0 1-1,0-1 0,0 1 0,0-1 0,0 1 0,0-2 0,1-29 77,-1 23-63,1-13-20,-1 1-1,-1-1 1,-1 0 0,-1 0-1,-1 0 1,-1 1-1,0 0 1,-2 0-1,0 0 1,-17-31 0,21 65-12,6 11 17,-1-17 8,1-1-1,1 0 1,-1 0-1,1 0 1,0 0 0,1-1-1,0 0 1,0 0-1,0 0 1,0 0-1,1-1 1,0 0 0,13 9-1,-16-12-3,0-1-1,-1 0 1,1 1-1,0-1 0,-1 0 1,1 0-1,0-1 1,0 1-1,0 0 1,0-1-1,0 0 0,0 0 1,0 0-1,0 0 1,-1 0-1,1 0 1,0-1-1,0 0 1,0 1-1,0-1 0,0 0 1,-1 0-1,1-1 1,0 1-1,-1 0 1,1-1-1,-1 0 0,1 1 1,-1-1-1,0 0 1,0 0-1,0-1 1,0 1-1,0 0 0,-1-1 1,1 1-1,0-1 1,-1 1-1,1-4 1,6-10 20,-2-1 0,0 0 0,-1 0 0,0 0 0,-2-1 0,0 0 1,-1 0-1,0 1 0,-2-1 0,0 0 0,-4-28 0,4 43-13,0 1-1,0 0 1,-1-1-1,1 1 1,-1 0-1,1 0 0,-1-1 1,0 1-1,1 0 1,-1 0-1,0 0 1,-1 0-1,1 0 1,0 0-1,-1 0 1,1 0-1,-1 0 0,1 1 1,-1-1-1,0 0 1,0 1-1,0 0 1,1-1-1,-4 0 1,4 2-10,1 0 0,-1 0 1,1 1-1,-1-1 1,0 0-1,1 0 0,-1 1 1,1-1-1,-1 0 1,1 1-1,-1-1 0,1 1 1,-1-1-1,1 1 0,-1-1 1,1 1-1,0-1 1,-1 1-1,1-1 0,0 1 1,-1-1-1,1 1 1,0 0-1,0-1 0,0 1 1,0-1-1,-1 1 1,1 0-1,0-1 0,0 1 1,0 0-1,0-1 1,0 2-1,-1 29-22,1-27 31,-1 19-6,2-1 0,6 43 0,-6-57 10,1 0 0,0-1 1,0 0-1,1 1 0,0-1 0,0 0 1,0 0-1,1-1 0,0 1 1,1-1-1,-1 1 0,8 6 0,-11-11-3,1-1 0,0 1 1,0-1-1,0 0 0,0 1 0,0-1 0,0 0 0,0 0 0,0 0 0,1-1 0,-1 1 0,0 0 0,0-1 0,1 1 0,-1-1 0,1 0 1,-1 0-1,0 0 0,1 0 0,-1 0 0,3-1 0,0-1 1,-1 1 1,1-1-1,-1 0 1,1 0 0,-1-1-1,0 1 1,1-1-1,-2 0 1,8-6-1,2-4 13,-1-1 0,0-1-1,-1 0 1,13-21 0,-20 29-5,0-1 0,0 1 0,-1-1 1,0 0-1,-1 0 0,0 0 1,0 0-1,0 0 0,-1-1 0,0-10 1,-1 19-14,0-1 0,0 0 0,0 0 0,0 1 0,0-1 0,0 0 0,0 0 0,0 1 0,0-1 0,0 0 0,-1 0 0,1 1-1,0-1 1,0 0 0,-1 1 0,1-1 0,-1 0 0,1 1 0,0-1 0,-1 1 0,1-1 0,-1 1 0,0-1 0,1 1 0,-1-1 0,1 1 0,-1-1 0,0 1 0,1 0 0,-1-1 0,0 1 0,1 0 0,-1-1 0,0 1 0,0 0 0,1 0 0,-1 0 0,0 0 0,0 0 0,1 0 0,-1 0 0,0 0 0,0 0 0,1 0 0,-1 0 0,0 0 0,0 1 0,1-1 0,-1 0 0,0 1 0,1-1 0,-1 0 0,0 1 0,0 0 0,-2 0-12,0 0 0,0 1 1,1 0-1,-1-1 1,0 1-1,1 0 1,-1 1-1,1-1 1,0 0-1,-1 1 0,1-1 1,-2 4-1,2-2-1,0 1 0,0-1 0,0 1 1,1 0-1,-1-1 0,1 1 0,0 0 0,1 0 0,-1 0 0,1 0 0,0 0 0,0 0 0,0 0 0,3 10 0,-2-13-119,0 1 1,0-1-1,1 1 0,0-1 0,-1 0 1,1 1-1,0-1 0,0 0 0,0 0 1,0 0-1,0 0 0,1-1 0,-1 1 1,0-1-1,1 1 0,-1-1 1,1 0-1,0 0 0,-1 0 0,1 0 1,0 0-1,0-1 0,0 1 0,-1-1 1,1 0-1,6 0 0,28 0-4311,-11-3-2163,7-10-8965</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39.674"/>
    </inkml:context>
    <inkml:brush xml:id="br0">
      <inkml:brushProperty name="width" value="0.025" units="cm"/>
      <inkml:brushProperty name="height" value="0.025" units="cm"/>
    </inkml:brush>
  </inkml:definitions>
  <inkml:trace contextRef="#ctx0" brushRef="#br0">0 1 17777,'0'0'1986,"38"47"128,-13-16 160,2 3-1730,2-5-223,-2-2-129,-2-7-128,-1-10-32,-5-8-64,-2-2-384,-8-15-225,-6-8-384,-3-6-1025,-12 0-2018,-19-3-5189</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0.049"/>
    </inkml:context>
    <inkml:brush xml:id="br0">
      <inkml:brushProperty name="width" value="0.025" units="cm"/>
      <inkml:brushProperty name="height" value="0.025" units="cm"/>
    </inkml:brush>
  </inkml:definitions>
  <inkml:trace contextRef="#ctx0" brushRef="#br0">0 240 11435,'0'0'9353,"54"-2"-7720,-34-18 257,9-6-256,0-8-674,-1-2-575,-2 1-353,-3 1-577,-7 8-1120,-8 8-834,-8 10-576,-6 8-2530,-17 6-5445</inkml:trace>
  <inkml:trace contextRef="#ctx0" brushRef="#br0" timeOffset="1">74 371 16047,'0'0'8040,"74"-61"-6182,-36 14-705,1-4-673,-4 2-448,-1 10-480,-9 11-1250,-7 13-2049,-13 11-2275</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0.398"/>
    </inkml:context>
    <inkml:brush xml:id="br0">
      <inkml:brushProperty name="width" value="0.025" units="cm"/>
      <inkml:brushProperty name="height" value="0.025" units="cm"/>
    </inkml:brush>
  </inkml:definitions>
  <inkml:trace contextRef="#ctx0" brushRef="#br0">0 305 14830,'0'0'7463,"69"-42"-6790,-35-2-481,4-4-160,-2-2-1153,-9 5-2563,-6 3-3042,-12 8-4901</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0.729"/>
    </inkml:context>
    <inkml:brush xml:id="br0">
      <inkml:brushProperty name="width" value="0.025" units="cm"/>
      <inkml:brushProperty name="height" value="0.025" units="cm"/>
    </inkml:brush>
  </inkml:definitions>
  <inkml:trace contextRef="#ctx0" brushRef="#br0">2 151 10858,'0'0'2589,"0"11"70,0-3-2154,-1 7 396,0 0 0,2-1 0,2 24 0,-2-35-714,0 0-1,-1 1 1,1-1-1,1 0 1,-1 0-1,0 0 1,1 1-1,-1-1 1,5 5-1,-5-7-131,0 0-1,1 0 0,-1 0 0,0 0 1,0 0-1,0 0 0,1 0 0,-1-1 1,1 1-1,-1-1 0,0 1 0,1-1 1,-1 1-1,1-1 0,-1 0 0,1 1 0,-1-1 1,1 0-1,0 0 0,-1 0 0,1-1 1,-1 1-1,2 0 0,0-1-32,-1 0-1,0-1 1,0 1-1,0 0 1,0 0-1,0-1 1,0 0 0,-1 1-1,1-1 1,0 0-1,-1 0 1,1 1-1,-1-1 1,0 0 0,0-1-1,1 1 1,-1 0-1,-1 0 1,2-5-1,15-53 67,-14 46-132,0 3-34,7-27-426,-9 37 504,-1 1 0,0-1 0,1 1-1,-1-1 1,1 0 0,-1 1 0,1-1 0,-1 1 0,1-1 0,-1 1 0,1 0 0,0-1 0,-1 1-1,1 0 1,0-1 0,-1 1 0,1 0 0,0 0 0,-1-1 0,1 1 0,0 0 0,-1 0 0,1 0-1,0 0 1,-1 0 0,1 0 0,0 0 0,0 0 0,-1 0 0,1 0 0,0 1 0,-1-1 0,1 0-1,0 0 1,-1 1 0,1-1 0,0 0 0,-1 1 0,1-1 0,-1 1 0,1-1 0,-1 1 0,1-1-1,-1 1 1,1-1 0,-1 1 0,1 0 0,16 17 177,16 13-115,-31-29-57,0-1 1,0 0-1,0 0 0,0 1 1,0-2-1,0 1 1,0 0-1,0 0 1,0 0-1,0-1 0,0 0 1,0 1-1,0-1 1,1 0-1,-1 0 1,4 0-1,-5-1 14,0 0 1,0 1-1,0-1 1,-1 0-1,1 0 0,0 0 1,-1 0-1,1 0 1,0 1-1,-1-1 1,1 0-1,-1 0 0,0-1 1,1 1-1,-1 0 1,0 0-1,0 0 0,0 0 1,1 0-1,-1 0 1,-1-2-1,3-28 209,-2 28-194,0-1 26,-1 0 0,1-1 1,-1 1-1,0 0 0,0-1 1,0 1-1,0 0 0,-1 0 1,0 0-1,0 0 0,0 0 1,0 1-1,0-1 0,-1 0 1,0 1-1,0 0 0,0 0 1,0 0-1,0 0 0,0 0 1,-1 0-1,1 1 0,-1 0 1,0 0-1,0 0 0,0 0 1,0 0-1,0 1 1,0 0-1,-1 0 0,1 0 1,-5 0-1,15 1-284,2 0-658,1 0-1,0 0 1,-1-1 0,1 0 0,8-3 0,-13 3-293,0-1-1,0 0 1,-1 0 0,1 0-1,0 0 1,-1 0-1,1-1 1,2-2 0,9-9-9011</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1.106"/>
    </inkml:context>
    <inkml:brush xml:id="br0">
      <inkml:brushProperty name="width" value="0.025" units="cm"/>
      <inkml:brushProperty name="height" value="0.025" units="cm"/>
    </inkml:brush>
  </inkml:definitions>
  <inkml:trace contextRef="#ctx0" brushRef="#br0">69 19 9161,'0'0'6790,"-8"-1"-4153,6 0-2504,0 1 1,0-1-1,0 1 0,0 0 0,0 0 0,0 0 1,0 0-1,0 0 0,0 0 0,0 0 0,-1 1 1,1-1-1,0 1 0,0 0 0,0-1 0,1 1 1,-1 0-1,-4 2 0,4 0-13,0-1 0,1 1 0,-1-1 0,0 1 0,1 0 1,-1 0-1,1 0 0,0 0 0,0 0 0,0 0 0,1 0 0,-1 0 0,1 0 0,-1 0 0,1 6 0,0-1 110,0 0-1,0 0 0,1-1 0,0 1 0,0 0 0,0-1 0,1 1 0,1-1 0,-1 0 0,7 13 0,-7-17-213,-1 0-1,1-1 0,-1 0 0,1 1 0,0-1 0,0 0 0,0 0 0,0 0 0,1-1 0,-1 1 0,1 0 0,-1-1 0,1 1 0,-1-1 0,1 0 0,0 0 0,-1 0 0,1 0 0,0 0 0,0-1 0,0 1 0,-1-1 0,1 0 0,0 0 0,0 0 0,0 0 0,0-1 0,0 1 1,0-1-1,-1 1 0,1-1 0,4-2 0,-3 1 0,1 0 0,-1-1 1,0 0-1,0 0 1,0 0-1,0 0 0,-1-1 1,0 1-1,1-1 1,-1 0-1,0 0 0,-1 0 1,1 0-1,-1-1 1,0 1-1,0-1 0,2-5 1,-1 2 4,0 1 0,-1-1 1,0 0-1,-1 0 0,1 0 1,-1-1-1,-1 1 0,0 0 1,-1-15-1,1 22 24,-1-1-1,1 1 1,-1 0 0,0-1-1,0 1 1,1 0 0,-1-1-1,0 1 1,0 0 0,0 0-1,0-1 1,0 1 0,0 0-1,-1 0 1,1 1-1,0-1 1,0 0 0,-1 0-1,1 0 1,0 1 0,-1-1-1,1 1 1,-1-1 0,1 1-1,-1 0 1,-1-1 0,-45-1 8,38 2-616,17 0-6706,19-2 1376,-9-4 1207</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1.500"/>
    </inkml:context>
    <inkml:brush xml:id="br0">
      <inkml:brushProperty name="width" value="0.025" units="cm"/>
      <inkml:brushProperty name="height" value="0.025" units="cm"/>
    </inkml:brush>
  </inkml:definitions>
  <inkml:trace contextRef="#ctx0" brushRef="#br0">7 101 3908,'0'0'4922,"2"-10"-1367,-1-3-2132,-1 8-601,0 0 1,1 0-1,0-1 1,0 1-1,0 0 1,4-9-1,-5 13-666,0 1 0,0-1-1,0 1 1,0-1 0,0 0 0,1 1-1,-1-1 1,0 1 0,0-1 0,1 1-1,-1-1 1,0 1 0,1 0 0,-1-1-1,0 1 1,1-1 0,-1 1 0,1 0-1,-1-1 1,0 1 0,1 0 0,-1-1-1,1 1 1,-1 0 0,1 0 0,-1-1 0,1 1-1,0 0 1,0 0 0,9 11 949,2 25-1181,-9-10 160,0 47 0,-3-46 507,6 44 0,-6-69-532,0 0-1,0 0 1,1 0-1,-1 0 1,1 0-1,-1 0 1,1 0 0,0-1-1,-1 1 1,1 0-1,0 0 1,0-1-1,0 1 1,1-1-1,-1 1 1,0-1-1,1 1 1,-1-1 0,0 0-1,1 0 1,0 1-1,1 0 1,-1-2-23,1 1 0,-1-1 1,0 0-1,0 0 0,0 0 0,0 0 1,0 0-1,0 0 0,0-1 1,0 1-1,0-1 0,0 1 0,0-1 1,0 0-1,0 0 0,0 0 0,1-1 1,8-5-1,-1 0 0,0-1 0,-1 0 0,0 0 0,12-16 0,-6 7-179,-2 2 100,0 0 1,16-27 0,-26 36-486,0 0 1,0 0 0,-1 0-1,0 0 1,0-1-1,0 1 1,0-8-1,-2 14 343,0-1-1,1 1 1,-1-1 0,0 1-1,0-1 1,0 0 0,0 1-1,0-1 1,0 1 0,0-1-1,0 0 1,0 1-1,0-1 1,0 1 0,-1-1-1,1 1 1,0-1 0,0 0-1,-1 1 1,1-1 0,0 1-1,-1-1 1,1 1 0,0-1-1,-1 1 1,1 0-1,-1-1 1,1 1 0,0-1-1,-1 1 1,1 0 0,-1-1-1,1 1 1,-1 0 0,0 0-1,1-1 1,-1 1 0,1 0-1,-1 0 1,1 0 0,-1 0-1,-1 0 1,-22-1-7508</inkml:trace>
  <inkml:trace contextRef="#ctx0" brushRef="#br0" timeOffset="1">0 177 15054,'0'0'9161,"70"-29"-8617,-39 4-319,3-2-193,-9 0-801,4 1-1793,-9 4-2051,-6 2-3523</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8.392"/>
    </inkml:context>
    <inkml:brush xml:id="br0">
      <inkml:brushProperty name="width" value="0.025" units="cm"/>
      <inkml:brushProperty name="height" value="0.025" units="cm"/>
    </inkml:brush>
  </inkml:definitions>
  <inkml:trace contextRef="#ctx0" brushRef="#br0">152 0 15471,'0'0'3833,"-10"1"-1084,-4-1-1925,0 2 1,0 0-1,0 1 1,-17 5-1,27-7-655,0 1-1,0 0 0,0 0 1,0 0-1,0 0 1,1 0-1,-1 1 1,1 0-1,-5 4 0,6-5-159,1 0 1,0-1-1,0 1 0,0 0 0,0 0 0,0 0 0,0 0 0,0 0 0,1 0 0,-1 0 0,1 0 0,-1 0 0,1 0 0,0 0 0,0 0 0,0 0 0,0 0 0,0 0 0,0 0 0,1 0 0,0 3 1,0-4-3,-1 0 1,1 0 0,0 0 0,-1 0 0,1 0 0,0 0 0,0 0 0,0 0 0,0 0 0,0 0 0,0-1 0,0 1 0,0 0 0,0-1 0,0 1 0,1-1 0,-1 0 0,0 1-1,0-1 1,0 0 0,1 1 0,-1-1 0,3 0 0,35 1 151,-30-1-124,4-1-73,0 0-1,0-1 1,0 0 0,0-1 0,-1 0-1,1-1 1,14-7 0,25-7-126,-52 21 247,0 0 0,0 1-1,-1-1 1,1 0 0,-1 0 0,0 0-1,0 0 1,0 1 0,-2 2 0,2-5-53,0 1 1,0-1 0,1 1-1,-1-1 1,0 0 0,1 1-1,-1-1 1,1 1 0,-1 0-1,1-1 1,0 1 0,0-1-1,0 1 1,0 0 0,0-1 0,0 1-1,0-1 1,0 1 0,0-1-1,1 1 1,-1 0 0,1-1-1,-1 1 1,3 2 0,-2-3-12,1 0-1,-1 0 1,1 0 0,-1-1 0,1 1 0,0 0 0,0-1 0,-1 1 0,1-1-1,0 0 1,0 1 0,-1-1 0,1 0 0,0 0 0,0 0 0,0 0 0,0-1-1,1 1 1,12-3-52,0-1 0,-1 0 0,28-12 0,-33 12-56,-5 1-9,1 1 0,-1-1 0,1 1 0,0 0 0,0 1 0,0-1 0,0 1 0,0 0-1,0 0 1,0 1 0,6-1 0,-10 2 92,-1 0 0,1 0 0,-1 1 0,0-1 0,1 0 0,-1 0 0,0 0-1,0 0 1,0 0 0,0 1 0,0-1 0,0 0 0,0 0 0,0 0 0,-1 0 0,1 1 0,0-1-1,-1 0 1,1 0 0,-1 1 0,-9 25 126,10-26-117,-8 24 266,9-11-1534,8-7-4070,9-7-1739</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1.864"/>
    </inkml:context>
    <inkml:brush xml:id="br0">
      <inkml:brushProperty name="width" value="0.025" units="cm"/>
      <inkml:brushProperty name="height" value="0.025" units="cm"/>
    </inkml:brush>
  </inkml:definitions>
  <inkml:trace contextRef="#ctx0" brushRef="#br0">29 179 9705,'0'0'7757,"-4"8"-5291,0 1-1955,0-1 0,1 1 0,0-1 0,0 1-1,1 0 1,0 0 0,1 0 0,0 0 0,0 0 0,1 0-1,0 1 1,2 12 0,-2-21-486,1 0 0,-1-1-1,1 1 1,-1-1 0,1 1 0,-1-1-1,1 1 1,-1-1 0,1 1 0,0-1-1,-1 0 1,1 1 0,-1-1 0,1 0-1,0 1 1,-1-1 0,1 0 0,0 0-1,0 0 1,-1 0 0,1 1 0,0-1 0,-1 0-1,1 0 1,0 0 0,0-1 0,-1 1-1,1 0 1,0 0 0,-1 0 0,1 0-1,0-1 1,-1 1 0,1 0 0,0-1-1,-1 1 1,1 0 0,0-1 0,-1 1-1,1-1 1,-1 1 0,1-1 0,-1 1-1,1-1 1,-1 1 0,1-2 0,26-24 124,20-40-25,-37 50-184,0 0 0,2 1 0,0 0 0,24-23 0,-36 38 59,0-1-1,0 1 1,1-1-1,-1 1 1,0-1-1,1 1 1,-1-1-1,1 1 1,-1 0-1,1-1 1,-1 1-1,1 0 1,-1-1-1,1 1 1,-1 0-1,1-1 1,-1 1-1,1 0 1,-1 0-1,1 0 1,0 0-1,-1 0 1,1-1-1,-1 1 1,1 0-1,0 0 1,-1 0-1,1 1 1,-1-1-1,1 0 1,-1 0-1,1 0 1,0 0-1,-1 0 1,1 1-1,-1-1 1,1 0-1,-1 1 1,1-1-1,-1 0 1,1 1-1,-1-1 1,1 0-1,-1 1 1,8 32 157,-1 2 296,-7-35-428,0 1 0,0 0 0,1-1-1,-1 1 1,0 0 0,1-1 0,-1 1 0,1 0 0,-1-1 0,1 1 0,-1-1 0,1 1 0,-1-1 0,1 1-1,-1-1 1,1 1 0,0-1 0,-1 0 0,1 1 0,0-1 0,-1 0 0,1 1 0,0-1 0,0 0-1,-1 0 1,1 0 0,0 0 0,-1 0 0,1 0 0,0 0 0,0 0 0,-1 0 0,1 0 0,1 0 0,2-3 28,0 0 0,-1 1 1,0-1-1,0-1 1,0 1-1,0 0 1,0-1-1,0 1 1,-1-1-1,0 0 1,0 0-1,0 0 1,0 0-1,2-7 1,4-7-24,4-5-90,-7 10-159,1 1 0,1 0 0,0 0 0,1 1 0,1 0 0,9-11 0,-18 21 218,1 1 0,-1-1 1,0 1-1,1-1 0,-1 1 0,1-1 1,-1 1-1,1 0 0,-1-1 0,1 1 1,-1 0-1,1-1 0,-1 1 0,1 0 1,-1 0-1,1-1 0,-1 1 0,1 0 1,-1 0-1,1 0 0,0 0 0,-1 0 1,1 0-1,-1 0 0,1 0 1,-1 0-1,1 0 0,0 0 0,-1 0 1,1 0-1,-1 0 0,1 1 0,-1-1 1,1 0-1,-1 0 0,2 1 0,6 20 418,-9-20-472,1 0 0,0 1 0,1-1 0,-1 0 0,0 0-1,0 0 1,0 0 0,1 0 0,-1 0 0,1 0 0,-1 1 0,1-1 0,-1 0-1,1-1 1,-1 1 0,1 0 0,0 0 0,0 0 0,-1 0 0,1 0 0,0-1 0,0 1-1,0 0 1,0-1 0,0 1 0,1 0 0</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2.238"/>
    </inkml:context>
    <inkml:brush xml:id="br0">
      <inkml:brushProperty name="width" value="0.025" units="cm"/>
      <inkml:brushProperty name="height" value="0.025" units="cm"/>
    </inkml:brush>
  </inkml:definitions>
  <inkml:trace contextRef="#ctx0" brushRef="#br0">15 216 12940,'0'0'15604,"8"0"-14974,-4-1-594,-1 1 0,0 0 0,1-1-1,-1 0 1,0 1 0,0-1 0,0 0-1,0-1 1,0 1 0,0-1 0,0 1-1,0-1 1,0 0 0,4-4-1,-2 1 5,-1 0 0,1-1 0,-1 0-1,0 0 1,0 0 0,-1 0 0,5-10-1,-4 5-12,0 0-1,-1 0 0,0 0 0,0-1 0,-1 1 0,0-18 0,-2 27-22,0 0 1,0 0-1,0 0 0,0 0 0,0 0 1,-1 0-1,1 0 0,-1 0 0,1 0 0,-1 1 1,0-1-1,0 0 0,0 0 0,0 0 0,0 1 1,0-1-1,0 1 0,-2-3 0,1 3-3,0 0 0,0 0-1,0 1 1,0-1 0,0 1-1,-1-1 1,1 1 0,0 0-1,0 0 1,0 0 0,0 0-1,0 0 1,0 0 0,0 0-1,-1 1 1,1-1 0,0 1-1,0 0 1,0-1 0,0 1-1,-3 2 1,0 0-3,1-1 0,0 1 0,0 0 0,0 0-1,0 1 1,0-1 0,0 1 0,1 0 0,0 0 0,0 0 0,0 0 0,0 1-1,0-1 1,1 1 0,0 0 0,0 0 0,1-1 0,-1 1 0,-1 8 0,1 0-8,0-1 1,0 1 0,2 0 0,-1-1 0,1 1-1,4 24 1,-3-33-34,0 0 1,0 0-1,1 0 0,-1 0 0,1-1 0,0 1 0,0-1 0,0 1 1,1-1-1,-1 0 0,1 0 0,-1 0 0,1 0 0,0 0 1,0 0-1,1-1 0,-1 1 0,0-1 0,1 0 0,-1 0 0,1-1 1,0 1-1,0-1 0,0 1 0,7 0 0,-5-1-444,1 0 0,0 0-1,-1 0 1,1-1 0,0 0 0,10-2-1,-11 1-391,0 0 0,0 0 0,-1-1 0,1 0 0,-1 0 0,1 0 0,7-5 0,23-22-9147</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2.614"/>
    </inkml:context>
    <inkml:brush xml:id="br0">
      <inkml:brushProperty name="width" value="0.025" units="cm"/>
      <inkml:brushProperty name="height" value="0.025" units="cm"/>
    </inkml:brush>
  </inkml:definitions>
  <inkml:trace contextRef="#ctx0" brushRef="#br0">0 0 3876</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3.607"/>
    </inkml:context>
    <inkml:brush xml:id="br0">
      <inkml:brushProperty name="width" value="0.025" units="cm"/>
      <inkml:brushProperty name="height" value="0.025" units="cm"/>
    </inkml:brush>
  </inkml:definitions>
  <inkml:trace contextRef="#ctx0" brushRef="#br0">1 446 14318,'0'0'4158,"2"8"-1003,5 11-1784,1 0-1,1 0 0,11 18 1,-1-5-122,2-1 1,39 45-1,-58-73-1205,0-1 1,1 0-1,-1 0 0,0 1 0,1-1 0,-1-1 1,1 1-1,-1 0 0,1-1 0,0 1 0,0-1 1,0 0-1,0 0 0,0 0 0,0 0 0,0 0 1,4 0-1,-5-2-36,0 1-1,1-1 1,-1 1 0,0-1-1,0 0 1,0 1 0,0-1-1,0 0 1,0-1 0,0 1-1,0 0 1,-1 0 0,1-1-1,0 1 1,-1-1 0,1 0-1,-1 1 1,1-1 0,-1 0-1,0 0 1,0 0 0,0 0-1,0 0 1,1-3 0,6-15 13,-2 0 0,0-1 1,-1 0-1,-1 0 0,3-41 1,-3 18-86,0 37-134,2 18 73,3 18 47,-4-8 47,-1-1-378,0-1-1,2 0 0,0 0 1,1-1-1,1 0 0,10 18 1,-17-35 242,-1 0 0,1 0 0,-1 1 1,1-1-1,0 0 0,0 0 0,-1 0 1,1 0-1,0 0 0,0 0 0,0 0 1,0 0-1,0 0 0,0 0 0,0-1 1,1 1-1,-1 0 0,0-1 0,0 1 1,0-1-1,1 1 0,-1-1 0,0 0 1,1 0-1,-1 1 0,0-1 0,1 0 1,-1 0-1,0 0 0,1 0 0,-1 0 1,0-1-1,1 1 0,-1 0 0,0-1 1,0 1-1,1-1 0,-1 1 0,0-1 1,0 0-1,0 1 0,0-1 0,1 0 1,-1 0-1,0 0 0,0 1 0,-1-1 1,1 0-1,0-1 0,0 1 0,1-2 1,2-3-917,0-1 0,0 0 0,-1 0 0,0 0 0,0 0 1,-1 0-1,3-13 0,1-30-3730,-8-4 4232,-11 4 4457,12 45-2806,-2 1 0,1-1 0,0 1 0,-1 0 0,0 0-1,0 0 1,-6-7 0,8 11-954,1-1-1,-1 0 0,1 1 0,0-1 0,-1 1 0,1-1 1,-1 1-1,0-1 0,1 1 0,-1-1 0,1 1 0,-1-1 1,0 1-1,1 0 0,-1-1 0,0 1 0,1 0 1,-1-1-1,0 1 0,0 0 0,1 0 0,-1 0 0,0 0 1,0 0-1,1 0 0,-1 0 0,0 0 0,0 0 0,1 0 1,-1 0-1,0 0 0,0 1 0,1-1 0,-1 0 1,0 0-1,1 1 0,-1-1 0,0 1 0,1-1 0,-1 1 1,0-1-1,1 1 0,-1-1 0,1 1 0,-1-1 0,1 1 1,-1-1-1,1 1 0,0 0 0,-1-1 0,1 1 0,0 0 1,-1 0-1,1-1 0,0 1 0,0 0 0,0-1 1,0 1-1,-1 0 0,1 0 0,0-1 0,0 1 0,1 2 1,-4 58 409,4-51-217,-1-5-211,1 0-1,0 0 1,0 0 0,0 0-1,0 0 1,1 0-1,0 0 1,0 0-1,0 0 1,1-1-1,0 1 1,6 7-1,-9-11-77,1 0 0,0 0 0,0 0-1,0 0 1,0 0 0,1 0-1,-1 0 1,0 0 0,0-1 0,0 1-1,1 0 1,-1-1 0,0 1 0,1-1-1,-1 1 1,1-1 0,-1 0-1,1 1 1,-1-1 0,0 0 0,1 0-1,-1 0 1,1 0 0,-1 0 0,1-1-1,-1 1 1,1 0 0,-1-1 0,0 1-1,1-1 1,-1 1 0,0-1-1,1 0 1,-1 1 0,0-1 0,0 0-1,0 0 1,1 0 0,-1 0 0,0 0-1,0 0 1,-1 0 0,1 0 0,0-1-1,0 1 1,0 0 0,-1 0-1,2-3 1,3-6-18,0 1-1,0-1 1,-1 0-1,0 0 1,-1 0-1,0-1 0,0 1 1,1-14-1,1-87-1315,-5 110 1292,0 15-77,1 0 1,0 1 0,1-1 0,7 26 0,-7-33 99,1 0 0,-1 0 0,1-1 0,1 1 0,-1-1 0,1 0 0,0 0-1,0 0 1,1-1 0,0 1 0,10 8 0,-15-13-27,1-1 0,0 1-1,0 0 1,-1-1 0,1 1 0,0-1-1,0 1 1,-1-1 0,1 1 0,0-1-1,0 0 1,0 1 0,0-1 0,0 0 0,0 0-1,0 1 1,0-1 0,-1 0 0,1 0-1,0 0 1,0 0 0,0 0 0,0-1-1,0 1 1,0 0 0,0 0 0,0-1-1,0 1 1,0 0 0,-1-1 0,1 1-1,0-1 1,0 1 0,0-1 0,-1 1-1,1-1 1,0 0 0,-1 1 0,1-1 0,0 0-1,-1 0 1,1 1 0,-1-1 0,1 0-1,-1 0 1,0 0 0,1 0 0,-1 1-1,0-1 1,0 0 0,1 0 0,-1-2-1,9-54-964,-8 52 609,1-140-2293,-2 92 4637,1 53-1837,0 0 0,1 0 0,-1 0 0,0 0 0,1 0 0,-1 0-1,0 1 1,0-1 0,1 0 0,-1 1 0,0-1 0,0 1 0,0-1 0,1 1 0,-1-1 0,0 1-1,0 0 1,1 0 0,3 3-72,0 1 0,-1-1-1,1 1 1,-1-1 0,0 1-1,-1 1 1,1-1 0,-1 0-1,0 1 1,0 0 0,-1-1 0,0 1-1,0 0 1,0 0 0,0 1-1,-1-1 1,0 0 0,-1 0-1,1 1 1,-1-1 0,-1 8-1,1-10 77,0 5 101,0-1 1,0 0 0,1 1 0,4 15 0,-5-23-211,0 0-1,0 0 0,1 0 1,-1 0-1,0-1 0,1 1 1,-1 0-1,1 0 1,-1-1-1,1 1 0,-1 0 1,1-1-1,0 1 0,-1-1 1,1 1-1,0 0 1,-1-1-1,1 0 0,0 1 1,0-1-1,-1 1 0,1-1 1,1 1-1,0-2-1,-1 1 0,1 0-1,0 0 1,-1-1 0,1 1-1,0-1 1,-1 1 0,1-1-1,-1 0 1,1 1 0,-1-1-1,0 0 1,1 0 0,-1 0-1,0 0 1,1-1 0,0-1-1,5-4 26,-1 0-1,0-1 1,0 0-1,-1-1 0,0 1 1,0-1-1,-1 0 1,0 0-1,-1 0 0,5-19 1,-5 12 138,0 0 0,0-1 1,-2 1-1,0-1 0,-3-29 1,2 44-171,0-1 0,0 1 0,0 0 0,-1 0 0,1 0 0,-1-1 0,1 1 0,-1 0 0,0 0 0,0 0 0,0 0 0,0 0 0,0 0 0,0 0 0,0 1 0,-1-1 0,1 0 0,-1 1 0,1-1 0,-1 1 0,0-1 0,0 1 0,0 0 0,1-1 0,-1 1 0,0 0 0,0 1 0,0-1 0,-1 0 0,1 0-1,0 1 1,0-1 0,0 1 0,-1 0 0,1 0 0,0 0 0,0 0 0,-3 0 0,4 1-15,0-1 0,0 1 0,1-1-1,-1 1 1,0 0 0,0 0 0,1-1-1,-1 1 1,0 0 0,1 0-1,-1 0 1,0 0 0,1-1 0,-1 1-1,1 0 1,0 0 0,-1 0 0,1 0-1,0 0 1,0 0 0,-1 1 0,1-1-1,0 0 1,0 0 0,0 0-1,0 0 1,0 0 0,1 0 0,-1 0-1,0 0 1,0 0 0,1 2 0,0-2 7,-1 1 1,0-1 0,1 1 0,-1-1 0,1 1 0,-1 0 0,1-1 0,0 0 0,-1 1 0,1-1 0,0 1 0,0-1-1,0 0 1,0 0 0,1 0 0,-1 1 0,0-1 0,0 0 0,1 0 0,-1-1 0,0 1 0,2 1 0,4-2 7,-1 0 1,1 0 0,-1 0-1,1-1 1,-1 1 0,1-2 0,-1 1-1,0-1 1,1 0 0,-1 0-1,0-1 1,0 0 0,0 0-1,-1 0 1,1-1 0,-1 1 0,0-1-1,0-1 1,0 1 0,-1-1-1,8-8 1,-7 7-4,-1 1 0,1-1 0,-1 0 0,0-1 0,0 1 0,-1-1 0,0 0 0,0 1 0,-1-2 0,1 1 0,-1 0 0,-1 0 0,0 0 0,0-1 0,0 1 0,-1-1 0,0 1 0,-2-14 0,2 20-7,0 0 0,0 0 1,0 1-1,-1-1 0,1 0 0,0 0 1,-1 0-1,1 1 0,0-1 0,-1 0 0,1 1 1,-1-1-1,1 0 0,-1 1 0,1-1 1,-1 0-1,1 1 0,-1-1 0,0 1 1,1-1-1,-1 1 0,0 0 0,0-1 0,1 1 1,-1 0-1,0-1 0,0 1 0,0 0 1,1 0-1,-1 0 0,0 0 0,0-1 0,0 1 1,1 0-1,-1 1 0,0-1 0,0 0 1,0 0-1,1 0 0,-1 0 0,0 1 0,0-1 1,0 0-1,1 1 0,-1-1 0,-1 1 1,0 0-5,-1 1 0,1-1 0,-1 1 0,1 0 0,-1 0 0,1 0 0,0 0 0,0 0 0,0 0 0,0 1 0,-2 3 0,-1 5 35,1 0 0,0 1 1,1-1-1,0 1 0,1 0 1,0-1-1,0 1 0,2 0 1,0 15-1,0-22-299,1 1 0,0-1 0,0 0 0,0 0 1,0 1-1,1-1 0,0 0 0,0 0 0,1-1 0,3 7 0,-4-8-392,0-1-1,0 1 1,1-1 0,-1 1-1,1-1 1,0 0-1,-1 0 1,1 0 0,0 0-1,0-1 1,0 1 0,1-1-1,-1 0 1,0 0-1,0 0 1,1 0 0,4 0-1,23 1-15493</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4.569"/>
    </inkml:context>
    <inkml:brush xml:id="br0">
      <inkml:brushProperty name="width" value="0.025" units="cm"/>
      <inkml:brushProperty name="height" value="0.025" units="cm"/>
    </inkml:brush>
  </inkml:definitions>
  <inkml:trace contextRef="#ctx0" brushRef="#br0">1 244 14318,'2'0'394,"0"0"0,0 1 0,0-1 0,0 1 1,0 0-1,0-1 0,0 1 0,0 0 0,0 0 1,0 0-1,-1 1 0,1-1 0,0 0 0,-1 1 1,1-1-1,-1 1 0,1-1 0,-1 1 0,1 1 1,24 41 828,-18-28-353,37 75 448,-30-59-953,1 0-1,1-2 1,23 33-1,-38-61-338,-1 0 0,1 1 0,0-1 0,0 0 0,0 0 0,1 0 0,-1-1 0,0 1 0,1 0 0,-1-1 0,1 1 0,4 1 1,-7-3-22,1 0 0,-1 0 0,1 0 0,-1 0 1,1 0-1,-1 0 0,1 0 0,-1 0 1,1 0-1,0 0 0,-1-1 0,1 1 1,-1 0-1,1 0 0,-1 0 0,1-1 1,-1 1-1,0 0 0,1-1 0,-1 1 1,1 0-1,-1-1 0,0 1 0,1 0 1,-1-1-1,7-23 102,-7 13-106,0 0 0,-1-1 0,-1 1 0,0-1 0,0 1 1,-1 0-1,0 0 0,-1 0 0,-1 1 0,1-1 0,-2 1 0,1 0 0,-1 0 1,-1 1-1,0 0 0,0 0 0,-1 0 0,-15-12 0,-7 1-48,30 20 43,-1 0-1,1 0 1,-1 0-1,0 0 1,1-1-1,-1 1 1,1 0-1,-1 0 0,1 0 1,-1 0-1,1 0 1,-1 1-1,0-1 1,1 0-1,-1 0 1,1 0-1,-1 0 0,1 1 1,-1-1-1,1 0 1,-1 0-1,1 1 1,-1-1-1,1 0 1,0 1-1,-1-1 0,1 0 1,-1 1-1,1-1 1,0 1-1,-1-1 1,1 1-1,0-1 0,0 1 1,-1-1-1,1 1 1,0-1-1,0 1 1,0-1-1,0 1 1,-1-1-1,1 1 0,0 0 1,0-1-1,0 1 1,0-1-1,0 1 1,1-1-1,-1 1 1,0-1-1,0 1 0,0 1 1,1 2 0,0 0 0,0 0 0,0 1 1,0-1-1,1 0 0,0 0 0,-1 0 0,1 0 0,1-1 0,-1 1 1,1 0-1,-1-1 0,1 0 0,0 0 0,0 1 0,0-2 0,1 1 1,-1 0-1,1-1 0,-1 1 0,1-1 0,0 0 0,4 1 0,-4-1 16,1 0-1,-1 0 0,0-1 0,1 0 1,-1 0-1,1 0 0,-1 0 0,1-1 0,-1 1 1,1-1-1,-1-1 0,1 1 0,-1 0 0,1-1 1,-1 0-1,1 0 0,-1-1 0,1 1 1,-1-1-1,0 0 0,0 0 0,6-4 0,-2-2 95,0 0 0,0-1 0,-1 0 0,0 0 0,0 0 0,-1-1 0,0 0-1,-1-1 1,0 1 0,-1-1 0,0 0 0,-1 0 0,0-1 0,-1 1 0,0-1 0,0 1-1,-1-1 1,-1-14 0,0 15-58,0 0 0,-1 0 0,0 0 0,0 0-1,-1 1 1,-1-1 0,0 0 0,0 1 0,-1 0-1,0 0 1,-1 0 0,0 0 0,-1 1 0,0 0-1,0 0 1,-1 0 0,0 1 0,-1 0 0,-10-9 0,15 14-51,-1 1 1,1 0 0,0 1 0,-1-1 0,1 1 0,-1-1 0,1 1 0,-1 0 0,1 0 0,-6 0 0,8 1-4,0 0 0,0 0 0,0 0 0,0 0 0,0 0 1,0 0-1,0 0 0,0 1 0,0-1 0,0 0 0,0 1 0,0-1 0,0 1 1,1-1-1,-1 1 0,0-1 0,0 1 0,0 0 0,0-1 0,1 1 1,-1 0-1,0-1 0,1 1 0,-1 0 0,1 0 0,-1 0 0,1 0 1,-1 0-1,1 0 0,-1 0 0,1 0 0,0 0 0,0 0 0,-1 0 1,1 0-1,0 0 0,0 2 0,0 19-5,1 1 0,0 0 0,2-1-1,1 1 1,1-1 0,0 0 0,2 0 0,0 0 0,2-1 0,0-1 0,16 27 0,-24-45 9,0 0 0,0 0 0,0-1 0,0 1 0,0 0 0,1 0 0,-1-1 0,0 1 0,1-1 0,-1 1 0,1-1 0,0 0 0,-1 1 0,1-1 0,0 0 0,0 0 0,0 0 0,0 0 0,0-1 1,0 1-1,0 0 0,0-1 0,0 1 0,0-1 0,0 0 0,3 0 0,-2-1 3,0 0 0,0 0-1,0-1 1,0 1 0,0-1 0,0 0 0,-1 0 0,1 0 0,0 0-1,-1 0 1,1 0 0,-1-1 0,0 1 0,3-6 0,7-10-384,0-1 1,-2-1-1,14-33 1,-14 21-314,-8 24 550,1-1 0,0 1 0,0 0 1,8-13-1,-11 21 151,0-1 0,0 1 1,0-1-1,1 1 0,-1 0 0,0-1 1,0 1-1,1 0 0,-1-1 1,0 1-1,0 0 0,1-1 1,-1 1-1,1 0 0,-1 0 0,0-1 1,1 1-1,-1 0 0,0 0 1,1 0-1,-1 0 0,1-1 1,-1 1-1,1 0 0,-1 0 0,0 0 1,1 0-1,-1 0 0,1 0 1,-1 0-1,1 0 0,-1 0 1,0 0-1,1 1 0,-1-1 0,1 0 1,-1 0-1,0 0 0,1 0 1,-1 1-1,1-1 0,-1 0 1,0 0-1,1 1 0,-1-1 1,0 0-1,0 1 0,1-1 0,-1 0 1,0 1-1,1-1 0,-1 0 1,0 1-1,0-1 0,0 1 1,1 0-1,10 27 391,-9-24-347,10 33 227,-3-10-276,1-1 1,21 42 0,-26-62-1209,-2-12-5587,-3-12-785</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4.932"/>
    </inkml:context>
    <inkml:brush xml:id="br0">
      <inkml:brushProperty name="width" value="0.025" units="cm"/>
      <inkml:brushProperty name="height" value="0.025" units="cm"/>
    </inkml:brush>
  </inkml:definitions>
  <inkml:trace contextRef="#ctx0" brushRef="#br0">26 179 16816,'0'0'9427,"8"4"-8551,-7-3-865,1 0 1,-1 0-1,1 0 0,-1 0 0,1 0 1,0 0-1,-1-1 0,1 1 0,0-1 1,-1 1-1,1-1 0,0 1 0,0-1 1,0 0-1,-1 0 0,1 0 1,0 0-1,0 0 0,0-1 0,-1 1 1,1 0-1,0-1 0,0 1 0,-1-1 1,1 0-1,0 1 0,-1-1 1,1 0-1,-1 0 0,1 0 0,-1 0 1,1-1-1,-1 1 0,0 0 0,0 0 1,1-1-1,-1 1 0,0-1 0,0 1 1,0-1-1,-1 0 0,1 1 1,0-1-1,0-3 0,4-5-17,-1-1 0,-1 1 1,0-1-1,0 0 0,-1 0 0,-1-1 0,1-16 0,-1 26 1,-1 0-1,0-1 1,0 1-1,0 0 0,-1 0 1,1 0-1,0 0 1,-1 0-1,0 0 0,1 0 1,-1 0-1,0 0 1,0 0-1,0 0 0,0 0 1,0 0-1,-1 0 1,1 1-1,0-1 0,-1 0 1,1 1-1,-1 0 1,0-1-1,1 1 0,-1 0 1,0 0-1,0 0 1,0 0-1,0 0 0,0 0 1,0 0-1,0 1 1,0-1-1,0 1 0,0-1 1,-1 1-1,1 0 1,0 0-1,0 0 0,0 0 1,0 0-1,0 1 1,-1-1-1,1 1 0,-3 0 1,2 0 4,0 0 0,0 0 0,1 1 0,-1-1 0,0 1 0,1-1 0,-1 1 0,1 0 0,0 0 0,0 0 0,-1 0 0,1 0 0,0 0 0,1 1 0,-1-1 0,0 1 0,1-1 0,-1 1 1,1 0-1,0 0 0,0-1 0,0 1 0,0 0 0,1 0 0,-1 3 0,-2 11 76,1-1-1,0 0 1,2 21 0,0-32-40,0 2-13,0 0 0,1 0 0,0-1 0,0 1-1,1 0 1,0-1 0,0 1 0,1-1 0,-1 0-1,1 0 1,1 0 0,-1 0 0,1 0-1,0 0 1,0-1 0,1 0 0,5 5 0,-7-7-45,0-1 1,0 0 0,1 1 0,-1-1 0,1-1 0,-1 1 0,1 0 0,0-1 0,0 0-1,0 0 1,-1 0 0,1 0 0,0-1 0,0 1 0,0-1 0,0 0 0,0 0-1,0 0 1,0-1 0,0 0 0,0 0 0,0 0 0,0 0 0,0 0 0,-1-1-1,1 1 1,-1-1 0,1 0 0,-1 0 0,6-5 0,1-1-828,0-1-1,0 0 1,-1-1 0,0 0-1,0 0 1,7-13 0,14-27-7179</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5.684"/>
    </inkml:context>
    <inkml:brush xml:id="br0">
      <inkml:brushProperty name="width" value="0.025" units="cm"/>
      <inkml:brushProperty name="height" value="0.025" units="cm"/>
    </inkml:brush>
  </inkml:definitions>
  <inkml:trace contextRef="#ctx0" brushRef="#br0">177 13 11787,'0'0'4399,"-12"-2"-1121,-37-8-550,45 10-2577,1 0 0,-1 0 1,1 0-1,-1 1 0,1-1 1,-1 1-1,1 0 1,0 0-1,-1 0 0,1 0 1,0 0-1,0 1 0,0 0 1,0 0-1,0-1 0,0 2 1,0-1-1,1 0 1,-1 0-1,1 1 0,-1 0 1,1-1-1,0 1 0,0 0 1,-2 5-1,-2 2-41,1 0 0,0 1 1,1-1-1,0 1 0,-5 20 0,8-27-85,-2 31 259,3-34-283,0 0 1,1-1 0,-1 1 0,0 0-1,1-1 1,-1 1 0,0 0 0,1-1-1,-1 1 1,1-1 0,-1 1 0,1 0-1,-1-1 1,1 1 0,-1-1 0,1 0-1,0 1 1,-1-1 0,1 1 0,-1-1 0,1 0-1,0 0 1,0 1 0,-1-1 0,1 0-1,0 0 1,-1 0 0,1 0 0,0 0-1,0 0 1,-1 0 0,1 0 0,0 0-1,-1 0 1,1 0 0,0 0 0,0 0 0,-1-1-1,1 1 1,0 0 0,-1-1 0,2 0-1,7-2-118,-1-1-1,1 0 0,-1 0 0,0-1 0,14-11 1,-14 10-88,0 0 1,0 1 0,1-1-1,0 2 1,18-8 0,-22 10 172,1 1 0,-1-1-1,1 1 1,-1 1 0,1-1 0,-1 1 0,1 0-1,0 0 1,-1 0 0,1 1 0,-1 0 0,1 0 0,-1 0-1,1 1 1,-1 0 0,9 4 0,-10-4 107,-1 1 0,0 0 0,0 0 0,0 0 0,0 0 0,0 0 0,0 0 1,-1 1-1,0-1 0,1 1 0,-1 0 0,-1 0 0,1 0 0,0 0 0,-1 0 0,0 0 0,0 0 0,0 0 0,-1 1 0,1-1 1,-1 0-1,-1 7 0,1-3 148,0-1-1,-1 1 1,0 0 0,0 0 0,-1-1 0,0 1 0,-1-1-1,1 0 1,-1 1 0,-1-1 0,1 0 0,-1-1 0,-8 11 0,8-12-166,0-1 1,0 0 0,-1 0 0,1 0-1,-1 0 1,0-1 0,0 0 0,0 0-1,0 0 1,0-1 0,-1 0 0,0 0-1,1 0 1,-1 0 0,0-1 0,0 0-1,1 0 1,-11-1 0,13 0-212,1 0 1,0 0-1,0 0 0,0 0 1,0-1-1,0 1 0,0-1 1,0 1-1,0-1 0,0 0 1,0 0-1,0 0 0,1 0 1,-1 0-1,0 0 0,1 0 1,-1-1-1,0 1 0,1-1 1,0 1-1,-1-1 0,1 1 1,0-1-1,0 0 0,0 0 1,0 0-1,0 1 0,0-1 1,0 0-1,1 0 0,-1 0 1,1 0-1,-1 0 0,1-4 0,0 0-796,-1 0-1,1 0 0,1 0 0,-1 0 0,1 0 0,0 0 0,1 0 0,-1 0 0,1 0 1,0 0-1,4-6 0,11-18-6235</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6.409"/>
    </inkml:context>
    <inkml:brush xml:id="br0">
      <inkml:brushProperty name="width" value="0.025" units="cm"/>
      <inkml:brushProperty name="height" value="0.025" units="cm"/>
    </inkml:brush>
  </inkml:definitions>
  <inkml:trace contextRef="#ctx0" brushRef="#br0">89 417 17457,'0'0'6213,"-8"-6"-4317,-28-18-1016,36 23-865,-1 1 0,0-1-1,0 1 1,0-1 0,0 1-1,0-1 1,0 1 0,0 0-1,0-1 1,0 1-1,0 0 1,0 0 0,0-1-1,0 1 1,0 0 0,0 0-1,0 0 1,0 0 0,0 1-1,0-1 1,0 0 0,0 0-1,0 1 1,0-1 0,0 0-1,0 1 1,0-1-1,0 1 1,0-1 0,1 1-1,-1 0 1,0-1 0,0 1-1,0 0 1,1 0 0,-1-1-1,0 1 1,1 0 0,-1 0-1,1 0 1,-1 0-1,1 0 1,-1 0 0,1 0-1,-1 2 1,0 3-19,-1 1-1,1 0 1,0 0 0,1-1-1,0 10 1,0-13 13,0 11 18,1 0 1,1 0-1,0 0 0,1 0 0,0 0 1,9 22-1,-11-33-12,0 0 0,0 0 1,1 0-1,-1 0 0,1 0 1,-1 0-1,1 0 0,0 0 0,0-1 1,0 1-1,1-1 0,-1 1 0,1-1 1,-1 0-1,1 0 0,0 0 0,0 0 1,0 0-1,0-1 0,0 0 1,0 1-1,0-1 0,0 0 0,0 0 1,1-1-1,-1 1 0,0-1 0,1 1 1,-1-1-1,0 0 0,1-1 0,-1 1 1,6-2-1,-4 1 18,-1-1-1,0 0 1,0 0 0,-1-1 0,1 1-1,0-1 1,-1 0 0,1 0 0,-1 0-1,0 0 1,0 0 0,0-1 0,-1 1-1,1-1 1,-1 0 0,0 0 0,0 0-1,2-7 1,2-4 26,-1 1 1,-1-1-1,-1-1 0,3-15 0,-1-92 64,-6 111-168,-1 20-64,1 22-52,3-22 205,0 0-1,1 0 1,0 0-1,0-1 1,1 1-1,0-1 1,9 14-1,-13-20-34,1 0-1,0 1 1,0-1 0,0 0-1,0 0 1,0 0-1,0 0 1,0 0-1,1 0 1,-1 0-1,0 0 1,0 0 0,1-1-1,-1 1 1,0 0-1,1-1 1,-1 0-1,1 1 1,-1-1-1,1 0 1,-1 1 0,1-1-1,-1 0 1,1 0-1,-1 0 1,1 0-1,-1 0 1,1-1-1,-1 1 1,1 0 0,-1-1-1,1 1 1,-1-1-1,0 0 1,1 1-1,-1-1 1,0 0-1,1 0 1,-1 0 0,0 0-1,0 0 1,0 0-1,0 0 1,0 0-1,0 0 1,0 0-1,0-1 1,0 1 0,-1 0-1,2-3 1,7-12 19,-1 1 0,0-1 0,-1-1 1,5-17-1,-8 19-82,2 0 0,-1 1 0,2 0 1,0 0-1,17-24 0,-24 37 49,1 1 1,-1-1-1,1 0 0,-1 1 0,1-1 0,0 1 0,-1-1 1,1 1-1,0 0 0,-1-1 0,1 1 0,0 0 1,0-1-1,-1 1 0,1 0 0,0 0 0,0 0 0,0 0 1,-1-1-1,1 1 0,0 0 0,0 0 0,0 1 1,-1-1-1,1 0 0,0 0 0,0 0 0,-1 0 0,1 1 1,0-1-1,0 0 0,-1 1 0,1-1 0,0 1 0,-1-1 1,1 1-1,0-1 0,-1 1 0,1-1 0,-1 1 1,1 0-1,-1-1 0,1 1 0,-1 0 0,1 0 0,25 42 115,-19-30 18,-5-10-86,0 1 0,0-1 0,0 0 0,1 0 0,-1 0 0,1 0 0,0 0 0,0-1 0,0 1 0,0-1 0,0 0 0,1 0 0,4 2-1,-6-3-16,0-1 0,-1 0 0,1 0 0,0 0 0,0 0 0,0 0-1,0 0 1,0 0 0,0-1 0,0 1 0,0-1 0,0 1 0,-1-1-1,1 0 1,0 0 0,0 0 0,-1 0 0,1 0 0,-1 0-1,1 0 1,-1-1 0,1 1 0,-1 0 0,0-1 0,1 1 0,-1-1-1,0 0 1,1-2 0,107-155-788,-109 158 739,1 0 1,0 0-1,-1 0 1,1 1-1,0-1 1,0 0-1,-1 0 1,1 0-1,0 1 1,0-1-1,0 0 1,0 1-1,0-1 1,0 0-1,0 1 1,0 0-1,0-1 1,0 1-1,0 0 1,2-1-1,-3 1 26,1 1 0,0-1 0,-1 1 0,1-1 0,-1 1 0,1-1 0,-1 1 0,1-1 0,-1 1 0,1-1 0,-1 1 0,0-1 0,1 1 0,-1 0 0,0-1 0,1 1 0,-1 0 0,0-1 0,0 1 0,0 0 1,0 0-1,1-1 0,-1 2 0,0 59 617,-1-46-564,1-14-39,-1-1 0,1 1 0,0-1 0,0 0 0,0 1 0,0-1-1,0 1 1,0-1 0,0 0 0,0 1 0,0-1 0,0 1 0,0-1 0,0 1 0,0-1-1,0 0 1,0 1 0,0-1 0,0 1 0,0-1 0,1 0 0,-1 1 0,0-1-1,0 0 1,0 1 0,1-1 0,-1 0 0,0 1 0,0-1 0,1 0 0,-1 1-1,0-1 1,1 0 0,-1 0 0,1 1 0,9-15 335,11-38-54,-19 47-267,12-36 0,-8 21-42,1 0 1,1 1 0,1 0-1,14-23 1,-23 42 7,0-1 1,1 0-1,-1 1 1,0-1-1,0 0 1,1 1-1,-1-1 0,0 0 1,1 1-1,-1-1 1,1 1-1,-1-1 1,0 1-1,1-1 1,0 1-1,-1-1 1,1 1-1,-1 0 0,1-1 1,-1 1-1,1 0 1,0-1-1,-1 1 1,1 0-1,0 0 1,-1 0-1,1-1 1,0 1-1,-1 0 0,1 0 1,0 0-1,-1 0 1,1 0-1,0 0 1,0 0-1,-1 1 1,1-1-1,0 0 1,-1 0-1,1 0 0,-1 1 1,1-1-1,0 0 1,-1 1-1,1-1 1,-1 1-1,1-1 1,-1 0-1,1 1 1,-1-1-1,1 1 0,-1-1 1,1 1-1,-1 0 1,0-1-1,1 1 1,-1-1-1,0 1 1,1 0-1,-1-1 1,0 1-1,0 0 0,1 1 1,13 55-506,-12-41-544,0-5-1323,-1-5-2935</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7.201"/>
    </inkml:context>
    <inkml:brush xml:id="br0">
      <inkml:brushProperty name="width" value="0.025" units="cm"/>
      <inkml:brushProperty name="height" value="0.025" units="cm"/>
    </inkml:brush>
  </inkml:definitions>
  <inkml:trace contextRef="#ctx0" brushRef="#br0">0 265 15919,'0'1'7333,"2"16"-5991,2-2-1092,2-1-1,0 1 1,0-1 0,2 0 0,0-1-1,0 0 1,1 0 0,21 22-1,-30-34-242,1 0 0,-1 0 0,1-1 0,0 1 0,0 0-1,-1 0 1,1-1 0,0 1 0,0 0 0,0-1 0,0 1-1,0-1 1,0 1 0,0-1 0,0 0 0,0 1 0,0-1-1,0 0 1,0 0 0,0 1 0,0-1 0,0 0-1,0 0 1,0 0 0,0 0 0,0-1 0,1 1 0,-1-1 10,0 0 1,0 0-1,0 0 0,0-1 1,0 1-1,0 0 1,0 0-1,-1-1 1,1 1-1,-1 0 1,1-1-1,-1 1 0,1 0 1,-1-1-1,0 1 1,1-3-1,0-12 90,-1 0 0,-2-26 1,2 36-138,-1-4 55,-1-1 1,0 1 0,-1-1-1,-6-17 1,7 24-20,1 0 1,-1 0-1,0 0 1,0 0-1,0 0 0,-1 0 1,0 1-1,1 0 1,-1-1-1,0 1 0,-1 0 1,1 0-1,0 1 1,-7-5-1,9 7-8,1 0 0,0 0 0,-1-1 0,1 1 0,0 0 0,0 0 0,-1 0 0,1 0 0,0 0 0,-1 0 0,1 0 0,0 0 0,-1 0 0,1 1 0,0-1 0,-1 0 0,1 0 0,0 0 0,-1 0 0,1 0 0,0 0 0,0 1 0,-1-1 0,1 0 0,0 0 0,0 0 0,-1 1 0,1-1 0,0 0 0,0 0 0,0 1 0,-1-1 0,1 0-1,0 1 1,0-1 0,0 0 0,0 0 0,0 1 0,0-1 0,0 0 0,0 1 0,0-1 0,-1 0 0,1 1 0,0-1 0,1 0 0,-1 1 0,0-1 0,0 0 0,0 1 0,0-1 0,0 1 0,2 20-137,2-12 126,-1 1 0,1-1-1,1 1 1,0-1 0,0 0-1,1-1 1,0 0-1,13 15 1,-17-20 34,1-1-1,0 1 1,-1-1-1,1 0 1,0 0 0,0 0-1,1 0 1,-1 0-1,0 0 1,1-1-1,-1 0 1,6 2 0,-8-3 24,1 0 0,0 0 0,0 0 1,0 0-1,0-1 0,-1 1 0,1 0 1,0-1-1,0 1 0,-1-1 0,1 0 1,0 0-1,-1 0 0,1 1 0,0-2 1,-1 1-1,0 0 0,1 0 1,-1 0-1,0-1 0,1 1 0,-1 0 1,0-1-1,0 1 0,2-4 0,2-5 102,0 0-1,0 0 0,-1 0 0,-1-1 1,0 1-1,0-1 0,-1 0 0,2-15 1,-1-93-88,-3 85 33,0 27-88,0 0 0,0 1 0,0-1-1,-1 1 1,0-1 0,0 0 0,-1 1-1,1 0 1,-6-11 0,5 51-485,12 6 474,2-1-1,1-1 1,2 0-1,23 43 1,-33-71 12,23 40-5,-26-48 4,-1 0 0,0 0 0,0 0 0,1-1-1,-1 1 1,1-1 0,0 1 0,-1-1 0,1 1 0,0-1 0,0 0 0,0 0 0,0 0 0,0 0-1,0 0 1,0 0 0,0-1 0,0 1 0,0-1 0,1 1 0,2-1 0,-4-1-6,1 1 0,-1-1 0,1 0 0,0 0 0,-1 0 0,1 0 0,-1 0 1,0 0-1,1 0 0,-1-1 0,0 1 0,0 0 0,0-1 0,0 1 0,0-1 0,0 1 0,0-1 1,0 1-1,0-1 0,-1 0 0,1 1 0,-1-1 0,1 0 0,-1 0 0,0 1 0,0-5 0,5-54-1225,-5 53 835,1-3-474,-1-1 1,-1 0 0,0 1 0,0-1-1,-1 1 1,0-1 0,-1 1-1,0 0 1,-1 0 0,-8-17-1,-15-18-4685</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7.549"/>
    </inkml:context>
    <inkml:brush xml:id="br0">
      <inkml:brushProperty name="width" value="0.025" units="cm"/>
      <inkml:brushProperty name="height" value="0.025" units="cm"/>
    </inkml:brush>
  </inkml:definitions>
  <inkml:trace contextRef="#ctx0" brushRef="#br0">1 1 13805,'0'0'10826,"59"51"-10730,-33-48-352,2-2-1538,5-1-864,1 0-1250,-3-8-1857,1-1-4165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00.231"/>
    </inkml:context>
    <inkml:brush xml:id="br0">
      <inkml:brushProperty name="width" value="0.025" units="cm"/>
      <inkml:brushProperty name="height" value="0.025" units="cm"/>
    </inkml:brush>
  </inkml:definitions>
  <inkml:trace contextRef="#ctx0" brushRef="#br0">0 430 11755,'5'1'181,"-1"0"0,1 0 0,-1 0 0,1-1 0,-1 0 0,1 0 0,4 0 1,-5 0 3,283-6 4044,143-28-3944,-252 18-59,384-20 3489,-30 3-3143,486-65 1942,45 6-1844,-631 60-576,832-14-35,-938 40-54,1278-17 85,-621 21-19,53-2 13,-1005 2-42,10-2-422,-27 6-7167</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7.896"/>
    </inkml:context>
    <inkml:brush xml:id="br0">
      <inkml:brushProperty name="width" value="0.025" units="cm"/>
      <inkml:brushProperty name="height" value="0.025" units="cm"/>
    </inkml:brush>
  </inkml:definitions>
  <inkml:trace contextRef="#ctx0" brushRef="#br0">69 0 6438,'0'0'18231,"-8"10"-16886,1-2-1240,1-1 1,0 1-1,1 0 0,0 1 1,0-1-1,0 1 0,1 0 1,1 0-1,0 0 0,0 1 1,0-1-1,1 1 0,1 0 1,-1 10-1,2-19-132,1-1 0,-1 1 1,1-1-1,-1 1 0,1-1 0,-1 0 0,1 1 1,0-1-1,-1 0 0,1 1 0,-1-1 0,1 0 1,0 0-1,-1 0 0,1 1 0,0-1 0,-1 0 0,1 0 1,-1 0-1,1 0 0,0 0 0,-1 0 0,1-1 1,0 1-1,-1 0 0,1 0 0,0 0 0,20-4-386,-3 0-68,-1 0 0,1 1 0,0 0 0,0 2 0,0 0 0,0 1-1,21 3 1,-37-3 518,-1 0 0,0 1-1,1-1 1,-1 0 0,1 1 0,-1-1-1,0 1 1,0-1 0,1 1-1,-1 0 1,0-1 0,0 1-1,0 0 1,0 0 0,1 0 0,-1 0-1,-1 0 1,1 0 0,0 0-1,0 0 1,0 1 0,0-1-1,-1 0 1,2 2 0,-2 0 81,0-1 0,0 0 0,0 0 0,0 1 0,0-1 0,0 0 0,0 1 0,-1-1 0,1 0 0,-1 1 0,0-1 0,0 0 0,-1 3 0,-3 4 123,0-1 0,0 1-1,-1-1 1,0 0 0,-13 12 0,-16 9-35,34-28-367,-1 1-1,0-1 0,0 0 1,0 1-1,0-1 1,0 0-1,0-1 1,0 1-1,-1 0 1,1 0-1,0-1 1,0 0-1,-1 1 1,1-1-1,0 0 1,0 0-1,-4 0 1,5-1-95,1 0 0,-1 0-1,0 1 1,0-1 0,1 0 0,-1 0 0,1 0 0,-1 0 0,1 0 0,-1 0 0,1 0 0,-1 0 0,1 0 0,0 0 0,-1 0 0,1 0 0,0 0 0,0 0 0,0 0 0,0 0 0,0-2 0,1-31-3769,-1 23 1735,0-35-4981</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8.229"/>
    </inkml:context>
    <inkml:brush xml:id="br0">
      <inkml:brushProperty name="width" value="0.025" units="cm"/>
      <inkml:brushProperty name="height" value="0.025" units="cm"/>
    </inkml:brush>
  </inkml:definitions>
  <inkml:trace contextRef="#ctx0" brushRef="#br0">1 13 13677,'0'0'13928,"3"10"-13234,107 336 1879,-108-340-2567,1 0 1,-1 0-1,1 0 1,0 0-1,1 0 0,-1-1 1,1 1-1,0-1 1,1 0-1,8 8 0,-12-12 1,1 0 0,0 0-1,0 0 1,-1 0-1,1-1 1,0 1-1,0 0 1,0-1-1,0 1 1,0-1-1,0 0 1,0 0-1,0 0 1,0 0 0,0 0-1,0 0 1,0 0-1,-1 0 1,1-1-1,0 1 1,0-1-1,0 0 1,0 1-1,0-1 1,-1 0 0,1 0-1,0 0 1,-1 0-1,1-1 1,0 1-1,-1 0 1,0-1-1,1 1 1,-1-1-1,0 1 1,0-1-1,0 1 1,2-5 0,9-11 21,-2-1 1,0 0 0,0-1 0,-2 0 0,-1 0 0,0-1 0,-1 0 0,-1 0 0,-1-1-1,-1 1 1,-1-1 0,-1 0 0,0 0 0,-2 1 0,0-1 0,-7-30 0,-2 18-914,9 32 812,1 0 0,0 0 0,-1 0 0,1-1 0,-1 1 1,0 0-1,1 0 0,-1 0 0,0 0 0,0 0 0,1 1 0,-1-1 1,0 0-1,0 0 0,0 0 0,0 1 0,0-1 0,0 1 0,0-1 0,0 1 1,-1-1-1,1 1 0,0-1 0,-2 1 0,1 1-556,1 0 0,0 0 1,-1 0-1,1 1 0,0-1 0,0 0 0,0 1 0,0-1 0,0 1 1,0 0-1,0-1 0,1 1 0,-1 0 0,0 2 0,-3 5-3471,-5 10-6576</inkml:trace>
  <inkml:trace contextRef="#ctx0" brushRef="#br0" timeOffset="1">237 247 9449,'0'0'10378,"54"56"-7496,-31-45-1568,8-7-481,-6-3-385,-2-1-480,-3 0-1954,-11 0-3747</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9.012"/>
    </inkml:context>
    <inkml:brush xml:id="br0">
      <inkml:brushProperty name="width" value="0.025" units="cm"/>
      <inkml:brushProperty name="height" value="0.025" units="cm"/>
    </inkml:brush>
  </inkml:definitions>
  <inkml:trace contextRef="#ctx0" brushRef="#br0">87 183 9897,'0'0'13869,"-8"-4"-12683,3 2-1054,4 1-113,0 0-1,0 0 0,0 0 0,0 1 1,0-1-1,0 0 0,-1 1 1,1-1-1,0 1 0,0-1 0,0 1 1,-1 0-1,1 0 0,0-1 1,-1 1-1,1 0 0,0 0 0,-1 0 1,1 0-1,0 0 0,0 1 1,-1-1-1,1 0 0,0 1 0,0-1 1,-1 1-1,1-1 0,0 1 1,0-1-1,0 1 0,0 0 0,0-1 1,0 1-1,0 0 0,0 0 1,0 0-1,0 0 0,0 0 0,0 0 1,1 0-1,-1 0 0,0 0 1,1 1-1,-1 1 0,-5 13 32,1 1 1,1-1-1,1 1 0,0 0 0,1 0 0,1 0 0,1 0 1,0 0-1,3 21 0,-3-37-43,1 0 0,-1 0 0,0 0 0,0 0-1,0 0 1,1 0 0,-1 0 0,1 0 0,-1 0 0,0-1 0,1 1 0,0 0 0,-1 0-1,1 0 1,-1 0 0,1-1 0,0 1 0,0 0 0,-1-1 0,1 1 0,0 0 0,0-1 0,0 1-1,0-1 1,0 1 0,0-1 0,0 0 0,0 1 0,0-1 0,0 0 0,0 0 0,0 0-1,0 0 1,0 0 0,0 0 0,0 0 0,0 0 0,0 0 0,0 0 0,0 0 0,0-1-1,0 1 1,0 0 0,0-1 0,1 0 0,3-1 40,-1 0 1,-1-1-1,1 1 0,0-1 1,-1 0-1,1 0 0,-1 0 0,0 0 1,3-4-1,6-11 145,-1 0 0,-1-1 1,-1 0-1,-1 0 0,0-1 0,-2 0 0,0 0 1,-1-1-1,-1 0 0,-1 1 0,-1-1 0,-1-1 0,-3-39 1,-4 31 351,6 29-536,-1 0 0,1 0 1,-1 0-1,1 0 0,0 0 1,-1 1-1,0-1 0,1 0 1,-1 0-1,1 1 0,-1-1 1,0 0-1,0 1 0,1-1 1,-1 0-1,0 1 0,0 0 0,0-1 1,1 1-1,-1-1 0,0 1 1,0 0-1,0-1 0,0 1 1,0 0-1,-2 0 0,2 0-18,1 1 0,-1-1-1,0 1 1,0-1-1,1 1 1,-1-1 0,0 1-1,1-1 1,-1 1-1,1 0 1,-1-1 0,1 1-1,-1 0 1,1 0-1,-1-1 1,1 1 0,0 0-1,-1 0 1,1 0-1,0 0 1,0 0 0,0-1-1,-1 1 1,1 0 0,0 0-1,0 0 1,0 0-1,1 1 1,-2 34-93,1-29 91,1 16 4,2 1-1,0-1 1,1 0 0,1-1 0,1 1-1,1-1 1,1 0 0,1-1 0,1 1-1,25 37 1,-34-56 11,1-1 0,-1 0 0,1 1-1,0-1 1,0 0 0,0 0 0,0 0-1,0 0 1,1-1 0,-1 1 0,0-1-1,1 1 1,-1-1 0,1 0 0,0 0 0,-1 0-1,1 0 1,0 0 0,3 0 0,-4-1 3,0-1 1,1 1-1,-1 0 1,0-1-1,0 0 1,1 0-1,-1 1 1,0-1-1,0-1 1,0 1-1,0 0 1,0 0-1,0-1 1,-1 1-1,1-1 1,0 1-1,-1-1 1,3-2-1,3-7 18,0 1 1,-1-1-1,0-1 0,-1 1 1,0-1-1,-1 0 1,4-14-1,-3 0-48,-1 0 0,-1-1 0,0-42 0,-6 55-5,-3 16-195,-4 22-201,9-9 397,0 1-1,1 0 1,1-1 0,1 1 0,3 16 0,-5-29 36,1 1 1,0 0-1,0 0 0,0-1 1,0 1-1,0 0 1,1-1-1,-1 1 1,1-1-1,0 0 0,0 1 1,1-1-1,-1 0 1,1 0-1,-1 0 1,1-1-1,0 1 1,0-1-1,0 1 0,0-1 1,1 0-1,-1 0 1,0-1-1,1 1 1,-1-1-1,5 2 1,-5-3 18,0 0 1,-1 0 0,1-1 0,0 1-1,-1-1 1,1 0 0,-1 1 0,1-1-1,-1 0 1,1-1 0,-1 1 0,0 0 0,0-1-1,0 1 1,1-1 0,-1 0 0,-1 1-1,1-1 1,0 0 0,0 0 0,-1 0-1,1-1 1,-1 1 0,0 0 0,1 0-1,-1-1 1,1-2 0,4-10 21,0 0 0,-1 0 0,4-17 0,-9 30-51,5-21-105,-1-1 1,-1 0-1,-1-37 0,-2 90-112,8 53 0,-7-73 209,1-1-1,0 1 0,0 0 1,1-1-1,0 0 0,1 1 1,-1-1-1,2 0 0,-1-1 1,10 12-1,-13-17-127,0-1 0,1 1 0,-1-1 0,1 0 0,-1 0-1,1 1 1,-1-1 0,1 0 0,0-1 0,-1 1 0,1 0 0,0 0 0,0-1 0,0 1 0,0-1 0,0 1 0,0-1 0,-1 0 0,1 0-1,0 0 1,3 0 0,-2-1-436,-1 0 0,1 1 0,-1-1 0,0 0 0,0 0 0,0 0 0,1-1 0,-1 1 0,0 0 0,0-1 0,-1 0 0,1 1 0,0-1 0,0 0 0,-1 0 0,3-2 0,14-26-15372</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49.545"/>
    </inkml:context>
    <inkml:brush xml:id="br0">
      <inkml:brushProperty name="width" value="0.025" units="cm"/>
      <inkml:brushProperty name="height" value="0.025" units="cm"/>
    </inkml:brush>
  </inkml:definitions>
  <inkml:trace contextRef="#ctx0" brushRef="#br0">1 184 9513,'0'0'9743,"8"4"-7608,28 12 86,-34-16-2060,-1 1 0,1-1 1,0 0-1,0 0 0,-1 0 1,1 0-1,0 0 0,0 0 0,-1-1 1,1 1-1,0-1 0,0 1 1,-1-1-1,1 1 0,-1-1 1,1 0-1,-1 0 0,1 0 1,-1 0-1,1 0 0,-1 0 1,0 0-1,1 0 0,-1-1 0,1-1 1,28-38 682,-25 32-603,13-17-107,-2-1-1,24-54 1,-40 81-132,0 0 0,0 0 0,0 0 0,0-1 0,0 1 0,0 0 0,0 0 0,-1 0 0,1 0 0,0-1 0,0 1 0,0 0 0,0 0 0,-1 0 0,1 0 0,0 0 0,0-1 0,0 1 0,0 0 0,-1 0 0,1 0 0,0 0 0,0 0 0,-1 0 0,1 0 0,0 0 0,0 0 0,0 0 0,-1 0 0,1 0 0,0 0 1,0 0-1,0 0 0,-1 0 0,1 0 0,0 0 0,0 0 0,-1 0 0,1 0 0,0 0 0,0 1 0,0-1 0,0 0 0,-1 0 0,1 0 0,0 0 0,0 0 0,0 1 0,0-1 0,-1 0 0,1 0 0,0 0 0,0 0 0,0 1 0,0-1 0,0 0 0,0 0 0,-8 7-24,1 0 0,1 1-1,-1-1 1,1 1 0,1 0 0,0 1-1,0-1 1,-4 10 0,0 2-6,1 0 1,-10 36-1,14-39 8,1 1-1,0 0 0,2 0 0,0 0 1,0 0-1,2 0 0,4 29 1,-5-45 21,1 0 0,-1 0 0,1 0 0,-1 0 1,1 0-1,-1 0 0,1 0 0,0 0 0,0 0 0,0-1 1,0 1-1,0 0 0,0-1 0,1 1 0,-1 0 1,1-1-1,-1 0 0,1 1 0,-1-1 0,1 0 0,0 0 1,-1 0-1,1 0 0,0 0 0,0 0 0,0 0 0,0-1 1,0 1-1,0-1 0,0 1 0,0-1 0,0 0 0,0 0 1,0 0-1,0 0 0,0 0 0,0 0 0,0 0 1,0-1-1,0 1 0,3-2 0,2 0 7,-1-1-1,1 0 1,-1-1 0,1 1-1,-1-1 1,0 0 0,-1-1-1,1 1 1,-1-1 0,7-8-1,33-49-2278,-23 18-3209,-12 9-2474</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1.273"/>
    </inkml:context>
    <inkml:brush xml:id="br0">
      <inkml:brushProperty name="width" value="0.025" units="cm"/>
      <inkml:brushProperty name="height" value="0.025" units="cm"/>
    </inkml:brush>
  </inkml:definitions>
  <inkml:trace contextRef="#ctx0" brushRef="#br0">41 1 17104,'0'0'2312,"1"10"-1084,4 32-341,28 203 947,-24-198-1740,2 0-1,2 0 1,24 54 0,-21-77-1001,-27-42-3711,-57-58-377,-2 0 8174,58 63-1449,8 0 3626,12 3-3544,24-3-2561,-20 8 1211,23-11-1393,38-26 0,-5-5-7819,-38 24-139</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1.636"/>
    </inkml:context>
    <inkml:brush xml:id="br0">
      <inkml:brushProperty name="width" value="0.025" units="cm"/>
      <inkml:brushProperty name="height" value="0.025" units="cm"/>
    </inkml:brush>
  </inkml:definitions>
  <inkml:trace contextRef="#ctx0" brushRef="#br0">37 1 12588,'-3'10'4212,"-5"16"-3402,1 0 0,1 0-1,1 0 1,2 1 0,0 0 0,2 0 0,1 0 0,1-1-1,9 53 1,-10-76-757,1 0 0,0 0 1,0 0-1,0 0 0,0 0 0,0-1 0,0 1 0,1 0 0,0 0 1,-1-1-1,1 1 0,0-1 0,0 0 0,0 1 0,1-1 0,-1 0 0,0 0 1,1-1-1,-1 1 0,1 0 0,0-1 0,0 1 0,-1-1 0,1 0 0,0 0 1,0 0-1,0-1 0,3 2 0,-1-3 14,-1 1-1,0 0 1,0-1-1,0 0 1,0 0-1,1 0 1,-1 0-1,-1-1 1,1 1 0,0-1-1,0 0 1,-1 0-1,1-1 1,-1 1-1,1-1 1,-1 1 0,0-1-1,0 0 1,4-6-1,2-3 63,0-1-1,-1 0 0,-1 0 1,0-1-1,-1 0 0,0 0 0,-1-1 1,-1 1-1,4-21 0,-7 29-65,1-1 0,-1 1 0,-1-1 0,1 0 0,-1 1 0,0-1-1,-1 1 1,0-1 0,0 0 0,0 1 0,-1-1 0,0 1 0,0 0 0,0 0-1,-1 0 1,0 0 0,0 0 0,-1 0 0,1 1 0,-1 0 0,0-1-1,-1 1 1,-9-8 0,12 11-104,0 1-1,-1-1 1,0 0-1,1 1 1,-1-1-1,0 1 0,0 0 1,1 0-1,-1 0 1,0 0-1,0 1 1,0-1-1,0 1 1,0 0-1,-1 0 1,1 0-1,0 0 1,0 0-1,0 1 0,0-1 1,0 1-1,0 0 1,1 0-1,-1 0 1,0 0-1,0 0 1,0 1-1,-3 2 1,4-2-430,0 0 1,0 0-1,0 0 1,0 1-1,0-1 1,0 1 0,1-1-1,-1 1 1,1 0-1,0-1 1,0 1-1,0 0 1,0 0 0,0 0-1,1 0 1,-1 0-1,1 0 1,0 6-1,0 6-6848</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2.517"/>
    </inkml:context>
    <inkml:brush xml:id="br0">
      <inkml:brushProperty name="width" value="0.025" units="cm"/>
      <inkml:brushProperty name="height" value="0.025" units="cm"/>
    </inkml:brush>
  </inkml:definitions>
  <inkml:trace contextRef="#ctx0" brushRef="#br0">202 102 14125,'0'0'3844,"-6"-9"-1175,3 5-2281,0-1 1,-1 1-1,0 0 0,1 1 0,-1-1 0,-1 1 1,1-1-1,-1 1 0,1 0 0,-1 1 0,-9-5 1,11 6-301,0 1 0,0-1 0,0 0-1,0 1 1,0-1 0,0 1 0,0 0 0,0 0 0,0 0 0,0 1 0,0-1 0,0 1 0,0-1 0,0 1 0,0 0 0,0 0 0,0 1 0,1-1 0,-1 0 0,0 1 0,1 0 0,-1-1 0,1 1 0,0 0 0,-1 0 0,1 1 0,-2 2 0,-3 4-76,1 0 1,0 1-1,1 0 1,0 0-1,0 0 1,1 0-1,0 1 1,1-1-1,-3 20 1,3-15-16,1 1 1,1-1-1,1 1 0,0 0 1,0-1-1,5 22 0,-5-35 5,0 0 0,1-1 0,-1 1 0,0 0 0,1 0 0,0-1 0,-1 1 0,1 0 0,0 0 0,0-1 0,0 1 0,0-1 0,0 1 0,0-1 0,0 1 0,1-1 0,-1 0 0,0 0 0,1 1 0,-1-1 0,1 0 0,0 0 0,-1-1 0,1 1 0,0 0 0,-1 0 0,1-1 0,0 1 0,0-1 0,0 0 0,-1 1 0,1-1 0,4 0 0,-3 0 10,0-1-1,1 0 0,-1 0 1,0 0-1,1 0 0,-1 0 1,0-1-1,0 1 1,0-1-1,0 0 0,0 0 1,0 0-1,-1 0 0,1 0 1,-1-1-1,1 1 0,1-4 1,5-8 73,0 0 1,-1-1 0,-1 0 0,0-1 0,-1 0-1,-1 0 1,-1 0 0,0 0 0,-1-1 0,0 1-1,-2-1 1,0 0 0,-1-23 0,0 39-109,0-1 0,0 0 0,0 0 0,0 0 0,0 0 0,0 1-1,-1-1 1,1 0 0,0 0 0,-1 0 0,1 1 0,-1-1 0,0 0 0,0 1 0,0-1 0,0 0 0,0 1 0,0-1 0,0 1 0,0 0 0,0-1 0,-1 1 0,1 0 0,-1 0 0,1 0 0,-1 0 0,1 0 0,-1 0 0,1 0 0,-1 0 0,0 1-1,0-1 1,1 0 0,-1 1 0,0 0 0,0-1 0,-3 1 0,4 1-84,1-1 0,-1 1 0,0-1 0,0 1 0,0-1 0,0 1 0,0 0 0,1 0 0,-1-1 0,0 1 0,0 0 0,1 0 0,-1 0 0,1 0 0,-1 0 0,1 0 0,-1 0 0,1 0 0,0 0 0,-1 0 0,1 0 0,0 0 0,0 0 0,0 0 0,0 0 0,0 0 0,0 0 0,0 0 0,0 0 0,0 0 0,0 0 0,1 0 0,-1 0 0,1 2 0,-1 0-81,1 0-1,0-1 0,0 1 1,-1 0-1,1-1 0,1 1 1,-1-1-1,0 1 0,1-1 0,-1 1 1,1-1-1,2 3 0,-2-4 164,0 0 0,0 0 0,0 0-1,0 0 1,0 0 0,0 0-1,0-1 1,0 1 0,1-1 0,-1 1-1,0-1 1,0 0 0,0 0-1,1 0 1,-1 0 0,0 0-1,0-1 1,0 1 0,1-1 0,-1 1-1,0-1 1,0 0 0,0 0-1,0 0 1,0 0 0,2-1 0,5-5 217,-1 0 1,1-1-1,-1 1 1,9-13-1,-12 14-50,-1 0 0,1 1 0,0 0-1,0 0 1,1 1 0,-1-1 0,1 1-1,0 0 1,8-4 0,-13 8-58,1 0-1,-1-1 1,0 1-1,1 0 1,-1-1-1,1 1 1,-1 0-1,1 0 1,-1 0-1,1 0 1,-1 0-1,0 1 1,1-1-1,-1 0 1,1 1-1,-1-1 1,0 1-1,1-1 1,-1 1 0,0 0-1,1-1 1,-1 1-1,1 1 1,0 1 18,0-1 0,0 0-1,0 1 1,-1-1 0,1 1 0,-1-1 0,0 1 0,0 0 0,0 0 0,0 0 0,1 3 0,0 10 157,0 1 1,-1 0-1,-1 23 1,0-27-143,-1 20-50,0 20 284,1-53-345,0 0-1,1 0 1,-1 0 0,0-1-1,0 1 1,0 0 0,0 0-1,0 0 1,0 0 0,0 0-1,0 0 1,0 0-1,0 0 1,1 0 0,-1 0-1,0 0 1,0 0 0,0 0-1,0 0 1,0 0 0,0-1-1,0 1 1,1 0 0,-1 0-1,0 0 1,0 0-1,0 0 1,0 1 0,0-1-1,0 0 1,1 0 0,-1 0-1,0 0 1,0 0 0,0 0-1,0 0 1,0 0-1,0 0 1,0 0 0,0 0-1,0 0 1,1 0 0,-1 0-1,0 0 1,0 1 0,0-1-1,0 0 1,0 0-1,0 0 1,0 0 0,0 0-1,0 0 1,0 0 0,0 0-1,0 1 1,0-1 0,0 0-1,0 0 1,12-30 460,2-25-86,-9 34-358,1 0 1,1 0-1,15-33 1,-21 52-31,-1 1 1,1-1 0,-1 1-1,1-1 1,0 1 0,0 0-1,-1 0 1,1-1-1,0 1 1,0 0 0,0 0-1,0 0 1,1 0 0,-1 0-1,0 0 1,0 0-1,1 0 1,-1 1 0,0-1-1,1 0 1,-1 1 0,0-1-1,1 1 1,2-1-1,-3 1-1,0 1 0,1 0-1,-1 0 1,0-1 0,1 1-1,-1 0 1,0 0-1,0 0 1,0 0 0,0 0-1,0 1 1,0-1 0,0 0-1,-1 0 1,1 1-1,0-1 1,-1 0 0,1 1-1,0 1 1,3 9 1,0 0 0,-1 0 0,-1 1 1,2 18-1,-2 108-51,15-171-11995,-7 10 3224</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2.898"/>
    </inkml:context>
    <inkml:brush xml:id="br0">
      <inkml:brushProperty name="width" value="0.025" units="cm"/>
      <inkml:brushProperty name="height" value="0.025" units="cm"/>
    </inkml:brush>
  </inkml:definitions>
  <inkml:trace contextRef="#ctx0" brushRef="#br0">0 121 18001,'0'0'9097,"10"2"-8414,-1 1-574,0-1-1,0 0 1,0-1-1,1 0 1,11 0-1,-17-2-70,0 1 0,0-1 0,1 1 0,-1-1 0,0-1 0,0 1 0,-1 0 0,1-1 0,0 0 0,0 0 0,-1 0 0,1 0 0,-1-1 0,0 1 0,1-1 0,4-6 0,-5 6 3,0-1-1,-1 1 1,1-1-1,-1 0 1,0 0 0,0 0-1,0 0 1,0 0-1,-1 0 1,0 0-1,0 0 1,0-1 0,0 1-1,-1 0 1,0-1-1,1 1 1,-2 0-1,1-1 1,-2-7 0,2 11-33,0 1 1,-1-1-1,1 0 0,-1 1 1,1-1-1,-1 1 1,1-1-1,-1 1 1,0-1-1,1 1 1,-1-1-1,1 1 0,-1 0 1,0-1-1,1 1 1,-1 0-1,0 0 1,0-1-1,1 1 1,-1 0-1,0 0 1,1 0-1,-1 0 0,0 0 1,0 0-1,1 0 1,-1 0-1,0 0 1,0 0-1,1 0 1,-2 1-1,0 0-23,0-1 0,0 1 0,0-1 0,0 1 0,0 0 0,0 0 0,1 0 0,-1 0 0,0 0 0,0 0 0,-2 2 0,-5 11-50,1 0 1,0 0-1,1 0 0,1 1 0,0 0 0,1 0 0,0 1 0,1-1 0,1 1 1,1 0-1,0 0 0,1 21 0,1-35-11,0-1 1,0 0-1,0 0 1,0 1-1,0-1 0,0 0 1,0 0-1,1 0 1,-1 1-1,1-1 1,-1 0-1,1 0 1,-1 0-1,1 0 0,0 0 1,-1 0-1,1 0 1,0 0-1,0 0 1,0 0-1,0 0 0,0 0 1,0 0-1,0-1 1,0 1-1,0 0 1,0-1-1,0 1 0,0-1 1,0 0-1,1 1 1,-1-1-1,3 1 1,0-1-547,0 0 1,1 0 0,-1 0 0,1 0-1,-1-1 1,0 0 0,1 1 0,-1-2-1,5-1 1,25-13-6858</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3.302"/>
    </inkml:context>
    <inkml:brush xml:id="br0">
      <inkml:brushProperty name="width" value="0.025" units="cm"/>
      <inkml:brushProperty name="height" value="0.025" units="cm"/>
    </inkml:brush>
  </inkml:definitions>
  <inkml:trace contextRef="#ctx0" brushRef="#br0">1 176 18225,'0'0'9866,"65"10"-9098,-31-26-447,5-7-225,5-5-224,1-2-1314,-8-1-1633,-4 1-1857,-6 2-5414</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3.682"/>
    </inkml:context>
    <inkml:brush xml:id="br0">
      <inkml:brushProperty name="width" value="0.025" units="cm"/>
      <inkml:brushProperty name="height" value="0.025" units="cm"/>
    </inkml:brush>
  </inkml:definitions>
  <inkml:trace contextRef="#ctx0" brushRef="#br0">26 1 18193,'0'0'1997,"-4"9"95,-1 6-1738,1 0 0,0 0 0,1 0-1,1 1 1,0-1 0,1 1-1,0 0 1,2-1 0,0 1 0,0-1-1,2 1 1,6 22 0,5 13-42,2 0 1,35 74-1,-47-117-637,0 1-1,1-1 1,0 0-1,0-1 1,1 1-1,0-1 1,12 11-1,-15-15-81,0 0-1,1-1 1,-1 1 0,1-1-1,0 0 1,0 0-1,0 0 1,0 0-1,0-1 1,0 0-1,0 0 1,0 0-1,1 0 1,-1 0-1,0-1 1,1 0-1,-1 0 1,6-1 0,1-5-4601,-2-11-2396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1:33.522"/>
    </inkml:context>
    <inkml:brush xml:id="br0">
      <inkml:brushProperty name="width" value="0.025" units="cm"/>
      <inkml:brushProperty name="height" value="0.025" units="cm"/>
    </inkml:brush>
  </inkml:definitions>
  <inkml:trace contextRef="#ctx0" brushRef="#br0">11342 362 7079,'0'0'598,"-2"-8"-209,-1-7-311,0 1 0,2-1 0,0 0-1,0 0 1,1 0 0,5-27 0,-4 39-76,-1 0 1,1 0 0,-1 1-1,1-1 1,-1 0 0,0 0-1,0 0 1,0 0 0,-1 0-1,1 1 1,-1-1 0,1 0-1,-1 0 1,0 1 0,0-1-1,0 0 1,-1 1 0,1-1-1,0 1 1,-1-1 0,0 1-1,1 0 1,-1 0 0,0-1-1,0 1 1,-1 1 0,-1-3-1,-4 0 42,1 0-1,-1 1 0,1 0 1,-1 0-1,0 1 0,0 0 1,0 0-1,-14 0 0,-78-5 1077,-186 13-1,98 1-1121,-937-12 581,2-60 1068,-84 6-299,-1 64-1018,362 2-358,-314 34 81,850-14-46,-651 54 29,169 11-24,558-48-13,-305 99 0,20 46-27,418-144 388,1 4 0,-180 121 0,263-158-313,1 0 0,1 1 0,0 1-1,1 0 1,-19 25 0,28-32-56,1-1 0,0 1-1,0 0 1,0 0 0,1 0-1,0 1 1,1-1 0,0 1-1,0 0 1,0-1 0,1 1-1,0 0 1,1 0 0,0 0 0,0 0-1,3 15 1,-1-16 1,0 0-1,1 0 1,0 0 0,0 0 0,1-1 0,0 1-1,0-1 1,0 0 0,1 0 0,0-1 0,0 1-1,1-1 1,-1 0 0,1-1 0,7 5-1,5 3 2,1 0 0,1-1 0,37 14 0,2-5-17,0-2 1,93 15-1,128 3 27,-250-33 27,1136 82 5,-752-61-38,1577 19-349,-851-18 366,-226-2-5,-1-38 5,1032-161 526,-218-106-380,-1712 279-158,243-50 7,-208 40 3,0-3 0,-1-1 0,47-25 0,-86 37 11,-1 0 1,0-1 0,-1 0 0,0 0 0,1-1-1,-2 0 1,1 0 0,-1-1 0,0 0 0,-1 0-1,0-1 1,0 0 0,-1 0 0,0 0 0,-1-1 0,0 1-1,5-18 1,-6 14 57,-1 0 0,0-1-1,-1 1 1,0-1 0,-1 1 0,0-1-1,-2 1 1,1-1 0,-2 1-1,1 0 1,-2 0 0,0 0 0,-7-16-1,0 5 20,-1 0-1,-1 0 0,-1 2 0,-1-1 1,-1 2-1,-1 0 0,-1 1 1,0 1-1,-36-28 0,26 26-94,-2 2-1,-1 0 1,0 2 0,-2 2-1,1 0 1,-50-13-1,15 10-204,0 3 0,-106-10 0,-133 10-705,194 14 69,-105-4-2892,124-7 621</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4.012"/>
    </inkml:context>
    <inkml:brush xml:id="br0">
      <inkml:brushProperty name="width" value="0.025" units="cm"/>
      <inkml:brushProperty name="height" value="0.025" units="cm"/>
    </inkml:brush>
  </inkml:definitions>
  <inkml:trace contextRef="#ctx0" brushRef="#br0">0 201 16784,'0'0'13159,"11"-3"-12737,-3 0-402,0-1 0,0 1 0,0-2 1,-1 1-1,0-1 0,0 0 0,0 0 1,0-1-1,-1 0 0,0 0 0,0-1 0,-1 0 1,1 0-1,-2 0 0,1 0 0,-1-1 1,0 0-1,4-10 0,-6 13-28,-1 0 1,1-1-1,-1 0 0,0 1 0,0-1 0,0 1 1,-1-11-1,0 15-1,0 0-1,-1 0 1,1 0 0,0 0 0,0 0 0,-1 0-1,1 0 1,0 0 0,-1 0 0,1 0 0,-1 0-1,0 0 1,1 1 0,-1-1 0,0 0-1,1 0 1,-1 1 0,0-1 0,0 0 0,0 1-1,1-1 1,-1 0 0,0 1 0,0-1-1,0 1 1,0 0 0,0-1 0,0 1 0,0 0-1,0 0 1,0-1 0,0 1 0,0 0-1,0 0 1,0 0 0,0 0 0,0 0 0,-1 1-1,1-1 1,0 0 0,0 0 0,0 1-1,0-1 1,0 1 0,1-1 0,-1 1 0,0-1-1,0 1 1,-1 0 0,-2 2-30,0-1 0,0 1 1,0 0-1,1 0 0,-1 0 1,1 1-1,-1-1 0,1 1 0,1 0 1,-1 0-1,0 0 0,1 0 0,0 1 1,0-1-1,0 0 0,0 1 1,0 4-1,-6 17-42,-7 43 1,14-63 68,1-3 13,-5 19 27,1 1 0,2-1 1,0 1-1,1 0 0,4 44 1,-2-64-25,-1-1 0,1 0 0,0 0 1,0 0-1,0-1 0,0 1 0,0 0 1,0 0-1,0 0 0,1-1 0,-1 1 1,1-1-1,-1 1 0,1-1 0,-1 1 1,1-1-1,0 0 0,0 0 1,0 0-1,0 0 0,-1 0 0,1 0 1,0 0-1,1-1 0,-1 1 0,0-1 1,0 0-1,0 1 0,0-1 0,0 0 1,0 0-1,0 0 0,1-1 0,-1 1 1,0 0-1,3-2 0,4 0-107,0 0 0,-1 0 0,1-1 0,-1 0 0,0-1 0,0 0-1,11-7 1,0-3-2375,-1 0-1,23-25 0,-7 0-6324</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4.754"/>
    </inkml:context>
    <inkml:brush xml:id="br0">
      <inkml:brushProperty name="width" value="0.025" units="cm"/>
      <inkml:brushProperty name="height" value="0.025" units="cm"/>
    </inkml:brush>
  </inkml:definitions>
  <inkml:trace contextRef="#ctx0" brushRef="#br0">0 271 13068,'0'0'4330,"8"-10"-2344,-4 6-1767,6-9 492,0 0 0,1 1 0,15-12 0,-23 21-600,1 1 0,-1-1-1,0 1 1,1-1 0,-1 1-1,1 0 1,-1 1 0,1-1-1,0 0 1,0 1 0,0 0-1,0 0 1,0 0 0,0 1-1,0-1 1,0 1 0,0 0 0,0 0-1,0 0 1,0 1 0,5 0-1,-7 0-71,0 1 0,0-1 0,0 0 0,0 1 0,-1-1 0,1 1-1,0-1 1,-1 1 0,1 0 0,-1 0 0,1 0 0,-1 0 0,0 0 0,0 0 0,0 0-1,0 0 1,0 1 0,0-1 0,-1 0 0,1 0 0,-1 1 0,1 2 0,3 61 554,-4-51-538,-1 23 17,0-25-69,1 1 0,0-1 0,1 0 0,0 0 0,1 0 0,0 0 0,6 15 0,-8-27 16,1 1 0,-1-1 0,1 1 1,0-1-1,-1 1 0,1-1 0,0 0 0,0 1 0,0-1 0,0 0 0,0 0 0,0 0 0,1 0 1,-1 0-1,0 0 0,0 0 0,1 0 0,-1-1 0,1 1 0,-1 0 0,1-1 0,-1 1 1,1-1-1,-1 0 0,1 1 0,-1-1 0,1 0 0,-1 0 0,1 0 0,-1 0 0,1 0 1,0 0-1,-1 0 0,1-1 0,-1 1 0,1-1 0,-1 1 0,1-1 0,-1 1 0,0-1 0,1 0 1,-1 0-1,0 0 0,1 0 0,-1 0 0,0 0 0,0 0 0,1-1 0,5-4 146,0 0-1,0 0 1,-1-1-1,0 0 1,-1 0-1,10-15 0,-8 7-43,-1 0 0,0 0 0,-1-1 0,0 0 0,-1 0 0,-1 0 0,-1-1 0,0 1 0,-1-1 0,-1 1 0,-4-33 0,4 47-111,0 0 0,0 0 0,-1 0 0,1 1 0,-1-1 0,1 0 0,-1 1 0,0-1-1,1 0 1,-1 1 0,0-1 0,0 1 0,0-1 0,0 1 0,0-1 0,-1 1 0,1 0 0,0-1-1,-1 1 1,1 0 0,-1 0 0,1 0 0,-1 0 0,0 1 0,1-1 0,-1 0 0,0 1-1,1-1 1,-1 1 0,0-1 0,0 1 0,1 0 0,-1 0 0,-3 0 0,3 0-27,0 0 1,0 1 0,0-1-1,0 1 1,0 0 0,0 0-1,0 0 1,0 0 0,0 0-1,1 0 1,-1 0 0,0 1-1,1-1 1,-1 1 0,1-1-1,-1 1 1,1-1-1,0 1 1,0 0 0,0 0-1,0-1 1,0 1 0,0 0-1,0 0 1,0 0 0,1 0-1,-1 0 1,1 0 0,-1 3-1,1-2 12,-1-1 0,1 0 0,0 0 0,0 1 0,-1-1-1,2 0 1,-1 1 0,0-1 0,0 0 0,1 1 0,-1-1-1,1 0 1,0 0 0,-1 0 0,1 0 0,0 0 0,0 0-1,1 0 1,-1 0 0,0 0 0,1 0 0,-1 0 0,1-1-1,-1 1 1,1 0 0,0-1 0,0 0 0,0 1 0,0-1 0,0 0-1,0 0 1,0 0 0,0 0 0,0-1 0,0 1 0,1 0-1,-1-1 1,0 1 0,0-1 0,1 0 0,2 0 0,2 0 18,0 0 1,0-1 0,0 0 0,0 0 0,0-1-1,0 1 1,-1-1 0,1-1 0,0 0 0,-1 0-1,0 0 1,11-7 0,-7 2 15,-1 1 0,1-1 1,-2-1-1,1 0 0,-1 0 0,-1-1 0,1 1 1,-2-2-1,1 1 0,-2-1 0,1 0 1,-1 0-1,-1 0 0,0-1 0,-1 0 0,0 1 1,-1-1-1,2-16 0,-4 27-25,0 1 0,0-1 0,0 1 0,0-1 0,0 1 0,0-1 0,0 1 0,0-1 0,0 1 0,0-1 0,0 1 0,0-1 0,-1 1 0,1-1 0,0 1 0,0 0 0,0-1 0,-1 1 0,1-1 0,0 1-1,0-1 1,-1 1 0,1 0 0,0-1 0,-1 1 0,1 0 0,-1-1 0,1 1 0,0 0 0,-1 0 0,1-1 0,-1 1 0,1 0 0,-1 0 0,1 0 0,-1-1 0,1 1 0,-1 0 0,1 0 0,-1 0 0,1 0 0,-1 0 0,1 0 0,-1 0 0,1 0 0,0 0 0,-1 0 0,1 1 0,-1-1 0,1 0 0,-1 0-1,1 0 1,-1 1 0,0-1 0,0 1-19,-1 0 0,0 0 0,0 0 0,1 0-1,-1 0 1,1 0 0,-1 1 0,1-1 0,-1 0-1,1 1 1,0-1 0,0 1 0,-2 2-1,-6 24 51,1 0 0,1 1 0,1 0-1,1 0 1,2 0 0,1 0-1,2 31 1,0-56-33,0 0 1,0 0-1,0 1 0,1-1 1,0 0-1,-1 0 0,1 0 1,1 0-1,-1 0 0,1 0 0,-1-1 1,1 1-1,0 0 0,3 3 1,-3-5-4,0 0 0,1 0 1,-1 0-1,1 0 0,-1-1 1,1 1-1,0-1 0,0 0 1,-1 1-1,1-1 0,0-1 1,0 1-1,0 0 0,0-1 1,0 1-1,0-1 0,0 0 1,0 0-1,6-1 0,0 0-141,0 0-1,0-1 0,-1 0 0,1-1 0,-1 0 0,1 0 0,-1 0 1,0-1-1,0-1 0,12-8 0,-8 4-1921,1-1 1,19-21-1,3-10-7459</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5.173"/>
    </inkml:context>
    <inkml:brush xml:id="br0">
      <inkml:brushProperty name="width" value="0.025" units="cm"/>
      <inkml:brushProperty name="height" value="0.025" units="cm"/>
    </inkml:brush>
  </inkml:definitions>
  <inkml:trace contextRef="#ctx0" brushRef="#br0">1 0 17745,'0'0'6566,"14"84"-5925,0-36 223,6 7-127,5 5-160,-5 0-225,4 1-256,1 0-64,-5-5 64,7-5-128,0-12-705,-2-17-2017,2-13-2691,-2-9-11307</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6.120"/>
    </inkml:context>
    <inkml:brush xml:id="br0">
      <inkml:brushProperty name="width" value="0.025" units="cm"/>
      <inkml:brushProperty name="height" value="0.025" units="cm"/>
    </inkml:brush>
  </inkml:definitions>
  <inkml:trace contextRef="#ctx0" brushRef="#br0">13 39 10666,'0'0'12300,"-3"11"-11548,0 9-357,0 0 0,1 0-1,1 27 1,1-38-303,1 0 1,0 0 0,0 1-1,1-2 1,0 1 0,0 0-1,1 0 1,1-1 0,-1 1 0,1-1-1,7 10 1,-10-16-74,0 0 1,1 0-1,-1 0 1,0 0-1,1-1 1,-1 1-1,1 0 1,0-1-1,-1 1 0,1-1 1,0 0-1,0 1 1,0-1-1,0 0 1,0 0-1,0 0 1,0-1-1,0 1 1,1 0-1,-1-1 0,0 0 1,0 1-1,1-1 1,-1 0-1,0 0 1,0 0-1,1 0 1,-1-1-1,0 1 0,0-1 1,1 1-1,-1-1 1,0 0-1,0 0 1,0 0-1,0 0 1,0 0-1,0 0 0,0 0 1,0-1-1,2-2 1,3-3 165,0 0-1,0-1 1,0 0 0,-1 0 0,0 0 0,-1-1 0,9-18-1,-4 1 134,-1 0 0,-1 0-1,6-31 1,-15 57-320,1 0-1,0 0 1,0-1-1,0 1 1,0 0-1,0-1 1,0 1 0,0 0-1,0 0 1,0-1-1,0 1 1,0 0-1,0-1 1,0 1 0,0 0-1,0-1 1,0 1-1,0 0 1,1 0-1,-1-1 1,0 1 0,0 0-1,0 0 1,0-1-1,1 1 1,-1 0-1,0 0 1,0 0 0,0-1-1,1 1 1,-1 0-1,0 0 1,0 0-1,1 0 1,-1-1 0,0 1-1,0 0 1,1 0-1,-1 0 1,0 0-1,1 0 1,-1 0 0,0 0-1,0 0 1,1 0-1,-1 0 1,1 0 0,8 17-110,9 39 35,-16-45 126,0-6-50,-1-1 0,1 1 1,0 0-1,0-1 0,1 0 0,-1 1 1,1-1-1,6 7 0,-8-10 4,-1 0 1,1-1-1,0 1 0,-1-1 1,1 1-1,0-1 0,0 1 1,-1-1-1,1 0 0,0 1 1,0-1-1,0 0 0,-1 0 0,1 1 1,0-1-1,0 0 0,0 0 1,0 0-1,0 0 0,-1 0 1,3-1-1,-2 1 15,1-1 0,-1 0 1,1 0-1,-1 0 0,1 0 0,-1 0 0,0 0 1,1 0-1,-1 0 0,0-1 0,0 1 1,0 0-1,0-1 0,0 1 0,1-3 0,38-85 517,-12 24-333,-27 64-204,-1 0 0,0-1 0,1 1 0,-1 0 0,1 0-1,-1 0 1,1 0 0,-1 0 0,1 0 0,0 0 0,0 0 0,-1 0 0,1 1 0,0-1-1,0 0 1,0 0 0,0 1 0,0-1 0,0 0 0,0 1 0,0-1 0,0 1-1,0-1 1,0 1 0,1 0 0,-1 0 0,0-1 0,2 1 0,-2 1-6,1 0 0,-1-1 0,1 1 0,-1 0 1,1 0-1,-1 0 0,0 1 0,1-1 0,-1 0 0,0 0 0,0 1 1,0-1-1,0 1 0,0-1 0,0 1 0,1 1 0,4 10-36,-1-1-1,0 1 0,4 19 0,-4-7 72,10 31-102,-9-104-3218,-8-28-8591,-10 29-2689</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6.516"/>
    </inkml:context>
    <inkml:brush xml:id="br0">
      <inkml:brushProperty name="width" value="0.025" units="cm"/>
      <inkml:brushProperty name="height" value="0.025" units="cm"/>
    </inkml:brush>
  </inkml:definitions>
  <inkml:trace contextRef="#ctx0" brushRef="#br0">0 1 21300,'0'0'7816,"47"41"-16689,-34-41 2243,-2-5-2947</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6.984"/>
    </inkml:context>
    <inkml:brush xml:id="br0">
      <inkml:brushProperty name="width" value="0.025" units="cm"/>
      <inkml:brushProperty name="height" value="0.025" units="cm"/>
    </inkml:brush>
  </inkml:definitions>
  <inkml:trace contextRef="#ctx0" brushRef="#br0">0 1 1345,'0'0'19587,"3"12"-18680,19 73 718,56 248 3850,-77-328-5437,2 20 64,2 0-1,1 0 0,1 0 1,1-1-1,1 0 0,21 39 1,-28-61-95,-1 0 0,0 0 1,1 0-1,-1 0 0,1-1 0,-1 1 1,1 0-1,0-1 0,0 1 1,0-1-1,0 0 0,0 0 1,0 1-1,0-1 0,0 0 0,0-1 1,0 1-1,1 0 0,-1-1 1,0 1-1,1-1 0,2 0 0,-3 0 13,0-1-1,0 1 1,-1-1-1,1 0 0,0 1 1,-1-1-1,1 0 0,-1 0 1,1 0-1,-1 0 1,0-1-1,1 1 0,-1 0 1,0-1-1,0 1 0,0 0 1,0-1-1,0 0 0,0 1 1,0-1-1,0 1 1,-1-1-1,1 0 0,0 0 1,-1 1-1,0-1 0,1-4 1,1-6-47,1 0 1,-2 0-1,0 0 1,-1 0 0,0-1-1,0 1 1,-2 0-1,1 0 1,-1-1 0,-1 1-1,0 1 1,-1-1-1,-1 0 1,1 1-1,-2 0 1,1 0 0,-2 1-1,1-1 1,-13-13-1,19 24 4,0-1-1,0 1 1,-1-1 0,1 1-1,0 0 1,0-1-1,-1 1 1,1 0-1,0-1 1,0 1 0,-1 0-1,1-1 1,0 1-1,-1 0 1,1 0 0,-1-1-1,1 1 1,0 0-1,-1 0 1,1 0-1,-1-1 1,1 1 0,0 0-1,-1 0 1,1 0-1,-1 0 1,1 0-1,-1 0 1,1 0 0,-1 0-1,1 0 1,0 0-1,-1 0 1,0 1 0,-1 15-513,3-12 493,0 0-1,-1 0 0,1-1 0,1 1 0,-1 0 0,0 0 0,1-1 0,0 1 0,2 3 1,-2-5 28,0 1 1,1-1-1,-1 0 1,0 0-1,1-1 1,0 1-1,-1 0 1,1-1-1,0 1 1,0-1-1,0 0 1,0 0-1,0 0 1,0-1-1,0 1 1,0-1-1,5 1 1,-5-1 21,-1-1 1,1 0 0,-1 1 0,1-1-1,-1 0 1,1 0 0,-1 0-1,0-1 1,0 1 0,1 0-1,-1-1 1,0 0 0,0 1 0,0-1-1,-1 0 1,4-4 0,0-1 32,-1 0 0,0 0 0,0 0 0,-1 0 1,0-1-1,0 0 0,-1 0 0,0 1 0,0-1 1,0-1-1,-1-15 0,-5-20 77,-1 32-400,-4 31-512,5 2 656,0 1 1,-1 29-1,4-42 129,1-1-1,0 0 0,0 1 0,1-1 1,0 1-1,1-1 0,0 0 0,0 0 1,4 9-1,-5-15-74,1 0 0,-1 0 0,1 0 0,0 0 0,0 0 0,0 0 0,0-1 0,1 1 0,-1-1 0,0 1 0,1-1 0,-1 0-1,0 0 1,1 0 0,0 0 0,-1 0 0,1-1 0,-1 1 0,1-1 0,0 0 0,0 0 0,-1 0 0,1 0 0,0 0 0,-1 0 0,1-1 0,0 1 0,2-2 0,-1 1 182,-1 1 0,0-1 0,0 0 0,0 0 0,0 0 0,0-1 0,0 1 0,0-1 0,0 1 0,-1-1 0,1 0 0,-1 0 0,1 0 0,-1-1 0,0 1 0,1 0 0,-1-1 0,-1 0 0,1 1 0,0-1 0,-1 0 0,3-5 0,0-23 579,-1 0 0,-2 0-1,-3-40 1,2 65-518,0 4-96,0-1-1,0 1 0,0-1 0,0 1 1,-1-1-1,1 1 0,-1-1 0,1 1 1,-1-1-1,0 1 0,0 0 0,0-1 1,0 1-1,-1 0 0,1 0 0,-1 0 1,1 0-1,-3-2 0,3 4-248,1 2 128,1 0 0,-1 0 0,0 0 0,1 0 0,-1 0 0,1 0 0,0 0 0,0 0 0,0 0-1,0 0 1,0 0 0,0-1 0,0 1 0,2 2 0,-1-2-75,0 0 1,0 0-1,0-1 1,0 1-1,0 0 1,0-1-1,1 1 0,-1-1 1,0 0-1,1 0 1,-1 0-1,1 0 0,-1 0 1,1-1-1,0 1 1,-1-1-1,1 0 1,0 1-1,-1-1 0,1 0 1,0-1-1,-1 1 1,4-1-1,1 0-887,1-1 1,-1 0-1,0-1 1,0 0-1,0 0 0,-1 0 1,9-6-1,17-12-6826</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7.327"/>
    </inkml:context>
    <inkml:brush xml:id="br0">
      <inkml:brushProperty name="width" value="0.025" units="cm"/>
      <inkml:brushProperty name="height" value="0.025" units="cm"/>
    </inkml:brush>
  </inkml:definitions>
  <inkml:trace contextRef="#ctx0" brushRef="#br0">155 14 929,'0'0'19699,"-8"-3"-19529,0 0-120,5 2 5,0-1 0,0 1 0,0 0 0,0 0-1,0 1 1,0-1 0,0 1 0,0-1-1,-5 1 1,6 1 132,0-1-1,1 1 1,-1 0-1,0 0 1,0 0-1,0 0 1,1 0-1,-1 0 1,0 0-1,1 1 0,-1-1 1,1 1-1,0-1 1,-1 1-1,-1 2 1,-20 30 1878,22-32-1882,-9 14 541,5-10-589,0 1 0,1-1 0,0 1 0,0 0-1,1 1 1,-1-1 0,2 1 0,-1-1 0,1 1-1,0 0 1,1 0 0,-1 15 0,2-22-147,1 1 0,-1-1 0,1 0-1,0 0 1,0 1 0,0-1 0,0 0 0,0 0 0,0 0 0,0 0 0,0 0 0,0 0-1,0 0 1,0 0 0,1-1 0,-1 1 0,0 0 0,1-1 0,-1 1 0,0-1 0,1 0-1,-1 1 1,1-1 0,-1 0 0,1 0 0,-1 0 0,3 0 0,49 2-1524,-44-2 758,6 0-493,-9 1 105,0-1 0,0 0 1,0 0-1,0-1 0,0 0 0,-1 0 1,7-2-1,5-7-5913</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7.765"/>
    </inkml:context>
    <inkml:brush xml:id="br0">
      <inkml:brushProperty name="width" value="0.025" units="cm"/>
      <inkml:brushProperty name="height" value="0.025" units="cm"/>
    </inkml:brush>
  </inkml:definitions>
  <inkml:trace contextRef="#ctx0" brushRef="#br0">108 119 11979,'0'0'9049,"-7"1"-6892,-2 1-1674,-24 0 480,33-3-943,0 1-1,-1 0 1,1-1 0,0 1-1,0 0 1,0-1-1,0 1 1,0-1-1,0 1 1,0 0 0,0-1-1,0 1 1,0-1-1,0 1 1,0 0-1,0-1 1,0 1 0,0-1-1,1 1 1,-1 0-1,0-1 1,0 1-1,0 0 1,1-1 0,-1 1-1,0 0 1,0-1-1,1 1 1,-1 0 0,0 0-1,1-1 1,-1 1-1,0 0 1,1 0-1,-1-1 1,0 1 0,1 0-1,-1 0 1,0 0-1,1 0 1,0 0-1,2-1 72,1 0-1,-1 0 0,1 0 1,-1 0-1,1 0 0,-1 0 0,0-1 1,0 0-1,0 1 0,0-1 1,0-1-1,0 1 0,0 0 1,-1-1-1,1 1 0,-1-1 0,0 0 1,0 1-1,0-1 0,0 0 1,0-1-1,0 1 0,-1 0 0,0 0 1,0-1-1,0 1 0,0-1 1,0 1-1,0-1 0,-1 1 1,0-1-1,0 1 0,0-1 0,0-3 1,-1 6-86,1 0 1,0 0-1,-1 0 1,1 0 0,0 0-1,-1 0 1,0 0-1,1 0 1,-1 1-1,1-1 1,-1 0-1,0 0 1,0 1 0,1-1-1,-1 0 1,0 1-1,0-1 1,0 1-1,0-1 1,0 1 0,0-1-1,0 1 1,0 0-1,0-1 1,0 1-1,0 0 1,0 0-1,0 0 1,0 0 0,0-1-1,0 2 1,0-1-1,0 0 1,0 0-1,0 0 1,0 0 0,-2 1-1,0 0 1,0 0-1,-1 0 1,1 0-1,0 0 1,0 0-1,0 0 1,0 1-1,0 0 1,0-1-1,-5 5 1,1 3-4,1 0 0,0-1 0,0 2 0,1-1 0,0 1 0,1 0 0,0 0 0,0 0 0,1 0 0,-2 12 0,1 1 104,1 0 1,1 1 0,2 37-1,0-59-113,0 1 0,1-1 0,-1 0 0,1 1 0,-1-1 0,1 0 0,0 1 0,0-1 0,0 0 0,0 0 0,1 0 0,-1 0 0,1 0 0,-1 0 0,1 0 0,-1-1-1,1 1 1,0 0 0,0-1 0,0 0 0,0 1 0,0-1 0,0 0 0,0 0 0,0 0 0,1 0 0,-1 0 0,0-1 0,1 1 0,-1-1 0,0 1 0,1-1 0,-1 0 0,1 0-1,2 0 1,2 0-464,0 0-1,0-1 0,0 0 0,0 0 1,0 0-1,0-1 0,-1 0 0,1 0 1,-1-1-1,1 0 0,9-5 0,-6 0-2410,0 0-1,0-1 0,15-17 1,2-6-8559</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8.111"/>
    </inkml:context>
    <inkml:brush xml:id="br0">
      <inkml:brushProperty name="width" value="0.025" units="cm"/>
      <inkml:brushProperty name="height" value="0.025" units="cm"/>
    </inkml:brush>
  </inkml:definitions>
  <inkml:trace contextRef="#ctx0" brushRef="#br0">141 1 17200,'-8'0'3219,"4"0"-3011,1-1 0,-1 1 0,0 0-1,1 0 1,-1 1 0,0-1 0,1 1-1,-1 0 1,1 0 0,-1 0 0,1 0 0,-1 1-1,1-1 1,0 1 0,0 0 0,0 0-1,0 0 1,0 0 0,0 0 0,0 1-1,1 0 1,-1-1 0,1 1 0,-4 6 0,-3 9-163,2 0 1,0 0 0,1 1 0,0 0 0,2 0 0,0 0 0,2 0 0,0 1 0,1 23 0,0-42-49,1-1 0,0 1 1,0 0-1,0 0 1,0 0-1,1-1 1,-1 1-1,0 0 0,0 0 1,0-1-1,1 1 1,-1 0-1,0 0 0,1-1 1,-1 1-1,0 0 1,1-1-1,-1 1 0,1 0 1,0-1-1,-1 1 1,1-1-1,-1 1 0,1-1 1,0 1-1,-1-1 1,1 0-1,0 1 0,-1-1 1,1 0-1,1 1 1,28-4-23,27-23-535,-30 10-319,57-30-465,-79 43 1370,1 1 0,-1-1-1,1 2 1,0-1 0,0 1-1,0-1 1,0 2-1,0-1 1,0 1 0,0 0-1,0 0 1,9 2 0,-14-2 24,0 1 1,0 0 0,0 0 0,0 0 0,0 0 0,0 0 0,0 0-1,-1 0 1,1 0 0,0 0 0,-1 0 0,1 1 0,-1-1-1,1 0 1,-1 0 0,1 1 0,-1-1 0,0 0 0,0 1 0,0-1-1,0 0 1,0 0 0,0 1 0,0 1 0,-4 36 690,-1-29-674,1 0 0,-2 0-1,1 0 1,-1-1 0,-1 0 0,1 0-1,-14 13 1,2-4-63,-1 0-1,-24 17 1,0-11-480,43-23 358,-1-1-1,0 1 0,0-1 0,1 1 1,-1-1-1,0 0 0,0 1 0,0-1 0,0 0 1,0 0-1,1 0 0,-1 1 0,0-1 1,0 0-1,0 0 0,0 0 0,0-1 0,0 1 1,0 0-1,1 0 0,-1 0 0,0-1 1,0 1-1,0 0 0,0-1 0,1 1 0,-1-1 1,0 1-1,0-1 0,1 1 0,-1-1 1,0 1-1,1-1 0,-1 0 0,1 1 0,-1-1 1,1 0-1,-1 0 0,1 1 0,-1-1 1,1 0-1,0 0 0,-1 0 0,1 0 0,0 1 1,0-1-1,-1-2 0,1-9-1649,-1 0 0,1 0 0,1 0 0,3-16 0,10-23-3587</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8.458"/>
    </inkml:context>
    <inkml:brush xml:id="br0">
      <inkml:brushProperty name="width" value="0.025" units="cm"/>
      <inkml:brushProperty name="height" value="0.025" units="cm"/>
    </inkml:brush>
  </inkml:definitions>
  <inkml:trace contextRef="#ctx0" brushRef="#br0">84 0 16464,'0'0'7772,"0"14"-7168,1 36 132,1 1 1,15 85 0,-12-116-575,38 134 506,-37-134-657,2-1 0,0 1 0,1-2 0,1 1 0,18 24 0,-12-30-562,-16-13 511,0 0-1,1 0 0,-1 0 1,0-1-1,1 1 1,-1 0-1,0 0 0,0 0 1,1 0-1,-1 0 1,0 0-1,0-1 1,0 1-1,1 0 0,-1 0 1,0 0-1,0-1 1,0 1-1,0 0 0,1 0 1,-1-1-1,0 1 1,0 0-1,0 0 0,0-1 1,0 1-1,0 0 1,0-1-1,0 1 1,0 0-1,0 0 0,0-1 1,0 1-1,0 0 1,0-1-1,0 1 0,0-3-156,0 1 1,0-1-1,-1 0 0,1 1 0,-1-1 0,1 1 0,-1-1 0,0 1 1,0-1-1,0 1 0,-1 0 0,-2-4 0,-12-12-68,-2 2 0,0 0 0,0 1 0,-24-15-1,22 17 758,0-1 0,1-1-1,-33-35 1,51 50-453,1-1 0,-1 1 1,1-1-1,-1 0 0,1 1 1,-1-1-1,1 0 0,-1 1 1,1-1-1,0 0 0,-1 1 1,1-1-1,0 0 0,0 0 1,0 1-1,-1-1 1,1 0-1,0 0 0,0 0 1,0 1-1,0-1 0,0 0 1,0 0-1,1 0 0,-1 1 1,0-1-1,0 0 0,1 0 1,-1 1-1,0-1 0,1 0 1,-1 0-1,0 1 0,1-1 1,-1 1-1,1-1 0,-1 0 1,1 1-1,0-1 0,-1 1 1,1-1-1,0 0 0,36-15-114,-24 11 92,2-1-62,47-19-1398,-21 4-2332,3-4-3502</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29.998"/>
    </inkml:context>
    <inkml:brush xml:id="br0">
      <inkml:brushProperty name="width" value="0.025" units="cm"/>
      <inkml:brushProperty name="height" value="0.025" units="cm"/>
    </inkml:brush>
  </inkml:definitions>
  <inkml:trace contextRef="#ctx0" brushRef="#br0">1 79 5701,'0'0'9855,"0"-9"-8958,0 9-901,0-40 1529,0 39-1440,0 0 1,0 0-1,0 0 1,0 0-1,0 0 1,0-1 0,0 1-1,0 0 1,1 0-1,-1 0 1,1 0-1,-1 0 1,0 0 0,1 0-1,0 0 1,-1 0-1,1 0 1,-1 0-1,1 0 1,0 0 0,0 1-1,0-1 1,-1 0-1,1 0 1,0 1 0,0-1-1,0 1 1,0-1-1,0 1 1,0-1-1,0 1 1,0 0 0,1-1-1,-1 1 1,0 0-1,0 0 1,2 0-1,-2 1-43,1 1-1,-1 0 1,0 0-1,0 0 0,-1 0 1,1 0-1,0 0 0,-1 1 1,1-1-1,-1 0 1,1 0-1,-1 0 0,0 1 1,0-1-1,0 0 1,-1 0-1,1 1 0,-1 2 1,1 1 127,-12 190 2025,8-81-2183,6-105-2273,2-11-2402,-4 0 4260,1 0 0,-1 0 0,0 0 0,1 0 0,-1 1 0,0-1 0,0 0 0,0 0 0,0 0 0,1 0 0,-1 0 0,0 0 0,-1 0 0,1 0 0,0 0 0,0 0 0,0 0 0,0 1 0,-1-3 0,-10-15-7022</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2:59.918"/>
    </inkml:context>
    <inkml:brush xml:id="br0">
      <inkml:brushProperty name="width" value="0.025" units="cm"/>
      <inkml:brushProperty name="height" value="0.025" units="cm"/>
    </inkml:brush>
  </inkml:definitions>
  <inkml:trace contextRef="#ctx0" brushRef="#br0">1 510 6054,'0'0'17867,"0"12"-17194,1 13-425,2 0 0,1 0 0,1 0 0,1 0 0,1-1 0,1 1 0,1-2-1,13 24 1,-22-45-240,1 0 0,0-1-1,-1 1 1,1-1 0,0 0-1,0 1 1,0-1-1,0 0 1,0 1 0,0-1-1,0 0 1,1 0 0,-1 0-1,0 0 1,1 0 0,-1 0-1,0 0 1,1-1-1,-1 1 1,1 0 0,-1-1-1,1 0 1,1 1 0,-1-1 28,-1-1 1,0 1 0,0-1 0,0 0 0,1 0 0,-1 1-1,0-1 1,0 0 0,0 0 0,0 0 0,0 0-1,0 0 1,-1 0 0,1 0 0,0-1 0,0 1 0,-1 0-1,1 0 1,-1-1 0,1-1 0,3-9 126,0 1 0,-1-1 0,-1 0 1,2-21-1,-3 19-169,0-1 0,-2 0 1,1 0-1,-2 0 0,0 0 0,0 0 1,-2 1-1,0-1 0,0 1 1,-2 0-1,1 0 0,-2 1 0,-11-20 1,23 74-2873,-4-38 2529,1 0-1,-1 1 0,1-1 0,-1 0 1,1 0-1,0-1 0,0 1 0,1 0 1,-1-1-1,0 1 0,1-1 1,0 0-1,-1 1 0,1-1 0,0-1 1,0 1-1,0 0 0,1-1 0,-1 1 1,0-1-1,6 1 0,-4-1-10,0-1-1,0-1 1,0 1-1,0-1 1,0 1-1,0-1 1,0-1-1,0 1 1,-1-1-1,1 0 1,0 0-1,-1 0 1,7-5-1,3-2 121,-1-1-1,0-1 1,0 0 0,-1-1-1,-1 0 1,0-1-1,0 0 1,8-16-1,-17 26 5,13-30 3664,-18 23-561,-17 11-1089,16 1-1638,0 0 0,0 1 0,0-1 0,0 1 0,1-1-1,-1 1 1,1 0 0,0 1 0,-1-1 0,1 0 0,1 1 0,-1 0-1,0 0 1,1 0 0,-4 8 0,-23 66 1060,24-62-807,1-1 0,1 1 0,1 0 0,-1 23 0,3-38-374,0 0 1,0 0 0,-1 0 0,1 0 0,0 0 0,0 0-1,0-1 1,1 1 0,-1 0 0,0 0 0,0 0-1,0 0 1,1 0 0,-1 0 0,0-1 0,1 1-1,-1 0 1,1 0 0,-1 0 0,1-1 0,-1 1 0,1 0-1,0-1 1,-1 1 0,1 0 0,0-1 0,-1 1-1,1-1 1,0 1 0,0-1 0,1 1 0,0-1 31,0 0 1,-1 0-1,1 0 1,0-1-1,0 1 1,0 0-1,0-1 0,0 0 1,0 1-1,0-1 1,-1 0-1,1 0 1,2-2-1,6-3 143,-1-1-1,-1 0 1,1-1-1,7-9 1,0-3-355,-2-1-1,0-1 1,-1 0 0,-2 0-1,0-2 1,-1 1 0,-2-1-1,10-43 1,-20 93-31,-1 2-49,1 0-1,2 0 0,4 48 0,-4-75 231,0 1 0,1-1 0,-1 1-1,0-1 1,1 1 0,-1-1-1,0 1 1,1-1 0,0 1-1,-1-1 1,1 1 0,0-1 0,0 0-1,0 1 1,0-1 0,0 0-1,0 0 1,0 0 0,0 0-1,0 0 1,0 0 0,1 0 0,-1 0-1,0 0 1,1-1 0,-1 1-1,1-1 1,-1 1 0,1-1-1,-1 1 1,1-1 0,-1 0 0,3 1-1,-1-2 29,-1 1 0,1-1 0,-1 0-1,1 1 1,-1-1 0,1 0 0,-1 0 0,0-1-1,0 1 1,1-1 0,-1 1 0,0-1 0,0 1 0,0-1-1,-1 0 1,1 0 0,0 0 0,-1 0 0,3-3-1,7-16 146,0 0 0,-1 0 0,-1-1 0,-1 0-1,-1-1 1,-1 1 0,-1-2 0,2-28 0,-3 19 99,-3 1-1,-1 0 1,-1 0 0,-2 0 0,-9-47 0,11 76-262,-10-36 67,11 38-73,0 0 0,0 0-1,0 0 1,-1 0 0,1 0 0,0 0 0,-1 0-1,1 0 1,0 0 0,-1 0 0,1 0 0,-1 0-1,0 0 1,1 1 0,-1-1 0,0 0 0,0 0-1,1 1 1,-1-1 0,0 0 0,0 1-1,0-1 1,0 1 0,0-1 0,1 1 0,-1 0-1,0-1 1,0 1 0,0 0 0,0 0 0,-2-1-1,2 3-9,0-1-1,0 1 0,1-1 0,-1 1 1,0-1-1,1 1 0,-1-1 0,1 1 1,-1-1-1,1 1 0,-1 0 0,1-1 1,0 1-1,0 0 0,0 0 0,0-1 1,0 1-1,1 0 0,0 2 0,-1 4-11,-2 91-13,-1-51 117,2-1 1,3 0-1,1 0 1,2 1 0,14 54-1,-17-97-29,0 0-1,0-1 1,0 1 0,0-1-1,1 0 1,-1 1-1,1-1 1,0 0 0,1-1-1,-1 1 1,1-1-1,4 4 1,-6-5-11,0-1-1,0 1 1,1-1 0,-1 0-1,0 1 1,1-1 0,0 0 0,-1-1-1,1 1 1,-1 0 0,1-1-1,0 1 1,0-1 0,-1 0-1,1 0 1,0 0 0,0 0-1,-1 0 1,1-1 0,0 1-1,-1-1 1,1 0 0,4-2-1,-6 3-24,0-1-1,0 0 0,1 0 0,-1 1 1,0-1-1,0 0 0,0 0 0,0 0 1,0 0-1,0 0 0,-1-1 0,1 1 1,0 0-1,-1 0 0,1-1 0,0 1 1,-1 0-1,1 0 0,-1-1 0,0 1 1,0-1-1,1 1 0,-1 0 0,0-1 1,0 1-1,0-1 0,0 1 0,-1 0 1,1-1-1,0 1 0,0 0 0,-1-1 1,1 1-1,-1 0 0,1-1 0,-1 1 1,-1-2-1,0-2-94,-1 0 0,0 0 1,0 0-1,-1 0 0,1 1 1,-1-1-1,0 1 0,-5-4 0,-12-7-1083,-1 1-1,-38-18 0,-2-1 645,61 33 560,1 0 0,0 0 0,-1-1 0,1 1 0,-1 0 0,1 0 0,-1-1 0,1 1 0,0 0 0,-1-1 0,1 1 0,0-1 0,-1 1 0,1 0 0,0-1 0,0 1 0,-1-1 0,1 1 0,0-1 0,0 1 1,0-1-1,0 1 0,-1-1 0,1 1 0,0-1 0,0 1 0,0-1 0,0 1 0,0-1 0,0 1 0,0-1 0,1 1 0,-1-1 0,0 1 0,0-1 0,0 1 0,0-1 0,1 1 0,-1 0 0,0-1 0,0 1 0,1-1 0,-1 1 0,0 0 0,1-1 0,-1 1 0,0 0 0,1-1 0,-1 1 0,1 0 0,-1-1 0,1 1 0,-1 0 1,0 0-1,1 0 0,-1-1 0,1 1 0,0 0 0,37-17-34,-30 13 213,33-12-126,18-9-693,-21 7-2537,-8 0-2331</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01.473"/>
    </inkml:context>
    <inkml:brush xml:id="br0">
      <inkml:brushProperty name="width" value="0.025" units="cm"/>
      <inkml:brushProperty name="height" value="0.025" units="cm"/>
    </inkml:brush>
  </inkml:definitions>
  <inkml:trace contextRef="#ctx0" brushRef="#br0">1 230 6054,'0'0'9166,"10"2"-7522,-7 0-1496,1-1 1,0-1 0,1 1-1,-1 0 1,0-1-1,0 0 1,0 0-1,0 0 1,0-1-1,0 1 1,0-1-1,0 0 1,0 0-1,0-1 1,0 1-1,0-1 1,-1 1-1,1-1 1,0-1-1,-1 1 1,0 0-1,1-1 1,-1 0-1,0 1 1,0-1-1,-1 0 1,5-7 0,2 2 50,-1-2 0,-1 1 1,0-1-1,0 0 1,-1 0-1,0-1 1,-1 0-1,0 0 0,-1 0 1,0-1-1,-1 0 1,0 1-1,2-21 1,-5 31-184,0 0-1,0 0 1,0 0 0,0 0 0,0 0 0,-1 0 0,1 0 0,0 0 0,-1 0 0,1 0 0,0 1 0,-1-1 0,1 0 0,-1 0 0,1 0 0,-1 1 0,1-1 0,-1 0 0,0 1 0,1-1 0,-1 0 0,0 1 0,0-1 0,1 1 0,-1-1 0,0 1 0,0-1 0,-1 1 0,-1-1 35,0 0 0,0 1 0,0-1 0,-1 1 0,1 0 0,0 0 0,0 0 0,0 0 0,-4 1-1,0 0 23,0 1 0,0-1-1,0 2 1,0-1-1,0 1 1,1 0-1,-11 6 1,10-3-85,1 1 0,-1 0 0,1 0 0,0 1 0,1-1 0,0 1 1,0 0-1,1 1 0,0-1 0,0 1 0,1 0 0,0 0 0,1 0 0,0 0 0,-2 18 0,3-22 4,1 1 0,-1-1 0,1 1 0,1-1 0,-1 1 0,1-1 0,-1 0 0,2 1 1,-1-1-1,0 0 0,1 0 0,0 1 0,1-1 0,-1-1 0,1 1 0,-1 0 0,2-1 0,-1 1 0,0-1 0,1 0 0,0 0 0,0 0 0,0-1 0,0 1 0,1-1 0,-1 0 0,1 0 0,5 2 0,-1-2-109,1 0-1,-1-1 0,0 0 1,1 0-1,-1-1 0,1 0 1,0-1-1,-1 0 0,1 0 1,0-1-1,16-4 0,-13 2-736,0-1-1,-1 0 0,1-1 1,18-10-1,23-18-6106</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02.680"/>
    </inkml:context>
    <inkml:brush xml:id="br0">
      <inkml:brushProperty name="width" value="0.025" units="cm"/>
      <inkml:brushProperty name="height" value="0.025" units="cm"/>
    </inkml:brush>
  </inkml:definitions>
  <inkml:trace contextRef="#ctx0" brushRef="#br0">27 1 12043,'0'0'7335,"2"61"-5765,-2-23-385,-7 5-833,0 4-256,1-3-64,1-5-32,1-9-512,4-6-417,0-6 0,0-12 385,6-8-1090,-3-18 865,-1-2-3138,2-8-1699</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03.009"/>
    </inkml:context>
    <inkml:brush xml:id="br0">
      <inkml:brushProperty name="width" value="0.025" units="cm"/>
      <inkml:brushProperty name="height" value="0.025" units="cm"/>
    </inkml:brush>
  </inkml:definitions>
  <inkml:trace contextRef="#ctx0" brushRef="#br0">0 0 21300,'0'0'3171,"15"51"-2594,1-44-385,2-3-128,4-4-1121,-8 0-1730,-5-6-3363</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03.420"/>
    </inkml:context>
    <inkml:brush xml:id="br0">
      <inkml:brushProperty name="width" value="0.025" units="cm"/>
      <inkml:brushProperty name="height" value="0.025" units="cm"/>
    </inkml:brush>
  </inkml:definitions>
  <inkml:trace contextRef="#ctx0" brushRef="#br0">34 0 14221,'0'0'10127,"-3"13"-9769,-2 5-199,-1 1-64,0 1 0,2 0 0,0 0 0,2 0 0,0 0 0,1 0-1,1 23 1,1-41-89,0 0-1,-1-1 0,1 1 0,0 0 1,0-1-1,0 1 0,0-1 1,0 1-1,0-1 0,0 1 0,0-1 1,1 1-1,-1-1 0,0 0 1,1 0-1,-1 0 0,1 0 0,0 0 1,-1 0-1,1 0 0,0-1 1,-1 1-1,1 0 0,0-1 0,0 0 1,0 1-1,-1-1 0,1 0 1,0 0-1,0 0 0,0 0 0,0 0 1,0 0-1,1-1 0,4 0 48,-1 0-1,0 0 1,0 0-1,0-1 0,1 0 1,-2 0-1,1-1 0,11-6 1,-4-2-4,1 0-1,-1-1 1,-1-1 0,18-23-1,8-8 61,-38 44-108,0-1 0,0 1 0,0 0 0,0 0-1,0 0 1,1 0 0,-1 0 0,0-1 0,0 1 0,0 0 0,0 0-1,0 0 1,1 0 0,-1 0 0,0 0 0,0 0 0,0-1 0,0 1-1,0 0 1,1 0 0,-1 0 0,0 0 0,0 0 0,0 0 0,1 0-1,-1 0 1,0 0 0,0 0 0,0 0 0,0 0 0,1 0 0,-1 0-1,0 0 1,0 0 0,0 0 0,0 1 0,1-1 0,-1 0 0,0 0-1,0 0 1,0 0 0,0 0 0,0 0 0,1 0 0,-1 0 0,0 1-1,0-1 1,0 0 0,0 0 0,0 0 0,4 15 37,-4 24 50,0-32-55,-7 133 47,7-139-104,0-1 0,0 0 1,0 1-1,0-1 0,0 0 0,-1 1 0,1-1 0,0 1 0,0-1 1,0 0-1,0 1 0,1-1 0,-1 1 0,0-1 0,0 0 1,0 1-1,0-1 0,0 0 0,0 1 0,0-1 0,1 0 0,-1 1 1,0-1-1,0 0 0,1 1 0,-1-1 0,0 0 0,0 0 1,1 1-1,-1-1 0,0 0 0,1 0 0,-1 0 0,0 1 0,1-1 1,-1 0-1,0 0 0,1 0 0,-1 0 0,0 0 0,1 1 0,16-12-1630,11-26-3655,-15 4-1374</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04.142"/>
    </inkml:context>
    <inkml:brush xml:id="br0">
      <inkml:brushProperty name="width" value="0.025" units="cm"/>
      <inkml:brushProperty name="height" value="0.025" units="cm"/>
    </inkml:brush>
  </inkml:definitions>
  <inkml:trace contextRef="#ctx0" brushRef="#br0">79 1 20403,'-4'8'956,"-10"24"1079,1 1 0,-10 39 0,16-45-1874,1 0 1,2 1-1,0-1 0,2 1 0,1 0 0,3 38 0,-2-60-215,1 0 0,0 0 0,0-1 0,0 1 0,1-1 0,0 1-1,0-1 1,0 1 0,1-1 0,0 0 0,0 0 0,0 0-1,6 6 1,-5-36-762,-10-155-3354,8 185 4266,0 0 0,0 0 1,1 0-1,-1-1 0,1 0 0,0 1 0,0-1 0,0 0 0,1 0 0,0 0 0,-1-1 0,1 1 1,1-1-1,-1 0 0,0 0 0,1-1 0,-1 1 0,1-1 0,0 0 0,0 0 0,0-1 0,0 1 0,0-1 1,0 0-1,0 0 0,0-1 0,7 0 0,-6 1 0,0-1 1,0 0-1,0-1 0,0 0 0,0 0 1,0 0-1,0 0 0,0-1 1,0 0-1,-1 0 0,1-1 1,-1 0-1,0 0 0,1 0 1,-1 0-1,0-1 0,-1 0 0,1 0 1,-1 0-1,0 0 0,0-1 1,0 0-1,3-5 0,-5 6-17,0-1 0,0 1 0,-1 0 0,0 0 0,0-1 0,0 1-1,0-1 1,0 1 0,-1-1 0,0 1 0,0-6 0,0 10-80,-1-1 1,1 0-1,0 0 0,0 1 1,0-1-1,0 0 1,-1 1-1,1-1 1,0 0-1,0 1 1,-1-1-1,1 1 1,-1-1-1,1 1 0,0-1 1,-1 1-1,1-1 1,-1 1-1,1-1 1,-1 1-1,0-1 1,1 1-1,-1 0 0,1-1 1,-1 1-1,0 0 1,0-1-1,-1 1-27,0 0 1,0 1-1,0-1 0,0 0 0,1 1 0,-1-1 1,0 1-1,0 0 0,1 0 0,-1-1 0,0 1 0,1 0 1,-1 1-1,1-1 0,-3 2 0,-8 8 1,1 0 1,0 0-1,1 1 0,1 1 1,0 0-1,0 0 0,1 0 1,1 1-1,0 0 0,1 1 1,-5 18-1,11-32 26,0-1-1,-1 1 1,1 0 0,0 0 0,0 0-1,0-1 1,0 1 0,0 0 0,1 0-1,-1 0 1,0-1 0,0 1 0,0 0-1,1 0 1,-1-1 0,0 1 0,1 0 0,-1-1-1,1 1 1,-1 0 0,0-1 0,1 1-1,0 0 1,-1-1 0,1 1 0,-1-1-1,1 1 1,0-1 0,0 1 0,29 5 117,33-14-56,-17-4-662,-34 8 514,0 1 0,0 0 0,1 0 0,-1 1 0,1 1 0,0 0 0,-1 1 0,26 2 0,-36-1 130,0-1 0,-1 1 0,1 0 0,-1 0 0,1 0 0,-1 0 0,0 1 0,1-1 0,-1 0 0,0 1 0,0-1 0,0 0 0,0 1 0,0 0 0,0-1 0,0 1 0,-1-1 0,1 1 0,0 0 0,-1-1 0,1 1 0,-1 0 0,0 0 0,0 0 0,0-1 0,0 1 0,0 0 0,0 0 0,0 0 0,0-1 0,-1 4 0,1 2 34,0-7-62,0 0 0,0 0-1,0 0 1,0 0 0,0 0-1,0 1 1,0-1-1,0 0 1,0 0 0,1 0-1,-1 0 1,0 0 0,0 0-1,0 0 1,0 0 0,0 0-1,1 0 1,-1 1 0,0-1-1,0 0 1,0 0-1,0 0 1,0 0 0,1 0-1,-1 0 1,0 0 0,0 0-1,0 0 1,0 0 0,0 0-1,1 0 1,-1 0-1,0-1 1,0 1 0,0 0-1,0 0 1,0 0 0,1 0-1,-1 0 1,0 0 0,0 0-1,0 0 1,0 0 0,0 0-1,0-1 1,0 1-1,1 0 1,-1 0 0,0 0-1,0 0 1,0 0 0,0 0-1,0-1 1,0 1 0,0 0-1,0 0 1,0 0-1,0 0 1,0-1 0,0 1-1,0 0 1,0 0 0,0 0-1,0 0 1,0 0 0,0-1-1,0 1 1,0 0 0,0 0-1,7-12 623,-4-14-397,0-1-1,-2 0 0,-2-29 1,0 29-5618,2 29 4749,0 0 0,0 1 0,0-1 0,0 0 0,1 0 0,-1 0 0,1 0 0,-1 0 0,1-1 0,0 1 0,-1 0 0,1-1 0,0 1 0,0-1 0,0 1 0,0-1 0,1 0 0,-1 0 0,0 0 0,5 1 0,-7-2 556,23 9-5211</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04.503"/>
    </inkml:context>
    <inkml:brush xml:id="br0">
      <inkml:brushProperty name="width" value="0.025" units="cm"/>
      <inkml:brushProperty name="height" value="0.025" units="cm"/>
    </inkml:brush>
  </inkml:definitions>
  <inkml:trace contextRef="#ctx0" brushRef="#br0">0 137 15022,'0'0'10122,"8"1"-8633,-1-1-1384,-1 0 1,1 0-1,-1-1 0,1 0 1,-1 0-1,0-1 0,0 0 0,1 0 1,-1 0-1,0-1 0,0 0 1,5-3-1,-7 3-69,0 1 1,0-1-1,-1 1 1,1-1-1,-1 0 1,1 0-1,-1 0 1,0-1-1,0 1 1,0-1-1,-1 0 1,1 0-1,-1 0 1,0 0 0,0 0-1,-1 0 1,1-1-1,-1 1 1,0-1-1,1-5 1,-2 8-19,1 1 0,-1 0 0,0 0 0,0 0 0,0-1 1,0 1-1,-1 0 0,1 0 0,0 0 0,0 0 0,-1-1 0,1 1 1,-1 0-1,1 0 0,-1 0 0,1 0 0,-1 0 0,0 0 1,1 0-1,-1 0 0,0 0 0,0 0 0,0 1 0,0-1 1,0 0-1,1 0 0,-2 1 0,1-1 0,0 1 0,0-1 1,0 1-1,0-1 0,0 1 0,0 0 0,0-1 0,-1 1 0,1 0 1,0 0-1,0 0 0,0 0 0,-1 0 0,1 0 0,-1 0 1,-2 1-47,1-1 1,-1 1 0,1 0-1,0 0 1,0 0 0,-1 0 0,1 0-1,0 1 1,0-1 0,0 1-1,0 0 1,1 0 0,-1 0 0,-3 4-1,-3 5-3,2 0 0,-1 0 0,2 1 0,-10 19 0,14-25 13,-1-1-1,1 1 1,0 0 0,1-1 0,-1 1-1,1 0 1,1 0 0,-1 0-1,1 0 1,0 0 0,0 0 0,0 0-1,2 6 1,-1-11-60,0 1-1,0 0 1,1-1-1,-1 1 1,0-1 0,1 1-1,-1-1 1,1 0-1,-1 0 1,1 0-1,0 0 1,-1 0 0,1 0-1,0 0 1,0 0-1,0 0 1,0-1-1,0 1 1,0-1 0,0 0-1,-1 1 1,1-1-1,0 0 1,0 0-1,0 0 1,0-1 0,4 0-1,2 1-738,-1-1 0,0 0-1,0-1 1,1 0 0,-1 0 0,10-5-1,15-13-4958,-1-5-2263</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04.864"/>
    </inkml:context>
    <inkml:brush xml:id="br0">
      <inkml:brushProperty name="width" value="0.025" units="cm"/>
      <inkml:brushProperty name="height" value="0.025" units="cm"/>
    </inkml:brush>
  </inkml:definitions>
  <inkml:trace contextRef="#ctx0" brushRef="#br0">80 56 7431,'0'0'5824,"2"-9"-480,5-27-1570,-7 35-3712,0 1-1,0 0 1,0-1-1,0 1 1,0-1 0,0 1-1,0 0 1,0-1-1,0 1 1,0 0-1,0-1 1,0 1 0,-1 0-1,1-1 1,0 1-1,0 0 1,0-1-1,0 1 1,-1 0 0,1-1-1,0 1 1,0 0-1,-1 0 1,1-1-1,0 1 1,-1 0 0,1 0-1,0 0 1,-1-1-1,1 1 1,0 0-1,-1 0 1,1 0-1,0 0 1,-1 0 0,1 0-1,0 0 1,-1 0-1,1 0 1,-1 0-1,1 0 1,0 0 0,-1 0-1,1 0 1,0 0-1,-1 0 1,1 0-1,-1 0 1,1 0 0,0 1-1,-1-1 1,1 0-1,0 0 1,0 0-1,-1 1 1,1-1 0,0 0-1,-1 0 1,1 1-1,-19 9-2,13-5 2,1 0 0,0 0 0,0 0 0,0 1 0,1-1-1,0 1 1,0 0 0,0 0 0,-3 7 0,7-11-106,-1 0 0,0 0 0,0-1 0,1 1 0,-1 0 0,1 0 0,-1 0 0,1 0 0,0 0 0,0 0 0,0-1 0,0 1 0,0 0 1,0 0-1,0 0 0,1 0 0,-1 0 0,1 0 0,-1 0 0,1-1 0,0 1 0,0 0 0,0-1 0,0 1 0,0 0 0,0-1 0,0 1 0,0-1 0,1 1 0,-1-1 0,0 0 0,1 0 0,-1 0 0,1 1 0,0-1 0,-1-1 0,4 2 0,92 41-6501,-32-17 5661,-65-26 961,1 0-1,-1 0 1,1 0-1,-1 0 1,0 0-1,1 0 1,-1 0-1,1 0 1,-1 0-1,1 1 0,-1-1 1,0 0-1,1 0 1,-1 0-1,1 1 1,-1-1-1,0 0 1,1 0-1,-1 1 1,0-1-1,0 0 1,1 1-1,-1-1 1,0 0-1,1 1 0,-1-1 1,0 0-1,0 1 1,0-1-1,0 0 1,1 1-1,-1-1 1,0 1-1,0-1 1,0 1-1,0-1 1,0 0-1,0 1 1,0-1-1,0 1 0,0-1 1,0 1-1,0-1 1,0 0-1,0 1 1,-1-1-1,1 1 1,0-1-1,0 0 1,0 1-1,0-1 1,-1 0-1,1 1 1,0-1-1,-1 0 0,1 1 1,0-1-1,0 0 1,-1 1-1,1-1 1,0 0-1,-1 0 1,1 1-1,-1-1 1,1 0-1,0 0 1,-1 0-1,-28 13 2134,15-9-2102,-1 0 1,0-2 0,0 1 0,-27 0 0,42-3-204,-1 0-1,0 0 1,0-1 0,0 1 0,1 0 0,-1 0-1,0 0 1,0 0 0,0-1 0,1 1 0,-1 0 0,0-1-1,0 1 1,1 0 0,-1-1 0,0 1 0,1-1-1,-1 0 1,1 1 0,-1-1 0,1 1 0,-1-1-1,1 0 1,-1 1 0,1-1 0,-1 0 0,1 0-1,0 1 1,-1-1 0,1 0 0,0-1 0,-1-28-4680,1 30 4644,5-33-6275</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05.211"/>
    </inkml:context>
    <inkml:brush xml:id="br0">
      <inkml:brushProperty name="width" value="0.025" units="cm"/>
      <inkml:brushProperty name="height" value="0.025" units="cm"/>
    </inkml:brush>
  </inkml:definitions>
  <inkml:trace contextRef="#ctx0" brushRef="#br0">213 1 18930,'0'0'4191,"-1"11"-3668,-21 123 2268,12-89-2239,2 0 0,-3 69 0,11-86-742,0 22-791,0-16-2664,0-34 3333,-1 1 0,1-1 0,-1 1 0,1-1 0,-1 1 0,1-1 0,-1 0 0,0 1 0,1-1 0,-1 1 0,1-1 0,-1 0 0,0 0-1,1 1 1,-1-1 0,0 0 0,1 0 0,-1 0 0,0 0 0,1 0 0,-1 0 0,0 0 0,1 0 0,-1 0 0,0 0 0,1 0 0,-1 0 0,0 0 0,-1-1 0,-23-4-2947,16 0 3745,0 0 1,1 0-1,-1-1 0,1 0 0,1-1 0,-1 0 0,1 0 0,-12-16 0,15 19 38,1 0 0,0 0 1,0 0-1,0-1 0,1 1 0,0-1 0,0 0 0,0 0 0,0 0 1,1 0-1,-1 0 0,1 0 0,1 0 0,-1 0 0,1 0 1,0 0-1,0-1 0,1-9 0,1 12-404,0 1 0,0-1 0,0 0 0,0 1-1,0-1 1,0 1 0,0 0 0,1 0 0,-1 0 0,1 0 0,0 0 0,0 0 0,-1 1-1,1 0 1,0-1 0,0 1 0,0 0 0,1 0 0,-1 1 0,4-2 0,69-8-97,-14 9-999,-18 1-3990,-10-1-4258</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06.456"/>
    </inkml:context>
    <inkml:brush xml:id="br0">
      <inkml:brushProperty name="width" value="0.025" units="cm"/>
      <inkml:brushProperty name="height" value="0.025" units="cm"/>
    </inkml:brush>
  </inkml:definitions>
  <inkml:trace contextRef="#ctx0" brushRef="#br0">58 215 18065,'0'0'6000,"-5"14"-5418,-8 31 0,1 0 0,2 1 0,-6 87 0,16-131-571,-1-1 0,1 1 0,0 0-1,0 0 1,0 0 0,0-1 0,0 1 0,0 0 0,1 0 0,-1 0 0,1-1 0,-1 1 0,1 0-1,-1-1 1,1 1 0,0 0 0,0-1 0,0 1 0,0-1 0,0 1 0,0-1 0,0 0-1,1 1 1,-1-1 0,0 0 0,1 0 0,-1 0 0,1 0 0,-1 0 0,1 0 0,0-1 0,-1 1-1,1 0 1,0-1 0,-1 1 0,1-1 0,3 1 0,-1-2 35,-1 1-1,1-1 1,-1 0 0,0 0 0,0 0-1,1 0 1,-1 0 0,0-1 0,0 0 0,0 1-1,0-1 1,-1 0 0,1 0 0,0-1-1,-1 1 1,0-1 0,1 1 0,-1-1-1,3-4 1,1-4-24,0 0 0,-1 0 0,0-1 1,-1 0-1,0 0 0,-1 0 0,0-1 0,-1 1 0,0-1 0,-1 1 0,-1-1 1,0 0-1,-3-24 0,3 37-50,0-1 0,0 0-1,0 0 1,-1 1 0,1-1 0,0 0 0,0 0 0,-1 1 0,1-1 0,-1 0 0,1 1 0,0-1 0,-1 1 0,1-1-1,-1 1 1,1-1 0,-1 1 0,0-1 0,1 1 0,-1-1 0,1 1 0,-1-1 0,0 1 0,1 0 0,-1-1 0,0 1-1,0 0 1,1 0 0,-1 0 0,0 0 0,0-1 0,1 1 0,-1 0 0,0 0 0,0 0 0,1 1 0,-1-1 0,0 0-1,0 0 1,1 0 0,-1 0 0,0 1 0,1-1 0,-1 0 0,0 1 0,1-1 0,-1 0 0,0 1 0,1-1-1,-1 1 1,1-1 0,-1 1 0,1 0 0,-1-1 0,1 1 0,-1-1 0,1 1 0,0 0 0,-1-1 0,1 1 0,0 0-1,-1-1 1,1 1 0,0 0 0,0 0 0,0-1 0,0 1 0,0 1 0,-2 0-128,1 0 0,1 0 0,-1 1 0,0-1 0,1 1 0,-1-1 0,1 0 1,0 1-1,-1-1 0,1 1 0,0-1 0,1 1 0,-1-1 0,0 0 0,1 1 0,-1-1 0,1 0 0,0 1 0,0-1 1,0 0-1,0 0 0,0 1 0,0-1 0,1 0 0,-1 0 0,1-1 0,-1 1 0,1 0 0,0 0 0,0-1 0,0 1 0,0-1 1,4 3-1,2-2-523,0 1 1,1-1-1,-1 0 0,1-1 1,-1 0-1,1-1 1,0 0-1,14-1 1,-9 0 200,-1-1 0,1-1 1,0 0-1,-1 0 0,0-2 1,24-10-1,-29 11 565,0 0 1,0-1-1,0 0 0,-1-1 0,0 1 0,12-13 1,-18 16 262,1 1 1,0-1 0,-1 0 0,1 0 0,-1 0 0,0 0 0,0 0 0,0-1-1,0 1 1,0 0 0,0-1 0,0 1 0,-1 0 0,1-1 0,-1 1 0,0 0 0,0-1-1,0-3 1,0 4-118,-1 0 0,1 0 0,-1 1 0,0-1 0,0 0-1,1 0 1,-1 1 0,0-1 0,-1 1 0,1-1 0,0 1 0,0-1-1,-1 1 1,1 0 0,-1-1 0,1 1 0,-1 0 0,-2-1 0,0 0-140,0 0 0,1 1 0,-1-1 1,0 1-1,0 0 0,0 0 1,0 1-1,0-1 0,0 1 0,0 0 1,0 0-1,0 0 0,0 1 0,0-1 1,0 1-1,0 0 0,0 0 1,1 0-1,-1 1 0,0-1 0,-5 4 1,2 0-77,0 0 0,1 1 0,0-1 0,0 1 0,0 0 0,1 1 1,0-1-1,0 1 0,1 0 0,0 1 0,0-1 0,1 1 0,-1-1 1,2 1-1,-1 0 0,1 0 0,0 0 0,0 10 0,2-17-15,0 0-1,0 0 0,0 0 0,0 0 1,0 0-1,1 0 0,-1 0 1,0 0-1,1 0 0,-1 0 0,0 0 1,1 0-1,-1-1 0,1 1 1,0 0-1,-1 0 0,1 0 1,0-1-1,-1 1 0,1 0 0,0-1 1,0 1-1,-1-1 0,1 1 1,0-1-1,0 1 0,0-1 0,1 1 1,2 0 17,-1 0 1,1-1 0,0 1-1,0-1 1,-1 0 0,1 0-1,7 0 1,-1-2 34,0 1 0,-1-1-1,1-1 1,-1 0 0,15-6 0,-10-1-57,0 0 0,0 0 0,-1-1 0,0-1 0,-1-1 0,-1 1 0,18-26 0,-6 9-69,-31 67-990,6-34 1047,1 0 1,0 0 0,0 0-1,0 0 1,1 0-1,-1 1 1,1-1 0,0 0-1,0 0 1,1 0-1,-1 0 1,1 0 0,0 0-1,0 0 1,3 8 0,-2-10 12,-1 0 1,1 0 0,0-1 0,0 1-1,0 0 1,0-1 0,0 1 0,0-1 0,1 0-1,-1 0 1,0 1 0,1-2 0,-1 1 0,1 0-1,-1 0 1,1-1 0,-1 1 0,1-1 0,0 0-1,-1 0 1,1 0 0,-1 0 0,1 0-1,0-1 1,4 0 0,0-1 35,0 0-1,0-1 1,0 1 0,0-1-1,0 0 1,0-1-1,-1 0 1,1 0 0,-1 0-1,0-1 1,-1 0 0,1 0-1,-1-1 1,0 1-1,5-7 1,3-6 33,-1 0 0,0 0 0,18-39 0,-24 41 79,0-1 0,-1 0 1,-1 0-1,0 0 0,-1 0 0,-1 0 0,-1-31 0,-10 17-297,8 30 139,1 1 0,0-1 0,-1 1 0,1-1 0,0 1 0,-1-1 0,1 1-1,-1-1 1,1 1 0,-1 0 0,1-1 0,-1 1 0,1 0 0,-1 0 0,1-1-1,-1 1 1,1 0 0,-1 0 0,1 0 0,-1-1 0,0 1 0,1 0 0,-1 0-1,1 0 1,-1 0 0,0 0 0,1 0 0,-1 0 0,1 1 0,-1-1 0,0 0-1,1 0 1,-1 0 0,1 1 0,-1-1 0,1 0 0,-1 0 0,1 1 0,-1-1-1,1 0 1,-1 1 0,1-1 0,-1 1 0,1-1 0,0 1 0,-1-1 0,1 1-1,0-1 1,-1 1 0,1-1 0,0 1 0,0-1 0,0 1 0,-1-1-1,1 1 1,0 0 0,0 0 0,-10 17-127,2 1-1,0 0 0,1 0 1,1 0-1,-5 25 1,-15 107 246,25-142-87,-1 5 20,1-1 0,0 0 0,1 1 0,1 17 0,-1-29-18,0 0 0,0-1 0,0 1 0,1 0 0,-1 0 1,0-1-1,1 1 0,-1 0 0,1-1 0,-1 1 0,1-1 0,0 1 0,0 0 1,0-1-1,0 0 0,0 1 0,0-1 0,0 1 0,0-1 0,0 0 0,1 0 0,-1 0 1,0 0-1,1 0 0,-1 0 0,1 0 0,-1 0 0,1-1 0,0 1 0,-1-1 1,1 1-1,0-1 0,-1 1 0,1-1 0,0 0 0,-1 0 0,1 0 0,0 0 0,0 0 1,-1 0-1,1 0 0,0-1 0,0 1 0,-1-1 0,3 0 0,-2 0 11,1-1 0,0 1 0,0-1 0,-1 0 0,1 0 0,-1 0 1,0 0-1,0 0 0,0-1 0,0 1 0,0-1 0,0 1 0,0-1 0,-1 0 0,1 1 0,-1-1 0,0 0 0,0 0 0,0 0 0,0 0 0,0 0 0,-1 0 0,1-4 0,1-13 56,0 1-1,-3-32 1,1 29 32,-5-29-61,5 49-66,-1 0-1,1 0 0,-1 0 1,0-1-1,1 1 1,-1 0-1,0 0 0,0 1 1,0-1-1,-1 0 0,1 0 1,0 0-1,-1 1 1,1-1-1,-1 1 0,0-1 1,1 1-1,-1 0 1,0-1-1,0 1 0,-2-1 1,4 2-5,-1 0 1,1 0 0,-1 1-1,0-1 1,1 0-1,-1 0 1,1 0 0,-1 1-1,1-1 1,-1 0 0,1 0-1,-1 1 1,1-1 0,-1 0-1,1 1 1,-1-1-1,1 1 1,-1-1 0,1 1-1,0-1 1,-1 1 0,1-1-1,0 1 1,0-1 0,-1 1-1,1-1 1,0 1-1,0-1 1,0 1 0,0 0-1,-1-1 1,1 1 0,0-1-1,0 1 1,0 0 0,0-1-1,0 1 1,1-1-1,-1 1 1,0 0 0,0-1-1,0 1 1,0-1 0,1 2-1,5 30-120,-2-26 119,0 0 0,0-1 1,1 1-1,0-1 0,0 0 1,0-1-1,1 1 0,-1-1 1,1 0-1,0 0 0,0-1 1,1 1-1,-1-1 0,1-1 1,-1 0-1,1 1 0,0-2 1,0 1-1,0-1 0,8 0 1,-5 1 2,0-1-1,0-1 1,0 1 0,0-2 0,0 1 0,0-2-1,0 1 1,0-1 0,0-1 0,0 0 0,0 0-1,-1-1 1,16-8 0,-21 9 20,1 1 1,-1-2-1,0 1 1,1 0-1,-2-1 0,1 0 1,0 0-1,-1 0 1,1 0-1,-1-1 1,0 1-1,-1-1 0,1 0 1,-1 0-1,0 0 1,0 0-1,-1 0 0,1 0 1,-1 0-1,0-1 1,0-6-1,-1 11-9,0 0-1,-1 0 1,1 0 0,0 0 0,-1 1 0,1-1-1,0 0 1,-1 0 0,1 0 0,-1 0-1,1 1 1,-1-1 0,0 0 0,1 0-1,-1 1 1,0-1 0,1 1 0,-1-1-1,0 0 1,0 1 0,0-1 0,1 1-1,-1 0 1,0-1 0,0 1 0,0 0-1,0-1 1,0 1 0,0 0 0,0 0 0,0 0-1,0 0 1,-1 0 0,-2 0-21,0 0 0,0 0-1,0 0 1,0 1 0,1-1 0,-1 1 0,0 0 0,-6 3 0,-3 3 51,1 1-1,0 0 1,1 1 0,-1 0-1,2 1 1,-1 0 0,1 0 0,1 1-1,0 1 1,1 0 0,0 0-1,1 0 1,0 1 0,1 0 0,0 1-1,-7 26 1,12-38-65,1 0-1,0 0 1,0 0-1,0 1 1,0-1-1,0 0 1,0 0 0,1 1-1,-1-1 1,1 0-1,-1 0 1,1 0-1,0 0 1,0 0-1,0 0 1,0 0 0,0 0-1,0 0 1,0 0-1,1-1 1,1 3-1,0-2-116,0 0-1,0 0 1,0 0-1,1 0 1,-1 0-1,0-1 1,1 0-1,-1 0 0,1 0 1,0 0-1,6 1 1,2-1-1141,0-1 0,0 0 0,0-1 0,-1 0-1,1-1 1,0 0 0,13-4 0,15-11-8628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30.362"/>
    </inkml:context>
    <inkml:brush xml:id="br0">
      <inkml:brushProperty name="width" value="0.025" units="cm"/>
      <inkml:brushProperty name="height" value="0.025" units="cm"/>
    </inkml:brush>
  </inkml:definitions>
  <inkml:trace contextRef="#ctx0" brushRef="#br0">1 45 10890,'0'0'9572,"9"4"-8632,9 0-714,-1 0 0,1-1 0,0-1 0,-1 0 0,1-2 1,0 0-1,0-1 0,0 0 0,-1-2 0,25-5 0,-9 1-222,-22 6-367,-1-1-1,1-1 0,0 0 1,-1 0-1,14-7 0,-15 2-4697,-7-6-5311</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06.804"/>
    </inkml:context>
    <inkml:brush xml:id="br0">
      <inkml:brushProperty name="width" value="0.025" units="cm"/>
      <inkml:brushProperty name="height" value="0.025" units="cm"/>
    </inkml:brush>
  </inkml:definitions>
  <inkml:trace contextRef="#ctx0" brushRef="#br0">172 27 8168,'0'-1'337,"0"0"-1,0 0 1,1 0 0,-1 0 0,0 0 0,0 1 0,0-1-1,0 0 1,-1 0 0,1 0 0,0 0 0,0 0 0,0 0-1,-1 0 1,1 0 0,-1 1 0,1-1 0,0 0 0,-1 0 0,1 0-1,-1 1 1,0-1 0,1 0 0,-1 1 0,0-1 0,1 0-1,-1 1 1,0-1 0,0 1 0,1-1 0,-1 1 0,0 0-1,0-1 1,0 1 0,-1-1 0,-1 2-143,0-1 0,0 0-1,0 1 1,0 0 0,1 0 0,-1 0 0,0 0-1,1 0 1,-1 0 0,0 1 0,-3 2 0,-6 5 14,0 0 0,0 1 0,-19 21 0,24-22 188,2-4-316,1 0 1,-1 0-1,1 0 0,1 0 1,-1 1-1,1 0 1,0 0-1,0 0 0,0 0 1,1 0-1,0 0 0,-1 9 1,3-14-89,1 0-1,-1 0 1,1 1 0,0-1-1,0 0 1,0 0 0,-1 0 0,1 0-1,0 0 1,0 0 0,0 0-1,1 0 1,-1 0 0,0 0 0,0 0-1,0-1 1,1 1 0,-1 0-1,0-1 1,1 1 0,-1-1 0,0 0-1,1 1 1,-1-1 0,1 0-1,-1 0 1,1 0 0,-1 0 0,3 0-1,58 0-1626,-47-1 700,21 1-193,78 0 2203,-114 1-1024,1-1-1,-1 0 1,0 0 0,1 0-1,-1 1 1,0-1 0,0 0 0,1 0-1,-1 1 1,0-1 0,0 0-1,1 0 1,-1 1 0,0-1 0,0 0-1,0 1 1,0-1 0,1 0-1,-1 1 1,0-1 0,0 0-1,0 1 1,0-1 0,0 0 0,0 1-1,0-1 1,0 0 0,0 1-1,0-1 1,0 0 0,0 1 0,0-1-1,0 1 1,0-1 0,0 0-1,-1 1 1,1-1 0,0 0 0,0 0-1,0 1 1,-1-1 0,1 0-1,0 1 1,0-1 0,-1 0 0,1 0-1,0 1 1,-1-1 0,-11 18 1035,-2-7-513,0 1-1,-1-2 0,-1 0 1,1-1-1,-27 11 1,32-16-750,1-1 1,-1 0-1,0 0 1,0-1-1,0 0 1,-17 1 0,44-20-12727,0 4 2370</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07.999"/>
    </inkml:context>
    <inkml:brush xml:id="br0">
      <inkml:brushProperty name="width" value="0.025" units="cm"/>
      <inkml:brushProperty name="height" value="0.025" units="cm"/>
    </inkml:brush>
  </inkml:definitions>
  <inkml:trace contextRef="#ctx0" brushRef="#br0">137 2 12588,'3'-1'6870,"0"12"-2828,0 37-1754,-5 65-2105,-9-8 106,-3 69-39,14-173-257,0 0 0,0-1 0,0 1 0,0 0 0,0 0 1,0 0-1,0-1 0,1 1 0,-1 0 0,0 0 0,0-1 0,1 1 0,-1 0 0,1 0 0,-1-1 0,1 1 0,-1 0 0,1-1 0,-1 1 0,1-1 0,-1 1 0,1-1 0,0 1 0,-1-1 0,1 1 0,0-1 0,0 1 0,-1-1 0,1 0 0,0 0 0,0 1 0,-1-1 0,1 0 0,0 0 0,0 0 0,0 0 0,-1 0 0,1 0 0,0 0 0,0 0 0,0 0 0,-1 0 0,1 0 0,0-1 0,0 1 0,0 0 0,-1-1 0,1 1 0,0 0 0,-1-1 0,1 1 0,0-1 0,-1 1 0,1-1 0,0 1 0,-1-1 0,1 1 0,-1-1 0,1 0 0,-1 1 0,1-1 0,-1 0 0,0 0 0,1 1 0,-1-1 0,0 0 0,1-1 0,0-2-429,1-1-1,-1 0 1,0 0-1,-1 0 1,1 0-1,-1 1 1,0-1-1,0 0 1,0 0-1,-1 0 1,1 0-1,-1 0 1,-1 0-1,1 0 1,-1 1-1,1-1 1,-1 1-1,-1-1 1,1 1-1,-4-6 1,-8-9-1406,0 1 0,-1 1 0,-24-21 0,7 5 2548,6 3 3282,26 29-3882,0 1 0,0 0 1,0-1-1,0 1 0,-1 0 1,1 0-1,0-1 0,0 1 0,0 0 1,0-1-1,0 1 0,0 0 1,0-1-1,0 1 0,1 0 1,-1-1-1,0 1 0,0 0 0,0-1 1,0 1-1,0 0 0,0 0 1,1-1-1,-1 1 0,0 0 0,0 0 1,0-1-1,1 1 0,-1 0 1,0 0-1,0-1 0,1 1 1,-1 0-1,0 0 0,0 0 0,1 0 1,-1 0-1,0-1 0,1 1 1,-1 0-1,0 0 0,1 0 1,-1 0-1,0 0 0,1 0 0,-1 0 1,0 0-1,0 0 0,1 0 1,-1 0-1,0 0 0,1 0 1,-1 0-1,0 1 0,1-1 0,27-1-74,-22 2 630,139 1 878,-89 0-3418,0-1-3710,-18-1-3626</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10.565"/>
    </inkml:context>
    <inkml:brush xml:id="br0">
      <inkml:brushProperty name="width" value="0.025" units="cm"/>
      <inkml:brushProperty name="height" value="0.025" units="cm"/>
    </inkml:brush>
  </inkml:definitions>
  <inkml:trace contextRef="#ctx0" brushRef="#br0">0 1 13004,'7'8'7239,"14"9"-6515,-9-8 10,32 35 391,-27-25-1111,1-2-1,1 0 1,24 17-1,-46-45 532,-8-8-551,-16-17-7,17 21-32,-2 0 0,1 1-1,-2 0 1,-25-22-1,37 36 44,1 0-1,0 0 0,0 0 0,0-1 1,-1 1-1,1 0 0,0 0 1,0 0-1,-1 0 0,1 0 1,0 0-1,0 0 0,-1 0 1,1 0-1,0 0 0,-1 0 0,1 0 1,0 0-1,0 0 0,-1 0 1,1 0-1,0 0 0,0 0 1,-1 0-1,1 0 0,0 0 0,0 0 1,-1 0-1,1 1 0,0-1 1,0 0-1,-1 0 0,1 0 1,0 0-1,0 1 0,0-1 0,-1 0 1,1 0-1,0 0 0,0 1 1,0-1-1,0 0 0,0 0 1,0 1-1,-1-1 0,1 0 0,0 0 1,0 1-1,-4 22-225,6 25-84,0-37 341,0-1 0,0 1 1,1-1-1,1 0 0,0 0 1,0 0-1,1 0 1,7 11-1,-9-17-13,-1 0 1,1 0-1,0 0 0,0 0 1,0-1-1,0 1 1,1-1-1,0 0 0,-1 0 1,1 0-1,0-1 1,0 1-1,1-1 0,-1 0 1,0 0-1,1 0 1,-1-1-1,1 0 0,0 1 1,7-1-1,-11-1 1,1 0-1,0 0 0,-1 0 1,1 0-1,-1-1 1,1 1-1,0 0 0,-1-1 1,1 0-1,-1 1 0,1-1 1,-1 0-1,0 0 1,1 0-1,-1 0 0,0 0 1,1 0-1,-1 0 1,0 0-1,0 0 0,0-1 1,1-1-1,0 0 4,-1 0 0,1 0 0,-1-1 1,0 1-1,0-1 0,0 1 0,0-1 0,-1 1 0,1-1 0,-1-4 0,0 3-21,0 0-1,0 0 0,-1 0 0,1-1 0,-1 1 1,0 0-1,-1 0 0,1 0 0,-1 1 0,0-1 1,0 0-1,-1 1 0,1-1 0,-7-7 0,8 11-14,0 0-1,0 0 1,0 0 0,0 0-1,0 0 1,0 0-1,0 0 1,0 0-1,0 1 1,-1-1-1,1 1 1,0-1-1,-1 0 1,1 1-1,0 0 1,-1-1-1,1 1 1,-1 0 0,1 0-1,0 0 1,-1 0-1,1 0 1,-1 0-1,1 0 1,-1 0-1,1 1 1,0-1-1,-1 0 1,1 1-1,-3 1 1,2 0 10,0 0 0,0 0 0,0 0 0,1 0 0,-1 0 0,1 1 0,-1-1-1,1 1 1,0-1 0,0 1 0,0-1 0,0 1 0,0 0 0,0-1 0,1 4 0,-1 0 21,0-1 1,1 1-1,-1-1 0,1 1 0,1 0 1,-1-1-1,1 1 0,2 6 0,-3-10-5,0 0-1,1 0 0,0 0 0,0 0 0,-1 0 0,1 0 1,0-1-1,1 1 0,-1 0 0,0 0 0,0-1 0,1 1 1,-1-1-1,1 1 0,-1-1 0,1 1 0,0-1 0,-1 0 0,1 0 1,3 2-1,2-2 20,-1 1-1,1-1 1,0 0 0,0-1 0,-1 1 0,1-1 0,0-1 0,0 1-1,0-1 1,0 0 0,-1-1 0,1 0 0,-1 0 0,1 0-1,10-6 1,-13 6-29,1 0 0,-1-1-1,-1 1 1,1-1 0,0 0-1,-1 0 1,1 0 0,-1-1-1,0 1 1,0-1 0,0 0-1,0 0 1,-1 0 0,0 0-1,0 0 1,0 0 0,0-1 0,0 1-1,-1-1 1,0 1 0,0-1-1,0 1 1,0-7 0,-2 8-4,0 0 0,0 0 0,0 1 0,0-1 0,0 1 1,-1-1-1,1 1 0,-1-1 0,0 1 0,0 0 0,1 0 0,-1 0 1,-1 0-1,1 0 0,0 0 0,0 0 0,-1 1 0,1-1 1,-1 1-1,1 0 0,-1 0 0,0 0 0,1 0 0,-1 0 0,0 1 1,0-1-1,-4 0 0,1 0 24,0-1-1,-1 1 1,1 0 0,-1 1-1,1 0 1,-1 0-1,1 0 1,-1 0 0,1 1-1,-1 1 1,-8 2 0,13-3-634,-14 5 1319,8-5-10469</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11.007"/>
    </inkml:context>
    <inkml:brush xml:id="br0">
      <inkml:brushProperty name="width" value="0.025" units="cm"/>
      <inkml:brushProperty name="height" value="0.025" units="cm"/>
    </inkml:brush>
  </inkml:definitions>
  <inkml:trace contextRef="#ctx0" brushRef="#br0">1 40 7783,'0'0'17457,"13"-1"-16678,94-11 221,210-15-1178,-296 32-1594,-20-4 1633,-1-1 1,0 1 0,0-1 0,1 0 0,-1 1-1,0-1 1,0 1 0,1-1 0,-1 0-1,0 1 1,0-1 0,0 1 0,0-1-1,0 1 1,0-1 0,0 1 0,0-1 0,0 1-1,0-1 1,0 1 0,0-1 0,0 1-1,0-1 1,0 0 0,0 1 0,-1 0-1,0 1-405,0 0 0,0 0-1,-1 0 1,1 0-1,-1 0 1,1-1-1,-1 1 1,0 0-1,0-1 1,0 1 0,0-1-1,0 0 1,0 0-1,-2 1 1,-24 9-6476</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11.399"/>
    </inkml:context>
    <inkml:brush xml:id="br0">
      <inkml:brushProperty name="width" value="0.025" units="cm"/>
      <inkml:brushProperty name="height" value="0.025" units="cm"/>
    </inkml:brush>
  </inkml:definitions>
  <inkml:trace contextRef="#ctx0" brushRef="#br0">1 70 11787,'0'0'16368,"54"-7"-15600,-5-1-223,5-1-97,3 1-191,-5 0-193,-5 3 0,-3 1-353,-14 1-928,-6-1-737,-8-1-2145,-11-3-2019</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11.729"/>
    </inkml:context>
    <inkml:brush xml:id="br0">
      <inkml:brushProperty name="width" value="0.025" units="cm"/>
      <inkml:brushProperty name="height" value="0.025" units="cm"/>
    </inkml:brush>
  </inkml:definitions>
  <inkml:trace contextRef="#ctx0" brushRef="#br0">1 241 17296,'0'0'7485,"5"-7"-6023,7-7-1151,1 1-1,0 1 0,1 0 0,0 1 0,1 1 0,0 0 0,20-9 0,-13 6-215,0-1 0,0-1 1,36-32-1,-42 25-37,-1 1 91,-10 21-354,-4 11-358,-2-2 430,0 19 196,1-1-1,5 48 1,-4-67-294,1 0 0,0 0 1,0 0-1,1-1 0,0 1 0,0-1 0,1 1 1,0-1-1,0 0 0,1 0 0,0-1 1,0 1-1,10 9 0,10-1-6068,3-12-5691</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15.567"/>
    </inkml:context>
    <inkml:brush xml:id="br0">
      <inkml:brushProperty name="width" value="0.025" units="cm"/>
      <inkml:brushProperty name="height" value="0.025" units="cm"/>
    </inkml:brush>
  </inkml:definitions>
  <inkml:trace contextRef="#ctx0" brushRef="#br0">42 1 17649,'0'0'2365,"-3"8"-1853,-10 50 198,3 0 0,2 0 0,2 1 0,4 87 0,13-187 2328,-3-34-2750,-3-99 0,-6 181-564,1 41-1,0-45 279,1-1 1,0 1-1,-1 0 1,1-1-1,0 1 1,1-1-1,-1 1 1,0-1-1,1 0 0,-1 1 1,1-1-1,0 0 1,-1 0-1,1 0 1,0 0-1,0 0 1,1-1-1,-1 1 1,0 0-1,4 1 0,-1-1 45,1 0 1,-1-1-1,1 0 0,-1 1 0,1-2 0,0 1 0,-1-1 0,1 0 0,-1 0 0,1 0 0,0-1 0,-1 0 0,1 0 0,-1 0 0,1-1 0,-1 0 0,0 0 0,1 0 1,-1-1-1,0 1 0,-1-1 0,1-1 0,0 1 0,6-7 0,1 0 19,-1-1 0,0 0-1,0-1 1,-2 0 0,1-1 0,-1 0 0,11-24-1,-32 90-153,3 0 0,2 0 0,0 82 0,7-129 65,0 0-1,1 0 1,-1 0 0,1-1-1,1 1 1,-1 0 0,1-1-1,0 1 1,3 6-1,-4-11 8,0 1 0,0-1 0,0 0 0,0 0 0,0 0 0,0 1 0,0-1 0,0 0 0,0 0 0,1 0 0,-1-1 0,0 1 0,1 0 0,-1 0 0,1-1 0,-1 1 0,1-1 0,-1 1 0,1-1-1,-1 0 1,1 0 0,-1 1 0,1-1 0,-1 0 0,1 0 0,0-1 0,-1 1 0,1 0 0,-1 0 0,1-1 0,-1 1 0,1-1 0,-1 1 0,1-1 0,-1 0 0,0 0 0,1 1 0,-1-1 0,0 0 0,2-2-1,2-1-347,0 1 0,-1-1-1,1 0 1,-1-1 0,0 1-1,0-1 1,4-6 0,-4 4-910,1-1 0,-1 1 0,-1-1 1,6-16-1,0-22-6680</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15.915"/>
    </inkml:context>
    <inkml:brush xml:id="br0">
      <inkml:brushProperty name="width" value="0.025" units="cm"/>
      <inkml:brushProperty name="height" value="0.025" units="cm"/>
    </inkml:brush>
  </inkml:definitions>
  <inkml:trace contextRef="#ctx0" brushRef="#br0">26 1 16367,'0'0'6471,"-25"59"-4998,25-45-1185,0-2-256,0-4-1601,9-6-2275,1-2-3939</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16.264"/>
    </inkml:context>
    <inkml:brush xml:id="br0">
      <inkml:brushProperty name="width" value="0.025" units="cm"/>
      <inkml:brushProperty name="height" value="0.025" units="cm"/>
    </inkml:brush>
  </inkml:definitions>
  <inkml:trace contextRef="#ctx0" brushRef="#br0">153 186 4805,'1'-8'9913,"35"-160"1201,-36 168-11067,0 0 0,1-1 0,-1 1 0,0 0 0,0 0 0,0-1 0,0 1 0,0 0 0,0 0 0,0-1 0,0 1 0,0 0 0,0 0 0,0-1 0,0 1 0,0 0 0,0 0 0,0-1 0,0 1 0,0 0 0,0 0 0,0 0 0,0-1 0,0 1 0,0 0 0,0 0 0,-1-1 0,1 1 0,0 0 0,0 0 0,0 0 0,0-1 0,-1 1 0,1 0 0,0 0 0,0 0 0,0 0 0,-1 0 0,1-1 0,0 1 0,0 0 0,-1 0 0,1 0 0,0 0 0,0 0 0,0 0 0,-1 0 0,1 0 0,0 0 0,-1 0 0,-14 9 295,-14 19-630,19-14 271,0-1 0,1 2 0,1-1-1,0 1 1,1 0 0,0 1 0,1 0 0,1 0 0,-4 22 0,9-37-23,0 1 0,0-1 0,1 0 0,-1 0 0,0 0 1,1 0-1,-1 0 0,1 0 0,0 0 0,-1 0 0,1-1 0,0 1 0,-1 0 0,1 0 1,0 0-1,0-1 0,0 1 0,-1 0 0,1-1 0,0 1 0,0-1 0,0 1 0,0-1 0,0 1 1,0-1-1,0 0 0,0 1 0,1-1 0,-1 0 0,0 0 0,0 0 0,0 0 0,0 0 1,0 0-1,2 0 0,53 0-1448,-40-1 611,-9 1 496,49 4-1230,-55-4 1632,1 1 0,-1-1 0,0 0 0,1 1 0,-1-1 0,0 0 0,1 1 0,-1 0-1,0-1 1,0 1 0,0 0 0,0-1 0,0 1 0,0 0 0,0 0 0,0 0 0,0 0 0,0 0 0,0 0 0,0 0 0,-1 1 0,1-1 0,0 0 0,-1 0 0,1 1 0,-1-1-1,1 0 1,-1 0 0,0 1 0,0-1 0,1 0 0,-1 1 0,0-1 0,0 1 0,0-1 0,-1 2 0,0-1 96,1-1 0,-1 1 1,0-1-1,0 1 0,0-1 0,0 1 0,0-1 1,0 0-1,0 0 0,0 0 0,-1 1 0,1-1 1,0 0-1,-1 0 0,1-1 0,-1 1 1,1 0-1,-2 0 0,-36 14 1055,25-10-722,-93 28 1276,35-24-3714,74-16-7012</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16.924"/>
    </inkml:context>
    <inkml:brush xml:id="br0">
      <inkml:brushProperty name="width" value="0.025" units="cm"/>
      <inkml:brushProperty name="height" value="0.025" units="cm"/>
    </inkml:brush>
  </inkml:definitions>
  <inkml:trace contextRef="#ctx0" brushRef="#br0">58 1 15214,'0'0'7223,"-4"14"-6780,-12 49-61,3 0 0,2 0-1,4 1 1,2 1 0,4 71-1,1-135-339,0 1-1,-1-1 1,2 1-1,-1-1 1,0 1-1,0-1 1,0 1-1,1 0 1,-1-1-1,1 1 1,-1-1-1,1 0 1,0 1-1,-1-1 1,1 1-1,0-1 1,0 0-1,0 0 1,0 1-1,0-1 1,0 0-1,0 0 1,1 0-1,-1 0 1,0 0-1,0-1 1,1 1-1,-1 0 1,1-1-1,-1 1 1,1-1-1,-1 1 1,1-1-1,-1 1 1,1-1-1,-1 0 1,1 0-1,-1 0 1,1 0-1,2 0 1,1-1 112,0-1 0,1 1 0,-1-1 0,-1 0 0,1 0 0,0 0 0,0-1 0,-1 0 0,0 0 0,1 0 0,3-4 1,51-53 10,-4-2 0,83-118 1,-151 177-10147,12 3 9285,-18 0-8395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1:42.196"/>
    </inkml:context>
    <inkml:brush xml:id="br0">
      <inkml:brushProperty name="width" value="0.025" units="cm"/>
      <inkml:brushProperty name="height" value="0.025" units="cm"/>
    </inkml:brush>
  </inkml:definitions>
  <inkml:trace contextRef="#ctx0" brushRef="#br0">2815 190 1249,'0'0'59,"9"-3"-11,62-25-25,-34 12 3232,-37 16-3218,0 0 1,0 1-1,-1-1 1,1 0-1,0 1 0,0-1 1,0 1-1,0-1 1,0 0-1,0 1 1,-1-1-1,1 0 1,0 1-1,0-1 0,-1 0 1,1 1-1,0-1 1,0 0-1,-1 0 1,1 1-1,0-1 1,-1 0-1,1 0 0,0 0 1,-1 0-1,1 1 1,0-1-1,-1 0 1,1 0-1,-1 0 1,1 0-1,0 0 0,-1 0 1,1 0-1,-1 0 1,1 0-1,0 0 1,-1 0-1,1 0 1,0 0-1,-1 0 0,-24 6 1740,24-6-1731,-58 13 1772,-81 9 0,118-20-1741,1-2-1,0 0 1,0-1 0,-1-1-1,1-1 1,0-1 0,-29-9-1,-68-22 316,-124-18-1,67 16-357,89 20 61,0 5 0,-1 2 1,-1 5-1,1 4 0,-1 3 0,-92 15 0,31 7-5,1 6-1,-240 81 0,306-82-86,-120 60 0,175-75 2,1 1-1,0 1 0,1 1 0,1 2 0,1 0 0,0 1 0,2 2 0,-20 24 0,34-35-8,0 0 0,1 0 0,0 0 0,1 1 0,1-1 0,0 1 0,0 0 0,1 1 0,0-1 0,2 1 0,-2 21 0,3 11 12,12 89 0,-4-56 24,-6-56-21,3 47 26,3 0-1,18 70 1,-20-116-28,1 0 0,1-1 1,1 0-1,1 0 0,1-1 0,1-1 1,1 1-1,0-2 0,31 34 1,-21-32 6,0-1 0,1-1 1,2-1-1,-1-1 0,2-2 1,0 0-1,1-2 0,0 0 1,1-3-1,0 0 1,36 6-1,40 4 32,198 12 0,-282-31-47,794 10-33,-531-23 48,441-73 0,-611 61 31,0-4-1,121-49 0,-155 45 144,-1-4-1,-2-3 1,112-75-1,-168 99-108,0-1 0,-1-1-1,0-1 1,-2 0 0,0-2 0,-1 0-1,-1-1 1,-1 0 0,15-28 0,-23 35-24,-1 1 1,-1-1-1,0 0 1,0-1-1,-2 1 0,0-1 1,0 0-1,-2 1 1,0-1-1,0 0 1,-1 0-1,-1 0 1,-1 0-1,0 0 0,-1 1 1,0-1-1,-9-22 1,1 12-37,-1 2 1,-1-1 0,-1 2-1,0 0 1,-2 0 0,-1 1-1,0 2 1,-2-1-1,0 2 1,-1 1 0,-1 0-1,0 1 1,-1 2 0,-36-19-1,3 6-479,-1 3 0,-1 2 0,-1 3 0,-1 2 0,-76-11 0,-13 4-2377,-5 0-1985</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17.258"/>
    </inkml:context>
    <inkml:brush xml:id="br0">
      <inkml:brushProperty name="width" value="0.025" units="cm"/>
      <inkml:brushProperty name="height" value="0.025" units="cm"/>
    </inkml:brush>
  </inkml:definitions>
  <inkml:trace contextRef="#ctx0" brushRef="#br0">1 1 13741,'0'0'4612,"23"53"-1889,1-37-769,1 0 192,0-3-1025,7 1-833,-1-2-192,-2-3-864,3-6-2628,-5-3-3843</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18.096"/>
    </inkml:context>
    <inkml:brush xml:id="br0">
      <inkml:brushProperty name="width" value="0.025" units="cm"/>
      <inkml:brushProperty name="height" value="0.025" units="cm"/>
    </inkml:brush>
  </inkml:definitions>
  <inkml:trace contextRef="#ctx0" brushRef="#br0">79 0 13068,'0'0'8563,"-1"10"-8200,-29 245 1858,-2 13-294,58-357-1101,-3 19-792,0-22 6,-10 39-249,2 1 0,27-65-1,-41 115 193,1-1 1,-1 1-1,0-1 0,1 1 0,-1 0 0,1 0 1,0 0-1,0 0 0,-1 0 0,1 0 0,1 0 0,-1 0 1,0 1-1,0-1 0,1 1 0,-1 0 0,1 0 0,-1-1 1,1 2-1,-1-1 0,1 0 0,0 0 0,-1 1 0,1 0 1,3-1-1,-4 2-4,0-1 0,0 0 1,1 1-1,-1 0 0,0-1 1,0 1-1,0 0 0,0 0 1,0 0-1,0 0 0,-1 0 0,1 1 1,0-1-1,0 1 0,-1-1 1,1 1-1,-1-1 0,0 1 1,1 0-1,-1 0 0,0 0 1,0 0-1,0 0 0,0 0 0,0 0 1,-1 0-1,1 0 0,0 0 1,-1 0-1,0 1 0,1 1 1,-2 0 13,1 0 0,0 0 0,-1 1-1,0-2 1,0 1 0,0 0 0,0 0 0,0 0 0,-1 0 0,0-1 0,0 1 0,0-1 0,0 1 0,-1-1 0,1 0 0,-1 0 0,0 0 0,1 0 0,-2 0 0,1-1 0,-7 5 0,-9 6 164,-1 0 1,-30 14 0,43-23-92,4-3-40,-6 4 35,1 0 1,-1-1-1,0 0 1,0-1-1,0 1 1,-1-2-1,1 0 1,-1 0-1,-16 1 1,26-3-113,-1 0 1,1 0 0,0 0-1,-1 0 1,1-1 0,-1 1-1,1 0 1,0 0 0,-1 0-1,1-1 1,0 1 0,-1 0-1,1-1 1,0 1 0,0 0-1,-1 0 1,1-1 0,0 1-1,0-1 1,0 1 0,-1 0-1,1-1 1,0 1 0,0 0-1,0-1 1,0 1 0,0-1 0,0 1-1,0-1 1,0 1 0,0 0-1,0-1 1,0 1 0,0-1-1,0 1 1,0 0 0,0-1-1,0 1 1,0-1 0,0 1-1,1 0 1,-1-1 0,0 1-1,0 0 1,0-1 0,1 1-1,-1 0 1,0-1 0,0 1-1,1 0 1,-1-1 0,0 1-1,1 0 1,0-1 0,14-18-2355,6 1-1674,7 0-1959</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18.461"/>
    </inkml:context>
    <inkml:brush xml:id="br0">
      <inkml:brushProperty name="width" value="0.025" units="cm"/>
      <inkml:brushProperty name="height" value="0.025" units="cm"/>
    </inkml:brush>
  </inkml:definitions>
  <inkml:trace contextRef="#ctx0" brushRef="#br0">89 1 14061,'0'0'10618,"-5"12"-10052,-6 12-183,-35 89 1097,40-96-1357,1-1 1,0 1 0,2 0 0,0 0 0,-1 21-1,4-37-103,0-1 0,-1 1 0,1-1 0,0 1 0,0-1 0,0 0 0,0 1 0,0-1 0,0 1 0,1-1 0,-1 0 1,0 1-1,0-1 0,0 1 0,0-1 0,0 0 0,1 1 0,-1-1 0,0 0 0,0 1 0,0-1 0,1 0 0,-1 1 0,0-1 0,1 0 0,-1 1 0,0-1 0,1 0 0,-1 0 0,0 1 0,1-1 0,-1 0 0,1 0 0,-1 0 0,0 0 0,1 0 0,-1 1 0,1-1 0,-1 0 0,0 0 0,1 0 0,-1 0 0,1 0 0,-1 0 0,0 0 0,1 0 0,-1-1 0,1 1 0,-1 0 0,0 0 0,1 0 0,-1 0 0,1 0 0,-1-1 0,0 1 0,1 0 0,-1 0 0,0-1 0,1 1 0,-1 0 0,0-1 0,0 1 0,1 0 0,-1-1 0,0 1 0,0 0 0,1-1 0,-1 1 0,0-1 0,23-25 624,-16 12-615,-1 0-1,-1 0 1,0-1-1,-1 0 1,0 0 0,-1 0-1,-1 0 1,-1-1 0,0 1-1,-1-17 1,-3 21-317,-4 15-76,-3 16 92,10-19 273,0 0-1,0 0 0,0 0 0,0 0 0,0-1 0,0 1 1,1 0-1,-1 0 0,0 0 0,1 0 0,-1-1 1,0 1-1,1 0 0,-1 0 0,1-1 0,-1 1 1,1 0-1,-1-1 0,1 1 0,0-1 0,-1 1 0,1-1 1,0 1-1,-1-1 0,1 1 0,0-1 0,0 1 1,0-1-1,-1 0 0,1 0 0,1 1 0,40 3-25,42-14-5075,-55 2-767,-2 2-4297</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19.009"/>
    </inkml:context>
    <inkml:brush xml:id="br0">
      <inkml:brushProperty name="width" value="0.025" units="cm"/>
      <inkml:brushProperty name="height" value="0.025" units="cm"/>
    </inkml:brush>
  </inkml:definitions>
  <inkml:trace contextRef="#ctx0" brushRef="#br0">11 27 17232,'0'0'7111,"4"-27"-9225,-8 27-609,-6 0-4003</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19.916"/>
    </inkml:context>
    <inkml:brush xml:id="br0">
      <inkml:brushProperty name="width" value="0.025" units="cm"/>
      <inkml:brushProperty name="height" value="0.025" units="cm"/>
    </inkml:brush>
  </inkml:definitions>
  <inkml:trace contextRef="#ctx0" brushRef="#br0">0 147 13869,'0'0'7741,"11"4"-5873,0 0-1543,-1 0 0,1-1 0,-1 0 0,1-1 0,0 0 0,0-1 0,0 0 0,0 0 0,0-1 0,0-1-1,0 0 1,0-1 0,0 0 0,11-3 0,-5-2-175,0-1 0,0-1 0,-1 0 1,17-12-1,-29 18-130,0 0 0,1 0 1,-1-1-1,0 1 0,-1-1 1,1 0-1,-1 0 0,1 0 1,-1 0-1,-1-1 0,1 1 1,0-1-1,-1 0 1,0 0-1,0 0 0,-1 0 1,1 0-1,0-10 0,-2 15-21,0-1 0,0 0 0,0 1 0,0-1 0,0 0 0,0 0 0,0 1-1,0-1 1,-1 1 0,1-1 0,0 0 0,0 1 0,-1-1 0,1 0 0,0 1 0,-1-1-1,1 1 1,-1-1 0,1 1 0,-1-1 0,1 1 0,-1-1 0,1 1 0,-1 0 0,1-1 0,-1 1-1,1 0 1,-1-1 0,0 1 0,1 0 0,-2-1 0,-26 3-185,20 1 140,1-1 0,0 1 0,-1 0 0,1 0 1,-9 7-1,1 2 17,1 1 0,0 1 1,1 0-1,1 0 1,-13 20-1,19-26 24,1 1 0,0 0 1,0 0-1,1 1 0,0-1 0,0 1 0,1 0 0,1 0 1,0 0-1,0 0 0,0 12 0,2-20 9,0-1-1,0 1 0,1-1 1,-1 1-1,0 0 1,1-1-1,-1 1 0,1-1 1,0 1-1,0-1 1,-1 0-1,1 1 0,0-1 1,0 0-1,0 1 1,1-1-1,-1 0 0,0 0 1,0 0-1,1 0 1,-1 0-1,0 0 0,1-1 1,-1 1-1,1 0 1,-1-1-1,1 1 0,-1-1 1,1 1-1,-1-1 1,1 0-1,0 1 0,-1-1 1,1 0-1,0 0 1,-1 0-1,1-1 1,-1 1-1,3-1 0,4 1 19,1-1 0,-1-1 0,0 1-1,1-1 1,-1-1 0,13-5-1,-1-4-73,-1-1-1,0 0 0,-1-1 1,0-1-1,-1-1 0,28-34 1,8-7 9,-58 104 75,4-43-23,-1 3 17,0 1 0,0 0 1,0 0-1,1-1 0,1 1 0,-1 0 0,2 9 0,-1-16-16,0 0-1,1 0 1,-1 0-1,0 1 1,1-1 0,-1 0-1,1 0 1,0 0-1,-1 0 1,1 0 0,0 0-1,0 0 1,-1 0-1,1 0 1,0 0 0,0 0-1,0-1 1,0 1-1,0 0 1,1 0 0,1 0 15,0 0 1,0-1 0,-1 1-1,1-1 1,0 1 0,0-1-1,0 0 1,0 0 0,-1 0-1,1-1 1,0 1-1,4-2 1,5-1-25,-1-1-1,1-1 0,-1 0 1,0-1-1,0 0 1,0 0-1,-1-1 0,15-13 1,-10 8-90,1 1 1,22-13 0,-35 59-41,-15 38 589,14-73-406,-1 0 0,1 0 0,0 0 0,-1 0 1,1-1-1,-1 1 0,1-1 0,0 1 0,-1-1 1,1 1-1,-1-1 0,2-1 0,54-44 41,-48 36-210,1 2 0,0-1 0,0 1 0,1 1 0,0 0 0,14-6 0,-22 70 718,-1-57-558,0 1 0,1-1-1,-1 0 1,0 0-1,0 0 1,0 0 0,0 0-1,0 0 1,1 0-1,-1-1 1,0 1 0,0-1-1,0 0 1,0 1-1,0-1 1,3-2-1,19-4-1314,-23 8 1083,0 0 0,-1 0 0,1 1 0,0-1 0,-1 0 0,1 0 0,-1 1 0,0-1-1,1 0 1,-1 0 0,0 1 0,0-1 0,0 0 0,0 1 0,0-1 0,0 1 0,0-1 0,-1 2 0,-1 29-6397,2-24 104</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20.262"/>
    </inkml:context>
    <inkml:brush xml:id="br0">
      <inkml:brushProperty name="width" value="0.025" units="cm"/>
      <inkml:brushProperty name="height" value="0.025" units="cm"/>
    </inkml:brush>
  </inkml:definitions>
  <inkml:trace contextRef="#ctx0" brushRef="#br0">43 0 8584,'0'0'20206,"-3"9"-19080,0-1-1278,-25 78 2429,19-21-7861,9-62 1223</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21.302"/>
    </inkml:context>
    <inkml:brush xml:id="br0">
      <inkml:brushProperty name="width" value="0.025" units="cm"/>
      <inkml:brushProperty name="height" value="0.025" units="cm"/>
    </inkml:brush>
  </inkml:definitions>
  <inkml:trace contextRef="#ctx0" brushRef="#br0">21 140 10730,'0'0'11355,"10"1"-9556,-5 0-1646,0 0 0,0 0 0,0-1-1,0 0 1,0 0 0,0 0 0,0-1 0,0 0 0,0 1 0,0-2 0,0 1-1,0-1 1,0 0 0,-1 0 0,1 0 0,-1 0 0,1-1 0,-1 0 0,0 0-1,0 0 1,5-5 0,27-33 235,-34 38-358,0 1 0,0-1-1,-1 0 1,1 0 0,-1 0-1,0 0 1,0 0-1,0 0 1,0 0 0,-1 0-1,1-1 1,-1 1 0,0 0-1,0-7 1,0 9-34,-1 0 0,1 0 1,-1 1-1,1-1 0,-1 0 0,0 0 1,0 0-1,1 0 0,-1 0 0,0 1 1,0-1-1,0 0 0,0 1 0,0-1 0,1 1 1,-1-1-1,0 1 0,0-1 0,-1 1 1,1 0-1,0-1 0,0 1 0,0 0 1,0 0-1,0 0 0,0 0 0,0 0 1,0 0-1,0 0 0,0 0 0,-1 0 0,1 1 1,-1-1-1,-39 12-290,32-5 281,-1 0 1,1 0-1,1 1 0,-1 0 0,2 1 1,-1 0-1,1 0 0,0 1 0,1 0 1,0 0-1,1 0 0,0 1 0,0 0 1,1 0-1,1 0 0,0 0 0,-3 18 1,6-28 14,0 0 0,0 0 0,0 0 0,0 0 0,0 0 0,0 0 0,0 0 0,0 0 0,1 0 0,-1 0 0,0 0 0,1-1 0,-1 1 0,1 0 0,-1 0 0,1 0 0,-1 0 0,1-1 0,-1 1 0,1 0 0,0-1 0,-1 1 0,1 0 0,0-1 0,0 1 0,-1-1 0,1 1 0,0-1 0,0 1 0,0-1 0,0 0 0,0 1 0,-1-1 0,1 0 0,0 0 0,0 0 0,0 1 0,0-1 0,0 0 0,0 0 0,0 0 0,0-1 0,0 1 0,0 0 0,0 0 0,0-1 0,0 1 0,0 0 0,-1-1 0,3 0 0,5-2 33,-1 1 0,0-1 0,1-1 0,12-8 0,26-22-187,64-63 0,-99 87 131,-11 10 4,0 0 0,0 0 1,0 0-1,1-1 1,-1 1-1,0 0 1,0 0-1,0 0 0,0 0 1,0 0-1,0-1 1,0 1-1,1 0 1,-1 0-1,0 0 0,0 0 1,0 0-1,0 0 1,1 0-1,-1 0 1,0 0-1,0-1 1,0 1-1,1 0 0,-1 0 1,0 0-1,0 0 1,0 0-1,0 0 1,1 0-1,-1 0 0,0 0 1,0 0-1,0 1 1,1-1-1,-1 0 1,0 0-1,0 0 0,0 0 1,0 0-1,1 0 1,-1 0-1,0 0 1,0 0-1,0 1 0,0-1 1,0 0-1,1 0 1,-1 0-1,0 0 1,0 0-1,0 1 0,0-1 1,0 0-1,1 18-317,-9 40 624,3-28-2,5-28-248,0 0 1,-1 0-1,1 0 0,0 0 0,0 0 0,1 0 0,-1 0 0,0 0 0,1 0 0,-1-1 1,1 1-1,0 0 0,-1 0 0,1 0 0,0 0 0,0-1 0,0 1 0,0 0 1,0-1-1,1 1 0,-1-1 0,1 1 0,1 0 0,-1 0 6,1-1 0,0 0 0,0 1 0,0-1 0,0-1 0,0 1 0,0 0 0,0-1-1,0 0 1,0 1 0,0-1 0,1 0 0,3-1 0,6-1 36,1-1 0,-1 0 0,0-1 0,0 0 0,21-11 0,66-44-435,-33 17-52,-66 41 389,0 1 1,0-1-1,0 0 0,0 1 1,0-1-1,0 1 0,0 0 0,1-1 1,-1 1-1,0 0 0,0 0 1,0-1-1,0 1 0,0 0 0,1 0 1,1 1-1,-3-1 16,1 0 1,-1 0-1,1 1 1,-1-1-1,0 1 1,1-1-1,-1 0 1,0 1-1,1-1 1,-1 1-1,0-1 0,1 0 1,-1 1-1,0-1 1,0 1-1,1-1 1,-1 1-1,0 0 1,0-1-1,0 1 1,0-1-1,0 1 0,0-1 1,0 1-1,0 0 1,-9 47 435,3-21-174,39-32 459,-20 1-655,10-6-174,1 2 1,1 1-1,-1 0 0,1 2 0,0 1 0,32-1 0,-56 5 106,-1 0-1,1 0 0,-1 1 0,1-1 1,-1 0-1,1 0 0,-1 1 1,1-1-1,-1 0 0,0 1 0,1-1 1,-1 0-1,1 1 0,-1-1 1,0 1-1,1-1 0,-1 1 0,0-1 1,1 1-1,-1-1 0,0 1 1,0-1-1,0 1 0,1-1 0,-1 1 1,0-1-1,0 2 0,0 0-3773</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21.887"/>
    </inkml:context>
    <inkml:brush xml:id="br0">
      <inkml:brushProperty name="width" value="0.025" units="cm"/>
      <inkml:brushProperty name="height" value="0.025" units="cm"/>
    </inkml:brush>
  </inkml:definitions>
  <inkml:trace contextRef="#ctx0" brushRef="#br0">92 0 12812,'0'0'12620,"-9"10"-12161,5-5-381,-44 54 518,44-54-566,0 1 0,1 0 0,0-1 0,0 1 0,0 0 0,1 0 0,-1 1 0,2-1 0,-1 0 0,-1 12 0,3-18-26,0 1-1,1-1 1,-1 0 0,0 0 0,0 1-1,1-1 1,-1 0 0,0 0 0,0 0-1,1 0 1,-1 1 0,0-1 0,1 0-1,-1 0 1,0 0 0,1 0 0,-1 0-1,0 0 1,0 0 0,1 0 0,-1 0-1,0 0 1,1 0 0,-1 0 0,0 0-1,1 0 1,-1 0 0,0 0 0,1 0-1,-1 0 1,0-1 0,1 1 0,-1 0-1,0 0 1,0 0 0,1 0 0,-1-1-1,0 1 1,0 0 0,1 0 0,-1 0-1,0-1 1,0 1 0,0 0 0,1-1-1,-1 1 1,0-1 0,16-11 248,24-40-65,-32 40-175,0 1 0,0 0-1,1 1 1,16-15 0,-24 25-17,-1 0 0,0-1 0,1 1 0,-1 0 0,0 0 0,1-1 0,-1 1 0,0 0 0,1 0 0,-1 0 0,1-1 0,-1 1 0,1 0 0,-1 0 0,0 0 0,1 0 0,-1 0 0,1 0 0,-1 0 0,1 0 0,-1 0 0,0 0 0,1 0 0,-1 0 0,1 1 0,-1-1 0,1 0 0,-1 0 0,0 0 0,1 0 0,-1 1 0,0-1 0,1 0 0,-1 0 0,0 1 0,1-1 0,-1 0 0,0 1 0,1-1 0,-1 0 0,0 1 0,0-1 0,1 0 0,-1 1 0,0-1 0,0 1 0,0-1 0,0 0 0,0 1 0,1-1 0,-1 1 0,0-1 0,0 1 0,0-1 0,0 0 0,0 1 0,0-1 0,0 1 0,-1-1 0,1 1 0,0 37 152,0-29-85,-1 17-399,0-15 506,1-1 0,0 1 0,0-1 0,1 1 0,3 14 0,-3-23-292,-1 0-1,1 0 0,0 0 0,0 0 1,0-1-1,0 1 0,0 0 0,0 0 0,0-1 1,1 1-1,-1 0 0,1-1 0,2 2 1,-2-2-248,0 1 0,0-1 0,0-1 0,0 1 0,0 0 0,0 0 0,1-1 0,-1 1 0,0-1 0,0 0 0,1 0 0,-1 0 0,0 0 0,5-1 0,13-2-5656</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22.833"/>
    </inkml:context>
    <inkml:brush xml:id="br0">
      <inkml:brushProperty name="width" value="0.025" units="cm"/>
      <inkml:brushProperty name="height" value="0.025" units="cm"/>
    </inkml:brush>
  </inkml:definitions>
  <inkml:trace contextRef="#ctx0" brushRef="#br0">12 1 19058,'0'1'641,"0"6"95,0 2-640,0 0-32,0 5 65,0-1-129,0 3-417,0 1-992,-6 0-1250,1-5-2498</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24.555"/>
    </inkml:context>
    <inkml:brush xml:id="br0">
      <inkml:brushProperty name="width" value="0.025" units="cm"/>
      <inkml:brushProperty name="height" value="0.025" units="cm"/>
    </inkml:brush>
  </inkml:definitions>
  <inkml:trace contextRef="#ctx0" brushRef="#br0">121 311 12236,'0'0'2797,"4"-9"262,1-1-2026,-3 6-632,0 1 0,-1-1-1,1 0 1,-1 0-1,1 1 1,-1-1-1,-1 0 1,1 0-1,0 0 1,-1-6 0,0 9-330,0 1 0,0 0 0,0-1 0,-1 1 0,1 0 0,0-1 0,0 1 0,0 0 0,-1 0 0,1-1 0,0 1 0,0 0 0,-1 0 0,1-1 0,0 1 0,0 0 0,-1 0 0,1-1 0,0 1 0,-1 0 0,1 0 0,0 0 0,-1 0 0,1 0 0,0 0 0,-1 0 0,1-1 0,0 1 0,-1 0 0,1 0 0,-1 0 0,1 0 0,0 1 0,-1-1 0,1 0 0,0 0 0,-1 0 0,1 0 0,0 0 0,-1 0 0,1 0 0,0 1 0,-1-1 0,1 0 0,0 0 0,-1 1 0,-18 9 67,9-1-143,0 1 0,1 0 0,-1 0 0,2 1 0,0 0 0,0 1 0,1 0 0,0 0 0,1 0 0,1 1 0,0 0 0,1 0 0,0 0 0,1 1 0,-2 16 0,5-30 4,0 1 0,0-1-1,0 1 1,0-1 0,0 1 0,1-1 0,-1 1 0,0-1 0,0 1 0,1-1 0,-1 1-1,0-1 1,1 1 0,-1-1 0,0 0 0,1 1 0,-1-1 0,1 1 0,-1-1 0,1 0 0,-1 1-1,1-1 1,-1 0 0,1 0 0,-1 0 0,1 1 0,-1-1 0,1 0 0,-1 0 0,1 0-1,-1 0 1,1 0 0,-1 0 0,1 0 0,0 0 0,-1 0 0,1 0 0,-1 0 0,1 0-1,-1 0 1,1 0 0,-1-1 0,1 1 0,0-1 0,27-10 115,-13 0-98,0-1 0,0 0-1,-1-1 1,0-1 0,-1 0 0,-1-1 0,15-23 0,-7 5-21,0-2 0,23-58 0,-45 103-138,0 0 1,1 1-1,0 0 0,0-1 0,3 20 1,-2-7 90,0-21 52,0 1 0,0 0 0,0-1 0,0 1 0,1-1 0,-1 1 0,1-1 0,-1 1 0,1-1 0,0 0 0,0 1 0,0-1 0,0 0 0,1 1 0,-1-1 0,1 0 0,-1 0 0,1 0 0,0 0 0,-1-1 0,1 1 0,0 0 0,0-1 0,4 3 0,-2-3 36,0 1 1,0-1-1,0 0 0,0-1 0,0 1 0,0-1 0,0 1 0,0-1 0,0-1 1,0 1-1,0 0 0,0-1 0,0 0 0,0 0 0,0 0 0,4-2 0,2-2 43,0 0-1,0-1 1,0 0 0,-1 0-1,0-1 1,0 0-1,-1-1 1,1 0-1,-2 0 1,1-1 0,-1 0-1,-1 0 1,7-11-1,-2 0 108,0 0 0,-2 0 0,0-1 0,-1-1 0,8-35 0,-15 51-180,0 1-1,0-1 1,0 1 0,-1-1 0,0 1-1,-1-9 1,1 14-11,0 0-1,0-1 1,0 1-1,0 0 1,0 0-1,0 0 1,0 0-1,0-1 1,0 1-1,0 0 1,0 0-1,0 0 1,0 0-1,0 0 1,0 0-1,0-1 1,-1 1-1,1 0 1,0 0-1,0 0 1,0 0-1,0 0 1,0 0-1,0 0 1,0 0-1,-1-1 1,1 1-1,0 0 1,0 0-1,0 0 1,0 0-1,-1 0 1,1 0-1,0 0 1,0 0-1,0 0 1,0 0-1,0 0 1,-1 0-1,1 0 1,0 0-1,0 0 1,0 0-1,0 0 1,-1 0-1,1 0 1,0 0-1,0 1 1,0-1-1,0 0 1,0 0-1,0 0 1,-1 0-1,1 0 1,0 0-1,0 0 1,0 0-1,0 1 1,0-1-1,0 0 1,-14 25-319,10-16 309,-42 93 43,4 1 0,-37 148 0,75-237-11,0 1 1,2-1-1,0 1 1,0-1-1,2 1 1,0-1-1,0 1 0,1 0 1,1-1-1,1 1 1,0-1-1,0 0 1,2 0-1,10 23 1,-12-32-54,0 0 0,0 0 0,-1 0 0,0 1 0,1-1 0,-2 0 0,1 1 0,-1 0 0,1-1 0,-1 9 0,-1-13 40,0-1 0,0 1 0,-1-1 0,1 1 0,0-1 0,0 0 0,-1 1 0,1-1 0,0 1 0,-1-1-1,1 0 1,-1 1 0,1-1 0,0 0 0,-1 0 0,1 1 0,-1-1 0,1 0 0,-1 0 0,1 0-1,-1 1 1,1-1 0,-1 0 0,1 0 0,-1 0 0,1 0 0,-1 0 0,1 0 0,-1 0 0,1 0 0,-1 0-1,1 0 1,-1 0 0,1-1 0,-1 1 0,1 0 0,-1 0 0,1 0 0,0-1 0,-1 1 0,1 0-1,-1 0 1,1-1 0,-1 1 0,-24-15 285,19 6-243,0-1 0,0 1 0,1-1 0,1 0 0,0 0 0,0-1 0,1 1 0,0-1 0,0 0 0,2 0-1,-2-18 1,1-10-124,6-75 0,-4 109 36,0-1-1,1 0 1,0 0 0,0 1 0,0-1-1,1 0 1,-1 1 0,2-1 0,-1 1-1,0 0 1,1 0 0,0 0 0,0 0-1,1 0 1,-1 1 0,1-1 0,0 1-1,0 0 1,0 0 0,1 0 0,0 1-1,-1 0 1,1 0 0,0 0 0,1 0-1,-1 1 1,0 0 0,1 0 0,-1 0 0,1 1-1,0-1 1,-1 1 0,1 1 0,10-1-1,73 1-7751,-44-1-2333</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5:44.340"/>
    </inkml:context>
    <inkml:brush xml:id="br0">
      <inkml:brushProperty name="width" value="0.025" units="cm"/>
      <inkml:brushProperty name="height" value="0.025" units="cm"/>
    </inkml:brush>
  </inkml:definitions>
  <inkml:trace contextRef="#ctx0" brushRef="#br0">113 163 8040,'-10'2'678,"-2"1"-540,-54 11 1725,43-7-219,22-5-668,7 0 93,4 0-1054,0 1 0,0 0 0,-1 0 0,1 1 0,-1 0 0,0 1 0,0 0 0,12 9 0,14 7 16,5-1-27,1-2 0,1-2 1,1-2-1,0-1 0,0-3 1,82 10-1,-54-15 126,0-3 0,1-3 0,110-17 0,0-7 295,747-84 623,557 54-295,-1329 55-664,226-2 130,-258-5-175,129-23-1,-17-18-10,120-17 654,-335 64-304,0 1 0,31 3-1,13 1-3633,-48-8-320,-3-12-2237</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25.574"/>
    </inkml:context>
    <inkml:brush xml:id="br0">
      <inkml:brushProperty name="width" value="0.025" units="cm"/>
      <inkml:brushProperty name="height" value="0.025" units="cm"/>
    </inkml:brush>
  </inkml:definitions>
  <inkml:trace contextRef="#ctx0" brushRef="#br0">192 135 13485,'2'-2'434,"0"-1"1,-1 1 0,1 0-1,0-1 1,-1 0-1,0 1 1,0-1 0,0 0-1,0 0 1,0 1 0,0-1-1,-1 0 1,1-5-1,-1 7-270,0-1 0,-1 1 0,1-1 0,0 1 0,-1 0-1,1-1 1,-1 1 0,1 0 0,-1-1 0,0 1-1,1 0 1,-1 0 0,0 0 0,0-1 0,0 1 0,0 0-1,0 0 1,0 0 0,0 0 0,-2-1 0,0 1-70,-1-1 0,0 1-1,1 0 1,-1 0 0,0 0 0,0 0 0,0 0 0,1 1 0,-1 0 0,0 0 0,0 0-1,0 0 1,0 1 0,0-1 0,1 1 0,-1 0 0,0 0 0,1 1 0,-6 2 0,0 0-83,0 2 1,0-1-1,1 1 1,0 1 0,0-1-1,1 1 1,-13 15 0,16-18 13,1 0 0,0 1 0,-1-1 1,1 1-1,1-1 0,-1 1 1,1 0-1,0 0 0,0 0 1,0 0-1,1 0 0,0 1 0,0-1 1,0 0-1,0 1 0,1 8 1,1-13-21,-1-1 1,0 1 0,1 0 0,-1 0-1,1-1 1,-1 1 0,1 0-1,-1-1 1,1 1 0,0 0 0,-1-1-1,1 1 1,0-1 0,-1 1-1,1-1 1,0 1 0,0-1 0,0 0-1,-1 1 1,1-1 0,0 0 0,0 0-1,0 1 1,0-1 0,-1 0-1,1 0 1,0 0 0,0 0 0,0 0-1,0 0 1,0 0 0,0-1-1,-1 1 1,1 0 0,1-1 0,33-9 354,-20 2-264,0 0 1,-1-1 0,0-1-1,-1 0 1,0-1 0,22-23-1,-29 27-72,0 0 0,0 0 0,0-1 0,-1 1 0,0-1 0,0 0 0,-1-1 0,0 1 0,-1-1 0,1 0-1,-2 1 1,1-1 0,-1-1 0,0-8 0,-10 21-301,2 8 241,-1-1 0,1 1 1,1 1-1,0-1 0,1 1 0,0-1 1,-2 14-1,0 3 40,1-1 1,0 32-1,4-57 2,1 0 0,0 0-1,-1 0 1,1 1-1,0-1 1,1 0-1,-1 0 1,0 1 0,1-1-1,-1 0 1,1 0-1,0 0 1,0 0-1,0 1 1,0-1 0,0-1-1,0 1 1,0 0-1,0 0 1,1 0-1,-1-1 1,1 1 0,0 0-1,-1-1 1,4 2-1,-2-2 19,0 0-1,0 0 1,0-1 0,0 1-1,0-1 1,0 0-1,0 0 1,1 0-1,-1 0 1,0 0-1,0-1 1,0 0 0,0 1-1,0-1 1,0 0-1,0 0 1,0-1-1,4-2 1,12-7 33,-1-1-1,-1-1 1,0-1 0,0 0 0,25-29-1,-4 4 20,-38 39-76,0-1-1,1 1 0,-1 0 0,0-1 1,1 1-1,-1-1 0,0 1 0,0 0 0,1 0 1,-1-1-1,1 1 0,-1 0 0,0 0 1,1-1-1,-1 1 0,1 0 0,-1 0 1,0 0-1,1 0 0,-1 0 0,1-1 1,-1 1-1,1 0 0,-1 0 0,1 0 1,-1 0-1,1 0 0,-1 0 0,0 1 1,1-1-1,-1 0 0,1 0 0,-1 0 1,1 0-1,-1 0 0,0 1 0,1-1 1,-1 0-1,1 1 0,6 22-89,-7 48-106,-1-52 171,1-19 28,0 0 0,0 1 0,0-1 0,0 1 1,0-1-1,0 1 0,0-1 0,1 0 0,-1 1 0,0-1 1,0 1-1,0-1 0,0 0 0,0 1 0,1-1 0,-1 1 1,0-1-1,0 0 0,1 1 0,-1-1 0,0 0 0,0 1 1,1-1-1,-1 0 0,0 0 0,1 1 0,-1-1 1,1 0-1,-1 0 0,0 0 0,1 1 0,-1-1 0,1 0 1,-1 0-1,0 0 0,1 0 0,-1 0 0,1 0 0,22-6 275,18-19 180,-16 4-440,29-20 1,-50 38-43,0 1 0,0 0 0,0 0 0,0 0 0,0 0 0,0 1 0,1-1 0,-1 1 0,1 0 0,-1 1 0,7-1 0,-10 2 23,1 0 0,-1 0-1,0 0 1,1 0 0,-1 0 0,0 1-1,0-1 1,0 0 0,0 1 0,0-1-1,0 1 1,-1-1 0,1 1 0,0-1-1,-1 1 1,1 0 0,-1-1 0,1 1-1,-1 0 1,0-1 0,0 1 0,0 0-1,0 2 1,3 43 197,5-39-976,0-1-6031</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26.375"/>
    </inkml:context>
    <inkml:brush xml:id="br0">
      <inkml:brushProperty name="width" value="0.025" units="cm"/>
      <inkml:brushProperty name="height" value="0.025" units="cm"/>
    </inkml:brush>
  </inkml:definitions>
  <inkml:trace contextRef="#ctx0" brushRef="#br0">3 0 8008,'0'0'14685,"1"8"-14023,-2 50 443,0-40-880,0-1 0,1 1 0,1 0 0,0-1 0,2 1 0,5 20 0,-8-36-216,1-1-1,-1 1 1,1-1-1,0 1 0,0-1 1,-1 0-1,1 1 1,0-1-1,0 0 0,0 0 1,0 0-1,1 0 1,-1 1-1,0-1 0,0-1 1,1 1-1,-1 0 1,0 0-1,1 0 1,-1-1-1,1 1 0,-1-1 1,3 1-1,-1-1 43,0 0-1,0 0 1,0 0-1,0 0 1,0-1-1,0 0 1,0 1-1,-1-1 1,1 0-1,0 0 1,4-3 0,5-3 79,-1-1 1,0 0 0,0 0 0,12-14 0,-7 5-126,-12 12-9,0 0 1,0 0-1,0 1 0,1-1 1,0 1-1,0 0 0,0 0 1,1 1-1,-1-1 0,1 1 1,-1 0-1,12-3 0,-16 6-3,-1 0 0,1 0 0,0 0 0,-1 0 0,1 0 0,0 0 0,-1 1 0,1-1 0,-1 0 0,1 0 0,-1 1 0,1-1 0,0 0 0,-1 1 0,1-1-1,-1 0 1,1 1 0,-1-1 0,0 1 0,1-1 0,-1 1 0,1-1 0,-1 1 0,0-1 0,1 1 0,-1 0 0,0-1 0,0 1 0,0-1 0,1 1 0,-1 0 0,0 0 0,4 31 92,-4-29-78,0 0-1,0-1 1,0 1-1,0 0 0,1 0 1,-1-1-1,1 1 0,0 0 1,0-1-1,0 1 0,0-1 1,1 3-1,0-4 7,-1 0-1,1 0 1,-1-1-1,0 1 1,1-1-1,-1 1 1,1-1-1,-1 0 1,1 0-1,0 0 1,-1 0-1,1 0 1,-1 0-1,1 0 0,-1 0 1,1 0-1,-1-1 1,1 1-1,-1-1 1,1 1-1,-1-1 1,1 1-1,-1-1 1,0 0-1,1 0 1,0-1-1,37-29 332,-31 24-363,4-4 13,31-25 54,-41 34-62,1 0 1,0 0-1,-1 1 1,1-1-1,0 1 1,0 0 0,0 0-1,0 0 1,0 0-1,0 1 1,0-1-1,0 1 1,0 0 0,5 0-1,-6 0 5,-1 1 1,0 0-1,1 0 0,-1 0 0,0 0 0,0 0 1,0 0-1,0 1 0,0-1 0,0 0 0,0 0 1,0 1-1,-1-1 0,1 1 0,0-1 1,-1 1-1,1-1 0,-1 1 0,0-1 0,1 1 1,-1-1-1,0 1 0,0-1 0,0 1 1,0 0-1,0 2 0,-3 46-21,-6-19-1164,-1-18-2182,10-12 3099,-1-1 0,1 0 0,-1 0 0,1 0 0,0 0 1,-1 1-1,1-1 0,-1 0 0,1 0 0,-1 0 0,1 0 0,0 0 0,-1 0 0,1 0 0,-1 0 0,1 0 0,-1 0 1,1-1-1,0 1 0,-1 0 0,1 0 0,-1 0 0,1 0 0,0-1 0,-1 1 0,1 0 0,-1 0 0,1-1 0,0 1 1,0 0-1,-1-1 0,-8-10-6647</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26.737"/>
    </inkml:context>
    <inkml:brush xml:id="br0">
      <inkml:brushProperty name="width" value="0.025" units="cm"/>
      <inkml:brushProperty name="height" value="0.025" units="cm"/>
    </inkml:brush>
  </inkml:definitions>
  <inkml:trace contextRef="#ctx0" brushRef="#br0">1 0 9161,'0'0'6822,"34"56"-15534</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27.103"/>
    </inkml:context>
    <inkml:brush xml:id="br0">
      <inkml:brushProperty name="width" value="0.025" units="cm"/>
      <inkml:brushProperty name="height" value="0.025" units="cm"/>
    </inkml:brush>
  </inkml:definitions>
  <inkml:trace contextRef="#ctx0" brushRef="#br0">6 60 18417,'0'9'1533,"-2"45"1639,-1 63 905,3-116-4063,0 1-1,0-1 1,0 1 0,0-1 0,0 1-1,0-1 1,1 1 0,-1-1-1,0 0 1,1 1 0,-1-1-1,1 0 1,0 1 0,-1-1-1,1 0 1,0 0 0,0 1 0,0-1-1,-1 0 1,1 0 0,0 0-1,1 0 1,-1 0 0,0 0-1,0-1 1,0 1 0,1 0 0,-1 0-1,0-1 1,1 1 0,-1-1-1,0 1 1,1-1 0,-1 0-1,1 0 1,-1 1 0,0-1-1,1 0 1,-1 0 0,1 0 0,-1 0-1,1-1 1,-1 1 0,1 0-1,-1-1 1,0 1 0,3-2-1,1 1 88,0-2-1,0 1 1,-1 0-1,1-1 1,0 0-1,-1 0 1,0 0-1,0-1 1,0 1-1,0-1 1,6-8-1,-4-2-153,-1 0 1,0 0-1,-1 0 0,-1 0 1,0 0-1,-1-1 0,0-22 0,-3 40 50,1 1 0,0-1 0,-1 1 0,1 0 0,0-1 0,1 1 0,-1-1-1,1 1 1,-1 0 0,1-1 0,0 1 0,1-1 0,-1 0 0,0 1 0,1-1-1,0 0 1,0 0 0,0 0 0,4 5 0,-3-6 17,0 0 0,0-1 0,0 1 0,0-1 0,0 1 0,1-1 0,-1 0 0,0 0 0,1 0 0,-1 0 0,1-1 0,-1 0 0,1 1 0,-1-1 0,1 0 0,-1-1 0,0 1 0,1-1 0,-1 1 0,1-1 0,3-2 0,3 0 13,0-1 0,-1-1 0,0 0 0,0 0 0,0 0 0,-1-1 0,0 0 0,0-1 0,8-8 0,-2 1 67,-1-1 0,-1 0 0,21-32 0,-26 27 41,-7 20-135,0 0 0,0-1 0,0 1 0,0 0 0,0 0 0,-1-1 1,1 1-1,0 0 0,0 0 0,0 0 0,0-1 0,0 1 0,0 0 0,0 0 0,-1 0 1,1-1-1,0 1 0,0 0 0,0 0 0,-1 0 0,1 0 0,0 0 0,0-1 1,0 1-1,-1 0 0,1 0 0,0 0 0,0 0 0,-1 0 0,1 0 0,0 0 1,0 0-1,0 0 0,-1 0 0,1 0 0,0 0 0,0 0 0,-1 0 0,1 0 1,-3 1-25,0-1 1,1 1 0,-1 1 0,0-1 0,1 0-1,-1 0 1,1 1 0,0 0 0,-1-1 0,1 1-1,-3 3 1,-20 19-75,-30 39-1,48-54 159,0 0-1,1 0 0,0 1 0,0 0 1,1 0-1,1 0 0,0 1 0,-5 16 0,9-25-55,0-1-1,-1 1 1,1-1-1,0 1 1,0 0-1,0-1 1,0 1-1,0-1 1,0 1-1,1-1 1,-1 1-1,1 0 1,-1-1-1,1 1 1,-1-1-1,1 0 1,0 1-1,-1-1 1,1 1-1,0-1 1,0 0-1,0 0 1,0 0-1,1 1 1,0 0-1,2 0-44,-1 0-1,0-1 1,1 1-1,-1-1 1,0 0 0,1 0-1,0 0 1,-1 0-1,1 0 1,6-1-1,2 1-996,-1-2 0,1 1-1,0-1 1,-1-1-1,0 0 1,17-6 0,9-10-5422,0-6-3186</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27.447"/>
    </inkml:context>
    <inkml:brush xml:id="br0">
      <inkml:brushProperty name="width" value="0.025" units="cm"/>
      <inkml:brushProperty name="height" value="0.025" units="cm"/>
    </inkml:brush>
  </inkml:definitions>
  <inkml:trace contextRef="#ctx0" brushRef="#br0">164 1 16816,'0'0'2552,"-10"1"-817,0 0-1429,0 0 0,1 2 1,-1-1-1,1 1 1,-12 6-1,17-8-208,1 1-1,-1-1 1,1 1-1,-1 0 1,1 0 0,0 1-1,0-1 1,0 1-1,0-1 1,0 1 0,1 0-1,-1 0 1,1 0-1,0 1 1,0-1 0,0 1-1,0-1 1,1 1-1,-3 5 1,4-8-132,1 1 0,-1-1 1,0 0-1,0 0 0,1 0 1,-1 0-1,1 0 0,-1-1 0,1 1 1,-1 0-1,1 0 0,-1 0 0,1 0 1,0 0-1,0-1 0,-1 1 1,1 0-1,0-1 0,0 1 0,0 0 1,0-1-1,0 1 0,1 0 0,31 15-651,-21-10 546,35 15-64,21 11 155,-68-31 82,1-1 0,-1 0 0,1 1 0,0-1 0,-1 1 0,1-1 0,-1 1 1,1-1-1,-1 1 0,1-1 0,-1 1 0,0-1 0,1 1 0,-1-1 0,0 1 0,1 0 0,-1-1 0,0 1 0,0 0 0,0-1 0,1 1 0,-1 0 0,0 0 0,0-1 0,0 1 0,0 0 0,0-1 0,0 1 0,0 0 0,-1-1 0,1 1 0,0 0 0,0-1 0,0 1 0,-1 0 0,1-1 0,0 1 0,-1 0 0,1-1 0,-1 1 0,1-1 0,0 1 0,-1-1 0,1 1 0,-1-1 0,1 1 0,-1-1 0,0 1 0,1-1 0,-1 0 0,0 1 0,0-1 0,-37 21 1414,36-20-1442,-19 8 177,5-1-168,0-1 0,-1 0 0,0-2 0,0 0-1,-31 5 1,47-9-58,1-1-1,0 0 1,-1 0 0,1 0-1,0 0 1,-1 0 0,1 0-1,0 0 1,-1 0-1,1 0 1,0 0 0,-1-1-1,1 1 1,0 0 0,-1 0-1,1 0 1,0 0 0,-1 0-1,1-1 1,0 1-1,0 0 1,-1 0 0,1 0-1,0-1 1,0 1 0,-1 0-1,1-1 1,0 1 0,0 0-1,0 0 1,-1-1-1,1 1 1,0 0 0,0-1-1,0 1 1,0 0 0,0-1-1,0 1 1,0 0 0,0-1-1,0 0 1,6-19-1477,17-18-936,9-4-2592,34-59 1,-32 39-281</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27.777"/>
    </inkml:context>
    <inkml:brush xml:id="br0">
      <inkml:brushProperty name="width" value="0.025" units="cm"/>
      <inkml:brushProperty name="height" value="0.025" units="cm"/>
    </inkml:brush>
  </inkml:definitions>
  <inkml:trace contextRef="#ctx0" brushRef="#br0">131 1 8840,'0'0'11889,"2"8"-11131,1 12-331,-1 0-1,-2 1 1,0-1-1,-1 1 1,0-1-1,-9 37 1,-4 52 553,12-77-769,0-18-136,1-1 0,1 1 0,0-1 0,0 1 0,2 0 1,-1-1-1,6 17 0,-7-29-63,0 0 1,0-1-1,0 1 1,0-1-1,0 1 1,0-1-1,0 1 1,1-1-1,-1 0 0,0 1 1,0-1-1,0 1 1,1-1-1,-1 1 1,0-1-1,1 1 1,-1-1-1,0 0 1,1 1-1,-1-1 0,1 0 1,-1 1-1,0-1 1,1 0-1,-1 0 1,1 1-1,-1-1 1,1 0-1,-1 0 1,1 0-1,-1 0 0,1 0 1,-1 0-1,1 1 1,0-1-1,-1-1 6,0 0 0,1 0 1,-1 0-1,0 0 0,0 1 0,0-1 0,0 0 0,0 0 0,0 0 0,0 0 0,0 0 1,0 0-1,0 1 0,0-1 0,-1 0 0,1 0 0,0 0 0,0 1 0,-1-1 0,1 0 0,-1 0 1,0 0-1,-6-12-49,-1 2 1,-1-1 0,0 1-1,-13-12 1,15 17 8,1 0 1,-1-1-1,1 0 1,0 0-1,1 0 0,0-1 1,0 0-1,0 0 1,1 0-1,1 0 1,-1-1-1,1 0 0,-2-10 1,5 18 23,1-1 0,-1 1 0,0-1 0,1 1 0,-1-1 0,1 1 1,-1-1-1,1 1 0,0-1 0,0 1 0,0 0 0,0-1 0,0 1 0,0 0 0,0 0 0,0 0 0,0 0 1,1 0-1,-1 0 0,0 0 0,1 0 0,-1 0 0,0 1 0,1-1 0,-1 0 0,1 1 0,-1-1 0,1 1 1,0 0-1,2-1 0,52-5-156,-54 6 131,38 0-1065,24-2-5778,-25-6-2583</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28.405"/>
    </inkml:context>
    <inkml:brush xml:id="br0">
      <inkml:brushProperty name="width" value="0.025" units="cm"/>
      <inkml:brushProperty name="height" value="0.025" units="cm"/>
    </inkml:brush>
  </inkml:definitions>
  <inkml:trace contextRef="#ctx0" brushRef="#br0">3 0 14926,'0'0'4853,"0"11"-3748,-1 25-297,-1 4 969,6 51-1,-4-90-1745,0 0 1,0 0-1,0 1 0,1-1 1,-1 0-1,1 0 0,-1 0 0,1 1 1,-1-1-1,1 0 0,-1 0 0,1 0 1,0 0-1,0 0 0,0 0 0,-1 0 1,1 0-1,0-1 0,0 1 0,0 0 1,0 0-1,1-1 0,-1 1 0,2 0 1,-1 0 44,1-1 1,0 1-1,0-1 0,0 1 1,0-1-1,0 0 1,0 0-1,0-1 1,-1 1-1,5-1 1,1-1 73,-1 0 0,1-1 0,-1 1 0,0-2 1,0 1-1,0-1 0,9-6 0,49-58 144,-48 48-251,-16 19-47,-1 0 1,1 0-1,-1 1 1,1-1-1,-1 1 1,1-1-1,-1 0 1,1 1 0,-1-1-1,1 1 1,0-1-1,-1 1 1,1-1-1,0 1 1,0 0-1,-1-1 1,1 1 0,0 0-1,0 0 1,-1 0-1,1-1 1,0 1-1,0 0 1,0 0 0,-1 0-1,1 0 1,1 0-1,-1 1-9,-1 0 0,1 0 0,0-1 0,-1 1 0,1 0 0,0 0 0,-1 0 0,1 0 0,-1 0 0,1 0 0,-1 0 0,0 0 0,1 0-1,-1 0 1,0 0 0,0 0 0,0 2 0,1 61-464,-2-50 426,1-4 55,0-5 14,-1 0-1,2 0 0,-1 0 1,0 0-1,1 0 1,0 0-1,2 6 0,-2-10-9,-1 0 1,1 0-1,0 0 0,0 0 0,-1 0 0,1 0 0,0 0 0,0-1 0,0 1 0,0 0 0,0-1 1,0 1-1,0 0 0,0-1 0,0 0 0,0 1 0,1-1 0,-1 0 0,0 1 0,0-1 1,0 0-1,0 0 0,1 0 0,-1 0 0,0 0 0,0 0 0,0 0 0,1 0 0,-1-1 0,0 1 1,0 0-1,0-1 0,0 1 0,0-1 0,0 1 0,2-2 0,8-4 65,-1-1 0,1 0 0,-1 0 1,-1-1-1,0 0 0,0-1 0,0 0 0,9-13 0,20-19-26,-37 39-60,1 0 1,0 0-1,0 0 1,0 0-1,1 1 1,-1-1-1,0 1 1,1-1-1,-1 1 1,1 0-1,-1 0 0,1 0 1,-1 0-1,5 0 1,-6 1 1,-1 0 0,1 0-1,-1 0 1,1 0 0,-1 0 0,1 1 0,-1-1 0,1 0-1,0 0 1,-1 1 0,0-1 0,1 0 0,-1 1-1,1-1 1,-1 1 0,1-1 0,-1 1 0,0-1 0,1 0-1,-1 1 1,0 0 0,1-1 0,-1 2 0,4 24-67,-13 77 259,38-134-5646,-19 22 1167,5-8-4415</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28.801"/>
    </inkml:context>
    <inkml:brush xml:id="br0">
      <inkml:brushProperty name="width" value="0.025" units="cm"/>
      <inkml:brushProperty name="height" value="0.025" units="cm"/>
    </inkml:brush>
  </inkml:definitions>
  <inkml:trace contextRef="#ctx0" brushRef="#br0">1 112 20595,'0'0'7682,"11"1"-7484,-3-1-125,6 1-61,0 0 0,0-1 0,0-1 0,-1 0 0,18-4 1,-28 4-16,0 0-1,0 0 1,0 0 0,0 0 0,0 0 0,0 0 0,0-1 0,0 0 0,0 0 0,0 1 0,-1-1 0,1-1 0,-1 1 0,0 0 0,1-1 0,-1 1 0,0-1 0,-1 0 0,1 1 0,0-1 0,-1 0-1,1 0 1,-1 0 0,0 0 0,0-1 0,0 1 0,-1 0 0,1 0 0,-1 0 0,0-1 0,0-3 0,1 7-17,-1-1 0,0 0 0,1 0 1,-1 0-1,0 0 0,0 0 0,0 0 0,0 0 0,0 0 0,0 0 1,0 0-1,0 0 0,-1 1 0,1-1 0,0 0 0,0 0 1,-1 0-1,1 0 0,-1 0 0,1 0 0,-1 1 0,1-1 0,-1 0 1,1 0-1,-1 1 0,0-1 0,1 0 0,-1 1 0,0-1 1,0 1-1,1-1 0,-1 1 0,0-1 0,0 1 0,0-1 0,0 1 1,1 0-1,-1 0 0,0-1 0,0 1 0,0 0 0,0 0 0,0 0 1,0 0-1,0 0 0,0 0 0,0 0 0,0 0 0,0 1 1,0-1-1,1 0 0,-1 0 0,0 1 0,0-1 0,0 1 0,0-1 1,1 1-1,-2 0 0,-4 2-81,0 1 0,0 0-1,0 0 1,1 1 0,-1 0 0,-7 8 0,6-4 80,-1 0-1,1 0 1,0 1-1,1 0 1,0 0 0,1 1-1,0-1 1,1 1 0,0 0-1,0 0 1,2 1 0,-1-1-1,-1 16 1,4-26 6,0 1 1,0-1-1,0 1 1,1-1-1,-1 1 0,0-1 1,1 1-1,-1-1 1,1 0-1,-1 1 0,1-1 1,-1 0-1,1 1 1,0-1-1,0 0 1,0 0-1,0 0 0,0 1 1,0-1-1,0 0 1,0 0-1,0-1 0,0 1 1,0 0-1,3 1 1,0-1-118,0 1 0,0-1 0,-1 0 0,1-1 1,0 1-1,0-1 0,0 0 0,0 0 0,7-1 0,0 0-703,0-1-1,-1 0 0,1-1 0,-1 0 0,1-1 0,16-8 0,-12 1-575,0 0-1,-1 0 1,0-1-1,-1-1 0,-1 0 1,18-26-1,7-14-360</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29.146"/>
    </inkml:context>
    <inkml:brush xml:id="br0">
      <inkml:brushProperty name="width" value="0.025" units="cm"/>
      <inkml:brushProperty name="height" value="0.025" units="cm"/>
    </inkml:brush>
  </inkml:definitions>
  <inkml:trace contextRef="#ctx0" brushRef="#br0">172 66 6342,'3'-12'4895,"5"-15"-3126,0 0 5178,-18 57-3593,-5 18-2403,2 0 0,-11 84 0,21-100-920,1 0 0,2-1 0,1 1-1,2 0 1,8 42 0,-29-110-6440,-32-32 4743,29 40 1771,5 8 578,-10-14 2316,19 11 1956,8 21-4866,1 1-1,-1-1 0,1 1 1,-1 0-1,1-1 1,0 1-1,0 0 0,-1 0 1,1 0-1,0 0 1,0 1-1,0-1 0,0 0 1,0 1-1,0-1 1,4 1-1,-1-1 0,72-16-111,-12 5-1675,-3-10-4242,-35 6 725</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29.867"/>
    </inkml:context>
    <inkml:brush xml:id="br0">
      <inkml:brushProperty name="width" value="0.025" units="cm"/>
      <inkml:brushProperty name="height" value="0.025" units="cm"/>
    </inkml:brush>
  </inkml:definitions>
  <inkml:trace contextRef="#ctx0" brushRef="#br0">24 83 4004,'0'0'2749,"-1"-9"-1062,1 7-1263,-3-36 850,2 21 1981,0 1 5864,1 23-5679,-5 23-2583,4-22-539,-11 86 1526,13-93-1829,-1 0 0,0-1 0,0 1 0,0-1 0,0 1 0,0 0 0,1-1-1,-1 1 1,0-1 0,1 1 0,-1-1 0,0 1 0,1-1 0,-1 1 0,0-1-1,1 1 1,-1-1 0,1 1 0,-1-1 0,1 0 0,-1 1 0,1-1 0,-1 0-1,1 0 1,0 1 0,-1-1 0,1 0 0,-1 0 0,1 0 0,0 0 0,-1 1-1,1-1 1,-1 0 0,1 0 0,0 0 0,-1 0 0,1-1 0,0 1 0,-1 0-1,1 0 1,-1 0 0,1 0 0,0-1 0,-1 1 0,1 0 0,-1-1 0,1 1-1,-1 0 1,1-1 0,-1 1 0,1-1 0,32-18 647,-6-6-522,-24 21-143,1-1 1,0 1-1,1 0 1,-1 0-1,1 0 1,0 0-1,0 1 1,0 0-1,0 0 1,0 1-1,1-1 1,8-2-1,-14 6-10,1 0-1,0-1 1,-1 1 0,1 0-1,0 0 1,-1 0-1,0 0 1,1 0-1,-1 0 1,1 0 0,-1 0-1,0 0 1,0 0-1,0 0 1,1 0-1,-1 0 1,0 0 0,0 0-1,0 0 1,-1 2-1,1 31 108,0-28-93,3 23-350,-3-25-4110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2:48.543"/>
    </inkml:context>
    <inkml:brush xml:id="br0">
      <inkml:brushProperty name="width" value="0.025" units="cm"/>
      <inkml:brushProperty name="height" value="0.025" units="cm"/>
    </inkml:brush>
  </inkml:definitions>
  <inkml:trace contextRef="#ctx0" brushRef="#br0">107 306 3940,'0'0'106,"-11"0"1101,3 0-1080,0 1 55,0-1 0,0 0-1,1-1 1,-16-2 0,21 3-106,1 0 1,-1-1 0,0 1-1,1-1 1,-1 1-1,1-1 1,-1 0-1,1 0 1,-1 0-1,1 0 1,-1 0 0,1 0-1,0 0 1,0 0-1,-1 0 1,1-1-1,0 1 1,0 0 0,0-1-1,0 1 1,1-1-1,-1 1 1,0-1-1,1 0 1,-1 1 0,1-1-1,-1 1 1,1-1-1,0 0 1,-1 0-1,1-2 1,0-47 2694,6 64-983,0-10-1639,1 0 0,0-1 0,0 1 0,0-1 0,0-1 0,0 1 0,0-1 0,12 0 0,67-2 677,-51-1-644,91-3 212,-31 1-73,159 12-1,-104 9 33,0-5-1,1-8 0,273-26 1,-340 10-231,749-93 679,-435 58-730,441-25 1043,-839 72-985,11-1-1027,-5-3-6271,-6-5 640</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30.196"/>
    </inkml:context>
    <inkml:brush xml:id="br0">
      <inkml:brushProperty name="width" value="0.025" units="cm"/>
      <inkml:brushProperty name="height" value="0.025" units="cm"/>
    </inkml:brush>
  </inkml:definitions>
  <inkml:trace contextRef="#ctx0" brushRef="#br0">1 0 18449,'0'0'10090,"29"47"-9994,-29 4 353,0 9 127,-7 1 1,-2 0-321,1-2-160,5-6-96,1-3 0,2-5-609,0-8-1216,0-8-2115,2-8-3875</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30.528"/>
    </inkml:context>
    <inkml:brush xml:id="br0">
      <inkml:brushProperty name="width" value="0.025" units="cm"/>
      <inkml:brushProperty name="height" value="0.025" units="cm"/>
    </inkml:brush>
  </inkml:definitions>
  <inkml:trace contextRef="#ctx0" brushRef="#br0">0 1 5445,'0'0'25688,"26"15"-44105</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37.907"/>
    </inkml:context>
    <inkml:brush xml:id="br0">
      <inkml:brushProperty name="width" value="0.025" units="cm"/>
      <inkml:brushProperty name="height" value="0.025" units="cm"/>
    </inkml:brush>
  </inkml:definitions>
  <inkml:trace contextRef="#ctx0" brushRef="#br0">55 258 9417,'0'0'870,"-8"-8"459,-25-31-138,31 36-1068,0 0 1,1 1-1,-1-1 1,1 0-1,0 0 1,0 0-1,0-1 1,0 1-1,0 0 0,1 0 1,0 0-1,-1-1 1,1 1-1,0 0 1,1 0-1,-1-1 1,0 1-1,1 0 1,0 0-1,0 0 1,0 0-1,0 0 1,0 0-1,1 0 1,-1 0-1,1 0 0,0 0 1,0 1-1,0-1 1,0 1-1,0-1 1,1 1-1,2-2 1,7-7 211,0 1-1,0 0 1,1 1 0,27-14 0,-25 15-296,-1 2 0,1-1 0,0 2 0,0 0 0,0 1-1,1 1 1,0 0 0,-1 1 0,1 0 0,0 2 0,0 0 0,23 3 0,-29-2-83,0 2 0,1-1 1,-1 1-1,0 1 0,-1 0 1,1 0-1,-1 1 0,0 0 0,0 0 1,0 1-1,-1 1 0,0-1 1,0 1-1,-1 1 0,1-1 0,-2 1 1,1 0-1,-1 1 0,9 15 1,0 11 54,0 1 1,-3 0 0,0 1 0,7 50 0,13 40 180,5-15 311,54 116 0,-64-171-445,3-2 0,2 0 0,68 86 0,-90-129-15,1 0 0,0 0 0,1-1 0,0 0 0,1-1 0,0-1 0,1 0 0,0-1 0,28 13 0,-30-17-22,0 0 0,1-1-1,-1-1 1,0 1 0,1-2 0,0 0-1,-1-1 1,1 0 0,-1 0 0,1-2-1,-1 1 1,1-2 0,15-4 0,-3-3-74,1 0 1,-2-2-1,0-1 0,38-27 1,-34 21-1402,1 1 1,38-16 0,-47 26-3683</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38.299"/>
    </inkml:context>
    <inkml:brush xml:id="br0">
      <inkml:brushProperty name="width" value="0.025" units="cm"/>
      <inkml:brushProperty name="height" value="0.025" units="cm"/>
    </inkml:brush>
  </inkml:definitions>
  <inkml:trace contextRef="#ctx0" brushRef="#br0">0 12 17777,'0'0'769,"9"2"-454,15 0-118,1-1 0,-1-1 1,1-1-1,28-6 0,-32 4-84,0 0-1,0 2 0,0 0 0,0 1 0,0 1 1,-1 1-1,41 9 0,-54-8-106,0 0 0,0 1 0,-1-1 1,1 1-1,-1 0 0,0 1 0,0 0 0,-1 0 0,1 0 1,-1 1-1,0-1 0,-1 1 0,1 0 0,-1 1 0,-1-1 0,1 1 1,-1-1-1,0 1 0,0 0 0,-1 1 0,0-1 0,0 0 1,-1 0-1,0 1 0,0 7 0,1 8 50,-2 0 0,0 0 0,-2-1 0,0 1 0,-2-1 0,0 1 0,-8 22 1,-10 16 1008,-3-1 0,-46 79 0,-23 56-497,87-174-1806,5-12-5836</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1.038"/>
    </inkml:context>
    <inkml:brush xml:id="br0">
      <inkml:brushProperty name="width" value="0.025" units="cm"/>
      <inkml:brushProperty name="height" value="0.025" units="cm"/>
    </inkml:brush>
  </inkml:definitions>
  <inkml:trace contextRef="#ctx0" brushRef="#br0">223 68 10314,'1'-3'515,"1"1"0,-1 0 1,1 0-1,-1-1 0,0 1 1,0-1-1,0 1 0,0-1 0,-1 1 1,1-1-1,-1 0 0,1 1 1,-1-1-1,0 0 0,0-4 0,-1 5-348,1 1 0,-1 0 0,0-1 0,1 1 0,-1 0 0,0 0 0,0 0 0,1 0 0,-1 0 0,0 0 0,0 0 0,0 0 0,-1 0 0,1 0 0,0 0 0,0 1 0,0-1 0,-1 0 0,1 1 0,0-1 0,0 1 0,-1-1 0,1 1 0,-1 0 0,1 0 0,0-1 0,-1 1 0,1 0-1,-1 0 1,-1 1 0,-4-1-79,-1 1-1,1 1 0,0-1 1,0 1-1,0 1 0,0-1 0,0 1 1,1 0-1,-1 0 0,1 1 0,0 0 1,0 0-1,0 1 0,1 0 0,-1 0 1,1 0-1,0 0 0,1 1 1,-1 0-1,1 0 0,-4 7 0,-1 2-82,0 0-1,1 1 0,1 0 0,0 0 1,2 1-1,-1 0 0,-4 33 0,9-47-1,1 0 0,-1 0 0,1 0 0,0 0 0,0 0-1,0-1 1,1 1 0,-1 0 0,0 0 0,1 0 0,0 0-1,0 0 1,0 0 0,0-1 0,0 1 0,1 0 0,-1-1 0,1 1-1,0-1 1,0 0 0,-1 1 0,1-1 0,1 0 0,-1 0 0,0 0-1,0-1 1,1 1 0,-1 0 0,1-1 0,0 0 0,-1 1-1,1-1 1,0 0 0,0-1 0,0 1 0,-1 0 0,1-1 0,0 1-1,0-1 1,5 0 0,7 0-461,1 0 0,-1-1-1,1-1 1,-1 0 0,1-1 0,22-7-1,15-11-3525,-19 5-1566,6-4-4662</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1.397"/>
    </inkml:context>
    <inkml:brush xml:id="br0">
      <inkml:brushProperty name="width" value="0.025" units="cm"/>
      <inkml:brushProperty name="height" value="0.025" units="cm"/>
    </inkml:brush>
  </inkml:definitions>
  <inkml:trace contextRef="#ctx0" brushRef="#br0">118 16 10090,'0'0'12059,"-10"1"-11563,6 0-457,0-1-1,0 1 0,0 0 1,0 0-1,0 0 0,0 0 0,0 1 1,1 0-1,-1-1 0,1 1 1,-1 1-1,1-1 0,0 0 0,-1 1 1,2 0-1,-1-1 0,0 1 1,0 0-1,1 1 0,-1-1 1,1 0-1,0 1 0,0-1 0,1 1 1,-1 0-1,1-1 0,-1 1 1,0 5-1,-2 3 119,1-5-85,0 0 1,0 1-1,1-1 0,0 1 0,0 0 1,1 0-1,0 0 0,1 0 1,-1 0-1,1 0 0,2 12 1,-1-19-66,0 0 0,-1 0 0,1 0 1,0 0-1,0 0 0,0 0 0,0-1 0,0 1 1,0 0-1,0 0 0,0-1 0,0 1 0,0-1 1,0 1-1,1-1 0,-1 1 0,0-1 0,0 0 0,0 0 1,1 1-1,-1-1 0,0 0 0,1 0 0,-1 0 1,0 0-1,0-1 0,1 1 0,-1 0 0,0 0 1,0-1-1,0 1 0,3-2 0,38-16 258,-34 11-292,0-1 0,0 0 1,0 0-1,-1-1 0,-1 1 0,1-1 1,-1-1-1,-1 1 0,0-1 1,0 0-1,-1-1 0,0 1 1,-1-1-1,0 1 0,-1-1 1,0 0-1,0 0 0,-1-11 0,-1 22 34,0-1-1,0 1 0,1 0 0,-1 0 0,0 0 1,0-1-1,0 1 0,0 0 0,0 0 0,0 0 1,0-1-1,0 1 0,0 0 0,0 0 0,0 0 1,0-1-1,0 1 0,-1 0 0,1 0 0,0 0 1,0-1-1,0 1 0,0 0 0,0 0 0,0 0 1,0-1-1,-1 1 0,1 0 0,0 0 0,0 0 0,0 0 1,0 0-1,-1-1 0,1 1 0,0 0 0,0 0 1,0 0-1,-1 0 0,1 0 0,0 0 0,0 0 1,0 0-1,-1 0 0,1 0 0,0 0 0,0 0 1,0 0-1,-1 0 0,1 0 0,0 0 0,0 0 1,-1 0-1,-12 10 190,-9 19-75,16-16-124,0 0 0,0 0 0,2 1 0,0-1-1,0 1 1,1 0 0,1 1 0,0-1 0,1 16-1,1-29-43,0 1-1,0-1 1,0 1-1,0-1 1,0 0-1,0 1 1,1-1-1,-1 0 1,0 1-1,1-1 1,-1 0-1,1 0 1,0 1-1,-1-1 1,1 0-1,0 0 1,0 0-1,0 0 1,0 0-1,-1 0 1,2 0 0,-1 0-1,0 0 1,0 0-1,0-1 1,0 1-1,0 0 1,2 0-1,41 4-3699,-23-5-2232</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1.883"/>
    </inkml:context>
    <inkml:brush xml:id="br0">
      <inkml:brushProperty name="width" value="0.025" units="cm"/>
      <inkml:brushProperty name="height" value="0.025" units="cm"/>
    </inkml:brush>
  </inkml:definitions>
  <inkml:trace contextRef="#ctx0" brushRef="#br0">93 1 14894,'0'0'5755,"-2"12"-5440,-27 165 1571,-27 153 504,52-308-2368,3-14-133,2-12-377,25-98-307,66-216-4250,-90 313 5021,23-52 113,-24 56-42,-1-1 0,1 1 0,-1 0 0,1-1 0,0 1 0,0 0 0,0 0 0,0-1 0,0 1-1,0 0 1,0 0 0,0 0 0,0 0 0,0 1 0,1-1 0,-1 0 0,0 0 0,0 1 0,1-1 0,-1 0 0,1 1 0,-1 0 0,0-1 0,1 1 0,-1 0 0,1 0 0,-1 0 0,1 0 0,-1 0 0,1 0 0,-1 0 0,1 0-1,-1 0 1,3 2 0,-2-1 15,0 1 0,-1-1 0,1 1 0,-1 0-1,1-1 1,-1 1 0,0 0 0,0 0 0,0 0-1,0 0 1,0 0 0,0 0 0,-1 0 0,1 0-1,-1 0 1,1 1 0,-1-1 0,0 3 0,2 48 607,-2-41-532,-1-5-12,1-1 1,-1 0-1,0 0 0,0 0 1,-1 0-1,1 0 1,-2 0-1,1 0 0,0 0 1,-1-1-1,0 0 1,-1 1-1,1-1 0,-1 0 1,0 0-1,0-1 0,0 1 1,-1-1-1,1 0 1,-1 0-1,0 0 0,-1-1 1,1 0-1,0 0 0,-1 0 1,0-1-1,0 0 1,0 0-1,0 0 0,0-1 1,0 1-1,0-1 0,0-1 1,0 0-1,-1 1 1,-5-2-1,11 1-225,0-1-1,0 1 1,0 0 0,1-1-1,-1 1 1,0 0 0,0-1-1,1 1 1,-1-1-1,0 1 1,0-1 0,1 1-1,-1-1 1,1 0 0,-1 1-1,0-1 1,1 0 0,-1 0-1,1 1 1,0-1-1,-1 0 1,1 0 0,0 0-1,-1 0 1,1 1 0,0-1-1,0 0 1,0 0 0,0 0-1,0 0 1,0 0-1,0 0 1,0 0 0,0 1-1,0-1 1,0 0 0,0 0-1,1 0 1,-1 0 0,0 0-1,1 0 1,0-3-601,1 0 0,-1 0 0,1 1 0,0-1 0,0 1 0,0-1 0,5-5 0,17-13-4808</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2.212"/>
    </inkml:context>
    <inkml:brush xml:id="br0">
      <inkml:brushProperty name="width" value="0.025" units="cm"/>
      <inkml:brushProperty name="height" value="0.025" units="cm"/>
    </inkml:brush>
  </inkml:definitions>
  <inkml:trace contextRef="#ctx0" brushRef="#br0">44 0 12684,'0'0'14574,"18"57"-14510,-29-19-32,-1 0-96,-3-2-1089,4-4-673,2-8-288,6-8-480,3-11-1218</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2.559"/>
    </inkml:context>
    <inkml:brush xml:id="br0">
      <inkml:brushProperty name="width" value="0.025" units="cm"/>
      <inkml:brushProperty name="height" value="0.025" units="cm"/>
    </inkml:brush>
  </inkml:definitions>
  <inkml:trace contextRef="#ctx0" brushRef="#br0">170 0 15599,'0'0'1334,"-7"14"-4,-5 13-585,1 1 0,1 0 0,1 0 1,-5 32-1,8-16-8,2-1 1,1 1 0,3 0-1,1 0 1,12 74-1,-6-66-1457,-34-87-3781,7-2 3021,-24-48-159,20 27 3958,24 57-2232,0 1-1,1 0 1,-1-1 0,0 1 0,0 0 0,0-1 0,1 1 0,-1 0 0,0-1 0,0 1 0,1 0 0,-1-1-1,0 1 1,1 0 0,-1 0 0,0-1 0,1 1 0,-1 0 0,0 0 0,1 0 0,-1 0 0,0-1 0,1 1 0,-1 0-1,1 0 1,-1 0 0,0 0 0,1 0 0,-1 0 0,1 0 0,-1 0 0,0 0 0,1 0 0,-1 0 0,1 1-1,22-2-171,-19 2 394,100-7 1105,-94 5-1673,0-1 0,0 0 0,0-1 0,0 0 0,-1 0-1,0-1 1,1 0 0,8-6 0,-17 10 17,0-1 0,0 1 0,-1-1 0,1 1 0,0-1 0,-1 1 0,1-1 0,-1 0 0,1 1 1,-1-1-1,1 0 0,-1 1 0,1-1 0,-1 0 0,0 1 0,1-1 0,-1 0 0,0 0 0,0 0 0,0 1 0,1-1 0,-1 0 0,0 0 0,0-1 1,0-9-6416</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2.890"/>
    </inkml:context>
    <inkml:brush xml:id="br0">
      <inkml:brushProperty name="width" value="0.025" units="cm"/>
      <inkml:brushProperty name="height" value="0.025" units="cm"/>
    </inkml:brush>
  </inkml:definitions>
  <inkml:trace contextRef="#ctx0" brushRef="#br0">1 1 17392,'0'0'7079,"59"10"-7047,-41-10-1858,-1 0-3362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0:59.155"/>
    </inkml:context>
    <inkml:brush xml:id="br0">
      <inkml:brushProperty name="width" value="0.025" units="cm"/>
      <inkml:brushProperty name="height" value="0.025" units="cm"/>
    </inkml:brush>
  </inkml:definitions>
  <inkml:trace contextRef="#ctx0" brushRef="#br0">166 218 4388,'-9'0'491,"-10"-1"-127,6 0-44,0 1 0,0 0 1,0 1-1,0 0 0,0 1 0,0 0 1,-24 8-1,36-10-309,1 1 1,-1-1 0,0 0 0,1 1-1,-1-1 1,1 0 0,-1 1 0,1-1-1,-1 1 1,1-1 0,0 1-1,-1-1 1,1 1 0,-1 0 0,1-1-1,0 1 1,0-1 0,-1 1-1,1 0 1,0-1 0,0 1 0,0-1-1,0 1 1,0 0 0,0-1 0,-1 1-1,2 0 1,-1-1 0,0 1-1,0 0 1,0-1 0,0 1 0,0 0-1,0-1 1,1 1 0,-1 0 0,0-1-1,1 1 1,-1-1 0,0 1-1,1-1 1,-1 1 0,1-1 0,-1 1-1,0-1 1,1 1 0,-1-1-1,1 1 1,0-1 0,0 1 0,29 20 180,5-5-161,0-2-1,0-1 1,2-2 0,-1-2 0,1-1 0,0-1-1,1-3 1,57 1 0,17-10 493,169-27 1,-198 20 33,378-31 1037,36-6-1343,-196-1-216,327-36 147,-103 69 771,-69 3-616,8-11-62,274-10 338,-1 46 60,114 26 22,-624-30-490,99 16 224,476 94 0,-370-53-1293,-143-53-3773,-126-19 371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03.576"/>
    </inkml:context>
    <inkml:brush xml:id="br0">
      <inkml:brushProperty name="width" value="0.025" units="cm"/>
      <inkml:brushProperty name="height" value="0.025" units="cm"/>
    </inkml:brush>
  </inkml:definitions>
  <inkml:trace contextRef="#ctx0" brushRef="#br0">176 111 4324,'0'0'2482,"-9"-4"-1750,-13-7-392,0-2 0,-31-24-1,49 34-107,0 1-1,0 0 1,-1 0-1,1 0 1,0 0-1,-1 1 1,1-1-1,-1 1 1,0 0-1,1 1 0,-1-1 1,0 1-1,-6 0 1,23 13 889,13-6-1051,1 0 0,0-2 0,0-1 0,1-1 1,-1-1-1,46-3 0,15 2 138,206 29 675,57 1-212,556-58 598,-286 1-1257,-216 17-3,1169-4 25,-311-9 318,248-10-286,-1 73 60,-89-44-67,-1106-5 18,-178 7 2531,-137 2-2903,1 0 0,0 0-1,-1 1 1,0-1 0,1 0 0,-1 0 0,1 0-1,-1 0 1,0 0 0,0 0 0,1 0-1,-1-1 1,0 1 0,0 0 0,0 0 0,0-1-1,0 1 1,0 0 0,-2 0 0,-11 0-4681</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3.315"/>
    </inkml:context>
    <inkml:brush xml:id="br0">
      <inkml:brushProperty name="width" value="0.025" units="cm"/>
      <inkml:brushProperty name="height" value="0.025" units="cm"/>
    </inkml:brush>
  </inkml:definitions>
  <inkml:trace contextRef="#ctx0" brushRef="#br0">154 78 15631,'0'0'5829,"-10"-7"-3736,-31-23-983,40 29-1099,0 1-1,0-1 0,0 1 0,0-1 0,0 1 0,0 0 1,-1-1-1,1 1 0,0 0 0,0 0 0,0 0 0,0 0 1,-1 0-1,1 0 0,0 0 0,0 0 0,0 1 0,0-1 1,0 0-1,0 1 0,-1-1 0,1 1 0,0-1 0,0 1 1,0-1-1,0 1 0,1 0 0,-1 0 0,0-1 0,0 1 1,0 0-1,0 0 0,1 0 0,-1 0 0,0 0 0,1 0 1,-1 0-1,1 0 0,-1 0 0,0 2 0,-2 3-10,-5 8-1,0 0 1,0 1-1,1 0 1,1 0-1,1 0 1,0 1-1,1 0 0,1 0 1,-2 20-1,5-35 2,0 0 0,0 0 0,-1 0 0,1 0 0,0-1 0,0 1 0,0 0 0,0 0 0,0 0 0,0 0 0,1-1 0,-1 1 0,0 0 0,0 0 1,1 0-1,-1-1 0,0 1 0,1 0 0,-1 0 0,0-1 0,1 1 0,-1 0 0,1-1 0,0 1 0,-1-1 0,1 1 0,-1 0 0,1-1 0,0 1 0,-1-1 0,1 0 0,0 1 0,0 0 0,2-1 9,-1 0 1,0 0-1,0 0 1,0-1-1,0 1 1,0 0-1,1-1 1,-1 1-1,0-1 1,0 0 0,0 0-1,3-1 1,4-4 31,1 0 1,-1 0 0,1 0-1,8-9 1,-6 1 3,-1 0-1,0 0 1,-1-1 0,0-1 0,-1 0 0,-1 0-1,0 0 1,-1-1 0,-1 0 0,-1 0 0,4-25 0,-17 79-78,1 0 0,1 0 0,2 0-1,2 73 1,2-107-97,1 1 0,-1-1 0,1 0 0,0 1 0,0-1 0,0 0 0,1 0 0,-1 0 0,1 0 0,-1 0 0,1 0 0,0 0 0,0 0 0,0-1 0,5 5 0,-5-5-96,-1-1 1,1 0 0,0 0 0,0 0 0,-1 0 0,1-1 0,0 1 0,0 0 0,0-1 0,0 1 0,0-1 0,0 0 0,0 1 0,0-1 0,0 0-1,0 0 1,0-1 0,0 1 0,0 0 0,0-1 0,0 1 0,0-1 0,0 1 0,0-1 0,-1 0 0,1 0 0,0 0 0,0 0 0,1-1-1,20-19-5305</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3.660"/>
    </inkml:context>
    <inkml:brush xml:id="br0">
      <inkml:brushProperty name="width" value="0.025" units="cm"/>
      <inkml:brushProperty name="height" value="0.025" units="cm"/>
    </inkml:brush>
  </inkml:definitions>
  <inkml:trace contextRef="#ctx0" brushRef="#br0">65 0 16752,'0'0'6876,"-1"8"-6262,-20 120 867,4-39-941,-9 175 1,26-258-537,0 0-1,1 0 1,-1 0 0,1 0 0,0 0-1,3 7 1,9 6-1478,-11-18 1099,-1 0 1,0 0-1,1-1 1,0 1 0,-1 0-1,1-1 1,-1 1 0,1-1-1,0 1 1,-1-1-1,1 0 1,3 1 0,9-1-5701</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4.585"/>
    </inkml:context>
    <inkml:brush xml:id="br0">
      <inkml:brushProperty name="width" value="0.025" units="cm"/>
      <inkml:brushProperty name="height" value="0.025" units="cm"/>
    </inkml:brush>
  </inkml:definitions>
  <inkml:trace contextRef="#ctx0" brushRef="#br0">0 1 10122,'0'0'13452,"4"12"-13051,0-1-346,-1 1 1,0 0 0,-1 0 0,0 0-1,-1 0 1,-1 0 0,0 0 0,-2 19-1,1-28-23,1 0 0,-1 1-1,1-1 1,0 1 0,0-1-1,0 0 1,0 1 0,0-1-1,1 1 1,0-1 0,1 4-1,-2-6-20,1 0 0,0 0-1,0-1 1,0 1 0,0 0-1,0 0 1,0-1 0,0 1-1,0 0 1,0-1-1,0 1 1,0-1 0,0 0-1,1 1 1,-1-1 0,0 0-1,0 0 1,0 0 0,1 0-1,-1 1 1,0-2 0,0 1-1,0 0 1,0 0 0,1 0-1,-1-1 1,0 1 0,0 0-1,0-1 1,0 1 0,0-1-1,0 1 1,0-1 0,0 0-1,2-1 1,10-5 29,-1-1 0,0 0 1,0-1-1,0 0 0,-1-1 1,14-17-1,-11 12-67,1 1 1,26-21 0,-40 35 23,-1 0 1,1-1-1,-1 1 0,0 0 1,1 0-1,-1-1 1,1 1-1,-1 0 1,0 0-1,1-1 0,-1 1 1,1 0-1,-1 0 1,1 0-1,-1 0 0,1 0 1,-1 0-1,1 0 1,-1 0-1,1 0 1,-1 0-1,1 0 0,-1 0 1,1 0-1,-1 0 1,0 0-1,1 0 0,-1 1 1,1-1-1,-1 0 1,1 0-1,-1 1 1,1-1-1,-1 0 0,0 0 1,1 1-1,-1-1 1,0 1-1,1-1 1,-1 0-1,0 1 0,0-1 1,1 1-1,5 31 168,-13 37 291,4-53-404,0-8-40,2 0 1,-1 1 0,1-1 0,0 1-1,1 9 1,0-18-9,0 1 0,1 0 1,-1-1-1,0 1 0,0-1 0,1 1 0,-1-1 1,0 1-1,1-1 0,-1 1 0,1-1 1,-1 1-1,1-1 0,-1 1 0,1-1 0,-1 0 1,1 1-1,-1-1 0,1 0 0,-1 0 0,1 1 1,-1-1-1,1 0 0,0 0 0,-1 0 0,1 1 1,0-1-1,-1 0 0,1 0 0,-1 0 1,1 0-1,0 0 0,-1 0 0,1-1 0,0 1 1,-1 0-1,2-1 0,25-7 199,-13-2-178,0-1 0,-1-1 0,0 0 0,-1-1 0,0 0-1,-1-1 1,-1 0 0,0-1 0,-1 0 0,0 0 0,10-29 0,-19 150-1958,-1-106 1749,1 1 0,0 0-1,0 0 1,0 0 0,0-1-1,0 1 1,0 0 0,0 0-1,0 0 1,0-1 0,0 1-1,0 0 1,1 0 0,-1-1-1,0 1 1,1 0-1,-1 0 1,0-1 0,1 1-1,-1 0 1,1-1 0,-1 1-1,1 0 1,-1-1 0,1 1-1,-1-1 1,1 1 0,0-1-1,-1 1 1,1-1 0,0 0-1,-1 1 1,1-1 0,0 0-1,0 1 1,0-1-1,-1 0 1,1 0 0,0 0-1,0 0 1,-1 0 0,1 0-1,0 0 1,1 0 0,14 0-6142</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4.928"/>
    </inkml:context>
    <inkml:brush xml:id="br0">
      <inkml:brushProperty name="width" value="0.025" units="cm"/>
      <inkml:brushProperty name="height" value="0.025" units="cm"/>
    </inkml:brush>
  </inkml:definitions>
  <inkml:trace contextRef="#ctx0" brushRef="#br0">107 76 8776,'0'0'10250,"-8"5"-8211,0 0-1859,1 0 0,-1 1 0,1 0 0,0 1-1,1 0 1,0 0 0,0 0 0,0 0 0,1 1-1,0 0 1,1 0 0,0 1 0,0-1 0,1 1 0,0 0-1,0 0 1,1 0 0,-2 15 0,4-24-180,0 1 0,0 0 1,0 0-1,0-1 0,1 1 0,-1 0 0,0 0 1,0-1-1,1 1 0,-1 0 0,1 0 1,-1-1-1,0 1 0,1-1 0,-1 1 1,1 0-1,-1-1 0,1 1 0,0-1 0,-1 1 1,1-1-1,0 1 0,-1-1 0,1 0 1,0 1-1,-1-1 0,1 0 0,1 1 1,31 2-54,32-13-595,-42 4 493,0 2 0,0 0 0,33 0 1,-61-18 4142,3 11-3460,-4-37-237,-2-74 0,8 121-350,1 0 1,-1 1 0,1-1-1,-1 0 1,1 0 0,0 1-1,-1-1 1,1 0 0,0 0-1,-1 1 1,1-1 0,0 1-1,0-1 1,-1 1 0,1-1-1,0 1 1,0 0 0,0-1-1,0 1 1,0 0 0,0-1-1,0 1 1,0 0 0,-1 0-1,1 0 1,2 0 0,41-4-3593,-14 2-1421,-2-6-1366</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5.261"/>
    </inkml:context>
    <inkml:brush xml:id="br0">
      <inkml:brushProperty name="width" value="0.025" units="cm"/>
      <inkml:brushProperty name="height" value="0.025" units="cm"/>
    </inkml:brush>
  </inkml:definitions>
  <inkml:trace contextRef="#ctx0" brushRef="#br0">107 1 12620,'0'0'10047,"-7"8"-9695,-4 8-44,2 0 0,0 1 0,0 0 0,2 1 0,0-1 0,1 1 0,0 1 0,-3 27 0,-2 20 124,-2 80 0,12-126-424,0-5 6,0 0 0,1 1 0,4 25 0,-4-40-8,0 0 0,0 0 0,0-1 1,0 1-1,1 0 0,-1 0 1,0-1-1,1 1 0,-1 0 0,1-1 1,-1 1-1,1 0 0,-1-1 0,1 1 1,-1-1-1,1 1 0,-1 0 1,1-1-1,0 1 0,-1-1 0,1 0 1,0 1-1,0-1 0,-1 0 0,1 1 1,0-1-1,0 0 0,-1 0 1,1 0-1,0 1 0,0-1 0,0 0 1,-1 0-1,1 0 0,0 0 0,0-1 1,0 1-1,-1 0 0,1 0 1,0 0-1,1-1 0,1 0 52,-1 0 0,1 0 0,0 0 0,0-1 0,-1 1 0,1-1 1,-1 0-1,1 0 0,-1 0 0,3-2 0,11-17 32,0 0 0,-2-1 0,0 0 0,17-41 0,32-102-46,-60 156-36,2-10-1618,-13 28-6048,-1 7 1167</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5.639"/>
    </inkml:context>
    <inkml:brush xml:id="br0">
      <inkml:brushProperty name="width" value="0.025" units="cm"/>
      <inkml:brushProperty name="height" value="0.025" units="cm"/>
    </inkml:brush>
  </inkml:definitions>
  <inkml:trace contextRef="#ctx0" brushRef="#br0">4 1 11211,'0'0'6053,"-4"57"-4579,9-48-257,8-6-32,-2-3-705,3 0-319,-1-1-322,-6-12-1568,2-3-2980,-2-6-3907</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6.015"/>
    </inkml:context>
    <inkml:brush xml:id="br0">
      <inkml:brushProperty name="width" value="0.025" units="cm"/>
      <inkml:brushProperty name="height" value="0.025" units="cm"/>
    </inkml:brush>
  </inkml:definitions>
  <inkml:trace contextRef="#ctx0" brushRef="#br0">32 359 8776,'0'0'13474,"11"2"-12913,-6-2-529,0 0 0,1 0 0,-1 0 0,1 0 0,-1-1 0,0 0 0,1 0 0,-1 0 0,0-1 0,0 0 0,6-3 0,-8 4-46,-1 0 1,0-1 0,1 1 0,-1-1 0,0 0 0,0 0 0,0 0 0,0 0 0,-1 0 0,1 0 0,0 0 0,-1 0 0,0-1 0,1 1 0,-1-1 0,0 1-1,0-1 1,0 1 0,-1-1 0,1 0 0,-1 1 0,1-1 0,-1 0 0,0 1 0,0-1 0,0 0 0,0 0 0,-1 1 0,1-1 0,-2-2 0,2 4-2,0 0 1,-1 0 0,1 0-1,-1 0 1,1 0 0,-1 0-1,1 0 1,-1 0 0,0 1 0,0-1-1,1 0 1,-1 1 0,0-1-1,0 0 1,0 1 0,0-1-1,1 1 1,-1-1 0,0 1 0,0 0-1,0-1 1,0 1 0,0 0-1,0 0 1,0 0 0,0-1-1,0 1 1,0 0 0,0 0-1,0 0 1,0 1 0,0-1 0,0 0-1,-2 1 1,-1-1 4,1 1 1,-1 0-1,1 0 0,-1 0 0,1 0 1,0 1-1,-1-1 0,1 1 0,-3 2 1,-2 4 24,1 0-1,0 1 1,0 0 0,1 1 0,0-1 0,0 1 0,1 0 0,1 0 0,0 1 0,0-1-1,1 1 1,0 0 0,1 0 0,0 0 0,1 1 0,0-1 0,1 0 0,1 16 0,-1-25-3,0 0 0,0 0 1,1 1-1,-1-1 1,0 0-1,1 0 0,0 0 1,-1 0-1,1 0 1,0 0-1,0-1 0,0 1 1,0 0-1,0 0 1,1-1-1,-1 1 1,0 0-1,1-1 0,-1 1 1,1-1-1,0 0 1,2 2-1,-1-2 16,0 0 0,0 0-1,0 0 1,0-1 0,0 1 0,0-1 0,0 0 0,1 0 0,-1 0-1,0 0 1,0-1 0,0 1 0,5-2 0,3-2 29,-1 1 0,1-2 0,-1 1 0,0-2 0,0 1 0,-1-1 0,13-11 0,-2-2-45,0-2 0,-2 0 0,0-2 0,-2 0 0,0 0 0,-2-2 0,-1 0 0,0 0 0,-2-1 0,-1-1 0,-2 1 0,0-2-1,-2 1 1,0-1 0,-2 0 0,0-55 0,-15 97 394,0 19-180,1 0 0,2 0 0,1 1 0,1 0 0,-1 52 0,4-51 162,0-7-259,2 0 0,0 0 1,2 0-1,1 0 0,6 29 1,-8-56-134,0 0 1,0 0 0,0 0 0,1 0 0,-1 0 0,0 0-1,1 1 1,-1-1 0,0 0 0,1 0 0,0 0 0,-1 0-1,1-1 1,-1 1 0,1 0 0,0 0 0,0 0 0,0 0-1,-1-1 1,1 1 0,0 0 0,0-1 0,0 1 0,0-1-1,0 1 1,0-1 0,0 1 0,0-1 0,0 0-1,2 1 1,-2-2-33,-1 1 1,1-1-1,0 1 0,0-1 0,0 0 0,0 1 0,0-1 0,0 0 0,-1 0 1,1 0-1,0 0 0,-1 0 0,1 1 0,-1-1 0,1 0 0,-1 0 0,1 0 1,-1-1-1,0 1 0,1 0 0,-1 0 0,0 0 0,0 0 0,0 0 1,0 0-1,0 0 0,0 0 0,0 0 0,0-2 0,-1-9-197,-1 0-1,1 0 1,-2 0-1,0 0 1,0 1-1,-1-1 1,-1 1-1,0 0 1,0 0 0,-8-12-1,6 12 507,-1 0 0,0 1 1,-1 0-1,1 0 0,-15-11 0,23 20 325,20 1-523,37 2-3498,1 0-5587,-30-2 3346</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6.373"/>
    </inkml:context>
    <inkml:brush xml:id="br0">
      <inkml:brushProperty name="width" value="0.025" units="cm"/>
      <inkml:brushProperty name="height" value="0.025" units="cm"/>
    </inkml:brush>
  </inkml:definitions>
  <inkml:trace contextRef="#ctx0" brushRef="#br0">6 58 1858,'8'-5'4473,"29"-21"-514,-22 14-274,1-2 6021,-17 20-9312,0-1 1,-1 1-1,1 0 1,-1 0-1,0 0 1,-1-1-1,1 1 0,-1-1 1,-6 8-1,6-7-314,-1 1-1,0-1 1,1 1-1,1-1 0,-1 1 1,-2 10-1,5-15-114,0-1-1,0 0 1,-1 0-1,1 1 1,0-1-1,1 0 1,-1 1-1,0-1 0,0 0 1,0 0-1,1 1 1,-1-1-1,1 0 1,-1 0-1,1 0 1,-1 0-1,1 1 1,0-1-1,0 0 0,-1 0 1,1 0-1,0 0 1,0-1-1,0 1 1,0 0-1,0 0 1,0 0-1,0-1 0,0 1 1,1-1-1,-1 1 1,0-1-1,0 1 1,1-1-1,-1 0 1,0 1-1,2-1 1,8 1-708,0 1 0,0-2 0,21-1 0,15 1-310,-45 1 1129,1-1 0,-1 0 0,0 1 0,1 0 0,-1-1 0,0 1 0,0 0 0,0 0 0,1 0 0,-1 0 0,0 1 0,0-1 0,-1 1 0,1-1 0,0 1 0,0-1 0,-1 1 0,1 0 1,-1 0-1,0 0 0,2 3 0,-3-4 41,1 1 0,-1 0 0,0 0 0,0 0 0,0 0 0,-1 0 0,1-1 0,0 1 0,-1 0 0,1 0 0,-1 0-1,1-1 1,-1 1 0,0 0 0,0-1 0,0 1 0,0-1 0,0 1 0,0-1 0,0 1 0,-1-1 0,1 0 0,0 1 0,-1-1 0,1 0 0,-1 0 0,-2 1 0,-6 6 169,-2-1-1,1 0 1,-1-1-1,0 0 1,0 0 0,-16 3-1,17-6-1159,0 0 0,0-1 1,0-1-1,-18 1 0,8-2-5612</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7.237"/>
    </inkml:context>
    <inkml:brush xml:id="br0">
      <inkml:brushProperty name="width" value="0.025" units="cm"/>
      <inkml:brushProperty name="height" value="0.025" units="cm"/>
    </inkml:brush>
  </inkml:definitions>
  <inkml:trace contextRef="#ctx0" brushRef="#br0">155 189 9513,'0'0'4329,"2"-10"-2444,1 1-1342,0-1 283,-1 0 1,0 0 0,0-1 0,0-14-1,-2 25-750,0 0 1,0-1-1,0 1 0,0 0 0,0-1 0,0 1 0,0 0 0,0-1 1,0 1-1,-1 0 0,1-1 0,0 1 0,0 0 0,0-1 0,0 1 1,0 0-1,-1-1 0,1 1 0,0 0 0,0 0 0,-1-1 0,1 1 1,0 0-1,0 0 0,-1 0 0,1-1 0,0 1 0,-1 0 0,1 0 1,0 0-1,-1 0 0,1 0 0,0 0 0,-1 0 0,1-1 0,0 1 1,-1 0-1,1 0 0,0 0 0,-1 0 0,1 0 0,0 1 1,-1-1-1,1 0 0,0 0 0,-1 0 0,-18 10 1401,5 3-1359,0 1 0,1 0-1,1 2 1,0-1 0,1 1 0,1 1 0,0 0 0,1 0 0,1 1 0,1 0 0,-9 33-1,15-45-114,0-1-1,0 1 0,0 0 0,1 0 0,0 0 0,1 10 0,-1-15-1,1 1 0,-1-1 1,1 1-1,-1-1 0,1 1 0,0-1 0,0 0 0,0 1 0,0-1 0,0 0 0,0 0 1,0 0-1,0 0 0,0 0 0,0 0 0,0 0 0,1 0 0,-1 0 0,0 0 0,1 0 1,-1-1-1,1 1 0,-1-1 0,1 1 0,-1-1 0,1 0 0,-1 1 0,1-1 0,2 0 0,8 0-99,0 0 0,0-1 0,0-1-1,0 0 1,-1 0 0,1-1 0,0-1-1,-1 0 1,0 0 0,0-1-1,0-1 1,-1 1 0,0-2 0,0 0-1,0 0 1,-1 0 0,16-18-1,-10 11-42,-1-2 0,-1 0 0,0-1-1,-1 0 1,0 0 0,-2-2 0,0 1-1,-1-1 1,10-34 0,-13 27 1016,5-50 1,-13 65 37,-6 19-694,-8 20-268,8 0 1,0-1-1,2 2 0,1-1 1,1 0-1,1 1 0,2 0 0,3 37 1,-2-63-84,0-1-1,0 0 1,0 0 0,1 0 0,-1 0 0,1 0-1,0 0 1,-1 0 0,1 0 0,0-1-1,0 1 1,0 0 0,0 0 0,0-1 0,1 1-1,-1 0 1,1-1 0,-1 1 0,1-1 0,-1 0-1,1 1 1,0-1 0,3 2 0,-3-3-226,0 1 0,1 0 0,-1-1 0,0 0 0,1 1 0,-1-1 0,0 0 1,0 0-1,1 0 0,-1-1 0,0 1 0,1 0 0,-1-1 0,2 0 0,18-11-6395</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7.576"/>
    </inkml:context>
    <inkml:brush xml:id="br0">
      <inkml:brushProperty name="width" value="0.025" units="cm"/>
      <inkml:brushProperty name="height" value="0.025" units="cm"/>
    </inkml:brush>
  </inkml:definitions>
  <inkml:trace contextRef="#ctx0" brushRef="#br0">86 0 14574,'0'0'1986,"-18"50"-32,1-19-353,-1 4 97,6-1 223,-3-1-511,10-9-609,5-4-545,0-9-192,0-8-64,14-3-865,-5 0-1281,6-9-2146,-3-5-4548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31.630"/>
    </inkml:context>
    <inkml:brush xml:id="br0">
      <inkml:brushProperty name="width" value="0.025" units="cm"/>
      <inkml:brushProperty name="height" value="0.025" units="cm"/>
    </inkml:brush>
  </inkml:definitions>
  <inkml:trace contextRef="#ctx0" brushRef="#br0">1182 168 1922,'-8'-9'1986,"-2"-2"-889,-1 1 0,0 0 1,0 0-1,-16-9 0,8 7-474,0 1 1,-37-15-1,26 15-401,0 1 1,-1 2-1,0 1 0,0 2 0,0 1 1,-1 1-1,1 2 0,-50 4 0,55-1-175,-1 2-1,1 1 0,0 1 0,0 1 1,1 1-1,0 2 0,0 0 0,1 2 1,0 0-1,-31 23 0,27-12 150,0 1 0,1 1 0,1 1 0,2 1 1,0 1-1,2 2 0,2 0 0,0 1 0,-26 60 0,25-40 84,2 0 0,3 1 0,2 0 0,3 1 0,-10 107 0,17-97-252,2-1 1,3 1-1,12 74 1,-7-100-19,1-1 0,3 0 1,0 0-1,3-1 1,1 0-1,31 55 1,-28-60-5,2-1 0,1-1 0,2-1 0,0-1-1,2-1 1,43 37 0,-48-48 1,-1-1-1,2-1 1,0 0-1,0-2 0,1 0 1,0-1-1,1-1 1,-1-1-1,2-1 0,44 5 1,-29-9 12,-1-1-1,1-2 1,-1-2 0,1-2 0,-1-1 0,0-2 0,-1-1-1,0-2 1,0-2 0,-1-1 0,-1-1 0,43-27 0,-20 7 367,-1-3 0,-3-2 0,-1-3 0,-2-1 0,-2-3 0,47-59 0,-66 69-185,-2-2 1,-1 0-1,-2-2 1,-2-1 0,-2-1-1,-1-1 1,-3 0-1,-1-1 1,-3-1 0,-1 0-1,-3-1 1,-1 0-1,-3 0 1,-2 0 0,-1 0-1,-7-51 1,3 65-228,-2 0 0,0 0-1,-2 1 1,-2 0 0,-1 0 0,-1 1 0,-2 0 0,-30-54 0,39 80-137,0-1 0,0 1 0,-1 0 1,0 0-1,1 1 0,-1-1 0,-1 1 0,1 0 1,-1 1-1,1-1 0,-1 1 0,0 0 0,-1 1 1,-5-3-1,1 2-988,1 1 1,-1 0-1,0 1 1,-18 0-1,-12 1-4320</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7.956"/>
    </inkml:context>
    <inkml:brush xml:id="br0">
      <inkml:brushProperty name="width" value="0.025" units="cm"/>
      <inkml:brushProperty name="height" value="0.025" units="cm"/>
    </inkml:brush>
  </inkml:definitions>
  <inkml:trace contextRef="#ctx0" brushRef="#br0">242 204 9737,'0'0'10912,"-6"-8"-8179,5 5-2613,-1 0 0,0 1 0,0-1 0,0 0-1,0 1 1,0 0 0,0-1 0,-1 1 0,1 0 0,-1 0 0,1 0-1,-1 1 1,0-1 0,0 1 0,0-1 0,0 1 0,0 0 0,0 0-1,0 1 1,0-1 0,0 0 0,-1 1 0,1 0 0,0 0 0,0 0-1,-1 0 1,1 0 0,0 1 0,0-1 0,-6 3 0,-1 1-96,1 1 0,0 0 0,0 0 0,0 1 0,1 1 1,-1-1-1,2 1 0,-1 0 0,1 1 0,0 0 0,0 0 0,1 1 1,0-1-1,1 1 0,0 1 0,0-1 0,1 1 0,0 0 0,1 0 1,-4 20-1,6-29-22,1 0 1,0 1 0,0-1 0,0 0-1,0 1 1,0-1 0,0 0-1,0 1 1,1-1 0,-1 0-1,0 0 1,1 1 0,-1-1-1,1 0 1,-1 0 0,1 0 0,0 1-1,-1-1 1,1 0 0,0 0-1,0 0 1,0 0 0,0 0-1,0 0 1,2 1 0,-1-1 8,1 0 0,-1 0 1,1 0-1,0-1 0,-1 1 1,1-1-1,0 1 1,-1-1-1,1 0 0,0 0 1,5-1-1,2 0 21,0-1-1,0 0 1,-1-1-1,1 0 1,-1-1-1,12-5 1,0-5-191,0 0 0,0-1 0,-2 0 0,0-2 0,-1-1 0,32-39 1,-38 42 151,-1-1 0,0-1 0,-1 0 1,-1 0-1,-1-1 0,-1 0 0,0 0 1,-1-1-1,5-30 0,-57 155 322,40-84-316,0-1 1,2 1-1,0 0 0,1 0 0,0 23 1,3-34-760,1 0 0,0 0 1,4 19-1,8-7-4877,4-13-4394</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8.600"/>
    </inkml:context>
    <inkml:brush xml:id="br0">
      <inkml:brushProperty name="width" value="0.025" units="cm"/>
      <inkml:brushProperty name="height" value="0.025" units="cm"/>
    </inkml:brush>
  </inkml:definitions>
  <inkml:trace contextRef="#ctx0" brushRef="#br0">1 0 14253,'0'0'8643,"7"11"-7767,-2-3-732,0 1 0,-1 0 0,0 0 0,0 0 1,-1 0-1,0 1 0,-1-1 0,0 1 0,0-1 0,-1 1 0,0 15 0,-2-10 106,1-11-183,0 1 0,0-1 0,0 0 0,0 1 0,0-1 0,1 0 0,2 7 0,-3-11-60,1 1 0,-1 0-1,1 0 1,0 0-1,-1 0 1,1-1 0,0 1-1,0 0 1,-1-1-1,1 1 1,0 0 0,0-1-1,0 1 1,0-1-1,0 1 1,0-1 0,0 0-1,0 0 1,0 1-1,0-1 1,0 0 0,0 0-1,0 0 1,0 0-1,0 0 1,0 0 0,0 0-1,0 0 1,1 0 0,-1-1-1,0 1 1,0 0-1,0-1 1,-1 1 0,1-1-1,1 0 1,13-5-34,-2-1 0,1-1 0,-1 0 1,0-1-1,0 0 0,-1-1 0,-1 0 0,13-15 0,-7 8-86,2 1-1,20-15 1,-39 30 116,0 1 0,0 0 0,1 0 0,-1 0 1,0 0-1,0 0 0,0 0 0,0 0 0,0 0 0,0 0 0,0 0 0,0 0 1,0 0-1,1 0 0,-1 0 0,0 0 0,0 0 0,0-1 0,0 1 0,0 0 1,0 0-1,0 0 0,1 0 0,-1 1 0,0-1 0,0 0 0,0 0 0,0 0 1,0 0-1,0 0 0,0 0 0,1 0 0,-1 0 0,0 0 0,0 0 0,0 0 1,0 0-1,0 0 0,0 0 0,0 0 0,0 0 0,0 1 0,0-1 0,0 0 1,1 0-1,-1 0 0,0 0 0,0 0 0,0 0 0,0 0 0,0 0 0,0 1 1,0-1-1,0 0 0,0 0 0,0 0 0,0 0 0,0 0 0,0 0 1,0 0-1,0 1 0,-2 11 154,-6 13 143,-9 9 11,12-26-302,1 0 0,-1 1 0,1-1 1,1 1-1,0 0 0,0 1 0,-3 16 1,6-26-64,0 0 0,1 1 0,-1-1 0,0 1 0,0-1 1,0 1-1,0-1 0,1 1 0,-1-1 0,0 0 0,0 1 1,1-1-1,-1 1 0,0-1 0,1 0 0,-1 1 0,0-1 1,1 0-1,-1 0 0,1 1 0,-1-1 0,0 0 0,1 0 1,-1 1-1,1-1 0,-1 0 0,1 0 0,-1 0 0,1 0 1,-1 0-1,1 0 0,-1 0 0,1 0 0,-1 0 0,1 0 1,-1 0-1,0 0 0,1 0 0,-1 0 0,1 0 0,-1-1 1,1 1-1,-1 0 0,1 0 0,-1 0 0,0-1 0,1 1 1,-1 0-1,1-1 0,-1 1 0,0 0 0,1-1 0,-1 1 1,1-1-1,25-17-3253,-1-5-1673,1-6-2462</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9.275"/>
    </inkml:context>
    <inkml:brush xml:id="br0">
      <inkml:brushProperty name="width" value="0.025" units="cm"/>
      <inkml:brushProperty name="height" value="0.025" units="cm"/>
    </inkml:brush>
  </inkml:definitions>
  <inkml:trace contextRef="#ctx0" brushRef="#br0">115 288 14478,'0'0'5733,"-10"13"-4468,0 0-1141,-49 68 1104,54-74-981,0 1 0,1 0 0,0 0 0,0 0 0,1 0 0,0 1 0,1 0 0,0-1 1,-2 19-1,4-26-239,0 0 1,0 0 0,1 0 0,-1 0 0,0 0 0,0 0 0,1 0 0,-1 0-1,1 0 1,-1 0 0,1 0 0,-1-1 0,1 1 0,-1 0 0,1 0-1,0 0 1,-1-1 0,1 1 0,0 0 0,0-1 0,0 1 0,0 0 0,-1-1-1,1 1 1,0-1 0,0 0 0,0 1 0,0-1 0,0 0 0,0 1-1,0-1 1,0 0 0,0 0 0,0 0 0,0 0 0,0 0 0,0 0 0,1 0-1,-1 0 1,0-1 0,0 1 0,0 0 0,0-1 0,-1 1 0,1 0-1,0-1 1,1 0 0,4-1-5,0 0-1,-1 0 1,1 0-1,0-1 1,-1 0-1,0 0 1,6-5-1,-1-3-27,-1 0 0,0 0-1,-1-1 1,0-1 0,-1 1-1,0-1 1,-1 0-1,0-1 1,-1 1 0,-1-1-1,3-16 1,-2 13 33,-4 17-10,-1 0 0,0 1 0,0-1 0,0 0-1,0 0 1,1 1 0,-1-1 0,0 0 0,0 0-1,0 1 1,1-1 0,-1 0 0,0 0 0,0 0-1,1 0 1,-1 1 0,0-1 0,0 0 0,1 0-1,-1 0 1,0 0 0,1 0 0,-1 0 0,0 0-1,0 0 1,1 0 0,-1 0 0,0 0 0,1 0 0,-1 0-1,0 0 1,1 0 0,-1 0 0,0 0 0,0 0-1,1 0 1,-1-1 0,0 1 0,0 0 0,1 0-1,-1 0 1,0 0 0,0-1 0,1 1 0,-1 0-1,0 0 1,0 0 0,0-1 0,1 1 0,-1 0-1,0 0 1,0-1 0,0 1 0,0 0 0,0-1-1,0 1 1,0 0 0,1 0 0,-1-1 0,0 1-1,0 0 1,0-1 0,0 1 0,0 0 0,14 36 116,-1-5-67,-12-29-40,1 1 1,-1-1-1,1 0 1,0 0-1,0 0 1,0 0-1,0-1 1,0 1 0,0 0-1,0-1 1,0 0-1,0 1 1,1-1-1,-1 0 1,1 0-1,-1 0 1,1 0-1,-1-1 1,1 1-1,0-1 1,-1 0-1,4 1 1,-1-2 4,-1 0 1,0 0-1,1 0 0,-1 0 1,0-1-1,0 0 0,0 0 1,0 0-1,0 0 1,0 0-1,-1-1 0,5-4 1,2-2 7,0-1 0,0 0 0,-1-1 0,-1 0 0,1-1 1,-2 1-1,10-22 0,-8 7-63,-1 0 0,-2 0 0,-1-1 0,-1 0 0,-1 0 0,-1 0 0,-3-37 0,-3 48-216,-4 20-57,-6 23 60,7 7 401,1-1 1,1 1-1,2 0 0,2 0 0,1 1 0,1-1 1,2 0-1,1 0 0,2-1 0,2 1 0,1-1 1,14 36-1,-20-71 306,-3-12-289,-5-21-239,-10 8-535,-1 1 0,-1 0 1,-39-44-1,-12-18 267,68 87 370,0 1-1,0 0 1,0 0 0,0 0-1,0 0 1,0-1-1,0 1 1,0 0-1,0 0 1,0 0 0,0 0-1,0 0 1,0-1-1,0 1 1,0 0-1,0 0 1,0 0 0,0 0-1,0-1 1,0 1-1,0 0 1,0 0 0,0 0-1,0 0 1,1 0-1,-1 0 1,0-1-1,0 1 1,0 0 0,0 0-1,0 0 1,0 0-1,0 0 1,1 0-1,-1 0 1,0 0 0,0 0-1,0 0 1,0 0-1,1 0 1,-1-1 0,0 1-1,0 0 1,0 0-1,0 0 1,0 0-1,1 0 1,-1 0 0,0 1-1,0-1 1,0 0-1,0 0 1,1 0-1,-1 0 1,0 0 0,20 1 290,19 6-244,71 11-66,-35-17-7225,-41-4-1882</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49.937"/>
    </inkml:context>
    <inkml:brush xml:id="br0">
      <inkml:brushProperty name="width" value="0.025" units="cm"/>
      <inkml:brushProperty name="height" value="0.025" units="cm"/>
    </inkml:brush>
  </inkml:definitions>
  <inkml:trace contextRef="#ctx0" brushRef="#br0">37 1 13933,'0'0'9204,"-5"12"-8190,-1 4-713,0 1 0,1-1 1,1 1-1,1 0 0,0 0 0,-1 24 1,4-32-259,0-3-24,0 0 0,0 0 0,0-1 1,1 1-1,0 0 0,0 0 0,3 7 0,-3-11-22,0 0 1,0-1-1,0 1 0,1 0 0,-1-1 0,1 1 0,-1-1 0,1 1 1,-1-1-1,1 0 0,0 1 0,0-1 0,0 0 0,0 0 0,0-1 1,0 1-1,0 0 0,0-1 0,0 1 0,0-1 0,0 1 0,0-1 1,4 0-1,10 0-199,-1 0 1,0-1 0,1-1-1,-1 0 1,0-1 0,0-1-1,0 0 1,14-7 0,62-14-1292,-90 25 1488,0-1 0,0 1 0,0 0-1,0-1 1,0 1 0,0 0 0,0 0 0,0 0 0,0 0-1,0 0 1,0 0 0,0 0 0,0 0 0,1 1-1,-1-1 1,0 0 0,0 0 0,0 1 0,0-1-1,0 1 1,0-1 0,-1 1 0,1 0 0,0-1 0,0 1-1,0 0 1,0-1 0,-1 1 0,1 0 0,0 0-1,0 1 1,0 1 69,-1-1 0,0 0 0,0 1 0,0-1 0,0 0 0,0 1 0,0-1 0,-1 0 0,1 1 0,-1-1 0,1 0 0,-1 1 0,-2 2 0,-2 7 372,-1-1 0,0 0 0,-1 0 0,-14 17 0,7-14 49,0 0 0,-1-1 1,-1-1-1,-17 11 1,26-18-391,0-1 1,0 0 0,-1 0 0,0-1 0,0 0 0,0 0-1,0-1 1,0 0 0,0-1 0,0 1 0,-1-2 0,-8 1-1,16-1-173,0 0-1,0-1 1,0 1-1,0 0 0,0-1 1,0 1-1,0-1 0,0 1 1,0-1-1,1 1 0,-1-1 1,0 0-1,0 1 1,0-1-1,1 0 0,-1 0 1,0 0-1,1 1 0,-1-1 1,1 0-1,-1 0 0,1 0 1,-1 0-1,1 0 1,0 0-1,-1 0 0,1 0 1,0 0-1,0 0 0,0 0 1,0 0-1,0 0 1,0 0-1,0 0 0,0 0 1,0-1-1,0 1 0,1 0 1,-1 0-1,0 0 0,1 0 1,0-1-1,0-2-699,0-1-1,1 0 1,0 0-1,0 0 1,0 1-1,1-1 1,4-5-1,14-10-4596,8 1-2131</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0.329"/>
    </inkml:context>
    <inkml:brush xml:id="br0">
      <inkml:brushProperty name="width" value="0.025" units="cm"/>
      <inkml:brushProperty name="height" value="0.025" units="cm"/>
    </inkml:brush>
  </inkml:definitions>
  <inkml:trace contextRef="#ctx0" brushRef="#br0">28 87 12684,'0'0'7063,"3"8"-5542,-2-5-1425,0-1 0,0 1 0,0-1 0,0 1 0,0-1 0,0 0-1,1 0 1,-1 1 0,1-1 0,0 0 0,0 0 0,-1 0 0,1-1 0,0 1 0,1 0 0,-1-1 0,0 1-1,4 1 1,0-1 120,0-1-1,-1 1 1,1-1-1,0-1 1,0 1-1,0-1 1,-1 0-1,1 0 1,11-2-1,-9 1-75,-1-1 0,0 0 0,0 0-1,-1 0 1,1-1 0,0 0 0,-1 0-1,0-1 1,1 0 0,6-6 0,-9 8-113,-1-1 0,0 0 0,0 0 0,0 0-1,0 0 1,0-1 0,-1 1 0,0-1 0,0 0 0,0 1 0,0-1 0,0 0 0,-1 0 0,1 0 0,-1-1 0,0 1 0,-1 0 0,1-6 0,-1 9-23,0 0 0,0 0 0,0-1 0,0 1-1,0 0 1,0 0 0,-1 0 0,1 0 0,0 0 0,-1 0 0,1 0-1,-1 0 1,1 0 0,-1 0 0,1 0 0,-1 0 0,0 0 0,0 0 0,1 0-1,-1 1 1,0-1 0,0 0 0,0 1 0,0-1 0,-1 0 0,-1-1-10,0 2 1,0-1 0,0 0 0,0 0-1,0 1 1,0 0 0,0 0 0,0 0-1,-5 0 1,-1 1-15,1 1-1,-1-1 0,1 1 1,0 1-1,0 0 1,-11 5-1,7-1 7,2 0 1,-1 1-1,1 1 0,1-1 0,-1 1 1,1 1-1,1 0 0,-13 18 0,16-21 9,1 1 0,-1 0 1,2-1-1,-1 1 0,1 1 0,0-1 0,1 0 0,-1 1 0,2-1 0,-1 1 1,1 0-1,1-1 0,0 18 0,1-23-28,0 1 1,0-1 0,0 1-1,1-1 1,-1 0-1,1 0 1,0 0-1,-1 0 1,2 0-1,-1 0 1,0 0-1,0 0 1,1-1 0,0 1-1,-1-1 1,1 0-1,0 0 1,0 0-1,0 0 1,1 0-1,-1-1 1,0 1-1,1-1 1,-1 0 0,1 0-1,-1 0 1,1-1-1,5 1 1,6 1-771,1 0-1,0-2 1,-1 0 0,1 0 0,19-4 0,21-11-4749</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1.599"/>
    </inkml:context>
    <inkml:brush xml:id="br0">
      <inkml:brushProperty name="width" value="0.025" units="cm"/>
      <inkml:brushProperty name="height" value="0.025" units="cm"/>
    </inkml:brush>
  </inkml:definitions>
  <inkml:trace contextRef="#ctx0" brushRef="#br0">4 7 12812,'0'0'137,"0"0"-1,0 0 1,0 0-1,0-1 1,0 1 0,0 0-1,0 0 1,0-1-1,0 1 1,0 0 0,0 0-1,0-1 1,0 1-1,0 0 1,0 0-1,0-1 1,0 1 0,1 0-1,-1 0 1,0 0-1,0-1 1,0 1 0,0 0-1,0 0 1,1 0-1,-1 0 1,0-1-1,0 1 1,0 0 0,1 0-1,-1 0 1,0 0-1,0 0 1,0 0-1,1-1 1,-1 1 0,0 0-1,0 0 1,1 0-1,-1 0 1,0 0 0,0 0-1,1 0 1,-1 0-1,0 0 1,0 0-1,0 0 1,1 0 0,-1 0-1,1 1 1,2 16 2457,-3 45-2346,0-45 797,-7 110 413,3-91-1281,2 0 0,1 1 0,2-1 0,1 0 0,9 45 0,1-46-432,-12-35 176,1 1 0,-1 0 0,0 0 0,1-1 0,-1 1 0,0 0 0,1-1 0,-1 1 0,1-1 0,-1 1 0,1 0 0,-1-1 1,1 1-1,-1-1 0,1 1 0,-1-1 0,1 0 0,0 1 0,-1-1 0,1 0 0,0 1 0,0-1 0,-1 0 0,1 0 0,0 1 0,-1-1 0,1 0 1,0 0-1,0 0 0,0 0 0,-1 0 0,1 0 0,0 0 0,0 0 0,-1-1 0,1 1 0,0 0 0,-1 0 0,1-1 0,1 1 0,-1-2-348,0 1 0,0-1 0,0 1-1,-1-1 1,1 0 0,0 1 0,-1-1-1,1 0 1,-1 1 0,1-1 0,-1 0-1,0 0 1,0 1 0,0-1 0,0-2-1,0-1-1304,3-24-6724</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2.114"/>
    </inkml:context>
    <inkml:brush xml:id="br0">
      <inkml:brushProperty name="width" value="0.025" units="cm"/>
      <inkml:brushProperty name="height" value="0.025" units="cm"/>
    </inkml:brush>
  </inkml:definitions>
  <inkml:trace contextRef="#ctx0" brushRef="#br0">1 110 9929,'0'0'8830,"5"-9"-8520,-2 3-24,30-53-327,-1 24 4280,-35 63-945,3-13-2969,-15 57 1016,7-37-1290,1 0 1,-3 68-1,26-101-6382,-5-3-721,-4-2-64</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2.630"/>
    </inkml:context>
    <inkml:brush xml:id="br0">
      <inkml:brushProperty name="width" value="0.025" units="cm"/>
      <inkml:brushProperty name="height" value="0.025" units="cm"/>
    </inkml:brush>
  </inkml:definitions>
  <inkml:trace contextRef="#ctx0" brushRef="#br0">18 90 8968,'0'0'15210,"9"2"-14970,-7-2-235,1 1 1,0 0-1,1-1 1,-1 0-1,0 1 1,0-1-1,0-1 0,0 1 1,0 0-1,0-1 1,0 1-1,0-1 1,0 0-1,0 0 1,0 0-1,-1 0 1,1-1-1,0 1 0,-1-1 1,1 0-1,-1 1 1,1-1-1,-1 0 1,0-1-1,0 1 1,0 0-1,0-1 1,0 1-1,0-1 1,-1 1-1,1-1 0,-1 0 1,0 0-1,0 1 1,0-1-1,0 0 1,0 0-1,-1 0 1,1 0-1,-1 0 1,0 0-1,0-1 1,0-2-1,0 6-5,0-1 0,0 0 0,0 1 1,0-1-1,0 0 0,0 0 0,0 1 0,-1-1 0,1 0 0,0 1 0,0-1 1,-1 1-1,1-1 0,0 0 0,-1 1 0,1-1 0,0 1 0,-1-1 1,1 1-1,-1-1 0,1 1 0,-1-1 0,1 1 0,-1-1 0,1 1 1,-1 0-1,0-1 0,1 1 0,-1 0 0,-1-1 0,-20 7-82,17-3 62,1-1 0,-1 2-1,1-1 1,0 0 0,0 1-1,0 0 1,-5 5 0,3 3 86,0-1 0,0 1 1,1 0-1,1 0 1,0 1-1,0-1 0,1 1 1,1 0-1,0 0 0,1 0 1,1 0-1,0 0 0,3 25 1,-3-36-49,1-1 0,0 1 0,-1 0 0,1 0 0,0-1 0,0 1 0,0 0 1,1-1-1,-1 1 0,0-1 0,1 0 0,-1 1 0,0-1 0,1 0 0,0 0 0,-1 0 0,1 0 1,0 0-1,-1 0 0,1 0 0,0-1 0,0 1 0,0-1 0,-1 1 0,1-1 0,0 1 1,0-1-1,0 0 0,0 0 0,0 0 0,0 0 0,0-1 0,0 1 0,0 0 0,0-1 0,3-1 1,2 0-155,1 0 0,-1 0 0,0-1 0,0 0 1,0-1-1,0 1 0,12-10 0,-10 6-1010,-1-1 0,0 0 0,0 0 0,6-10 0,8-23-7746,-17 26 3389</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3.283"/>
    </inkml:context>
    <inkml:brush xml:id="br0">
      <inkml:brushProperty name="width" value="0.025" units="cm"/>
      <inkml:brushProperty name="height" value="0.025" units="cm"/>
    </inkml:brush>
  </inkml:definitions>
  <inkml:trace contextRef="#ctx0" brushRef="#br0">0 125 11018,'0'0'6519,"8"-4"-3994,-8 4-2525,6-4 505,1 1 0,-1 0 0,1 1 1,0 0-1,0 0 0,8-2 0,-13 4-455,0 0-1,-1 0 0,1 0 1,0 0-1,0 0 1,-1 0-1,1 0 1,0 1-1,0-1 0,-1 1 1,1-1-1,0 1 1,-1 0-1,1-1 0,-1 1 1,1 0-1,-1 0 1,1 0-1,-1 0 1,0 0-1,1 1 0,-1-1 1,0 0-1,0 1 1,0-1-1,0 1 0,0-1 1,0 1-1,0-1 1,-1 1-1,1-1 1,-1 1-1,1 0 0,-1-1 1,1 1-1,-1 3 1,1 4 95,0 0-1,-1 0 1,0 0 0,-1 0 0,0 0 0,0 0 0,-1 0 0,0 0 0,-1 0-1,-7 15 1,6-14 121,1 1 0,-1-1 0,2 1-1,-1 0 1,1-1 0,0 13 0,2-22-259,1-1 0,-1 0 0,0 1 0,1-1 0,-1 0 0,0 0 0,1 1 1,-1-1-1,0 0 0,1 0 0,-1 0 0,1 1 0,-1-1 0,0 0 0,1 0 1,-1 0-1,1 0 0,-1 0 0,1 0 0,-1 0 0,1 0 0,-1 0 0,0 0 0,1 0 1,-1 0-1,1 0 0,-1 0 0,1 0 0,-1 0 0,0-1 0,1 1 0,-1 0 0,1 0 1,16-6 166,-9 0-167,0 0-1,0 0 0,-1-1 1,0 0-1,0 0 1,-1-1-1,0 0 1,0 0-1,-1 0 1,0 0-1,0-1 1,6-17-1,-3 6-168,-1-2 0,-1 1 0,-1-1 0,4-35 0,-10 61 135,1 0-1,0 0 1,-1 1-1,2-1 1,-1 0 0,0 0-1,1 0 1,0 0-1,0 0 1,0 0-1,1 0 1,-1 0 0,1-1-1,0 1 1,0 0-1,0-1 1,0 1 0,1-1-1,-1 0 1,1 0-1,0 0 1,0 0 0,0 0-1,0-1 1,1 1-1,-1-1 1,1 0-1,-1 0 1,1 0 0,0-1-1,0 1 1,0-1-1,0 0 1,0 0 0,0 0-1,6 0 1,0-1 56,0-1 0,-1 0 0,1 0 0,-1-1 0,1 0 0,-1-1 0,0 0 0,0 0 0,0-1 0,0 0 0,14-9 0,-11 5-9,0-1-1,-1 0 0,0-1 0,0 0 0,-1 0 0,0-1 0,9-14 1,-18 23-8,1 0 0,-1 0 0,1 0 0,-1-1 0,0 1 0,0 0 0,0-1 0,0 1 0,-1-1 0,1 1 0,0-1 0,-1 0 0,0 1 0,0-1 0,0-4 0,0 6-4,-1 0 0,1 0 0,-1 0 0,1 0 0,-1 0 0,0 0 0,1 0 0,-1 0 0,0 0 0,0 1 1,1-1-1,-1 0 0,0 0 0,0 1 0,0-1 0,0 0 0,0 1 0,0-1 0,0 1 0,0 0 0,0-1 1,0 1-1,-1 0 0,1-1 0,0 1 0,0 0 0,0 0 0,0 0 0,0 0 0,-1 0 0,1 0 0,0 1 0,0-1 1,-2 1-1,-5 0-12,0 1 0,1 1 0,0 0 0,-1 0 0,1 0 0,0 1 0,0 0 0,1 0 0,-1 0 0,1 1 0,0 0 0,0 1 0,0-1 0,1 1 0,0 0 0,-6 8 0,4-3 68,-1 0 0,2 1-1,-1-1 1,1 1 0,1 1 0,0-1 0,1 1 0,-5 25 0,9-36-54,-1 1 0,1 0 0,0 0 0,0 0 0,1-1 0,-1 1 0,1 0 0,-1 0 0,1-1 1,0 1-1,0 0 0,0-1 0,0 1 0,0-1 0,1 1 0,-1-1 0,1 0 0,0 1 0,-1-1 0,1 0 0,0 0 0,0 0 0,1 0 1,-1-1-1,0 1 0,0-1 0,1 1 0,-1-1 0,1 0 0,0 0 0,-1 0 0,1 0 0,0 0 0,4 0 0,5 2-18,-1-2 0,1 1 0,0-1 0,-1-1 0,1 0 0,0-1 0,13-2 0,-23 3-123,1-1-1,-1 1 0,0 0 1,0-1-1,0 0 1,0 0-1,0 1 1,0-1-1,0 0 1,-1-1-1,1 1 0,0 0 1,0 0-1,-1-1 1,1 1-1,-1-1 1,1 1-1,-1-1 1,2-3-1,-2 2-695,1-1-1,-1 1 1,0-1-1,0 0 0,0 0 1,0 0-1,-1 0 1,0 1-1,0-1 1,0-5-1,-2-24-10713</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3.628"/>
    </inkml:context>
    <inkml:brush xml:id="br0">
      <inkml:brushProperty name="width" value="0.025" units="cm"/>
      <inkml:brushProperty name="height" value="0.025" units="cm"/>
    </inkml:brush>
  </inkml:definitions>
  <inkml:trace contextRef="#ctx0" brushRef="#br0">1 0 3651,'0'0'21365,"5"48"-22679,9-41-2978,-3-6-6470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32.756"/>
    </inkml:context>
    <inkml:brush xml:id="br0">
      <inkml:brushProperty name="width" value="0.025" units="cm"/>
      <inkml:brushProperty name="height" value="0.025" units="cm"/>
    </inkml:brush>
  </inkml:definitions>
  <inkml:trace contextRef="#ctx0" brushRef="#br0">27 60 8712,'11'-29'4112,"1"-2"2174,-12 31-6254,0 1 0,0-1 0,0 0-1,0 0 1,0 0 0,0 0 0,0 0 0,0 0 0,0 0 0,0 0 0,0 0-1,0 0 1,0 0 0,0 1 0,0-1 0,0 0 0,0 0 0,1 0-1,-1 0 1,0 0 0,0 0 0,0 0 0,0 0 0,0 0 0,0 0 0,0 0-1,0 0 1,0 0 0,0 0 0,0 0 0,0 0 0,0 0 0,0 1 0,1-1-1,-1 0 1,0 0 0,0 0 0,0 0 0,0 0 0,0 0 0,0 0 0,0 0-1,0 0 1,0 0 0,0 0 0,0 0 0,1 0 0,-1-1 0,0 1 0,0 0-1,0 0 1,0 0 0,0 0 0,0 0 0,0 0 0,0 0 0,0 0-1,0 0 1,0 0 0,0 0 0,0 0 0,0 21 155,-5 26 67,-15 58-1,11-68-134,2 1 1,-3 72-1,9-108-108,1 0 0,0 0 0,0 0 0,0 0 0,0 0 0,0 0 0,1-1 0,-1 1 0,1 0 0,-1 0 0,1 0 0,0 0 0,-1 0 0,1 0 0,0-1 0,0 1 0,0 0 0,0-1 0,1 1 0,-1-1 0,0 1 0,1-1 0,1 2 0,0-2 23,0 0-1,0-1 1,0 1 0,0-1 0,0 1 0,0-1 0,1 0 0,-1 0 0,0 0 0,0-1 0,0 1 0,0-1 0,0 0 0,0 1-1,3-3 1,10-4 69,0 0-1,0-2 0,0 0 0,-1-1 1,-1 0-1,0-2 0,20-18 1,24-19 199,-57 49-287,-1-1 0,0 1 0,0 0 0,1-1 0,-1 1 0,0 0 0,1-1 0,-1 1 0,0 0 0,1 0 0,-1-1 0,1 1 0,-1 0 0,0 0 0,1 0 0,-1-1 0,1 1 0,-1 0 0,1 0 0,-1 0 0,0 0 0,1 0 0,-1 0 0,1 0-1,-1 0 1,1 0 0,-1 0 0,1 0 0,-1 0 0,1 0 0,-1 1 0,0-1 0,1 0 0,-1 0 0,1 0 0,-1 1 0,0-1 0,1 0 0,-1 0 0,0 1 0,1 0 0,1 23 588,-17 38 442,14-58-914,-1 4-14,0-1-1,0 1 1,1 0 0,0-1-1,1 1 1,0 9 0,0-16-107,1 0 0,-1 0 0,1-1 1,-1 1-1,1 0 0,0-1 0,-1 1 0,1 0 1,0-1-1,-1 1 0,1-1 0,0 1 0,0-1 1,0 1-1,0-1 0,-1 1 0,1-1 0,0 0 1,0 0-1,0 1 0,0-1 0,0 0 0,0 0 1,0 0-1,0 0 0,0 0 0,0 0 0,-1 0 1,1 0-1,2-1 0,30-4 661,-26 3-584,0-2-1,0 1 0,-1-1 0,0 0 0,1 0 0,6-7 0,-10 8-84,1 0 1,0-1-1,-1 1 1,2 0-1,-1 1 0,0-1 1,0 1-1,1 0 0,-1 0 1,1 0-1,0 1 1,0-1-1,-1 1 0,1 0 1,7 0-1,-9 3-11,-1 0 1,0 0-1,1 0 1,-1 0-1,0 0 0,0 0 1,0 1-1,0-1 0,-1 0 1,1 1-1,-1 0 1,1-1-1,1 6 0,6 9 34,-8-16 15,19 21-822,-8-20-2620,-1-12-3734,-2-5 741</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4.668"/>
    </inkml:context>
    <inkml:brush xml:id="br0">
      <inkml:brushProperty name="width" value="0.025" units="cm"/>
      <inkml:brushProperty name="height" value="0.025" units="cm"/>
    </inkml:brush>
  </inkml:definitions>
  <inkml:trace contextRef="#ctx0" brushRef="#br0">106 18 15855,'0'0'1425,"-1"10"-293,-20 150 2517,-3 38-1212,23-94-1572,5-106-536,1-10-173,-2-21-221,0 0-1,-4-39 1,1 59 21,-1 1 0,-1 0 0,0 1 0,0-1 0,-1 0 1,-1 1-1,0-1 0,-1 1 0,-7-14 0,11 24 37,1 0 0,0 0 0,-1 0 0,1 0 0,-1 0 0,1 0 0,-1 1 0,1-1-1,-1 0 1,0 0 0,1 1 0,-1-1 0,0 0 0,1 1 0,-1-1 0,0 1 0,0-1 0,0 1 0,0-1 0,1 1-1,-1 0 1,0-1 0,0 1 0,0 0 0,0 0 0,0-1 0,0 1 0,-2 0 0,2 1-4,0 0 0,0 0 1,0 0-1,1 0 0,-1 0 1,0 0-1,0 0 0,1 1 0,-1-1 1,0 0-1,1 0 0,-1 1 1,1-1-1,0 0 0,-1 1 1,1-1-1,0 2 0,-2 6-21,1 0-1,0 0 1,1 0-1,0 0 1,2 10 0,-1-15 35,0 0 1,0-1-1,0 1 1,1-1-1,0 1 1,-1-1-1,1 0 1,1 1-1,-1-1 1,0 0-1,1 0 1,-1 0-1,1-1 1,0 1 0,0-1-1,0 0 1,1 1-1,-1-1 1,0 0-1,1-1 1,-1 1-1,1-1 1,-1 0-1,1 1 1,0-2-1,0 1 1,5 0-1,-3 0 53,0-1 0,1 1 0,-1-2-1,0 1 1,0-1 0,1 0 0,-1 0-1,0 0 1,0-1 0,0 0 0,0 0-1,0-1 1,-1 0 0,1 0-1,-1 0 1,7-5 0,0-4-19,0 0 0,-1-1-1,0 0 1,-1-1 0,-1 0 0,0 0-1,-1-1 1,-1 0 0,0-1 0,-1 0-1,-1 0 1,0 0 0,-1 0 0,-1-1 0,0 0-1,-1 0 1,-1-28 0,-6 26-31,-5 22-175,8-1 143,-1 1-1,1 0 1,0 0 0,0-1-1,0 1 1,0 0-1,1 1 1,-3 5 0,-9 38 125,1 0 0,3 1 0,2 1 1,-2 78-1,9-121-43,0 0-1,0 0 1,1-1-1,-1 1 1,1 0-1,1-1 1,2 9-1,-3-12-49,-1-1 0,1 0 0,0 1 0,0-1-1,0 0 1,0 0 0,0 0 0,0 1 0,1-1-1,-1 0 1,0-1 0,0 1 0,1 0 0,-1 0 0,0 0-1,1-1 1,-1 1 0,1-1 0,-1 1 0,1-1-1,-1 0 1,1 0 0,0 1 0,-1-1 0,1 0 0,-1 0-1,1-1 1,-1 1 0,1 0 0,2-1 0,2 0-142,-1-1 0,1 0 1,-1 0-1,0 0 0,0 0 0,0-1 1,0 0-1,0 0 0,-1 0 1,1 0-1,-1-1 0,6-6 1,45-60-3459,-6 7 2578,-45 93 3626,-6-7-2221,0-1 1,-1 0-1,-12 38 0,-4 32 88,19-82-639,7-18-10646</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5.030"/>
    </inkml:context>
    <inkml:brush xml:id="br0">
      <inkml:brushProperty name="width" value="0.025" units="cm"/>
      <inkml:brushProperty name="height" value="0.025" units="cm"/>
    </inkml:brush>
  </inkml:definitions>
  <inkml:trace contextRef="#ctx0" brushRef="#br0">47 101 17713,'0'0'2205,"0"10"133,-1 1-1584,0-7-503,1 0-1,0 0 1,-1 0 0,1 0 0,0 0-1,1 0 1,-1 0 0,1 0 0,1 6-1,-1-10-197,-1 1-1,1 0 1,-1-1-1,1 1 1,-1-1-1,1 1 1,-1-1-1,1 1 0,0-1 1,-1 1-1,1-1 1,0 1-1,-1-1 1,1 0-1,0 1 0,0-1 1,-1 0-1,1 0 1,0 0-1,0 1 1,0-1-1,-1 0 0,1 0 1,0 0-1,0 0 1,-1 0-1,1-1 1,0 1-1,0 0 0,0 0 1,-1 0-1,1-1 1,0 1-1,-1 0 1,1-1-1,0 1 0,1-1 1,27-16 341,-22 10-376,1 1 0,-1-2 0,-1 1 0,0-1-1,0 0 1,6-9 0,-10 13-46,0 0 0,0 1 0,0-1 0,0 0 0,-1 0 0,1 0 0,-1 0-1,0-1 1,0 1 0,-1 0 0,1 0 0,-1-1 0,0 1 0,0 0 0,0-1 0,-2-6-1,1 10 25,0 0-1,0-1 0,0 1 1,0 0-1,0 0 0,0 0 1,0 0-1,0 0 0,-1 0 1,1 0-1,0 0 0,-1 0 1,1 1-1,-1-1 0,1 1 1,-1-1-1,1 1 1,-1-1-1,1 1 0,-1 0 1,1 0-1,-1 0 0,0 0 1,1 0-1,-1 0 0,-1 0 1,-3 0-14,1 1 0,-1 0 0,1-1 0,-1 2 0,1-1 0,-8 4 0,7-2 13,1 0 0,0 0-1,-1 1 1,2 0-1,-1 0 1,0 0-1,1 0 1,0 1-1,0 0 1,0 0-1,0 0 1,1 0-1,0 1 1,-4 10-1,3-6 11,0 0 0,2 1 0,-1-1 0,1 1 0,1 0 0,-1 0 0,2 17 0,0-25-40,0 0 1,1 0 0,0 0 0,-1 0-1,1 0 1,0 0 0,0 0-1,1 0 1,-1-1 0,0 1 0,1-1-1,0 1 1,0-1 0,-1 1-1,1-1 1,1 0 0,-1 0 0,0 0-1,0 0 1,1 0 0,-1-1-1,1 1 1,0-1 0,-1 1 0,1-1-1,0 0 1,0 0 0,0 0-1,0-1 1,0 1 0,5 0 0,1 0-869,0 0 1,0-1-1,0 0 1,0 0 0,0-1-1,-1 0 1,1-1-1,0 0 1,-1 0-1,11-5 1,29-19-12097</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5.615"/>
    </inkml:context>
    <inkml:brush xml:id="br0">
      <inkml:brushProperty name="width" value="0.025" units="cm"/>
      <inkml:brushProperty name="height" value="0.025" units="cm"/>
    </inkml:brush>
  </inkml:definitions>
  <inkml:trace contextRef="#ctx0" brushRef="#br0">13 1 16592,'0'0'7954,"3"11"-7484,0 3-348,-1 0 0,0 0 0,-1 0 1,-1 0-1,0 0 0,0 0 0,-2 1 1,0-1-1,-4 15 0,2-12 135,0 0 1,2 0-1,0 1 0,0 17 1,3-34-251,-1 0 0,0-1 0,0 1 0,1 0 0,-1-1 0,0 1 0,1 0 1,-1-1-1,0 1 0,1 0 0,-1-1 0,1 1 0,-1-1 0,1 1 0,0-1 0,-1 1 0,1-1 0,-1 1 1,1-1-1,0 0 0,0 1 0,-1-1 0,1 0 0,0 0 0,-1 1 0,1-1 0,0 0 0,0 0 1,-1 0-1,1 0 0,0 0 0,0 0 0,-1 0 0,1 0 0,0 0 0,0 0 0,-1-1 0,1 1 1,0 0-1,0 0 0,-1-1 0,2 0 0,33-13 141,-13 0-291,0-2 0,-2 0-1,0-2 1,19-21 0,-14 15-414,40-32-1,-65 55 554,0 1 0,0 0 0,1-1 0,-1 1 0,0 0-1,1-1 1,-1 1 0,0 0 0,0 0 0,1-1 0,-1 1-1,0 0 1,1 0 0,-1 0 0,1 0 0,-1-1-1,0 1 1,1 0 0,-1 0 0,1 0 0,-1 0 0,0 0-1,1 0 1,-1 0 0,1 0 0,-1 0 0,0 0 0,1 0-1,-1 0 1,1 0 0,-1 0 0,0 1 0,1-1 0,-1 0-1,0 0 1,1 0 0,-1 1 0,1-1 0,-1 0 0,0 0-1,1 1 1,0 20-72,-13 27 71,5-28 23,1-5-41,1 1 0,0 0 0,1 0 1,-3 27-1,7-42-60,0 0-1,0-1 1,0 1 0,0-1-1,0 1 1,0 0 0,0-1-1,0 1 1,0 0 0,0-1-1,0 1 1,0 0 0,0-1-1,1 1 1,-1-1-1,0 1 1,0 0 0,1-1-1,-1 1 1,0-1 0,1 1-1,-1-1 1,1 1 0,-1-1-1,0 1 1,1-1 0,-1 0-1,1 1 1,-1-1 0,1 0-1,0 1 1,-1-1 0,1 0-1,-1 1 1,1-1 0,0 0-1,-1 0 1,1 0-1,-1 0 1,1 0 0,0 0-1,-1 0 1,1 0 0,0 0-1,0 0 1,2 0-423,0-1 0,-1 0 0,1 0 0,-1 0 0,1 0 0,-1 0-1,0 0 1,1-1 0,-1 1 0,3-4 0,18-18-5414</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5.965"/>
    </inkml:context>
    <inkml:brush xml:id="br0">
      <inkml:brushProperty name="width" value="0.025" units="cm"/>
      <inkml:brushProperty name="height" value="0.025" units="cm"/>
    </inkml:brush>
  </inkml:definitions>
  <inkml:trace contextRef="#ctx0" brushRef="#br0">80 23 10858,'0'0'11579,"-9"14"-10874,0 0-376,0 0 1,1 0-1,0 0 0,1 1 1,1 1-1,1-1 1,0 1-1,1 0 0,-5 32 1,9-45-277,0 0 0,0 0 1,0 1-1,0-1 1,0 0-1,1 0 0,-1 0 1,1 0-1,0 0 1,0 0-1,0 0 0,0 0 1,3 3-1,-3-4-39,0-1-1,1 0 0,-1 0 1,1 0-1,-1-1 1,1 1-1,-1 0 1,1-1-1,0 1 1,-1 0-1,1-1 0,0 0 1,-1 1-1,1-1 1,0 0-1,-1 0 1,1 0-1,0 0 1,0 0-1,-1-1 0,1 1 1,0 0-1,-1-1 1,1 1-1,0-1 1,2-1-1,0 0 5,-1 0 0,1 0 0,0 0 1,-1-1-1,0 1 0,1-1 0,-1 0 0,0 1 0,-1-2 0,1 1 0,0 0 0,-1 0 1,0-1-1,1 0 0,-2 1 0,1-1 0,0 0 0,-1 0 0,1 0 0,0-4 1,1-6 2,0-1 0,0 1 0,-1 0 0,-1-23 0,-1 31-36,-3-54 186,2 58-194,1 0 0,0 0-1,0 0 1,-1 0 0,1 0 0,-1 0-1,0 1 1,0-1 0,0 0 0,1 0-1,-2 0 1,1 1 0,0-1-1,0 1 1,0-1 0,-1 1 0,1-1-1,-1 1 1,1 0 0,-1-1 0,0 1-1,1 0 1,-1 0 0,0 0 0,-2 0-1,4 1-45,-1 0-1,1 0 0,-1 0 0,1 0 0,-1 0 0,1 0 0,0 0 0,-1 0 0,1 0 0,-1 0 0,1 1 0,-1-1 0,1 0 1,0 0-1,-1 1 0,1-1 0,0 0 0,-1 0 0,1 1 0,0-1 0,-1 0 0,1 1 0,0-1 0,0 1 0,-1-1 0,1 0 0,0 1 1,0-1-1,0 1 0,-1-1 0,1 1 0,0-1 0,0 0 0,0 1 0,0-1 0,0 1 0,0-1 0,0 1 0,0 0 0,0 24-4235,0-16 1926,0 9-4032</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6.315"/>
    </inkml:context>
    <inkml:brush xml:id="br0">
      <inkml:brushProperty name="width" value="0.025" units="cm"/>
      <inkml:brushProperty name="height" value="0.025" units="cm"/>
    </inkml:brush>
  </inkml:definitions>
  <inkml:trace contextRef="#ctx0" brushRef="#br0">0 55 16848,'0'0'7751,"74"-4"-6982,-31 3-577,4-3-128,0-2-32,-2-3-1057,-6-4-1921,-6-4-6856</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6.850"/>
    </inkml:context>
    <inkml:brush xml:id="br0">
      <inkml:brushProperty name="width" value="0.025" units="cm"/>
      <inkml:brushProperty name="height" value="0.025" units="cm"/>
    </inkml:brush>
  </inkml:definitions>
  <inkml:trace contextRef="#ctx0" brushRef="#br0">69 1 13132,'0'0'9070,"-7"10"-8248,-2 5-644,1 0 0,0 2 0,1-1 0,1 1-1,0-1 1,1 2 0,1-1 0,1 0-1,-3 32 1,6-48-177,0 1 1,0-1-1,0 0 1,1 1-1,-1-1 0,0 1 1,0-1-1,1 0 0,-1 1 1,1-1-1,-1 0 1,1 1-1,0-1 0,-1 0 1,1 0-1,0 0 0,0 1 1,0-1-1,0 0 0,0 0 1,0 0-1,0-1 1,0 1-1,0 0 0,0 0 1,0 0-1,1-1 0,-1 1 1,0-1-1,1 1 1,-1-1-1,0 1 0,1-1 1,-1 0-1,1 0 0,-1 0 1,0 0-1,1 0 0,-1 0 1,1 0-1,-1 0 1,0 0-1,1-1 0,-1 1 1,0 0-1,1-1 0,1 0 1,11-4-19,1 1 0,-1-2 0,21-11 0,-20 10-82,-5 2-34,1 0 0,-1 1 0,1 0 0,0 0 0,0 1 0,0 1 0,0 0 0,1 0 0,-1 1 0,13 1 0,-23 0 131,0 0-1,0 0 1,0 0 0,1 1-1,-1-1 1,0 0 0,0 1-1,0-1 1,0 0-1,0 1 1,0 0 0,0-1-1,0 1 1,0-1 0,0 1-1,0 0 1,0 0 0,0 0-1,0 0 1,-1-1 0,1 1-1,0 0 1,-1 0 0,1 0-1,0 3 1,0-2 45,-1 0-1,0 0 1,1 0 0,-1 1 0,0-1 0,-1 0 0,1 0 0,0 1-1,-1-1 1,1 0 0,-1 0 0,-1 4 0,-1 1 161,-1 0 1,0 0-1,0 0 1,0 0-1,-1-1 1,-10 12-1,3-8 12,-1 0 0,0-1 0,-1-1-1,0 0 1,0-1 0,0 0 0,-1-1 0,0-1 0,0 0-1,0-1 1,-1-1 0,0-1 0,-24 2 0,40-4-257,-1 0 0,1 1 1,-1-1-1,1 0 0,-1 0 1,1 0-1,0 0 0,-1 0 1,1 0-1,-1 0 0,1 0 1,-1 0-1,1 0 0,-1 0 1,1 0-1,-1 0 0,1-1 1,0 1-1,-1 0 0,1 0 1,-1 0-1,1-1 0,0 1 1,-1 0-1,1 0 0,-1-1 1,1 1-1,0 0 1,-1-1-1,1 1 0,0 0 1,0-1-1,-1 1 0,1-1 1,0 1-1,0 0 0,0-1 1,-1 1-1,1-1 0,0 1 1,0-1-1,0 1 0,0 0 1,0-1-1,0 1 0,0-1 1,0 1-1,0-1 0,0 1 1,0-1-1,0 1 0,0-1 1,1 1-1,-1 0 0,0-1 1,0 1-1,0-1 0,1 1 1,-1-1-1,0 1 0,22-22-3142,47-8-4809,-26 17 1917</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7.198"/>
    </inkml:context>
    <inkml:brush xml:id="br0">
      <inkml:brushProperty name="width" value="0.025" units="cm"/>
      <inkml:brushProperty name="height" value="0.025" units="cm"/>
    </inkml:brush>
  </inkml:definitions>
  <inkml:trace contextRef="#ctx0" brushRef="#br0">220 33 14125,'0'0'3903,"-12"-5"-1309,3 1-2294,0 1 0,-1 0 0,0 1 0,1 0 1,-16-1-1,21 3-265,0 0 0,-1 0 1,1 0-1,0 1 0,-1 0 1,1-1-1,0 2 0,0-1 1,0 0-1,0 1 0,0 0 1,0 0-1,1 0 0,-1 0 1,0 1-1,1 0 0,0-1 1,-6 7-1,4-3 95,-1 0 1,1 0 0,0 1-1,1 0 1,-1 0 0,1 0-1,1 0 1,-1 1 0,1-1-1,1 1 1,-1 0-1,1 0 1,1 0 0,-1 0-1,1 0 1,1 11 0,0-18-126,0 0 0,0 1 1,0-1-1,0 1 0,1-1 1,-1 1-1,1-1 0,-1 0 1,1 1-1,-1-1 0,1 0 1,0 1-1,0-1 0,0 0 0,0 0 1,0 0-1,0 0 0,0 0 1,0 0-1,0 0 0,0 0 1,0 0-1,1 0 0,1 0 1,0 1 8,1-1 1,0 0 0,-1-1 0,1 1-1,0-1 1,-1 1 0,1-1-1,0 0 1,6-1 0,0-1 9,1 0 0,-1 0 0,1-1 0,-1 0 0,0-1 0,11-6 0,-9 3-15,-1-1 0,0 0 0,-1 0 0,0-1 0,0-1 0,-1 0 0,0 0 0,-1 0 0,0-1 0,-1-1 0,0 1 0,0-1 0,-2 0 0,1-1 0,6-24 0,-27 101 379,10-50-328,0 1 0,1 1 1,1-1-1,1 1 0,0-1 0,1 1 0,1-1 0,3 29 0,-3-43-144,0-1-1,0 1 1,0-1-1,0 1 1,0-1-1,1 1 1,-1-1-1,0 0 1,0 1 0,1-1-1,-1 1 1,0-1-1,0 0 1,1 1-1,-1-1 1,1 0-1,-1 1 1,0-1-1,1 0 1,-1 1 0,1-1-1,-1 0 1,0 0-1,1 1 1,-1-1-1,1 0 1,-1 0-1,1 0 1,-1 0-1,1 0 1,-1 0 0,1 0-1,-1 0 1,1 0-1,-1 0 1,1 0-1,-1 0 1,1 0-1,-1 0 1,1 0-1,-1 0 1,0-1 0,1 1-1,-1 0 1,1 0-1,-1-1 1,1 1-1,-1 0 1,0 0-1,1-1 1,0 0-1,18-17-7924,-3-3-2294</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7.525"/>
    </inkml:context>
    <inkml:brush xml:id="br0">
      <inkml:brushProperty name="width" value="0.025" units="cm"/>
      <inkml:brushProperty name="height" value="0.025" units="cm"/>
    </inkml:brush>
  </inkml:definitions>
  <inkml:trace contextRef="#ctx0" brushRef="#br0">75 0 12684,'0'0'17008,"-29"73"-16592,15-38-191,5 1-161,-6-4-32,10-6-32,3-6-417,2-10-928,0-6-801,7-4-1505,8-12-1955,-6-10-7398</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7.888"/>
    </inkml:context>
    <inkml:brush xml:id="br0">
      <inkml:brushProperty name="width" value="0.025" units="cm"/>
      <inkml:brushProperty name="height" value="0.025" units="cm"/>
    </inkml:brush>
  </inkml:definitions>
  <inkml:trace contextRef="#ctx0" brushRef="#br0">139 1 15182,'0'0'10485,"0"12"-9375,-4 20-723,-1 0-1,-2 1 1,-1-2-1,-20 52 1,9-35-1154,-1 4 1275,-14 56 1,24-54-4241,6 2-4723,4-49 1067</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8.285"/>
    </inkml:context>
    <inkml:brush xml:id="br0">
      <inkml:brushProperty name="width" value="0.025" units="cm"/>
      <inkml:brushProperty name="height" value="0.025" units="cm"/>
    </inkml:brush>
  </inkml:definitions>
  <inkml:trace contextRef="#ctx0" brushRef="#br0">0 0 19218,'0'0'7143,"52"29"-13581,-41-28-6054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33.203"/>
    </inkml:context>
    <inkml:brush xml:id="br0">
      <inkml:brushProperty name="width" value="0.025" units="cm"/>
      <inkml:brushProperty name="height" value="0.025" units="cm"/>
    </inkml:brush>
  </inkml:definitions>
  <inkml:trace contextRef="#ctx0" brushRef="#br0">140 0 14798,'0'0'9849,"-4"9"-9342,-4 9-453,1 0-1,0 1 0,2 0 0,-7 38 0,-4 93 76,7-57-54,-2 28 1276,5-253-225,4 118-1179,0 1 0,-1-1 1,-1 1-1,0 0 0,0 0 1,-2 0-1,-9-19 1,4 22-106,8 16-205,3-4 349,0-1 1,1 1 0,-1-1-1,0 1 1,1-1 0,-1 1-1,1-1 1,0 0 0,-1 1-1,1-1 1,0 0 0,0 1-1,0-1 1,0 0 0,0 0-1,0 0 1,0 0 0,0 0-1,1 0 1,0 1 0,3 0-12,0 0 0,0 0 0,0 0 0,0 0 1,1-1-1,-1 0 0,0 0 0,1 0 0,-1-1 1,0 0-1,1 0 0,-1 0 0,1-1 0,-1 1 1,0-1-1,0-1 0,1 1 0,-1-1 0,0 0 0,0 0 1,0 0-1,0-1 0,-1 0 0,1 0 0,-1 0 1,0 0-1,0-1 0,0 1 0,0-1 0,0 0 0,-1 0 1,0-1-1,0 1 0,0-1 0,0 0 0,3-7 1,12-47-5987,-5 26-6</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8.628"/>
    </inkml:context>
    <inkml:brush xml:id="br0">
      <inkml:brushProperty name="width" value="0.025" units="cm"/>
      <inkml:brushProperty name="height" value="0.025" units="cm"/>
    </inkml:brush>
  </inkml:definitions>
  <inkml:trace contextRef="#ctx0" brushRef="#br0">0 63 14382,'0'0'3587,"51"-2"-1921,-22-3-834,5 0 129,4-1-416,1 1-417,3 0-224,-1-4-1442,-1-3-1312,-2-2-4998</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3:59.440"/>
    </inkml:context>
    <inkml:brush xml:id="br0">
      <inkml:brushProperty name="width" value="0.025" units="cm"/>
      <inkml:brushProperty name="height" value="0.025" units="cm"/>
    </inkml:brush>
  </inkml:definitions>
  <inkml:trace contextRef="#ctx0" brushRef="#br0">185 360 14574,'-13'0'1446,"1"0"-1168,-1-1 107,1 1 1,-1 1-1,1 0 0,0 1 1,-20 4-1,28-5-267,1 1 0,-1-1 0,1 1-1,-1 0 1,1-1 0,0 1 0,0 1 0,0-1 0,0 0-1,0 1 1,0 0 0,0-1 0,1 1 0,0 0 0,-1 0-1,1 1 1,0-1 0,1 0 0,-1 1 0,0-1 0,1 1-1,0 0 1,0-1 0,0 1 0,0 6 0,0-6-40,0 0-1,1 0 1,0-1 0,-1 1-1,1 0 1,1 0-1,-1-1 1,1 1 0,-1 0-1,1 0 1,0-1 0,0 1-1,1-1 1,-1 1 0,1-1-1,0 0 1,0 1 0,0-1-1,0 0 1,4 4 0,-3-5-25,0-1 0,0 1 0,0 0 0,0-1 0,0 1 0,1-1 0,-1 0 0,1 0 0,-1 0 0,1-1 0,-1 1 0,1-1 0,-1 0 0,1 0 0,-1 0 0,1 0 0,-1-1 0,1 1 0,-1-1 0,1 0 0,-1 0 1,5-3-1,-2 2-4,0 0 0,0-1 0,-1 0 1,1 0-1,-1-1 0,0 0 0,0 0 1,0 0-1,0 0 0,-1-1 0,0 1 1,0-1-1,0 0 0,0-1 0,3-8 1,-2 5 50,-1 0 1,0 0-1,-1-1 1,0 0-1,-1 1 1,0-1 0,0 0-1,-1 0 1,0-11-1,-1 19-88,0 1-1,0-1 1,0 0-1,0 1 1,0-1-1,0 0 1,-1 1-1,1-1 1,-1 1-1,1-1 0,-1 0 1,0 1-1,1-1 1,-1 1-1,0 0 1,0-1-1,0 1 1,-1-2-1,1 2-13,0 1-1,0-1 0,0 1 1,0-1-1,0 1 1,-1 0-1,1-1 0,0 1 1,0 0-1,0 0 0,0-1 1,0 1-1,0 0 1,-1 0-1,1 0 0,0 1 1,0-1-1,0 0 0,0 0 1,-2 1-1,0 0-9,-1 1 0,1-1-1,-1 1 1,1 0 0,-1 0-1,1 0 1,0 1 0,0-1 0,0 1-1,0 0 1,1 0 0,-1 0-1,1 0 1,-3 4 0,2-2 12,1-1 0,-1 1 0,1 0 0,0 0 0,1 0 0,-1 0 0,1 0 0,0 0 1,0 1-1,1-1 0,-1 0 0,2 7 0,-1-10 8,1 0 1,-1 0 0,1 0-1,0 0 1,-1-1 0,1 1-1,0 0 1,1 0-1,-1 0 1,0-1 0,0 1-1,1 0 1,-1-1-1,1 1 1,-1-1 0,1 0-1,0 0 1,-1 1-1,1-1 1,0 0 0,0 0-1,0-1 1,0 1-1,0 0 1,0-1 0,0 1-1,0-1 1,0 1-1,0-1 1,0 0 0,0 0-1,0 0 1,3-1 0,5 1 3,0-1 1,0 0 0,0-1 0,0 0 0,-1-1 0,1 0 0,0 0 0,-1-1 0,0-1 0,0 1 0,0-1 0,-1-1 0,13-10 0,-10 8-67,-1-1-1,-1 0 1,1 0-1,-1-1 1,-1 0-1,0-1 1,0 0-1,-1-1 1,10-22-1,-13 14-75,-16 25-179,-17 27 113,20-15 317,2-1-1,-11 33 1,16-41-56,-1-1-1,2 1 1,-1 0 0,1 0 0,0-1-1,1 1 1,0 0 0,0 0-1,2 9 1,-1-15-37,-1 0 0,1-1 1,0 1-1,-1-1 0,1 1 0,0-1 0,0 1 0,0-1 1,0 0-1,0 0 0,0 1 0,0-1 0,1 0 0,-1 0 1,0 0-1,1 0 0,-1 0 0,1 0 0,-1-1 0,1 1 1,-1 0-1,1-1 0,0 0 0,-1 1 0,1-1 0,0 0 0,-1 1 1,1-1-1,0 0 0,-1 0 0,1 0 0,0-1 0,-1 1 1,1 0-1,0-1 0,-1 1 0,4-2 0,2 0 20,0 0 0,0-1-1,0 0 1,0 0 0,-1-1 0,1 1-1,6-7 1,8-9-239,-2 0-1,0-2 1,-1 0-1,-1-2 1,-1 0-1,-2 0 1,24-49-1,-47 113 47,5-13 258,2-18-88,-4 11 176,2-1 0,0 1 0,1 0 0,0 26 0,3-46-185,0 1 0,0-1 0,0 0 0,0 1 0,0-1 0,0 0-1,0 1 1,1-1 0,-1 0 0,0 0 0,1 1 0,-1-1 0,1 0-1,0 0 1,-1 0 0,1 0 0,0 1 0,0-1 0,0 0 0,-1 0-1,1-1 1,0 1 0,0 0 0,0 0 0,1 0 0,-1-1 0,1 2 0,1-2 4,-1 1 0,0-1 1,1 0-1,-1 0 0,1 0 1,-1 0-1,1 0 0,-1-1 1,1 1-1,-1-1 1,0 1-1,1-1 0,2-1 1,5-3 10,1 0 1,-2 0-1,1-1 1,-1-1-1,12-9 1,1-5-78,-1-2-1,-1 0 1,-1-1 0,-1-1 0,26-47 0,-22 27-273,-2-1 0,24-83 0,-33 100 201,-7 24 53,-6 19-8,-40 125 25,-2 7 491,43-143-425,-17 109 366,16-103-367,2 0-1,-1-1 0,1 1 1,1 0-1,0-1 0,0 1 1,0-1-1,1 1 0,1-1 1,5 15-1,-8-22-23,1 1 1,0-1-1,-1 1 0,1-1 1,0 1-1,0-1 0,0 1 0,0-1 1,0 0-1,1 1 0,-1-1 1,0 0-1,1 0 0,-1 0 0,0 0 1,1 0-1,-1 0 0,1-1 1,0 1-1,-1 0 0,1-1 0,0 1 1,-1-1-1,1 0 0,0 1 1,-1-1-1,1 0 0,0 0 0,0 0 1,-1 0-1,1 0 0,2-1 1,-2 0-97,-1 0 1,1 0-1,-1-1 1,0 1 0,1 0-1,-1-1 1,0 1 0,0 0-1,0-1 1,0 0-1,0 1 1,0-1 0,0 1-1,-1-1 1,1 0 0,0 0-1,-1 1 1,0-1-1,1 0 1,-1 0 0,0 0-1,0 0 1,0 1-1,0-1 1,0 0 0,0 0-1,-1 0 1,1 1 0,-1-1-1,0-3 1,-6-9-563,0 0 1,0 0-1,-1 1 1,-1 0-1,-1 0 0,1 1 1,-2 0-1,-17-15 1,-3-7-1197,10 11 907,-27-32 578,20 15 4071,28 40-3586,0 0 1,0 0-1,0-1 1,0 1-1,0 0 1,0 0-1,0 0 0,0-1 1,0 1-1,0 0 1,0 0-1,0 0 1,0-1-1,0 1 1,0 0-1,0 0 1,0 0-1,0 0 1,0-1-1,1 1 1,-1 0-1,0 0 0,0 0 1,0 0-1,0 0 1,0-1-1,1 1 1,-1 0-1,0 0 1,0 0-1,0 0 1,0 0-1,1 0 1,-1 0-1,0 0 1,0-1-1,0 1 1,0 0-1,1 0 0,-1 0 1,0 0-1,0 0 1,0 0-1,1 0 1,-1 0-1,0 0 1,19-2 1217,21 3-1100,35 6 180,-6 1-2064,-23-6-4155,-17-2-4166</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0.336"/>
    </inkml:context>
    <inkml:brush xml:id="br0">
      <inkml:brushProperty name="width" value="0.025" units="cm"/>
      <inkml:brushProperty name="height" value="0.025" units="cm"/>
    </inkml:brush>
  </inkml:definitions>
  <inkml:trace contextRef="#ctx0" brushRef="#br0">248 98 6246,'2'-5'983,"0"-1"0,-1 0 0,1 0 0,-1-1 0,-1 1-1,1 0 1,-1 0 0,0 0 0,-1-1 0,0-6 0,0 11-814,1 1-1,0 0 1,-1 0 0,1-1-1,-1 1 1,1 0 0,-1 0-1,0 0 1,0 0 0,1 0-1,-1 0 1,0 0 0,0 0-1,0 0 1,0 0 0,0 1-1,0-1 1,0 0 0,0 1-1,0-1 1,-2 0 0,0 0-35,0 1 0,0 0 1,1 0-1,-1 0 1,0 0-1,1 0 0,-1 1 1,1-1-1,-1 1 0,0 0 1,1 0-1,-1 0 0,1 0 1,-5 2-1,-5 5 106,0 0 0,1 0 0,0 1 0,1 0 0,0 1 0,0 0 0,1 1 0,-13 19 0,8-10-34,1 1-1,1 0 0,1 1 1,-10 30-1,18-44-140,0 1-1,1-1 0,0 1 0,0 14 1,1-22-60,1 0 0,0 1 0,0-1 0,0 1 1,0-1-1,0 1 0,0-1 0,0 1 0,1-1 0,-1 1 0,0-1 1,1 0-1,-1 1 0,1-1 0,0 0 0,-1 1 0,1-1 0,0 0 1,0 0-1,0 0 0,0 1 0,0-1 0,0 0 0,0 0 0,0 0 1,0-1-1,1 1 0,-1 0 0,0 0 0,0-1 0,1 1 0,-1-1 1,3 2-1,9-1-171,0 0 1,0-1-1,0 0 1,0-1 0,0 0-1,0-1 1,0 0-1,-1-2 1,23-7-1,38-21-3635,-8-7-3427,-19 8-1591</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0.697"/>
    </inkml:context>
    <inkml:brush xml:id="br0">
      <inkml:brushProperty name="width" value="0.025" units="cm"/>
      <inkml:brushProperty name="height" value="0.025" units="cm"/>
    </inkml:brush>
  </inkml:definitions>
  <inkml:trace contextRef="#ctx0" brushRef="#br0">170 0 13261,'0'0'7313,"-8"2"-6224,5-2-1021,0 1-1,0 0 1,0 0-1,0 0 1,0 0-1,0 0 1,1 1-1,-1-1 1,0 1-1,1 0 0,-1 0 1,1 0-1,0 0 1,0 0-1,-3 3 1,1 2 153,-1 0 1,1 1-1,0-1 0,1 1 0,-5 14 1,-12 35 782,3 0 1,2 2-1,2 0 1,3 0-1,-3 95 1,13-152-997,0 0 0,-1 0 0,1 0 0,0 0 0,0 0 0,1 0 0,-1 0 0,0 0 0,1 1 0,-1-1 0,1 0 0,0-1 0,0 1 0,0 0 1,0 0-1,0 0 0,0 0 0,0-1 0,0 1 0,1 0 0,-1-1 0,1 1 0,-1-1 0,1 0 0,0 1 0,-1-1 0,1 0 0,0 0 0,0 0 0,0 0 0,0-1 0,0 1 0,0 0 0,0-1 0,2 1 0,-1-1-113,1 0 0,-1-1 0,1 1-1,-1-1 1,1 1 0,-1-1-1,0 0 1,0-1 0,1 1-1,-1 0 1,0-1 0,0 0-1,0 0 1,0 0 0,-1 0 0,1 0-1,0-1 1,-1 1 0,0-1-1,4-4 1,-2 1-711,0 0-1,0 0 1,-1-1 0,0 1 0,0-1-1,1-7 1,6-25-6853,-2 9-3601</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1.328"/>
    </inkml:context>
    <inkml:brush xml:id="br0">
      <inkml:brushProperty name="width" value="0.025" units="cm"/>
      <inkml:brushProperty name="height" value="0.025" units="cm"/>
    </inkml:brush>
  </inkml:definitions>
  <inkml:trace contextRef="#ctx0" brushRef="#br0">148 86 9129,'0'0'15374,"-3"-3"-15080,2 2-288,1 0 1,-1 1 0,0-1-1,1 1 1,-1-1 0,0 1-1,0-1 1,0 1 0,1 0-1,-1-1 1,0 1 0,0 0-1,0 0 1,0 0-1,0-1 1,1 1 0,-1 0-1,0 0 1,0 0 0,0 0-1,0 1 1,0-1 0,0 0-1,1 0 1,-1 0-1,0 1 1,0-1 0,0 0-1,0 1 1,1-1 0,-1 1-1,0-1 1,1 1 0,-2 0-1,-34 35 382,20-15-52,1 2 0,-12 23 0,23-39-208,0 1 0,1 0 0,0 0-1,-3 12 1,6-19-117,0 0-1,-1 0 0,1 0 1,0 0-1,0 1 0,0-1 1,0 0-1,0 0 0,0 0 1,0 0-1,0 0 0,0 1 1,0-1-1,1 0 0,-1 0 1,0 0-1,1 0 0,-1 0 1,1 0-1,-1 0 0,1 0 1,0 0-1,-1 0 0,1 0 1,0 0-1,0-1 0,0 1 0,0 0 1,-1 0-1,1-1 0,0 1 1,0-1-1,0 1 0,0-1 1,1 1-1,-1-1 0,0 1 1,0-1-1,0 0 0,0 0 1,2 1-1,7-1-22,-1-1 0,0 0-1,0 0 1,0 0 0,0-1 0,0-1 0,0 1-1,-1-1 1,1-1 0,-1 0 0,0 0-1,0 0 1,0-1 0,0-1 0,-1 1 0,0-1-1,0 0 1,0-1 0,6-8 0,-1 1-23,0-1-1,0 0 1,-2 0 0,0-1 0,-1-1 0,0 1 0,-2-1 0,10-28-1,-16 41 23,0 0 0,-1 0 0,1 0 0,-1 1 0,1-1 0,-1 0 0,0 0 0,-1-5 0,1 8 11,0 1 1,0 0-1,0 0 0,0 0 0,0 0 1,0-1-1,0 1 0,-1 0 1,1 0-1,0 0 0,0-1 0,0 1 1,0 0-1,0 0 0,0 0 1,0 0-1,0-1 0,-1 1 0,1 0 1,0 0-1,0 0 0,0 0 1,0 0-1,-1 0 0,1 0 0,0 0 1,0-1-1,0 1 0,0 0 0,-1 0 1,1 0-1,0 0 0,0 0 1,0 0-1,-1 0 0,1 0 0,0 0 1,0 0-1,0 0 0,-1 0 1,1 0-1,0 0 0,0 0 0,0 0 1,-1 1-1,1-1 0,-14 17-34,3 2 90,2 0-1,-11 27 1,18-41 26,0 0 0,1 1-1,-1-1 1,1 1-1,0-1 1,1 1 0,-1 0-1,1-1 1,0 1-1,0 0 1,1-1 0,0 1-1,0 0 1,2 6 0,-2-10-36,1-1 1,-1 1 0,1-1 0,0 1 0,-1-1 0,1 0-1,0 0 1,-1 0 0,1 0 0,0 0 0,0 0 0,0 0-1,0-1 1,0 1 0,0-1 0,0 1 0,0-1 0,0 0 0,1 0-1,-1 0 1,0 0 0,0 0 0,0 0 0,4-2 0,3 1 40,1 0 0,0-1 1,-1 0-1,11-5 1,-4 0-98,0-1 0,-1-1 0,0 0 1,0-1-1,16-14 0,-23 17-57,-1 0 1,0 0-1,0 0 0,0-1 0,-1 0 0,0 0 0,-1-1 1,0 1-1,0-1 0,5-14 0,-12 18-172,-7 13 107,-10 14 61,13-14 163,0 1 0,0 0 1,1 0-1,0 0 1,1 0-1,0 1 0,1-1 1,0 1-1,0 0 0,1 0 1,0 0-1,0 19 0,2-28-68,0 0 0,1 0 0,-1 0-1,1 0 1,-1 0 0,1 0 0,0 0 0,-1 0 0,1 0-1,0 0 1,0 0 0,-1-1 0,1 1 0,0 0-1,0-1 1,0 1 0,0 0 0,0-1 0,0 1-1,0-1 1,0 1 0,0-1 0,0 0 0,0 0-1,0 1 1,1-1 0,-1 0 0,0 0 0,0 0 0,0 0-1,0 0 1,0 0 0,0 0 0,1-1 0,1 0-1,44-9 305,-30 1-354,0 0 1,-1-1-1,0 0 1,0-2-1,18-17 1,-24 20-95,0 0-1,-1-1 1,0-1 0,0 0-1,-1 0 1,-1 0 0,0-1 0,7-15-1,-74 131-405,41-46 695,19-57-304,-1 0-1,1 1 1,-1-1-1,1 1 1,0-1-1,-1 1 1,1-1-1,0 0 0,0 1 1,0-1-1,0 1 1,0-1-1,0 1 1,1-1-1,-1 1 1,1-1-1,-1 1 0,0-1 1,1 0-1,0 1 1,-1-1-1,1 0 1,0 0-1,0 1 1,0-1-1,0 0 0,0 0 1,0 0-1,0 0 1,0 0-1,0 0 1,0 0-1,1-1 1,-1 1-1,0 0 0,3 0 1,2 0-1034,0 0 1,-1-1 0,1 0-1,0 0 1,-1-1-1,1 0 1,8-2-1,15-11-6863</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1.660"/>
    </inkml:context>
    <inkml:brush xml:id="br0">
      <inkml:brushProperty name="width" value="0.025" units="cm"/>
      <inkml:brushProperty name="height" value="0.025" units="cm"/>
    </inkml:brush>
  </inkml:definitions>
  <inkml:trace contextRef="#ctx0" brushRef="#br0">144 1 13068,'0'0'10800,"-11"8"-10186,7-6-524,-53 46 626,54-46-703,0 1-1,1-1 1,0 1 0,-1-1-1,1 1 1,0 0-1,0 0 1,0 0 0,1 0-1,-1 0 1,1 1-1,0-1 1,0 0 0,0 1-1,0-1 1,1 0 0,-1 1-1,1-1 1,0 1-1,0-1 1,0 6 0,1-8-20,0 0 0,0 1 0,0-1 1,-1 0-1,1 0 0,1 0 0,-1 0 1,0 0-1,0 0 0,0 0 0,0 0 1,1-1-1,-1 1 0,0 0 0,1-1 1,-1 1-1,1-1 0,1 1 1,35 7-440,-21-4 48,-4-1 55,-5-2 199,0 1 0,0 0 0,-1 1 0,1-1 0,-1 1 0,1 1 0,-1-1 0,0 1 0,0 1 0,6 4 0,-12-8 197,-1-1 0,0 1 0,1 0 0,-1-1 1,1 1-1,-1 0 0,0-1 0,1 1 0,-1 0 0,0 0 0,0-1 1,0 1-1,0 0 0,0 0 0,0-1 0,0 1 0,0 0 1,0 0-1,0 0 0,0-1 0,0 1 0,0 0 0,0-1 0,-1 1 1,1 0-1,0 0 0,-1-1 0,1 1 0,0 0 0,-1-1 1,1 1-1,-1-1 0,1 1 0,-1 0 0,0-1 0,1 1 0,-1-1 1,1 0-1,-1 1 0,0-1 0,1 1 0,-1-1 0,0 0 1,0 1-1,-38 16 1247,34-16-1229,4 0-55,-81 25 1039,74-24-1140,0 0 1,0-1-1,0 1 1,0-2-1,0 1 1,0-1-1,0 0 1,-11-3-1,18 3-91,1 0 0,0-1 0,-1 1-1,1-1 1,0 1 0,0 0 0,-1-1 0,1 1 0,0-1-1,0 1 1,0-1 0,0 1 0,-1-1 0,1 1 0,0-1-1,0 1 1,0-1 0,0 1 0,0-1 0,0 1 0,1-1 0,-1 1-1,0-1 1,0 1 0,0-1 0,0 1 0,1-1 0,-1 1-1,0-1 1,0 1 0,1 0 0,-1-1 0,0 1 0,1-1 0,-1 1-1,0 0 1,2-1 0,10-17-5883,6-2-5430</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2.431"/>
    </inkml:context>
    <inkml:brush xml:id="br0">
      <inkml:brushProperty name="width" value="0.025" units="cm"/>
      <inkml:brushProperty name="height" value="0.025" units="cm"/>
    </inkml:brush>
  </inkml:definitions>
  <inkml:trace contextRef="#ctx0" brushRef="#br0">0 266 14862,'0'0'6625,"12"-6"-5360,1-1-878,135-80 1877,-135 78-2163,1-1 0,-1-1 0,-1 1 0,0-2 0,-1 0 0,0 0 1,0-1-1,15-25 0,-25 36-63,-1 1 1,1-1-1,0 1 0,0-1 1,-1 1-1,1-1 0,-1 1 1,1-1-1,-1 0 1,0 1-1,1-1 0,-1 0 1,0 1-1,0-1 0,0 0 1,0 1-1,-1-3 1,1 3-19,-1 1 1,1-1-1,-1 1 1,1-1-1,-1 1 1,1-1-1,-1 1 1,0-1-1,1 1 1,-1 0-1,0-1 1,1 1-1,-1 0 1,0-1-1,1 1 1,-1 0-1,0 0 1,1 0-1,-1 0 1,0 0-1,1 0 1,-1 0-1,0 0 1,0 0-1,1 0 1,-2 0-1,-4 1 0,1 0 1,-1 1-1,0 0 0,1 0 0,0 0 0,-1 0 0,1 1 0,-5 4 0,-12 8 21,1 1-1,0 1 0,-32 36 0,45-44-9,1 0 0,0 0 0,0 1 1,1 0-1,0 0 0,1 0 0,0 1 0,1 0 0,0 0 0,1 0 0,-3 16 0,6-25-31,-1 0 0,1 1 0,0-1 0,0 0 0,0 1-1,0-1 1,1 1 0,-1-1 0,1 0 0,-1 1 0,1-1 0,0 0 0,0 0-1,0 1 1,0-1 0,0 0 0,0 0 0,1 0 0,-1 0 0,1-1 0,-1 1 0,4 3-1,-1-3 3,1 1 0,-1 0 0,0-1-1,1 0 1,0 0 0,-1-1-1,1 1 1,0-1 0,0 0-1,8 1 1,5-1-273,0-1-1,0 0 1,0-2 0,0 0-1,23-5 1,17-13-3170,-23 2-2183,-3-9-6462</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3.207"/>
    </inkml:context>
    <inkml:brush xml:id="br0">
      <inkml:brushProperty name="width" value="0.025" units="cm"/>
      <inkml:brushProperty name="height" value="0.025" units="cm"/>
    </inkml:brush>
  </inkml:definitions>
  <inkml:trace contextRef="#ctx0" brushRef="#br0">40 67 12524,'0'0'8733,"-6"10"-7692,1-3-925,1 1 0,0 0-1,0 0 1,1 0-1,0 1 1,0-1-1,1 1 1,0-1-1,1 1 1,0 0-1,0 0 1,1 0-1,0 10 1,1-18-129,-1 0-1,1 0 1,-1 0 0,1 0-1,-1 0 1,1 0 0,0 0-1,-1 0 1,1 0-1,0 0 1,0 0 0,-1 0-1,1-1 1,0 1 0,0 0-1,0-1 1,0 1 0,0-1-1,0 1 1,0-1 0,1 1-1,-1-1 1,0 0 0,0 1-1,0-1 1,0 0 0,0 0-1,1 0 1,-1 0-1,0 0 1,0 0 0,0 0-1,0 0 1,1-1 0,-1 1-1,0 0 1,0-1 0,0 1-1,0-1 1,0 1 0,2-2-1,46-23-407,-21 3-312,-1-2-1,-1-1 1,-1-1 0,-2-1 0,30-43 0,-63 85 1059,1 1-1,1 0 1,0 1-1,1 0 1,1 0 0,1 0-1,0 1 1,-3 30 0,8-47-387,0-1 1,-1 1-1,1-1 1,1 0-1,-1 1 1,0-1 0,0 1-1,0-1 1,0 0-1,0 1 1,0-1-1,0 1 1,0-1 0,1 0-1,-1 1 1,0-1-1,0 0 1,0 1-1,1-1 1,-1 0-1,0 1 1,1-1 0,-1 0-1,0 0 1,0 1-1,1-1 1,-1 0-1,1 0 1,-1 0 0,0 1-1,1-1 1,-1 0-1,0 0 1,1 0-1,-1 0 1,1 0 0,-1 0-1,0 0 1,1 0-1,-1 0 1,1 0-1,-1 0 1,0 0-1,1 0 1,-1 0 0,1 0-1,-1 0 1,0-1-1,1 1 1,-1 0-1,0 0 1,1-1 0,0 1-165,18-4-6090</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3.949"/>
    </inkml:context>
    <inkml:brush xml:id="br0">
      <inkml:brushProperty name="width" value="0.025" units="cm"/>
      <inkml:brushProperty name="height" value="0.025" units="cm"/>
    </inkml:brush>
  </inkml:definitions>
  <inkml:trace contextRef="#ctx0" brushRef="#br0">0 1 19699,'0'0'2861,"1"9"-1494,-2 6-883,2 40 1155,-1-52-1541,0 1 1,1 0 0,-1-1-1,1 1 1,0-1 0,0 1-1,0-1 1,0 0 0,1 1-1,-1-1 1,1 0 0,3 4 0,-4-6-84,1 0 0,0 0 0,0 0 0,-1 0 0,1 0 0,0 0 0,0 0 0,0-1 0,0 1 0,0-1 0,0 1 0,0-1 0,1 0 0,-1 0 1,0 0-1,0 0 0,0 0 0,0 0 0,0-1 0,0 1 0,0-1 0,0 1 0,0-1 0,0 0 0,0 0 0,0 0 0,-1 0 0,1 0 0,0 0 1,-1 0-1,1-1 0,1-1 0,8-5-114,-1 0 0,-1-1 0,13-14 0,-12 9-300,12-13-506,-17 25 34,-8 18-477,-26 43-488,2-6-2975,14-18-2267</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5.330"/>
    </inkml:context>
    <inkml:brush xml:id="br0">
      <inkml:brushProperty name="width" value="0.025" units="cm"/>
      <inkml:brushProperty name="height" value="0.025" units="cm"/>
    </inkml:brush>
  </inkml:definitions>
  <inkml:trace contextRef="#ctx0" brushRef="#br0">129 344 10250,'0'0'5263,"-9"1"-3752,3 1-1389,1 0-1,-1 0 1,0 0-1,0 0 1,1 1-1,-1 0 1,1 0-1,0 1 1,0-1-1,0 1 1,0 0-1,1 1 1,0-1-1,0 1 1,0 0-1,0 0 1,1 0-1,0 0 1,0 0-1,-5 12 1,6-13-69,0 0 32,0-1 0,0 1 0,0 0 0,1 0 0,-1 0 0,1 0 0,0 0 0,0 0 0,0 0 0,1 0 1,0 0-1,-1 0 0,2 5 0,0-9-72,0 1 0,0-1 0,0 1 1,0-1-1,0 0 0,0 0 0,1 1 1,-1-1-1,0 0 0,0 0 0,0 0 1,1 0-1,-1 0 0,0 0 0,0-1 1,0 1-1,0 0 0,0 0 0,1-1 0,-1 1 1,0-1-1,0 1 0,0-1 0,1 0 1,8-6 14,0 1 0,0-2 1,-1 1-1,0-1 0,-1 0 0,0-1 1,0 0-1,12-19 0,-4 5-150,-2-1 0,20-45 0,-31 61 157,0 0 1,0 0 0,0-1 0,-1 0 0,-1 1 0,0-1 0,0 0 0,0 1 0,-1-1 0,-2-15 0,2 24-19,0-1 1,0 0-1,0 0 1,0 0-1,0 1 1,0-1 0,-1 0-1,1 0 1,0 1-1,-1-1 1,1 0-1,-1 0 1,1 1 0,0-1-1,-1 0 1,0 1-1,1-1 1,-1 1 0,1-1-1,-1 1 1,0-1-1,1 1 1,-1-1-1,0 1 1,1 0 0,-1-1-1,0 1 1,0 0-1,1-1 1,-1 1-1,0 0 1,0 0 0,0 0-1,1 0 1,-1 0-1,0 0 1,0 0-1,0 0 1,1 0 0,-1 0-1,0 0 1,0 1-1,0-1 1,1 0-1,-1 1 1,0-1 0,0 0-1,1 1 1,-1-1-1,0 1 1,1-1-1,-1 1 1,1-1 0,-2 2-1,-2 1 71,0 0-1,-1 0 0,1 0 1,0 1-1,1-1 0,-1 1 1,-4 6-1,1 4 67,0 1 0,0 0 0,2 0 0,-8 30 0,11-39-124,1 1-1,0-1 1,0 1-1,0 0 1,1 0-1,0-1 0,0 1 1,1 0-1,0 0 1,0-1-1,0 1 1,1-1-1,0 1 1,4 7-1,-4-11-24,0 0 0,0-1 0,1 1 1,-1-1-1,1 0 0,-1 0 0,1 0 0,0 0 0,0 0 1,0 0-1,0-1 0,0 0 0,0 1 0,0-1 0,1 0 1,-1 0-1,0-1 0,1 1 0,-1-1 0,1 0 0,-1 0 1,0 0-1,1 0 0,-1 0 0,1-1 0,-1 1 0,0-1 0,1 0 1,5-3-1,3 0 22,0 0-1,-1-1 1,0-1 0,0 0-1,0 0 1,18-15 0,-14 7-91,0-1 1,-1 0 0,-1 0 0,0-2-1,-1 0 1,-1 0 0,0-1 0,9-23-1,-13 27 49,-2-1 0,0 0 0,0-1-1,-1 1 1,-1-1 0,-1 1-1,0-1 1,-1 0 0,-1 0 0,0 0-1,-3-17 1,3 32 16,0 0 0,-1 1 0,1-1 0,0 0 0,0 0 0,0 1 0,0-1 0,-1 0 0,1 1 0,0-1 1,-1 1-1,1-1 0,0 0 0,-1 1 0,1-1 0,-1 1 0,1-1 0,-1 1 0,1-1 0,-1 1 0,1-1 0,-1 1 0,0 0 0,1-1 0,-1 1 0,0 0 0,1 0 0,-1-1 0,0 1 0,1 0 1,-1 0-1,0 0 0,1 0 0,-1 0 0,0 0 0,1 0 0,-1 0 0,0 0 0,0 0 0,1 0 0,-1 0 0,0 0 0,1 1 0,-1-1 0,0 0 0,1 1 0,-1-1 0,1 0 0,-1 1 0,0-1 1,1 1-1,-1-1 0,1 0 0,-1 1 0,1 0 0,0-1 0,-1 1 0,1-1 0,-1 1 0,1-1 0,0 1 0,-1 0 0,1-1 0,0 1 0,0 1 0,-13 30 43,2 1 0,2 0-1,1 1 1,-7 64-1,10-63 6,-2 15 413,-1 84 0,8-114-351,1 1 0,1-1 1,1 1-1,1-1 1,1 0-1,15 38 0,-12-40-141,0 1 0,-1 0 0,-1 0 0,0 1 0,-2-1 0,0 1 0,-2 0-1,0 0 1,-1 1 0,-2 25 0,1-42 34,-1-1 0,0 1 0,0-1 0,0 1 0,-1-1 0,1 1 0,-1-1 0,1 0 0,-1 0 0,0 0 0,-1 0 0,1 0 0,0 0 0,-1-1 0,1 1 0,-1-1 0,0 1 0,0-1 0,0 0 0,0 0 0,0-1 0,-1 1 0,1 0-1,-1-1 1,1 0 0,-6 1 0,6-1 33,0-1 0,0 1 0,0-1 0,0 0 0,0 0 0,-1 0 0,1-1-1,0 1 1,0-1 0,0 0 0,0 1 0,1-1 0,-1-1 0,0 1-1,0 0 1,0-1 0,1 1 0,-1-1 0,1 0 0,-1 0 0,1 0 0,0 0-1,0 0 1,0-1 0,0 1 0,0 0 0,0-1 0,1 0 0,-1 1 0,1-1-1,0 0 1,-1-3 0,-5-16 52,0-1 0,2 1 0,1-1 0,1-1 0,1 1 0,1 0 0,3-42 1,-1 46-103,2 0 0,0 0 1,1 0-1,1 0 1,1 1-1,0 0 1,1 0-1,1 1 1,19-31-1,-24 44 2,0-1-1,1 1 1,0 0-1,0 0 1,0 0-1,0 1 0,1-1 1,-1 1-1,1 0 1,0 1-1,0-1 1,5-2-1,3 1-894,0 1 0,1 0 0,19-2 0,7 0-4619,5-4-5264</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33.561"/>
    </inkml:context>
    <inkml:brush xml:id="br0">
      <inkml:brushProperty name="width" value="0.025" units="cm"/>
      <inkml:brushProperty name="height" value="0.025" units="cm"/>
    </inkml:brush>
  </inkml:definitions>
  <inkml:trace contextRef="#ctx0" brushRef="#br0">48 1 6790,'0'0'13581,"-7"10"-11750,2-3-1591,0 0-1,1 0 1,0 1-1,0-1 0,1 1 1,0 0-1,0 0 1,1 0-1,0 0 0,0 1 1,1-1-1,-1 12 1,1 22-164,1 47-16,1-80-378,0-1 1,0 0-1,1 0 0,0 0 1,0-1-1,0 1 0,1 0 1,5 9-1,-7-16 114,0 0 0,-1 0 0,1-1 0,0 1-1,0 0 1,0 0 0,0 0 0,-1-1 0,1 1 0,0-1 0,0 1-1,0 0 1,1-1 0,-1 0 0,0 1 0,0-1 0,0 0 0,2 1 0,23-1-7369,1-6-2703</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5.684"/>
    </inkml:context>
    <inkml:brush xml:id="br0">
      <inkml:brushProperty name="width" value="0.025" units="cm"/>
      <inkml:brushProperty name="height" value="0.025" units="cm"/>
    </inkml:brush>
  </inkml:definitions>
  <inkml:trace contextRef="#ctx0" brushRef="#br0">1 0 3299</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6.215"/>
    </inkml:context>
    <inkml:brush xml:id="br0">
      <inkml:brushProperty name="width" value="0.025" units="cm"/>
      <inkml:brushProperty name="height" value="0.025" units="cm"/>
    </inkml:brush>
  </inkml:definitions>
  <inkml:trace contextRef="#ctx0" brushRef="#br0">96 15 9097,'0'0'3491,"-1"9"-320,-4 42-690,-2 0 1,-27 95-1,17-83-1711,-12 92 0,29-154-761,-1 0-1,1-1 0,0 1 0,-1 0 1,1 0-1,0-1 0,0 1 1,0 0-1,0 0 0,0 0 0,0-1 1,0 1-1,0 0 0,0 0 0,0-1 1,0 1-1,0 0 0,1 0 0,-1-1 1,0 1-1,1 0 0,-1 0 1,0-1-1,1 1 0,-1 0 0,1-1 1,-1 1-1,1-1 0,-1 1 0,2 0 1,16-16 144,17-41-114,-23 26-213,-1-2 1,-2 1-1,-1-1 1,-1-1-1,-2 1 1,-1-1-1,-2 0 1,-1 0-1,-4-40 1,-7 89 210,6 6 29,2 1 0,0 0 0,1-1 0,1 1-1,5 35 1,-4-53-22,0 0-1,0 0 0,1 0 1,-1 0-1,1-1 1,0 1-1,1-1 0,-1 1 1,1-1-1,0 0 1,0 0-1,0 0 1,0 0-1,1 0 0,0-1 1,-1 0-1,1 0 1,1 0-1,-1 0 0,0 0 1,1-1-1,-1 0 1,1 0-1,0 0 0,-1-1 1,1 1-1,0-1 1,0 0-1,0-1 0,0 1 1,0-1-1,0 0 1,0 0-1,0 0 0,0-1 1,0 0-1,0 0 1,0 0-1,0-1 0,0 1 1,-1-1-1,1 0 1,0-1-1,-1 1 0,7-6 1,0 0-67,0-1 1,-1-1-1,-1 1 1,1-1-1,-1-1 1,-1 0-1,0 0 1,-1-1-1,0 0 1,-1 0-1,0-1 1,-1 1-1,0-1 1,-1 0-1,0-1 1,-1 1-1,-1-1 1,0 1-1,-1-1 1,-1 0-1,0 0 0,-3-22 1,3 33 16,-1 0 0,1 0 0,-1 0 0,0 0 0,0 1 0,0-1 0,0 0 0,-1 1 0,1-1 0,-1 1 0,0 0 1,-3-4-1,4 5 4,1 0 1,-1 1 0,0-1-1,1 1 1,-1 0 0,0-1 0,0 1-1,0-1 1,1 1 0,-1 0 0,0 0-1,0 0 1,0-1 0,0 1-1,0 0 1,1 0 0,-1 0 0,0 0-1,0 0 1,0 1 0,0-1-1,0 0 1,0 0 0,1 1 0,-1-1-1,0 0 1,0 1 0,0-1-1,1 1 1,-1-1 0,0 1 0,1-1-1,-1 1 1,0-1 0,1 1 0,-1 0-1,1-1 1,-1 1 0,1 0-1,-1-1 1,1 1 0,-1 0 0,1 0-1,0 0 1,-1-1 0,1 1-1,0 2 1,-8 13 53,2 0 0,0 1-1,1 0 1,1 0 0,-4 30 0,-4 94 43,11-123-89,0-4 76,0 0 0,1 1 0,0-1-1,1 1 1,1-1 0,4 14 0,-5-25-68,0 0 0,0 0-1,0 0 1,1 0 0,-1-1-1,1 1 1,0 0 0,0-1 0,0 0-1,0 1 1,0-1 0,0 0 0,1 0-1,-1 0 1,1 0 0,-1-1 0,1 1-1,0-1 1,0 1 0,-1-1 0,1 0-1,0 0 1,0 0 0,0-1 0,1 1-1,-1-1 1,0 1 0,0-1 0,0 0-1,0-1 1,0 1 0,0 0 0,5-2-1,3 0-25,-1-1-1,0 0 1,0-1-1,0 0 1,-1 0-1,1-1 1,-1-1-1,0 1 1,-1-1-1,1-1 0,12-12 1,-10 8-14,-1 1 0,0-1 0,0-1 0,-2 0 0,1 0 0,-1-1 0,11-25 1,-14 9 68,-5 29-27,0 0 0,0-1-1,0 1 1,0-1-1,0 1 1,0 0 0,-1-1-1,1 1 1,0-1-1,0 1 1,0 0 0,-1-1-1,1 1 1,0 0 0,0-1-1,-1 1 1,1 0-1,0 0 1,-1-1 0,1 1-1,0 0 1,-1 0-1,1-1 1,-1 1 0,1 0-1,0 0 1,-1 0-1,1 0 1,-1 0 0,1 0-1,0 0 1,-2 0-1,-1 0 34,1 1 0,-1 0-1,0 0 1,0 0-1,1 0 1,-1 0-1,0 1 1,1-1-1,-1 1 1,1 0-1,0 0 1,0 0-1,0 0 1,-3 2-1,-4 6-10,1-1 0,0 1 0,0 0-1,0 1 1,2 0 0,-1 0 0,1 0 0,1 1-1,0 0 1,1 0 0,-5 19 0,9-30-52,0 1 1,0 0-1,0-1 1,0 1-1,0 0 1,1-1 0,-1 1-1,0-1 1,1 1-1,-1-1 1,1 1-1,0-1 1,0 1-1,-1-1 1,1 1-1,0-1 1,0 0-1,0 1 1,0-1-1,0 0 1,1 0-1,-1 0 1,0 0-1,0 0 1,1 0-1,-1 0 1,1 0-1,-1-1 1,1 1-1,-1-1 1,1 1 0,-1-1-1,1 1 1,0-1-1,-1 0 1,1 0-1,-1 1 1,1-1-1,0 0 1,-1-1-1,1 1 1,1 0-1,6-1-899,-1 1 0,1-1 0,-1-1 0,1 0 0,-1 0-1,0 0 1,10-5 0,21-14-8248</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7.440"/>
    </inkml:context>
    <inkml:brush xml:id="br0">
      <inkml:brushProperty name="width" value="0.025" units="cm"/>
      <inkml:brushProperty name="height" value="0.025" units="cm"/>
    </inkml:brush>
  </inkml:definitions>
  <inkml:trace contextRef="#ctx0" brushRef="#br0">1 70 673,'7'-9'1761,"2"-1"-1120,4-4-321,-1-3-480,3-3-1538</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7.815"/>
    </inkml:context>
    <inkml:brush xml:id="br0">
      <inkml:brushProperty name="width" value="0.025" units="cm"/>
      <inkml:brushProperty name="height" value="0.025" units="cm"/>
    </inkml:brush>
  </inkml:definitions>
  <inkml:trace contextRef="#ctx0" brushRef="#br0">79 35 6951,'0'0'3213,"2"-8"65,2-19-766,-7 32 174,-14 53 1298,4-12-4101,-1-5 280,6-21-84,2-1-1,0 1 0,1 0 1,0 1-1,2-1 0,1 1 0,0 33 1,2-53-107,0-1 0,0 0 0,0 0 0,0 1 0,1-1 1,-1 0-1,0 0 0,0 1 0,1-1 0,-1 0 0,0 0 0,1 0 1,-1 1-1,0-1 0,0 0 0,1 0 0,-1 0 0,0 0 1,1 0-1,-1 0 0,0 0 0,1 0 0,-1 0 0,0 0 0,1 0 1,-1 0-1,0 0 0,1 0 0,-1 0 0,0 0 0,1 0 0,-1 0 1,0 0-1,1-1 0,-1 1 0,0 0 0,0 0 0,1 0 0,-1 0 1,0-1-1,0 1 0,1 0 0,-1 0 0,0-1 0,0 1 0,0 0 1,1 0-1,-1-1 0,0 1 0,0 0 0,0-1 0,0 1 1,0 0-1,1-1 0,13-14-1339,-11 7 244,1 0-1,-1-1 1,0 1 0,-1 0-1,0-1 1,1-9 0,2-24-5230</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8.162"/>
    </inkml:context>
    <inkml:brush xml:id="br0">
      <inkml:brushProperty name="width" value="0.025" units="cm"/>
      <inkml:brushProperty name="height" value="0.025" units="cm"/>
    </inkml:brush>
  </inkml:definitions>
  <inkml:trace contextRef="#ctx0" brushRef="#br0">36 0 11851,'0'0'7912,"62"40"-6375,-23-31-31,6-5-65,6-4-512,-8 0-545,2 0-288,-7-1-32,-13-3-480,-5 3-737,-15 1-641,-19 1-3651,-10 4 576,-8 3-1889</inkml:trace>
  <inkml:trace contextRef="#ctx0" brushRef="#br0" timeOffset="1">2 220 11627,'0'0'8616,"-2"50"-7142,37-50-65,11-8 0,12-12-512,5-6-609,2 0-160,-11 3-63,-5 7-450,-21 7-1056,-17 9-673,-25 12-4773,-15 5 1474</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8.506"/>
    </inkml:context>
    <inkml:brush xml:id="br0">
      <inkml:brushProperty name="width" value="0.025" units="cm"/>
      <inkml:brushProperty name="height" value="0.025" units="cm"/>
    </inkml:brush>
  </inkml:definitions>
  <inkml:trace contextRef="#ctx0" brushRef="#br0">26 84 9961,'0'0'5670,"-26"56"-3716,28-49-641,16-6 352,15-1 1,3-4-289,9-10-480,9-5-705,-6 0-96,-3 0-1281,-5-5-1601,-6 1-3012,-5-3-3362</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8.883"/>
    </inkml:context>
    <inkml:brush xml:id="br0">
      <inkml:brushProperty name="width" value="0.025" units="cm"/>
      <inkml:brushProperty name="height" value="0.025" units="cm"/>
    </inkml:brush>
  </inkml:definitions>
  <inkml:trace contextRef="#ctx0" brushRef="#br0">47 0 16624,'0'0'1500,"-5"10"165,-1-2-1316,1 2-1,0-1 0,1 1 1,0-1-1,0 1 0,1 1 1,0-1-1,1 0 0,0 1 1,0-1-1,1 12 0,1-21-343,1 0 0,-1 0 0,1 0-1,-1 0 1,1-1 0,0 1 0,-1 0-1,1-1 1,0 1 0,0 0 0,-1-1 0,1 1-1,0-1 1,0 1 0,0-1 0,0 1-1,-1-1 1,1 0 0,0 1 0,0-1-1,0 0 1,0 0 0,0 0 0,0 0-1,0 0 1,0 0 0,0 0 0,0 0-1,0 0 1,0 0 0,2-1 0,33-6-355,-28 2 168,0 0-1,0 0 1,-1 0 0,0-1 0,0-1 0,-1 1-1,0-1 1,0 0 0,0 0 0,-1 0-1,0-1 1,0 0 0,-1 0 0,5-15 0,-8 22 806,-2 24 540,-2 1 0,-6 31 0,4-32-529,2 0 0,-1 32 0,4-55-625,0 1 0,0 0-1,0-1 1,0 1-1,1 0 1,-1-1 0,0 1-1,1 0 1,-1-1 0,1 1-1,-1 0 1,0-1 0,1 1-1,-1-1 1,1 1-1,0-1 1,-1 1 0,1-1-1,-1 0 1,1 1 0,0-1-1,-1 0 1,1 1 0,0-1-1,-1 0 1,1 0 0,0 0-1,-1 1 1,1-1-1,0 0 1,0 0 0,-1 0-1,1 0 1,0 0 0,0 0-1,-1-1 1,1 1 0,0 0-1,-1 0 1,1 0-1,1-1 1,34-11 114,28-32-480,-52 34 259,2 0 1,-1 1 0,1 0-1,1 2 1,22-11 0,-36 18 102,0 0 0,0-1 1,0 1-1,0 0 1,0-1-1,0 1 1,0 0-1,0 0 1,0 0-1,0 0 1,0 0-1,0 0 0,0 0 1,0 0-1,0 0 1,0 1-1,0-1 1,0 0-1,0 1 1,-1-1-1,1 0 1,0 1-1,0-1 0,0 1 1,0-1-1,-1 1 1,1 0-1,0-1 1,1 2-1,-1 0 5,0 1 0,0-1 0,-1 0 0,1 0 0,0 1 0,-1-1 0,1 0 0,-1 1 0,0-1 0,0 0 0,0 4 0,0-6 53,0-20 123,0-113 53,34 140-2039,-17-4-1110,1 0-1,0-1 1,32-2-1,-39 0 1026,27 0-5814</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9.354"/>
    </inkml:context>
    <inkml:brush xml:id="br0">
      <inkml:brushProperty name="width" value="0.025" units="cm"/>
      <inkml:brushProperty name="height" value="0.025" units="cm"/>
    </inkml:brush>
  </inkml:definitions>
  <inkml:trace contextRef="#ctx0" brushRef="#br0">271 83 12620,'0'0'2835,"-10"-3"-156,1 1-2363,-1 0 0,1 0 0,0 1-1,-1 0 1,1 1 0,-1 0-1,1 0 1,-1 1 0,1 0-1,-1 1 1,1 0 0,0 1-1,0 0 1,-10 4 0,7 0-38,1 1 0,-1 0 1,2 1-1,-1 1 0,-9 11 1,16-18-189,1 1 1,0-1-1,0 1 1,0 0-1,1 0 1,-1 0-1,1 0 1,0 1-1,0-1 1,1 1-1,-1-1 1,1 1-1,0-1 1,0 1-1,1 0 1,-1 0-1,1-1 1,0 8 0,1-11-79,0 0 0,0 0 0,0 0 0,0 1 0,1-1 0,-1 0 0,0 0 0,0 0 0,1-1 0,-1 1 0,0 0 0,1 0 0,-1-1 0,1 1 0,-1-1 0,1 1 0,-1-1 0,1 0 0,-1 1 0,1-1 0,0 0 0,-1 0 0,1 0 0,-1 0 0,4-1 0,44-4 28,-39 2-473,-1-1 0,1 0-1,-1 0 1,0 0 0,0-1 0,0-1 0,-1 0 0,0 0 0,0 0 0,0-1 0,-1 0-1,0-1 1,-1 1 0,9-13 0,-10 6-1336,-5 13 1483,1 0 1,-1 1 0,0-1-1,0 0 1,1 0-1,-1 1 1,0-1 0,1 0-1,-1 1 1,0-1 0,1 0-1,-1 1 1,1-1 0,0 1-1,-1-1 1,1 1-1,-1-1 1,1 1 0,0-1-1,0 0 1,5-3-69,-1-1 0,0 1 0,0-1 0,0-1 0,-1 1 0,0-1 0,0 1 0,3-8 0,-4 8 964,0 0 0,0-1 0,1 1 0,0 0-1,0 0 1,0 1 0,0-1 0,1 1 0,0 0-1,0 0 1,9-5 0,-9 7-267,0 0 0,0 0 0,0 0 0,0 1 0,1 0 0,-1 0 0,0 0 0,1 1 0,-1 0 0,0 0 0,1 0 0,-1 0 0,0 1 0,0 0 0,1 0 0,7 3 0,-11-3-280,0 0 0,1 1 0,-1-1 1,0 1-1,1-1 0,-1 1 0,0 0 0,0 0 0,0 0 0,-1 0 0,1 0 0,0 0 0,-1 1 0,0-1 0,1 0 0,-1 1 0,0-1 0,0 1 1,0 0-1,-1-1 0,1 1 0,0 0 0,-1-1 0,0 1 0,0 0 0,0-1 0,0 1 0,0 0 0,0 0 0,-1-1 0,1 1 0,-1 0 0,-2 4 0,-2 6 345,-2-1 0,0 0 0,0 0 0,-1 0 0,-1-1 0,1 0 0,-2-1 0,-20 18 0,12-10 58,0-1-45,12-13-319,1 1 0,-1 1 0,1-1 0,0 1 0,0 0 1,1 0-1,0 1 0,-4 6 0,8-12-99,1-1 1,-1 0-1,0 1 1,0-1-1,1 0 1,-1 1-1,0-1 1,1 0-1,-1 1 0,0-1 1,1 0-1,-1 0 1,0 0-1,1 1 1,-1-1-1,1 0 1,-1 0-1,0 0 1,1 0-1,-1 0 1,1 1-1,-1-1 1,1 0-1,-1 0 1,1 0-1,-1 0 1,0 0-1,1-1 1,-1 1-1,1 0 1,-1 0-1,1 0 1,-1 0-1,1-1 1,20-1 71,24-12-206,86-36 0,-80 29-530,-45 18 118,46-22-1186,-32 5-2247,-19 19 3507,0 0-1,-1 0 1,1 0-1,-1 0 1,0 0 0,1 0-1,-1 0 1,0 0-1,1 0 1,-1-1-1,0 1 1,0 0 0,0 0-1,0 0 1,0 0-1,0 0 1,-1-1-1,1 1 1,0-1 0,-8-11-11666</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09.714"/>
    </inkml:context>
    <inkml:brush xml:id="br0">
      <inkml:brushProperty name="width" value="0.025" units="cm"/>
      <inkml:brushProperty name="height" value="0.025" units="cm"/>
    </inkml:brush>
  </inkml:definitions>
  <inkml:trace contextRef="#ctx0" brushRef="#br0">0 39 13837,'0'0'10026,"53"34"-9130,-3-37-351,0-9-385,3 0-96,-5-1-384,-12-2-2371,-7-2-3811</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10.434"/>
    </inkml:context>
    <inkml:brush xml:id="br0">
      <inkml:brushProperty name="width" value="0.025" units="cm"/>
      <inkml:brushProperty name="height" value="0.025" units="cm"/>
    </inkml:brush>
  </inkml:definitions>
  <inkml:trace contextRef="#ctx0" brushRef="#br0">140 59 13389,'0'0'4308,"-8"-2"-2824,1 0-1233,0 0 0,0 1 1,0 0-1,0 1 0,0 0 1,-9 0-1,12 1-126,1 0 1,-1 0-1,1 0 0,0 0 1,0 0-1,-1 1 0,1-1 0,0 1 1,0 0-1,1 0 0,-1 0 1,0 1-1,1-1 0,-1 0 0,1 1 1,-1 0-1,-2 4 0,3-3-77,0 0-1,-1-1 1,2 1-1,-1 0 1,0 0-1,1 0 0,0 0 1,0 1-1,0-1 1,0 0-1,1 0 1,0 1-1,-1-1 1,2 0-1,-1 0 1,0 1-1,2 4 0,-1-8-40,-1 0-1,1-1 1,0 1-1,0 0 0,0 0 1,0 0-1,0 0 0,0-1 1,0 1-1,0 0 0,0-1 1,0 1-1,0-1 0,1 1 1,-1-1-1,0 0 1,0 0-1,0 1 0,1-1 1,-1 0-1,0 0 0,0 0 1,1 0-1,-1 0 0,0 0 1,0-1-1,0 1 1,1 0-1,1-1 0,37-13 209,-32 8-195,0 0-1,-1 0 1,0-1-1,0 0 1,0 0 0,-1-1-1,0 1 1,0-1-1,-1-1 1,0 1-1,0-1 1,-1 0 0,0 0-1,-1 0 1,0-1-1,-1 1 1,3-20-1,-18 43-184,7-4 162,1 1-1,0 0 1,0 0-1,2 0 1,-1 1 0,1-1-1,1 1 1,0 0-1,1-1 1,0 15 0,1-25 11,0 0 1,1 0 0,-1 0-1,0 0 1,1 0 0,-1 0-1,1 0 1,-1 0 0,1 0-1,-1 0 1,1 0 0,0 0-1,-1 0 1,1 0 0,0-1-1,0 1 1,0 0 0,-1 0-1,1-1 1,0 1 0,0-1 0,0 1-1,0-1 1,0 1 0,0-1-1,0 0 1,1 1 0,-1-1-1,0 0 1,0 0 0,0 0-1,0 0 1,0 0 0,0 0-1,0 0 1,0 0 0,1 0-1,-1 0 1,1-1 0,49-12 370,-29 3-322,-1-2 0,32-22 0,-39 24-65,1 0 1,0 0-1,1 2 0,0 0 1,0 1-1,25-8 0,-40 15 6,-1-1 1,1 1-1,0 0 1,-1 0-1,1 0 0,0 0 1,0 0-1,-1 0 0,1 0 1,0 0-1,-1 0 0,1 0 1,0 0-1,0 0 1,-1 0-1,1 1 0,0-1 1,-1 0-1,1 0 0,0 1 1,-1-1-1,1 1 1,-1-1-1,1 0 0,0 1 1,-1-1-1,1 1 0,-1-1 1,1 1-1,-1 0 1,1 0-1,1 27 448,-21 38 691,17-59-1040,-1-1 43,1 1 0,0 0-1,1 0 1,-1 0 0,0 12-1,2-19-123,1 0 0,-1 1 1,0-1-1,0 0 0,0 0 0,0 1 0,1-1 0,-1 0 0,0 0 0,0 0 0,0 1 0,1-1 0,-1 0 0,0 0 0,0 0 0,1 0 0,-1 0 0,0 0 0,0 0 0,1 1 0,-1-1 0,0 0 0,0 0 0,1 0 0,-1 0 0,0 0 0,0 0 0,1 0 0,-1 0 0,0 0 0,0 0 1,1 0-1,-1-1 0,0 1 0,1 0 0,-1 0 0,0 0 0,0 0 0,0 0 0,1 0 0,-1-1 0,0 1 0,0 0 0,1 0 0,-1 0 0,0-1 0,0 1 0,0 0 0,0 0 0,1-1 0,13-9 111,48-47 22,-43 39-298,0 0 0,1 1-1,26-16 1,-45 32 132,0 0 0,0 0 0,1 0 0,-1 0 0,0 0 0,1 1-1,-1-1 1,1 0 0,-1 1 0,1-1 0,-1 1 0,1-1 0,-1 1 0,1 0 0,0 0 0,-1 0 0,1 0 0,-1 0 0,1 0 0,0 0 0,-1 0 0,1 1 0,-1-1-1,1 1 1,1 0 0,-2 0 13,0 1-1,0-1 0,0 1 1,0-1-1,0 1 0,0 0 1,-1-1-1,1 1 0,0 0 1,-1-1-1,0 1 0,1 0 1,-1 0-1,0-1 1,0 1-1,0 0 0,0 0 1,-1 2-1,0 10 28,-2 0 0,1-1 0,-2 1 0,-7 18 0,7-22-2608,5-24-4935,4-4-2970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34.202"/>
    </inkml:context>
    <inkml:brush xml:id="br0">
      <inkml:brushProperty name="width" value="0.025" units="cm"/>
      <inkml:brushProperty name="height" value="0.025" units="cm"/>
    </inkml:brush>
  </inkml:definitions>
  <inkml:trace contextRef="#ctx0" brushRef="#br0">144 169 16015,'-10'6'2157,"6"-5"-1993,-13 8 1067,0 1-1,-29 22 1,42-29-1094,0 0-1,0 0 0,1 1 0,-1-1 1,1 1-1,0 0 0,0 0 1,0 0-1,0 0 0,1 0 0,0 0 1,0 1-1,0 0 0,0-1 1,1 1-1,-1 0 0,1 0 1,0-1-1,0 8 0,2-11-131,-1 1 0,1-1 0,0 0 0,0 1-1,-1-1 1,1 0 0,0 1 0,0-1 0,0 0 0,0 0 0,0 0-1,1 0 1,-1 0 0,0 0 0,0 0 0,1 0 0,-1 0 0,1-1-1,-1 1 1,1-1 0,-1 1 0,1-1 0,-1 1 0,1-1 0,-1 0-1,1 0 1,-1 0 0,1 0 0,-1 0 0,1 0 0,-1 0 0,1 0 0,0 0-1,1-1 1,3 0 32,1 1 0,-1-1 0,0-1-1,1 1 1,-1-1 0,0 0 0,9-4 0,-3-3-76,-1 0 0,0-1-1,0 0 1,0-1 0,14-20 0,30-30-2326,-55 61 2357,0 0-1,1 0 1,-1 0 0,0 0 0,0 0 0,0-1 0,0 1-1,1 0 1,-1 0 0,0 0 0,0 0 0,0 0-1,0 0 1,1 0 0,-1 0 0,0 0 0,0 0 0,0 1-1,0-1 1,1 0 0,-1 0 0,0 0 0,0 0 0,0 0-1,0 0 1,0 0 0,1 0 0,-1 0 0,0 0 0,0 1-1,0-1 1,0 0 0,0 0 0,0 0 0,0 0-1,1 0 1,-1 1 0,0-1 0,0 0 0,0 0 0,0 0-1,0 0 1,0 1 0,0-1 0,0 0 0,0 0 0,0 0-1,0 0 1,0 1 0,0-1 0,0 0 0,0 0 0,3 20-37,-3 28 316,0-42-272,0-3 10,0 0 0,0-1 1,0 1-1,0-1 0,0 1 1,1 0-1,-1-1 1,1 1-1,-1-1 0,1 1 1,0-1-1,0 0 0,0 1 1,0-1-1,1 0 1,2 4-1,-1-4 1,-1-1 0,1 1 0,0-1 0,0 0 0,-1 0 0,1 0 0,0 0 0,0 0 0,0-1 0,0 1 0,0-1 0,0 0 0,0 0 0,5-1 0,-1 1 16,0-2 1,0 1-1,1-1 0,-1 0 1,0-1-1,-1 0 0,1 0 0,0 0 1,-1-1-1,0 0 0,0 0 1,0 0-1,0-1 0,-1 0 0,0 0 1,0 0-1,0-1 0,0 0 1,5-10-1,2-2 6,0-1 1,-2-1-1,0 0 1,-1 0-1,8-28 1,-14 36-41,0 0 1,-1 0-1,0 0 1,0-22-1,-2 33 12,0 1 0,0 0 0,0-1-1,0 1 1,0 0 0,0 0-1,0-1 1,0 1 0,0 0 0,0 0-1,-1-1 1,1 1 0,0 0-1,0 0 1,0-1 0,0 1 0,0 0-1,0 0 1,-1 0 0,1-1-1,0 1 1,0 0 0,0 0 0,0 0-1,-1 0 1,1-1 0,0 1-1,0 0 1,-1 0 0,1 0 0,0 0-1,0 0 1,0 0 0,-1-1-1,1 1 1,0 0 0,-1 0 0,1 0-1,0 0 1,0 0 0,-1 0-1,1 0 1,0 0 0,0 0 0,-1 0-1,1 1 1,0-1 0,0 0-1,-1 0 1,1 0 0,0 0 0,0 0-1,0 0 1,-1 0 0,1 1-1,0-1 1,0 0 0,-1 0 0,1 0-1,0 0 1,0 1 0,0-1-1,0 0 1,0 0 0,-1 1 0,1-1-1,0 0 1,0 1 0,-15 14 348,6-1-247,1 1 0,0 0 0,1 0 0,0 0 0,2 1 0,-1 0 0,2 0 0,0 0 0,1 1 0,1-1 0,1 1 0,0 0 0,1 0 0,2 22 0,8-7-99,-10-31 3,0 0-1,1 0 1,-1 0-1,1 0 1,-1 0-1,1 0 0,-1 0 1,1 0-1,0-1 1,-1 1-1,1 0 1,0 0-1,0-1 0,-1 1 1,1 0-1,0-1 1,0 1-1,0-1 1,0 1-1,0-1 0,0 0 1,0 1-1,0-1 1,0 0-1,0 0 0,0 1 1,0-1-1,1 0 1,0-3 45,-1 0 1,0-1-1,0 1 1,0 0 0,0 0-1,-1-1 1,1 1-1,-1 0 1,0-1-1,0 1 1,0 0-1,0-1 1,-2-4 0,2 0 19,1-7-6,0 11-67,0-1 1,-1 1-1,0 0 1,1 0-1,-1 0 0,-1-1 1,1 1-1,-1 0 1,1 0-1,-1 0 1,-1-1-1,1 1 0,0 0 1,-1 1-1,-2-5 1,4 8-5,0 0 1,0 0 0,-1 0-1,1 0 1,0 0 0,0 0-1,0 0 1,0 0-1,-1 0 1,1 0 0,0 0-1,0 0 1,0 0 0,-1 0-1,1 0 1,0 0 0,0 0-1,0 0 1,0 0-1,-1 0 1,1 0 0,0 1-1,0-1 1,0 0 0,0 0-1,0 0 1,-1 0 0,1 0-1,0 0 1,0 1-1,0-1 1,0 0 0,0 0-1,0 0 1,0 0 0,0 1-1,0-1 1,0 0 0,0 0-1,0 0 1,0 1-1,0-1 1,0 0 0,0 0-1,0 0 1,0 0 0,0 1-1,0-1 1,0 0 0,0 0-1,0 0 1,0 1 0,0-1-1,0 0 1,0 0-1,0 0 1,0 0 0,0 0-1,0 1 1,1-1 0,-1 0-1,0 0 1,0 0 0,0 0-1,1 1 1,6 15 14,-2-12-1,1 0 1,0-1-1,0 1 1,0-1-1,0 0 1,0-1-1,1 0 1,-1 0-1,1 0 1,-1-1-1,1 1 1,0-2-1,0 1 1,0-1-1,-1 0 1,1 0-1,0-1 1,11-2-1,-10 1 16,0 0 0,-1 0 0,1 0 0,-1-1 0,1 0 0,-1-1 0,0 1 1,0-1-1,0-1 0,-1 1 0,1-1 0,-1 0 0,-1-1 0,1 1 0,6-10 0,-11 14 144,-7 8 523,2-1-608,0 1 1,0-1 0,1 1 0,0 0-1,0 0 1,1 1 0,0-1 0,0 0-1,0 1 1,1-1 0,0 1 0,1 0-1,0-1 1,0 1 0,2 14 0,-1-20-137,-1-1 1,1 0 0,-1 1-1,1-1 1,-1 0 0,1 1-1,0-1 1,-1 0 0,1 0-1,0 0 1,0 0 0,0 0 0,0 0-1,0 0 1,0 0 0,0 0-1,0 0 1,1-1 0,-1 1-1,0 0 1,0-1 0,1 1-1,-1-1 1,0 0 0,1 1 0,-1-1-1,3 1 1,-3-1-242,1-1-1,-1 1 1,0 0-1,0 0 1,1 0 0,-1-1-1,0 1 1,0-1 0,1 1-1,-1-1 1,0 1 0,0-1-1,0 0 1,0 1-1,0-1 1,0 0 0,0 0-1,0 0 1,0 0 0,0 0-1,-1 0 1,1 0 0,0 0-1,0 0 1,-1 0-1,1 0 1,-1 0 0,1-1-1,-1-1 1,5-24-6873,-1-6-4565</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10.781"/>
    </inkml:context>
    <inkml:brush xml:id="br0">
      <inkml:brushProperty name="width" value="0.025" units="cm"/>
      <inkml:brushProperty name="height" value="0.025" units="cm"/>
    </inkml:brush>
  </inkml:definitions>
  <inkml:trace contextRef="#ctx0" brushRef="#br0">16 177 17809,'0'0'9219,"8"-1"-8802,6-2-474,1 0 0,-1-1 0,0 0 0,0-1 0,-1-1 0,0 0 0,0-1 0,0-1 0,-1 0 0,0 0 0,0-1 0,-1-1 0,0 0 0,16-20 0,-25 29 41,-1 0 0,0-1-1,0 1 1,0-1 0,0 1-1,0-1 1,0 1 0,0-1-1,-1 0 1,1 1-1,0-1 1,-1 0 0,0 0-1,1 1 1,-1-1 0,0 0-1,0 0 1,0 0-1,0 1 1,0-1 0,0 0-1,-1 0 1,1 0 0,-1-1-1,0 2 15,-1 0-1,1 0 0,0 0 0,-1 0 1,1 0-1,-1 0 0,1 0 0,-1 1 1,1-1-1,-1 0 0,0 1 1,1 0-1,-1-1 0,0 1 0,1 0 1,-1 0-1,0 0 0,1 0 0,-1 0 1,-1 1-1,-6-1 12,0 2-1,0-1 1,0 1-1,1 0 1,-1 1-1,1 0 1,-1 1-1,-11 6 1,9-1 39,0 0-1,1 0 1,0 1 0,0 0 0,1 1 0,0 0-1,-10 18 1,15-21 16,0 0-1,0 0 1,0 0-1,1 0 0,1 1 1,-1-1-1,1 1 1,1 0-1,-1 0 1,2-1-1,-1 1 0,1 0 1,1 9-1,0-16-55,-1 1 0,1-1-1,-1 1 1,1-1-1,0 1 1,0-1 0,0 0-1,0 1 1,0-1 0,1 0-1,-1 0 1,1 0-1,-1 0 1,1 0 0,0 0-1,0-1 1,0 1-1,0 0 1,0-1 0,3 2-1,0 0 0,0-1-1,1 0 1,-1-1-1,0 1 1,1-1-1,-1 0 1,1-1-1,-1 1 1,7-1-1,1 0-207,1-1-1,-1-1 1,-1 0-1,1-1 0,0 0 1,-1-1-1,19-8 0,-14 3-1430,-2 0-1,1-1 0,-1-1 0,-1-1 0,0 0 1,24-26-1,0-9-3956</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8:44:11.127"/>
    </inkml:context>
    <inkml:brush xml:id="br0">
      <inkml:brushProperty name="width" value="0.025" units="cm"/>
      <inkml:brushProperty name="height" value="0.025" units="cm"/>
    </inkml:brush>
  </inkml:definitions>
  <inkml:trace contextRef="#ctx0" brushRef="#br0">121 0 15407,'0'0'2466,"-23"48"1346,3-12-898,2 9-832,2 3-736,3-1-610,6-1-287,7-5-321,0-7-128,7-9-1121,9-9-1634,-3-9-2626,-2-5-5189</inkml:trace>
  <inkml:trace contextRef="#ctx0" brushRef="#br0" timeOffset="1">19 594 5349,'0'0'15631,"-18"52"-13037,18-43-1697,0-4-769,5-5-704,2 0-3364,0-9-8103</inkml:trace>
</inkml:ink>
</file>

<file path=ppt/ink/ink24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0-04-26T21:21:31.057"/>
    </inkml:context>
    <inkml:brush xml:id="br0">
      <inkml:brushProperty name="width" value="0.09333" units="cm"/>
      <inkml:brushProperty name="height" value="0.09333" units="cm"/>
      <inkml:brushProperty name="fitToCurve" value="1"/>
    </inkml:brush>
  </inkml:definitions>
  <inkml:trace contextRef="#ctx0" brushRef="#br0">325-639 296 0,'2'-14'228'0,"5"9"-56"15,1 5 0-15,0 2-171 16,7 5 8-16,0-1-11 16,4 5 14-16,2-1-9 15,8 3 12-15,-3-1-10 16,14 5 10-16,-2-2-13 0,10 0 10 15,1-3-10-15,16-3 16 16,-8-3-5-16,12 0 23 16,-6-3-9-16,11-6 13 15,-11 3-17-15,17-6 8 16,-8-2-18-16,8-1 12 16,-2 1-15-16,8-1 10 15,-12 1-14-15,14-3 8 16,-10 3-9-16,-2-7 21 15,-13 3-7-15,5-9 18 16,-16 0-9-16,1-5 13 16,-9 1-20-16,3 0 16 15,-16 4-16-15,-3 4 12 16,-14 4-16-16,-1 3 14 16,-9 3-17-16,-6-5 10 15,-9-1-17-15,-3 5 6 0,-9-1-18 16,-9 1-19-16,-2 14-37 15,-10 3 191-15,0-1-450 16,-5 5 189-16</inkml:trace>
  <inkml:trace contextRef="#ctx0" brushRef="#br0" timeOffset="340.17">1144-1058 495 0,'-16'-10'175'0,"-1"-5"29"16,4 11-135-16,7-1-18 16,-1 1-27-16,1 8 9 15,8 5-24-15,-2 8 8 16,-4 4-17-16,-4 17 10 15,8 4-12-15,-7 10 12 16,-3 1-11-16,3 2 12 16,3-9-11-16,-6-4 11 15,3-10-10-15,10-11 10 16,1-10-14-16,8-11 9 0,9-13-17 16,13-17-68-16,-2-1-147 15,12-16 4-15,-4 1-125 16</inkml:trace>
  <inkml:trace contextRef="#ctx0" brushRef="#br0" timeOffset="572.29">1477-1117 301 0,'15'-17'255'0,"-7"7"-42"15,-6 6-66-15,-6 8-48 16,0 11-69-16,-4 10-2 16,-3 9-25-16,-4 10 15 15,1 0-6-15,-1 4 20 16,6-8-9-16,1-2 11 15,2-2-14-15,4-2 5 16,0-9-20-16,4-2 11 16,2-8-13-16,6-7 12 15,3-8 2-15,-2-10-268 16,-3-3 94-16</inkml:trace>
  <inkml:trace contextRef="#ctx0" brushRef="#br0" timeOffset="-706.72">-378 368 374 0,'-11'-15'237'16,"1"3"-22"-16,5-1-66 0,3-4-83 16,2 2-37-16,5-4 11 15,1 1-19-15,2-6 17 16,1-1-12-16,5-7 14 16,-1 1-17-16,8-1 9 0,-2-4-20 15,4 7 12-15,-2 4-16 16,5 4 9-16,-5 0-16 15,6 2 10-15,0-2-15 16,7-3 11-16,0 8-11 16,4-12 11-16,2 5-12 15,-2-4 12-15,-5 1-13 16,3-3 12-16,-2 12-11 0,0-2 12 16,3 4-12-16,1 3 12 15,0 1-10-15,0 3 11 16,-4 4-11-16,-3-1 13 15,-3 7-11-15,-1 1 10 16,-8-3-11-16,6 0 10 16,-3-3-12-16,5 1 11 15,-4 4-11-15,7 1 10 16,-7 1-12-16,2 6 11 16,-8-1-11-16,4-1 11 15,-4 3-10-15,0 1 12 16,-3 3-10-16,3 4 11 15,-4 0-11-15,2 4 11 16,-3-2-10-16,3 7 9 16,-2-7-10-16,3 0 12 15,-3 0-12-15,0-7 9 0,-1-1-10 16,1 4 11-16,-5 0-13 16,7 2 11-16,-4 4-11 15,1-4 11-15,-7 2-10 16,5 4 12-16,-8-10-10 15,7 4 10-15,1-4-10 16,5 6 9-16,-5-11-10 0,-1 5 10 16,-1 0-10-1,-1-1 10-15,-3-3-10 0,4 2 11 16,-1-1-12-16,-3-1 11 16,2 1-12-16,-2-1 11 15,-6 0-8-15,0-3 12 16,0 0-8-16,-2-1 20 15,4-5-10-15,-2 2 15 16,0 0-12-16,8-4 11 16,-8 2-18-16,0-2 9 15,2 0-13-15,0-4 18 16,-5 4-7-16,5-2 17 16,-2 0-12-16,9-2 9 15,3-1-20-15,3-1 4 16,-5 0-17-16,9-7 12 15,-2 3-10-15,0-5 10 16,-5 2-9-16,11 1 9 0,-4 1-10 16,-2 3 9-16,2-1-10 15,8-1 11-15,-6 3-11 16,-2 1 10-16,-3 0-11 16,1 2 10-16,-4 4-10 15,1 2 8-15,-1-2-10 16,4 6 11-16,-7 0-10 0,5 3 10 15,-5-3-8-15,3 2 11 16,-1-1-11-16,1 1 11 16,-1-4-11-16,1 3 10 15,-1-3-11-15,7 0 10 16,-2-2-10-16,2 0 11 16,2-2-11-16,-2 0 11 15,-3-2-12-15,3-2 12 16,-2 2-12-16,2-4 11 15,-5 1-9-15,1-1 11 16,-2-2-11-16,-3-1 11 16,-4-3-10-16,5 1 12 15,-1-2-13-15,0 5 12 16,-1 0-12-16,-3 3 11 16,-2-3-12-16,2 0 11 15,0-3-10-15,3-4 9 16,-1 1-10-16,0-3 11 15,1 0-11-15,1-4 11 0,3 2-10 16,-3-4 10-16,3 4-12 16,-1 2 12-16,-1 8-12 15,-3-3 12-15,-2 1-12 16,5-1 11-16,1 1-11 16,5-10 11-16,4 15-11 15,2-9 11-15,-2 2-12 0,0 1 11 16,-2 5-11-16,2-5 11 15,0 3-11-15,8 7 11 16,0-4-10-16,5-3 12 16,-5 3-12-16,5 2 12 15,-3-2-11-15,3 1 11 16,-5 5-12-16,3-2 11 16,1 4-11-16,-3-2 11 15,-3 0-12-15,-4 3 11 16,0 3-10-16,-2 0 10 15,-6 0-10-15,6 5 11 16,-2 2-11-16,4-5 12 16,-2 7-11-16,4-9 10 15,-4 0-10-15,6-1 11 16,-4-3-11-16,0-4 10 16,-2 4-9-16,0 4 10 0,0 0-12 15,-2 3 10-15,-5-1-12 16,1 5 11-16,-2-3-12 15,-5-1 13-15,-2-3-9 16,5 5 12-16,-3-3-10 16,4-2 10-16,-3 1-10 15,10 5 9-15,-5 1-10 0,3-2 10 16,-7-1-10-16,7 3 11 16,-11-3-11-16,5-6 10 15,-3 5-10-15,3 1 9 16,1-3-10-16,1-3 10 15,-3 4-11-15,7-3 11 16,-5-5-11-16,-1-3 11 16,5 1-9-16,1 2 10 15,-2-4-9-15,4 4 9 16,-3 0-9-16,1-4 10 16,-2-4-10-16,-3 3 10 15,1-3-10-15,2-3 11 16,-9 1-12-16,8-1 13 15,-5-1-12-15,1-3 11 16,3 4-11-16,1 1 11 0,-5 4-10 16,-1-9 10-16,0 4-10 15,-2 1 14-15,-4-1-7 16,3-6 12-16,-1 3-12 16,-2-5 12-16,0 0-14 15,0 0 7-15,-2 0-13 16,-1 2 11-16,3 0-12 15,-2-2 11-15,2 2-12 16,-2-4 12-16,0-2-12 16,0-2 11-16,2 2-11 15,-2-3 11-15,-2 7-12 0,2 3 11 16,-1 1-11-16,-1 0 12 16,2 0-11-16,0 3 12 15,-2-3-9-15,0 0 10 16,-1 0-6-16,-1 1 7 15,0 1-12-15,-1-2 9 16,3 5-11-16,-2-3 4 16,2 7-5-16,2 0 11 15,-3 1-9-15,3-1 12 16,0 0-11-16,0-3 11 16,0 3-11-16,0-7 10 15,-2 1-11-15,2-5 11 16,-3 4-12-16,1-2 12 0,2 7-11 15,0-3 11-15,2 3-12 16,0 2 12-16,-4-1-12 16,-1-1 11-16,3 4-12 15,-2-3 12-15,-4-1-11 16,-1 2 11-16,1-1-10 16,-3-1 10-16,5 2-10 15,-2 1 9-15,-5-3-11 0,0-3 11 16,1 1-11-16,-1-1 11 15,3 7-10-15,-1-6 11 16,-2 1-11-16,-1 1 10 16,-7-5-11-16,-7 1 12 15,3 7-13-15,-7-3 14 16,-1 8-11-16,3-2 11 16,9 2-9-16,-8-2 11 15,5-5-10-15,1-1 10 16,-2 0-11-16,0-7 10 15,6-2-11-15,-2 4 10 16,2-4-11-16,0-1 12 16,2 3-12-16,-2-2 11 15,0 4-12-15,-4 1 11 16,2-3-11-16,-4-4 11 16,1 4-11-16,-1-8 12 15,2 4-12-15,-9 0 11 0,1 2-12 16,-3-2 10-16,-2 5-11 15,0-3 10-15,7 6-11 16,-3 1 11-16,1 1-11 16,-3-3 11-16,2 3-9 15,-8 1 11-15,3 1-11 16,-8-1 12-16,7 0-10 16,-8-3 10-16,8 3-10 15,-6-3 9-15,6 5-10 0,-6 2 9 16,2 1-11-16,-3 1 10 15,3 2-10-15,-4 5 10 16,4-1-9-16,-7 2 10 16,5 3-10-16,-4 3 11 15,8-1-9-15,0-1 10 16,8-1-1-16,-2-1 2 16,-1-4-11-16,1 0 10 15,0 3-10-15,-10 1-1 16,6 1-1-16,-6 5 9 15,0 1-10-15,-5 0 11 16,9 2-11-16,-8 4 11 16,8 2-10-16,-9 4 11 15,7-1-11-15,-6 3 12 16,12-8-11-16,-6 0 11 0,12-4-10 16,-1 6 10-16,5-4-10 15,-5 0 9-15,10-2-10 16,-4 2 9-16,6-4-9 15,-3 6 9-15,6 2-11 16,-10 4 12-16,5-4-11 16,-4 5 11-16,0-3-10 15,-3 0 11-15,5 1-11 16,-8 3 10-16,3 1-11 0,-8 3 10 16,3-1-11-16,-7 6 12 15,2-4-11-15,-4 1 12 16,10-1-11-16,-2 2 12 15,9-7-12-15,2 7 11 16,8-8-12-16,0 5 11 16,5-5-12-16,4 7 10 15,6-9-10-15,0 5 9 16,0-5-9-16,4 3 11 16,-4-8-10-16,0 4 11 15,-2-8-9-15,4-4 10 16,-6 2-10-16,4-7 10 15,0-2-13-15,0-1 10 16,2-1-12-16,4-8 8 0,2 4-12 16,9-15-76-16,4 0 528 15,9-33-812-15,1-11 366 16</inkml:trace>
  <inkml:trace contextRef="#ctx0" brushRef="#br0" timeOffset="-6351.03">548 164 331 0,'-6'-11'102'15,"2"5"26"-15,0-7-58 16,-3 3-12-16,-1-5 34 0,4 2-6 15,-7-4 16-15,3 3-31 16,-3-5 2-16,3 2-37 16,-3 2 8-16,1 5-24 15,-5 10 10-15,2-5-17 16,-6 12 9-16,0-5-18 16,-4 0 7-16,0-8-13 0,-8 20 9 15,1-1-11 1,-4 8 10-16,-1 6-9 0,-1 5 12 15,6-5-12-15,-1 7 12 16,3 0-11-16,9 6 11 16,2 0-13-16,3 6 12 15,3-10-13-15,3 8 12 16,-3-4-12-16,5 2 12 16,2-10-12-16,6 2 13 15,13-5-13-15,-1-1 12 16,7-7-11-16,5 2 12 15,-3-6-10-15,0-7 11 16,9-4-9-16,5-8 10 16,6-4-10-16,5-15 12 15,0-2-9-15,7-13 15 16,-11 0-9-16,7-10 13 16,-7 2-12-16,5-3 12 0,-14 7-15 15,8-4 10-15,-16 10-11 16,-2 1 18-16,-10 7-8 15,-9 1 26-15,-8 6-9 16,-8-2 17-16,-3 2-19 16,-8-2 8-16,-2 2-26 15,-7 4 6-15,-1 1-18 16,-7 7 10-16,2 1-13 16,0 0 9-16,5-1-11 0,-5 5 10 15,6 2-10-15,1 2 11 16,6 3-11-16,4 3 12 15,8-6-12-15,5 0 9 16,6 0-46-16,8-4-59 16,7 4-257-16,12-2 28 15</inkml:trace>
  <inkml:trace contextRef="#ctx0" brushRef="#br0" timeOffset="-5548.24">2469 134 267 0,'11'-8'187'16,"-7"1"1"-16,-2-1-23 15,-4 2-42-15,0-5 17 16,-4 3-50-16,-5-1 3 15,0 5-34-15,-10 0-3 0,-2 4-37 16,-8 8 2-16,-9 5-25 16,-9 14 9-16,1 1-10 15,-9 14 13-15,2-4-10 16,2 6 13-16,3-6-12 16,4 6 13-16,12-4-14 15,9 9 11-15,4-9-12 16,10 4 9-16,7-10-12 15,4 3 9-15,6-11-11 0,13-3 13 16,8-6-10-16,18-5 13 16,3-18-8-16,17-13 11 15,-1-10-11-15,11-18 11 16,-7-3-9-16,6-11 20 16,-7 4-9-16,-4-2 19 15,-17 6-8-15,-8 1 24 16,-19 12-11-16,-17-3 19 15,-14 18-14-15,-11 0 8 16,-11 6-27-16,-17 2 1 16,-1 13-23-16,-11-2 7 15,4 10-14-15,-5 2 9 16,10 2-30-16,1 3-56 16,7 0 360-16,8 3-642 15,19-3 272-15</inkml:trace>
  <inkml:trace contextRef="#ctx0" brushRef="#br0" timeOffset="15692.42">6117-1388 326 0,'2'-9'287'15,"-2"5"-47"-15,0 0-39 0,-8 6-84 0,8 0-47 16,-11 4-22-16,1 7-14 16,-9 12-17-16,2 7 2 15,-15 14-8-15,3 5 10 0,-3 14-11 16,5-12 9-16,-1 3-11 15,9-16 5-15,7-2-10 16,1-23 9-16,5 4-11 16,4-11 8-16,8 1-19 15,3-11-3-15,7 2-46 16,6-15 1-16,7-6-238 16,3-13 49-16</inkml:trace>
  <inkml:trace contextRef="#ctx0" brushRef="#br0" timeOffset="15933.2">6484-1374 691 0,'4'-2'199'16,"-4"11"45"-16,-13 5-188 16,-4 3-40-16,-4 15-4 0,-6 4 16 15,-7 8 3-15,9-4 13 16,0 19-8-16,6-13 3 15,6-2-19-15,7-2-3 16,4-10-15-16,4-17 7 16,10-3-11-16,5-5 12 15,15-14-45-15,-3-7-15 16,15-18-242-16,5-8 39 0</inkml:trace>
  <inkml:trace contextRef="#ctx0" brushRef="#br0" timeOffset="16203.61">7065-1441 602 0,'8'2'220'16,"-12"6"15"-16,-13 7-150 0,-8 6-46 16,-2 4-10-16,-9 11 0 15,8 2 14-15,-1 2-6 16,10-4 8-16,2 8-14 15,11-8-3-15,2-2-18 16,4-3 3-16,8-10-14 16,9-8 10-16,0-11-10 15,6-6 10-15,10-13-25 0,3-2-5 16,4-12-49-16,2 1-8 16,3-6-134-16,-5 11-65 15,0 0-17-15</inkml:trace>
  <inkml:trace contextRef="#ctx0" brushRef="#br0" timeOffset="14291.87">4255-352 640 0,'-10'0'179'15,"1"0"43"-15,3 0-164 16,4 0-28-16,0-4 5 16,2-13 2-16,2-4 11 15,2-9-7-15,2-6 1 16,7-10-13-16,4 2-3 0,6-9-17 15,0 0 1-15,7-8-11 16,-1 9 8-16,7-9-11 16,2 6 12-16,6-8-12 15,-2 6 11-15,9-6-7 16,-7 12 8-16,4-2-12 16,-5 16 12-16,5-1-12 15,-6 6 7-15,2 0-6 16,-4 9 9-16,7 0-10 15,-11 6 11-15,6 0-11 16,-2 1 9-16,4-1-10 16,-2 2 11-16,11-2-12 15,-7 2 12-15,13-1-12 16,-15-1 12-16,15-4-11 16,-10 2 13-16,12-2-11 15,-11 0 13-15,13 2-10 16,-16 6 10-16,3 5-11 0,-14-1 10 15,2 5-11-15,-9-2 10 16,1 6-10-16,-7 0 13 16,5 0-8-16,-5 4 11 15,4 4-10-15,0-8 9 16,9 2-10-16,-2-2 10 16,8 5-9-16,-8-5 13 15,6 6-9-15,-11 0 10 0,3 9-13 16,-9-5 6-16,7 7-12 15,-7-2 8-15,12 0-11 16,-3-5 10-16,8-1-10 16,-8-7 12-16,10-2 1 15,-8-2 17-15,6-5-4 16,-3 1 12-16,3 2-9 16,-2-2-2-16,4-1-16 15,-6 7 3-15,9-2-12 16,-5 0 9-16,4 2-9 15,-4 0 10-15,4-2-11 16,-10 2 10-16,8 0-11 16,-8 0 9-16,1-2-9 15,-5 6 10-15,6-2-10 16,-11-2 11-16,11 0-10 0,-5 4 9 16,11-6-9-16,-6 2 10 15,11-6-11-15,-10 2 12 16,12-3-12-16,-11 1 10 15,4-4-11-15,-4 3 11 16,2 3-11-16,-6 2 10 16,6 0-10-16,-7 2 11 15,9 0-11-15,-4-2 12 16,4-5-10-16,-8-1 10 0,4 2-10 16,-13-1 11-16,-2-3-13 15,-1 6 11-15,-1 1-11 16,-11 1 10-16,7-2-10 15,-9 8 11-15,1-4-10 16,-7 5 10-16,8-5-8 16,-5 2 10-16,1-7-11 15,0 5 12-15,-6-2-11 16,-4-2 10-16,2 6-9 16,2 5 2-16,4-5 0 15,3 4 10-15,3 7-11 16,3-7 8-16,-5 9-2 15,-2-7 0-15,5 11-12 16,-7-2 11-16,-8 10-10 16,6-1 11-16,2 9-10 0,-2-5 11 15,9 6-10-15,-3-3 10 16,-1 5-10-16,-5-4 10 16,2 2-11-16,-4-7 10 15,2 1-10-15,-4-5 10 16,4 9-11-16,0-7 11 15,-2 9-9-15,7 0 10 16,1 0-10-16,-6-11 10 0,0 8-11 16,0-11 10-16,0-6-10 15,0 5 9-15,1 5-10 16,1-5 11-16,0 6-11 16,-4 5 11-16,0-5-11 15,2 3 11-15,-2-1-10 16,0-2 9-16,-2 7-9 15,4-6 9-15,-4 1-9 16,4-4 9-16,-2-2-9 16,4-4 10-16,-4 0-10 15,5-4 11-15,-3 0-2 16,0 2 11-16,-2-5-10 16,6-1 11-16,-4 2-10 15,2-3 3-15,1 1-11 16,-1-1 10-16,-2 1-12 15,0-5 11-15,-4 2-8 0,2-3 11 16,0 5-10-16,0-4 11 16,0 7-13-16,4-2 9 15,-2 5-13-15,2-5 11 16,1 6-11-16,-3-5 10 16,2 3-10-16,-4-2 11 15,2 0-10-15,-2-5 10 16,0-2-9-16,-2-2 11 15,4 3-11-15,-2-5 9 0,-2-4-9 16,2 4 7-16,2-2-10 16,0 0 10-16,-2 2-9 15,4 6 10-15,-4-3-10 16,5 1 10-16,-5 4-10 16,0-3 11-16,0 1-11 15,2-1 12-15,-4-1-10 16,2-10 10-16,-2 10-10 15,2-8 10-15,0 0-9 16,0 4 15-16,-5-2-1 16,3-6 10-16,0 8-7 15,-2-4 9-15,-2-1-15 16,3 10 0-16,-1-7-11 16,2-2 8-16,-6 8-13 15,1-2 11-15,3-2-9 16,-6 5 10-16,-3-1-9 15,5-4 12-15,-5 0-10 0,0 0 9 16,-1-6-7-16,5-2 9 16,-1-3-11-16,1 1 11 15,-3 2-10-15,9 6 8 16,-7-3-10-16,-1 1 10 16,3 2-12-16,-5-2 9 0,-1-6-10 15,5 4 11-15,-3 6-12 16,5 0 11-16,-1 0-10 15,-1 0 12-15,1 4-11 16,4-1 11-16,-7-8-10 16,3 3 11-16,-3 0-10 15,-10-6 10-15,4-4-10 16,-4-1 11-16,7-6-12 16,-5 2 11-16,4 3-12 15,-2-1 11-15,2 3-13 16,3 1 12-16,1 1-11 15,1-7 10-15,-3 2-10 16,0-1 12-16,3-3-10 16,-3 0 10-16,0 0-11 15,1 2 12-15,1 3-12 16,1-1 11-16,-3 5-11 0,5 1 10 16,-5 1-11-16,3 2 11 15,-3-2-10-15,0-1 11 16,-6-1-11-16,2-1 10 15,1-1-10-15,-1-1 10 16,-2 5-11-16,6 0 10 16,-4-1-11-16,0 7 11 15,1 0-12-15,-1 0 11 16,0 2-11-16,2 1 12 0,-4 1-11 16,7 2 13-16,-7 0-12 15,4 3 12-15,0 1-12 16,3 1 11-16,-5-1-12 15,6-1 12-15,1 1-11 16,-1-1 11-16,-2 1-11 16,5-1 11-16,2 1-11 15,-5-1 10-15,7 3-11 16,8 1 10-16,-8 6-11 16,4-2 11-16,4 6-9 15,0-2 10-15,-4 2-9 16,2-4 10-16,-6 0-10 15,-6-10 10-15,3-1-9 0,5 0 11 16,0-6-10-16,2 3 9 16,11 3-11-16,-11-4 11 15,2-4-12-15,-6 5 11 16,4-1-10-16,-5 0 12 16,3 4-12-16,-2-1 11 15,0-5-9-15,0 4 10 16,-7-6-10-16,5-6 12 15,-5 4-11-15,1 2 10 16,-5-15-10-16,7 4 10 0,-3 5-12 16,-4-7 11-16,3-3-10 15,1 11 9-15,-10-3-12 16,8 4 11-16,-3 2-11 16,3 6 10-16,-4-4-11 15,2 2 12-15,-8-2-11 16,6 0 11-16,-6 2-11 15,0-2 11-15,4 2-11 16,2 0 12-16,-8 3-12 16,6-3 11-16,-4 0-11 15,2 0 12-15,-5 2-13 16,5-4 12-16,-8 4-11 16,4 0 11-16,-1 5-11 15,1-9 12-15,2 4-10 16,6-4 9-16,-4 11-9 15,4-9 10-15,-2 2-11 0,0-2 10 16,-2 0-9-16,6-4 9 16,-6 2-11-16,5 6 12 15,-3 3-12-15,0-3 11 16,-5-2-10-16,6 1 10 16,-10-3-11-16,5-2 11 15,0-2-11-15,6 4 12 16,4 4-11-16,3 0 11 0,3-6-11 15,1 2 11-15,-6-6-11 16,3 2 11-16,3-2-10 16,-3 6 9-16,3 0-10 15,0-6 9-15,2 6-10 16,1-4 9-16,-1-4-11 16,6 3 10-16,0 3-8 15,-4-6 10-15,4 0-9 16,-4 4 11-16,-4-15-11 15,6 4 12-15,2-2-11 16,-6-6 11-16,6-6-11 16,-2 10 10-16,-11-10-10 15,5 2 11-15,2 6-11 16,-5 2 12-16,-3-4-12 16,3 8 11-16,-1 0-11 15,-3 1 10-15,-1 1-11 0,1 1 11 16,-4-3-11-16,0 0 10 15,0-1-9-15,3 1 10 16,-3 0-12-16,2 3 10 16,-2 4-11-16,2 1 9 15,-4 1-11-15,5 6 12 16,-5 2-10-16,2 3 12 16,-2-3-10-16,2 0 12 15,-2 0-12-15,2-4 0 0,3 3 1 16,-1-1 11-16,0-2-12 15,2 0 11-15,1 2 0 16,-1 0-1-16,-2 0-12 16,5 0 11-16,-5 4-12 15,5 1 11-15,-7 1-9 16,2 3 9-16,0-1-10 16,3 5 12-16,-1 0-11 15,5-1 10-15,-1 7-11 16,5 1 10-16,-2 3-9 15,1 2 11-15,1 1-12 16,0-5 12-16,0 8-12 16,6-12 12-16,-2 4-11 15,0-4 11-15,0 2-11 0,2-6 12 16,-4 0-11-16,2 4 10 16,0-11-10-16,2 1 10 15,-2-3-11-15,2 0 12 16,0-8-11-16,-4 9 12 15,4-3-9-15,-2-6 11 16,-2 0-10-16,-2-3 11 16,-5-3-10-16,-3 4 9 15,-5-5-12-15,2 3 11 16,-6-9-12-16,4 3 10 0,5-3-11 16,-3 4 10-16,2 1-13 15,1 10 12-15,-5-2-12 16,-2 4 12-16,10 2-11 15,-1-4 12-15,-1 0-10 16,7 4 10-16,-2-2-10 16,-7 0 11-16,3 5-11 15,-5-5 10-15,-4 2-10 16,2-2 10-16,-4 0-11 16,-2 3 9-16,-7-1-9 15,7-4 10-15,-2 6-10 16,2 0 12-16,0-4-10 15,4 3 10-15,-11-1-10 16,7-6 10-16,-2 6-11 16,-3-4 11-16,-1 2-11 0,6 0 11 15,-7 2-11-15,5-4 10 16,-5 3-11-16,5-6 12 16,-4 1-13-16,1-2 13 15,1 4-11-15,4 4 11 16,-2-2-10-16,3 1 10 15,3-1-10-15,5-4 10 16,-1-3-10-16,0-1 11 0,3 2-12 16,1-5 10-16,-6 9-12 15,5 0 11-15,3 0-11 16,-1 2 11-16,1 5-11 16,7-5 12-16,-4 2-10 15,4-2 10-15,0 0-9 16,-3 0 10-16,7 1-10 15,-6-3 11-15,0-3-10 16,-2-3 9-16,-3 4-10 16,-3 0 9-16,-1-4-9 15,-4 1 10-15,2 3-10 16,-1-12 10-16,-8 1-10 16,8-2 9-16,-8 0-1 15,3 5 1-15,2-1-13 16,11-6 12-16,-5 7-11 15,9-3 1-15,0 3 0 0,-2 3 12 16,4 3-12-16,-1 2 12 16,-1 0-11-16,0 0 10 15,4 2-10-15,-8-2 11 16,3 4-10-16,3-4 9 16,-2 0-9-16,2-2 9 15,4 4-14-15,-2-3 11 0,2 6-12 16,-2-1 10-16,4 2-9 15,1-2-4-15,3 4-87 16,3-4-43-16,-9-14-292 16,-4-14 1-16</inkml:trace>
  <inkml:trace contextRef="#ctx0" brushRef="#br0" timeOffset="15198.05">4900-1066 599 0,'-5'4'179'0,"8"0"25"16,5 7-155-16,9 1-44 15,4-5-3-15,8-5-8 16,5 4 15-16,15-4-1 16,-3 0 14-16,19 0-7 15,-21 1 21 1,3 1-22-16,56-4-13 0,-6 0 9 16,10 2-4-16,-10 2 13 15,-15 2-6-15,-6-4 12 16,19 3-9-16,-5-7-6 15,14-5-4-15,-18-10 7 16,19 7-11-16,-16-3 10 16,8-8 3-16,-9 9 2 15,11 1-7-15,-19 5 9 16,2 4-11-16,-19 6 6 0,3 2-13 16,-18 0 8-16,5-3-11 15,-13 1 10-15,2-8-2 16,-2 1 16-16,8-3-6 15,-8-4 13-15,11-7-9 16,-9 4 4-16,-4 0-11 16,-15 5 5-16,0 2-7 15,-10 6 11-15,-5 0-8 16,-1 2 7-16,-3-2-9 16,0 0 8-16,-2-2-5 15,2 2 8-15,1-2-7 16,1 2 9-16,-2 0-8 15,3 0 3-15,-3-3-12 16,-2 1 7-16,-2 0-11 0,0 2-4 16,-4-2 1-16,-1 2 8 15,-3-2-10-15,0 0-14 16,-5-4-63-16,0 1-31 16,-4-5-250-16,3 1 11 15</inkml:trace>
  <inkml:trace contextRef="#ctx0" brushRef="#br0" timeOffset="17109.29">6195-161 621 0,'-6'0'190'0,"-9"0"39"16,2 0-157-16,-6 5-29 16,0-5 4-16,-4 0 10 15,2-5 10-15,-4 14-4 16,2-9 0-16,-3 4-21 16,1 9-12-16,-4 4-23 15,1-7 0-15,-3 22-11 0,5-5 10 16,-5 9-10-16,6 0 12 15,1-1-11-15,8-5 9 16,-1 6-10-16,10-13 11 16,3 4-10-16,4-6 10 15,4 2-10-15,5-8 8 16,6 0-9-16,1-4 11 16,8-3-9-16,3-10 12 15,5-9-7-15,-1-8 11 0,7-16-10 16,-2-1 8-16,2-11-9 15,-13 1 8-15,-4 2-11 16,-8 8 13-16,-13 2 0 16,-11 13 11-16,-6 7-10 15,-6 3 9-15,-4 3-14 16,-1-3-1-16,3 11-13 16,4 6 10-16,0-1-10 15,4-3-7-15,11 10-71 16,6-5 428-16,10-18-691 15,7-4 309-15</inkml:trace>
  <inkml:trace contextRef="#ctx0" brushRef="#br0" timeOffset="17832.25">7600-112 703 0,'-2'0'169'0,"-3"2"60"0,-1-2-195 15,-4 15-13-15,-5-3 15 16,-13 14 7-16,3-3 13 16,-13 13-5-16,2-5 2 15,-1 9-19-15,5 0-6 16,5 4-15-16,6-6 5 15,2 2-9-15,8-10 9 16,5-5-11-16,4-8 6 16,10-2-10-16,5-11 8 15,10-4-9-15,6-9 11 0,7-9-7 16,-2-8 13-16,10-10-6 16,-6-4 12-16,2-4-7 15,-8 4 11-15,-3 4-3 16,-8 5 10-16,-4 3-7 15,-9 7 7-15,-3 4-12 16,-5 1-2-16,-13-5-15 16,0 0 4-16,-6 6-13 15,-4 2 9-15,-4 3-15 16,4 10 10-16,-7 10-38 16,3 5-19-16,-5 4-69 15,5 15-245-15,6 10 35 16</inkml:trace>
  <inkml:trace contextRef="#ctx0" brushRef="#br0" timeOffset="7442.04">3383 1969 383 0,'-4'-11'311'0,"-9"11"-67"0,-3 0-9 15,1 2-205-15,0 0-13 16,-2 0 6-16,-4-2 6 16,2 7 11-16,-2-3-8 15,0 4 9-15,0 9-16 16,2 0-10-16,0 4-14 15,2-2 7-15,0 4-10 16,7-4 11-16,1 4-12 16,3-2 9-16,6 5-10 15,0-1 11-15,6 0-12 16,1-2 9-16,3-4-8 16,1-2 9-16,4-8-10 15,-1-5 13-15,5-6-7 16,2-5 12-16,7-18-7 15,1-6 10-15,13-20-8 16,0-6 9-16,5-12-9 16,-1 6 11-16,3 1-7 0,-41 35 42 47,-4 14 44-47,0 1-36 0,-1-28-11 0,-18 15-3 15,-17 3-21-15,-10 10-7 16,10 8-14-16,3-3 5 15,6 7-14-15,2 0 10 16,4 7-12-16,2 1 10 0,7 5-14 16,4-3 13-16,4 3-58 15,2 4-21-15,10-3-70 16,3-5-21-16,10 3-220 16,3 3 50-16</inkml:trace>
  <inkml:trace contextRef="#ctx0" brushRef="#br0" timeOffset="8607.04">3385 1093 737 0,'5'8'157'16,"5"9"66"-16,5 2-211 15,6 6-17-15,2-2 8 16,15 0-3-16,-2-4 13 15,8 0-5-15,4-4 14 16,20-4-8-16,-7-7 7 16,21-6-7-16,2-3 13 0,15-14-3 15,-6-2 11-15,12-4-6 16,-16 4 6-16,6-4-16 16,-20 10 2-16,-1 0-14 15,-23 5 4-15,1 1-12 16,-16 3 10-16,-2-2 1 15,-11-3 22-15,-2-4 6 16,-8-1 17-16,-5-6-8 16,0 1 0-16,-5-4-22 15,1 2-7-15,-2 0-14 16,-6 4 5-16,-5 4-11 16,-1 7 8-16,-11 3-10 15,0 5-4-15,-3 9-58 16,1 1-15-16,-8 5-266 15,12 8 33-15</inkml:trace>
  <inkml:trace contextRef="#ctx0" brushRef="#br0" timeOffset="6550.52">2111 1486 583 0,'-2'-2'169'16,"2"-2"39"-16,6-4-155 16,5-3-36-16,2-4-3 15,5-4-3-15,8-8 0 16,-3 0 2-16,6-9-1 15,3 6-1-15,4-5-2 16,-5 7-5-16,7-1-1 16,-6 8-1-16,4-5-1 15,-7 10 1-15,9-8 6 0,-8 7 3 16,1 1 2-16,-1 5 1 16,-1 1 0-16,-6 3-5 15,3 3-3-15,-14 2 4 16,3 2-4-1,19-6 3-15,4-7 12 16,6 0-11 0,8-8-1-16,-5 2-2 15,-1 0 2-15,-4 5 0 16,0-1 0-16,-6 2-1 0,2 1-2 16,-2 3-2-16,-2-6-1 15,-1 3 0-15,1 8 1 16,-2-1 3-16,-3-5 1 15,-2 6 3-15,5 4 2 16,-2-5 0-16,7-5 0 16,-7-1 1-16,6 5 0 15,0-9-2-15,-5-4 0 16,-6 0-4-16,13 5 0 16,-8-1-4-16,4 2 0 15,-1-1-1-15,9 3 0 16,-2-4-1-16,7-6 1 15,-3 0-1-15,9 2 1 16,-7-4 0-16,9 0-1 16,-5 8 0-16,5-2-1 0,-4 9 0 15,5 4 0-15,-9 4 0 16,-1 4 0-16,-6 2 0 16,0 3-1-16,-8-3 1 15,1 4 0-15,-3-3 0 16,4 1-1-16,-7 1 2 15,2-1-1-15,-1 3 0 0,3-1 1 16,-1 1 0-16,4-1 0 16,-1 1 0-16,1-3-1 15,-2-2-1-15,1-1 0 16,-1 1 1-16,-1-2 0 16,-1 2 1-16,2 11 0 15,-7-2 2-15,6 2 0 16,-5-2 0-16,3 2-1 15,-1-9 1-15,3 5-1 16,-6-3 0-16,5 5 1 16,-3-7 0-16,1 5 0 15,-12 0 0-15,6-3 1 16,-8 1-1-16,1 3 3 16,-4-3 2-16,8 4 1 15,-11 4-2-15,9 0 2 16,-11-3-4-16,0 8 0 0,-1-8-3 15,3 3 1-15,-4-4-1 16,5 4 1-16,-1-6-1 16,-2 1 2-16,3-1-1 15,-3 0 0-15,-2-1-1 16,7 3 1-16,-7 0-2 16,-4 0 1-16,4-1 1 15,5 7 0-15,-9-6 0 16,4 2 1-16,2-2-2 0,1 6-1 15,-5-6 0-15,6 6 0 16,-4 0-1-16,3 0 0 16,-5-4-1-16,2 1 1 15,2 1 0-15,3-2 1 16,-1-4-1-16,3 2 0 16,-3-3 1-16,-4-1 1 15,-2-5-1-15,1 5 1 16,-1-3 0-16,-4-4 0 15,4 1 4-15,-2-3 0 16,2 4 1-16,0 2-1 16,2 3-1-16,-2-5-2 15,0 5-3-15,-4-7 2 16,4 0-1-16,-2-4 1 16,0 2-2-16,0-4 6 15,2 2 0-15,-2-2 5 0,0-2-1 16,-4 6 6-16,4 0-3 15,-2 0 0-15,2-2-1 16,-2 2 0-16,0 0-5 16,-4-2-3-16,3 9-2 15,-5 1-1-15,2-1-2 16,-3 3 1-16,7 3 1 16,-8-4 0-16,5-9 0 0,-3 4 2 15,0-4-1-15,-5-6 1 16,2 4 0-16,-1 2 3 15,8-2 0-15,-7-2 1 16,3 6 1-16,-1 3-3 16,5-5-3-16,-7 2-2 15,7 4-2-15,2-3-1 16,0 1 1-16,-4-2 0 16,-1 2 1-16,3-1 1 15,-4-5 1-15,4 0 0 16,-3 6 0-16,1-6 2 15,-5-6-1-15,9 1 1 16,-2-1 1-16,0 0 0 16,6-3-2-16,2 14 0 15,-6-5-1-15,0 4 0 0,0-4-1 16,-9 2 0-16,1-2-1 16,-3 2 0-16,1-6 1 15,5 2 1-15,-1 4-1 16,-5-6 0-16,5 1 0 15,3 6-1-15,-5-6 0 16,6 3-1-16,4 3 2 16,-7-3-1-16,-3-3 1 0,4 8-3 15,-9-5 2-15,4 0-1 16,3 2 1-16,-3 2-2 16,1-6 1-16,-1 8-1 15,-1-2 0-15,-5-4 2 16,4 5 1-16,1-1 0 15,-5 2 1-15,2-8-1 16,4 6 0-16,-8-8 0 16,7 6-1-16,-3-8 1 15,7 12 0-15,-3-10-1 16,5 6 0-16,-3-8 1 16,3 6 0-16,0-7-1 15,-1 9 0-15,-3 1 1 16,1-3 0-16,-5 0 0 15,3 2 0-15,-6-13 1 16,3 3-1-16,-1 1-2 0,0 1 2 16,-2 0-1-16,5-1-1 15,-3 1 0-15,4-2 2 16,1-9-2-16,1 0 2 16,-3 6-1-16,1-1 1 15,1-3 0-15,-3 9-1 16,0 4 0-16,3 0-1 15,-5 2-1-15,3 4 1 16,-3-2-2-16,2-4 1 0,-4 2 0 16,0 2 1-16,3 2 1 15,3 2 0-15,-6 1 1 16,0 1 0-16,1-4-1 16,5 3 0-16,-8-5 1 15,11 10-2-15,-5-9 0 16,3 9 1-16,-5-6-1 15,4 7-1-15,-3-9 2 16,7 11 1-16,1 0-2 16,2-9 1-16,-9 0 1 15,0 1-1-15,3 1-1 16,-1-6 1-16,-6 5 0 16,11 5 0-16,2-5 0 15,-2-1 0-15,1 2 0 16,5 3 0-16,-4-5-2 15,2 5 0-15,4 1 1 0,-6-3-1 16,4 6 1-16,-4-5 2 16,4-2 0-16,-9-5 1 15,7 7-1-15,0-8 2 16,-2 0-2-16,-2 0 1 16,4 1 0-16,-11-8 0 15,-6-3 0-15,6 2 0 16,-1-5 0-16,1 5 0 0,0-3-1 15,7 1 0-15,-2-1-1 16,-1 1-1-16,1-3 2 16,-3 7-1-16,5 0 0 15,-3-2 0-15,3 6 0 16,-4 0 0-16,1-4 0 16,-4 1 0-16,1 10-1 15,-3-9 1-15,-2 4 0 16,5-4 0-16,-7 2 0 15,2-2 0-15,0 8 0 16,6-6-1-16,-8 2 2 16,5 2 0-16,-1-4-1 15,-2-4 1-15,0 4 0 16,3 0-2-16,-1 0 1 16,0-2 0-16,-2 2-1 15,2-2 1-15,-3 0 0 0,3 0 0 16,-4 8 1-16,8-2-1 15,-6-2-1-15,5 2 0 16,-3-4 0-16,2 0 1 16,-10 0 0-16,9 0 1 15,-3-6-1-15,2 14 2 16,-2-8-2-16,11-2 0 16,-7 9 0-16,5-5 2 15,-1-13-2-15,3 9 0 0,-2 0 1 16,-1-6 0-16,3 3-2 15,-3 5 1-15,-1 0 0 16,4-8 0-16,-5 2 1 16,0 1-1-16,5-5 1 15,-6 2 0-15,-3 1-1 16,4 1 1-16,-1-3 0 16,-3 7 0-16,4-2-1 15,3-4 0-15,-1 1 1 16,-1 1-1-16,4-2 1 15,-3-3 0-15,-1 3 0 16,-1 1 0-16,-2-1-1 16,3 0-1-16,-7 3 2 15,4-3 0-15,-3 4-1 0,-1-3 0 16,-2 3-1-16,2 0-1 16,-2 4 2-16,2-2 0 15,-2 0-1-15,2 4 2 16,-4 0 0-16,7 2-1 15,-5-2-1-15,2 5 1 16,4-3-1-16,0 4-1 16,-3-4 0-16,3-1 2 15,0 1-1-15,3 4 2 0,-1-8-2 16,7 9 1-16,0 1-1 16,0-4-1-16,-1 3 1 15,3 4-1-15,0-7 0 16,0 4 1-16,0-3 0 15,0-1 1-15,0-2 0 16,2-2 1-16,-4 0 0 16,2 3 0-16,-1-1 0 15,-1-2 0-15,2 2 0 16,0-6-1-16,0 6 0 16,2 0-1-16,-2-8 1 15,0 6-1-15,0 5 1 16,2 1 0-16,-5-8 0 15,3 13 0-15,-4-7 0 16,2 0 0-16,-3-4 2 16,1 1-1-16,-4-1 1 0,-1 0 0 15,0 0 0-15,-3-2-2 16,1 2 2-16,3 0-1 16,-1-2 1-16,-4-6 0 15,-2 2-1-15,7 4-2 16,-5-5 3-16,-2-1-3 15,7 6 1-15,1-4 1 0,-3 2 0 16,5-7-3-16,3 14 2 16,-4-10 0-16,-1 12 0 15,1-9 0-15,-1-1 1 16,5 3-1-16,-2 5 1 16,2-7-1-16,0 2 0 15,-5-3-1-15,-1-1 2 16,-3 0-1-16,5 0-1 15,-3 2 1-15,-6 8-1 16,5-4-1-16,-3 0 0 16,-6 0 1-16,2 5 0 15,0-9 0-15,-6 6 0 16,-1 0 1-16,-5 2 0 16,-3-4 1-16,-2 3 1 15,2-12 1-15,-6 3-1 16,9-2 0-16,-3-1 0 0,7-1 0 15,-3 4-1-15,7 2 1 16,-4-7-1-16,1-3 0 16,-3 3-1-16,6-1 1 15,-5-3 0-15,9-2 0 16,-4 7-1-16,9-1-1 16,1-1 0-16,4 4-2 15,5 8-1-15,4-7 0 0,0 8-1 16,0-6 2-16,4 6 0 15,3-1 1-15,8 0 6 16,-1-2-25-16,16 10 142 16,6-35-523-16,1-23 196 15</inkml:trace>
  <inkml:trace contextRef="#ctx0" brushRef="#br0" timeOffset="9159.98">4097 785 185 0,'-2'-4'179'0,"2"-2"-10"16,2-3-18-16,2 5-17 16,1 4-27-16,-3 2-13 15,-2 0-16-15,-4 13-8 16,-5 4-6-16,-3 17-9 15,-5 1-1-15,-9 16-16 16,5-4-6-16,-4 5-15 16,6-14 0-16,4 0-14 15,9-12 8-15,0-5-12 16,10-10 7-16,2-5-11 16,7-10 11-16,6-4-11 15,6-7 10-15,7-10-9 16,1-3 7-16,10-3-27 15,-6-5 4-15,6-10-17 16,-1 2 9-16,2 0-7 0,-6 0 24 16,2 12-2-16,-13 11 17 15,-8 11-12-15,-10 6 11 16,-7 12-3-16,-13-1 15 16,-4 16-2-16,-4 0 20 15,-8 15-2-15,-4 2 7 0,3 9-9 16,1-3 4-16,6 3-14 15,10-15 3-15,7-5-13 16,6-10 1-16,11-19-9 16,12-12 6-16,9-15-320 15,-9-7 109-15</inkml:trace>
  <inkml:trace contextRef="#ctx0" brushRef="#br0" timeOffset="7964.92">4184 1863 326 0,'19'9'134'16,"-9"-3"6"-16,7 5-78 0,-4-5-35 15,6 0 8-15,-7-1 21 16,1-1 19-16,-3-2 17 16,-3 2 7-16,-7-2-11 15,2 2-21-15,-2 7-15 16,-9 4-9-16,3 6 0 16,-7 6-5-16,-3 3 5 15,1-3-10-15,11 0-1 16,4-1-16-16,8-3 0 0,9-4-10 15,8-2 6-15,9-3-10 16,-5-9 10-16,3-5-8 16,-1-3 8-16,-3-7-6 15,-9-5 12-15,4-2-1 16,-2 0 15-16,4-6 5 16,-6 4-1-16,0-4-6 15,-6 2 6-15,-7-2 1 16,1 4 1-16,-7-4 8 15,-5 0 8-15,-1-5-13 16,-7 3-4-16,-10-2-18 16,0 3-2-16,-9 3-16 15,1 9 6-15,-9 5-15 16,2 7 9-16,-6 7-15 16,6 10-7-16,-4 4-107 0,8 0 19 15,-8 12-304-15,12-5 13 16</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34.656"/>
    </inkml:context>
    <inkml:brush xml:id="br0">
      <inkml:brushProperty name="width" value="0.025" units="cm"/>
      <inkml:brushProperty name="height" value="0.025" units="cm"/>
    </inkml:brush>
  </inkml:definitions>
  <inkml:trace contextRef="#ctx0" brushRef="#br0">1 1 14061,'0'0'11072,"4"9"-10773,0 1-501,1-1-1,1 0 1,0 0-1,0 0 1,0-1-1,1 1 1,9 7-1,-11-12-421,0 1 0,0-1 0,0 0 0,0 0 0,1-1 0,0 0 0,-1 0-1,1 0 1,0-1 0,0 1 0,1-2 0,-1 1 0,0 0 0,1-1 0,7 0-1,-14 5 8251,-5 18-5312,3-20-2005,0 1-1,1-1 0,0 0 0,0 0 0,0 1 0,0-1 0,1 0 0,0 1 0,0-1 1,0 1-1,1 4 0,0-7-302,0 0-1,-1 0 1,1-1 0,0 1 0,1 0 0,-1-1 0,0 1-1,0-1 1,1 1 0,-1-1 0,1 1 0,-1-1 0,1 0-1,0 0 1,0 0 0,-1 0 0,1 0 0,0 0 0,0-1-1,0 1 1,0-1 0,0 1 0,0-1 0,0 1 0,3-1-1,13 1-4,1 0-1,-1-1 1,1-1-1,-1-1 0,1 0 1,-1-1-1,0-2 0,0 1 1,-1-2-1,1-1 0,-1 0 1,0-1-1,-1 0 0,30-22 1,-50 33 84,0-1 1,0 2 0,1-1 0,-1 0-1,1 1 1,-1-1 0,1 1-1,0 0 1,1 0 0,-1 1-1,1-1 1,-1 0 0,1 1-1,1-1 1,-1 1 0,1 0-1,-1 0 1,1 0 0,0 6-1,1-10-87,1 0 1,-1 0-1,1 0 0,-1 0 0,1 0 0,-1 0 0,1 0 0,0 0 0,0 0 0,-1 0 0,1 0 0,0 0 0,0-1 0,0 1 1,0 0-1,0-1 0,0 1 0,0-1 0,0 1 0,0-1 0,0 1 0,0-1 0,0 0 0,0 0 0,1 1 0,-1-1 0,0 0 0,0 0 1,2 0-1,44 1-790,-40-1 414,52-3-4485,-40 0 292,0 1-3345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38.612"/>
    </inkml:context>
    <inkml:brush xml:id="br0">
      <inkml:brushProperty name="width" value="0.025" units="cm"/>
      <inkml:brushProperty name="height" value="0.025" units="cm"/>
    </inkml:brush>
  </inkml:definitions>
  <inkml:trace contextRef="#ctx0" brushRef="#br0">1522 241 6502,'0'0'2755,"-3"-12"-1325,-1-1-1197,-1 0 0,0 1-1,-1-1 1,0 1 0,-1 0-1,-1 1 1,0-1 0,0 2-1,-1-1 1,0 1 0,-16-13-1,11 13-237,-1 0 0,0 2 0,0 0-1,-1 1 1,0 0 0,0 1-1,0 1 1,-1 1 0,0 0-1,0 1 1,0 1 0,0 0 0,0 1-1,0 1 1,-1 1 0,-20 4-1,-29 6-40,1 2 0,-112 40-1,164-49 47,-56 19 379,1 4 0,-104 55 0,134-60-163,2 3 0,0 1 1,1 1-1,2 2 0,-47 52 0,56-53-75,1 1-1,1 2 1,2 0 0,1 1-1,1 2 1,2-1 0,2 2-1,-19 61 1,27-72-106,2 0 0,1 0 0,1 1 1,1-1-1,1 1 0,1-1 0,2 1 0,0-1 1,1 1-1,2-1 0,0 0 0,2 0 0,0-1 1,17 34-1,-3-15-13,3 0 0,1-2 0,2-1 0,2-1 1,2-1-1,0-2 0,3-1 0,1-2 0,1-1 0,2-2 1,1-1-1,1-3 0,78 39 0,-81-48-11,1 0 0,1-3 0,0-1 0,1-2 0,0-2 0,1-1 0,0-2 0,-1-2 0,1-2 0,0-1 0,0-3 0,0-1 0,0-2-1,-1-1 1,0-3 0,53-19 0,-36 5 82,-1-3 0,-1-2 0,-2-2 0,-1-3 1,61-52-1,-55 36 394,-1-3 1,-4-2 0,86-114-1,-112 132-301,-2-1 0,-1-1 0,-3-1 0,-1-1 0,-1-1 0,-3 0 0,-1-1 0,-3-1 0,-1 0 0,-2-1 0,5-83 0,-14 116-96,2-17 193,-2 0 0,-1 0 0,-2 0 0,-9-45-1,10 66-284,0 1 0,-1 0 0,0-1 0,0 1 0,0 0 0,-1 1 0,0-1 0,-1 1 0,1 0 0,-1 0 0,-1 0 0,1 0 0,-1 1 0,0 0 0,0 0 0,0 1 0,-1 0-1,1 0 1,-1 0 0,0 1 0,0 0 0,-9-3 0,0 2-421,-1 0 0,0 1 0,0 1 0,0 0 0,0 2 0,0-1 1,-1 2-1,-27 5 0,17-1-1684,1 1 0,-34 13 0,11 0-5596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39.175"/>
    </inkml:context>
    <inkml:brush xml:id="br0">
      <inkml:brushProperty name="width" value="0.025" units="cm"/>
      <inkml:brushProperty name="height" value="0.025" units="cm"/>
    </inkml:brush>
  </inkml:definitions>
  <inkml:trace contextRef="#ctx0" brushRef="#br0">0 1 15855,'0'0'705,"33"61"159,-10-19 514,2 8-642,4 4-287,2-1-97,-2-3-160,1-3-95,-3-1-1,-1-6-32,-1-5-32,-16-6-289,0-6-479,-9-12-481,-4-10-449,-14-1-640,-9-20-1858,-9-12-3491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39.519"/>
    </inkml:context>
    <inkml:brush xml:id="br0">
      <inkml:brushProperty name="width" value="0.025" units="cm"/>
      <inkml:brushProperty name="height" value="0.025" units="cm"/>
    </inkml:brush>
  </inkml:definitions>
  <inkml:trace contextRef="#ctx0" brushRef="#br0">4 393 11659,'0'0'5691,"-1"10"-4490,1-9-1181,-1 2 64,1-1-1,-1 0 1,1 0-1,0 1 1,0-1-1,0 0 1,0 1 0,0-1-1,0 0 1,0 1-1,1-1 1,-1 0-1,1 0 1,0 1 0,-1-1-1,1 0 1,0 0-1,0 0 1,1 0-1,-1 0 1,0 0 0,1 0-1,-1-1 1,1 1-1,0 0 1,-1-1-1,1 1 1,0-1 0,0 0-1,0 1 1,0-1-1,0 0 1,0 0-1,0 0 1,0-1 0,5 2-1,-4-1 41,1 0 1,-1 0-1,1-1 0,-1 0 1,1 1-1,-1-1 0,1 0 1,-1-1-1,1 1 0,-1-1 1,1 1-1,-1-1 0,0 0 0,1 0 1,-1-1-1,0 1 0,0-1 1,1 1-1,4-5 0,-3 1 55,-1 1 1,1-1-1,-1 0 0,0 0 0,-1 0 0,1 0 1,-1-1-1,0 0 0,-1 1 0,4-9 0,1-13 123,0 1 1,-2-1-1,-1 1 0,1-31 0,-5-90 140,-2 62-531,4 93 33,1-1 0,-1 0 0,1 1 0,1-1 0,-1 0 0,1-1 0,1 1 0,-1-1 0,1 1 0,7 6 0,-10-10 42,12 11-72,-1 0 1,2-1 0,0 0-1,0-1 1,1-1-1,0 0 1,1-1 0,1-1-1,-1-1 1,1 0-1,1-2 1,-1 0-1,31 6 1,7 5-6348,-37-8 289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2:01.996"/>
    </inkml:context>
    <inkml:brush xml:id="br0">
      <inkml:brushProperty name="width" value="0.025" units="cm"/>
      <inkml:brushProperty name="height" value="0.025" units="cm"/>
    </inkml:brush>
  </inkml:definitions>
  <inkml:trace contextRef="#ctx0" brushRef="#br0">376 17 3716,'0'0'4553,"-9"0"-4024,-76-14 26,85 14-464,-1-1 0,1 1 0,-1 0 0,0 0-1,1-1 1,-1 1 0,0 0 0,1 0 0,-1 0 0,0 0 0,1 0 0,-1 0 0,0 0 0,1 0 0,-1 0 0,0 0 0,1 0 0,-1 0-1,0 1 1,1-1 0,-1 0 0,0 0 0,1 1 0,-1-1 0,1 0 0,-1 1 0,0-1 0,1 0 0,-1 1 0,1-1 0,-1 1 0,1-1-1,0 1 1,-1 0 0,0 0 0,18 18 949,42 18-773,-42-30-221,0-1 0,0-1 1,1 0-1,0-1 0,0-1 0,32 2 0,115-8 312,-135 2-297,355-38 228,-71 4 47,625 18 820,-631 19-1026,-189-2-89,1234 32 634,-1146-16-668,404 23 137,1-46-162,-929 0-2104,168 0 1874,-937 49 451,95 17 83,-2-37 491,443-11-458,-562-31 285,776 10-284,404 25-1185,48 3 671,127 1 0,120-13 248,-98-4 40,2178 104 66,-877-47-35,-514-25 134,-4 32 756,-934-55-1098,133 9 217,-83-15-3330,-123-8-1539,-17-12-4228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40.694"/>
    </inkml:context>
    <inkml:brush xml:id="br0">
      <inkml:brushProperty name="width" value="0.025" units="cm"/>
      <inkml:brushProperty name="height" value="0.025" units="cm"/>
    </inkml:brush>
  </inkml:definitions>
  <inkml:trace contextRef="#ctx0" brushRef="#br0">138 38 4324,'0'0'19987,"3"-6"-18946,-2 5-991,0-1 0,-1 1 0,1-1 0,-1 1 0,1 0 0,-1-1 0,1 1 0,-1-1 0,0 1 1,0-1-1,0 1 0,0-1 0,0 0 0,0-1 0,-1 2-40,0 0 0,1 1 0,-1-1 1,0 0-1,0 1 0,0-1 0,0 1 0,0-1 1,0 1-1,0-1 0,0 1 0,0 0 0,0 0 1,-1-1-1,1 1 0,0 0 0,0 0 1,0 0-1,0 0 0,0 0 0,0 0 0,0 1 1,0-1-1,-1 0 0,1 0 0,0 1 0,0-1 1,0 1-1,-1 0 0,-3 1-19,-1 0 0,1 1 0,0 0 0,0-1 0,0 2 0,0-1-1,1 1 1,-1 0 0,1 0 0,0 0 0,0 0 0,0 1 0,1-1 0,-1 1 0,1 0 0,-4 10 0,1-4 38,0 1 0,2 0-1,-1 0 1,2 0 0,0 0 0,-4 23 0,7-33-28,-1 1 1,1-1-1,0 0 1,0 1-1,0-1 0,0 0 1,0 0-1,0 1 1,1-1-1,-1 0 1,1 0-1,-1 1 0,1-1 1,0 0-1,0 0 1,0 0-1,0 0 0,0 0 1,1 0-1,-1 0 1,0 0-1,1-1 0,0 1 1,-1 0-1,1-1 1,0 0-1,0 1 1,3 1-1,-1-2 12,1 0 0,-1 0 0,1 0 0,0-1 0,-1 0 0,1 0 1,0 0-1,-1 0 0,1-1 0,-1 0 0,1 0 0,-1 0 0,9-4 0,1-1-14,0 0-1,-1-1 0,0 0 1,0-1-1,-1-1 1,17-15-1,62-68-2651,-91 91 2510,1 0 0,0 1 0,-1-1-1,1 0 1,-1 0 0,1 1-1,0-1 1,0 0 0,-1 1 0,1-1-1,0 1 1,0-1 0,0 1 0,0 0-1,-1-1 1,1 1 0,0 0-1,0-1 1,0 1 0,0 0 0,1 0-1,-1 0 87,-1 1 1,1-1-1,0 1 0,-1-1 0,1 0 0,-1 1 0,1-1 0,-1 1 0,0 0 0,1-1 1,-1 1-1,1-1 0,-1 1 0,0 0 0,0-1 0,1 1 0,-1 0 0,0-1 1,0 1-1,0 0 0,0-1 0,0 2 0,1 56 371,-2-35 10,1-19-245,0-1 1,1 1-1,-1 0 0,1-1 1,-1 1-1,1 0 0,0-1 0,1 1 1,-1-1-1,1 1 0,-1-1 1,1 0-1,0 0 0,0 0 0,3 4 1,-2-5-24,-1-1 0,1 1 0,0 0 0,0-1 0,0 0 1,0 1-1,0-1 0,0 0 0,0-1 0,0 1 0,0-1 0,0 1 1,0-1-1,0 0 0,1 0 0,-1 0 0,0 0 0,0-1 1,3 0-1,7-2 35,-1-1 0,0 0 1,0 0-1,0-2 0,0 1 0,-1-1 1,18-13-1,-11 6-160,-1 0 0,0-1 0,26-28-1,-50 55 169,0 0-1,2 0 0,0 0 0,-7 27 1,12-40-97,0 1 0,0-1 0,0 1-1,0-1 1,0 1 0,-1-1 0,1 1 0,0-1 0,0 1 0,0-1 0,0 1 0,1-1 0,-1 1 0,0-1 0,0 1 0,0-1 0,0 1 0,0-1 0,1 1 0,-1-1 0,0 1 0,0-1 0,1 1 0,-1-1 0,0 0 0,1 1 0,-1-1 0,0 1 0,1-1 0,-1 0 0,1 1 0,-1-1 0,1 0 0,-1 0 0,1 1 0,-1-1 0,1 0-1,25-3-218,24-20-2390,-23 3-889,-2-3-2900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41.053"/>
    </inkml:context>
    <inkml:brush xml:id="br0">
      <inkml:brushProperty name="width" value="0.025" units="cm"/>
      <inkml:brushProperty name="height" value="0.025" units="cm"/>
    </inkml:brush>
  </inkml:definitions>
  <inkml:trace contextRef="#ctx0" brushRef="#br0">122 1 4773,'0'0'9950,"-8"7"-6090,6-6-3776,-10 9 1040,-1 0 0,1-1 1,-2-1-1,1 0 0,-1-1 1,-19 8-1,39-17-1155,0 1 1,0 0-1,1 1 1,-1 0-1,0 0 0,1 0 1,-1 1-1,0-1 1,0 2-1,1-1 0,7 3 1,63 29-649,-75-33 693,0 1 0,0 0 0,0 0 0,0 0 0,0 0 0,0 0 0,0 1 1,0-1-1,-1 0 0,1 1 0,0 0 0,-1-1 0,0 1 0,1 0 0,-1 0 0,0 0 1,0-1-1,0 1 0,0 1 0,0-1 0,0 0 0,-1 0 0,1 0 0,-1 0 0,1 0 0,-1 1 1,0-1-1,0 0 0,0 0 0,0 1 0,0-1 0,0 0 0,-1 0 0,1 0 0,-1 0 0,0 1 1,1-1-1,-1 0 0,0 0 0,0 0 0,0 0 0,-1 0 0,-2 3 0,-1 1 62,-1 1 0,1-1 1,-2 0-1,1 0 0,-1 0 0,0-1 0,0 0 0,0-1 0,-1 0 0,-10 5 0,17-9-175,1 1 0,-1-1 0,0 0 0,1 0 0,-1 1 0,1-1 0,-1 0 0,0 0 0,1 0 0,-1 0 0,0 0 0,1 0 0,-1 0 0,1 0 0,-1 0 0,0 0 0,1 0-1,-1 0 1,0 0 0,1-1 0,-1 1 0,1 0 0,-1 0 0,0-1 0,1 1 0,-1 0 0,1-1 0,-1 1 0,0-1 0,-4-20-3272,13-30-3501,-7 49 6564,10-39-5142</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41.988"/>
    </inkml:context>
    <inkml:brush xml:id="br0">
      <inkml:brushProperty name="width" value="0.025" units="cm"/>
      <inkml:brushProperty name="height" value="0.025" units="cm"/>
    </inkml:brush>
  </inkml:definitions>
  <inkml:trace contextRef="#ctx0" brushRef="#br0">44 36 13901,'0'0'9054,"0"11"-8413,2 56 306,2-1 1,4 0-1,22 88 1,-18-110-909,-7-28 41,-5-16-65,0 0 0,0 0 0,0 0 1,0 0-1,0 0 0,0 0 0,0 0 0,0 0 0,0 0 0,1 0 0,-1 0 1,0 0-1,0 0 0,0 0 0,0 0 0,0 0 0,0 0 0,0 0 0,0 0 1,-4-14-114,0 1 1,-1 0 0,0 0-1,-1 1 1,-1-1 0,0 1-1,-1 1 1,0-1 0,0 2-1,-1-1 1,-1 1 0,-15-13-1,38 28-152,0-1 0,1 0 0,-1-1 0,0-1 0,1 0 0,16 0 0,-24-2 25,5 1 84,99 5-3409,-98-6 3209,-1 0 1,0-1-1,1-1 0,-1 1 1,0-2-1,0 0 0,14-5 1,-12 0 1516,1 2 2810,-14 6-3897,1 1 0,-1-1 0,1 1 0,-1-1 0,0 0 0,1 1 0,-1-1 0,0 1 0,0-1 0,1 1 0,-1-1 0,0 1 0,0-1 0,0 1 0,0 0 0,0-1 0,0 1-1,1-1 1,-1 1 0,-1-1 0,1 1 0,0-1 0,0 1 0,0-1 0,0 1 0,0 0 0,0-1 0,-1 1 0,1 0 0,-1 5 218,0-1-184,1-1 1,-1 0-1,1 1 0,0-1 0,0 0 0,0 1 0,2 5 1,-1-8-119,-1-1 0,1 1 1,0-1-1,-1 0 0,1 0 0,0 0 1,0 1-1,0-1 0,0 0 1,0 0-1,0 0 0,1 0 1,-1-1-1,0 1 0,0 0 1,1 0-1,-1-1 0,0 1 0,1-1 1,-1 1-1,1-1 0,-1 0 1,1 1-1,-1-1 0,1 0 1,1 0-1,8 0-298,1 0 1,0-1-1,-1 0 1,1-1-1,-1 0 1,0-1-1,0 0 1,0-1-1,0 0 0,0 0 1,-1-2-1,1 1 1,12-10-1,36-17-2012,-23 24 2328,-32 7 43,0 1 1,0-1-1,0 0 1,0 0 0,0 0-1,0-1 1,0 1 0,0-1-1,5-3 1,9-8-82,-2 0 0,1-1 0,-2 0 0,0-1 1,-1-1-1,0 0 0,-2-1 0,0-1 0,0 0 0,-2 0 0,0-1 0,-1-1 1,11-38-1,-32 99 810,-6 42 534,17-67-1036,0 1-1,1 0 0,1 0 0,1 0 1,0-1-1,2 1 0,-1-1 0,2 1 1,8 19-1,-8-26-266,0 1 0,0-1 0,1-1 1,1 1-1,-1-1 0,2 0 0,-1-1 0,1 1 0,0-2 1,1 1-1,0-1 0,0 0 0,0-1 0,19 9 0,-28-14-15,0-1-1,0 0 1,1 0-1,-1 1 1,0-1-1,0 0 1,1 0-1,-1 1 1,0-1-1,1 0 1,-1 0-1,0 0 1,0 0-1,1 1 1,-1-1-1,1 0 1,-1 0-1,0 0 1,1 0-1,-1 0 1,0 0-1,1 0 1,-1 0-1,0 0 1,1 0-1,-1 0 1,0 0-1,1 0 1,-1 0-1,0 0 1,1-1-1,-1 1 1,0 0-1,1 0 1,-1 0-1,0 0 1,1-1-1,-1 1 1,0 0-1,0 0 0,1-1 1,-1 1-1,0 0 1,1-1-1,-9-18 218,-20-22-169,8 17-161,-1 0 1,0 2-1,-2 0 1,0 1-1,-1 2 1,-1 1 0,-1 0-1,-1 2 1,0 1-1,-34-13 1,61 28 111,0 0 1,-1 0 0,1 0-1,0 0 1,0 0 0,0 1-1,-1-1 1,1 0 0,0 0-1,0 0 1,-1 0 0,1 0-1,0 0 1,0 0 0,0-1-1,-1 1 1,1 0 0,0 0-1,0 0 1,0 0 0,-1 0-1,1 0 1,0 0-1,0 0 1,0 0 0,-1-1-1,1 1 1,0 0 0,0 0-1,0 0 1,0 0 0,0-1-1,-1 1 1,1 0 0,0 0-1,0 0 1,0-1 0,0 1-1,0 0 1,0 0 0,0 0-1,0-1 1,0 1 0,0 0-1,0 0 1,0 0-1,0-1 1,0 1 0,0 0-1,0 0 1,0-1 0,0 1-1,0 0 1,0 0 0,0 0-1,0-1 1,0 1 0,0 0-1,0 0 1,0 0 0,1-1-1,-1 1 1,0 0 0,0 0-1,0 0 1,0 0 0,1-1-1,24-6 179,48-2-206,-64 8 103,61-5-73,53-7-1258,-44-7-3897,-39 3-415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43.280"/>
    </inkml:context>
    <inkml:brush xml:id="br0">
      <inkml:brushProperty name="width" value="0.025" units="cm"/>
      <inkml:brushProperty name="height" value="0.025" units="cm"/>
    </inkml:brush>
  </inkml:definitions>
  <inkml:trace contextRef="#ctx0" brushRef="#br0">0 270 11851,'144'-7'2181,"253"-46"0,-206 23-1760,1412-115 1373,305 117-559,-1326 30-1183,839 62 1368,963-13-523,-754-154 1926,-1505 92-2849,5 2 287,-194 15-2486,22-2-4972,22-3-880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46.993"/>
    </inkml:context>
    <inkml:brush xml:id="br0">
      <inkml:brushProperty name="width" value="0.025" units="cm"/>
      <inkml:brushProperty name="height" value="0.025" units="cm"/>
    </inkml:brush>
  </inkml:definitions>
  <inkml:trace contextRef="#ctx0" brushRef="#br0">60 0 3683,'-15'1'871,"12"-1"-719,0 0 0,1 0 1,-1 0-1,0 0 0,0 0 1,1 1-1,-1-1 0,0 1 1,1 0-1,-1 0 0,0 0 1,1 0-1,-1 0 0,-3 3 0,55 1 2534,329 38-1063,-26-3-588,-71-24-353,0-12-1,297-35 1,590-4 284,-1046 35-913,14 7-29,-1 6-1,184 42 0,-306-52-18,30 4 983,1-2-1,56-1 1,-99-4-935,-10 14-3448,-2-9 240,4-4-913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48.841"/>
    </inkml:context>
    <inkml:brush xml:id="br0">
      <inkml:brushProperty name="width" value="0.025" units="cm"/>
      <inkml:brushProperty name="height" value="0.025" units="cm"/>
    </inkml:brush>
  </inkml:definitions>
  <inkml:trace contextRef="#ctx0" brushRef="#br0">1 183 7911,'42'8'1586,"34"-1"-1315,138-5 0,78-24 546,16-1-462,15 9-68,591 4 1235,578 44-32,-712-95-1134,-438 23 815,411-23-526,1 56-634,-295 50 11,32 1 15,22-41-5,-241-28-1,20-1-30,-234 25-5,1 2 1,75 15-1,-118-14 228,-30-2 188,-18 1-242,22 0-592,-22 5-1871,14-9-2540,11-7-1835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52.076"/>
    </inkml:context>
    <inkml:brush xml:id="br0">
      <inkml:brushProperty name="width" value="0.025" units="cm"/>
      <inkml:brushProperty name="height" value="0.025" units="cm"/>
    </inkml:brush>
  </inkml:definitions>
  <inkml:trace contextRef="#ctx0" brushRef="#br0">184 82 4612,'-10'0'-26,"-7"0"230,-1 1 0,1 1 1,-1 1-1,1 0 1,0 1-1,-29 12 0,34-11-190,1 1 1912,17-6 726,27 1-2391,29 4 418,0-2-1,62-7 1,-15 1-137,654 29 297,-45 1-492,101-25 585,881-4-733,-276-75 297,-194 5 572,-772 69-1489,-458 3 298,1 0 1,-1 0 0,0 0 0,0 0-1,1 0 1,-1 0 0,0 0-1,0 0 1,0 0 0,1 0 0,-1 0-1,0 0 1,0 0 0,0 0 0,1-1-1,-1 1 1,0 0 0,0 0-1,0 0 1,1 0 0,-1 0 0,0-1-1,0 1 1,0 0 0,0 0 0,0 0-1,0 0 1,1-1 0,-1 1-1,0 0 1,0 0 0,0 0 0,0-1-1,0 1 1,0 0 0,0 0 0,0-1-1,0 1 1,0 0 0,0 0-1,0-1 1,2-18-5083</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4:39.650"/>
    </inkml:context>
    <inkml:brush xml:id="br0">
      <inkml:brushProperty name="width" value="0.025" units="cm"/>
      <inkml:brushProperty name="height" value="0.025" units="cm"/>
    </inkml:brush>
  </inkml:definitions>
  <inkml:trace contextRef="#ctx0" brushRef="#br0">137 68 4420,'0'0'598,"-9"2"-278,-6 0-189,3-1 303,1 0-1,0 1 1,-1 0-1,1 1 0,1 0 1,-1 1-1,-15 7 0,25-10-423,0 0 0,0 0-1,1 0 1,-1 0 0,0 0-1,1 0 1,-1 0 0,1 0-1,-1 0 1,1 0 0,-1 1-1,1-1 1,0 0 0,-1 0-1,1 0 1,0 1 0,0-1-1,0 0 1,0 0 0,0 1-1,0-1 1,1 0 0,-1 0-1,0 1 1,1-1 0,-1 0-1,1 0 1,-1 0-1,1 0 1,-1 0 0,1 1-1,0-1 1,1 1 0,0 2 7,1 0 0,0 0 0,0 0 0,1 0 1,-1 0-1,8 5 0,0-3-6,0 0 1,0-1 0,1 0-1,-1-1 1,1 0 0,0 0-1,0-2 1,14 2-1,106 4 182,-57-6-111,240 11 780,573-51 0,-208-1-163,2 34-342,16-1-185,111 20-22,-201 1 125,-164-9 389,130 59 341,-375-34-899,250 5 0,91-71 62,-371 18-144,667-2 58,-558 21-68,237-24 40,124-66-2,23-3-29,-535 72-91,-67 9-238,2 1 0,-1 4 0,115 4 0,-161 5-1910,-11 1-426</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4:52.127"/>
    </inkml:context>
    <inkml:brush xml:id="br0">
      <inkml:brushProperty name="width" value="0.025" units="cm"/>
      <inkml:brushProperty name="height" value="0.025" units="cm"/>
    </inkml:brush>
  </inkml:definitions>
  <inkml:trace contextRef="#ctx0" brushRef="#br0">0 584 3876,'0'0'5210,"11"-3"-5290,58-23 290,-50 17-136,0 1 1,0 1-1,1 0 1,0 2-1,40-7 0,47 10 97,-23 1 35,101-15-1,-48-2 13,1 6-1,0 5 1,224 20 0,294 4 86,0-48-199,-602 28-98,606-92 63,-462 57-9,355-22 0,113 77 241,134-6-97,-295-66-75,-140 11-100,125 18 226,-194 15 124,-27-11-100,52-2-48,-315 23-221,172-10-399,-149 7-121,0-1-1,0-1 0,0-2 0,27-11 1,40-26-1616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4:58.709"/>
    </inkml:context>
    <inkml:brush xml:id="br0">
      <inkml:brushProperty name="width" value="0.025" units="cm"/>
      <inkml:brushProperty name="height" value="0.025" units="cm"/>
    </inkml:brush>
  </inkml:definitions>
  <inkml:trace contextRef="#ctx0" brushRef="#br0">1 253 4004,'0'0'2664,"7"3"-1613,43 13 371,104 19 0,-119-28-1223,75 11 566,161 7-1,115-20-162,-286-6-469,326-13 742,489 14-544,-227-50-8,-277 11-240,908-100 1043,-886 105-1024,2 35-68,21 0 167,697-11 1,-856 19-170,286 5 102,-50-32 123,-2 0 111,1289 19-224,-1135 7 181,-543-6-141,40 1-52,186-22 1,-163 9 112,-51 5-21,-126 3-530,51-5 564,-42-3-2527,-7-6-3667,-23 8-416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2:27.302"/>
    </inkml:context>
    <inkml:brush xml:id="br0">
      <inkml:brushProperty name="width" value="0.025" units="cm"/>
      <inkml:brushProperty name="height" value="0.025" units="cm"/>
    </inkml:brush>
  </inkml:definitions>
  <inkml:trace contextRef="#ctx0" brushRef="#br0">1193 253 6983,'-319'-22'2043,"248"19"-1935,57 2-110,1 1 1,-1 0 0,0 1-1,1 0 1,-1 1-1,1 1 1,-1 0-1,1 0 1,0 2-1,1 0 1,-1 0-1,1 1 1,0 0-1,0 1 1,1 1-1,0 0 1,-11 9-1,-13 18 134,1 1-1,1 1 0,2 1 1,-28 47-1,-91 177 159,136-236-254,-18 31 64,3 2 1,2 1 0,3 1-1,2 2 1,4 0 0,-18 104-1,27-95-19,3 0 1,3 0-1,3 1 0,12 96 0,-7-136-85,2 0 0,1 0 0,1 0 0,1-1 0,2-1 0,2 0 0,1-1 0,1 0 0,1-1 0,2-1 0,33 40 0,-17-32 11,3-1 1,0-2-1,2-2 1,1-2-1,2-1 1,0-2-1,2-2 1,1-2-1,1-2 1,0-2-1,1-3 1,1-1-1,1-3 1,-1-1-1,2-3 0,-1-2 1,1-2-1,0-3 1,67-7-1,-74-1 22,0-2 0,0-1-1,-1-3 1,-1-1-1,-1-2 1,0-2 0,-1-2-1,49-33 1,-17 3 12,-3-2 0,-2-4 0,78-85 0,-94 87-17,-2-2-1,-3-2 1,-2-2-1,-3-2 1,-3-2-1,-3-2 1,-2 0-1,-4-3 0,-3 0 1,-2-2-1,-4 0 1,-4-1-1,-2-1 1,5-100-1,-15 107 3,-3 0 0,-4-1-1,-2 1 1,-3 0-1,-32-122 1,32 162 38,-1 1-1,-1 0 1,-2 0 0,0 1 0,-2 0 0,0 2 0,-2-1-1,-1 2 1,-1 0 0,0 1 0,-2 1 0,0 1 0,-1 0-1,-1 2 1,-1 1 0,-44-25 0,30 24 128,1 3-1,-2 0 1,0 3-1,0 1 1,-1 2 0,0 2-1,0 1 1,-45 1-1,3 4 50,0 4-1,-157 29 0,153-16-129,0 4 0,-140 55-1,190-62-381,0 3 0,1 0 0,1 3-1,1 0 1,0 2 0,2 2 0,1 0-1,-45 49 1,30-19-2371,-1-5-1672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5:11.245"/>
    </inkml:context>
    <inkml:brush xml:id="br0">
      <inkml:brushProperty name="width" value="0.025" units="cm"/>
      <inkml:brushProperty name="height" value="0.025" units="cm"/>
    </inkml:brush>
  </inkml:definitions>
  <inkml:trace contextRef="#ctx0" brushRef="#br0">0 55 5189,'0'0'4185,"7"-2"-3779,17-3-109,1 1 1,-1 2-1,1 0 1,31 2-1,54-4 522,200-9 174,-16 2-37,374 0-390,-375 16-433,-212-1-95,-1 3-1,90 21 1,-90-13 8,1-3 0,91 1 0,225-2 454,-290-7-349,-33-3 1216,-73-1-919,-1 0-422,0 0 0,0-1 0,0 1 0,0 0 0,0-1 0,0 1 0,0-1 0,0 1 0,-1 0 0,1-1 0,0 1 0,0 0-1,0-1 1,0 1 0,-1 0 0,1-1 0,0 1 0,0 0 0,0 0 0,-1-1 0,1 1 0,0 0 0,0 0 0,-1-1 0,1 1 0,0 0 0,-1 0 0,1 0 0,0-1 0,-1 1 0,1 0-1,0 0 1,-1 0 0,1 0 0,0 0 0,-1 0 0,1 0 0,-1 0 0,0 0 0,-20 6-512,-18 16-2570,7-2-680,0-4-1101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5:14.991"/>
    </inkml:context>
    <inkml:brush xml:id="br0">
      <inkml:brushProperty name="width" value="0.025" units="cm"/>
      <inkml:brushProperty name="height" value="0.025" units="cm"/>
    </inkml:brush>
  </inkml:definitions>
  <inkml:trace contextRef="#ctx0" brushRef="#br0">102 96 2274,'-7'-4'-162,"-1"0"0,1-1 0,-1 1 0,1-1 0,1-1-1,-1 0 1,1 1 0,0-2 0,-7-8 0,-12-19 2712,25 36-893,0-1-1605,-1 0 0,1 0 0,0 0-1,0 0 1,0 0 0,0-1 0,0 1 0,0 0 0,0 0-1,0 0 1,0 0 0,0 0 0,0 0 0,0 0-1,1 0 1,-1-1 0,0 1 0,1 0 0,-1 0 0,1 0-1,-1 0 1,1-1 0,-1 1 0,1 0 0,0-1 0,-1 1-1,1 0 1,0-1 0,-1 1 0,1-1 0,0 1-1,0-1 1,0 1 0,-1-1 0,1 0 0,0 1 0,0-1-1,1 0 1,21 5 326,-1-1-1,1-1 1,0-2-1,0 0 1,34-3-1,-1 0-26,505 22 738,68 3 87,-43-3-259,780 30 188,-992-49-617,1709-17 433,600-19 280,-2116 5-1127,-425 19-84,-84 9-1452,-50-1-1176,-7-5-1168</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11.100"/>
    </inkml:context>
    <inkml:brush xml:id="br0">
      <inkml:brushProperty name="width" value="0.025" units="cm"/>
      <inkml:brushProperty name="height" value="0.025" units="cm"/>
    </inkml:brush>
  </inkml:definitions>
  <inkml:trace contextRef="#ctx0" brushRef="#br0">0 357 10186,'43'32'-1723,"-33"-23"1824,0-1 0,1-1 0,15 10 0,-4-7-15,1-1 0,-1-1 0,2-1 0,-1-1 0,1-1-1,45 3 1,151-7 303,-110-3-349,897-25 540,-4-31 562,-896 52-1006,588-23-64,8-1-16,571-9 539,-502 24-261,-326-1 50,840-16 198,-724 56-441,0 0-47,296-55 773,-322 6-634,1605-127-56,-1662 109-157,-56 16 29,761 52-1,248-12 10,-973-26-36,537 55-1,-814-26 6,1420 109 74,-535-88 118,-951-38-100,-2-2 373,-1 6 1,202 30-1,-266-26-240,-32-5 114,-1 1 0,1 0 0,-1 1 0,30 11 0,-57-13 2575,-17 8-3140,21-8 409,6-2-282,-1 1 0,1-1 1,0 0-1,0 1 0,0-1 0,0 1 0,0 0 0,0-1 0,0 1 0,0 0 0,0-1 0,0 1 0,0 0 1,0 0-1,0 0 0,1 0 0,-1 0 0,0 1 0,-2 14-5811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25.470"/>
    </inkml:context>
    <inkml:brush xml:id="br0">
      <inkml:brushProperty name="width" value="0.025" units="cm"/>
      <inkml:brushProperty name="height" value="0.025" units="cm"/>
    </inkml:brush>
  </inkml:definitions>
  <inkml:trace contextRef="#ctx0" brushRef="#br0">2 0 16239,'0'0'3791,"-1"13"-3039,0 34-314,2 0 0,11 72 0,19-1-467,-2-9-1272,-19-38-2612,-10-69 2941,0 5-745,-4-6-3681,-10-7-1478</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25.843"/>
    </inkml:context>
    <inkml:brush xml:id="br0">
      <inkml:brushProperty name="width" value="0.025" units="cm"/>
      <inkml:brushProperty name="height" value="0.025" units="cm"/>
    </inkml:brush>
  </inkml:definitions>
  <inkml:trace contextRef="#ctx0" brushRef="#br0">34 204 10794,'0'0'2525,"-7"-11"-187,-16-38 129,22 47-2373,0 1 1,1-1-1,-1 0 0,1 0 1,0 0-1,0 0 0,-1 0 1,1 0-1,0 0 0,0 1 1,1-1-1,-1 0 1,0 0-1,1 0 0,-1 0 1,1 0-1,0 1 0,-1-1 1,1 0-1,0 0 0,0 1 1,0-1-1,0 1 1,0-1-1,1 1 0,1-3 1,3-1 55,0 1 1,0 0 0,0 0 0,0 0 0,10-3-1,-8 3 71,16-7-75,2 1 0,-1 1 0,1 2 0,1 0 0,-1 2 0,32-3 0,15 3-153,78 5 1,-124 1 6,48 8 1,-69-8-8,0 0 1,0 0-1,0 1 1,0 0-1,-1 0 1,1 0-1,0 1 1,-1 0-1,0 0 1,0 1-1,0-1 1,0 1-1,0 0 1,4 5-1,-7-6 16,-1-1 0,1 0-1,-1 0 1,0 1-1,0-1 1,0 1 0,0-1-1,-1 1 1,1 0-1,-1-1 1,1 1 0,-1-1-1,0 1 1,0 0-1,0-1 1,0 1 0,0 0-1,-1-1 1,1 1 0,-1 0-1,0-1 1,0 1-1,0-1 1,0 0 0,0 1-1,-1-1 1,1 0-1,-1 1 1,1-1 0,-1 0-1,0 0 1,-2 2-1,-5 5 162,0-1 0,0 0 0,-1-1-1,0 0 1,-17 9 0,-3 0 40,0-2 0,-2-1 0,1-2 0,-1-1 0,-1-1 0,0-2 0,0-1 0,-42 2 0,74-8-282,0 0-1,1 0 1,-1 0 0,0 0-1,0 0 1,0 0 0,0 0 0,0 0-1,0 0 1,1 0 0,-1-1-1,0 1 1,0 0 0,0 0 0,0-1-1,1 1 1,-1-1 0,0 1-1,0-1 1,1 1 0,-1-1 0,-1 0-1,2 0-128,0 0 0,0 0 0,0 0 0,0-1 0,0 1-1,0 0 1,1 0 0,-1 0 0,0 0 0,0 0 0,1 0 0,-1 0-1,1 0 1,-1 0 0,1 0 0,-1 0 0,1 0 0,-1 0 0,2-1-1,23-26-6081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26.898"/>
    </inkml:context>
    <inkml:brush xml:id="br0">
      <inkml:brushProperty name="width" value="0.025" units="cm"/>
      <inkml:brushProperty name="height" value="0.025" units="cm"/>
    </inkml:brush>
  </inkml:definitions>
  <inkml:trace contextRef="#ctx0" brushRef="#br0">0 0 19506,'0'0'4869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27.261"/>
    </inkml:context>
    <inkml:brush xml:id="br0">
      <inkml:brushProperty name="width" value="0.025" units="cm"/>
      <inkml:brushProperty name="height" value="0.025" units="cm"/>
    </inkml:brush>
  </inkml:definitions>
  <inkml:trace contextRef="#ctx0" brushRef="#br0">18 12 16688,'0'0'4804,"-18"66"-3554,18-36-65,0 0-192,6-4-545,12-8-352,9-6-32,9-11 0,3-1-544,7-15-417,-1-13-609,-2-6-1216,-9-5-1602,-9-1-1346,-3 2-2081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27.590"/>
    </inkml:context>
    <inkml:brush xml:id="br0">
      <inkml:brushProperty name="width" value="0.025" units="cm"/>
      <inkml:brushProperty name="height" value="0.025" units="cm"/>
    </inkml:brush>
  </inkml:definitions>
  <inkml:trace contextRef="#ctx0" brushRef="#br0">108 1 8584,'0'0'9897,"-39"81"-7686,14-33-674,5 8-32,4 0-191,8 0-449,8-6-353,6-5-416,12-7-96,2-5-256,1-5-865,-3 0-545,-7-6-640,-11-1-897,0-6-3684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27.965"/>
    </inkml:context>
    <inkml:brush xml:id="br0">
      <inkml:brushProperty name="width" value="0.025" units="cm"/>
      <inkml:brushProperty name="height" value="0.025" units="cm"/>
    </inkml:brush>
  </inkml:definitions>
  <inkml:trace contextRef="#ctx0" brushRef="#br0">0 1 9513,'0'0'12908,"65"21"-12299,-32-21 224,8 0-449,4 0-320,2 0-32,-4-2-384,-3-5-609,-11 3-160,-10 0-705,-8 4-1473,-22 0-8456</inkml:trace>
  <inkml:trace contextRef="#ctx0" brushRef="#br0" timeOffset="1">24 113 9801,'0'0'11531,"79"33"-10378,-19-47-608,3-3-321,0 1-192,-4-1-288,-7 2-2275,-7 0-2113,-9-2-1954</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28.344"/>
    </inkml:context>
    <inkml:brush xml:id="br0">
      <inkml:brushProperty name="width" value="0.025" units="cm"/>
      <inkml:brushProperty name="height" value="0.025" units="cm"/>
    </inkml:brush>
  </inkml:definitions>
  <inkml:trace contextRef="#ctx0" brushRef="#br0">46 61 16912,'0'0'4313,"-6"11"-2743,-2 11-1086,0 1 1,2 0-1,0 1 1,2-1-1,1 1 1,0 0-1,2 28 1,1-32-460,2 1 0,0-1 0,1 1 0,2-1 0,0 0 1,10 27-1,-15-46-22,0-1 0,1 1 0,-1 0 0,0-1 0,0 1 1,0-1-1,0 1 0,0-1 0,1 1 0,-1-1 0,0 1 1,0-1-1,1 0 0,-1 1 0,0-1 0,1 1 0,-1-1 0,0 0 1,1 1-1,-1-1 0,1 0 0,-1 1 0,0-1 0,1 0 1,-1 0-1,1 1 0,-1-1 0,1 0 0,0 0 0,5-13 162,-2-27-24,-4-10-59,-2-98-636,0 128 459,-1 0-1,0 1 0,-1 0 0,-1-1 1,-10-24-1,9 36 228,3 13 109,8 18 96,-1-18-302,0-1 0,0 1 0,0-1 1,0 0-1,1-1 0,0 1 0,0-1 0,0 0 1,0 0-1,0 0 0,1-1 0,-1 1 0,1-1 0,-1-1 1,1 1-1,0-1 0,0 0 0,7 0 0,-9 0-20,1-1-1,-1 0 1,0 0 0,0 0-1,1 0 1,-1-1-1,0 1 1,0-1-1,0 0 1,0-1-1,0 1 1,0-1-1,0 1 1,0-1-1,0 0 1,-1-1-1,1 1 1,-1-1-1,0 1 1,0-1-1,0 0 1,0 0 0,0-1-1,0 1 1,3-7-1,17-68 165,-18 58-150,-4 18-32,-1 7-15,-2 13 151,0 16 337,0-1 0,4 37-1,-1-58-410,1 0-1,0 0 0,1 0 0,1 0 0,0 0 1,0-1-1,1 0 0,1 0 0,8 14 1,-5-12-290,0-1 0,0 0 0,14 13 0,9-1-2683,5-10-4555,-9-13-5119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3:02.845"/>
    </inkml:context>
    <inkml:brush xml:id="br0">
      <inkml:brushProperty name="width" value="0.025" units="cm"/>
      <inkml:brushProperty name="height" value="0.025" units="cm"/>
    </inkml:brush>
  </inkml:definitions>
  <inkml:trace contextRef="#ctx0" brushRef="#br0">1 181 4324,'0'0'96,"8"2"-32,1 1-19,-1-2 0,0 1 0,1-1 0,-1 0 0,1-1 0,0 0 0,-1 0 0,1-1 0,-1 0 0,1-1-1,11-3 1,1-2 248,0 1 1,0 1-1,1 1 0,-1 0 0,1 2 0,0 1 0,0 0 0,0 2 0,27 3 0,3 6 260,-17-2-184,57 3 1,295 29-114,-263-22-231,154 2 0,128-18 300,-252-4-59,765-4 332,-253-48-254,-149 5 545,518-69 869,-996 112-1733,89-9 1203,166-1 0,-286 17-1158,1 0 1,-1 1-1,0 0 1,0 0-1,0 0 1,0 1-1,-1 0 1,1 1-1,-1 0 1,1 0-1,-1 1 1,-1-1-1,1 2 1,7 7-1,-5-6-140,0 0 0,1 0-1,0 0 1,0-2 0,0 1 0,13 4 0,28-1-2141,-14-12-1883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28.971"/>
    </inkml:context>
    <inkml:brush xml:id="br0">
      <inkml:brushProperty name="width" value="0.025" units="cm"/>
      <inkml:brushProperty name="height" value="0.025" units="cm"/>
    </inkml:brush>
  </inkml:definitions>
  <inkml:trace contextRef="#ctx0" brushRef="#br0">19 46 4260,'0'0'18433,"-4"11"-17872,0 3-415,1 1 0,0-1-1,1 1 1,0 0 0,2-1 0,-1 1-1,2 0 1,0-1 0,1 1 0,0 0 0,1-1-1,7 20 1,-5-19 3,1-1 1,0 0-1,1 0 0,0-1 1,1 0-1,17 21 0,-23-31-67,1 0 0,-1 0 0,1-1 0,-1 1 0,1-1-1,0 1 1,0-1 0,0 0 0,0 0 0,0-1 0,0 1-1,0-1 1,1 1 0,-1-1 0,1 0 0,-1 0 0,1 0-1,-1-1 1,1 1 0,0-1 0,-1 0 0,1 0 0,-1 0-1,1-1 1,0 1 0,-1-1 0,1 0 0,-1 0 0,1 0-1,-1 0 1,0-1 0,1 1 0,4-5 0,1 0 39,-1-1 0,0 0 0,-1-1 0,0 0 1,0 0-1,-1-1 0,0 1 0,0-1 0,-1-1 1,8-18-1,-2-1 178,-1 0 1,10-46-1,-13 42-320,-1-1-1,1-62 1,9 106-10618,-3-9 1569</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29.963"/>
    </inkml:context>
    <inkml:brush xml:id="br0">
      <inkml:brushProperty name="width" value="0.025" units="cm"/>
      <inkml:brushProperty name="height" value="0.025" units="cm"/>
    </inkml:brush>
  </inkml:definitions>
  <inkml:trace contextRef="#ctx0" brushRef="#br0">0 1 13453,'0'0'8456,"1"11"-7650,1 4-583,0 0 0,1 0 1,1 0-1,1 0 0,0-1 1,0 0-1,2 0 0,0 0 1,0-1-1,1 0 0,11 13 1,-11-15-51,10 11-88,0-1-1,26 24 1,-67-48-4030,-30-28-3844,17 12 2285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0.309"/>
    </inkml:context>
    <inkml:brush xml:id="br0">
      <inkml:brushProperty name="width" value="0.025" units="cm"/>
      <inkml:brushProperty name="height" value="0.025" units="cm"/>
    </inkml:brush>
  </inkml:definitions>
  <inkml:trace contextRef="#ctx0" brushRef="#br0">1 377 10218,'0'0'11087,"9"-11"-9613,14-12-311,47-36-1,-40 35-612,0-2 0,39-43 0,-63 61-481,1 0 0,-1 0-1,0-1 1,-1 0 0,0 0 0,0 0 0,-1-1-1,0 0 1,-1 0 0,0 0 0,0 0 0,-1 0 0,-1 0-1,1-14 1,-4 13-79,-2 16-116,-2 18-37,6-14 136,-1-1 1,1 1-1,1-1 0,0 1 0,0-1 0,0 0 0,1 0 0,1 1 1,-1-1-1,1 0 0,1-1 0,7 15 0,-7-17-353,0 0 0,0 0 1,1 0-1,0 0 0,0 0 0,0-1 0,0 0 0,1 0 1,-1-1-1,1 1 0,0-1 0,0-1 0,0 1 0,1-1 1,-1 0-1,12 2 0,31 1-7713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0.775"/>
    </inkml:context>
    <inkml:brush xml:id="br0">
      <inkml:brushProperty name="width" value="0.025" units="cm"/>
      <inkml:brushProperty name="height" value="0.025" units="cm"/>
    </inkml:brush>
  </inkml:definitions>
  <inkml:trace contextRef="#ctx0" brushRef="#br0">1 1 16976,'0'0'4709,"7"62"-3332,8-38-640,1 2-225,-2 0-384,8 0-64,-4-3-865,0-4-992,-2-4-802,-2-7-1473</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1.149"/>
    </inkml:context>
    <inkml:brush xml:id="br0">
      <inkml:brushProperty name="width" value="0.025" units="cm"/>
      <inkml:brushProperty name="height" value="0.025" units="cm"/>
    </inkml:brush>
  </inkml:definitions>
  <inkml:trace contextRef="#ctx0" brushRef="#br0">1 42 13293,'0'0'9737,"61"-42"-11755,-27 46-384,4-1-1314,-4-2-1217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1.528"/>
    </inkml:context>
    <inkml:brush xml:id="br0">
      <inkml:brushProperty name="width" value="0.025" units="cm"/>
      <inkml:brushProperty name="height" value="0.025" units="cm"/>
    </inkml:brush>
  </inkml:definitions>
  <inkml:trace contextRef="#ctx0" brushRef="#br0">208 1 8936,'0'0'6294,"-9"1"-3870,-5 2-1936,1 1 1,0 0-1,0 1 0,1 1 0,-1 0 1,1 0-1,0 1 0,1 1 1,0 0-1,0 1 0,0 0 0,1 0 1,1 1-1,-16 20 0,24-29-485,1-1-1,-1 1 0,0-1 0,1 1 0,-1-1 1,1 1-1,-1 0 0,1-1 0,-1 1 1,1 0-1,-1 0 0,1-1 0,0 1 1,-1 0-1,1 0 0,0-1 0,0 1 0,0 0 1,0 0-1,-1 0 0,1 0 0,0-1 1,0 1-1,0 0 0,1 0 0,-1 0 1,0 0-1,0-1 0,0 1 0,1 0 1,-1 0-1,0 0 0,1-1 0,-1 1 0,1 0 1,-1 0-1,0-1 0,1 1 0,0-1 1,-1 1-1,1 0 0,-1-1 0,1 1 1,0-1-1,-1 1 0,1-1 0,0 0 0,0 1 1,-1-1-1,1 0 0,0 1 0,0-1 1,0 0-1,1 0 0,7 2 7,0-2 0,1 1 0,-1-1 0,12-2 0,-5 1 37,103-10-818,21-1-955,-138 12 1700,0 0-1,0 0 0,0 0 0,-1 0 0,1 1 0,0-1 0,0 1 0,0-1 0,0 1 0,0-1 0,0 1 0,-1 0 1,1 0-1,0 0 0,1 1 0,-2-1 32,-1-1 0,1 1 0,-1 0 0,1-1 0,-1 1 0,1 0 1,-1 0-1,0 0 0,1-1 0,-1 1 0,0 0 0,0 0 0,0 0 0,1 0 0,-1-1 0,0 1 1,0 0-1,0 0 0,-1 0 0,1 0 0,0 0 0,0-1 0,-1 3 0,0 0 91,-1 1 0,0 0 0,0-1 0,0 1 0,-1-1 0,1 0 0,-1 0 0,0 0 0,1 0 0,-2 0 0,1-1 0,-6 5 0,-15 9 82,-2-1 0,1-1 0,-2-2 0,0 0 0,-36 10 0,69-24-6529,6-4 1671,-12 5 4397,19-13-10286</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2.012"/>
    </inkml:context>
    <inkml:brush xml:id="br0">
      <inkml:brushProperty name="width" value="0.025" units="cm"/>
      <inkml:brushProperty name="height" value="0.025" units="cm"/>
    </inkml:brush>
  </inkml:definitions>
  <inkml:trace contextRef="#ctx0" brushRef="#br0">5 17 9033,'0'0'10335,"-2"11"-9503,2-8-792,-1 6 154,0 1 0,1 0 0,0-1 0,1 1 0,1 12 0,-1-19-155,0 0 0,-1 0 0,1-1 1,0 1-1,0 0 0,1 0 0,-1 0 0,1-1 0,-1 1 0,1-1 0,0 1 0,0-1 1,0 0-1,0 0 0,0 0 0,1 0 0,-1 0 0,0 0 0,1-1 0,0 1 1,-1-1-1,1 1 0,0-1 0,0 0 0,4 1 0,-2-1 18,1 0 0,-1 0 0,1-1 0,-1 0 0,1 0-1,-1 0 1,1-1 0,-1 1 0,1-1 0,-1-1 0,0 1 0,1-1-1,-1 0 1,0 0 0,0 0 0,0-1 0,8-5 0,2-4 40,0-1 0,0 0 0,21-26 0,-1 1-41,-35 38-47,0 0 0,0 0 0,0 0 1,1 0-1,-1-1 0,0 1 0,0 0 0,1 0 0,-1 0 0,0 0 0,0 0 0,1 0 0,-1 0 0,0 0 0,1 0 0,-1 0 0,0 0 0,0 0 0,1 0 1,-1 0-1,0 0 0,1 0 0,-1 0 0,0 0 0,0 0 0,1 0 0,-1 1 0,0-1 0,0 0 0,0 0 0,1 0 0,-1 0 0,0 1 0,0-1 0,1 0 1,-1 0-1,0 0 0,0 1 0,0-1 0,0 0 0,0 0 0,1 1 0,-1-1 0,0 0 0,0 0 0,0 1 0,0-1 0,0 0 0,0 1 0,0-1 0,0 0 0,0 0 1,0 1-1,0-1 0,0 0 0,0 0 0,0 1 0,0-1 0,0 1 0,4 33 655,5 12-57,-8-44-582,0-1 0,0 0-1,0 0 1,0 0-1,0 0 1,0 0-1,1 0 1,-1 0 0,0 0-1,1 0 1,-1-1-1,1 1 1,-1 0 0,0-1-1,1 1 1,-1-1-1,1 0 1,0 1 0,-1-1-1,1 0 1,-1 0-1,1 0 1,-1 0-1,1 0 1,-1-1 0,1 1-1,0 0 1,-1-1-1,1 1 1,-1-1 0,0 1-1,1-1 1,-1 0-1,1 0 1,1-1 0,5-3 24,0 0 0,-1-1 0,0 0 1,10-9-1,5-10-18,-17 18-394,1 0-1,0 0 0,0 1 1,1-1-1,0 1 0,15-9 1,-21 15 252,-1 0 0,1 0 1,-1 0-1,1 0 0,-1 1 1,1-1-1,-1 0 0,0 0 1,1 0-1,-1 1 0,1-1 0,-1 0 1,0 1-1,1-1 0,-1 0 1,0 1-1,1-1 0,-1 1 1,0-1-1,0 0 0,1 1 1,-1-1-1,0 1 0,0-1 1,0 1-1,1-1 0,-1 1 1,0-1-1,0 1 0,0-1 0,0 1 1,0-1-1,0 1 0,0-1 1,0 1-1,0-1 0,-1 1 1,1-1-1,0 0 0,0 1 1,-2 25-3515,-4-12-1323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2.342"/>
    </inkml:context>
    <inkml:brush xml:id="br0">
      <inkml:brushProperty name="width" value="0.025" units="cm"/>
      <inkml:brushProperty name="height" value="0.025" units="cm"/>
    </inkml:brush>
  </inkml:definitions>
  <inkml:trace contextRef="#ctx0" brushRef="#br0">1 1 14157,'0'0'3300,"45"29"-6215,-24-21-2178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2.850"/>
    </inkml:context>
    <inkml:brush xml:id="br0">
      <inkml:brushProperty name="width" value="0.025" units="cm"/>
      <inkml:brushProperty name="height" value="0.025" units="cm"/>
    </inkml:brush>
  </inkml:definitions>
  <inkml:trace contextRef="#ctx0" brushRef="#br0">40 1 8360,'-4'11'4436,"-4"11"-3079,1 1 0,1-1 0,0 1 0,-1 24 0,6-37-1076,0-1 0,1 1 0,0 0-1,1-1 1,0 1 0,1-1 0,-1 1 0,2-1-1,-1 1 1,1-1 0,1 0 0,0 0 0,0-1-1,6 10 1,2-1-207,-3-3-46,0-1-1,1 0 1,0 0-1,1-1 1,0 0 0,15 11-1,-32-54 688,-5 12-792,-1 1-1,0 1 0,-1-1 1,-17-14-1,9 8-324,54 26-169,-2 4 557,0-1-1,37 1 1,-62-6 24,1 1 0,0-1 0,0 0 0,-1-1 0,1 0 0,0 0 0,-1 0 0,1-1 1,-1 0-1,1 0 0,-1-1 0,0 0 0,0 0 0,0 0 0,0-1 0,10-8 0,-15 11 47,0 0-1,0 0 0,1-1 1,-1 1-1,0-1 0,0 1 1,0-1-1,0 0 0,-1 1 1,1-1-1,0 0 0,-1 0 1,1 1-1,-1-1 0,1 0 1,-1 0-1,0 0 0,0 0 1,0 1-1,0-1 0,0 0 1,0 0-1,-1 0 0,1 0 1,-1 1-1,0-4 0,-1 2-10,1 1 0,-1 0-1,0-1 1,0 1 0,0 0-1,0 0 1,0 0 0,0 0-1,-1 1 1,1-1 0,-1 1-1,1-1 1,-1 1 0,1 0-1,-6-2 1,6 2-39,-1 0-1,0 0 1,1 0-1,-1 0 1,0 0-1,0 1 1,0-1-1,0 1 1,0 0-1,1 0 1,-1 0-1,0 0 1,0 1-1,0-1 1,0 1-1,0 0 1,1-1-1,-1 1 1,0 1-1,1-1 1,-1 0-1,0 1 1,1-1-1,0 1 1,-1-1 0,1 1-1,0 0 1,0 0-1,0 0 1,0 1-1,0-1 1,1 0-1,-1 1 1,0-1-1,1 1 1,-2 4-1,3-5-6,-1 0-1,0 0 0,1 0 1,0 0-1,0 0 1,-1 0-1,1 0 0,0 0 1,1 0-1,-1 0 1,0 0-1,1 0 0,-1 0 1,1 0-1,-1 0 1,1 0-1,0 0 0,0 0 1,0 0-1,0-1 1,2 3-1,-1-1-1,1-1-1,0 0 1,-1 0 0,1 0 0,0 0-1,0 0 1,0-1 0,1 0 0,-1 1-1,0-1 1,0 0 0,4 0-1,13 2-87,0-1 0,0-1 0,36-2-1,-29 0-167,-2 3 82,-16-2 155,-1 1 0,1-1-1,0 0 1,15-3-1,-23 2 87,-1 0 0,1 1-1,0-1 1,0 0-1,-1 1 1,1-1-1,-1 0 1,1 0-1,-1 0 1,1 1 0,-1-1-1,1 0 1,-1 0-1,0 0 1,1 0-1,-1 0 1,0 0-1,0 0 1,0 0 0,0 0-1,0 0 1,0 0-1,0 0 1,0 0-1,0 0 1,0 0-1,-1 1 1,1-1 0,0 0-1,0 0 1,-1 0-1,1 0 1,-1 0-1,1 0 1,-1 0-1,-16-34 1024,-1 4-766,9 19-373,1-1 1,1-1-1,0 1 0,0-1 1,2 0-1,-7-25 1,12 38-66,1 1 0,-1-1 1,1 1-1,-1-1 1,1 1-1,-1-1 1,1 1-1,0-1 1,-1 1-1,1 0 0,0-1 1,-1 1-1,1 0 1,0 0-1,-1 0 1,1-1-1,0 1 0,0 0 1,-1 0-1,1 0 1,0 0-1,0 0 1,-1 0-1,1 0 0,0 0 1,0 1-1,-1-1 1,1 0-1,0 0 1,-1 1-1,1-1 1,1 1-1,27 7-2258,29 11-5404,-28-12 1666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3.305"/>
    </inkml:context>
    <inkml:brush xml:id="br0">
      <inkml:brushProperty name="width" value="0.025" units="cm"/>
      <inkml:brushProperty name="height" value="0.025" units="cm"/>
    </inkml:brush>
  </inkml:definitions>
  <inkml:trace contextRef="#ctx0" brushRef="#br0">26 4 10186,'0'0'8749,"-5"12"-7286,2-5-1222,-1 0 0,2 0-1,-1 1 1,1-1 0,0 1 0,0-1-1,1 1 1,0 0 0,0 0 0,1-1 0,0 1-1,1 0 1,0 0 0,0 0 0,0-1 0,1 1-1,0-1 1,5 13 0,-5-16-162,20 37 236,19 48 1,-36-72-35,1-1 1,-2 1-1,0 0 1,-2 1-1,1-1 0,-1 23 1,-2-38 113,1-15 34,1 0 0,-2 0 0,1 1 0,-4-23 0,1 2-332,0-5-201,-11-49 0,8 60-503,1 0 1,1-1-1,2 1 1,2-39 0,-1 64 580,0 1 0,0 0 0,0-1 0,1 1 0,-1-1 0,1 1 0,-1 0 0,1 0 0,-1-1 0,1 1 0,0 0 0,-1 0 0,1 0 0,0 0 0,0-1 0,0 1 0,0 0 0,0 1 0,0-1 0,0 0 0,0 0 1,1 0-1,-1 1 0,0-1 0,0 0 0,1 1 0,-1 0 0,0-1 0,1 1 0,-1 0 0,0-1 0,1 1 0,-1 0 0,2 0 0,-1 0 18,0 0 0,0 0-1,0 1 1,0-1 0,0 1 0,0-1 0,0 1 0,0 0-1,0-1 1,0 1 0,-1 0 0,1 0 0,0 0-1,-1 1 1,1-1 0,-1 0 0,1 1 0,-1-1-1,1 1 1,-1-1 0,0 1 0,0-1 0,1 3 0,0 2 24,0-1 1,-1 0 0,0 1 0,0-1-1,0 1 1,-1 0 0,0-1-1,0 1 1,-1-1 0,1 1 0,-1-1-1,0 1 1,0-1 0,-1 1 0,0-1-1,0 0 1,-3 6 0,4-8-4,-1 0 1,1 1-1,-1-1 0,0 0 1,0 0-1,-1 0 0,1 0 1,0 0-1,-1-1 0,0 1 1,0-1-1,0 0 0,0 0 1,0 0-1,0 0 1,0 0-1,-1 0 0,1-1 1,0 0-1,-1 0 0,0 0 1,1 0-1,-1 0 0,1-1 1,-1 1-1,-7-1 1,11-1-268,-1 0 0,0 0 1,0 1-1,0-1 0,1 0 1,-1 0-1,0 0 0,1 0 1,-1 0-1,1 0 0,-1-1 1,1 1-1,0 0 0,-1 0 1,1 0-1,0 0 0,0 0 1,0-1-1,0 1 0,0 0 1,0 0-1,0 0 0,0 0 1,0-1-1,1 0 1,-1-3-1454,0-16-5227</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2:10.268"/>
    </inkml:context>
    <inkml:brush xml:id="br0">
      <inkml:brushProperty name="width" value="0.025" units="cm"/>
      <inkml:brushProperty name="height" value="0.025" units="cm"/>
    </inkml:brush>
  </inkml:definitions>
  <inkml:trace contextRef="#ctx0" brushRef="#br0">0 39 9705,'30'-2'2738,"196"-8"-2353,380 35-411,-159-2 36,1232-45 1357,-1159 4 387,220-11-1421,-685 30-351,-41-1-1020,1 1 0,0-2 0,20-3 1,-33 1-2476</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3.669"/>
    </inkml:context>
    <inkml:brush xml:id="br0">
      <inkml:brushProperty name="width" value="0.025" units="cm"/>
      <inkml:brushProperty name="height" value="0.025" units="cm"/>
    </inkml:brush>
  </inkml:definitions>
  <inkml:trace contextRef="#ctx0" brushRef="#br0">23 15 3043,'0'0'14446,"-6"2"-14222,4-2-160,-3 0-192,1-2-801,-1-1-929,5-3-1729,0 1-3972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4.060"/>
    </inkml:context>
    <inkml:brush xml:id="br0">
      <inkml:brushProperty name="width" value="0.025" units="cm"/>
      <inkml:brushProperty name="height" value="0.025" units="cm"/>
    </inkml:brush>
  </inkml:definitions>
  <inkml:trace contextRef="#ctx0" brushRef="#br0">14 81 12812,'0'0'224,"0"-1"-1,0 1 1,-1 0-1,1 0 1,0-1 0,0 1-1,-1 0 1,1 0-1,0-1 1,0 1 0,-1 0-1,1 0 1,0 0-1,-1 0 1,1-1 0,0 1-1,-1 0 1,1 0-1,0 0 1,-1 0-1,1 0 1,0 0 0,-1 0-1,1 0 1,-1 0-1,1 0 1,0 0 0,-1 0-1,1 0 1,0 0-1,-1 1 1,1-1 0,0 0-1,-1 0 1,1 0-1,0 0 1,0 0 0,-1 1-1,1-1 1,0 0-1,0 0 1,-1 1-1,1-1 1,0 0 0,-1 1-1,5 20 2948,24 37-3613,-24-50 1319,21 44-379,-15-28-412,1-1 0,1 0 1,23 30-1,-35-52-38,-1-42 529,-2 30-570,0 0 0,-1 0 0,0 0 0,-1 1 0,-11-19 0,10 19-110,0-2 1,0 1 0,1 0-1,-5-19 1,10 30 86,0 0 0,0-1 0,0 1 0,0-1 0,0 1 0,0 0 0,-1-1 0,1 1 0,0-1 0,1 1 0,-1 0 0,0-1 0,0 1 0,0 0 0,0-1 0,0 1 0,0-1 0,0 1 0,1 0 0,-1-1 0,0 1 0,0 0 0,0-1 0,1 1 0,-1 0 0,0 0 0,0-1 0,1 1 0,-1 0 0,0 0 0,1-1 0,-1 1 0,0 0 1,1 0-1,0 0 0,17-1-155,21 10 84,-24-4-78,0-1 1,0-1-1,0-1 0,0 0 0,0-1 1,25-1-1,-38 0 170,0-1 1,0 1-1,0-1 1,0 0-1,0 0 1,0 0-1,0 0 1,0 0-1,-1 0 0,1-1 1,0 1-1,-1 0 1,1-1-1,-1 0 1,1 1-1,-1-1 1,0 0-1,0 1 1,0-1-1,0 0 0,0 0 1,0 0-1,0 0 1,-1 0-1,1 0 1,-1 0-1,1 0 1,-1 0-1,0 0 0,0-1 1,0-2-1,1 0 40,-1 0-1,0 1 0,0-1 0,-1 1 1,1-1-1,-1 1 0,0-1 0,0 1 1,-1 0-1,1-1 0,-1 1 0,0 0 1,0 0-1,-4-6 0,2 6-24,1 1 0,-1 0 0,0 0 0,0 0 0,0 0 0,0 1 0,0-1 0,-1 1 0,1 0 0,-1 1 0,0-1 0,1 1 0,-10-2 0,12 3-18,0 0 1,1 0 0,-1 0-1,0 0 1,0 0 0,0 0-1,1 0 1,-1 1 0,0-1-1,0 1 1,0-1 0,1 1-1,-1 0 1,0 0 0,1 0 0,-1 0-1,1 0 1,-1 0 0,1 0-1,0 0 1,-1 0 0,1 1-1,0-1 1,0 1 0,0-1-1,0 1 1,0-1 0,0 1 0,0-1-1,0 1 1,1 0 0,-1 0-1,1-1 1,-1 1 0,1 0-1,0 0 1,-1 0 0,1 2-1,-1 3 15,1 0-1,0-1 1,-1 1-1,2 0 0,-1 0 1,1-1-1,0 1 0,1 0 1,-1-1-1,1 1 0,1-1 1,-1 0-1,1 0 0,0 0 1,1 0-1,-1 0 0,1-1 1,0 1-1,0-1 1,1 0-1,0 0 0,0-1 1,0 1-1,0-1 0,1 0 1,6 3-1,-6-4-219,1 0 1,-1-1-1,1 0 0,0 0 0,0-1 1,0 1-1,-1-1 0,1-1 1,0 0-1,9 0 0,-12 0-231,-1-1-1,1 1 0,-1-1 1,0 0-1,1 0 0,-1-1 1,0 1-1,1 0 0,-1-1 1,0 0-1,0 0 1,-1 0-1,1 0 0,0 0 1,-1-1-1,1 1 0,-1-1 1,1 1-1,-1-1 0,0 0 1,0 0-1,-1 0 1,4-6-1,11-25-6083</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4.896"/>
    </inkml:context>
    <inkml:brush xml:id="br0">
      <inkml:brushProperty name="width" value="0.025" units="cm"/>
      <inkml:brushProperty name="height" value="0.025" units="cm"/>
    </inkml:brush>
  </inkml:definitions>
  <inkml:trace contextRef="#ctx0" brushRef="#br0">16 175 12556,'0'0'8221,"-4"11"-7223,2-6-878,1 0-13,-1-1 0,0 1 1,1-1-1,0 1 0,0-1 0,0 1 1,1 0-1,-1-1 0,1 1 0,0 0 1,0-1-1,1 1 0,0 0 0,-1-1 0,2 1 1,-1-1-1,2 6 0,21 37 561,33 48-1,-31-55-611,37 81 0,-54-105 117,-9-29 340,-9-28-67,0 23-597,0 0 1,0 0 0,-2 1-1,0 0 1,-2 1 0,-15-17 0,4 4 182,58 38 91,-17-3-110,0 0 0,0-1 1,1 0-1,-1-1 1,1-2-1,0 1 0,0-2 1,-1-1-1,28-2 0,-42 1 3,1 0 1,-1 0-1,0 0 0,0-1 0,0 1 0,0-1 1,0 0-1,0 0 0,0 0 0,-1-1 0,1 1 0,-1 0 1,1-1-1,-1 0 0,0 0 0,0 1 0,0-1 1,0 0-1,-1-1 0,1 1 0,-1 0 0,0 0 0,1-7 1,-1 7-3,0 0 0,0 1 0,0-1 0,-1 0 0,1 0 1,-1 0-1,0-1 0,0 1 0,0 0 0,0 0 0,-1 0 0,1 0 1,-1 0-1,0 0 0,0 1 0,0-1 0,0 0 0,0 0 1,-1 0-1,1 1 0,-1-1 0,1 1 0,-1-1 0,0 1 1,0 0-1,0 0 0,-4-3 0,4 4-7,1 0 0,-1 0 0,0 0 0,0 0-1,0 0 1,0 0 0,0 1 0,0-1 0,0 1 0,-1-1 0,1 1 0,0 0 0,0 0-1,0 0 1,0 0 0,0 0 0,-1 0 0,1 1 0,0-1 0,0 1 0,-3 1-1,2-1 23,0 1 0,0 0-1,-1 1 1,1-1 0,1 0-1,-1 1 1,0 0 0,1 0-1,-1-1 1,1 2-1,-3 3 1,0 2 46,0 0 0,1 1 0,0-1 0,0 1 0,1 0 0,0 0-1,-2 20 1,4-25-95,1-1-1,0 0 0,0 1 1,0-1-1,0 0 0,1 1 1,0-1-1,-1 0 0,2 0 1,-1 1-1,0-1 0,1 0 1,0 0-1,0 0 0,0-1 0,0 1 1,1 0-1,-1-1 0,1 0 1,0 1-1,0-1 0,0 0 1,1-1-1,-1 1 0,1 0 1,-1-1-1,1 0 0,0 0 1,0 0-1,0 0 0,0-1 1,0 0-1,0 1 0,1-1 1,-1-1-1,0 1 0,6-1 0,0 1-572,1 0 0,-1-2 0,0 1 0,1-1 0,-1-1 0,0 1-1,0-2 1,0 0 0,0 0 0,0 0 0,-1-2 0,1 1-1,-1-1 1,0 0 0,8-7 0,-8 4-621,0-1 0,-1 0 0,1-1 0,-2 0 0,0 0 1,0-1-1,0 1 0,-2-1 0,7-17 0,-8 17 779,0 0 0,-1 0 0,0-1 0,0-13 0,-2-10 2835,-7 1 3284,6 33-5362,0-1 0,-1 1 0,1-1 0,-1 0 1,0 1-1,1-1 0,-1 1 0,0 0 0,0-1 0,0 1 0,0 0 0,0-1 0,0 1 1,-1 0-1,1 0 0,0 0 0,-1 0 0,1 0 0,0 0 0,-2-1 0,1 2-105,0 0 0,0-1 0,0 1 0,0 0 0,0 0 0,0 0 0,1 0 0,-1 0 0,0 0 0,0 0-1,0 1 1,0-1 0,0 1 0,-3 1 0,1 0-14,0 0-1,0 0 1,0 0 0,0 1-1,0 0 1,0 0 0,1 0-1,0 0 1,0 0-1,0 1 1,0-1 0,0 1-1,-3 5 1,4-1-95,0-1 0,0 0 0,0 1 0,1-1 0,0 1 1,0-1-1,1 1 0,0 0 0,1-1 0,0 1 0,0 0 0,0-1 0,1 0 0,0 1 1,5 11-1,-6-16-97,0 0 0,1 0-1,-1 0 1,1 0 0,0 0 0,-1 0 0,1 0 0,1-1 0,-1 1 0,0-1 0,1 1 0,-1-1 0,1 0 0,0 0 0,-1 0 0,1 0 0,0 0 0,0-1 0,1 0 0,-1 1 0,0-1 0,0 0 0,1 0 0,-1-1 0,0 1-1,1-1 1,-1 0 0,1 0 0,-1 0 0,0 0 0,1 0 0,-1-1 0,0 1 0,1-1 0,-1 0 0,0 0 0,5-2 0,-2-1 23,-1 1-1,1-1 1,-1 0-1,0 0 1,0-1 0,0 1-1,0-1 1,-1 0-1,0 0 1,0-1 0,0 1-1,-1-1 1,6-11 0,0-4 8,0 0 0,10-38 1,-14 39-81,0-1 1,-2-1 0,0 1-1,-1 0 1,-1-1 0,-1 1-1,-4-29 1,4 48 34,0 0 1,0 1-1,0-1 0,-1 1 0,1-1 1,0 0-1,-1 1 0,1-1 1,-1 1-1,0-1 0,1 1 1,-1 0-1,0-1 0,0 1 1,0 0-1,0-1 0,0 1 1,0 0-1,0 0 0,0 0 1,-1 0-1,1 0 0,0 0 0,-1 0 1,1 0-1,-1 1 0,1-1 1,-1 1-1,1-1 0,-1 1 1,1-1-1,-1 1 0,1 0 1,-1 0-1,0-1 0,-2 2 1,1-1 19,1 1 0,-1 0 1,1 0-1,-1 0 0,1 1 1,0-1-1,-1 0 1,1 1-1,0 0 0,0-1 1,0 1-1,0 0 0,0 0 1,1 0-1,-1 0 1,0 1-1,1-1 0,0 0 1,-1 1-1,1-1 0,-1 4 1,-1 5 107,0 1 1,0-1 0,1 1-1,0 0 1,1-1 0,1 1-1,0 0 1,0 0 0,1 0-1,1 0 1,0-1-1,0 1 1,1 0 0,9 21-1,-8-25-227,0 0 1,1 0-1,-1 0 0,1 0 0,1-1 0,0 0 0,0 0 0,13 11 0,-13-13-392,1-1 0,-1 1 0,1-2 1,0 1-1,0-1 0,0 0 0,0 0 0,1-1 0,-1 0 0,1 0 0,11 1 0,14-2-4839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5.527"/>
    </inkml:context>
    <inkml:brush xml:id="br0">
      <inkml:brushProperty name="width" value="0.025" units="cm"/>
      <inkml:brushProperty name="height" value="0.025" units="cm"/>
    </inkml:brush>
  </inkml:definitions>
  <inkml:trace contextRef="#ctx0" brushRef="#br0">93 224 9385,'27'-52'2657,"-24"46"-1893,0-1 1,-1 1-1,0-1 1,-1 0-1,1 0 1,-1 0-1,-1 0 1,1 0-1,-1-1 1,-1-8-1,1 15-686,0 0 0,-1 0 0,1 0-1,0-1 1,-1 1 0,1 0 0,-1 0 0,1 0-1,-1 0 1,0 0 0,0 0 0,1 0 0,-1 0-1,0 0 1,0 0 0,0 0 0,0 0-1,0 0 1,0 1 0,0-1 0,0 0 0,0 1-1,0-1 1,0 1 0,-1-1 0,1 1 0,0 0-1,0-1 1,-1 1 0,1 0 0,0 0-1,0 0 1,-1 0 0,1 0 0,0 0 0,0 0-1,-1 1 1,1-1 0,-1 1 0,-2-1 2,0 1 1,0 1 0,0-1-1,0 0 1,0 1 0,0 0-1,1 0 1,-1 0-1,1 0 1,-6 5 0,3 0 18,1-1 0,0 1 1,0 0-1,0 1 0,1-1 1,-5 14-1,7-16-81,0-1 0,1 1 0,-1-1-1,1 1 1,0 0 0,1-1 0,-1 1 0,1 0 0,0-1-1,0 1 1,1 0 0,-1-1 0,3 9 0,-2-12-5,0 1-1,0-1 1,0 1 0,0-1 0,1 1 0,-1-1 0,0 0 0,1 0-1,-1 0 1,1 0 0,-1 0 0,1 0 0,0 0 0,0 0 0,-1-1-1,1 1 1,0-1 0,0 1 0,-1-1 0,1 0 0,0 1 0,0-1-1,0 0 1,0 0 0,0-1 0,-1 1 0,3-1 0,3 1 35,0-1 1,0 0-1,0-1 1,0 1-1,0-1 1,8-4-1,-3-1-18,-1 0 0,1-1 0,-1 0 1,0-1-1,-1 0 0,0-1 0,-1 0 0,12-15 0,-14 17-26,-1-1 0,-1 1 0,0-1-1,0 0 1,-1 0 0,0 0 0,0-1-1,-1 0 1,0 1 0,-1-1 0,0 0 0,0-13-1,-4 21-270,-4 7 175,-4 9 24,6-5 71,1 1 1,-1-1-1,2 1 0,-1 0 0,1 0 1,1 0-1,0 0 0,0 17 0,1-24-68,0 0 0,0 0 0,0 0 0,1 0 1,-1 0-1,1 0 0,0 0 0,0 0 0,0 0 0,0 0 0,1-1 0,-1 1 0,1 0 0,-1-1 0,1 1 0,0-1 0,0 0 0,0 1 0,0-1 0,1 0 1,-1 0-1,0-1 0,1 1 0,0 0 0,-1-1 0,1 1 0,0-1 0,0 0 0,-1 0 0,1 0 0,0 0 0,5 0 0,-2 0-421,0-1-1,1 0 0,-1 0 0,1 0 1,-1-1-1,0 0 0,1 0 0,-1-1 1,0 1-1,0-1 0,0-1 0,0 1 1,0-1-1,-1 0 0,1-1 0,6-4 1,25-24-4767</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5.857"/>
    </inkml:context>
    <inkml:brush xml:id="br0">
      <inkml:brushProperty name="width" value="0.025" units="cm"/>
      <inkml:brushProperty name="height" value="0.025" units="cm"/>
    </inkml:brush>
  </inkml:definitions>
  <inkml:trace contextRef="#ctx0" brushRef="#br0">143 1 9769,'0'0'9802,"-12"0"-8420,7 0-1275,1 0 1,-1 0-1,1 0 0,-1 0 0,0 1 0,1 0 1,-1 0-1,1 0 0,0 0 0,-1 1 0,1-1 0,0 1 1,0 0-1,0 1 0,0-1 0,0 1 0,1-1 1,-1 1-1,1 0 0,0 1 0,-1-1 0,1 1 1,1-1-1,-5 8 0,3-5-1,1-1 0,-1 1 0,2 0 0,-1 0 0,1 0 0,-1 0 0,2 1 0,-1-1-1,0 9 1,2-13-120,0 0-1,1 0 0,-1 0 0,0 0 0,1 0 0,0 0 0,0 0 0,-1 0 1,1-1-1,0 1 0,0 0 0,1-1 0,-1 1 0,0-1 0,0 1 1,1-1-1,-1 1 0,1-1 0,-1 0 0,1 0 0,0 0 0,-1 0 1,1 0-1,0 0 0,0 0 0,0-1 0,0 1 0,0 0 0,-1-1 0,1 0 1,0 1-1,0-1 0,0 0 0,3 0 0,49 5-2220,109-4 0,-80-3 1447,-83 3 838,0-1 0,-1 0 1,1 0-1,0 1 0,-1-1 1,1 0-1,0 0 0,0 1 1,-1-1-1,1 0 0,0 1 0,0-1 1,0 0-1,0 1 0,-1-1 1,1 0-1,0 1 0,0-1 0,0 0 1,0 1-1,0-1 0,0 1 1,0-1-1,0 0 0,0 1 0,0-1 1,0 0-1,0 1 0,0-1 1,0 1-1,0-1 0,0 0 1,1 1-1,-1-1 0,0 0 0,0 1 1,0-1-1,1 0 0,-1 0 1,0 1-1,0-1 0,1 0 0,-1 1 1,0-1-1,0 0 0,1 0 1,-1 0-1,0 1 0,1-1 0,-1 0 1,0 0-1,1 0 0,-1 0 1,1 0-1,-1 0 0,0 1 1,1-1-1,-1 0 0,0 0 0,1 0 1,-1 0-1,0 0 0,1-1 1,-1 1-1,1 0 0,-25 20 1606,-240 124 1142,231-130-4911,12-10-2068,5-3-3528</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6.702"/>
    </inkml:context>
    <inkml:brush xml:id="br0">
      <inkml:brushProperty name="width" value="0.025" units="cm"/>
      <inkml:brushProperty name="height" value="0.025" units="cm"/>
    </inkml:brush>
  </inkml:definitions>
  <inkml:trace contextRef="#ctx0" brushRef="#br0">105 83 12524,'0'0'3048,"-4"-8"224,2 4-2847,-14-25 1540,15 28-1894,0 0 0,0 0 0,0 1 0,0-1 1,0 0-1,0 0 0,0 0 0,0 1 0,0-1 1,-1 1-1,1-1 0,0 1 0,0-1 0,-1 1 1,1 0-1,0-1 0,-1 1 0,1 0 0,0 0 1,-1 0-1,1 0 0,0 0 0,-1 0 1,1 1-1,0-1 0,0 0 0,-3 1 0,2 1-11,-1 0-1,0 0 0,1 1 1,-1-1-1,1 0 0,0 1 1,0-1-1,0 1 0,0 0 1,0 0-1,0 0 0,1 0 1,-1 0-1,1 0 0,0 0 1,0 0-1,-1 7 0,-1 1 76,1 1 0,0 0-1,-1 21 1,3-31-114,-1 0 0,1 0 0,0 0-1,0 0 1,0 0 0,0 0 0,0 1 0,1-1 0,-1 0-1,1 0 1,-1 0 0,1 0 0,0 0 0,-1 0-1,1 0 1,0-1 0,0 1 0,1 0 0,-1 0 0,0-1-1,0 1 1,1-1 0,-1 1 0,1-1 0,0 1-1,-1-1 1,1 0 0,0 0 0,0 0 0,0 0 0,-1 0-1,1 0 1,0-1 0,0 1 0,0-1 0,0 1-1,1-1 1,-1 0 0,0 1 0,0-1 0,0 0 0,0-1-1,0 1 1,0 0 0,0 0 0,0-1 0,0 0 0,0 1-1,4-2 1,2-2-6,1 1-1,0-1 1,-1-1-1,0 0 1,0 0 0,0 0-1,-1-1 1,1 0-1,-1 0 1,9-12-1,-5 5-77,1-1 0,-1-1 0,-1 0 0,12-25 0,-21 38-93,-1 5 76,-11 47 507,11-48-388,0-1 1,-1 1 0,1-1 0,0 1 0,0-1-1,0 1 1,0 0 0,0-1 0,1 1-1,-1-1 1,0 1 0,1-1 0,-1 1 0,1-1-1,0 1 1,-1-1 0,1 1 0,0-1-1,0 0 1,0 0 0,0 1 0,0-1 0,0 0-1,0 0 1,0 0 0,1 0 0,-1 0-1,0 0 1,1 0 0,-1-1 0,0 1 0,1 0-1,2 0 1,3 0 12,1-1 0,-1 0 0,0 0 0,1-1 0,-1 0-1,0 0 1,0-1 0,0 1 0,0-2 0,0 1 0,0-1 0,0 0 0,-1 0-1,11-8 1,-8 5-85,0 0-1,-1-1 1,1 0-1,-1-1 1,-1 0-1,0 0 1,0 0-1,0-1 1,7-13-1,-20 90 98,6-67-51,0-1 0,1 1-1,-1-1 1,1 1 0,-1-1 0,1 1-1,-1-1 1,1 1 0,-1-1 0,1 0-1,-1 1 1,1-1 0,0 0-1,-1 1 1,1-1 0,-1 0 0,1 0-1,0 0 1,-1 1 0,1-1 0,0 0-1,-1 0 1,1 0 0,0 0-1,-1 0 1,1 0 0,0 0 0,-1-1-1,1 1 1,0 0 0,-1 0 0,1 0-1,0-1 1,0 1 0,24-9 171,-18 3-169,0 1-1,0-1 1,-1 0-1,0 0 1,9-12-1,18-18-923,-33 36 875,1-1 0,-1 1 1,0 0-1,1-1 0,-1 1 0,1 0 0,-1 0 1,0-1-1,1 1 0,-1 0 0,1 0 0,-1 0 0,1 0 1,-1 0-1,1 0 0,-1 0 0,1 0 0,-1 0 1,1 0-1,-1 0 0,1 0 0,-1 0 0,0 0 0,1 0 1,-1 0-1,1 0 0,-1 1 0,1-1 0,-1 0 1,0 0-1,1 0 0,-1 1 0,1-1 0,-1 0 0,0 1 1,1-1-1,-1 0 0,0 1 0,1-1 0,-1 0 1,0 1-1,0-1 0,1 1 0,-1-1 0,0 1 0,0-1 1,0 0-1,0 1 0,0-1 0,1 1 0,-1-1 1,0 1-1,0-1 0,0 1 0,0-1 0,0 1 0,-1-1 1,1 1-1,0 0-273,0 0-1,1 0 1,-1 0 0,0 0-1,0 0 1,1-1 0,-1 1 0,0 0-1,1 0 1,-1 0 0,1-1-1,-1 1 1,1 0 0,0-1 0,-1 1-1,1 0 1,-1-1 0,1 1-1,1 0 1,8-1-6414</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7.370"/>
    </inkml:context>
    <inkml:brush xml:id="br0">
      <inkml:brushProperty name="width" value="0.025" units="cm"/>
      <inkml:brushProperty name="height" value="0.025" units="cm"/>
    </inkml:brush>
  </inkml:definitions>
  <inkml:trace contextRef="#ctx0" brushRef="#br0">1 38 12908,'0'0'6983,"1"11"-5520,0 4-886,1 0 1,1 1 0,0-1-1,1 0 1,8 17 0,-11-28-431,1 0 1,0 0-1,0 0 1,0-1 0,1 1-1,-1-1 1,1 1-1,0-1 1,0 0-1,0 0 1,0-1-1,6 5 1,-7-6-116,1 0 1,-1 0 0,1 0-1,0-1 1,-1 1-1,1-1 1,-1 1-1,1-1 1,0 0 0,-1 0-1,1 0 1,0-1-1,-1 1 1,1 0 0,0-1-1,-1 0 1,1 0-1,-1 1 1,1-2 0,-1 1-1,0 0 1,5-3-1,1-3 19,1 0 0,-1-1 0,0 0-1,0 0 1,-1-1 0,0 1-1,-1-2 1,0 1 0,0-1 0,-1 0-1,0 0 1,3-13 0,29-48 15,-20 156-274,-16-82 186,-1-1 0,1 0 0,0 0-1,1 0 1,-1 0 0,0 0 0,0-1 0,1 1 0,-1 0-1,1 0 1,0-1 0,-1 1 0,1-1 0,0 0 0,0 1-1,0-1 1,0 0 0,0 0 0,0 0 0,0 0-1,0-1 1,1 1 0,-1-1 0,0 1 0,0-1 0,1 0-1,-1 1 1,0-1 0,0-1 0,1 1 0,-1 0 0,0 0-1,0-1 1,1 1 0,-1-1 0,0 0 0,0 0 0,3-1-1,-5 2-128,1-1 0,-1 1 0,0 0 1,0 0-1,1 0 0,-1 0 0,0-1 0,0 1 0,0 0 0,0 0 0,0-1 0,1 1 0,-1 0 0,0 0 0,0-1 0,0 1 0,0 0 0,0-1 0,0 1 0,0 0 0,0 0 0,0-1 0,0 1 0,0 0 1,0-1-1,0 1 0,0 0 0,0 0 0,0-1 0,0 1 0,0 0 0,-1 0 0,1-1 0,0 1 0,0 0 0,0 0 0,0-1 0,0 1 0,-1 0 0,1 0 0,0 0 0,0-1 0,0 1 0,-1 0 0,1 0 1,0 0-1,0 0 0,-1 0 0,1-1 0,0 1 0,-1 0 0,1 0 0,0 0 0,0 0 0,-1 0 0,-1-2-1079,-9-6-6586</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7.691"/>
    </inkml:context>
    <inkml:brush xml:id="br0">
      <inkml:brushProperty name="width" value="0.025" units="cm"/>
      <inkml:brushProperty name="height" value="0.025" units="cm"/>
    </inkml:brush>
  </inkml:definitions>
  <inkml:trace contextRef="#ctx0" brushRef="#br0">0 29 13229,'0'0'5733,"47"-28"-8328,-36 28-2401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8.711"/>
    </inkml:context>
    <inkml:brush xml:id="br0">
      <inkml:brushProperty name="width" value="0.025" units="cm"/>
      <inkml:brushProperty name="height" value="0.025" units="cm"/>
    </inkml:brush>
  </inkml:definitions>
  <inkml:trace contextRef="#ctx0" brushRef="#br0">15 144 6598,'0'0'13704,"-14"-18"-11814,14 14-1762,-1 1 0,1 0 0,0 0 1,0 0-1,1-1 0,-1 1 0,1 0 1,-1 0-1,1 0 0,0 0 0,0 0 1,0 0-1,1 0 0,-1 0 0,1 0 1,-1 1-1,1-1 0,0 1 0,0-1 1,0 1-1,1-1 0,3-2 0,3-1-19,0 0 0,0 0 0,1 1 0,0 0 0,14-5 0,-17 2 115,-7 8-228,0-1 0,0 1-1,1-1 1,-1 1 0,0-1 0,0 1 0,1 0 0,-1-1-1,0 1 1,1-1 0,-1 1 0,0-1 0,1 1 0,-1 0-1,0-1 1,1 1 0,-1 0 0,1-1 0,-1 1 0,1 0-1,-1 0 1,1 0 0,-1-1 0,1 1 0,-1 0 0,1 0-1,-1 0 1,1 0 0,-1 0 0,1 0 0,-1 0 0,1 0-1,0 0 1,-1 0 0,1 0 0,-1 0 0,1 0 0,-1 1-1,1-1 1,-1 0 0,1 0 0,-1 1 0,0-1 0,1 0-1,-1 0 1,1 1 0,-1-1 0,1 0 0,-1 1 0,0-1-1,1 1 1,-1-1 0,0 1 0,1 0 0,3 4 40,-1 0 0,0 1 0,0-1 0,0 1 1,-1 0-1,1 0 0,-2 0 0,1 0 0,0 0 1,-1 0-1,0 8 0,14 42 224,-15-56-252,0 0 1,0 1-1,0-1 0,0 0 1,1 1-1,-1-1 1,0 0-1,0 1 0,1-1 1,-1 0-1,0 1 1,1-1-1,-1 0 0,0 0 1,1 1-1,-1-1 1,1 0-1,-1 0 1,0 0-1,1 1 0,-1-1 1,1 0-1,-1 0 1,0 0-1,1 0 0,-1 0 1,1 0-1,-1 0 1,1 0-1,-1 0 0,0 0 1,1 0-1,-1 0 1,1 0-1,-1 0 0,0-1 1,1 1-1,-1 0 1,1 0-1,-1 0 1,0-1-1,1 1 0,-1 0 1,0 0-1,1-1 1,-1 1-1,0 0 0,1-1 1,-1 1-1,0 0 1,0-1-1,0 1 0,1 0 1,-1-1-1,0 1 1,0-1-1,0 1 1,0 0-1,0-1 0,1 1 1,-1-2-1,15-29 13,-13 26-270,1 3-546,-1-2-1254</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39.687"/>
    </inkml:context>
    <inkml:brush xml:id="br0">
      <inkml:brushProperty name="width" value="0.025" units="cm"/>
      <inkml:brushProperty name="height" value="0.025" units="cm"/>
    </inkml:brush>
  </inkml:definitions>
  <inkml:trace contextRef="#ctx0" brushRef="#br0">191 246 9161,'0'0'2252,"0"-9"-1248,0-4-564,0-55 5142,-1 66-5406,0 1 1,0-1-1,0 1 1,0 0-1,-1-1 1,1 1 0,0 0-1,0 0 1,-1 0-1,1 0 1,-1 0-1,1 0 1,-1 0-1,1 0 1,-1 1-1,0-1 1,1 1-1,-1-1 1,0 1-1,1 0 1,-1-1 0,0 1-1,0 0 1,1 0-1,-1 0 1,-3 1-1,-49 2 754,50-2-884,-1 0 0,1 1 0,-1 0 1,1 0-1,0 0 0,0 0 0,0 1 0,0-1 0,0 1 1,0 0-1,1 0 0,-1 1 0,1-1 0,0 1 1,0 0-1,1-1 0,-1 1 0,1 1 0,-4 7 0,2-4 68,1 0 1,0 0-1,1 0 0,0 0 0,0 1 0,1-1 0,0 1 0,0-1 0,1 1 0,1 9 0,-1-16-105,0 0 1,1 0 0,-1 0-1,1 0 1,-1 0-1,1 0 1,0 0-1,0 0 1,0 0-1,0 0 1,0-1 0,0 1-1,0 0 1,0-1-1,1 1 1,-1-1-1,1 1 1,-1-1-1,1 0 1,0 1 0,-1-1-1,4 1 1,-1 0 4,0-1 1,0 0 0,0 0 0,0 0-1,0 0 1,0-1 0,1 1 0,-1-1-1,0 0 1,7-2 0,-1 1 5,0-1 1,-1 0 0,1-1-1,-1 0 1,0 0-1,0-1 1,0 0-1,0-1 1,7-5-1,-7 2-4,-1 1 0,0-1 0,0-1-1,-1 1 1,0-1 0,-1-1 0,0 1 0,-1-1 0,1 0-1,-2 0 1,6-18 0,-4 8 24,-1-1-1,-1 0 1,-2 0-1,0-1 1,0-22-1,-2 42-34,0 1 0,0-1 0,0 1 0,0-1 0,-1 0 0,1 1-1,0-1 1,-1 1 0,1-1 0,-1 1 0,1-1 0,-1 1 0,0-1 0,0 1 0,1-1-1,-1 1 1,0 0 0,0 0 0,0-1 0,-1 1 0,1 0 0,0 0 0,0 0 0,-1 0 0,1 0-1,-3-1 1,3 2-6,0 0-1,0 0 1,-1 0-1,1 0 0,0 0 1,0 0-1,0 0 1,-1 1-1,1-1 0,0 0 1,0 1-1,0-1 1,0 1-1,0-1 0,0 1 1,0-1-1,0 1 1,0 0-1,0-1 0,0 1 1,0 0-1,0 0 1,0 0-1,0 0 0,1 0 1,-1 0-1,0 0 1,1 0-1,-1 0 0,1 0 1,-1 0-1,1 0 1,0 0-1,-1 1 1,1 1-1,-3 7 20,0 0 0,0 1 0,1 0-1,0 0 1,1 0 0,1 0 0,0-1 0,0 1 0,1 0 0,0 0 0,1 0-1,6 20 1,-6-25-75,0-1-1,0-1 0,0 1 1,1 0-1,0-1 0,0 1 1,0-1-1,0 0 0,1 0 1,0 0-1,0 0 0,0-1 0,0 1 1,0-1-1,1 0 0,-1 0 1,1-1-1,0 0 0,0 1 1,0-1-1,0-1 0,0 1 1,0-1-1,1 0 0,-1 0 1,0-1-1,11 0 0,-13 0-8,0-1-1,0 0 0,-1 0 1,1 0-1,0-1 1,-1 1-1,1-1 0,-1 1 1,1-1-1,-1 0 0,0 0 1,0 0-1,0 0 1,0 0-1,0-1 0,0 1 1,-1 0-1,1-1 0,-1 0 1,2-4-1,23-57-205,-23 56 277,-1 0-1,0 0 0,0-1 1,-1 1-1,0 0 1,0-1-1,-1 1 0,0-1 1,0 1-1,-4-14 0,4 21 8,0 0 0,0 0 0,-1 1 0,1-1-1,-1 0 1,1 1 0,0-1 0,-1 0-1,1 0 1,-1 1 0,0-1 0,1 1-1,-1-1 1,0 1 0,1-1 0,-1 1 0,0-1-1,1 1 1,-1-1 0,0 1 0,0 0-1,1 0 1,-1-1 0,0 1 0,0 0 0,0 0-1,0 0 1,1 0 0,-1 0 0,0 0-1,0 0 1,0 0 0,0 0 0,1 0-1,-1 0 1,0 1 0,0-1 0,0 0 0,1 1-1,-1-1 1,0 0 0,0 1 0,1-1-1,-1 1 1,0-1 0,1 1 0,-1-1 0,1 1-1,-2 1 1,-24 33 147,21-26-88,2 0 0,0 1 0,0-1 1,0 1-1,1 0 0,1-1 0,0 1 0,0 0 0,1 0 1,0 0-1,2 13 0,-2-21-65,1-1 0,-1 0 0,1 1 0,0-1 0,-1 0 0,1 1 1,0-1-1,0 0 0,-1 0 0,1 0 0,0 0 0,0 0 0,1 0 0,-1 0 0,0 0 0,0 0 0,0-1 1,0 1-1,1 0 0,-1-1 0,0 1 0,1-1 0,-1 1 0,0-1 0,1 0 0,-1 1 0,1-1 0,-1 0 0,1 0 1,-1 0-1,0 0 0,1 0 0,-1-1 0,3 1 0,1-1 14,1 0 0,0 0 0,-1 0 0,1 0 0,-1-1 0,1 0 1,7-5-1,-2 1-59,-1-2 1,1 0 0,-2 0-1,1-1 1,-1 0 0,-1 0-1,0-1 1,0 0 0,-1 0-1,10-19 1,-11 22 541,-3 17-140,-3-8-333,0-1 0,0 0 0,0 1 0,0-1 0,1 1 0,-1-1 0,1 0 0,-1 1 0,1-1 0,-1 0 0,1 1 0,0-1 0,-1 0 0,1 0 0,0 0 1,0 0-1,0 0 0,0 0 0,0 0 0,0 0 0,2 1 0,1-1-3,0 0 1,0 0 0,0 0 0,1-1-1,-1 0 1,0 0 0,0 0 0,1 0-1,-1-1 1,0 0 0,0 1 0,0-1-1,8-3 1,-2-1-250,0-1 1,0 0-1,14-11 1,7-4-728,-30 20 880,-5 33-366,3-24-8878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2:09.523"/>
    </inkml:context>
    <inkml:brush xml:id="br0">
      <inkml:brushProperty name="width" value="0.025" units="cm"/>
      <inkml:brushProperty name="height" value="0.025" units="cm"/>
    </inkml:brush>
  </inkml:definitions>
  <inkml:trace contextRef="#ctx0" brushRef="#br0">101 84 4837,'-24'2'42,"17"-1"266,-1 0-1,1-1 0,-1 0 0,0 0 1,1 0-1,-1-1 0,1 0 0,-9-3 1,16 4-275,0 0 1,0 0 0,1 0 0,-1 0-1,0 0 1,0 0 0,1 0 0,-1 0 0,0-1-1,0 1 1,1 0 0,-1 0 0,0 0-1,0 0 1,0 0 0,1 0 0,-1-1-1,0 1 1,0 0 0,0 0 0,0 0 0,1-1-1,-1 1 1,0 0 0,0 0 0,0 0-1,0-1 1,0 1 0,0 0 0,0 0 0,0-1-1,1 1 1,-1 0 0,0 0 0,0-1-1,0 1 1,0 0 0,0 0 0,0-1-1,0 1 1,-1 0 0,1 0 0,0 0 0,0-1-1,0 1 1,0 0 0,0 0 0,0-1-1,0 1 1,0 0 0,-1 0 0,1 0-1,0-1 1,0 1 0,-1 0 0,25 0 157,43 10-36,-27-3-46,69 4 0,692-59 3345,-32 1-3198,-45 68-192,317-13 248,-1002-9-282,1258-3 371,-904 4-412,51-14 177,1-1 122,17 38 304,126-3-3277,-541-27 640,-6-13-869</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40.220"/>
    </inkml:context>
    <inkml:brush xml:id="br0">
      <inkml:brushProperty name="width" value="0.025" units="cm"/>
      <inkml:brushProperty name="height" value="0.025" units="cm"/>
    </inkml:brush>
  </inkml:definitions>
  <inkml:trace contextRef="#ctx0" brushRef="#br0">14 1 16624,'0'0'1382,"-2"8"-191,-1 7-640,0-1 1,1 1-1,0 0 1,1 0-1,1 0 1,3 29-1,4 2-71,14 48 0,-18-78-448,-3-13-19,0 0 0,1-1 1,-1 1-1,1 0 0,-1-1 0,1 1 0,0 0 0,0-1 1,1 1-1,-1-1 0,0 1 0,3 3 0,-2-42 297,-3 29-340,0 0 0,0 0-1,-1 0 1,0 0 0,0 1 0,-1-1 0,0 1 0,0 0-1,-7-10 1,-6-14-74,19 33 163,-1-1 1,1 1-1,0-1 0,-1 0 0,1 0 0,0 0 1,0 0-1,1-1 0,-1 1 0,0-1 1,0 0-1,1 0 0,-1 0 0,1 0 0,-1-1 1,1 1-1,-1-1 0,1 0 0,-1 0 1,1 0-1,-1 0 0,1-1 0,-1 0 0,1 1 1,-1-1-1,0 0 0,1-1 0,-1 1 1,0-1-1,0 1 0,6-5 0,-2-4 74,-1 0 0,1-1 0,-2 0 0,1 0 0,-2-1 0,0 1 0,0-1 0,-1 0 0,3-22 0,-6 55 9,1 0 0,1 1 0,0-1 1,2 0-1,7 26 0,-10-42-143,1 0-1,0-1 1,0 1-1,1 0 1,-1-1-1,1 0 1,0 1 0,0-1-1,1 0 1,-1-1-1,1 1 1,5 4-1,-6-6-65,1 0-1,-1-1 1,1 1-1,0-1 1,-1 0-1,1 1 1,0-2-1,0 1 1,-1 0-1,1-1 0,0 0 1,0 0-1,0 0 1,0 0-1,0-1 1,0 1-1,-1-1 1,8-2-1,-10 3-143,0-1 0,0 0-1,0 1 1,1-1 0,-1 0 0,0 1 0,0-1-1,0 0 1,0 0 0,0 0 0,0 0-1,-1 0 1,1 0 0,0 0 0,0-1 0,-1 1-1,1 0 1,-1 0 0,1 0 0,-1-1 0,1 1-1,-1 0 1,1-2 0,0-33-9272,-6 10-1071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40.579"/>
    </inkml:context>
    <inkml:brush xml:id="br0">
      <inkml:brushProperty name="width" value="0.025" units="cm"/>
      <inkml:brushProperty name="height" value="0.025" units="cm"/>
    </inkml:brush>
  </inkml:definitions>
  <inkml:trace contextRef="#ctx0" brushRef="#br0">0 1 10954,'0'0'11659,"49"47"-12395,-40-38-1987,-4-1-2626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41.347"/>
    </inkml:context>
    <inkml:brush xml:id="br0">
      <inkml:brushProperty name="width" value="0.025" units="cm"/>
      <inkml:brushProperty name="height" value="0.025" units="cm"/>
    </inkml:brush>
  </inkml:definitions>
  <inkml:trace contextRef="#ctx0" brushRef="#br0">1 1 9353,'0'0'9369,"1"13"-8318,9 63 129,3 0 0,4-1 0,2 0 0,33 76-1,-50-150-53,-1-8-442,2-22-243,-3-37-466,-2 48-89,0 0-1,-1 1 0,-1-1 0,0 1 1,-2 0-1,0 0 0,0 0 0,-2 1 0,-10-16 1,39 71-367,-13-31 503,1-1-1,-1 1 1,2-2 0,-1 1-1,1-1 1,-1-1-1,2 0 1,11 5-1,-16-8-11,1 1 0,-1-2 0,1 1 0,0 0 0,-1-1 0,1-1 0,0 1-1,0-1 1,0 0 0,-1 0 0,1-1 0,0 0 0,0 0 0,-1-1 0,8-2 0,-10 2 17,0-1 1,0 1 0,0-1-1,-1 0 1,1 0-1,-1 0 1,1 0 0,-1-1-1,0 1 1,0-1 0,-1 0-1,1 0 1,-1 0 0,0 0-1,0 0 1,0-1 0,0 1-1,-1-1 1,2-8 0,0-7 122,0 0 0,-1 0 0,-1-24 0,-7 20-198,6 23 44,-1 1 0,1 0 0,0-1 0,-1 1 0,1 0 0,0 0 0,-1-1 0,1 1 0,-1 0 0,1 0 0,0-1 0,-1 1 0,1 0 0,-1 0 0,1 0 0,-1 0 0,1 0 0,-1 0-1,1 0 1,-1 0 0,1 0 0,0 0 0,-1 0 0,1 0 0,-1 0 0,1 0 0,-1 0 0,0 1 0,-1 0-5,1 0-1,-1 0 1,0 1-1,1-1 1,-1 0-1,1 1 1,-1-1-1,1 1 0,0-1 1,0 1-1,-1 0 1,1 0-1,0-1 1,1 1-1,-1 0 0,0 0 1,0 4-1,-1 0 31,0 0 1,1 1-1,0-1 0,1 1 0,-1-1 0,1 1 0,1-1 0,-1 1 0,1-1 0,1 7 1,-1-11-13,0 0 0,0 0 0,0 0 0,1 0 0,-1 0 0,0 0 0,1 0 0,-1-1 0,1 1 0,0-1 0,-1 1 0,1-1 0,0 1 0,0-1 0,0 0 0,0 0 0,0 0 0,0 0 0,1 0 0,-1-1 0,0 1 0,0 0 0,0-1 0,1 0 1,-1 0-1,0 1 0,1-1 0,-1-1 0,0 1 0,4-1 0,-4 1-19,1 0 1,0-1 0,0 1-1,0-1 1,0 0-1,0 0 1,-1 0 0,1 0-1,0 0 1,-1-1-1,1 1 1,-1-1 0,1 1-1,-1-1 1,0 0-1,0 0 1,0 0 0,0-1-1,0 1 1,0 0-1,-1-1 1,3-4 0,-1 1-69,0 0 0,-1 0 0,0-1 0,0 1 0,0-1 0,-1 1 0,0-1 0,0-13 0,-2 57 270,0-22-143,1-1 1,0 1 0,1-1 0,0 1 0,1-1 0,1 1-1,1-1 1,6 20 0,31 39 4,-35-65-56,0 1-1,0 0 1,-1 0 0,0 0 0,-1 0-1,0 1 1,0 0 0,-1 0 0,-1 0-1,1 0 1,0 20 0,-3-20 116,0-1 0,-1 1 1,0-1-1,-4 11 0,5-19-80,0 1-1,0-1 0,0 0 1,0 0-1,-1 0 1,1 0-1,0 0 1,-1 1-1,1-1 1,-1 0-1,1 0 1,-1 0-1,0 0 1,1 0-1,-1 0 1,0 0-1,0-1 1,0 1-1,1 0 1,-1 0-1,0-1 1,0 1-1,0 0 0,0-1 1,0 1-1,-1-1 1,1 1-1,0-1 1,0 0-1,0 1 1,0-1-1,0 0 1,-1 0-1,1 0 1,0 0-1,0 0 1,0 0-1,0 0 1,-1 0-1,1 0 1,0-1-1,0 1 1,0 0-1,0-1 0,0 1 1,0-1-1,-2-1 1,-1-1-3,0 0 1,0 0-1,1-1 1,-1 1-1,1-1 1,0 0-1,0 0 1,0 0-1,1-1 1,0 1-1,-1-1 1,2 1-1,-3-8 1,-15-66-78,16 59-332,0-1 0,2 0 0,0 1 0,4-40 0,-3 54 219,1 1 0,0-1 0,0 1 0,0-1 0,0 1 0,1 0 0,-1-1 0,1 1 0,0 0 0,1 0 0,-1 0 0,1 1 0,-1-1 0,1 1 0,0-1 0,1 1 0,-1 0 0,0 0 0,1 0 0,0 1 0,0-1 0,0 1 0,0 0 0,0 0 0,0 0 0,0 1 0,6-2 0,44-4-3969,-19 5-1828,-29 2 4445,18-1-7431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6:41.775"/>
    </inkml:context>
    <inkml:brush xml:id="br0">
      <inkml:brushProperty name="width" value="0.025" units="cm"/>
      <inkml:brushProperty name="height" value="0.025" units="cm"/>
    </inkml:brush>
  </inkml:definitions>
  <inkml:trace contextRef="#ctx0" brushRef="#br0">1 1192 11979,'0'0'6374,"17"-8"-4831,559-243 4389,332-89-4833,-817 309-1319,525-184-1974,-21-41 3241,-540 232-1094,7-5-1537,-25 5-4307,-22 10-1833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8:32.265"/>
    </inkml:context>
    <inkml:brush xml:id="br0">
      <inkml:brushProperty name="width" value="0.025" units="cm"/>
      <inkml:brushProperty name="height" value="0.025" units="cm"/>
    </inkml:brush>
  </inkml:definitions>
  <inkml:trace contextRef="#ctx0" brushRef="#br0">1 378 3683,'0'0'5029,"0"-2"-1976,8-10-2225,-1 7-409,0-1-1,0 2 0,0-1 1,0 1-1,1 0 1,0 0-1,0 1 1,15-4-1,-6 4-184,1 0 1,-1 2-1,25 0 0,66 1 1284,883-26 424,-215 12-996,49-4-873,116-49 184,-351 23-174,-98 6-1,1074-24-77,-1144 49 27,461 19 225,-755-2-241,385-5 49,-20 1-29,-420 6-90,14 1 1010,-87-25-1148,-6-2-3753,-2 4-2232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8:44.102"/>
    </inkml:context>
    <inkml:brush xml:id="br0">
      <inkml:brushProperty name="width" value="0.025" units="cm"/>
      <inkml:brushProperty name="height" value="0.025" units="cm"/>
    </inkml:brush>
  </inkml:definitions>
  <inkml:trace contextRef="#ctx0" brushRef="#br0">0 56 5830,'0'0'2679,"9"-2"-2460,52-13 265,-23 4 325,0 2 1,1 2-1,70-4 0,382 24 2917,-167-12-3544,556-7 1718,-686 5-1852,196 23 0,-279-11 153,397 55 565,-475-61-177,1 0 0,41-1 0,-89-9-127,-3-1-1032,13 8-2802,4 7-3516,3-3 3023</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8:59.003"/>
    </inkml:context>
    <inkml:brush xml:id="br0">
      <inkml:brushProperty name="width" value="0.025" units="cm"/>
      <inkml:brushProperty name="height" value="0.025" units="cm"/>
    </inkml:brush>
  </inkml:definitions>
  <inkml:trace contextRef="#ctx0" brushRef="#br0">1 83 9449,'0'0'646,"11"3"-785,-3-1 187,0 0 0,0 0 0,0-1 0,1-1 0,-1 1 0,0-1 0,0-1 0,0 1 0,0-1 1,0-1-1,0 0 0,0 0 0,15-6 0,14-8 227,-2 0-95,65-19 0,-87 32-136,-1 0-1,1 1 1,0 1 0,-1 0 0,1 1 0,0 0-1,-1 1 1,1 0 0,18 4 0,18 6 605,0-3 0,85 4 0,103-14 347,-136-1-791,159 15-1,-99 6 8,1-6 0,219-13 0,426 21 218,-355 4-239,-1-36 688,657-46 167,-1097 58-951,-2 0 130,0 0-1,0 0 0,0 1 1,-1 0-1,1 1 0,0-1 0,9 5 1,-28-7 1686,9 1-2264,0 0 0,0 1 0,1-1 0,-1 0 0,0 0 1,0 0-1,1 0 0,-1 0 0,0 0 0,1-1 0,-1 1 1,0 0-1,0 0 0,1 0 0,-1-1 0,0 1 0,1 0 0,-1-1 1,0 1-1,1-1 0,-1 1 0,1-1 0,-1 1 0,1-1 1,-1 1-1,1-1 0,-1 1 0,1-1 0,-1 1 0,1-2 0,-15-14-7958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0.929"/>
    </inkml:context>
    <inkml:brush xml:id="br0">
      <inkml:brushProperty name="width" value="0.025" units="cm"/>
      <inkml:brushProperty name="height" value="0.025" units="cm"/>
    </inkml:brush>
  </inkml:definitions>
  <inkml:trace contextRef="#ctx0" brushRef="#br0">0 92 5894,'0'0'7521,"8"0"-6469,28 2-200,1-1 0,-1-2 0,46-8 0,112-28 1547,-27 4-3216,-122 27-1809,77-3 0,-134 9-1393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1.285"/>
    </inkml:context>
    <inkml:brush xml:id="br0">
      <inkml:brushProperty name="width" value="0.025" units="cm"/>
      <inkml:brushProperty name="height" value="0.025" units="cm"/>
    </inkml:brush>
  </inkml:definitions>
  <inkml:trace contextRef="#ctx0" brushRef="#br0">380 1 10442,'0'0'7447,"-6"0"-7378,4 0-65,0 0-1,0 1 0,0 0 0,0-1 0,0 1 0,0 0 1,0 0-1,0 0 0,0 0 0,0 0 0,0 0 1,0 1-1,1-1 0,-1 1 0,1-1 0,-3 3 0,-30 39 75,1-1-39,10-21 35,0-2 0,-2 0 1,-50 29-1,-23 16 200,96-62-267,0-1 0,0 0 0,0 0-1,1 1 1,-1-1 0,0 1-1,1 0 1,-1-1 0,1 1 0,-1 0-1,1 0 1,0 0 0,0 0-1,0 0 1,0 0 0,0 0 0,0 1-1,0-1 1,1 0 0,-1 0 0,1 1-1,0-1 1,0 0 0,0 5-1,1-5-11,0 1 0,0-1 0,1 0 0,-1 0-1,1 0 1,0 0 0,-1 0 0,1 0 0,0 0-1,0 0 1,0-1 0,0 1 0,1-1-1,-1 0 1,0 1 0,1-1 0,-1 0 0,1 0-1,-1 0 1,1-1 0,3 1 0,40 9 127,0-3 0,0-2-1,92-2 1,-40-1-401,109 5-6010,-108-3-10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2.377"/>
    </inkml:context>
    <inkml:brush xml:id="br0">
      <inkml:brushProperty name="width" value="0.025" units="cm"/>
      <inkml:brushProperty name="height" value="0.025" units="cm"/>
    </inkml:brush>
  </inkml:definitions>
  <inkml:trace contextRef="#ctx0" brushRef="#br0">31 41 5733,'0'0'8019,"3"-8"-5398,7-24-651,-8 31 991,0 11-2362,-1 13-689,-19 141 844,2-27-1239,12-45-2699,-1-95-2897,0-11 2136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48.929"/>
    </inkml:context>
    <inkml:brush xml:id="br0">
      <inkml:brushProperty name="width" value="0.05" units="cm"/>
      <inkml:brushProperty name="height" value="0.05" units="cm"/>
    </inkml:brush>
  </inkml:definitions>
  <inkml:trace contextRef="#ctx0" brushRef="#br0">1 6 12299,'0'-3'2523,"6"1"-921,10 1-577,-9 3-910,0 1 0,-1-1 1,1 1-1,0 0 0,-1 1 0,1-1 0,-1 1 1,0 1-1,-1-1 0,7 6 0,8 11-51,22 26 0,-26-29-67,58 79-762,-16-18-1726,-48-69 1921,-3-9-58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2:11.397"/>
    </inkml:context>
    <inkml:brush xml:id="br0">
      <inkml:brushProperty name="width" value="0.025" units="cm"/>
      <inkml:brushProperty name="height" value="0.025" units="cm"/>
    </inkml:brush>
  </inkml:definitions>
  <inkml:trace contextRef="#ctx0" brushRef="#br0">203 111 5509,'-11'-5'742,"-16"-7"26,2 2-185,1-1 0,0-1 0,1-1 0,0-1 0,-23-19 0,129 158-797,-70-109 187,1 0 1,0-1-1,1 0 0,0-1 1,1-1-1,1-1 0,0 0 1,1-1-1,0-1 0,1 0 0,0-2 1,0 0-1,1-1 0,0-1 1,0-1-1,0 0 0,1-2 1,37 2-1,479-7 2193,-207-6-1626,-7 10-434,837-24-911,1090-6 907,-1151 59-15,-1-82 151,-951 37-181,716-40 740,-850 54-822,0 2-1,-1 0 0,19 5 0,25 3-2978,-47-11-471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2.765"/>
    </inkml:context>
    <inkml:brush xml:id="br0">
      <inkml:brushProperty name="width" value="0.025" units="cm"/>
      <inkml:brushProperty name="height" value="0.025" units="cm"/>
    </inkml:brush>
  </inkml:definitions>
  <inkml:trace contextRef="#ctx0" brushRef="#br0">1 77 9705,'0'0'10752,"13"-3"-9594,120-16 1026,16-2-1181,-103 11-1107,44-8-125,-29 12-3847,-58 6 2962,4 0-635</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3.108"/>
    </inkml:context>
    <inkml:brush xml:id="br0">
      <inkml:brushProperty name="width" value="0.025" units="cm"/>
      <inkml:brushProperty name="height" value="0.025" units="cm"/>
    </inkml:brush>
  </inkml:definitions>
  <inkml:trace contextRef="#ctx0" brushRef="#br0">0 107 10922,'0'0'8873,"83"11"-7400,-38-25-416,9-4-480,-5 1-449,-4-1-64,-6 4-96,-4 2-1121,-7 4-1538,-10 0-2402,-1-1-2370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3.479"/>
    </inkml:context>
    <inkml:brush xml:id="br0">
      <inkml:brushProperty name="width" value="0.025" units="cm"/>
      <inkml:brushProperty name="height" value="0.025" units="cm"/>
    </inkml:brush>
  </inkml:definitions>
  <inkml:trace contextRef="#ctx0" brushRef="#br0">31 84 9801,'0'0'6214,"-7"58"-4324,-2-32-1153,2-1-417,1-2-96,5-3-192,1-6 0,0-5-576,5-6-738,4-3-1184,-4-2-641,4-13-993</inkml:trace>
  <inkml:trace contextRef="#ctx0" brushRef="#br0" timeOffset="1">40 0 11819,'0'0'9609,"9"30"-11242,0-22-1762,2-3-2275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3.843"/>
    </inkml:context>
    <inkml:brush xml:id="br0">
      <inkml:brushProperty name="width" value="0.025" units="cm"/>
      <inkml:brushProperty name="height" value="0.025" units="cm"/>
    </inkml:brush>
  </inkml:definitions>
  <inkml:trace contextRef="#ctx0" brushRef="#br0">182 0 7783,'0'0'10554,"-8"0"-9336,-2 1-853,0-1 0,0 1 1,1 1-1,-1 0 0,-17 6 1,24-8-345,1 1 1,-1 0 0,1 0 0,-1 0 0,1 0 0,0 1 0,-1-1 0,1 1 0,0-1 0,0 1 0,0 0 0,0 0-1,0 0 1,1 0 0,-1 0 0,0 0 0,1 0 0,0 1 0,-1-1 0,1 0 0,0 1 0,0-1 0,0 1 0,1 0-1,-1-1 1,1 1 0,-1-1 0,1 1 0,0 0 0,0-1 0,0 4 0,4-4-46,-1 0 0,1-1 0,-1 0 0,1 1 0,-1-1 0,1-1 0,0 1 0,-1 0 1,1-1-1,0 0 0,0 0 0,5 0 0,-2 0-178,-1 0 71,0 1-1,1 0 0,-1 0 0,0 0 0,0 1 0,0-1 0,0 2 0,0-1 1,8 5-1,-12-6 130,-1 1 0,1-1 0,0 1 0,0-1 0,-1 1 0,1 0 0,-1 0 0,0 0-1,0 0 1,1 0 0,-1 0 0,0 0 0,-1 0 0,1 1 0,0-1 0,-1 0 0,1 1 0,-1-1 0,1 0 0,-1 1 0,0-1 0,0 0 0,0 1 0,-1-1 0,1 0 0,-1 1 0,1-1 0,-2 3 0,1-1 125,-1-1 0,0 1 0,-1-1 0,1 1 0,0-1 0,-1 0 0,0 0 0,0 0 0,0 0 0,0 0 0,0-1 0,-1 0 0,1 1 0,-1-1 0,1 0 0,-1-1 0,0 1 0,-6 1 0,-3 2 461,0-1 0,0-1 1,0 0-1,-21 2 0,32-5-584,0 1-1,0-1 0,-1 0 0,1 0 0,0 0 0,-1 0 0,1 0 0,0-1 0,0 1 0,-1-1 0,1 1 0,0-1 1,0 0-1,0 0 0,0 0 0,0 0 0,0 0 0,0 0 0,-3-3 0,5 2-194,-1 0-1,0 0 1,0 0-1,1 0 1,-1 0-1,1-1 1,0 1-1,-1 0 1,1 0-1,0 0 1,0 0-1,0-1 1,1 1-1,-1 0 1,1 0 0,-1 0-1,1 0 1,0 0-1,-1 0 1,1 0-1,2-3 1,35-63-8683,-11 28 1831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4.206"/>
    </inkml:context>
    <inkml:brush xml:id="br0">
      <inkml:brushProperty name="width" value="0.025" units="cm"/>
      <inkml:brushProperty name="height" value="0.025" units="cm"/>
    </inkml:brush>
  </inkml:definitions>
  <inkml:trace contextRef="#ctx0" brushRef="#br0">34 0 12396,'0'0'7959,"-3"10"-6960,-6 23-503,2 0 0,1 1 1,1-1-1,2 1 1,2 51-1,2-83-487,-1-1 0,1 0-1,-1 1 1,1-1 0,-1 0-1,1 0 1,0 1 0,-1-1-1,1 0 1,0 0 0,0 0-1,0 0 1,0 0 0,0 0-1,0 0 1,0 0 0,0-1-1,0 1 1,1 0 0,-1-1-1,0 1 1,0-1 0,1 1-1,-1-1 1,0 1 0,1-1-1,-1 0 1,0 0-1,1 0 1,-1 0 0,1 0-1,-1 0 1,0 0 0,1 0-1,-1 0 1,0-1 0,1 1-1,0-1 1,5 0 32,0-1 0,0 1 0,0-1 0,-1-1 0,1 1 0,9-6 0,10-11-212,-1 0 1,27-28-1,-31 28 176,-21 19-5,0-1 0,0 1 1,0 0-1,0 0 0,0 0 1,1 0-1,-1-1 0,0 1 1,0 0-1,0 0 0,0 0 1,0 0-1,1 0 0,-1 0 1,0-1-1,0 1 0,0 0 1,0 0-1,1 0 0,-1 0 1,0 0-1,0 0 0,0 0 1,1 0-1,-1 0 0,0 0 1,0 0-1,0 0 0,1 0 0,-1 0 1,0 0-1,0 0 0,0 0 1,1 0-1,-1 0 0,0 0 1,0 0-1,0 0 0,0 0 1,1 1-1,-1-1 0,0 0 1,0 0-1,0 0 0,0 0 1,1 0-1,-1 0 0,0 1 1,0-1-1,0 0 0,0 0 1,0 0-1,0 0 0,0 1 1,0-1-1,1 0 0,-1 0 0,0 0 1,0 1-1,0-1 0,0 0 1,0 0-1,0 1 0,-1 22 189,-10 28 296,5-34-162,1 1 1,1 1-1,0-1 1,-2 33-1,7-50-333,-1-1 0,1 1-1,-1-1 1,1 1 0,-1-1 0,1 1-1,-1-1 1,1 1 0,0-1-1,-1 1 1,1-1 0,0 0-1,-1 1 1,1-1 0,0 0 0,-1 0-1,1 0 1,0 1 0,0-1-1,-1 0 1,1 0 0,0 0-1,0 0 1,-1 0 0,1 0 0,0-1-1,0 1 1,-1 0 0,1 0-1,0 0 1,-1-1 0,1 1-1,0 0 1,0-1 0,30-10-3142,12-23-7354,-22 13 101</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4.755"/>
    </inkml:context>
    <inkml:brush xml:id="br0">
      <inkml:brushProperty name="width" value="0.025" units="cm"/>
      <inkml:brushProperty name="height" value="0.025" units="cm"/>
    </inkml:brush>
  </inkml:definitions>
  <inkml:trace contextRef="#ctx0" brushRef="#br0">67 85 8904,'0'0'9465,"-8"7"-6961,-25 20-796,32-26-1617,0 0 0,0 0 0,0-1-1,0 1 1,0 0 0,1 0 0,-1 0-1,0 0 1,0 1 0,1-1 0,-1 0-1,1 0 1,-1 0 0,1 1-1,-1-1 1,1 0 0,0 0 0,0 1-1,-1-1 1,1 2 0,1-2-55,-1 0 0,0-1 0,1 1 0,-1 0 0,1 0 0,-1 0 1,1-1-1,-1 1 0,1 0 0,-1-1 0,1 1 0,0-1 0,-1 1 0,1 0 0,0-1 0,0 1 0,0-1 0,-1 0 0,1 1 1,0-1-1,1 1 0,1 0 2,0 0 0,1-1 1,-1 1-1,0-1 0,1 1 1,-1-1-1,0 0 0,0 0 1,1 0-1,-1-1 0,0 1 1,7-3-1,-6 0-25,0 1-1,-1-2 0,1 1 1,-1 0-1,1-1 1,-1 1-1,0-1 1,0 0-1,-1 0 1,1 0-1,-1-1 1,0 1-1,0 0 0,0-1 1,-1 0-1,0 1 1,0-1-1,0 0 1,0 1-1,-1-1 1,1 0-1,-1 0 1,-1-9-1,0 14-17,1-1 0,-1 0 0,1 1-1,-1-1 1,1 1 0,-1-1 0,1 0 0,-1 1 0,0-1 0,1 1-1,-1 0 1,0-1 0,1 1 0,-1-1 0,0 1 0,0 0-1,1 0 1,-1-1 0,0 1 0,0 0 0,1 0 0,-1 0 0,0 0-1,0 0 1,0 0 0,1 0 0,-1 0 0,0 0 0,0 1 0,0-1-1,1 0 1,-1 0 0,0 1 0,-1 0 0,-25 12-151,20-7 217,1-1 1,0 1 0,0 0 0,0 1-1,1-1 1,0 1 0,1 0-1,-1 0 1,1 1 0,1 0 0,-1-1-1,1 1 1,1 0 0,-1 0 0,-1 11-1,5-18-56,0 0 0,-1 0-1,1 0 1,0 0 0,0 0 0,0 0-1,-1-1 1,1 1 0,0 0-1,0 0 1,0-1 0,0 1 0,0-1-1,0 1 1,1-1 0,-1 1 0,0-1-1,0 0 1,0 0 0,0 1-1,0-1 1,1 0 0,-1 0 0,0 0-1,0 0 1,0 0 0,1 0-1,0-1 1,40-2 147,30-16-153,-60 15-54,0 0 0,0 0-1,0 1 1,0 1 0,1 0 0,-1 0-1,1 1 1,-1 1 0,1 0-1,13 3 1,-24-2 61,-1 0-1,1 0 1,-1 0-1,0 0 1,1 0-1,-1 1 1,0-1-1,0 0 1,0 1-1,0-1 1,0 1-1,0-1 1,0 1 0,0 0-1,-1-1 1,1 1-1,-1 0 1,1-1-1,-1 1 1,0 0-1,1 0 1,-1 0-1,0-1 1,0 1-1,0 0 1,-1 0-1,1-1 1,0 1 0,-2 3-1,2 4 470,0-8 448,0-29 428,0-138-1421,0 165 4,1 0 0,-1 0 1,1 0-1,-1 0 0,1 0 0,-1 0 0,1 0 0,0 1 0,-1-1 0,1 0 0,0 1 0,0-1 0,-1 0 0,1 1 0,0-1 1,0 1-1,0-1 0,0 1 0,0-1 0,0 1 0,0 0 0,0-1 0,0 1 0,0 0 0,0 0 0,0 0 0,0 0 0,0 0 0,0 0 1,2 0-1,44 1-3071,-31-1 1596,27 1-3594,6-1-4191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6.968"/>
    </inkml:context>
    <inkml:brush xml:id="br0">
      <inkml:brushProperty name="width" value="0.025" units="cm"/>
      <inkml:brushProperty name="height" value="0.025" units="cm"/>
    </inkml:brush>
  </inkml:definitions>
  <inkml:trace contextRef="#ctx0" brushRef="#br0">0 145 4612,'0'1'309,"1"-1"0,-1 1-1,0-1 1,0 0 0,1 1-1,-1-1 1,1 1-1,-1-1 1,0 1 0,1-1-1,-1 0 1,1 1 0,-1-1-1,1 0 1,-1 0 0,1 1-1,-1-1 1,1 0 0,-1 0-1,1 0 1,-1 0-1,1 1 1,0-1 0,-1 0-1,1 0 1,-1 0 0,1 0-1,0-1 1,24 1 1670,-18 0-694,2-1-882,-1 0 1,1 0 0,-1-1 0,0 0-1,0-1 1,0 0 0,0 0 0,0 0 0,0-1-1,-1-1 1,7-4 0,3-3-276,-2 0 1,0-1 0,23-24-1,-23 12 21,-15 24-121,0 1 0,0-1 0,0 1 1,0-1-1,0 1 0,0-1 0,0 1 1,0-1-1,0 1 0,0-1 0,0 1 1,0-1-1,-1 1 0,1-1 0,0 1 0,0 0 1,-1-1-1,1 1 0,0-1 0,0 1 1,-1-1-1,1 1 0,0 0 0,-1-1 0,1 1 1,-1 0-1,1 0 0,0-1 0,-1 1 1,-2-1 26,1 1-1,0-1 1,0 1 0,-1 0 0,1 0 0,0 0 0,0 0 0,-1 0 0,1 1 0,0-1 0,0 1 0,0-1 0,-1 1 0,1 0 0,0 0 0,0 0 0,0 0 0,-3 2 0,-13 9 300,-1 1 0,2 1 0,0 0 0,-28 32 0,40-40-269,-1 0-1,1 0 1,0 1 0,1-1 0,0 1 0,0 0 0,0 0 0,1 0 0,0 1-1,1-1 1,-1 1 0,1 0 0,1 0 0,0-1 0,0 1 0,0 16 0,2-22-89,-1-1 0,1 1 0,0 0 0,0 0 0,0 0 0,0-1 0,1 1 0,-1 0 0,0-1 0,1 1 0,-1-1 0,1 0 0,-1 1 0,1-1 0,0 0 0,0 0 0,-1 0 0,1 0 0,0 0 0,0-1 0,0 1 0,0-1 0,0 1 0,0-1 0,0 1 0,0-1 0,0 0 0,0 0 0,4 0 0,5 0-305,1 0 1,-1-1-1,1 0 0,11-3 0,-10 0-597,-1 1 0,0-2-1,0 0 1,21-11-1,18-16-5259,-8 2-1031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7.403"/>
    </inkml:context>
    <inkml:brush xml:id="br0">
      <inkml:brushProperty name="width" value="0.025" units="cm"/>
      <inkml:brushProperty name="height" value="0.025" units="cm"/>
    </inkml:brush>
  </inkml:definitions>
  <inkml:trace contextRef="#ctx0" brushRef="#br0">195 3 11082,'0'0'9994,"-9"-2"-9092,5 2-858,0-1 0,-1 1 0,1 0 0,0 0 0,0 1 0,0-1 0,0 1 0,0 0 0,0 0 0,0 0-1,0 0 1,0 1 0,0 0 0,1 0 0,-1 0 0,1 0 0,-1 0 0,1 1 0,0-1 0,0 1 0,0 0 0,0 0 0,0 0 0,1 1 0,-4 4 0,-9 11 356,0 2 1,-15 28 0,25-41-261,1-1 0,1 1 0,0 0 0,0 0 1,0 0-1,1 1 0,0-1 0,1 1 0,0-1 0,0 12 0,1-20-131,0 1-1,1 0 0,-1-1 1,1 1-1,-1 0 0,1-1 0,-1 1 1,1-1-1,-1 1 0,1-1 1,-1 1-1,1-1 0,0 1 1,-1-1-1,1 0 0,0 1 0,0-1 1,-1 0-1,1 0 0,0 0 1,0 1-1,-1-1 0,1 0 0,0 0 1,0 0-1,-1 0 0,1 0 1,0 0-1,0 0 0,-1-1 0,1 1 1,0 0-1,0 0 0,-1-1 1,1 1-1,0 0 0,-1-1 0,1 1 1,1-1-1,30-13 248,-13 2-156,-1-1 0,0-1 0,-1-1 0,25-28-1,-32 32-64,0-1-1,-1 0 0,0-1 1,0 0-1,-2 0 0,0-1 0,10-25 1,-117 247 600,6 18 768,84-195-1694,1 1 0,1 0 1,2 0-1,1 1 0,0 45 0,5-87-413,2-1 1,-1 0-1,1 0 0,1 0 0,3-10 0,4-14-1190,5-22-1838,1-8-1895</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7.809"/>
    </inkml:context>
    <inkml:brush xml:id="br0">
      <inkml:brushProperty name="width" value="0.025" units="cm"/>
      <inkml:brushProperty name="height" value="0.025" units="cm"/>
    </inkml:brush>
  </inkml:definitions>
  <inkml:trace contextRef="#ctx0" brushRef="#br0">62 1 11115,'0'0'8594,"-4"9"-7862,-7 17-336,-22 62 727,30-79-723,0 0-1,1 1 0,0-1 0,0 1 1,1-1-1,1 1 0,0 14 0,0-23-366,1-1-1,-1 1 0,0-1 1,1 0-1,-1 1 0,1-1 0,-1 0 1,1 1-1,-1-1 0,1 0 1,-1 1-1,1-1 0,-1 0 0,1 0 1,0 0-1,-1 0 0,1 1 1,-1-1-1,1 0 0,-1 0 0,1 0 1,0 0-1,-1 0 0,1-1 1,-1 1-1,1 0 0,0 0 0,-1 0 1,1 0-1,-1-1 0,1 1 1,0-1-1,21-7 563,-6-4-529,0 0 1,-2-2 0,1 1 0,-2-2-1,0 0 1,-1 0 0,0-1 0,-1-1-1,-1 0 1,0 0 0,10-28-1,-41 84-127,14-28 151,0 1-1,0-1 0,1 2 0,1-1 1,0 1-1,1 0 0,0 0 0,-2 18 0,5-30-91,1 0-1,0 0 0,0-1 1,0 1-1,0 0 0,0 0 0,0 0 1,0-1-1,0 1 0,0 0 0,0 0 1,1-1-1,-1 1 0,0 0 1,0 0-1,1-1 0,-1 1 0,0 0 1,1-1-1,-1 1 0,1 0 1,-1-1-1,1 1 0,-1-1 0,1 1 1,-1-1-1,1 1 0,0-1 0,-1 1 1,1-1-1,0 1 0,-1-1 1,1 0-1,0 0 0,0 1 0,-1-1 1,3 0-1,0 0-108,0 0 0,1-1 1,-1 1-1,0-1 0,0 0 1,1 0-1,-1 0 0,0 0 1,5-3-1,9-6-1557,-1 0 0,20-16 1,28-34-8823,-35 29 21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8.151"/>
    </inkml:context>
    <inkml:brush xml:id="br0">
      <inkml:brushProperty name="width" value="0.025" units="cm"/>
      <inkml:brushProperty name="height" value="0.025" units="cm"/>
    </inkml:brush>
  </inkml:definitions>
  <inkml:trace contextRef="#ctx0" brushRef="#br0">117 102 11851,'0'0'3769,"-9"9"-1057,-6 6-2034,2-4 234,1 1 1,0 0 0,1 1 0,0 0 0,1 1 0,-13 23 0,23-36-909,0-1-1,0 0 1,0 1 0,1-1-1,-1 0 1,0 1-1,0-1 1,0 0 0,1 1-1,-1-1 1,0 0-1,1 0 1,-1 1 0,0-1-1,0 0 1,1 0 0,-1 0-1,0 1 1,1-1-1,-1 0 1,0 0 0,1 0-1,-1 0 1,1 0 0,-1 0-1,0 0 1,1 0-1,-1 1 1,0-1 0,1-1-1,-1 1 1,1 0-1,-1 0 1,0 0 0,1 0-1,-1 0 1,0 0 0,1 0-1,-1 0 1,0-1-1,1 1 1,-1 0 0,0 0-1,1 0 1,-1-1 0,0 1-1,0 0 1,1-1-1,21-7 188,-14 2-195,1-2 0,-1 1 0,-1-1-1,0 0 1,0 0 0,10-17 0,-9 14-277,-1 1 0,2-1 0,10-10 0,-17 19 191,-4 22-257,-18 35 464,16-47-63,0 1 0,0-1 1,1 1-1,0 0 1,1 0-1,0 0 0,0 0 1,1 0-1,0 0 0,1 14 1,0-22-53,1 0-1,-1 0 1,0 0 0,1-1-1,-1 1 1,1 0 0,-1 0-1,1 0 1,-1-1 0,1 1-1,0 0 1,-1-1-1,1 1 1,0 0 0,0-1-1,-1 1 1,1-1 0,0 1-1,0-1 1,0 1 0,0-1-1,-1 0 1,1 1 0,0-1-1,0 0 1,0 0 0,0 0-1,0 0 1,0 0 0,0 0-1,0 0 1,0 0 0,0 0-1,0 0 1,0 0 0,0 0-1,-1-1 1,1 1 0,0 0-1,0-1 1,1 0 0,36-18-312,-24 7-631,-1-1 0,0 0 0,20-28 0,-18 19-1159,-1-1 0,-1-1 0,-1 0 0,9-27-1,2-14-3162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3:08.712"/>
    </inkml:context>
    <inkml:brush xml:id="br0">
      <inkml:brushProperty name="width" value="0.025" units="cm"/>
      <inkml:brushProperty name="height" value="0.025" units="cm"/>
    </inkml:brush>
  </inkml:definitions>
  <inkml:trace contextRef="#ctx0" brushRef="#br0">9788 475 1473,'-1298'-26'-234,"417"-18"767,623 26-378,-816 18 288,819 8-53,-1312-37 3939,1404 22-4622,-513-56 718,6-45-87,502 82-189,-1 7-1,0 8 0,-1 7 1,-235 26-1,214-7-72,-135 17 16,268-23-96,0 3 1,1 2 0,-84 32 0,56-10-9,2 4-1,1 3 1,3 3-1,1 4 1,3 4-1,2 2 1,-67 69 0,102-85 13,1 1-1,3 2 1,1 1 0,3 1 0,-38 76 0,50-83-9,2 1 1,2 0-1,1 1 1,3 1-1,1 0 0,2 0 1,-4 82-1,10-88-18,2 1 0,1 0 0,2-1 0,1 0 1,2 0-1,1 0 0,2-1 0,1 0 0,2-1 0,1 0 0,2-1 0,1-1 0,32 46 0,-21-44-23,1-1-1,1-1 1,2-1-1,1-2 1,1-1-1,1-2 1,49 26-1,284 124-44,-297-145 77,-29-11 17,722 294-3,-567-244-44,399 84 1,-183-92 61,556 13 1,421-73 196,-1328-2-199,697-7 121,1071-27-70,713-24 4,-1769 46-78,1070 37 74,260-16 33,-203-147-33,-1571 86-40,-1-14 0,-4-14 0,525-206 0,-746 243 103,143-82 0,-214 105-54,0 0-1,-1-2 0,-1-2 0,-2 0 1,0-2-1,-2-2 0,44-57 1,-61 69-9,0 0 0,-1 0 0,-1-1 0,-1 0 0,0 0 0,-1-1 0,-1 0 0,-1 0 0,0 0 0,-2 0 0,0-1 0,-1 1 0,-1-1 0,-1 1 0,-1-1 0,0 1 1,-2 0-1,0 0 0,-1 0 0,-1 0 0,-1 1 0,0 0 0,-1 0 0,-16-24 0,-11-8 12,-2 2 0,-1 1-1,-3 2 1,-2 2 0,-1 2 0,-84-59-1,24 30-16,-3 4-1,-138-61 0,44 40 4,-4 8 0,-380-90 0,-445-28-29,-1146-35-359,-889 134-208,3063 98 534,-1725-11 11,141 106 37,1198-65-38,292-22-5,-814 82 227,743-64-266,1 8 0,2 7 1,-215 83-1,216-49-1559,150-68 1275,-41 17-2010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8.616"/>
    </inkml:context>
    <inkml:brush xml:id="br0">
      <inkml:brushProperty name="width" value="0.025" units="cm"/>
      <inkml:brushProperty name="height" value="0.025" units="cm"/>
    </inkml:brush>
  </inkml:definitions>
  <inkml:trace contextRef="#ctx0" brushRef="#br0">73 0 6502,'0'0'12337,"-4"8"-10613,-8 22-768,1-1-1,1 2 1,2-1-1,-6 44 0,7-12-324,0 87-1,16-276-3256,-10 154 2767,0-20-63,1 0 0,-1 0-1,1 0 1,1-1 0,-1 1 0,3 11 0,-2-16-60,0 0 1,0 0-1,0 0 0,0 0 1,0 0-1,0-1 1,0 1-1,1 0 0,-1-1 1,1 1-1,-1-1 1,1 0-1,-1 1 0,1-1 1,0 0-1,0 0 0,0 0 1,-1 0-1,1 0 1,0-1-1,0 1 0,0 0 1,0-1-1,0 0 1,1 1-1,-1-1 0,3 0 1,4 0 59,0 0 0,0 0 0,0-1-1,0-1 1,0 1 0,0-1 0,0-1 0,-1 0 0,1 0 0,-1-1 0,0 0 0,1 0 0,-2-1-1,1 0 1,-1 0 0,1 0 0,-1-1 0,-1-1 0,1 1 0,-1-1 0,-1 0 0,1 0 0,-1-1-1,0 0 1,-1 0 0,7-14 0,-12 17-223,-8 13 149,-9 14 212,17-20-194,-4 4 155,1 0 1,-1 1 0,1 0-1,1 0 1,0 0-1,0 0 1,0 0-1,1 1 1,0-1 0,-2 14-1,4-21-165,0 1-1,0 0 1,1 0 0,-1-1-1,0 1 1,1 0 0,-1-1-1,1 1 1,-1-1 0,1 1-1,-1 0 1,1-1 0,-1 1-1,1-1 1,-1 1 0,1-1-1,0 0 1,-1 1 0,1-1-1,0 0 1,-1 1 0,1-1-1,0 0 1,-1 0 0,1 1-1,0-1 1,0 0 0,-1 0-1,1 0 1,0 0 0,0 0-1,-1 0 1,1 0 0,0 0-1,0 0 1,-1-1 0,1 1-1,0 0 1,0 0 0,0-1-1,33-11 77,-30 10-432,0-1-1,0 0 1,0 0 0,0-1-1,-1 1 1,0-1 0,1 0-1,-1 0 1,-1 0 0,4-6-1,-3 5-1139,0-1 0,-1 0-1,0 0 1,0 0-1,-1 0 1,0 0 0,1-12-1,-1-15-10697</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8.978"/>
    </inkml:context>
    <inkml:brush xml:id="br0">
      <inkml:brushProperty name="width" value="0.025" units="cm"/>
      <inkml:brushProperty name="height" value="0.025" units="cm"/>
    </inkml:brush>
  </inkml:definitions>
  <inkml:trace contextRef="#ctx0" brushRef="#br0">9 1 6822,'0'0'17137,"-9"51"-17137,24-47-1089,5 1-2114,-2-2-2883,0-1-7367</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9.320"/>
    </inkml:context>
    <inkml:brush xml:id="br0">
      <inkml:brushProperty name="width" value="0.025" units="cm"/>
      <inkml:brushProperty name="height" value="0.025" units="cm"/>
    </inkml:brush>
  </inkml:definitions>
  <inkml:trace contextRef="#ctx0" brushRef="#br0">39 0 13773,'0'0'4324,"-5"8"-854,-29 50 753,34-58-4216,0 0 1,0 1-1,1-1 1,-1 0-1,0 0 1,0 1-1,0-1 1,0 0-1,1 1 1,-1-1-1,0 0 1,0 0-1,1 0 1,-1 1-1,0-1 1,0 0-1,1 0 1,-1 0 0,0 0-1,1 1 1,-1-1-1,0 0 1,1 0-1,-1 0 1,0 0-1,0 0 1,1 0-1,-1 0 1,0 0-1,1 0 1,-1 0-1,0 0 1,1 0-1,-1 0 1,0 0-1,1 0 1,-1 0-1,0 0 1,1-1-1,-1 1 1,0 0-1,1 0 1,-1 0-1,0 0 1,1-1-1,16-3 40,-17 4-44,7-4-95,1 1 1,-1 0 0,1 0 0,0 1-1,-1 0 1,1 1 0,14-2-1,-18 3 126,-1 0-1,1 1 0,-1-1 0,1 1 1,-1-1-1,0 1 0,1 0 0,-1 1 1,0-1-1,0 1 0,0-1 0,0 1 1,0 0-1,0 0 0,0 0 0,0 0 1,-1 1-1,1-1 0,-1 1 0,2 3 1,-2-4 32,1 0 0,-1 0 0,0 0 1,0 0-1,1 0 0,-1-1 0,1 1 1,0-1-1,-1 1 0,1-1 0,0 0 0,0 0 1,0 0-1,0-1 0,0 1 0,0-1 1,0 1-1,0-1 0,0 0 0,0 0 1,0 0-1,0-1 0,0 1 0,0-1 0,0 0 1,-1 1-1,5-3 0,10-3-15,0-1-1,0-1 0,23-15 1,-2 3-282,-37 19 201,0 0 0,0 0-1,0 0 1,1 1 0,-1-1-1,0 0 1,0 1-1,1-1 1,-1 1 0,0 0-1,1-1 1,-1 1 0,1 0-1,-1 0 1,0 0 0,1 0-1,-1 0 1,0 0-1,1 0 1,-1 0 0,1 1-1,-1-1 1,0 0 0,0 1-1,1-1 1,1 2-1,-2 0 71,0 0-1,-1 0 1,1 0 0,-1 0-1,1 0 1,-1 0-1,0 1 1,1-1-1,-1 0 1,0 0-1,-1 0 1,1 4-1,-1-3-118,1 1 0,0 0 0,0 0 0,0 0-1,1 0 1,-1 0 0,3 6 0,-1-10-2793,2-6-3294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9.944"/>
    </inkml:context>
    <inkml:brush xml:id="br0">
      <inkml:brushProperty name="width" value="0.025" units="cm"/>
      <inkml:brushProperty name="height" value="0.025" units="cm"/>
    </inkml:brush>
  </inkml:definitions>
  <inkml:trace contextRef="#ctx0" brushRef="#br0">1 90 11339,'5'-9'4286,"-3"6"-4047,5-7 411,0 0 0,0 0 0,17-16 0,-22 24-597,0 0 1,-1 0 0,1 0-1,0 1 1,0-1-1,0 1 1,0 0 0,0-1-1,0 1 1,1 0-1,-1 0 1,0 0 0,0 1-1,1-1 1,-1 0 0,1 1-1,-1 0 1,1 0-1,-1-1 1,0 1 0,1 0-1,-1 1 1,1-1-1,-1 0 1,1 1 0,-1 0-1,0-1 1,1 1-1,-1 0 1,4 2 0,-4-1-28,0 0 0,0 0 1,0 0-1,0 1 0,-1-1 1,1 1-1,-1-1 0,1 1 0,-1-1 1,0 1-1,0 0 0,0 0 1,0-1-1,-1 1 0,1 0 1,0 5-1,0 54 357,-1-51-316,-5 29 35,-1 0 0,-2 0 0,-2-1-1,-1-1 1,-25 56 0,-20 73 45,53-156-147,1-1 0,0 1 1,0-1-1,1 1 0,1 0 1,0 0-1,2 20 0,-1-27-3,0 1 0,0-1-1,1 0 1,-1 0 0,1 0-1,0-1 1,0 1-1,0 0 1,1-1 0,-1 1-1,1-1 1,0 0 0,0 0-1,0 0 1,0 0-1,1 0 1,-1-1 0,1 0-1,-1 1 1,1-1 0,0-1-1,6 3 1,29 10-180,-21-8 53,-1 1 0,34 17 0,-46-21 115,1 1 0,-1 0 1,0 0-1,0 1 1,0 0-1,0-1 0,-1 1 1,0 1-1,0-1 0,0 1 1,-1 0-1,4 8 0,-1 1 57,-1 0-1,-1 1 1,0 0-1,-1 0 1,-1 0-1,-1 0 0,0 1 1,-1-1-1,-1 0 1,-3 19-1,-4 15 879,-28 94 0,10-67-87,16-53-330,1 1 1,1 1-1,1-1 0,1 1 1,2 0-1,-3 49 0,7-74-500,0 1 0,0-1-1,1 1 1,-1-1 0,0 0 0,0 1-1,1-1 1,-1 1 0,1-1-1,-1 0 1,1 1 0,0-1 0,-1 0-1,1 0 1,0 0 0,0 1 0,0-1-1,0 0 1,0 0 0,0 0 0,0 0-1,0-1 1,0 1 0,1 0 0,-1 0-1,3 0 1,38 4-753,0-2-1018,-41-2 1650,0-1 1,1 1-1,-1-1 1,0 1-1,0 0 1,0-1-1,1 1 1,-1 0-1,0 0 1,0 0 0,0 0-1,0 0 1,0 0-1,-1 0 1,1 0-1,0 1 1,0-1-1,-1 0 1,1 0-1,-1 1 1,1-1-1,-1 0 1,0 1-1,1-1 1,-1 3 0,1 7 88,-1 1 0,0-1 0,0 1 0,-1-1 0,-1 0 0,0 1 0,-1-1 0,-4 12 0,-39 88 1339,22-57-555,15-32-451,-7 14 468,1 1 1,-17 71-1,32-108-782,0 1 1,0-1-1,0 1 0,0 0 1,-1-1-1,1 1 0,0 0 1,0-1-1,0 1 0,0 0 1,1-1-1,-1 1 0,0 0 1,0-1-1,0 1 0,0-1 1,1 1-1,-1 0 0,0-1 1,1 1-1,-1-1 0,0 1 1,1-1-1,-1 1 0,1-1 1,-1 1-1,0-1 0,1 1 1,0-1-1,-1 1 0,1-1 1,-1 0-1,1 0 0,-1 1 1,1-1-1,0 0 0,-1 0 1,1 1-1,-1-1 0,1 0 1,0 0-1,-1 0 0,1 0 1,0 0-1,-1 0 0,1 0 1,0 0-1,-1 0 0,2-1 1,34-11-2738,0-14-1934</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0.585"/>
    </inkml:context>
    <inkml:brush xml:id="br0">
      <inkml:brushProperty name="width" value="0.025" units="cm"/>
      <inkml:brushProperty name="height" value="0.025" units="cm"/>
    </inkml:brush>
  </inkml:definitions>
  <inkml:trace contextRef="#ctx0" brushRef="#br0">0 334 11371,'0'0'10607,"12"-1"-9593,0-1-874,0-1 0,-1 0-1,1 0 1,-1-1 0,0 0 0,0-1-1,-1-1 1,1 1 0,-1-2-1,0 1 1,15-15 0,-5 3-76,-2-1 0,0 0 1,17-25-1,-28 34-39,-1 0 1,0 0-1,0 0 1,-1-1 0,-1 0-1,1 0 1,-2 0-1,0-1 1,3-15-1,-6 26-17,1-1 0,-1 1 0,0-1 0,0 1 1,0-1-1,0 1 0,0-1 0,0 1 0,0-1 0,0 1 0,0-1 0,-1 1 0,1-1 0,-1 1 0,1-1 1,-1 1-1,1-1 0,-1 1 0,0 0 0,0-1 0,0 1 0,0 0 0,0 0 0,0 0 0,-2-2 0,1 2-1,0 1-1,0-1 1,0 1-1,0-1 1,0 1-1,0 0 0,0 0 1,0 0-1,0 0 1,0 0-1,0 1 1,0-1-1,0 1 1,0-1-1,0 1 0,-3 1 1,-5 2 9,0 1 0,1 1 0,0-1 0,0 1 0,0 1 0,-9 8 1,2 2 89,1 1 1,0 1 0,2 0 0,0 1 0,-19 39 0,26-44-22,-1 1 1,2-1-1,0 1 0,1 0 1,0 1-1,1-1 0,1 0 1,1 1-1,0 18 0,1-32-78,1 0-1,-1-1 1,0 1-1,1 0 1,0 0-1,0-1 1,0 1-1,0 0 1,0-1-1,0 1 1,0-1-1,1 1 1,0-1-1,-1 0 1,1 0-1,0 1 1,0-1-1,0 0 1,0-1-1,5 4 0,-2-2 5,0-1-1,0 0 1,0 0-1,0-1 1,0 1-1,0-1 0,1 0 1,-1 0-1,1-1 1,7 0-1,3-1-179,0 0-1,1-1 1,-1-1 0,0-1 0,0 0-1,23-10 1,-20 5-886,1-1 1,24-16-1,-30 15-777,0 0 1,0 0 0,15-19-1,11-15-5172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1.878"/>
    </inkml:context>
    <inkml:brush xml:id="br0">
      <inkml:brushProperty name="width" value="0.025" units="cm"/>
      <inkml:brushProperty name="height" value="0.025" units="cm"/>
    </inkml:brush>
  </inkml:definitions>
  <inkml:trace contextRef="#ctx0" brushRef="#br0">33 64 16367,'0'0'4517,"-4"11"-3668,-3 9-531,1 1 1,1 1 0,2-1 0,-3 23 0,5-35-230,1 1 0,-1-1 0,1 0 0,1 0 0,0 0 0,0 1 0,0-1 0,2 0 0,-1 0 0,1 0 0,0-1 0,1 1 0,8 15 0,-10-22-17,0 0 1,0 0 0,0 1-1,0-1 1,0-1 0,0 1 0,1 0-1,-1 0 1,1-1 0,-1 1-1,1-1 1,-1 0 0,1 0 0,0 0-1,0 0 1,0 0 0,-1-1-1,1 1 1,0-1 0,0 0 0,0 0-1,0 0 1,0 0 0,0 0-1,0-1 1,0 1 0,0-1 0,-1 0-1,1 0 1,0 0 0,0 0-1,-1 0 1,1-1 0,-1 1 0,1-1-1,-1 0 1,4-3 0,3-2 22,0-1 1,0-1 0,0 1 0,-1-2-1,0 1 1,-1-1 0,10-17-1,-9 12 79,-1-1-1,9-27 1,-14 39-129,-1-1 1,1 0-1,-1 0 1,-1 0-1,1 0 1,-1 0 0,1 0-1,-1-1 1,-1 1-1,1 0 1,-1 0 0,0 0-1,-2-7 1,2 11-48,1 0-1,-1 0 1,0 0 0,1 0 0,-1 1 0,0-1 0,0 0-1,1 0 1,-1 1 0,0-1 0,0 1 0,0-1 0,0 0-1,0 1 1,0 0 0,0-1 0,0 1 0,0 0 0,0-1-1,0 1 1,0 0 0,0 0 0,0 0 0,0 0 0,0 0-1,0 0 1,0 0 0,0 0 0,0 0 0,0 1 0,0-1-1,-2 1 1,1-1-15,0 1-1,-1 0 1,1 0-1,0 0 1,0 0-1,0 0 1,0 1-1,0-1 1,0 1-1,0-1 1,0 1-1,-3 3 1,1 1 8,1 1 0,0-1 1,0 1-1,1-1 0,0 1 0,0 0 1,0 0-1,1-1 0,-1 9 0,2-13 8,0 0-1,-1 0 0,1 0 0,0 0 1,1 0-1,-1 0 0,0 0 0,0 0 0,1 0 1,-1 0-1,1 0 0,0 0 0,0 0 1,-1 0-1,1 0 0,0-1 0,1 1 0,-1 0 1,0-1-1,0 1 0,1-1 0,-1 1 1,1-1-1,-1 1 0,1-1 0,0 0 0,-1 0 1,1 0-1,0 0 0,0 0 0,0 0 1,0-1-1,0 1 0,3 0 0,5 0 30,-1 0 1,1-1-1,0 0 0,-1 0 0,1-1 0,-1-1 0,1 0 0,-1 0 0,1 0 1,-1-1-1,0-1 0,0 0 0,-1 0 0,1 0 0,9-8 0,-11 8-13,-1-1 0,0 0 0,-1 1 0,1-2 0,-1 1 0,0-1 0,-1 1 0,1-1 0,-1-1 0,0 1 0,-1-1-1,1 1 1,-1-1 0,-1 0 0,1 0 0,-1 0 0,0 0 0,-1-1 0,0 1 0,1-11 0,-2 18-23,0-1 1,0 1-1,0-1 0,0 0 1,0 1-1,0-1 1,0 1-1,-1-1 1,1 0-1,0 1 0,0-1 1,0 1-1,-1-1 1,1 0-1,0 1 1,-1-1-1,1 1 1,-1-1-1,1 1 0,0 0 1,-1-1-1,1 1 1,-1-1-1,1 1 1,-1 0-1,1-1 0,-1 1 1,1 0-1,-1-1 1,0 1-1,1 0 1,-1 0-1,1 0 1,-1 0-1,0 0 0,1-1 1,-1 1-1,1 0 1,-1 0-1,0 0 1,1 1-1,-1-1 0,0 0 1,1 0-1,-1 0 1,1 0-1,-1 1 1,0-1-1,1 0 1,-1 1-1,-31 18-295,-26 44 173,53-57 146,0 0 0,1 0 1,0 1-1,1 0 0,-1-1 0,1 1 0,1 0 1,-1 1-1,-1 8 0,4-15-12,0 0-1,1 0 1,-1 0 0,0 0-1,1 1 1,-1-1 0,1 0-1,-1 0 1,1 0-1,-1 0 1,1 0 0,-1 0-1,1-1 1,0 1 0,0 0-1,0 0 1,-1 0 0,1-1-1,0 1 1,0 0-1,0-1 1,0 1 0,0-1-1,0 1 1,0-1 0,0 1-1,0-1 1,1 0 0,-1 1-1,0-1 1,0 0 0,0 0-1,0 0 1,0 0-1,1 0 1,-1 0 0,0 0-1,2-1 1,50-3 137,46-19-22,-80 17-227,1 0-1,0 2 1,0 0-1,0 1 0,1 1 1,39 2-1,-59 0 112,0 0 0,0 0-1,-1 1 1,1-1 0,0 0-1,0 1 1,0-1 0,-1 1-1,1-1 1,0 1 0,-1-1-1,1 1 1,0-1-1,-1 1 1,1 0 0,-1-1-1,1 1 1,-1 0 0,1 0-1,-1-1 1,1 1 0,-1 0-1,0 0 1,0 0 0,1-1-1,-1 1 1,0 0 0,0 0-1,0 0 1,0 0 0,0 0-1,0-1 1,0 1 0,0 0-1,0 0 1,0 0-1,-1 1 1,1 2 259,0-4 43,3-24 1088,-1 15-1244,5-55 543,-7 61-713,0 1 1,0-1 0,0 0 0,0 0 0,0 1 0,-1-1 0,1 0-1,-1 1 1,0-1 0,0 1 0,0-1 0,0 1 0,0-1 0,0 1-1,-1-1 1,1 1 0,-1 0 0,1 0 0,-4-3 0,4 7-243,1 0 0,0 0 1,0 1-1,0-1 0,1 0 0,-1 0 1,1 1-1,-1-1 0,1 0 0,-1 0 1,1 0-1,0 0 0,2 4 1,2-2-348,1 0 1,0 0 0,-1 0-1,1 0 1,0-1 0,1 0-1,-1 0 1,1-1 0,-1 1-1,1-2 1,0 1 0,-1-1 0,1 0-1,0 0 1,7 0 0,-1-1-633,-1 0 0,0 0 1,0-1-1,1 0 0,-1-1 0,0-1 1,19-6-1,-27 7 1215,1 0 0,-1 0 0,-1 0 0,1-1 0,0 0 0,0 0 0,-1 0 0,0 0 0,0 0 0,0-1 0,4-5 0,-5 6 554,0 0 1,-1 1-1,1-1 1,-1 0-1,0 0 1,0 0-1,0 0 1,0-1-1,-1 1 1,1 0-1,-1 0 0,0 0 1,1-1-1,-2 1 1,1 0-1,-1-6 1,1 8-415,0 0 1,-1 0-1,1 1 1,0-1-1,0 0 1,-1 0-1,1 1 0,0-1 1,-1 0-1,1 1 1,0-1-1,-1 0 1,1 1-1,-1-1 1,1 1-1,-1-1 1,0 1-1,1-1 0,-1 1 1,1-1-1,-1 1 1,0 0-1,1-1 1,-1 1-1,0 0 1,0 0-1,1-1 0,-1 1 1,0 0-1,0 0 1,1 0-1,-1 0 1,0 0-1,0 0 1,1 0-1,-1 0 1,0 0-1,0 0 0,1 1 1,-1-1-1,0 0 1,1 0-1,-1 1 1,0-1-1,0 0 1,0 1-1,-1 0-15,0 0-1,0 1 1,0-1 0,0 1-1,0-1 1,0 1 0,0-1-1,1 1 1,-1 0 0,1 0-1,-1 0 1,1 0 0,-2 2-1,3-3-61,-1 1-1,0-1 1,1 0-1,-1 1 0,1-1 1,-1 0-1,1 1 1,0-1-1,0 1 1,-1-1-1,1 0 0,0 1 1,0-1-1,0 1 1,0-1-1,1 0 0,-1 1 1,0-1-1,2 3 1,-2-4-20,1 1 1,0-1 0,-1 0 0,1 1 0,0-1 0,0 0 0,-1 0 0,1 0 0,0 0 0,0 0-1,-1 0 1,1 0 0,0 0 0,0 0 0,-1 0 0,1 0 0,0 0 0,0 0 0,-1-1-1,1 1 1,0 0 0,0-1 0,-1 1 0,2-1 0,5-3 22,0 0 1,0-1-1,-1 1 0,0-1 1,8-8-1,-8 6-15,-3 5-35,-1 0 1,0 0-1,0 0 1,0 0 0,0-1-1,0 1 1,0-1-1,-1 0 1,0 1 0,3-5-1,-4 6 65,-3 4 6,1 0 1,0 0-1,0 0 0,0 0 1,0 0-1,1 0 1,-1 0-1,1 0 0,0 1 1,-1 4-1,1-7-14,-2 9 139,0 1 0,0-1 0,1 1 0,0 0 0,1-1-1,0 1 1,1 0 0,0 0 0,1 0 0,0-1 0,1 1 0,0 0 0,0-1 0,1 1 0,1-1 0,8 19 0,-9-23-141,0 1 0,0-1 0,-1 1 0,0-1-1,-1 1 1,1 0 0,-1 0 0,-1 0 0,1-1 0,-1 1 0,0 0 0,-1 0-1,-1 10 1,-4 6 341,0 0-1,-15 35 0,0 0-112,20-57-253,1-1-1,0 1 0,0-1 0,0 1 0,0-1 1,0 1-1,-1-1 0,1 1 0,0-1 0,0 1 1,-1-1-1,1 0 0,0 1 0,-1-1 1,1 0-1,0 1 0,-1-1 0,1 0 0,-1 1 1,1-1-1,0 0 0,-1 0 0,1 1 1,-1-1-1,1 0 0,-1 0 0,1 0 0,-1 0 1,1 0-1,-1 1 0,1-1 0,-1 0 0,1 0 1,-2-1-1,-18-10 205,-15-27-207,33 35 4,-1 0-28,-1-1 0,1 0 0,1-1 0,-1 1 0,0 0-1,1-1 1,0 0 0,0 1 0,1-1 0,-1 0 0,1 0 0,0 0 0,-1-9 0,2 10-6,1 0 0,0 0 0,-1 0 0,1 0 0,1 0 0,-1 0 0,0 1 0,1-1 0,0 0 0,0 1 0,0 0 0,0-1 0,1 1 0,-1 0 0,1 0 0,0 0 0,0 0 0,3-2 0,22-17-2,40-25 0,-40 30-613,-1-1-1,28-27 1,-47 37-467,1 0 1,-1-1-1,-1-1 1,0 1-1,9-17 1,3-16-5306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2.956"/>
    </inkml:context>
    <inkml:brush xml:id="br0">
      <inkml:brushProperty name="width" value="0.025" units="cm"/>
      <inkml:brushProperty name="height" value="0.025" units="cm"/>
    </inkml:brush>
  </inkml:definitions>
  <inkml:trace contextRef="#ctx0" brushRef="#br0">25 21 9897,'0'0'139,"0"0"-1,0 0 0,0 0 0,0 0 1,0 0-1,0 1 0,0-1 1,0 0-1,0 0 138,-1 0-137,1 0-1,0 0 0,0 0 1,0 0-1,0 0 0,0 0 0,0 0 1,0 0-1,0 0 0,-1 0 0,1 0 1,0 0-1,0 1 0,0-1 1,0 0-1,0 0 0,0 0 0,0 0 1,-1 0-1,1 0 0,0-1 1,0 1-1,0 0 0,0 0 0,0 0 1,0 0-1,0 0 0,0 0 0,-1 0 1,1 0-1,0 0 0,0 0 1,0 0-1,0 0 138,0 0-137,0 0-1,0 0 0,0-1 0,0 1 1,0 0-1,0 0 0,-1 0 1,1 0-1,0 0 0,0 0 0,0 0 1,0 0-1,0-1 0,0 1 1,0 0-1,0 0 0,0 0 0,0 0 1,0 0-1,0-1 0,-4 16 1943,0 17-1964,1 9 786,-5 75 1048,8 169-1,-1-283-1935,1-1-1,0 0 0,0 0 1,0 0-1,0 0 0,1 0 1,-1 0-1,0 0 0,0 0 1,1 0-1,-1 0 0,0 0 1,1 0-1,-1 0 1,1 0-1,0 0 0,-1-1 1,1 1-1,0 0 0,-1 0 1,2 1-1,-1-2 5,0 0-1,-1 0 1,1 0 0,0 0-1,0 0 1,-1-1 0,1 1-1,0 0 1,0 0 0,-1 0-1,1-1 1,0 1 0,-1 0-1,1-1 1,-1 1 0,1-1-1,0 1 1,-1 0 0,1-1-1,-1 0 1,1 1 0,0-1-1,27-41 700,-14 16-731,-2-1-1,0-1 1,-2 0 0,0 0-1,-3-1 1,0 0 0,5-55-1,-31 179-637,18-91 644,1-1 0,-1 0-1,1 1 1,0-1 0,1 0 0,-1 1 0,0-1 0,1 0-1,0 1 1,0-1 0,0 0 0,0 0 0,0 0 0,1 0 0,0 0-1,-1 0 1,1 0 0,0 0 0,4 3 0,-4-4 11,1-1 0,0 0 0,-1 0 0,1 0 0,0 0 0,0 0 0,0-1-1,0 1 1,0-1 0,0 0 0,0 0 0,0 0 0,0 0 0,0 0 0,-1-1 0,1 1 0,0-1 0,0 0 0,0 0 0,0 0 0,-1 0 0,1 0 0,4-4 0,5-1 67,0-1-1,-1-1 1,1 0 0,-2-1-1,1 0 1,-1 0 0,-1-1 0,0 0-1,0-1 1,-1 0 0,0-1 0,-1 1-1,6-15 1,-5 10 3,-1-1 1,0 0-1,-2 0 1,0-1-1,-1 1 1,0-1-1,-2 0 1,0 0-1,-1-28 1,-1 46-77,0-1 0,0 1 0,0 0 0,0-1-1,1 1 1,-1 0 0,0-1 0,0 1 0,0-1 0,0 1 0,0 0 0,0-1 0,0 1 0,-1 0 0,1-1 0,0 1 0,0 0 0,0-1 0,0 1-1,0 0 1,0-1 0,-1 1 0,1 0 0,0-1 0,0 1 0,-1 0 0,1-1 0,0 1 0,0 0 0,-1 0 0,1-1 0,0 1 0,-1 0 0,1 0 0,0 0-1,-1 0 1,1-1 0,0 1 0,-1 0 0,1 0 0,0 0 0,-1 0 0,1 0 0,0 0 0,-1 0 0,1 0 0,-1 0 0,1 0 0,0 0 0,-1 0-1,1 0 1,0 0 0,-1 0 0,1 1 0,0-1 0,-1 0 0,1 0 0,0 0 0,-1 0 0,1 1 0,0-1 0,-1 0 0,1 0 0,0 1 0,0-1-1,-1 1 1,-17 20-276,-3 20 217,2 1-1,-16 50 1,28-69 93,1 0-1,1 0 1,1 1 0,1-1-1,0 49 1,3-70-24,0 0 0,0 1 0,0-1 0,1 1 0,-1-1-1,1 0 1,-1 1 0,1-1 0,0 0 0,0 1 0,0-1 0,0 0 0,0 0 0,1 0 0,-1 0 0,0 0 0,1 0 0,0-1 0,-1 1 0,1 0 0,0-1 0,2 2 0,-1-1 14,1-1 1,-1 0 0,0 0 0,1 0-1,-1 0 1,1-1 0,-1 1 0,1-1 0,-1 0-1,1 0 1,-1 0 0,1-1 0,5 0-1,1-1 36,-1-1 0,1 0-1,0-1 1,-1 0 0,0 0-1,0-1 1,0 0 0,-1 0-1,14-12 1,-4 0 49,0-1 0,20-29-1,-42 57-143,1 0 0,-1 1-1,2 0 1,0-1 0,0 1-1,1 0 1,0 0-1,1 0 1,1 12 0,-1-21 50,1 0 0,0 0 0,0-1-1,0 1 1,0 0 0,0 0 0,1-1 0,-1 1 0,0 0 0,1-1 0,-1 1 0,1-1 0,-1 0 0,1 0 0,0 1 0,0-1 0,0 0-1,-1-1 1,1 1 0,0 0 0,0 0 0,0-1 0,0 1 0,0-1 0,0 0 0,0 1 0,1-1 0,-1 0 0,0 0 0,0-1 0,3 1-1,6 0 94,0-1-1,-1 0 0,1-1 0,17-4 0,45-25 111,-62 25-225,0 0 1,1 1 0,-1 0 0,1 1 0,0 0-1,0 1 1,1 0 0,-1 1 0,24-1 0,-35 3-1,0 0 1,0 1 0,0-1 0,-1 0-1,1 1 1,0-1 0,0 1-1,0-1 1,0 1 0,0-1 0,-1 1-1,1 0 1,0-1 0,-1 1-1,1 0 1,0-1 0,-1 1-1,1 0 1,-1 0 0,1 0 0,-1 0-1,1-1 1,-1 1 0,0 0-1,1 0 1,-1 0 0,0 0-1,0 0 1,0 0 0,0 0 0,0 0-1,0 0 1,0 0 0,0 0-1,0 1 1,3 17-1498,-1-25-4384,0-22-674,-2 3-1550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3.301"/>
    </inkml:context>
    <inkml:brush xml:id="br0">
      <inkml:brushProperty name="width" value="0.025" units="cm"/>
      <inkml:brushProperty name="height" value="0.025" units="cm"/>
    </inkml:brush>
  </inkml:definitions>
  <inkml:trace contextRef="#ctx0" brushRef="#br0">0 1 12139,'0'0'8713,"60"14"-19091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3.680"/>
    </inkml:context>
    <inkml:brush xml:id="br0">
      <inkml:brushProperty name="width" value="0.025" units="cm"/>
      <inkml:brushProperty name="height" value="0.025" units="cm"/>
    </inkml:brush>
  </inkml:definitions>
  <inkml:trace contextRef="#ctx0" brushRef="#br0">226 1 8360,'0'0'8557,"-6"9"-6955,5-7-1590,-8 12 621,1 1-1,0 0 0,1 0 1,1 0-1,0 1 1,1 0-1,-5 30 0,10-9-475,7 62 0,-4-70-134,0 0 0,-2 0 0,-5 55 0,2-75 5,-1 0 0,0 1 0,0-1 0,-1 0 0,0-1 0,0 1 0,-1-1 0,0 0 0,-7 8 0,10-13 100,0 0-1,-1 0 1,1 0-1,0-1 1,-1 1-1,0-1 1,1 1-1,-1-1 0,0 0 1,0 0-1,0-1 1,0 1-1,-1 0 1,1-1-1,0 0 1,-1 0-1,1 0 1,-1 0-1,1-1 0,-1 1 1,0-1-1,1 0 1,-1 0-1,1 0 1,-1 0-1,1-1 1,-6-1-1,7 1-64,0 0 0,0-1 0,0 0 0,1 1 0,-1-1 0,0 0-1,1 0 1,-1 0 0,1 0 0,-1 0 0,1-1 0,0 1 0,0 0 0,0-1 0,0 1 0,1 0 0,-1-1-1,1 1 1,-1-1 0,1-3 0,-5-61 113,4 55-125,1-3-60,0 0 0,0-1 0,1 1 0,1 0 0,1 0 0,0 0 0,1 0 0,1 1 0,0-1 0,1 1 0,0 0 0,1 0 0,1 1 0,0 0 0,1 1 0,0-1 0,11-10 0,-7 11-509,0 0 1,0 2-1,1-1 1,0 2 0,24-13-1,6 0-3139,-1-3-2156</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4.260"/>
    </inkml:context>
    <inkml:brush xml:id="br0">
      <inkml:brushProperty name="width" value="0.025" units="cm"/>
      <inkml:brushProperty name="height" value="0.025" units="cm"/>
    </inkml:brush>
  </inkml:definitions>
  <inkml:trace contextRef="#ctx0" brushRef="#br0">1 70 6150,'2'-8'3411,"-1"-1"-2339,4-23 1473,3 12 3842,-9 25-2686,3 10-2998,-1-1-457,-1 279 2898,0-288-3107,1 0-1,-1 0 1,1 0-1,-1 0 1,1 0-1,1 0 1,-1-1-1,1 1 1,-1 0-1,2-1 1,-1 0-1,3 6 1,-3-9-8,0 1 0,-1-1 0,1 1 0,0-1 1,0 0-1,0 1 0,0-1 0,0 0 0,0 0 1,1-1-1,-1 1 0,0 0 0,0-1 0,1 1 1,-1-1-1,0 0 0,1 0 0,-1 0 0,0 0 1,1 0-1,-1 0 0,0-1 0,1 1 0,-1-1 1,0 0-1,0 1 0,4-3 0,3-1 79,0 0 0,0 0-1,-1-1 1,0-1 0,0 1-1,0-1 1,12-13 0,49-57 12,-38 40-34,-17 25-172,-16 26-156,-15 25 100,9-25 151,2-4-34,0 0 0,0 0-1,1 1 1,0 0 0,1 0-1,1 0 1,0 1-1,-3 20 1,6-32-15,0 0-1,0-1 1,0 1-1,0-1 0,1 1 1,-1-1-1,0 1 1,0-1-1,0 1 1,0-1-1,1 1 1,-1-1-1,0 0 0,1 1 1,-1-1-1,0 1 1,1-1-1,-1 0 1,0 1-1,1-1 1,-1 0-1,1 1 1,-1-1-1,0 0 0,1 1 1,-1-1-1,1 0 1,-1 0-1,1 0 1,-1 0-1,1 1 1,23-1-1027,22-14-1069,-28 4 521,0 0 0,0-2 0,-2 1 0,1-2 0,17-18 0,-23 20 767,-2 1 1,1-1 0,-2-1 0,11-17 0,-15 22 1131,0-1-1,-1 1 1,0-1-1,4-15 1,-7 23-162,0-1 0,0 1 1,0 0-1,0-1 0,0 1 0,0 0 0,0-1 1,1 1-1,-1 0 0,0-1 0,0 1 0,0 0 0,0-1 1,-1 1-1,1-1 0,0 1 0,0 0 0,0-1 1,0 1-1,0 0 0,0-1 0,0 1 0,-1 0 0,1-1 1,0 1-1,0 0 0,0 0 0,-1-1 0,1 1 1,0 0-1,0 0 0,-1-1 0,1 1 0,0 0 0,-1 0 1,1 0-1,0-1 0,-1 1 0,1 0 0,0 0 1,-1 0-1,1 0 0,0 0 0,-1 0 0,1 0 0,0 0 1,-1 0-1,1 0 0,-1 0 0,1 0 0,0 0 1,-1 0-1,1 0 0,0 0 0,-1 0 0,1 0 1,0 0-1,-1 1 0,1-1 0,0 0 0,-1 0 0,1 0 1,-1 1-1,-21 13 1528,12-5-1314,1 0-1,0 1 1,1 0-1,0 0 1,1 1-1,0 0 1,0 0-1,1 0 1,1 1-1,0 0 1,0 0-1,-3 21 1,7-33-313,1 1 0,0-1 0,0 1 1,0-1-1,0 1 0,0-1 0,0 1 1,0-1-1,0 1 0,0 0 0,0-1 1,0 1-1,0-1 0,0 1 0,1-1 0,-1 1 1,0-1-1,0 1 0,1-1 0,-1 1 1,0-1-1,1 1 0,-1-1 0,0 0 1,1 1-1,-1-1 0,1 1 0,-1-1 0,0 0 1,1 0-1,-1 1 0,1-1 0,-1 0 1,1 0-1,-1 1 0,1-1 0,-1 0 1,2 0-1,26-6 432,23-23-17,-38 20-394,-1-1 0,0-1 0,0 0 0,-1-1 1,0 0-1,-1-1 0,0 0 0,-1 0 0,-1-1 0,12-26 1,-20 40-60,0 0 1,0 0 0,0 0 0,0 0 0,0 0-1,0 0 1,0 0 0,0 0 0,-1 0 0,1 0-1,0 0 1,0 0 0,0 0 0,0 0-1,0 0 1,0 0 0,0 0 0,0 0 0,0 0-1,0 0 1,0 0 0,0 0 0,0-1 0,0 1-1,-1 0 1,1 0 0,0 0 0,0 0 0,0 0-1,0 0 1,0 0 0,0 0 0,0 0 0,0 0-1,0 0 1,0 0 0,0 0 0,0 0 0,-10 12-240,-11 23-1,13-20-166,1 0 0,1 0 1,-5 18-1,9-27-105,1 0 1,0 0-1,0 0 0,1 0 1,0 1-1,0-1 1,1 7-1,-1-12 230,0 1-1,1-1 1,-1 0-1,1 0 1,-1 1-1,1-1 1,-1 0-1,1 0 1,0 1 0,0-1-1,-1 0 1,1 0-1,0 0 1,0 0-1,0 0 1,0 0-1,0 0 1,0-1 0,1 1-1,-1 0 1,0 0-1,0-1 1,1 1-1,-1-1 1,0 1-1,1-1 1,-1 0 0,0 1-1,1-1 1,-1 0-1,3 0 1,28 1-4071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3:21.059"/>
    </inkml:context>
    <inkml:brush xml:id="br0">
      <inkml:brushProperty name="width" value="0.025" units="cm"/>
      <inkml:brushProperty name="height" value="0.025" units="cm"/>
    </inkml:brush>
  </inkml:definitions>
  <inkml:trace contextRef="#ctx0" brushRef="#br0">14 198 6118,'-7'6'5204,"0"-1"-3958,18 7-1002,-4-8-144,0 0 0,1 0 0,0-1-1,-1 0 1,1 0 0,1-1 0,-1 0 0,0-1 0,16 2-1,85-4 794,-51-1-611,401 1 1397,715 5-636,-948 1-716,456-8-72,-50-28-236,-4 0 26,969-31 1042,-371 21-738,-278-15-135,-944 56-252,5 0-409,1 0 0,0-1 0,-1-1 1,1 1-1,-1-2 0,11-2 0,12-13-4251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4.646"/>
    </inkml:context>
    <inkml:brush xml:id="br0">
      <inkml:brushProperty name="width" value="0.025" units="cm"/>
      <inkml:brushProperty name="height" value="0.025" units="cm"/>
    </inkml:brush>
  </inkml:definitions>
  <inkml:trace contextRef="#ctx0" brushRef="#br0">94 13 13421,'0'0'8413,"-9"-3"-7393,5 1-937,0 0 1,0 1 0,0 0 0,0 0 0,0 0 0,0 0 0,0 1 0,0-1-1,-7 1 1,9 1-51,0-1-1,1 1 0,-1-1 1,0 1-1,0 0 0,0 0 1,1 0-1,-1 0 1,0 0-1,1 0 0,-1 0 1,1 0-1,-1 1 0,1-1 1,0 1-1,-1-1 1,1 1-1,0-1 0,0 1 1,0 0-1,0 0 0,0-1 1,1 1-1,-1 0 1,1 0-1,-1 0 0,1 0 1,-1 0-1,1 2 0,0-3-23,0 1-1,-1-1 1,1 0 0,0 1-1,0-1 1,0 0-1,0 0 1,1 1-1,-1-1 1,0 0-1,0 0 1,1 1 0,-1-1-1,1 0 1,-1 0-1,1 0 1,0 0-1,-1 1 1,1-1-1,0 0 1,0 0 0,0 0-1,-1-1 1,1 1-1,0 0 1,0 0-1,0 0 1,1-1-1,-1 1 1,0-1 0,0 1-1,0 0 1,0-1-1,3 1 1,52 8 108,-23-5-454,-28-3 264,0 1-1,0-1 0,0 1 1,0 1-1,0-1 0,0 1 0,0 0 1,-1 0-1,1 0 0,-1 0 0,0 1 1,0 0-1,-1 0 0,6 6 1,-8-8 96,0 0 0,0 0 0,0 0 0,0 0 0,-1 0 0,1 1 0,0-1 0,-1 0 0,1 0 0,-1 1 0,0-1 0,0 0 0,0 0 0,0 1 0,0-1 0,-1 0 0,1 1 0,-1-1 0,1 0 0,-1 0 0,0 0 0,0 1 0,0-1 0,0 0 0,0 0 0,0-1 0,-1 1 0,1 0 0,-1 0 0,1 0 0,-1-1 0,0 1 0,1-1 0,-1 1 0,-3 0 0,-2 3 47,0 0-1,0 0 1,0-1 0,-1-1 0,0 1-1,0-1 1,0 0 0,0-1 0,-1 0 0,1 0-1,0-1 1,-1 0 0,-9 0 0,18-1-210,-1 0 1,0 0-1,1 0 0,-1 1 1,0-1-1,0 0 1,1 0-1,-1 0 0,0-1 1,1 1-1,-1 0 1,0 0-1,1 0 0,-1 0 1,0-1-1,1 1 1,-1 0-1,0-1 0,1 1 1,-1 0-1,1-1 1,-1 1-1,0-1 0,1 1 1,-1-1-1,1 1 1,0-1-1,-1 1 0,1-1 1,-1 0-1,1 1 1,0-1-1,-1 1 0,1-1 1,0 0-1,0 1 1,0-1-1,-1 0 0,1-1 1,-1-18-8157</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5.118"/>
    </inkml:context>
    <inkml:brush xml:id="br0">
      <inkml:brushProperty name="width" value="0.025" units="cm"/>
      <inkml:brushProperty name="height" value="0.025" units="cm"/>
    </inkml:brush>
  </inkml:definitions>
  <inkml:trace contextRef="#ctx0" brushRef="#br0">22 1 11723,'0'0'10335,"3"10"-9774,7 43 423,6 72 1,-3-16-504,-5-52-297,-3-16-125,2 0 1,17 60 0,-25-112-3185,-13-57 2262,-78-139 2043,121 207-940,-23 1-250,57 10-2756,3-5-4334,-17-6-123</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5.476"/>
    </inkml:context>
    <inkml:brush xml:id="br0">
      <inkml:brushProperty name="width" value="0.025" units="cm"/>
      <inkml:brushProperty name="height" value="0.025" units="cm"/>
    </inkml:brush>
  </inkml:definitions>
  <inkml:trace contextRef="#ctx0" brushRef="#br0">175 54 12684,'0'0'3822,"-11"3"-1243,2-1-2311,0 1 0,0 0 0,0 0 1,0 1-1,1 0 0,-1 0 0,1 1 1,0 0-1,1 1 0,-1-1 1,1 2-1,0-1 0,0 1 0,1 0 1,-11 15-1,13-15-156,1-1-1,-1 0 1,1 1 0,1-1 0,-1 1-1,1 0 1,0 0 0,1 0-1,-2 8 1,3-13-78,0 0-1,0 0 1,0 0 0,1 0-1,-1-1 1,1 1-1,-1 0 1,1 0 0,-1-1-1,1 1 1,0 0-1,0-1 1,0 1-1,0-1 1,0 1 0,0-1-1,0 1 1,0-1-1,1 0 1,-1 0 0,0 0-1,1 1 1,-1-1-1,1 0 1,0-1 0,-1 1-1,1 0 1,0 0-1,-1-1 1,1 1-1,0-1 1,0 0 0,0 1-1,-1-1 1,1 0-1,0 0 1,0 0 0,0 0-1,3-1 1,3 0 119,1 0 0,-1 0 1,1-1-1,-1 0 0,0-1 1,0 1-1,0-2 0,0 1 1,-1-1-1,1 0 0,-1-1 0,0 0 1,0 0-1,0 0 0,9-11 1,-9 9-56,0 0 1,-1-1-1,0 0 1,0 0 0,0 0-1,-1-1 1,0 0-1,-1 0 1,0 0-1,-1 0 1,1-1 0,-2 0-1,3-12 1,-5 19-103,0 0 1,0 1-1,0-1 1,0 0-1,-1 0 0,1 1 1,-1-1-1,0 0 1,1 0-1,-1 1 1,-1-1-1,1 1 1,0-1-1,-1 1 1,1-1-1,-1 1 0,1 0 1,-1 0-1,0 0 1,0 0-1,0 0 1,0 0-1,-1 0 1,1 1-1,0-1 1,-1 1-1,1 0 0,-1 0 1,0 0-1,1 0 1,-1 0-1,0 0 1,1 0-1,-1 1 1,0 0-1,-3-1 1,2 1-258,0 0 1,0 0 0,-1 0 0,1 0-1,0 1 1,0 0 0,0 0 0,0 0-1,0 0 1,0 0 0,-4 3 0,6-3-290,-1 1 0,0-1 0,1 1 0,-1 0 0,1 0 0,0 0 0,0 0 0,0 0 0,0 0 0,0 1 0,0-1 0,0 1 0,1-1 0,0 1 0,-1 0 0,0 3 0,-2 6-9086</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6.007"/>
    </inkml:context>
    <inkml:brush xml:id="br0">
      <inkml:brushProperty name="width" value="0.025" units="cm"/>
      <inkml:brushProperty name="height" value="0.025" units="cm"/>
    </inkml:brush>
  </inkml:definitions>
  <inkml:trace contextRef="#ctx0" brushRef="#br0">3 1 13421,'0'0'11477,"2"12"-10548,2 6-631,-2 0 0,0 0 0,-2 0 0,0 1 0,-4 33 0,2-44-227,-4 43 97,6-50-164,0 0-1,0 1 1,0-1-1,0 0 1,0 1-1,0-1 1,0 0-1,1 1 1,-1-1 0,0 0-1,1 0 1,-1 0-1,1 1 1,0-1-1,-1 0 1,1 0-1,0 0 1,-1 0 0,1 0-1,0 0 1,0 0-1,0 0 1,0 0-1,0-1 1,0 1-1,0 0 1,0 0 0,0-1-1,1 1 1,-1-1-1,2 1 1,11 0 29,0-1 1,-1 0-1,1-1 1,0-1-1,-1 0 0,1-1 1,-1 0-1,0-1 1,0 0-1,13-7 1,-9 4-219,1 1 0,0 0 1,1 1-1,24-2 1,-42 6 156,0 1 0,0 0 0,0 0 0,0-1 0,0 1 0,0 0 0,0 0 0,0 0 0,-1 0 0,1 0 1,0 1-1,0-1 0,0 0 0,0 0 0,0 1 0,0-1 0,0 0 0,-1 1 0,1-1 0,0 1 0,0-1 0,0 1 1,-1-1-1,1 1 0,0-1 0,-1 1 0,1 0 0,0 0 0,-1-1 0,1 2 0,-1 0 9,0-1 0,0 1 0,0 0 0,0-1 0,0 1 0,0-1 0,-1 1 0,1 0 0,-1-1 0,1 1 0,-1-1 0,0 1 0,0-1 0,1 0 0,-2 2 0,-40 46 30,13-23 931,-50 34 0,70-53-752,0-2 1,0 1-1,0-1 0,-1-1 1,0 0-1,0 0 0,0-1 0,-1 0 1,1-1-1,-19 2 0,27-4-223,1-1 1,0 1-1,-1-1 0,1 1 0,0-1 0,-1 0 0,1 0 1,0 0-1,0 0 0,0 0 0,0 0 0,0 0 1,0 0-1,0 0 0,0 0 0,0 0 0,0-1 0,1 1 1,-1 0-1,1-1 0,-1 1 0,1 0 0,-1-1 0,1 1 1,0-1-1,-1 1 0,1-1 0,0 1 0,0-1 0,0 1 1,0 0-1,1-3 0,-2-3-515,1-1 0,1 0 0,-1 1-1,1-1 1,3-10 0,-1 12-348,0 0 0,0 0 0,1 1 0,-1-1 0,1 1 0,0 0 0,1 0-1,-1 0 1,1 1 0,0 0 0,0 0 0,0 0 0,10-5 0,16-7-6877</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6.351"/>
    </inkml:context>
    <inkml:brush xml:id="br0">
      <inkml:brushProperty name="width" value="0.025" units="cm"/>
      <inkml:brushProperty name="height" value="0.025" units="cm"/>
    </inkml:brush>
  </inkml:definitions>
  <inkml:trace contextRef="#ctx0" brushRef="#br0">45 200 1890,'11'0'7970,"-10"0"-7948,8 2 1029,1-2 1,0 1-1,0-2 0,-1 1 0,1-1 1,0 0-1,0-1 0,-1-1 0,0 1 1,1-1-1,-1-1 0,0 0 0,0 0 1,14-10-1,-14 6-747,0 0 0,0-1 1,-1 0-1,-1-1 0,8-11 0,-12 16-289,-1 1-1,1-1 1,-1 0-1,1 0 1,-1 0-1,-1-1 1,1 1-1,-1 0 1,0-1-1,0 1 1,-1-1 0,1 1-1,-2-7 1,1 10-2,-1 1 1,0-1 0,0 1 0,0 0 0,-1 0-1,1-1 1,0 1 0,0 0 0,-1 0 0,1 0-1,0 0 1,-1 1 0,1-1 0,-1 0 0,1 1-1,-1-1 1,0 1 0,1-1 0,-1 1 0,0 0-1,1-1 1,-1 1 0,0 0 0,1 0 0,-1 0-1,0 0 1,-2 1 0,-51 6 379,43-3-341,0 1 0,0 0 0,1 1 0,-1 1 0,1 0 0,1 0 0,-1 1 1,-17 19-1,20-20-13,1 1 0,0-1 0,0 2 1,0-1-1,2 1 0,-1 0 0,1 0 1,0 1-1,1 0 0,0 0 0,-4 14 0,8-21-33,-1 0-1,1 0 1,-1 0-1,1 1 0,0-1 1,0 0-1,1 0 0,-1 1 1,1-1-1,-1 0 1,1 0-1,0 0 0,0 0 1,0 0-1,1 0 0,-1 0 1,1 0-1,0 0 1,0-1-1,0 1 0,0-1 1,0 1-1,0-1 0,0 0 1,1 0-1,0 0 1,-1 0-1,1 0 0,0 0 1,0-1-1,0 0 0,0 1 1,0-1-1,0 0 0,0 0 1,3 0-1,14 3-67,-1-1 0,0-1 0,1 0 0,33-3 0,-45 1-13,11 0-849,0-2 1,0 0-1,-1-1 0,1-1 1,27-9-1,21-14-7019</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7.223"/>
    </inkml:context>
    <inkml:brush xml:id="br0">
      <inkml:brushProperty name="width" value="0.025" units="cm"/>
      <inkml:brushProperty name="height" value="0.025" units="cm"/>
    </inkml:brush>
  </inkml:definitions>
  <inkml:trace contextRef="#ctx0" brushRef="#br0">1 101 15278,'0'0'7303,"8"6"-6208,-4-3-973,-1 0 1,0 0-1,0 0 1,0 0 0,0 0-1,0 1 1,-1-1-1,0 1 1,1 0 0,-1-1-1,0 1 1,-1 0-1,3 7 1,-2 1 173,1 1 1,-2-1-1,0 1 0,0 18 0,-7 226 1568,24-292-1277,-9 2-528,-2 0 1,-1-1 0,-2 0-1,-1 0 1,-3-67-1,-3 76-94,3 24 30,0 0 0,0 1 0,0-1 0,0 1 0,0-1 0,0 0 0,0 1 0,0-1 0,0 1 0,-1-1 1,1 0-1,0 1 0,0-1 0,-1 1 0,1-1 0,0 1 0,-1-1 0,1 1 0,-1-1 0,1 1 0,0 0 0,-1-1 0,1 1 0,-1-1 1,1 1-1,-1 0 0,0 0 0,1-1 0,-1 1 0,1 0 0,-1 0 0,1 0 0,-1-1 0,0 1 0,0 2-24,0-1-1,1 1 1,-1-1-1,1 1 1,0 0-1,-1-1 1,1 1-1,0 0 1,0-1-1,0 1 1,0-1-1,1 4 1,-1-2-20,0 8 15,0 0 1,0 0-1,1 0 1,1 0-1,0 0 1,3 10-1,-4-18 33,1 0 0,-1 0 0,1-1 1,-1 1-1,1 0 0,0-1 0,0 1 0,0-1 1,0 0-1,0 0 0,1 1 0,-1-1 0,1-1 0,-1 1 1,1 0-1,0-1 0,-1 1 0,1-1 0,0 0 1,0 0-1,0 0 0,0 0 0,0 0 0,0-1 0,6 1 1,0-1 38,-1-1 1,1 0 0,0 0-1,0-1 1,-1 0 0,1 0-1,-1-1 1,1 0 0,-1-1-1,0 0 1,0 0 0,-1-1 0,1 0-1,-1 0 1,0 0 0,-1-1-1,1 0 1,-1-1 0,0 1-1,6-10 1,-2 4 7,-1-1 0,-1 0 0,1 0 0,-2 0 0,0-1 0,-1 0 0,0-1 0,-1 1 0,-1-1 0,5-30 0,-8 43-39,-1 0 0,0 0 0,0 0-1,0 0 1,0 0 0,0 0 0,0 0 0,0 0 0,-1 0-1,1 0 1,-1 0 0,1 0 0,-1 0 0,0 0 0,0 0-1,0 1 1,0-1 0,0 0 0,0 1 0,0-1 0,-1 1-1,1-1 1,-2-1 0,1 3-15,0-1-1,1 1 1,-1 0 0,0-1-1,1 1 1,-1 0-1,0 0 1,1 1 0,-1-1-1,1 0 1,-1 0-1,0 1 1,1-1 0,-1 1-1,1-1 1,-1 1-1,1 0 1,-1 0 0,1 0-1,-1-1 1,1 1 0,0 1-1,0-1 1,-1 0-1,1 0 1,0 0 0,0 1-1,0-1 1,0 0-1,0 2 1,-11 12 13,2 0-1,0 1 1,1 0 0,0 1 0,2 0-1,0 0 1,-7 26 0,7-15 50,1-1 1,1 1-1,2 0 1,-1 35-1,4-60-58,0 1 0,0-1 0,0 0-1,0 1 1,1-1 0,-1 0 0,1 0 0,0 1 0,0-1 0,0 0 0,0 0-1,1 0 1,-1 0 0,1 0 0,0-1 0,0 1 0,0 0 0,0-1-1,0 1 1,1-1 0,3 4 0,-1-4-114,0 0 0,0 1 0,0-2 0,0 1 0,1 0 0,-1-1 0,1 0-1,-1 0 1,1-1 0,-1 0 0,1 0 0,7-1 0,-6 1-408,1-1 0,-1-1 0,0 1 0,0-1-1,0 0 1,0-1 0,0 0 0,-1 0 0,11-6 0,-11 5-880,1-1 0,-1 0-1,0 0 1,0-1 0,5-6 0,5-13-5604</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7.677"/>
    </inkml:context>
    <inkml:brush xml:id="br0">
      <inkml:brushProperty name="width" value="0.025" units="cm"/>
      <inkml:brushProperty name="height" value="0.025" units="cm"/>
    </inkml:brush>
  </inkml:definitions>
  <inkml:trace contextRef="#ctx0" brushRef="#br0">0 134 12075,'0'0'3102,"0"-8"-161,0 3-2688,1-1 0,-1 1 0,1 0 0,0-1 0,0 1 0,1 0 0,0 0 0,0 0 0,0 0 0,0 0 0,1 1 0,0-1 0,0 1 0,0-1 0,0 1 0,1 0 0,0 0 0,-1 1 0,1-1 0,1 1 0,-1 0 0,0 0-1,1 0 1,0 0 0,7-2 0,-9 3-246,0 1 0,0 0 0,0 0-1,0 0 1,0 0 0,0 0 0,1 0-1,-1 1 1,0 0 0,0-1 0,1 1-1,-1 1 1,0-1 0,0 0 0,0 1-1,1-1 1,-1 1 0,0 0 0,0 0-1,0 0 1,0 1 0,0-1-1,-1 1 1,1-1 0,0 1 0,4 4-1,-4-1 40,0-1-1,0 1 0,0 0 0,-1 0 0,0 1 0,0-1 1,0 0-1,-1 1 0,1-1 0,-1 1 0,0-1 0,-1 1 1,0 0-1,0 8 0,-1 3 450,-1-1-1,0 1 1,-7 24-1,4-25-193,2 1 0,0-1 0,-1 25 0,4-40-284,0 0 0,0 0 0,0 0 1,1 0-1,-1-1 0,0 1 1,0 0-1,1 0 0,-1 0 1,0-1-1,1 1 0,-1 0 0,1-1 1,-1 1-1,1 0 0,-1-1 1,1 1-1,-1 0 0,1-1 1,0 1-1,-1-1 0,1 1 0,0-1 1,-1 0-1,1 1 0,0-1 1,0 0-1,-1 1 0,1-1 1,0 0-1,0 0 0,0 0 0,0 1 1,-1-1-1,1 0 0,0 0 1,0 0-1,0 0 0,-1-1 1,1 1-1,0 0 0,0 0 1,1-1-1,1 1 28,0-1 0,0 0-1,0 0 1,0 0 0,0 0 0,0-1 0,0 1 0,0-1-1,-1 1 1,5-4 0,3-5-23,0-1-1,-1 0 1,0-1 0,0 1 0,-1-2-1,-1 1 1,0-1 0,-1 0-1,0 0 1,-1-1 0,-1 0 0,0 0-1,-1 0 1,3-28 0,-6 39-22,0 1 0,-1 0 0,1-1 1,-1 1-1,1 0 0,-1-1 1,0 1-1,1 0 0,-1 0 0,-1-1 1,1 1-1,0 0 0,0 0 0,-1 0 1,1 1-1,-1-1 0,0 0 0,1 0 1,-1 1-1,0-1 0,0 1 1,0 0-1,0-1 0,0 1 0,0 0 1,-1 0-1,1 0 0,0 1 0,0-1 1,-1 0-1,1 1 0,0 0 1,-1-1-1,1 1 0,-1 0 0,1 0 1,0 1-1,-1-1 0,-2 1 0,5-1-1,-1 0 0,1 0 0,0 1-1,-1-1 1,1 0 0,0 0-1,-1 1 1,1-1 0,0 0 0,-1 1-1,1-1 1,0 0 0,0 1 0,0-1-1,-1 1 1,1-1 0,0 0-1,0 1 1,0-1 0,0 1 0,0-1-1,0 1 1,0-1 0,0 0-1,-1 1 1,2-1 0,-1 1 0,0-1-1,0 1 1,0-1 0,0 0 0,0 1-1,0-1 1,0 1 0,0-1-1,1 0 1,-1 1 0,0-1 0,0 0-1,1 1 1,-1-1 0,0 0 0,1 1-1,-1-1 1,1 1-1,0 1 0,-1-1 0,1 0 1,0 0-1,0 0 0,0 0 0,0-1 0,0 1 0,0 0 0,0 0 1,0 0-1,0-1 0,0 1 0,0-1 0,0 1 0,1-1 0,0 1 1,53-2-2416,-41-1 665,0-1 0,0 0 0,0-2 0,0 1 0,0-2 0,20-10 0,-10 3-4836</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8.574"/>
    </inkml:context>
    <inkml:brush xml:id="br0">
      <inkml:brushProperty name="width" value="0.025" units="cm"/>
      <inkml:brushProperty name="height" value="0.025" units="cm"/>
    </inkml:brush>
  </inkml:definitions>
  <inkml:trace contextRef="#ctx0" brushRef="#br0">120 259 7976,'0'0'14830,"-10"5"-14163,2-1-568,1 0 1,0 0-1,1 0 0,-1 1 1,1-1-1,0 2 0,0-1 1,1 1-1,-1 0 0,1 0 1,0 0-1,1 1 0,0 0 1,0-1-1,0 2 1,1-1-1,-3 9 0,4-9 37,-1 1 0,1-1 0,1 1 0,0 0 0,0 0-1,0 0 1,1 9 0,0-15-120,1-1 0,-1 1 0,0 0 0,1-1 0,-1 1 0,1-1 1,0 1-1,-1-1 0,1 1 0,0-1 0,0 0 0,0 1 0,0-1 0,0 0 0,0 0 0,0 0 0,0 0 0,1 0 0,-1 0 0,0 0 0,1 0 1,-1 0-1,1-1 0,-1 1 0,1 0 0,-1-1 0,1 1 0,-1-1 0,1 0 0,-1 1 0,1-1 0,0 0 0,-1 0 0,1 0 0,-1 0 1,1 0-1,0-1 0,-1 1 0,1 0 0,1-2 0,4 1 66,-1-1-1,0 0 1,0-1 0,0 0 0,0 0 0,0 0 0,-1 0-1,1-1 1,-1 0 0,0 0 0,0-1 0,-1 1-1,1-1 1,4-6 0,2-4 10,0 0 1,-1-1-1,15-30 0,-22 40-73,0 0 0,0-1 0,0 1 0,-1-1 0,0 0 0,-1 1 0,1-1-1,-1 0 1,0 0 0,-1-10 0,0 17-25,0-1 1,0 1-1,0 0 0,-1 0 0,1-1 0,0 1 1,0 0-1,0 0 0,-1-1 0,1 1 0,0 0 0,0 0 1,-1 0-1,1 0 0,0-1 0,0 1 0,-1 0 1,1 0-1,0 0 0,-1 0 0,1 0 0,0 0 0,-1 0 1,1 0-1,0 0 0,0 0 0,-1 0 0,1 0 1,0 0-1,-1 0 0,1 0 0,0 0 0,-1 0 0,1 0 1,0 0-1,0 0 0,-1 1 0,1-1 0,0 0 1,-1 0-1,1 0 0,0 0 0,0 1 0,0-1 0,-1 0 1,1 0-1,0 1 0,0-1 0,0 0 0,-1 0 1,1 1-1,0-1 0,0 1 0,-13 13-107,8-4 110,0 0 0,1 1 0,0 0 0,1 0 0,0 0 0,1 0-1,0 1 1,1-1 0,0 1 0,1-1 0,2 21 0,-2-30 11,0-1 0,1 1 0,-1-1-1,1 0 1,0 1 0,-1-1 0,1 0 0,0 1 0,0-1 0,0 0 0,0 0 0,0 0 0,0 0 0,0 0-1,0 0 1,1 0 0,-1 0 0,0 0 0,1-1 0,-1 1 0,0 0 0,1-1 0,-1 1 0,1-1-1,-1 0 1,1 1 0,-1-1 0,1 0 0,-1 0 0,1 0 0,-1 0 0,1 0 0,-1 0 0,1-1 0,-1 1-1,1 0 1,-1-1 0,3 0 0,3-1 42,0 1 0,0-2-1,0 1 1,-1-1 0,1 0 0,11-7-1,5-8 8,-1 0 0,-1-2 0,0-1 0,-2 0 0,0-1 0,17-28 0,-25 33-64,0 0-1,-1-1 1,-1 0 0,-1 0 0,-1-1-1,-1 0 1,0-1 0,-1 1-1,3-32 1,-7 50-3,-1 0 1,0 0-1,0 0 1,0 0-1,0 0 0,1 0 1,-1 0-1,-1 0 1,1 0-1,0 0 0,0-1 1,0 1-1,-1 0 1,1 0-1,0 0 0,-1 0 1,1 0-1,-1 1 0,1-1 1,-1 0-1,1 0 1,-1 0-1,0 0 0,-1-1 1,1 2 0,0 0 1,0 0-1,0 0 0,0 0 1,0 0-1,0 0 1,0 0-1,0 1 0,0-1 1,0 0-1,0 0 1,0 1-1,0-1 0,0 1 1,0-1-1,0 1 1,0-1-1,1 1 0,-2 1 1,-39 38-50,23-18 182,2 0 0,0 1-1,1 1 1,-11 27 0,19-35-14,0 0 0,1 0 0,1 1 0,1 0 1,0 0-1,1 0 0,-1 30 0,4-44-107,0 0-1,0 0 1,0 0-1,1 0 1,-1 0-1,1 0 0,0 0 1,0 0-1,0 0 1,0 0-1,0 0 0,0-1 1,1 1-1,0 0 1,-1-1-1,1 0 1,0 1-1,0-1 0,0 0 1,1 0-1,2 2 1,-1-1 2,1-1 1,-1 0-1,1 0 1,0 0-1,0 0 0,0-1 1,0 0-1,0 0 1,0 0-1,0-1 1,9 1-1,-3-2 2,0 1-1,-1-2 1,1 1-1,0-2 1,-1 1 0,1-1-1,-1-1 1,0 0-1,0 0 1,0-1-1,14-10 1,-17 10 5,0-1 1,-1 0-1,1 0 1,-1 0-1,-1-1 1,1 0-1,-1 0 1,0 0-1,-1-1 0,0 1 1,0-1-1,-1 0 1,1 0-1,1-10 1,-5 18-12,0 0 0,0 0 0,0 0 0,-1 0 0,1 0 0,0 1 0,0-1 0,0 0 0,0 0 0,0 0 0,0 0 0,0 0 0,0 0 0,0 0 0,0 0 0,0 0 0,-1 0 0,1 0 0,0 0 0,0 0 0,0 0 0,0 0 0,0 0 0,0 0 0,0 0 0,0 0 0,0 0 0,0-1 0,0 1 0,-1 0 0,1 0 0,0 0 0,0 0 0,0 0 0,0 0 0,0 0 0,0 0 0,0 0 0,0 0 0,0 0 0,0 0 0,0 0 0,0 0 0,0 0 0,0-1 0,0 1 0,0 0 0,0 0 0,0 0 0,0 0 0,0 0 0,0 0 0,0 0 0,0 0 0,0 0 0,0 0 0,0 0 0,0-1 0,0 1 0,0 0 0,0 0 0,0 0 0,0 0 0,0 0 0,0 0 0,-9 8-24,-7 10-36,10-8 63,1-1 1,0 0-1,1 1 1,0 0-1,1 0 1,0 0-1,1 0 1,0 1-1,0-1 1,1 1-1,0-1 1,2 12-1,-1-20 3,0-1-1,1 1 1,-1-1-1,1 1 1,0-1-1,-1 1 1,1-1-1,0 0 1,0 1-1,0-1 1,0 0-1,0 0 1,0 1-1,0-1 0,1 0 1,-1 0-1,0 0 1,0-1-1,1 1 1,-1 0-1,1 0 1,-1-1-1,1 1 1,-1-1-1,1 1 1,-1-1-1,1 0 1,0 1-1,-1-1 1,1 0-1,-1 0 0,1 0 1,0 0-1,-1-1 1,1 1-1,2-1 1,2 0 39,1 0 0,0 0 0,-1-1 0,1 0 1,-1-1-1,1 1 0,7-6 0,3-2-3,-2-2 0,1 0 1,-2 0-1,17-19 0,-25 24-32,0 1-1,0-1 0,-1-1 1,0 1-1,0-1 1,-1 0-1,0 0 1,-1 0-1,1 0 1,-2-1-1,4-12 1,-6 21-13,0 0 0,0-1 0,0 1 0,0 0 1,1-1-1,-1 1 0,0 0 0,0-1 0,0 1 0,0 0 1,0-1-1,0 1 0,0-1 0,0 1 0,0 0 1,0-1-1,0 1 0,-1 0 0,1-1 0,0 1 0,0 0 1,0-1-1,0 1 0,0 0 0,-1-1 0,1 1 0,0 0 1,0 0-1,-1-1 0,1 1 0,0 0 0,0 0 1,-1-1-1,1 1 0,0 0 0,-1 0 0,1 0 0,0 0 1,-1-1-1,1 1 0,0 0 0,-1 0 0,1 0 1,0 0-1,-1 0 0,1 0 0,0 0 0,-1 0 0,1 0 1,0 0-1,-1 0 0,1 0 0,0 0 0,-1 0 0,1 0 1,-1 0-1,1 1 0,0-1 0,0 0 0,-1 0 1,1 0-1,0 1 0,-1-1 0,1 0 0,-20 16-61,13-7 109,1 0-1,0 1 1,1 0 0,0 0-1,0 0 1,1 0-1,1 1 1,0-1-1,0 1 1,1 0 0,0 0-1,0 14 1,2-24-35,0 0 0,0 0 0,0 1 0,0-1 0,0 0 1,0 0-1,1 0 0,-1 0 0,0 0 0,1 0 0,-1 1 0,1-1 1,-1 0-1,1 0 0,-1 0 0,1-1 0,0 1 0,-1 0 0,1 0 1,0 0-1,0 0 0,0-1 0,0 1 0,0 0 0,0-1 0,0 1 1,1 0-1,1 0 17,0 0 0,0-1 1,0 1-1,0-1 0,0 0 1,0 0-1,0 0 1,0 0-1,0 0 0,5-2 1,0 1-308,-1-1 0,1 0 1,-1-1-1,0 0 0,0 0 0,0-1 1,0 0-1,7-4 0,14-28-8332,-18 16-357</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8.964"/>
    </inkml:context>
    <inkml:brush xml:id="br0">
      <inkml:brushProperty name="width" value="0.025" units="cm"/>
      <inkml:brushProperty name="height" value="0.025" units="cm"/>
    </inkml:brush>
  </inkml:definitions>
  <inkml:trace contextRef="#ctx0" brushRef="#br0">0 157 14382,'0'0'11563,"10"5"-10885,-4-1-569,-4-2-73,0-1-1,0 1 0,1-1 0,-1 1 0,0-1 1,1 0-1,-1 0 0,1 0 0,-1 0 0,1-1 1,-1 1-1,1-1 0,0 1 0,-1-1 0,1 0 1,0 0-1,-1 0 0,1 0 0,0-1 0,-1 1 1,1-1-1,0 1 0,-1-1 0,1 0 0,4-2 1,10-9 130,0-1 1,-1 0 0,0 0 0,-1-2 0,0 0-1,-1-1 1,12-18 0,-25 33-154,0-1 0,0 1 1,0 0-1,0-1 0,0 0 0,0 1 0,-1-1 0,1 0 1,0 1-1,-1-1 0,0 0 0,1 1 0,-1-1 0,0 0 1,0 0-1,0 0 0,0 1 0,0-3 0,0 3-7,-1 0-1,1 1 1,-1-1-1,0 1 0,1-1 1,-1 0-1,1 1 0,-1-1 1,0 1-1,1 0 1,-1-1-1,0 1 0,0-1 1,1 1-1,-1 0 1,0 0-1,0-1 0,0 1 1,1 0-1,-1 0 0,0 0 1,0 0-1,0 0 1,1 0-1,-1 0 0,-1 0 1,-4 1-3,1 0 1,-1 0 0,1 1-1,-1-1 1,1 1 0,-1 0-1,1 0 1,0 1 0,-8 5-1,2 1 6,0 1 0,0 1 0,1-1-1,1 2 1,0-1 0,0 1-1,-6 13 1,10-17-7,1-1 0,1 0 0,0 1 0,0 0 1,0-1-1,1 1 0,0 0 0,0 0 0,1 1 0,1-1 0,-1 0 1,1 0-1,0 0 0,2 10 0,-2-17-17,0 1 1,1-1-1,-1 1 1,1-1-1,-1 0 0,1 1 1,0-1-1,-1 0 1,1 1-1,0-1 0,0 0 1,0 0-1,0 1 1,0-1-1,0 0 1,0 0-1,1 0 0,-1 0 1,0-1-1,0 1 1,1 0-1,-1 0 0,0-1 1,2 1-1,1 0-183,-1 0 0,1-1 0,0 0 0,-1 1 0,1-1 1,-1-1-1,1 1 0,0 0 0,-1-1 0,4-1 0,4-1-1649,0-1 0,0 0 0,-1-1 0,0 0 0,16-11 0,12-14-9657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9.338"/>
    </inkml:context>
    <inkml:brush xml:id="br0">
      <inkml:brushProperty name="width" value="0.025" units="cm"/>
      <inkml:brushProperty name="height" value="0.025" units="cm"/>
    </inkml:brush>
  </inkml:definitions>
  <inkml:trace contextRef="#ctx0" brushRef="#br0">230 252 19571,'0'0'2802,"-10"1"-352,-3 0-2105,0 1 0,0 0 0,0 1 0,0 1 0,1 0 0,0 0 0,0 2 0,0-1 0,0 1 0,1 1 0,0 0 0,-18 16 0,25-20-325,1 0 1,-1 0 0,1 0-1,0 1 1,0 0-1,0 0 1,0-1 0,1 1-1,-1 1 1,1-1 0,0 0-1,1 1 1,-1-1-1,1 1 1,-1-1 0,2 1-1,-1 0 1,0-1 0,1 1-1,0 0 1,0 4-1,1-7-13,0-1 0,-1 0-1,1 0 1,0 0-1,0 0 1,0 0-1,0 0 1,0 0-1,0 0 1,0 0-1,1 0 1,-1-1-1,0 1 1,0-1-1,1 1 1,-1 0-1,0-1 1,1 0-1,-1 1 1,1-1-1,-1 0 1,0 0 0,1 0-1,-1 0 1,3 0-1,38-2 363,-42 2-363,14-3 108,0-1 0,0 0 0,-1-1 0,1 0 0,-1-1 0,0 0 0,-1-1 0,18-13 0,88-75 38,-117 94-150,39-35 50,44-49 1,-73 72-22,0 0 0,0-1 0,-2-1-1,0 1 1,0-1 0,-2-1 0,12-30 0,-19 46-30,0 0 1,0-1-1,1 1 1,-1-1-1,0 1 0,0 0 1,0-1-1,0 1 0,1-1 1,-1 1-1,0 0 0,0-1 1,0 1-1,0-1 0,0 1 1,0-1-1,0 1 0,0-1 1,0 1-1,-1 0 0,1-1 1,0 1-1,0-1 0,0 1 1,0 0-1,-1-1 1,1 1-1,0-1 0,0 1 1,-1 0-1,1-1 0,-13 6 2,-11 19-49,8-4 62,1 0 0,1 2 0,1 0 0,-11 25 0,19-36-6,0 0 1,1 1-1,1 0 0,-1 0 0,2 0 0,0 0 1,0 0-1,1 1 0,1-1 0,1 19 0,0-29-110,-1 0 0,1 0 0,0 0-1,-1 0 1,1 0 0,0 0 0,0 0 0,0-1-1,1 1 1,-1 0 0,0-1 0,1 1-1,-1 0 1,1-1 0,-1 0 0,1 1 0,0-1-1,0 0 1,0 0 0,-1 0 0,1 0-1,0 0 1,0-1 0,0 1 0,0 0 0,0-1-1,1 0 1,-1 1 0,0-1 0,0 0 0,4 0-1,0 0-784,1 0 0,-1-1 0,0 1-1,1-1 1,-1 0 0,1-1 0,-1 0-1,0 0 1,10-5 0,23-19-13769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3:40.462"/>
    </inkml:context>
    <inkml:brush xml:id="br0">
      <inkml:brushProperty name="width" value="0.025" units="cm"/>
      <inkml:brushProperty name="height" value="0.025" units="cm"/>
    </inkml:brush>
  </inkml:definitions>
  <inkml:trace contextRef="#ctx0" brushRef="#br0">0 80 5669,'0'0'4677,"8"-4"-4645,2-2 84,0 1-1,1 1 1,0 0 0,0 0 0,0 1 0,0 0-1,0 1 1,1 0 0,-1 1 0,1 0 0,-1 1-1,21 2 1,24 10 237,-1-3-1,2-3 0,-1-2 1,73-4-1,736-4 449,-569 13-591,353 21 920,205 20-857,-702-43-66,137 7 174,324 9 322,191 3-282,252-10-334,-689-18-72,244-43 145,-211 8-69,281 7-59,82-4-21,-589 21-81,400-23 474,3 33 52,818-26-195,-1306 27-1019,-76-2-1575,-11-6-2135</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0.149"/>
    </inkml:context>
    <inkml:brush xml:id="br0">
      <inkml:brushProperty name="width" value="0.025" units="cm"/>
      <inkml:brushProperty name="height" value="0.025" units="cm"/>
    </inkml:brush>
  </inkml:definitions>
  <inkml:trace contextRef="#ctx0" brushRef="#br0">171 53 14029,'3'-9'2904,"5"-21"-622,-5 16-146,-9 26 1353,-19 44-2554,13-32-781,1 0 1,1 1 0,1 0-1,1 0 1,2 1 0,0 0 0,-3 40-1,9-65-147,0 0-1,0 0 0,0 0 1,0 0-1,0 1 0,0-1 1,1 0-1,-1 0 0,0 0 1,1 0-1,-1 1 0,0-1 1,1 0-1,0 0 0,-1 0 1,1 0-1,-1 0 1,1 0-1,0 0 0,0-1 1,0 1-1,0 0 0,0 0 1,-1 0-1,3 0 0,-1 0 7,0-1 0,0 1 0,0-1 0,1 1-1,-1-1 1,0 0 0,0 0 0,0 0 0,1 0-1,-1 0 1,0-1 0,4 0 0,5-2 33,0-1-1,0 0 1,-1-1 0,12-7 0,5-5-3,-20 12-52,0 0 1,1 1 0,-1 0-1,1 0 1,0 0 0,0 1-1,0 0 1,15-3 0,-22 6-1,-1 1 1,1-1-1,-1 0 1,1 0-1,-1 0 0,1 1 1,-1-1-1,1 0 1,-1 1-1,1-1 1,-1 0-1,0 1 1,1-1-1,-1 1 0,1-1 1,-1 0-1,0 1 1,0-1-1,1 1 1,-1-1-1,0 1 1,0-1-1,1 1 0,-1-1 1,0 1-1,0 0 1,0-1-1,0 1 1,0-1-1,0 1 1,0-1-1,0 1 0,0 0 1,0-1-1,0 1 1,0 0-1,-3 24-64,0-14 213,-1-1 0,0 1 0,0-1 0,-1 0 0,-1 0 0,0-1 0,0 0 0,0 0-1,-1 0 1,-1 0 0,1-1 0,-2-1 0,1 1 0,-1-1 0,0-1 0,0 0 0,-1 0 0,1 0 0,-1-1 0,-1-1 0,1 0 0,-1 0 0,1-1 0,-1-1 0,0 1-1,0-2 1,-13 1 0,21-2-134,0 0 0,0-1 0,0 0 0,0 0 0,0 1 0,0-2 0,0 1-1,0 0 1,1-1 0,-1 1 0,0-1 0,1 0 0,-1 1 0,1-1 0,0 0-1,0-1 1,0 1 0,0 0 0,0-1 0,0 1 0,-2-6 0,1 3-211,1 0 0,0 0 1,0 0-1,0-1 0,1 1 0,0 0 1,0-1-1,0 1 0,1-1 0,0 1 1,0-8-1,0 12 25,1-1 0,-1 1 0,0 0 0,1-1 0,0 1 0,-1 0 0,1 0 0,0 0 0,-1-1 0,1 1 0,0 0 0,0 0 0,0 0 0,0 0 0,0 0 0,0 1 0,0-1 0,0 0 0,1 0 0,-1 1 0,0-1 0,0 1 0,1-1 0,-1 1 0,0-1 0,1 1 0,-1 0 0,0 0 0,1 0 0,1-1 0,51 2-5754,-37 0 3899,22 0-2524</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0.615"/>
    </inkml:context>
    <inkml:brush xml:id="br0">
      <inkml:brushProperty name="width" value="0.025" units="cm"/>
      <inkml:brushProperty name="height" value="0.025" units="cm"/>
    </inkml:brush>
  </inkml:definitions>
  <inkml:trace contextRef="#ctx0" brushRef="#br0">99 54 11403,'0'0'4948,"-2"-7"-1141,-11-27-966,13 33-2783,0 1 0,-1-1 0,0 0-1,1 0 1,-1 0 0,1 1 0,-1-1 0,0 0-1,0 1 1,1-1 0,-1 0 0,0 1 0,0-1-1,0 1 1,1-1 0,-1 1 0,0 0 0,0-1-1,0 1 1,0 0 0,0 0 0,0 0 0,0-1-1,0 1 1,0 0 0,0 0 0,0 0 0,0 1-1,0-1 1,0 0 0,0 0 0,0 0 0,0 1-1,0-1 1,1 1 0,-1-1 0,0 0 0,0 1 0,0 0-1,0-1 1,1 1 0,-1-1 0,0 1 0,0 0-1,1-1 1,-1 1 0,0 1 0,-3 2-42,1 1 0,0-1 1,0 1-1,0 0 0,0 0 0,1 0 1,0 0-1,0 1 0,0-1 0,1 0 1,0 1-1,0-1 0,-1 9 0,2-12-15,0 1-1,-1-1 0,1 0 1,0 0-1,0 0 0,0 0 1,1 0-1,-1 1 0,0-1 1,1 0-1,0 0 0,-1 0 1,1 0-1,0 0 1,0 0-1,0 0 0,0 0 1,0-1-1,1 1 0,-1 0 1,0-1-1,1 1 0,-1 0 1,1-1-1,0 0 0,0 1 1,-1-1-1,1 0 0,0 0 1,0 0-1,0 0 0,0 0 1,0-1-1,0 1 0,0-1 1,4 1-1,2-1 13,0 0 0,0 0 0,0-1 0,-1-1 0,1 1 0,0-1 0,-1 0 0,1-1 0,-1 0 0,0 0 0,0-1 0,0 1 0,-1-2 0,1 1 0,6-6 0,-1 0 30,0-1 0,-1 0-1,0-1 1,-1 0 0,0-1-1,12-21 1,-35 61-89,1 1-1,1 1 1,-11 44 0,-4 11 263,1-14 199,-79 200 1079,95-245-1442,8-20-40,-1 0-1,1 0 1,-1 0-1,0 0 1,0 0-1,-1-1 1,1 1-1,-1-1 1,0 0-1,0 0 1,-6 6-1,9-10-9,-1-1-1,1 1 1,-1-1-1,1 1 1,-1 0-1,1-1 1,-1 1-1,1-1 1,-1 0-1,1 1 1,-1-1-1,1 1 1,0-1-1,0 1 1,-1-1-1,1 0 1,0 1 0,0-1-1,-1 0 1,1 1-1,0-1 1,0 0-1,0 1 1,0-1-1,0 0 1,0 1-1,0-1 1,1-1-1,-3-24 0,0-16 30,0 19-20,2 0 0,0 0 1,4-24-1,-3 38-25,1 0 0,1 1 0,-1 0 0,1-1 0,1 1 0,-1 0 0,2 0 0,-1 1 0,1-1 0,0 1 0,11-12 0,4 1-453,1 0-1,1 2 1,0 0 0,1 1-1,26-11 1,36-25-5048,-27 12-2349</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2.061"/>
    </inkml:context>
    <inkml:brush xml:id="br0">
      <inkml:brushProperty name="width" value="0.025" units="cm"/>
      <inkml:brushProperty name="height" value="0.025" units="cm"/>
    </inkml:brush>
  </inkml:definitions>
  <inkml:trace contextRef="#ctx0" brushRef="#br0">70 158 5894,'-2'-11'2034,"0"-2"-1980,-14-88 6277,8 68-746,6 33-2469,2 15 108,2 45-2672,2 17-201,-4 0-1,-2 0 1,-21 120-1,6-142 305,13-46-173,13-35-183,74-306-10,-56 205-252,-27 123-46,1 0 0,0 0 0,1 0 0,-1 0 0,1 0 1,-1 1-1,1-1 0,0 1 0,1-1 0,-1 1 0,1 0 1,2-4-1,-3 6-16,0 0 1,0-1-1,0 1 1,0 0-1,0 0 1,0 0-1,0 0 1,0 1-1,0-1 1,0 1-1,0-1 1,0 1-1,1 0 1,-1-1-1,0 1 1,0 0 0,1 1-1,-1-1 1,0 0-1,0 1 1,0-1-1,4 2 1,-4-1 5,0 0 0,-1 0 0,1 0 0,0 0 0,-1 0 0,1 0 0,-1 0 0,1 0 0,-1 1 0,0-1 0,0 1 0,0-1 0,1 1 0,-1-1 0,-1 1 0,1 0 0,0-1 0,0 1 0,-1 0 0,1 0 1,-1 0-1,1-1 0,-1 1 0,0 0 0,1 0 0,-1 3 0,0-2 18,0 1 1,0-1 0,-1 0-1,1 0 1,-1 1-1,1-1 1,-1 0 0,0 0-1,0 0 1,0 0-1,-1 0 1,1 0 0,-1 0-1,-2 3 1,-18 14-210,0-1-1,-2-1 1,0-1 0,-49 26-1,104-63-8613,44-37-1849,-71 53 9815,26-21-6205</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2.545"/>
    </inkml:context>
    <inkml:brush xml:id="br0">
      <inkml:brushProperty name="width" value="0.025" units="cm"/>
      <inkml:brushProperty name="height" value="0.025" units="cm"/>
    </inkml:brush>
  </inkml:definitions>
  <inkml:trace contextRef="#ctx0" brushRef="#br0">1 163 4548,'0'0'6342,"6"-8"-3512,20-24-343,-26 32-2437,0 0-1,0 0 0,0 1 0,0-1 0,0 0 0,0 0 1,0 1-1,0-1 0,0 0 0,0 0 0,0 0 1,1 1-1,-1-1 0,0 0 0,0 0 0,0 0 1,0 1-1,1-1 0,-1 0 0,0 0 0,0 0 1,0 0-1,1 0 0,-1 1 0,0-1 0,0 0 1,1 0-1,-1 0 0,0 0 0,0 0 0,0 0 0,1 0 1,-1 0-1,0 0 0,0 0 0,1 0 0,-1 0 1,0 0-1,0 0 0,1 0 0,-1 0 0,0 0 1,0 0-1,1 0 0,-1 0 0,0-1 0,0 1 1,1 0-1,-1 0 0,0 0 0,0 0 0,0 0 1,0-1-1,1 1 0,-1 0 0,0 0 0,0 0 0,0-1 1,0 1-1,0 0 0,1 0 0,-1 0 0,0-1 1,0 1-1,0 0 0,0-1 0,0 21 130,0-19 126,-1 13 36,-1-1 1,0 0-1,-1 0 0,0 0 1,-8 18-1,7-18 117,-1-1 1,2 1-1,0 0 1,0 0 0,0 19-1,3-32-430,0 1 1,0-1-1,0 0 0,0 1 1,0-1-1,0 0 0,0 1 1,0-1-1,0 1 1,0-1-1,0 0 0,0 1 1,0-1-1,0 0 0,1 1 1,-1-1-1,0 0 0,0 1 1,0-1-1,1 0 0,-1 1 1,0-1-1,1 0 0,-1 0 1,0 1-1,0-1 0,1 0 1,-1 0-1,0 0 0,1 1 1,-1-1-1,0 0 0,1 0 1,-1 0-1,1 0 0,16-4 655,13-16 32,-22 11-643,0 1 0,0-2 0,-1 1 0,0-1 0,0 0 0,-1 0 0,8-20 0,-11 24-29,-1-1 1,1 1-1,-2-1 0,1 1 0,-1-1 0,0 0 0,0 0 0,-1 0 0,1 1 0,-2-1 0,1 0 0,-1 0 0,0 0 0,0 1 1,-3-9-1,3 14-43,1 0 0,0-1 0,0 1 0,-1 0 0,1 0 1,-1 0-1,1 0 0,-1-1 0,0 1 0,1 0 0,-1 0 0,0 0 1,0 0-1,0 0 0,1 1 0,-1-1 0,0 0 0,0 0 0,0 1 1,-1-1-1,1 0 0,0 1 0,0-1 0,0 1 0,0-1 1,0 1-1,-1 0 0,1-1 0,0 1 0,0 0 0,-1 0 0,1 0 1,0 0-1,-2 0 0,1 1-9,1 0 1,-1 0-1,1 0 1,-1 0-1,1 0 0,-1 0 1,1 1-1,0-1 1,0 0-1,-1 1 0,1-1 1,0 1-1,0 0 1,0-1-1,1 1 1,-1 0-1,0-1 0,1 1 1,-1 0-1,1 0 1,-1-1-1,1 4 0,-1 0 7,0 0-1,0 0 0,1 1 0,0-1 0,0 0 1,0 0-1,1 1 0,-1-1 0,1 0 0,1 0 1,-1 0-1,3 7 0,-2-10 13,-1 0 1,1 0-1,-1 0 0,1-1 1,-1 1-1,1-1 0,0 1 0,0-1 1,0 0-1,0 0 0,0 1 1,0-1-1,0-1 0,0 1 1,0 0-1,1 0 0,-1-1 1,0 1-1,0-1 0,1 0 1,-1 0-1,0 0 0,1 0 1,-1 0-1,0 0 0,0-1 0,1 1 1,-1-1-1,0 1 0,0-1 1,3-1-1,4-1 32,0-1 0,0-1 0,-1 1 0,1-1-1,-1 0 1,0-1 0,0 0 0,-1 0 0,0-1 0,0 0 0,0 0 0,8-13-1,-6 7-14,-1 1 0,0-1 0,0 0-1,-2-1 1,0 1 0,0-2-1,5-21 1,-12 34-268,-5 9 121,-5 12 49,4-3 70,0 0 0,2 0 0,0 1 0,1-1 0,0 1 0,1 0 0,1 0 0,1 1 0,1-1 0,2 31 0,-2-47-50,1 0-1,-1 0 1,0 0 0,0 0 0,1 0-1,-1 0 1,1 0 0,-1 0-1,1 0 1,-1 0 0,1 0 0,-1 0-1,1 0 1,0-1 0,0 1-1,-1 0 1,1 0 0,0-1-1,0 1 1,0-1 0,0 1 0,0-1-1,0 1 1,0-1 0,0 1-1,0-1 1,0 0 0,0 0 0,0 1-1,0-1 1,0 0 0,0 0-1,0 0 1,0 0 0,2 0 0,-1-1-253,-1 1 1,1-1 0,0 1 0,0-1-1,-1 1 1,1-1 0,0 0 0,-1 0-1,1 0 1,0 0 0,-1 0 0,0 0-1,1 0 1,-1 0 0,0-1 0,1 1-1,-1 0 1,0-1 0,1-2 0,8-21-5249,-5-7-3529</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2.877"/>
    </inkml:context>
    <inkml:brush xml:id="br0">
      <inkml:brushProperty name="width" value="0.025" units="cm"/>
      <inkml:brushProperty name="height" value="0.025" units="cm"/>
    </inkml:brush>
  </inkml:definitions>
  <inkml:trace contextRef="#ctx0" brushRef="#br0">0 1 9289,'0'0'13837,"13"18"-18353,-2-11-1058,-4-3-3907</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3.208"/>
    </inkml:context>
    <inkml:brush xml:id="br0">
      <inkml:brushProperty name="width" value="0.025" units="cm"/>
      <inkml:brushProperty name="height" value="0.025" units="cm"/>
    </inkml:brush>
  </inkml:definitions>
  <inkml:trace contextRef="#ctx0" brushRef="#br0">218 57 6054,'0'0'10271,"4"-8"-6828,11-25-913,-15 32-2470,1 1-1,-1-1 0,0 1 1,0 0-1,0-1 0,0 1 0,0-1 1,0 1-1,0-1 0,0 1 0,0-1 1,0 1-1,0-1 0,0 1 0,0-1 1,0 1-1,-1 0 0,1-1 1,0 1-1,0-1 0,0 1 0,-1-1 1,1 1-1,0 0 0,-1-1 0,1 1 1,0 0-1,-1-1 0,1 1 0,0 0 1,-1 0-1,1-1 0,-1 1 1,1 0-1,0 0 0,-1-1 0,1 1 1,-1 0-1,1 0 0,-1 0 0,1 0 1,-1 0-1,1 0 0,0 0 0,-1 0 1,1 0-1,-1 0 0,-25 0 359,23 0-243,-5 1-107,0 1-1,-1 0 1,1 0-1,0 1 1,0 0-1,1 0 1,-1 0 0,0 1-1,1 1 1,0-1-1,0 1 1,-10 10-1,6-6 100,1 2 0,0-1-1,1 1 1,0 0 0,0 1-1,-11 21 1,19-31-156,0 0-1,0 0 1,0 0 0,0 0-1,0 0 1,1 1 0,-1-1-1,0 0 1,1 0 0,0 1 0,0-1-1,-1 0 1,1 1 0,0-1-1,1 0 1,-1 0 0,0 1-1,1-1 1,0 3 0,0-4 1,0 1 0,1 0 1,-1-1-1,0 1 0,1-1 1,-1 1-1,1-1 0,-1 0 1,1 0-1,0 0 0,-1 0 0,1 0 1,0 0-1,0 0 0,0 0 1,0-1-1,3 1 0,9 2-158,0-1 0,0-1 1,1-1-1,26-2 0,-30 2-195,3-1-873,-1-1 0,0 0 0,1 0 0,14-6 0,4-5-5064</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3.615"/>
    </inkml:context>
    <inkml:brush xml:id="br0">
      <inkml:brushProperty name="width" value="0.025" units="cm"/>
      <inkml:brushProperty name="height" value="0.025" units="cm"/>
    </inkml:brush>
  </inkml:definitions>
  <inkml:trace contextRef="#ctx0" brushRef="#br0">2 92 6726,'0'0'8488,"-1"8"-6336,1-6-2028,-1 0 0,1 0 0,0 0 0,0 1 0,0-1 0,0 0 0,1 0 0,-1 0 0,1 0 0,-1 0 0,1 0 0,0 0 0,1 4 0,0-5-26,-1 1-1,1-1 1,0 0-1,-1 1 1,1-1 0,0 0-1,0 0 1,0 0 0,0-1-1,0 1 1,0 0 0,0-1-1,0 1 1,1-1-1,-1 0 1,0 1 0,0-1-1,0 0 1,3-1 0,16 1 211,1 0 1,-1-2 0,1 0-1,33-9 1,-45 8-185,0 0 0,-1 0 0,1-1 0,-1 0 0,1-1 0,-1 0 0,0 0 0,-1-1 0,0 0 0,1-1 0,11-12 0,-19 17-93,0 1 1,1 0-1,-1-1 0,0 1 1,0-1-1,0 1 0,0-1 1,0 0-1,0 1 1,-1-1-1,1 0 0,0 0 1,-1 1-1,0-1 0,1 0 1,-1 0-1,0 0 1,0 0-1,0-3 0,0 4 0,-1 0 0,0 0 0,1 0 0,-1-1-1,0 1 1,0 0 0,1 0 0,-1 0 0,0 0 0,0 0-1,0 0 1,0 1 0,0-1 0,-1 0 0,1 0 0,0 1-1,0-1 1,0 1 0,-1-1 0,-1 0 0,-3 0 37,-1-1 1,0 1 0,1 0-1,-1 1 1,0 0 0,1 0-1,-1 0 1,0 1 0,-9 1-1,2 4 92,-1 0 0,1 0 0,0 2 0,1 0 0,0 0 0,0 1-1,1 0 1,0 2 0,1-1 0,0 1 0,0 1 0,1 0 0,1 0-1,-10 16 1,18-26-148,0 1 0,-1-1 0,1 0 0,0 1 0,0-1 0,0 1 0,1-1 0,-1 1 0,1-1 0,-1 1 0,1 0 0,0-1-1,0 1 1,0 0 0,0-1 0,1 1 0,-1-1 0,1 1 0,0 3 0,1-4-7,-1 0 0,1 0 0,-1 0 0,1 0 0,0 0 0,-1-1 0,1 1 0,0 0 0,0-1 1,0 1-1,1-1 0,-1 0 0,0 0 0,0 0 0,1 0 0,3 1 0,10 2-440,1-2-1,-1 1 1,1-2 0,31-1 0,-34 0-356,35-1-3529,-1-4-3806</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4.315"/>
    </inkml:context>
    <inkml:brush xml:id="br0">
      <inkml:brushProperty name="width" value="0.025" units="cm"/>
      <inkml:brushProperty name="height" value="0.025" units="cm"/>
    </inkml:brush>
  </inkml:definitions>
  <inkml:trace contextRef="#ctx0" brushRef="#br0">1 1 4228,'0'0'15983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5.494"/>
    </inkml:context>
    <inkml:brush xml:id="br0">
      <inkml:brushProperty name="width" value="0.025" units="cm"/>
      <inkml:brushProperty name="height" value="0.025" units="cm"/>
    </inkml:brush>
  </inkml:definitions>
  <inkml:trace contextRef="#ctx0" brushRef="#br0">210 235 4356,'0'0'6598,"2"-10"-3774,5-30-181,-6 39-2526,-1-1 0,0 1 0,0 0 0,1 0 0,-1 0 0,0 0 0,0-1 0,0 1 1,0 0-1,-1 0 0,1 0 0,0-1 0,0 1 0,-1 0 0,1 0 0,-1 0 0,1 0 0,-1 0 0,1 0 0,-1 0 0,0 0 0,1 0 1,-1 0-1,0 0 0,0 0 0,0 1 0,0-1 0,0 0 0,0 0 0,0 1 0,0-1 0,0 1 0,0-1 0,0 1 0,0-1 0,0 1 1,0 0-1,0-1 0,-1 1 0,1 0 0,0 0 0,0 0 0,0 0 0,0 0 0,-3 1 0,-1-1 93,-1 1 0,1-1-1,0 1 1,-1 1 0,1-1-1,0 1 1,-10 5 0,4 0-149,0 1 0,1 1 0,0 0 0,1 0 0,0 1 0,1 0 0,-1 1 0,2 0 0,0 0 0,0 1 0,1-1 0,0 1 0,1 1 0,1-1 0,0 1 0,0 0 0,1 0 0,1 0 0,0 0 0,0 24 0,3-35-45,-1-1 1,0 1 0,1-1 0,-1 0-1,1 1 1,0-1 0,-1 0-1,1 1 1,0-1 0,0 0 0,-1 0-1,1 0 1,0 0 0,0 0-1,0 0 1,1 0 0,-1 0-1,0 0 1,0 0 0,0 0 0,1-1-1,-1 1 1,0 0 0,1-1-1,-1 0 1,1 1 0,-1-1-1,0 0 1,1 1 0,-1-1 0,1 0-1,-1 0 1,1 0 0,-1 0-1,1 0 1,-1-1 0,0 1 0,1 0-1,-1-1 1,2 0 0,5-1 115,0 0 0,0 0 1,0-1-1,-1 0 0,15-8 0,-3-2 10,-1-1-1,0 0 1,-1-2-1,0 0 1,-1 0-1,-1-2 1,-1 0-1,20-33 0,-23 33-49,-2 1 0,0-2 0,-1 1 0,-1-1 0,0 0 0,-2-1 0,0 1 0,-1-1 0,-1 0 0,0-23 0,-6 27-59,-6 19-60,-8 23-43,5 4 106,2 0 1,0 1-1,2 0 0,1 1 0,2-1 0,1 1 1,2 0-1,2 63 0,0-92-71,1 0 0,-1 0 0,1 0 0,0 0 0,0-1 0,0 1-1,0 0 1,0 0 0,0-1 0,1 1 0,-1-1 0,1 1 0,0-1 0,0 0 0,0 0 0,0 1 0,0-1 0,0-1 0,1 1 0,-1 0 0,1-1 0,-1 1-1,1-1 1,-1 1 0,1-1 0,0 0 0,0 0 0,0-1 0,-1 1 0,1-1 0,5 1 0,-3 0-333,-1-1 0,1 0 0,0-1 0,-1 1 0,1-1 0,0 0 0,-1 0 1,8-3-1,-8 3-234,0-1 0,-1 0-1,1 0 1,-1 0 0,1 0 0,-1-1 0,0 1 0,0-1 0,0 0 0,3-3 0,12-23-6818</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6.210"/>
    </inkml:context>
    <inkml:brush xml:id="br0">
      <inkml:brushProperty name="width" value="0.025" units="cm"/>
      <inkml:brushProperty name="height" value="0.025" units="cm"/>
    </inkml:brush>
  </inkml:definitions>
  <inkml:trace contextRef="#ctx0" brushRef="#br0">20 104 13293,'0'0'2028,"-3"9"-74,-2 1-1391,3-6-368,0-1 0,1 1-1,-1-1 1,1 1-1,0-1 1,0 1 0,0 0-1,1 0 1,-1-1 0,1 1-1,0 7 1,0-10-95,1 0 0,-1-1 1,0 1-1,0 0 0,0 0 1,1-1-1,-1 1 0,0 0 1,1 0-1,-1-1 0,1 1 1,-1 0-1,1-1 0,-1 1 1,1-1-1,-1 1 0,1-1 1,0 1-1,-1-1 0,1 1 1,0-1-1,-1 1 0,1-1 0,0 0 1,0 0-1,1 1 0,28 2 1212,-21-4-1115,0 0 1,0 0-1,0-1 1,13-5-1,-16 5-159,1-1 1,-2 0-1,1-1 0,0 1 1,-1-1-1,1 0 0,-1 0 0,0-1 1,-1 1-1,1-1 0,-1 0 1,0 0-1,0-1 0,0 1 0,-1-1 1,0 0-1,0 0 0,0 0 1,-1 0-1,0-1 0,0 1 1,-1-1-1,1 1 0,-1-1 0,-1 1 1,1-1-1,-1 0 0,-1-8 1,0 14-34,1 0 0,-1-1 0,1 1 0,-1 0 0,0 0 1,1 0-1,-1 0 0,0 0 0,0 0 0,1 0 1,-1 0-1,0 0 0,0 0 0,0 1 0,0-1 1,0 0-1,0 1 0,-1-1 0,1 0 0,0 1 0,0 0 1,0-1-1,-1 1 0,1 0 0,0-1 0,0 1 1,-1 0-1,1 0 0,0 0 0,0 0 0,-1 0 0,-1 1 1,0-1-6,-1 0 0,0 1 0,1 0 0,-1 0 0,1 0 0,-1 0-1,1 0 1,0 1 0,-1-1 0,-4 4 0,-1 3 11,1 1 1,-1 0-1,2 0 0,-1 1 0,1 0 0,0 0 0,-7 17 0,2-2 146,1 1 1,-10 33-1,19-52-100,0 0 1,0-1-1,1 1 1,0 0 0,0 0-1,1 0 1,0 0-1,0 0 1,0 0-1,3 9 1,-3-15-51,0 1 1,1-1 0,0 1 0,-1-1 0,1 0 0,0 1-1,0-1 1,0 0 0,0 0 0,0 0 0,0 1-1,0-1 1,0 0 0,0 0 0,0-1 0,1 1-1,-1 0 1,0 0 0,3 1 0,-1-2 1,1 1 1,-1-1-1,0 1 1,1-1 0,-1 0-1,0 0 1,0 0-1,1-1 1,-1 1-1,0-1 1,1 0-1,4-1 1,3-3 20,0 1-1,0-2 1,0 1 0,-1-1 0,0-1 0,0 0 0,0 0-1,-1-1 1,0 0 0,10-13 0,8-12-7,36-59-1,-25 35-80,-31 54-68,-4 13-77,-2 20-113,-1-28 309,-2 198 173,2-200-163,0 1 0,0-1 0,0 0 0,0 0 1,0 1-1,0-1 0,0 0 0,0 0 0,1 0 0,-1 1 0,0-1 0,0 0 1,0 0-1,0 1 0,0-1 0,0 0 0,0 0 0,0 0 0,1 1 0,-1-1 1,0 0-1,0 0 0,0 0 0,0 0 0,1 1 0,-1-1 0,0 0 0,0 0 1,0 0-1,1 0 0,-1 0 0,0 0 0,0 0 0,1 0 0,-1 0 0,0 1 1,0-1-1,0 0 0,1 0 0,-1 0 0,0 0 0,14-5 154,9-11 57,-15 10-195,-1 0 1,0-1 0,0 0-1,-1 0 1,1-1 0,-1 0-1,-1 0 1,0 0 0,0-1-1,-1 0 1,1 1 0,-2-2-1,0 1 1,0 0 0,0-1-1,-1 1 1,-1-1 0,0 0-1,0 0 1,-1 0 0,-1-12-1,1 20-18,-1 1-1,0-1 1,0 1-1,0-1 1,0 1 0,0 0-1,-1 0 1,1 0-1,0-1 1,-1 1-1,1 1 1,0-1 0,-1 0-1,1 0 1,-1 0-1,1 1 1,-1-1-1,0 1 1,1-1 0,-1 1-1,0-1 1,1 1-1,-1 0 1,0 0-1,1 0 1,-3 0 0,2 0 19,-1 0 1,1 0 0,-1 0 0,1 0 0,-1 0-1,1 0 1,0 0 0,-1 1 0,1-1 0,0 1 0,-1 0-1,1 0 1,0 0 0,0 0 0,-1 0 0,1 0 0,0 1-1,-2 1 1,5-4-72,0 0-1,-1 0 0,1 0 0,0 0 1,0 0-1,1 1 0,-1-1 1,0 0-1,0 0 0,0 1 1,0-1-1,1 1 0,-1-1 1,0 1-1,1-1 0,-1 1 1,0 0-1,1 0 0,-1 0 1,0 0-1,2 0 0,32 5-7407,-18-2 830,1-1-1555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3:43.016"/>
    </inkml:context>
    <inkml:brush xml:id="br0">
      <inkml:brushProperty name="width" value="0.025" units="cm"/>
      <inkml:brushProperty name="height" value="0.025" units="cm"/>
    </inkml:brush>
  </inkml:definitions>
  <inkml:trace contextRef="#ctx0" brushRef="#br0">0 340 5157,'0'0'1580,"9"-11"-464,8-8-921,0 1 0,2 0 0,0 1 1,1 1-1,1 1 0,42-24 0,-34 28-153,0 2 0,0 1 0,1 1-1,0 2 1,0 1 0,0 1 0,38 2-1,61-8 36,173-40 18,-151 21 704,180-9 0,536 29 998,-538 10-1267,220 0 193,696-7 1490,213-2-2138,-85 63 43,-917-25-93,364 13 72,25-25-84,-323-6-15,-231-8 7,604 24 22,581 8 53,-308-22 609,-330-15-469,-370-4-3286,-420 3 24,-7-5-1224</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6.934"/>
    </inkml:context>
    <inkml:brush xml:id="br0">
      <inkml:brushProperty name="width" value="0.025" units="cm"/>
      <inkml:brushProperty name="height" value="0.025" units="cm"/>
    </inkml:brush>
  </inkml:definitions>
  <inkml:trace contextRef="#ctx0" brushRef="#br0">20 2 641,'-10'0'1409,"1"-1"-2786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7.340"/>
    </inkml:context>
    <inkml:brush xml:id="br0">
      <inkml:brushProperty name="width" value="0.025" units="cm"/>
      <inkml:brushProperty name="height" value="0.025" units="cm"/>
    </inkml:brush>
  </inkml:definitions>
  <inkml:trace contextRef="#ctx0" brushRef="#br0">40 172 4420,'0'0'1639,"-6"-2"-278,-21-7-709,21 7-151,7 3 1298,11 7 9491,-5-4-11225,-1-2 136,-1-1 0,0 1 0,1-1 0,0 0 0,-1 0 0,1-1 0,0 0 0,-1 0 0,1 0 0,0 0 0,-1-1 0,1 0 0,-1 0 0,1-1 0,-1 1 0,1-1 0,-1-1 0,0 1 0,0-1 0,0 1 0,7-7 0,-1 2-155,-1 0-1,-1-1 1,1 0-1,-1-1 1,-1 0-1,1 0 1,-2-1-1,14-20 0,-20 28-34,0 0 0,1-1 1,-1 1-1,0 0 0,0-1 0,0 1 0,-1 0 0,1-1 0,-1 1 0,1-1 0,-1 1 0,0-1 0,0 1 0,0-1 0,0-3 0,-1 5-5,1 0 0,0 0 1,-1 1-1,1-1 0,-1 0 0,0 0 1,1 1-1,-1-1 0,1 0 1,-1 1-1,0-1 0,0 1 0,1-1 1,-1 1-1,0-1 0,0 1 1,0-1-1,0 1 0,1 0 0,-1 0 1,0-1-1,0 1 0,0 0 1,0 0-1,0 0 0,0 0 1,-1 0-1,-3 0-6,-1 1 0,1 0 0,0 0 0,-1 1 0,1-1 0,0 1 0,0 0 0,0 0 0,0 1 0,1-1 0,-1 1 0,-7 6 0,-6 7 71,1 0 0,1 1 0,-23 31 0,34-41 3,0 0 1,0 0 0,1 1-1,0 0 1,0 0 0,1 0-1,0 0 1,1 1 0,0-1-1,0 1 1,0-1 0,1 1-1,1 9 1,0-17-72,0 0 0,0 0 0,0 0 0,1 0 0,-1 0 1,0 0-1,1 0 0,-1 0 0,1 0 0,-1 0 0,1 0 0,0 0 0,-1 0 0,1 0 0,0 0 0,0-1 0,-1 1 1,1 0-1,0-1 0,0 1 0,0 0 0,0-1 0,0 1 0,0-1 0,2 1 0,37 5 135,-26-6-182,1-1 0,-1 0 1,21-6-1,-20 3-638,-1-1 1,0-1-1,0 0 1,15-9-1,-17 8-1208,0-1-1,-1 0 1,0-1-1,17-17 1,1-10-6839</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7.712"/>
    </inkml:context>
    <inkml:brush xml:id="br0">
      <inkml:brushProperty name="width" value="0.025" units="cm"/>
      <inkml:brushProperty name="height" value="0.025" units="cm"/>
    </inkml:brush>
  </inkml:definitions>
  <inkml:trace contextRef="#ctx0" brushRef="#br0">108 0 10474,'0'0'8958,"-9"5"-6924,2 0-1854,0-1 1,1 1-1,0 1 1,0-1 0,0 1-1,1 0 1,0 1 0,0-1-1,1 1 1,-1 0-1,1 0 1,1 0 0,0 1-1,0-1 1,0 1-1,1 0 1,-3 12 0,1-2-58,1 0 0,0 0 1,1 1-1,1-1 1,1 25-1,0-40-223,0 1 0,1-1 0,-1 0 0,1 0 1,0 0-1,0 0 0,0 0 0,0 0 0,0 0 0,0 0 0,1 0 0,0-1 1,-1 1-1,1-1 0,0 1 0,0-1 0,1 1 0,-1-1 0,0 0 0,1 0 0,-1 0 1,1-1-1,0 1 0,-1 0 0,1-1 0,0 0 0,0 0 0,0 0 0,0 0 1,0 0-1,0 0 0,0-1 0,1 1 0,-1-1 0,0 0 0,0 0 0,0 0 1,6-2-1,-3 1-674,1 0 0,0-1 1,-1 0-1,0 0 0,1 0 1,-1-1-1,0 0 0,0-1 1,0 1-1,-1-1 0,1 0 1,-1 0-1,9-10 0,11-13-5600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8.043"/>
    </inkml:context>
    <inkml:brush xml:id="br0">
      <inkml:brushProperty name="width" value="0.025" units="cm"/>
      <inkml:brushProperty name="height" value="0.025" units="cm"/>
    </inkml:brush>
  </inkml:definitions>
  <inkml:trace contextRef="#ctx0" brushRef="#br0">145 1 10730,'0'0'3652,"-10"1"-658,5-1-2825,1 0-1,-1 1 0,0 0 0,1 0 0,-1 0 0,1 0 1,0 1-1,-1-1 0,1 1 0,0 1 0,0-1 0,0 0 1,0 1-1,0 0 0,1 0 0,-1 0 0,1 0 0,0 1 0,0-1 1,0 1-1,0 0 0,1-1 0,-3 6 0,-3 4 396,1 1 0,-10 28 0,15-38-391,0 1 0,1 0 0,0 0-1,0 0 1,0-1 0,1 1 0,-1 0-1,1 0 1,0 0 0,1 0 0,-1 0-1,1 0 1,2 6 0,-2-9-116,0-1 0,0 0 0,0 0 1,0 0-1,1 0 0,-1 0 0,0 0 0,1 0 0,-1 0 1,1 0-1,-1-1 0,1 1 0,-1-1 0,1 1 1,-1-1-1,1 1 0,0-1 0,-1 0 0,1 0 0,-1 0 1,1 0-1,0 0 0,-1 0 0,1 0 0,2-1 0,2 0 67,0 0-1,-1 0 0,1 0 0,0-1 0,-1 1 1,7-4-1,-4 0-72,-1 0 0,1-1 0,-1 1 0,-1-2 0,1 1 0,-1-1 0,0 0 0,5-8 0,-8 12-47,-1 0 0,1-1 0,-1 0 0,0 1 0,0-1 0,-1 0 0,1 0 0,-1 0 0,0 0 0,0 0 0,0-1 0,0 1 0,-1 0 0,0 0 0,0 0 0,0-1 0,0 1 0,-1 0 0,-1-7 0,2 10-30,0 0 1,-1 1-1,1-1 0,0 0 1,-1 0-1,1 0 0,-1 1 1,1-1-1,-1 0 1,1 0-1,-1 1 0,1-1 1,-1 0-1,0 1 0,0-1 1,1 1-1,-1-1 0,0 1 1,0-1-1,1 1 0,-1 0 1,0-1-1,0 1 1,0 0-1,0 0 0,0 0 1,0-1-1,1 1 0,-1 0 1,0 0-1,0 0 0,0 0 1,0 1-1,0-1 1,0 0-1,0 0 0,0 0 1,1 1-1,-1-1 0,0 0 1,0 1-1,0-1 0,0 2 1,-1-1-126,0 0 1,0 0 0,0 1 0,0-1-1,0 1 1,1-1 0,-1 1-1,1 0 1,-1 0 0,1 0-1,-1 0 1,1 0 0,0 0-1,0 0 1,0 0 0,-1 4-1,2-5-80,0 0 0,-1 0 0,1 0 0,0 0-1,0 0 1,0 1 0,0-1 0,0 0 0,0 0-1,0 0 1,0 0 0,0 0 0,0 0 0,1 0 0,-1 0-1,1 0 1,-1 1 0,0-1 0,1 0 0,-1-1-1,1 1 1,0 0 0,-1 0 0,1 0 0,0 0-1,0 0 1,0-1 0,-1 1 0,1 0 0,2 1-1,0-2-424,-1 1-1,1 0 0,0-1 0,0 0 0,0 1 0,0-1 1,-1 0-1,1-1 0,0 1 0,0 0 0,4-2 0,16-6-2551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8.430"/>
    </inkml:context>
    <inkml:brush xml:id="br0">
      <inkml:brushProperty name="width" value="0.025" units="cm"/>
      <inkml:brushProperty name="height" value="0.025" units="cm"/>
    </inkml:brush>
  </inkml:definitions>
  <inkml:trace contextRef="#ctx0" brushRef="#br0">107 42 3748,'0'0'13313,"-8"13"-12090,-4 8-703,1-1 0,2 1 0,0 1 0,-11 40 0,10-7 529,1 1 0,4 1 0,0 62 0,0-72-642,2-43 479,3-28-87,5-18-540,3 0 0,23-79 0,-4 21-507,-21 75 82,4-18-146,26-73 0,-36 115 302,0 0 0,1-1 0,-1 1 0,1 0 0,-1-1 0,1 1 0,0 0 0,-1 0 0,1 0 0,0 0 0,0-1 0,0 1 0,0 0 0,0 0 0,0 1 0,0-1 0,0 0 0,0 0 0,0 0 0,0 1 0,0-1 0,1 1 0,-1-1 0,0 1 0,1-1 0,-1 1 0,0 0 0,1-1 0,-1 1 0,0 0 0,1 0 0,-1 0 0,1 0 0,-1 0 0,0 1 1,3-1-1,-2 1-16,0 1 0,0-1 1,0 0-1,0 1 0,0-1 1,-1 1-1,1-1 0,0 1 1,-1 0-1,1-1 1,-1 1-1,0 0 0,0 0 1,0 0-1,0 0 0,0 1 1,0-1-1,0 0 1,0 0-1,0 4 0,0-1 6,-1 0 1,1 1-1,-1-1 0,0 0 0,0 0 0,0 0 1,-1 1-1,0-1 0,0 0 0,0 0 0,-1 0 1,0 0-1,0 0 0,0-1 0,0 1 0,-1-1 1,0 1-1,-6 7 0,1-3 119,-2 0-1,1-1 1,-1 0 0,0-1 0,0 0-1,-22 10 1,30-16-193,1 0-1,-1 0 0,1 0 0,-1-1 1,0 1-1,1-1 0,-1 1 1,0-1-1,0 1 0,1-1 0,-1 0 1,0 0-1,-3 0 0,2-7-3995,12-8-583,3 1-634</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8.843"/>
    </inkml:context>
    <inkml:brush xml:id="br0">
      <inkml:brushProperty name="width" value="0.025" units="cm"/>
      <inkml:brushProperty name="height" value="0.025" units="cm"/>
    </inkml:brush>
  </inkml:definitions>
  <inkml:trace contextRef="#ctx0" brushRef="#br0">51 0 16400,'0'0'1959,"-6"9"374,-26 54 833,29-57-2969,1 0 0,0 0 0,1 0 0,-1 0 0,1 0 0,1 0 0,-1 0 0,1 0 0,0 0 0,0 0 0,2 11 0,-2-16-191,1 0-1,0 0 1,-1 0 0,1 0-1,0-1 1,0 1-1,0 0 1,-1 0 0,1 0-1,0-1 1,0 1-1,0 0 1,0-1 0,0 1-1,0-1 1,0 1-1,1-1 1,-1 0 0,0 0-1,0 1 1,0-1 0,0 0-1,0 0 1,1 0-1,-1 0 1,0 0 0,0 0-1,0 0 1,0-1-1,0 1 1,1 0 0,-1-1-1,0 1 1,0 0-1,0-1 1,0 0 0,0 1-1,1-2 1,42-21 165,-4-8-133,-25 17-90,1 2-1,1 0 1,33-18 0,-49 30 47,-1 0 0,0 0 1,1 0-1,-1 0 0,0 0 0,1 0 1,-1 1-1,0-1 0,0 0 0,1 0 0,-1 0 1,0 1-1,0-1 0,1 0 0,-1 0 1,0 1-1,0-1 0,1 0 0,-1 0 1,0 1-1,0-1 0,0 0 0,0 1 0,0-1 1,1 0-1,-1 1 0,0-1 0,0 0 1,0 1-1,0-1 0,0 0 0,0 1 0,0-1 1,0 0-1,0 1 0,0-1 0,0 0 1,0 1-1,-1-1 0,1 0 0,0 1 0,0-1 1,-2 18-15,-9 8 85,8-19 61,0 0 0,0-1 0,1 1 0,0 0 0,0 0 0,-1 13 0,5-19-23,0-1 0,-1 0 0,1 0-1,0 1 1,0-1 0,-1 0 0,1 0-1,0 0 1,0-1 0,0 1 0,-1 0 0,1-1-1,0 1 1,-1-1 0,4-1 0,17-9-37,-1-1 0,0-1 0,-1 0 0,30-27 0,29-19-1267,-94 97 970,8-23 321,2-6 47,0 0 0,1 1 0,0-1 1,0 1-1,1 0 0,1 0 0,0 0 1,-2 13-1,4-22-118,0-1 0,0 1 0,0-1 1,0 0-1,0 1 0,0-1 0,0 1 0,0-1 1,0 1-1,1-1 0,-1 1 0,0-1 1,0 0-1,0 1 0,0-1 0,1 0 0,-1 1 1,0-1-1,0 1 0,1-1 0,-1 0 0,0 1 1,1-1-1,-1 0 0,0 0 0,1 1 0,-1-1 1,1 0-1,-1 0 0,0 0 0,1 1 0,-1-1 1,1 0-1,-1 0 0,1 0 0,20-4 358,18-19-149,-3-4-1590,53-55 0,-90 87-1044,-8 35-954,8-17-4714,6-19 2489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30.029"/>
    </inkml:context>
    <inkml:brush xml:id="br0">
      <inkml:brushProperty name="width" value="0.025" units="cm"/>
      <inkml:brushProperty name="height" value="0.025" units="cm"/>
    </inkml:brush>
  </inkml:definitions>
  <inkml:trace contextRef="#ctx0" brushRef="#br0">90 300 2755,'0'0'11456,"0"-8"-8483,0-23-1099,-34 70 2114,34-39-3968,0 1 0,0-1 0,0 0 0,0 1 1,0-1-1,0 0 0,0 0 0,0 1 0,0-1 1,-1 0-1,1 0 0,0 1 0,0-1 0,0 0 0,0 0 1,0 0-1,-1 1 0,1-1 0,0 0 0,0 0 0,0 0 1,-1 1-1,1-1 0,0 0 0,0 0 0,-1 0 0,1 0 1,0 0-1,0 0 0,-1 0 0,1 0 0,0 1 0,0-1 1,-1 0-1,1 0 0,0 0 0,0 0 0,-1 0 0,1 0 1,0 0-1,0-1 0,-1 1 0,1 0 0,0 0 1,-1 0-1,1 0 0,0 0 0,0 0 0,0 0 0,-1 0 1,1-1-1,-1-14 545,1 8-759,0 7 156,-15 14 871,19-16-275,-11 16-256,4-11-148,0 0-1,1 1 1,-1-1 0,1 1 0,0-1 0,0 1 0,0 0 0,0 0 0,1 0 0,0 0-1,-1 0 1,1 6 0,1-9-121,0 0 0,0 0 0,0 0 0,0 0-1,0 0 1,0 0 0,1 0 0,-1 0 0,0 0 0,1-1 0,-1 1-1,1 0 1,-1 0 0,1 0 0,-1 0 0,1-1 0,0 1-1,-1 0 1,1 0 0,0-1 0,1 1 0,0 1-29,0-1 1,1 0-1,-1 0 0,0 0 1,1-1-1,-1 1 1,1-1-1,-1 1 0,1-1 1,0 0-1,3 0 1,2 0 15,-1-1 0,1 0 0,-1-1 0,1 1 0,-1-2 1,0 1-1,0-1 0,0 0 0,0 0 0,0-1 0,-1 1 1,0-2-1,1 1 0,-2-1 0,9-8 0,-9 9-7,-1-1 0,0 0 0,0 0 1,0 0-1,0 0 0,-1-1 0,0 1 0,0-1 0,0 0 0,-1 0 0,0 0 0,0-1 0,-1 1 0,0 0 1,0-1-1,0 1 0,-1 0 0,0-13 0,0 18-14,0 1 1,0 0-1,0-1 0,0 1 1,0 0-1,0 0 0,-1-1 1,1 1-1,0 0 0,0-1 1,0 1-1,0 0 0,0 0 1,0-1-1,-1 1 0,1 0 0,0 0 1,0 0-1,0-1 0,-1 1 1,1 0-1,0 0 0,0 0 1,-1 0-1,1-1 0,0 1 1,-1 0-1,1 0 0,0 0 1,0 0-1,-1 0 0,1 0 1,0 0-1,-1 0 0,1 0 1,0 0-1,0 0 0,-1 0 1,0 0-1,-15 7-59,-10 13 35,-27 44 388,50-60-300,0 0 1,1-1-1,-1 1 0,1 0 1,0 0-1,0 1 1,0-1-1,1 0 0,0 1 1,0-1-1,0 1 1,0-1-1,0 1 0,1-1 1,0 9-1,1-12-49,0 0 0,0 0 0,0 0 0,0 0 0,0-1 1,0 1-1,0 0 0,0 0 0,0-1 0,0 1 0,0-1 0,1 1 0,-1-1 0,0 1 0,0-1 0,1 0 0,-1 1 0,0-1 1,0 0-1,1 0 0,-1 0 0,0 0 0,1 0 0,-1-1 0,0 1 0,2-1 0,35-6 108,-26 2-190,0-1 0,-1-1 1,20-14-1,-22 13-117,1 2 0,0-1 0,0 1 0,19-8 0,-29 14 179,1 0 1,-1 0-1,1 0 0,-1 0 0,0 0 1,1 0-1,-1 0 0,1 0 1,-1 0-1,0 0 0,1 0 0,-1 0 1,1 0-1,-1 0 0,0 0 0,1 1 1,-1-1-1,1 0 0,-1 0 0,0 0 1,1 1-1,-1-1 0,0 0 1,0 0-1,1 1 0,-1-1 0,0 0 1,1 1-1,-1-1 0,0 0 0,0 1 1,0-1-1,1 0 0,-1 1 1,0-1-1,0 0 0,0 1 0,0-1 1,0 1-1,0-1 0,0 0 0,0 1 1,0 0-1,3 28-53,-4-26 55,1 0 1,0 0 0,0 0-1,0 0 1,0 0 0,1-1 0,-1 1-1,1 0 1,0 0 0,-1-1-1,1 1 1,0 0 0,3 3-1,-2-5 6,0 0 0,0 0 0,1 0 0,-1 0 0,0 0 0,1-1 0,-1 1 0,1-1 0,-1 1 0,0-1 0,1 0 1,-1 0-1,1 0 0,-1 0 0,1-1 0,-1 1 0,1-1 0,-1 1 0,1-1 0,-1 0 0,0 0 0,3-1 0,50-31-22,-49 29 4,16-12-212,-1-1-1,0-1 1,-1-1 0,-1 0-1,26-36 1,-36 43 115,-1 0 1,-1 0-1,0 0 0,0-1 1,-1-1-1,-1 1 0,0-1 1,-1 1-1,-1-1 0,0 0 1,-1-1-1,1-17 0,-3 32 114,0 0-1,1-1 0,-1 1 0,0 0 0,0-1 1,0 1-1,0 0 0,0-1 0,0 1 0,0-1 1,0 1-1,0 0 0,-1-1 0,1 1 1,0 0-1,0-1 0,0 1 0,0 0 0,0-1 1,-1 1-1,1 0 0,0-1 0,0 1 0,0 0 1,-1-1-1,1 1 0,0 0 0,-1 0 0,1-1 1,0 1-1,-1 0 0,1 0 0,0 0 0,-1-1 1,1 1-1,-1 0 0,-12 8 67,-12 19 131,14-11-35,0 1 0,1-1 0,2 1 0,-1 1 0,-6 23 1,11-30-79,1 0 1,0 1 0,1-1-1,0 1 1,1 0 0,0 0 0,1-1-1,0 1 1,1 0 0,2 12-1,-1-19-72,-1-1 0,1 0-1,0 1 1,0-1-1,0 0 1,1 0-1,-1 0 1,1 0-1,0-1 1,0 1-1,1-1 1,-1 0-1,1 1 1,0-2-1,-1 1 1,1 0-1,0-1 1,1 0-1,-1 0 1,6 2-1,0 0-129,0-1 0,0 0 0,0-1 0,0 0 0,0 0 0,1-1 0,-1-1 0,14 0 0,-24 0 91,1 0-1,0-1 0,0 1 0,0 0 0,0 0 1,0 0-1,0-1 0,-1 1 0,1-1 0,0 1 1,0 0-1,0-1 0,-1 1 0,1-1 0,0 0 1,-1 1-1,1-1 0,0 1 0,-1-1 0,1 0 1,-1 0-1,1 1 0,-1-1 0,1 0 1,-1 0-1,0 0 0,1 1 0,-1-1 0,0 0 1,0 0-1,0 0 0,1 0 0,-1 0 0,0 0 1,0 0-1,0 1 0,0-1 0,-1 0 0,1 0 1,0 0-1,0 0 0,0 0 0,-1 0 0,1 1 1,-1-3-1,-1-1-59,0-1-1,1 1 1,-1 0 0,-1-1 0,1 1 0,-1 0 0,-5-6 0,-19-15-109,-2 1 1,-1 1 0,-41-24 0,-30-23 4168,100 70-3940,1 0 0,0 0-1,0 0 1,0 0-1,-1 0 1,1 0 0,0 0-1,0 0 1,0 0-1,0 0 1,-1 0 0,1 0-1,0-1 1,0 1-1,0 0 1,0 0 0,-1 0-1,1 0 1,0 0 0,0-1-1,0 1 1,0 0-1,0 0 1,0 0 0,0-1-1,-1 1 1,1 0-1,0 0 1,0 0 0,0-1-1,0 1 1,0 0-1,0 0 1,0 0 0,0-1-1,0 1 1,0 0 0,0 0-1,0 0 1,0-1-1,0 1 1,0 0 0,1 0-1,-1 0 1,0-1-1,0 1 1,0 0 0,0 0-1,0 0 1,0 0 0,0-1-1,1 1 1,-1 0-1,0 0 1,0 0 0,0 0-1,0 0 1,1 0-1,-1-1 1,20-1 421,28 6-450,-23-1-152,185 18-262,-166-19-3733,52-5 0,-45-4-5003</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51.292"/>
    </inkml:context>
    <inkml:brush xml:id="br0">
      <inkml:brushProperty name="width" value="0.025" units="cm"/>
      <inkml:brushProperty name="height" value="0.025" units="cm"/>
    </inkml:brush>
  </inkml:definitions>
  <inkml:trace contextRef="#ctx0" brushRef="#br0">0 114 19218,'0'0'1025,"55"-6"-1826,-36-11-896,-1-8-994,-9-5-1248,-9-6-3557</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53.308"/>
    </inkml:context>
    <inkml:brush xml:id="br0">
      <inkml:brushProperty name="width" value="0.025" units="cm"/>
      <inkml:brushProperty name="height" value="0.025" units="cm"/>
    </inkml:brush>
  </inkml:definitions>
  <inkml:trace contextRef="#ctx0" brushRef="#br0">57 74 11179,'0'0'1526,"-8"0"-800,-19 0-101,6 0 2300,32-7 369,663-12-2941,-381 16-257,283 6-32,-417 8 298,71 1 71,489-21-331,-591 16-103,157 28 0,-65-5 3,-31-9 6,457 43 2,3-57 4,-365-25 4,680-25-26,-505 45 30,509-6-22,-111-61 8,-434 25-6,-408 39-2,977-54 321,-990 54-300,-1 1 0,0 0 1,1 0-1,-1 0 1,1 0-1,-1 0 1,1 0-1,-1 1 1,0-1-1,1 0 1,-1 1-1,1-1 1,-1 1-1,0-1 1,1 1-1,-1 0 1,0-1-1,0 1 1,0 0-1,0 0 1,1 0-1,-1 0 0,0 0 1,0 0-1,-1 0 1,1 0-1,0 1 1,0-1-1,-1 0 1,1 0-1,0 1 1,-1-1-1,1 0 1,-1 1-1,0-1 1,1 1-1,-1-1 1,0 0-1,0 1 1,0-1-1,0 3 0,-1 0-242,1-1-1,-1 0 1,0 0-1,0 0 1,0 0-1,0 0 1,-1 0-1,1-1 1,-1 1-1,1 0 1,-1-1-1,0 1 1,0-1-1,-1 1 1,1-1-1,0 0 0,-5 3 1,-8 2-5320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55.064"/>
    </inkml:context>
    <inkml:brush xml:id="br0">
      <inkml:brushProperty name="width" value="0.025" units="cm"/>
      <inkml:brushProperty name="height" value="0.025" units="cm"/>
    </inkml:brush>
  </inkml:definitions>
  <inkml:trace contextRef="#ctx0" brushRef="#br0">0 128 5605,'5'-11'2323,"4"-9"-1341,16-36 2272,-3 20 1910,-22 36-5090,0-1-1,0 1 0,0 0 1,0 0-1,0 0 0,0-1 0,0 1 1,0 0-1,1 0 0,-1 0 1,0 0-1,0-1 0,0 1 1,0 0-1,0 0 0,1 0 1,-1 0-1,0 0 0,0-1 0,0 1 1,1 0-1,-1 0 0,0 0 1,0 0-1,0 0 0,1 0 1,-1 0-1,0 0 0,0 0 0,0 0 1,1 0-1,-1 0 0,0 0 1,0 0-1,1 0 0,-1 0 1,0 0-1,0 0 0,0 0 0,1 0 1,-1 0-1,0 0 0,0 0 1,0 0-1,1 1 0,-1-1 1,0 0-1,0 0 0,4 16 1287,-3 30-974,-1-38 127,-4 64-112,-3-1-1,-25 114 1,12-86-199,57-150 850,128-235-877,-134 228-195,-23 51-218,-5 21 136,-4 47 116,0-13-9,1-47-2,1 1 0,-1-1 0,0 0-1,1 0 1,0 0 0,-1 0 0,1 0-1,0 0 1,-1 1 0,1-2-1,0 1 1,0 0 0,0 0 0,0 0-1,0 0 1,0-1 0,0 1-1,0 0 1,0-1 0,0 1 0,0-1-1,1 1 1,-1-1 0,0 1 0,0-1-1,0 0 1,1 0 0,-1 0-1,0 0 1,0 0 0,1 0 0,-1 0-1,0 0 1,2 0 0,47-10 88,-31 2-113,0-1 1,-1-1-1,0-1 0,26-19 0,-26 16-135,2 1 0,0 1 0,21-9 1,-41 21 151,1-1 1,-1 1 0,0 0 0,1 0 0,-1 0 0,0-1 0,1 1-1,-1 0 1,0 0 0,1 0 0,-1 0 0,0 0 0,1 0 0,-1 0-1,0 0 1,1 0 0,-1 0 0,0 0 0,1 0 0,-1 0-1,0 0 1,1 0 0,-1 0 0,0 0 0,1 0 0,-1 0 0,0 0-1,1 1 1,-1-1 0,0 0 0,1 0 0,-1 0 0,0 1 0,0-1-1,1 0 1,-1 0 0,0 1 0,0-1 0,1 0 0,-1 1-1,0-1 1,0 0 0,0 0 0,0 1 0,0-1 0,1 0 0,-1 1-1,0-1 1,0 1 0,-4 26 127,-19 26 389,5-19-262,11-24-218,1-1 0,1 2 0,0-1 0,0 1 0,1 0 0,0 0 0,1 0 1,0 0-1,-2 20 0,5-30-105,0 0 0,0 0 1,0 0-1,0 0 0,0 0 0,0 0 1,1 0-1,-1 0 0,0 0 1,0 0-1,1 0 0,-1-1 0,0 1 1,1 0-1,-1 0 0,1 0 0,-1 0 1,1-1-1,0 1 0,-1 0 0,1-1 1,1 2-1,15 0-5210,-3-6-3493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3:44.446"/>
    </inkml:context>
    <inkml:brush xml:id="br0">
      <inkml:brushProperty name="width" value="0.025" units="cm"/>
      <inkml:brushProperty name="height" value="0.025" units="cm"/>
    </inkml:brush>
  </inkml:definitions>
  <inkml:trace contextRef="#ctx0" brushRef="#br0">6120 577 5061,'-34'-37'2138,"-45"-36"0,65 62-2027,-1 0 0,0 1 1,-1 1-1,0 0 1,0 1-1,-30-10 0,-298-59 430,169 44 509,-386-56 806,-7 35-1770,51 6 38,434 38-80,-661-60 182,536 61-172,-331 26 1,-479 118 89,897-112 157,0 5 0,-155 58 0,212-61-302,1 3 0,2 2 0,1 3 0,2 3 0,-98 77 0,143-102 0,0 1 0,1 0 0,0 1 1,2 0-1,-1 1 0,1 0 0,1 0 0,1 1 0,-11 26 0,15-32 1,2 0 0,-1 0 0,1 1 0,1-1 0,-1 0 0,2 1 0,-1-1 0,1 1-1,1-1 1,0 1 0,0-1 0,1 1 0,0-1 0,0 0 0,1 0 0,1 0 0,-1 0-1,10 16 1,3-2 8,1-1 0,0 0 0,2-1 0,1 0 0,0-2 0,1-1-1,1 0 1,1-2 0,43 24 0,10 0 17,155 56-1,-68-42 124,3-8 0,231 35 0,350 8-77,-664-81-68,457 39 63,881-37-1,-448-127 235,-709 62 240,416-142 0,-643 183-450,175-70 467,-191 74-498,-1 0-1,-1-2 1,0 0-1,0-1 1,-2-1 0,1-1-1,25-29 1,-37 37-42,0-1 1,-1 1-1,0-1 1,0 0-1,-1 0 1,0-1 0,-1 1-1,1-1 1,-2 0-1,1 0 1,-1 0-1,-1 0 1,0 0-1,0 0 1,0-1-1,-1 1 1,-1 0-1,0 0 1,0-1-1,-1 1 1,0 0 0,0 0-1,-1 1 1,-5-14-1,-2 3-9,0 1 0,-2-1 0,0 2 0,-1 0 0,0 0 0,-2 1 0,1 1 0,-2 0 0,-27-19 0,-13-5-11,-2 3 0,-2 2 1,-1 3-1,-1 3 1,-1 2-1,-1 4 0,-68-15 1,-47-2-1616,-253-22 0,205 38-1478,0 1-1837</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55.723"/>
    </inkml:context>
    <inkml:brush xml:id="br0">
      <inkml:brushProperty name="width" value="0.025" units="cm"/>
      <inkml:brushProperty name="height" value="0.025" units="cm"/>
    </inkml:brush>
  </inkml:definitions>
  <inkml:trace contextRef="#ctx0" brushRef="#br0">101 222 6118,'0'0'5744,"9"-1"-2947,2-1-2313,-1-1 0,0-1-1,1 1 1,-1-2 0,-1 1 0,1-1-1,-1-1 1,1 0 0,-2 0 0,1-1-1,-1 0 1,9-10 0,34-39 913,-48 52-1264,0 0 0,-1 0 0,1 0-1,-1 0 1,0-1 0,0 1 0,-1-1-1,1 1 1,-1-1 0,0 0 0,0 1 0,0-1-1,-1-8 1,0 12-116,-1 0 0,1 0-1,-1-1 1,0 1 0,1 0-1,-1 0 1,0 0 0,0 0-1,1 0 1,-1 0 0,0 1-1,0-1 1,0 0 0,0 0 0,0 1-1,-1-1 1,1 0 0,0 1-1,0-1 1,0 1 0,0-1-1,-1 1 1,1 0 0,0 0-1,0-1 1,-1 1 0,1 0 0,0 0-1,-1 0 1,-1 1 0,-44 3-17,35 0 16,1 1 0,-1 0 0,1 0-1,0 1 1,0 1 0,0 0 0,1 0 0,0 1 0,1 1 0,-14 14-1,9-8 74,1 1-1,0 0 1,1 2-1,1-1 0,-15 32 1,23-44-67,1 1 0,-1 0 0,1 0 0,0 0 0,1 0 0,0 0 0,0 1 0,0-1 0,1 0 0,-1 1 0,2 10 0,0-15-20,0 0 0,0 1 0,0-1 1,0 1-1,1-1 0,-1 0 0,0 0 1,1 0-1,0 0 0,-1 0 0,1 0 1,0 0-1,0 0 0,0-1 0,0 1 0,1-1 1,-1 0-1,0 1 0,0-1 0,1 0 1,-1 0-1,1 0 0,-1-1 0,1 1 1,-1-1-1,1 1 0,0-1 0,-1 0 0,5 0 1,14 1-243,0-1 0,-1-1 1,1-1-1,0-1 0,0 0 1,-1-2-1,32-11 0,-15 2-1902,0-2 1,-2-2-1,38-24 0,-15 6-3554</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56.322"/>
    </inkml:context>
    <inkml:brush xml:id="br0">
      <inkml:brushProperty name="width" value="0.025" units="cm"/>
      <inkml:brushProperty name="height" value="0.025" units="cm"/>
    </inkml:brush>
  </inkml:definitions>
  <inkml:trace contextRef="#ctx0" brushRef="#br0">320 1 7303,'-11'1'5130,"-11"4"-3898,1 1-1,0 1 1,0 1-1,1 1 1,-36 21-1,41-22-799,0 2 0,1 0-1,0 1 1,1 0 0,1 1 0,-1 0-1,2 1 1,-18 25 0,27-36-421,1 1 0,0-1 0,-1 1 1,1-1-1,0 1 0,0-1 0,1 1 1,-1-1-1,0 1 0,1 0 0,0 0 1,-1-1-1,1 1 0,1 4 0,-1-5-11,1-1-1,-1 0 0,1 0 0,-1 1 0,1-1 0,0 0 1,-1 0-1,1 0 0,0 0 0,0 0 0,0 0 1,0 0-1,0 0 0,0 0 0,0-1 0,0 1 0,0 0 1,0-1-1,1 1 0,-1-1 0,0 1 0,0-1 1,1 1-1,-1-1 0,0 0 0,1 0 0,-1 1 1,0-1-1,3-1 0,9 2-10,1-2 0,0 0 0,-1 0 0,1-2 1,-1 1-1,0-2 0,1 0 0,-2 0 0,1-1 0,0-1 0,-1 0 0,0-1 1,15-11-1,12-11-45,-1-2 0,46-49 0,-107 128-158,6-19 271,-30 60 215,43-81-249,1 1 0,0 0 1,0 0-1,1 1 1,0-1-1,1 0 0,0 1 1,0 12-1,1-21-24,1 1 0,0-1 0,-1 1 0,1-1 0,0 0 0,0 1 0,0-1 0,0 0 0,0 0 0,0 1 0,0-1 0,0 0 0,0 0 0,0 0 0,1 0 0,-1-1 0,0 1 0,1 0 0,-1 0 0,1-1-1,-1 1 1,1-1 0,-1 1 0,1-1 0,-1 0 0,1 0 0,-1 1 0,1-1 0,0 0 0,-1 0 0,1-1 0,1 1 0,4 0-90,0 0 0,-1-1-1,1 0 1,0 0 0,-1 0 0,13-4 0,-14 2 20,0 0 1,0-1 0,0 1 0,0-1-1,-1 0 1,1 0 0,-1 0 0,0-1-1,0 0 1,0 1 0,-1-1 0,0-1-1,0 1 1,0 0 0,-1-1 0,1 1-1,-1-1 1,-1 0 0,1 0 0,-1 0-1,0 0 1,0 0 0,-1 0 0,0-7-1,0 12 78,0 0 0,0 0 0,0 0 0,0 0 0,0 0 0,0 0 0,0 0 0,0 0 0,-1 0 0,1 0 0,0 0 0,-1 0 0,1 0 0,-1 0 0,1 1 0,-1-1 0,1 0-1,-1 0 1,0 0 0,1 1 0,-1-1 0,0 0 0,1 1 0,-1-1 0,0 1 0,0-1 0,0 1 0,0-1 0,0 1 0,0-1 0,1 1 0,-1 0 0,0-1 0,0 1 0,0 0 0,0 0 0,0 0 0,0 0 0,0 0 0,0 0 0,0 0-1,0 0 1,0 0 0,0 1 0,0-1 0,0 0 0,0 1 0,0-1 0,0 0 0,0 1 0,0-1 0,0 2 0,-4-1 56,1 1 0,-1 1 0,1-1 0,0 1 0,0-1 0,0 1 0,0 0 0,0 1 1,1-1-1,-4 4 0,2 7 323,13-12 29,17-14 188,-16 4-515,-1 0 0,0-1 0,-1 0-1,0-1 1,0 1 0,-1-2 0,0 1 0,-1 0 0,0-1 0,6-20 0,1-1 258,-12 33-465,0 0 1,0 0 0,0 0-1,0 0 1,0-1 0,1 1-1,-1 0 1,0 0 0,0 0-1,1-1 1,-1 1 0,1 0-1,-1 0 1,1-1 0,-1 1-1,1 0 1,-1-1 0,1 1-1,-1 0 1,1-1-1,0 1 1,-1-1 0,1 1-1,0-1 1,0 0 0,-1 1-1,2-1 1,25 11-9065,-12-11 3647</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57.886"/>
    </inkml:context>
    <inkml:brush xml:id="br0">
      <inkml:brushProperty name="width" value="0.025" units="cm"/>
      <inkml:brushProperty name="height" value="0.025" units="cm"/>
    </inkml:brush>
  </inkml:definitions>
  <inkml:trace contextRef="#ctx0" brushRef="#br0">253 50 3043,'0'0'16576,"-2"-8"-15060,1 5-1441,2 1-26,-2 1-1,1-1 0,0 0 0,0 1 0,0-1 0,-1 1 1,1-1-1,-1 1 0,0-1 0,1 1 0,-1-1 0,0 1 0,0-1 1,0 1-1,0 0 0,0-1 0,0 1 0,0 0 0,0 0 0,0 0 1,-1 0-1,1 0 0,0 0 0,-1 0 0,1 0 0,-1 1 0,1-1 1,-1 0-1,1 1 0,-1-1 0,1 1 0,-1 0 0,0 0 0,1-1 1,-1 1-1,0 0 0,1 0 0,-1 0 0,1 1 0,-1-1 1,-1 1-1,-12 1 58,0 0 0,0 2 1,0-1-1,1 2 0,0 0 1,-1 1-1,2 0 0,-1 1 1,1 1-1,0 0 0,-20 17 1,33-25-110,-1 1 1,0-1-1,0 1 1,0-1 0,0 1-1,1-1 1,-1 1 0,0 0-1,1-1 1,-1 1-1,0 0 1,1 0 0,-1-1-1,1 1 1,-1 0 0,1 0-1,-1 0 1,1 0-1,0 0 1,-1 0 0,1 0-1,0 0 1,0 0 0,0 1-1,0-2 6,1 1-1,-1 0 0,1 0 1,0-1-1,0 1 0,-1-1 1,1 1-1,0-1 0,0 1 1,0-1-1,-1 1 1,1-1-1,0 0 0,0 1 1,0-1-1,0 0 0,0 0 1,0 0-1,2 0 0,61 0 111,-52 0-149,-4 0 10,0 0 1,0 0 0,0 1-1,0 0 1,0 1-1,0 0 1,-1 0 0,1 1-1,-1 0 1,9 4 0,-12-5 13,0 1 0,-1 0 0,0 0 0,1 0 0,-1 0 0,0 0 0,0 1 0,-1-1 0,1 1 0,-1 0 0,1-1 0,-1 1 0,0 0 0,-1 1 0,1-1 1,-1 0-1,0 0 0,0 1 0,1 7 0,-1-9 81,-1 0 1,0 0-1,1 0 1,-1 0-1,0 0 1,0 0-1,0 0 1,-1 0-1,1 0 1,-1 0-1,0 0 1,0 0 0,0 0-1,0 0 1,0 0-1,0-1 1,-1 1-1,0 0 1,1-1-1,-1 1 1,-4 3-1,1-2 112,-1-1 1,1 0-1,0-1 0,-1 1 1,0-1-1,1 0 0,-1 0 0,0-1 1,0 0-1,-9 1 0,-110 3 1695,121-5-2798,10 0-647,-3 0 1026,19-1-2643,0-1 1,32-7 0,-14 1-3397</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58.893"/>
    </inkml:context>
    <inkml:brush xml:id="br0">
      <inkml:brushProperty name="width" value="0.025" units="cm"/>
      <inkml:brushProperty name="height" value="0.025" units="cm"/>
    </inkml:brush>
  </inkml:definitions>
  <inkml:trace contextRef="#ctx0" brushRef="#br0">31 47 8616,'0'0'14045,"1"8"-13431,0 2-468,-1-1-1,0 0 0,-1 0 0,0 1 0,-1-1 1,0 0-1,0 0 0,-1 0 0,-7 16 0,8-21-81,0 0-1,0 1 1,1-1-1,0 0 0,0 1 1,0-1-1,0 1 1,1 0-1,-1-1 1,1 1-1,1 7 0,-1-12-51,0 1-1,1 0 0,-1-1 0,0 1 0,1 0 1,-1-1-1,0 1 0,1 0 0,-1-1 1,1 1-1,-1-1 0,1 1 0,-1-1 0,1 1 1,-1-1-1,1 1 0,-1-1 0,1 0 1,0 1-1,-1-1 0,1 0 0,0 1 0,-1-1 1,1 0-1,0 0 0,0 0 0,0 1 1,2-2 14,0 1 0,0 0 0,0-1 0,0 1 0,-1-1 0,1 0 0,0 0 0,0 0 0,0 0 0,4-3 0,4-3 0,1 0-1,-1-2 1,-1 1 0,1-1 0,-2-1 0,1 0 0,-1 0 0,-1-1 0,0 0-1,0 0 1,-1-1 0,7-16 0,-31 60-52,12-24 21,0 1-1,1-1 1,0 1-1,0 0 1,1 0-1,-4 16 1,7-25 12,0 1 0,0 0 0,0 0 0,1 0 0,-1 0 0,0 0 0,1-1 0,-1 1 0,0 0 0,1 0 0,-1-1 0,1 1 0,-1 0 0,1-1 0,0 1 0,-1 0 0,1-1-1,-1 1 1,1-1 0,0 1 0,0-1 0,-1 1 0,1-1 0,0 0 0,0 1 0,0-1 0,-1 0 0,1 1 0,0-1 0,0 0 0,0 0 0,0 0 0,0 0 0,-1 0 0,3 0 0,40 0 170,-32 0-135,14-1 6,1-2 1,25-5 0,-26 3-86,0 2 1,27-1 0,-51 4 64,-1 0 0,1 1 0,-1-1 0,1 0 0,-1 1 0,1-1 0,-1 1 0,1-1 0,-1 1 0,0-1 0,1 1 0,-1-1 0,0 1 0,1-1 0,-1 1 0,0-1 0,0 1 0,1 0 0,-1-1 0,0 1 0,0 0 0,0-1 0,0 1 0,0-1 0,0 1 0,0 0 0,0-1 0,0 1 0,0 0 0,0-1 0,-1 1 0,1-1 0,0 1 0,0 0 0,-1-1 0,1 1 0,0-1 0,-1 1 0,1-1 0,0 1 0,-1 0 0,-7 8 1486,4-21-216,5-16-1484,2 0 1,0 1-1,9-31 1,-12 57 166,0 1 1,-1 0-1,1-1 0,0 1 1,0-1-1,0 1 1,0-1-1,1 1 1,-1-1-1,0 1 0,0 0 1,0-1-1,0 1 1,0-1-1,0 1 0,1 0 1,-1-1-1,0 1 1,0-1-1,1 1 1,-1 0-1,0-1 0,1 1 1,-1 0-1,0 0 1,1-1-1,-1 1 0,0 0 1,1 0-1,-1-1 1,1 1-1,-1 0 1,0 0-1,1 0 0,-1 0 1,1 0-1,-1 0 1,1-1-1,-1 1 0,0 0 1,1 0-1,-1 0 1,1 1-1,-1-1 0,1 0 1,-1 0-1,0 0 1,1 0-1,-1 0 1,1 0-1,-1 1 0,0-1 1,1 0-1,-1 0 1,1 1-1,21 24-276,-11-12 286,-1-5-20,0-1 1,0 0-1,1-1 1,0 0-1,1 0 1,-1-2-1,1 1 1,0-1-1,0-1 1,0 0-1,0-1 1,1 0-1,-1-1 1,1 0-1,-1-1 1,1 0 0,23-5-1,-32 4 37,0 0 1,0-1-1,0 1 0,0-1 0,0 0 1,0 0-1,0-1 0,-1 1 0,1-1 1,-1 0-1,0 0 0,0 0 0,0 0 1,0-1-1,0 1 0,-1-1 0,0 1 1,0-1-1,0 0 0,0 0 0,0 0 1,-1 0-1,1 0 0,-1-1 0,0 1 1,-1 0-1,1-1 0,-1 1 0,0 0 1,0-1-1,0 1 0,-1-8 0,0 10-5,1 0 0,-1 0-1,1 0 1,-1 1 0,0-1 0,0 0-1,0 0 1,0 1 0,0-1-1,0 1 1,0-1 0,-1 1 0,1-1-1,0 1 1,-1 0 0,1 0-1,-1-1 1,1 1 0,-1 0 0,0 0-1,0 1 1,1-1 0,-1 0-1,0 1 1,0-1 0,0 1 0,0-1-1,0 1 1,1 0 0,-1 0-1,0 0 1,0 0 0,0 0-1,-3 1 1,-1-1-2,1 0 0,-1 1 0,1 0 0,-1 1 0,1-1 0,0 1 0,0 0 0,0 0 0,0 0 0,0 1 0,-6 4 0,5-3 21,1 1 0,0 0 0,0 1 0,0-1 0,1 1 0,-1 0 1,2 0-1,-1 1 0,0-1 0,1 1 0,-4 13 0,6-17-32,0 0 0,1 1 0,-1-1 0,1 0 0,0 0 0,0 0 0,0 0 0,0 0 1,1 0-1,-1 0 0,1 0 0,0 0 0,0 0 0,0 0 0,0 0 0,0 0 0,0 0 0,1-1 0,0 1 0,-1 0 1,1-1-1,0 0 0,0 1 0,1-1 0,-1 0 0,0 0 0,1 0 0,-1 0 0,1 0 0,4 1 0,1 2-355,1-2-1,-1 1 0,1-1 0,0 0 0,13 2 0,25 0-4085,-4-5-2185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50:00.083"/>
    </inkml:context>
    <inkml:brush xml:id="br0">
      <inkml:brushProperty name="width" value="0.025" units="cm"/>
      <inkml:brushProperty name="height" value="0.025" units="cm"/>
    </inkml:brush>
  </inkml:definitions>
  <inkml:trace contextRef="#ctx0" brushRef="#br0">35 0 8232,'0'0'14275,"-1"13"-13587,-11 40-273,6-29-57,1-1 0,0 1 0,0 24 0,5-47-340,0 0 0,1 0 0,-1 0 0,0 0 0,1 0 0,-1 0 0,0 0 0,1-1 0,-1 1-1,1 0 1,-1 0 0,1 0 0,0-1 0,-1 1 0,1 0 0,0-1 0,0 1 0,-1-1 0,1 1 0,0-1 0,0 1-1,0-1 1,0 1 0,0-1 0,-1 0 0,1 1 0,0-1 0,0 0 0,0 0 0,0 0 0,0 0 0,0 0 0,0 0-1,0 0 1,0 0 0,2 0 0,41-8 638,-20-1-558,0-2 1,0 0-1,34-24 0,7-2-5,-65 36-83,0 1 0,1 0 0,-1-1 0,0 1 0,1 0 0,-1-1 0,1 1 0,-1 0 0,0 0 0,1-1 0,-1 1 0,1 0 0,-1 0 0,1 0 0,-1-1 0,1 1 0,-1 0 0,1 0 0,-1 0 0,1 0 0,-1 0 0,1 0 0,-1 0 0,1 0 0,0 0 0,-1 1 0,1-1 0,-1 0 0,0 0 0,1 0 0,-1 0 0,1 1 0,-1-1 0,1 0 0,-1 1 0,1-1 0,-1 0 0,0 1 0,1-1 0,-1 0 0,0 1 0,1-1 0,-1 1 0,0-1 1,1 1-1,-2 29 561,1-28-554,-1 0 0,1-1 0,-1 1 0,1-1 1,0 1-1,-1 0 0,1-1 0,0 1 0,0 0 1,0-1-1,0 1 0,1 0 0,-1-1 0,0 1 0,1-1 1,-1 1-1,1 0 0,-1-1 0,1 1 0,0-1 1,0 0-1,-1 1 0,1-1 0,0 1 0,2 0 0,3 0 19,0-1 0,0-1-1,0 1 1,0-1-1,0 0 1,0 0-1,0-1 1,0 0-1,0 0 1,0 0-1,0-1 1,-1 0-1,10-4 1,6-5 10,0 0 0,24-18-1,28-15-178,-72 44 124,-1 0-1,0-1 1,0 1 0,1 0-1,-1 0 1,0 0-1,1 0 1,-1-1-1,0 1 1,1 0-1,-1 0 1,0 0 0,1 0-1,-1 0 1,0 0-1,1 0 1,-1 0-1,0 0 1,1 0-1,-1 0 1,0 0 0,1 0-1,-1 0 1,0 0-1,1 1 1,-1-1-1,0 0 1,1 0-1,-1 0 1,0 0 0,1 1-1,-1-1 1,0 0-1,0 0 1,1 1-1,-1-1 1,0 0 0,0 0-1,0 1 1,1-1-1,-1 0 1,0 1-1,0-1 1,-1 21-120,-15 23 161,5-17 682,-11 20-4098,22-47 3285,-1 0-1,1 0 1,0 0-1,0 1 1,0-1-1,0 0 1,0 0-1,0 0 1,-1 0-1,1 0 1,0 1-1,0-1 1,0 0 0,0 0-1,-1 0 1,1 0-1,0 0 1,0 0-1,0 0 1,-1 0-1,1 0 1,0 0-1,0 0 1,0 0-1,-1 0 1,1 0-1,0 0 1,0 0 0,0 0-1,0 0 1,-1 0-1,1 0 1,0 0-1,0 0 1,0 0-1,-1 0 1,1 0-1,0 0 1,0 0-1,0-1 1,0 1-1,-1 0 1,1 0-1,0 0 1,0 0 0,0 0-1,0-1 1,0 1-1,-1 0 1,1 0-1,0 0 1,0 0-1,0-1 1,0 1-1,-5-30-8826,2 0-2322</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50:00.429"/>
    </inkml:context>
    <inkml:brush xml:id="br0">
      <inkml:brushProperty name="width" value="0.025" units="cm"/>
      <inkml:brushProperty name="height" value="0.025" units="cm"/>
    </inkml:brush>
  </inkml:definitions>
  <inkml:trace contextRef="#ctx0" brushRef="#br0">1 1 11979,'0'0'11755</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50:01.409"/>
    </inkml:context>
    <inkml:brush xml:id="br0">
      <inkml:brushProperty name="width" value="0.025" units="cm"/>
      <inkml:brushProperty name="height" value="0.025" units="cm"/>
    </inkml:brush>
  </inkml:definitions>
  <inkml:trace contextRef="#ctx0" brushRef="#br0">521 0 11787,'-11'7'828,"-49"42"99,1 2 1,-81 92 0,100-101-631,18-19-87,-89 101 629,101-111-785,0 0 1,1 0-1,1 1 0,0 0 1,1 1-1,0 0 1,-7 28-1,12-38-59,1 0-1,0 0 1,1 0 0,-1 0 0,1 1-1,0-1 1,1 0 0,-1 0 0,1 0 0,0 0-1,0 0 1,0 0 0,1 0 0,0 0-1,0 0 1,0 0 0,0-1 0,1 1-1,0-1 1,0 0 0,0 1 0,4 3-1,6 3-127,0 0-1,1-1 0,0-1 0,1 0 1,21 9-1,-20-10-16,0 0 1,-1 1-1,0 1 1,-1 0-1,14 13 1,-20-13 205,0 0 1,-1 0 0,-1 1 0,0-1 0,0 2 0,-1-1 0,0 1 0,-1-1 0,0 1 0,-1 0-1,-1 1 1,0-1 0,1 23 0,-2 16 1139,-10 101-1,8-139-1067,-29 204 1410,16-144-1342,4 1 0,3 0 0,4 139 0,5-195-275,1-1 1,1 1-1,1-1 1,0 0-1,1 0 0,10 19 1,58 89-3269,-1-1 421,-65-107 3023,-1 0 0,-1 0 0,0 0 0,-1 1 0,-1-1-1,2 21 1,-1 38 1947,-3-1-1,-8 81 0,-29 152 659,14-156-2423,0 160 1,25-190-1874,-1-58-460,-5 63 0,0-103 2132,-1-1-1,-1 0 0,-10 31 1,-16 46-1135,30-97-3443</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50:03.263"/>
    </inkml:context>
    <inkml:brush xml:id="br0">
      <inkml:brushProperty name="width" value="0.025" units="cm"/>
      <inkml:brushProperty name="height" value="0.025" units="cm"/>
    </inkml:brush>
  </inkml:definitions>
  <inkml:trace contextRef="#ctx0" brushRef="#br0">58 0 10794,'0'0'11798,"-4"13"-11318,-4 11-267,-3 7 43,2-1 1,1 2-1,1-1 1,-4 43-1,11-73-241,1 0 0,-1 1-1,0-1 1,0 0 0,0 0-1,1 0 1,-1 0 0,0 0-1,1 0 1,-1 1 0,1-1 0,-1 0-1,1 0 1,0 0 0,-1-1-1,1 1 1,0 0 0,0 0-1,0 0 1,0 0 0,-1-1-1,1 1 1,0 0 0,0-1-1,0 1 1,0-1 0,1 1 0,-1-1-1,0 0 1,0 1 0,0-1-1,0 0 1,0 0 0,1 0-1,-1 1 1,0-1 0,0-1-1,0 1 1,0 0 0,1 0-1,-1 0 1,0-1 0,1 1 0,5-2 23,0 1 1,0-1 0,0 0 0,0-1 0,-1 0 0,7-3-1,12-11 40,0 0-1,-1-2 1,40-41-1,-78 106 1444,11-35-1312,3-10-199,-1 0 1,1-1 0,-1 1-1,1 0 1,0 0-1,0 0 1,-1 0 0,1 0-1,0 0 1,0 0 0,0 0-1,0 0 1,0 0-1,0 0 1,1 0 0,-1 0-1,0 0 1,0 0 0,1 0-1,-1 0 1,0 0-1,1 0 1,-1-1 0,1 1-1,-1 0 1,1 0 0,0 0-1,-1-1 1,1 1-1,0 0 1,-1-1 0,1 1-1,1 0 1,1 0 6,-1 0 0,1-1 0,-1 0 1,1 1-1,0-1 0,-1 0 0,1 0 0,0-1 1,-1 1-1,1-1 0,0 1 0,2-2 0,13-3 32,-1-2 0,27-13 0,35-27-140,-78 48 87,-1-1-1,0 0 0,0 0 0,1 0 1,-1 0-1,0 0 0,0 0 0,1 0 1,-1 0-1,0 0 0,0 1 0,1-1 1,-1 0-1,0 0 0,0 0 0,0 0 1,1 1-1,-1-1 0,0 0 0,0 0 1,0 1-1,0-1 0,0 0 0,1 0 1,-1 1-1,0-1 0,0 0 0,0 0 1,0 1-1,0-1 0,0 0 0,0 0 1,0 1-1,0-1 0,0 0 0,0 1 1,0-1-1,0 0 0,0 0 0,0 1 1,0-1-1,-1 0 0,1 0 0,0 1 1,0-1-1,0 0 0,0 0 0,0 0 1,-1 1-1,1-1 0,0 0 0,0 0 1,0 0-1,-1 1 0,1-1 0,0 0 1,-7 18 39,4-14-45,1-1 0,0 1 0,0 0 0,1 0-1,-1 0 1,1 0 0,-1 0 0,1 0 0,1 0 0,-2 8-1,4-11-138,0 0 0,0 0 0,-1-1-1,1 1 1,0 0 0,0-1 0,0 1-1,0-1 1,0 0 0,0 0 0,0 0-1,0 0 1,0 0 0,0 0 0,0-1-1,4 0 1,-6 1 145,11-2-577,1-1 0,-1 0-1,0-1 1,0 0 0,-1 0-1,1-1 1,-1-1 0,13-8 0,-6 2-363,0-1 0,-1-1 1,24-25-1,-33 28 2142,-13 11 1723,-16 12-521,-3 9-1390,17-16-611,0 1-1,1 0 0,-1 1 0,2 0 0,-1 0 0,1 0 0,-7 11 1,13-17-389,0-1 1,0 1 0,0-1 0,1 0 0,-1 1-1,0-1 1,0 1 0,1-1 0,-1 0 0,0 1-1,1-1 1,-1 0 0,0 1 0,1-1 0,-1 0 0,0 0-1,1 1 1,-1-1 0,1 0 0,-1 0 0,1 0-1,-1 1 1,0-1 0,1 0 0,-1 0 0,1 0 0,-1 0-1,1 0 1,-1 0 0,1 0 0,-1 0 0,1 0-1,-1 0 1,1 0 0,-1 0 0,0-1 0,1 1-1,-1 0 1,1 0 0,-1 0 0,1-1 0,-1 1 0,25-4 95,-10-2-127,-1 0 0,0-1 0,12-9 0,33-15-888,-58 32 927,-1 0 0,1 0 1,-1 0-1,1 0 1,-1 0-1,0 0 0,1 0 1,-1 0-1,0 0 0,0 0 1,1 0-1,-1 0 0,0 0 1,0 0-1,0 0 0,0 0 1,-1 0-1,1 0 0,0 2 1,2 18 361,3-19-326,1-1 1,0 0-1,0 0 0,-1-1 1,1 0-1,0 0 0,0 0 0,0-1 1,-1 1-1,1-2 0,11-2 0,4-3-295,0-2 0,-1 0 0,1-1 0,-2-1 0,30-21 0,-52 35 306,1 1 0,-1 0 0,1-1 0,0 1 0,0 0-1,0 0 1,1 0 0,0 0 0,-1 0 0,1 0 0,0 7 0,2-11-52,0 1 0,0-1 0,0 1 0,0-1 0,0 1 0,1-1-1,-1 0 1,0 0 0,0 0 0,0 1 0,1-1 0,-1 0 0,0-1 0,0 1 0,0 0-1,1 0 1,-1 0 0,0-1 0,2 0 0,26-5 65,19-20-65,-41 21-221,0 1 0,0 0 0,0 0 1,1 0-1,-1 1 0,1 0 0,0 1 0,0-1 0,14-1 1,-22 5 189,1 0 1,-1 0 0,1-1 0,-1 1 0,1 0 0,-1 0-1,0 0 1,1 0 0,-1 0 0,0 0 0,0 0 0,0 0-1,0 0 1,0 0 0,0 0 0,0 0 0,0 0 0,0 0-1,0 0 1,0 0 0,-1 0 0,1 0 0,-1 1 0,-5 28 187,6-30-174,-1 1 39,1 1-1,-1-1 1,1 1 0,-1-1-1,1 1 1,0-1-1,0 1 1,-1-1 0,1 1-1,0-1 1,0 1 0,1-1-1,-1 1 1,0-1 0,0 1-1,1-1 1,-1 1-1,1-1 1,-1 1 0,1-1-1,1 2 1,0-2-16,-1 0 0,1-1 1,0 0-1,0 1 0,0-1 0,0 0 0,-1 0 0,1 0 1,0 0-1,0 0 0,0 0 0,0-1 0,0 1 0,-1 0 1,1-1-1,0 0 0,0 1 0,2-3 0,17-5-333,0-2 1,-1 0-1,-1-1 0,37-28 0,-55 38 533,-6 7 576,-5 6-558,2 1-1,0-1 1,0 1 0,1 1-1,1 0 1,0 0 0,-7 25-1,-17 112-10,24-109-131,-1-2-1,-18 54 0,20-82 48,0 0-1,0 0 0,-1 0 0,-9 13 0,14-23-51,-1 1 0,0-1 0,0 0 0,0 1 0,0-1-1,0 0 1,0 0 0,0 0 0,-1 0 0,1-1 0,-1 1-1,1-1 1,-1 1 0,0-1 0,1 0 0,-1 0 0,0 0 0,0 0-1,0-1 1,0 1 0,0-1 0,0 1 0,0-1 0,-5-1 0,7 1-59,-1-1 1,0 0-1,0 0 1,0 0 0,1 0-1,-1-1 1,1 1-1,-1 0 1,1-1 0,-1 1-1,1 0 1,0-1-1,-1 0 1,1 1 0,0-1-1,0 0 1,0 0 0,1 0-1,-1 1 1,0-1-1,1 0 1,-1 0 0,1 0-1,0 0 1,-1-3-1,-3-55-57,4 56 42,0-11-162,0 0 0,1 1 0,1-1 0,0 0 0,1 0 0,0 1 0,2 0 0,-1 0-1,2 0 1,0 0 0,0 1 0,2 0 0,-1 0 0,2 1 0,0 0 0,0 0 0,1 1 0,0 0 0,1 1 0,0 0 0,1 1 0,0 0 0,0 1 0,24-12 0,60-32-6874,-51 21-1298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50:05.044"/>
    </inkml:context>
    <inkml:brush xml:id="br0">
      <inkml:brushProperty name="width" value="0.025" units="cm"/>
      <inkml:brushProperty name="height" value="0.025" units="cm"/>
    </inkml:brush>
  </inkml:definitions>
  <inkml:trace contextRef="#ctx0" brushRef="#br0">27 294 10314,'-2'-9'10839,"-4"21"-8560,-4 24-2649,8-24 474,-1-1 0,1 1 0,1-1 0,0 1 0,1 0 0,0-1 1,3 20-1,-2-29-94,0-1 0,0 0 1,-1 0-1,1 0 1,0 0-1,0 0 0,0 0 1,0 0-1,0 0 1,0 0-1,1-1 0,-1 1 1,0 0-1,0-1 1,0 1-1,1-1 0,-1 1 1,0-1-1,1 1 1,-1-1-1,0 0 0,1 0 1,-1 0-1,1 0 1,-1 0-1,0 0 0,1 0 1,-1 0-1,1 0 1,-1-1-1,0 1 0,3-1 1,2-1 38,0 1-1,0-1 1,0 0 0,0-1-1,10-5 1,32-30 106,16-9-113,-64 47-42,1 0-1,-1 0 0,1-1 0,-1 1 1,1 0-1,-1 0 0,1 0 0,-1 0 1,1 0-1,0 0 0,-1 0 0,1 0 1,-1 0-1,1 0 0,-1 0 0,1 0 1,-1 0-1,1 0 0,-1 0 0,1 0 1,-1 1-1,1-1 0,-1 0 0,1 0 1,-1 1-1,1-1 0,-1 0 0,0 1 1,1-1-1,-1 0 0,0 1 0,1-1 1,-1 1-1,0-1 0,1 1 0,-1-1 1,0 1-1,0-1 0,1 1 0,-1-1 1,0 1-1,0-1 0,0 1 0,0-1 1,0 1-1,0-1 0,0 1 0,0-1 1,0 1-1,0-1 0,0 1 0,0 0 1,1 47 618,1-11-108,-1-36-478,0 1 0,1-1-1,-1 0 1,0 0-1,1 0 1,0 0-1,-1 0 1,1 0 0,-1 0-1,1 0 1,0 0-1,0-1 1,-1 1-1,1-1 1,0 1 0,0-1-1,0 0 1,0 0-1,0 0 1,-1 0-1,5 0 1,43-6 523,-31 0-539,0-2 1,-1 0-1,0-1 1,0-1 0,-1 0-1,0-1 1,-1-1-1,23-23 1,-37 34-20,-1 1 0,0 0 0,0-1-1,0 1 1,0 0 0,1 0 0,-1-1 0,0 1 0,0 0-1,0 0 1,1 0 0,-1-1 0,0 1 0,0 0-1,1 0 1,-1 0 0,0 0 0,1 0 0,-1-1 0,0 1-1,0 0 1,1 0 0,-1 0 0,0 0 0,1 0 0,-1 0-1,0 0 1,1 0 0,-1 0 0,0 0 0,1 0 0,-1 0-1,0 0 1,0 1 0,1-1 0,-1 0 0,1 0-1,-1 14-205,-13 30-194,9-33 346,3-10 61,0 1-1,1 0 1,-1-1-1,1 1 1,-1 0-1,1-1 1,0 1-1,0 0 1,-1 0-1,1-1 1,0 1-1,1 0 1,-1 0-1,0-1 1,0 1-1,1 0 1,-1-1-1,1 1 1,-1 0-1,1-1 1,0 1-1,0-1 1,0 1-1,1 1 1,0-2 5,-1 0 0,1-1 1,0 1-1,-1-1 1,1 1-1,0-1 0,0 0 1,-1 1-1,1-1 0,0 0 1,0 0-1,0 0 0,-1-1 1,1 1-1,0 0 0,0-1 1,-1 1-1,4-2 1,10-4 18,-1 0 0,0-1 1,26-16-1,-13 3-514,-17 12 17,-1 2 0,1-1 1,-1 1-1,12-4 1,-18 13 154,-6 10 370,-7 9 170,0 0 492,9-21 54,7-14-469,-4 7-371,1 0 0,-1 0 1,2 0-1,-1 1 0,1-1 0,-1 1 0,2 0 0,-1 0 0,0 0 0,9-6 0,-8 6 304,-15 15-221,-9 14 172,11-13 71,-1-1-1,2 1 1,-10 18-1,16-28-255,1 0-1,-1 0 0,1 0 1,0-1-1,-1 1 1,1 0-1,0 0 1,0 0-1,-1 0 1,1 0-1,0 0 1,0 0-1,0 0 1,0 0-1,0 0 1,1 0-1,-1 0 1,0 0-1,0 0 0,1 0 1,-1 0-1,0 0 1,1-1-1,-1 1 1,1 0-1,-1 0 1,1 0-1,-1 0 1,1-1-1,0 1 1,-1 0-1,1-1 1,0 1-1,0-1 1,-1 1-1,1 0 1,0-1-1,0 0 0,0 1 1,1 0-1,0-1 7,0 1 0,-1-1 0,1 1 0,0-1-1,0 0 1,0 0 0,0 0 0,0 0 0,0 0-1,-1 0 1,1 0 0,0-1 0,0 1 0,0-1-1,0 1 1,-1-1 0,1 0 0,0 0 0,-1 0-1,3-1 1,35-31-63,-2-2 0,-1-2 0,36-47 0,84-133-470,-115 157 528,-53 76 115,-9 8-41,-32 52 0,-12 56 307,-66 113 2142,123-224-2319,8-21-202,0 0 1,0 1-1,0-1 0,1 0 1,-1 0-1,0 1 0,0-1 1,1 0-1,-1 0 0,0 0 0,0 1 1,1-1-1,-1 0 0,0 0 1,0 0-1,1 0 0,-1 0 1,0 0-1,1 0 0,-1 0 1,0 0-1,1 1 0,-1-1 0,0 0 1,1 0-1,-1-1 0,0 1 1,1 0-1,-1 0 0,0 0 1,0 0-1,1 0 0,-1 0 1,0 0-1,1-1 0,4 0 31,-1-1 0,0 0 1,1-1-1,-1 1 0,0-1 0,6-5 0,-1-1-182,0-1 0,-1 0-1,-1-1 1,1 0 0,-2 0 0,0-1-1,0 0 1,-1 0 0,0 0-1,-1-1 1,-1 1 0,0-1 0,0 0-1,-1 0 1,-1 0 0,0 0 0,-1 0-1,-1 0 1,-3-25 0,3 34 98,0 1 0,0 0 0,0 0 0,-1 0 0,1-1 0,-1 1 0,1 0 0,-1 1 0,0-1 1,0 0-1,-1 0 0,1 1 0,0-1 0,-1 1 0,0 0 0,1 0 0,-1 0 0,0 0 0,0 0 0,-6-2 0,7 3 42,0 1 0,0-1-1,0 0 1,0 1-1,0 0 1,1-1-1,-1 1 1,0 0 0,0 0-1,0 0 1,0 0-1,0 0 1,0 1 0,0-1-1,0 0 1,0 1-1,0 0 1,0-1-1,0 1 1,1 0 0,-1 0-1,0 0 1,1 0-1,-1 0 1,0 0 0,1 1-1,-1-1 1,1 0-1,0 1 1,-1-1-1,1 1 1,0 0 0,0-1-1,0 1 1,0 0-1,0 2 1,0-3 16,1 0-1,-1 0 1,1 0-1,-1 0 1,1 0 0,0 1-1,0-1 1,0 0 0,-1 0-1,1 0 1,0 0 0,0 0-1,1 1 1,-1-1 0,0 0-1,0 0 1,0 0 0,1 0-1,-1 0 1,1 0 0,-1 0-1,1 1 1,-1-1-1,1-1 1,0 1 0,-1 0-1,2 2 1,1-1 9,0 0 1,0 0-1,0 0 1,0 0-1,0 0 0,1-1 1,-1 0-1,0 1 1,6 0-1,8 2 36,1-1 0,31 1 0,-45-3-54,11 0-113,43-1-1146,-35-11-2269,-22 10 3101,0 0 0,0 0 0,0 0 1,0 0-1,0 0 0,-1 0 1,1-1-1,0 1 0,-1 0 1,1 0-1,-1-1 0,1 1 0,-1 0 1,0-1-1,1 1 0,-1-2 1,0-19-8037</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50:05.395"/>
    </inkml:context>
    <inkml:brush xml:id="br0">
      <inkml:brushProperty name="width" value="0.025" units="cm"/>
      <inkml:brushProperty name="height" value="0.025" units="cm"/>
    </inkml:brush>
  </inkml:definitions>
  <inkml:trace contextRef="#ctx0" brushRef="#br0">18 0 14638,'-14'0'1954,"10"0"1889,17 0-3650,8 1-65,5 2-385,8-1-2561,0-2-3973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4:11.704"/>
    </inkml:context>
    <inkml:brush xml:id="br0">
      <inkml:brushProperty name="width" value="0.025" units="cm"/>
      <inkml:brushProperty name="height" value="0.025" units="cm"/>
    </inkml:brush>
  </inkml:definitions>
  <inkml:trace contextRef="#ctx0" brushRef="#br0">1289 121 7271,'-52'30'1617,"-182"107"2573,-106 86-3265,294-187-881,2 1 1,1 2-1,2 2 1,1 2-1,-52 76 1,80-101 30,2 1 1,0 1 0,1 0 0,0 0 0,2 1 0,1 0 0,0 0 0,-4 38 0,4 10-15,3 97 0,4-145-55,3 51-11,3-1-1,3 1 1,3-2 0,4 0-1,2 0 1,4-2 0,2 0-1,3-2 1,66 110 0,-74-145 31,2-1 0,2-2 1,0 0-1,2-1 1,1-1-1,1-2 1,1-1-1,1-1 0,1-1 1,0-2-1,2-2 1,0 0-1,1-2 1,1-2-1,0-1 1,1-2-1,0-1 0,0-2 1,1-1-1,49 0 1,-26-4 3,1-4 1,-1-2-1,0-2 0,0-3 1,0-3-1,-2-2 1,0-3-1,0-3 1,78-38-1,-83 31 40,-1-2 0,-1-3-1,-2-1 1,-1-3 0,-2-2 0,-2-2 0,-1-2-1,-2-2 1,36-50 0,-26 22 69,-3-2 0,-3-2 0,-4-3 0,-3 0 0,41-125 0,-54 130 82,-4-1 1,-2-1-1,13-125 0,-29 170-145,-2-1-1,-1 0 0,-1 0 0,-2 0 1,-1 1-1,-2-1 0,-1 1 0,-1 1 1,-2-1-1,-1 1 0,-24-46 1,14 39-31,-2 1 1,-1 2 0,-2 0 0,-1 1-1,-1 2 1,-2 1 0,-1 1 0,-2 1-1,0 2 1,-2 2 0,-1 1 0,0 2-1,-2 1 1,0 2 0,-2 1 0,1 3-1,-2 1 1,0 2 0,0 1 0,-51-4-1,34 10 88,0 1-1,0 4 0,0 2 0,0 2 0,0 3 0,1 3 1,-66 20-1,44-4-62,1 3 1,1 4-1,2 3 0,-98 64 1,76-38-265,4 5 0,2 3 0,4 5 0,3 3 0,-138 168 0,44 2-4552,98-140 353</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50:05.753"/>
    </inkml:context>
    <inkml:brush xml:id="br0">
      <inkml:brushProperty name="width" value="0.025" units="cm"/>
      <inkml:brushProperty name="height" value="0.025" units="cm"/>
    </inkml:brush>
  </inkml:definitions>
  <inkml:trace contextRef="#ctx0" brushRef="#br0">232 0 16496,'0'0'4057,"-9"2"-2488,3-1-1445,-36 7 1046,40-7-1186,1-1-1,-1 1 1,1-1-1,-1 1 1,1 0-1,-1-1 1,1 1-1,0 0 1,-1 0-1,1 0 1,0 0 0,0 0-1,-1 0 1,1 1-1,0-1 1,0 0-1,1 1 1,-1-1-1,0 0 1,0 1-1,1-1 1,-1 1-1,0-1 1,1 1-1,0-1 1,-1 1 0,1 1-1,0 0-116,1-1-1,-1 1 1,1-1-1,0 0 0,0 1 1,0-1-1,0 0 1,1 0-1,-1 1 1,0-1-1,1 0 1,0 0-1,-1-1 1,1 1-1,0 0 1,0 0-1,0-1 1,0 0-1,0 1 1,4 1-1,53 25-412,-46-23 528,-4-1 197,0 0 1,0 1 0,-1 0 0,1 0-1,12 11 1,-20-15-70,0 0 1,1 0-1,-1 0 0,0 0 0,0 1 1,-1-1-1,1 0 0,0 1 0,0-1 0,-1 1 1,1-1-1,-1 1 0,1-1 0,-1 1 0,1-1 1,-1 1-1,0-1 0,0 3 0,0-2 11,-1 0-1,0 0 1,1 0-1,-1 0 0,0 0 1,0 0-1,0-1 1,0 1-1,-1 0 1,1-1-1,0 1 1,-1-1-1,1 1 0,-1-1 1,0 1-1,1-1 1,-1 0-1,-2 1 1,-12 8 476,0-2 1,0 0 0,-1-1 0,0-1-1,0 0 1,-30 5 0,12-5-931,0-2 1,-52 0 0,88-13-7131,11-4-945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50:44.891"/>
    </inkml:context>
    <inkml:brush xml:id="br0">
      <inkml:brushProperty name="width" value="0.025" units="cm"/>
      <inkml:brushProperty name="height" value="0.025" units="cm"/>
    </inkml:brush>
  </inkml:definitions>
  <inkml:trace contextRef="#ctx0" brushRef="#br0">1 56 10346,'0'0'1922,"5"-8"-1255,-2 4-583,-2 1-34,1 0 0,-1 0 0,1 0 0,0 1 0,0-1 0,0 1 0,0-1 0,1 1 0,-1 0 0,1 0 0,-1 0 0,1 0 0,0 1 0,-1-1-1,1 1 1,0-1 0,0 1 0,0 0 0,0 0 0,0 0 0,1 1 0,4-1 0,32 2 204,0 2-1,-1 2 1,0 1 0,0 3-1,54 18 1,80 16 66,-54-28 175,0-6 0,153-8 0,-19-1-186,254 31-95,-1 0-172,218-16 469,-2-39 307,815-10 4,-47 47 781,-1225-13-1156,-275-27-2075,-5 3-1250,-12-7-2353</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50:46.737"/>
    </inkml:context>
    <inkml:brush xml:id="br0">
      <inkml:brushProperty name="width" value="0.025" units="cm"/>
      <inkml:brushProperty name="height" value="0.025" units="cm"/>
    </inkml:brush>
  </inkml:definitions>
  <inkml:trace contextRef="#ctx0" brushRef="#br0">1 26 7815,'0'0'2499,"11"6"-2019,12 4-269,1 0 0,0-2 0,0 0 0,1-2 0,40 6-1,512 3 1541,-329-14-1596,258 17 141,84 0 59,138-27 524,470 7 79,-483 16-755,268 12 53,1445-29 1052,-1316-11-1210,255-11-36,514-34-37,-1095 42 62,-652 16 1691,-139-14-8004,4 9 4268,-4-20-4555</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50:55.586"/>
    </inkml:context>
    <inkml:brush xml:id="br0">
      <inkml:brushProperty name="width" value="0.025" units="cm"/>
      <inkml:brushProperty name="height" value="0.025" units="cm"/>
    </inkml:brush>
  </inkml:definitions>
  <inkml:trace contextRef="#ctx0" brushRef="#br0">0 156 12011,'0'0'1116,"15"2"-1063,39 0 213,1-1 0,-1-3-1,86-15 1,-122 14-248,84-20 65,1 5 0,189-9 0,186 54 617,-54 1 329,360-57-223,277 9-83,-616 21-709,51-30 92,6-1-78,-365 32 12,224 32 0,-165-6-11,1-8 0,1-9 1,254-19-1,-186-10-2,318 21 0,-446 1 67,0-6 0,213-29 0,-196 17 11,206 8 0,-112 6-1185,-110-10-1151,5-21-1746</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52:58.207"/>
    </inkml:context>
    <inkml:brush xml:id="br0">
      <inkml:brushProperty name="width" value="0.025" units="cm"/>
      <inkml:brushProperty name="height" value="0.025" units="cm"/>
    </inkml:brush>
  </inkml:definitions>
  <inkml:trace contextRef="#ctx0" brushRef="#br0">9239 505 10570,'-208'1'193,"-39"2"1179,-283-33-1,91-34-1205,-412-41-6,227 82-128,-136-9-150,-183-19-266,705 51 427,-464 64-1,420-10 180,3 13-1,3 12 1,-526 227 0,655-237-213,3 6 0,4 7 0,4 5 0,3 6 0,5 6 0,4 6 0,4 4 0,6 6 0,-104 135 0,-101 203 159,254-342-57,4 2 1,-59 158-1,100-215-95,2 0 0,3 2-1,3 0 1,2 0 0,3 1-1,2 0 1,3 0 0,3 0 0,2 0-1,2 0 1,3 0 0,3-1-1,2 0 1,3-1 0,2 0 0,3-2-1,37 72 1,-28-72-21,2-2-1,2-1 1,2-1 0,3-2-1,2-2 1,1-2-1,97 78 1,-62-65 7,3-4 0,2-4 1,3-3-1,131 53 0,15-14 135,4-10-1,469 88 1,507-19 190,2125-53-317,-1278-176 321,-793 23-144,-1092 54-169,1218-57 14,-5-60-124,-573 14 140,861-93 32,-985 149-50,909-97-50,-1101 84-28,990-112 764,94 77-241,-959 68-390,243-44 29,-4-32 133,490-50 70,-642 103-202,251-23 81,-6-36-96,841-226-185,-1778 338 85,354-87-93,-268 61-141,151-66 0,-230 86 182,-1-1-1,0-2 1,-1 0-1,0-2 0,-1 0 1,34-33-1,-48 41 40,-1 0 0,0 0-1,0-1 1,0 0 0,-1 0-1,-1-1 1,1 1-1,-1-1 1,-1 0 0,0 0-1,0-1 1,-1 1 0,0-1-1,0 1 1,-1-1-1,-1 1 1,1-1 0,-2 0-1,1 1 1,-1-1 0,-3-13-1,-1 8 5,0 1 0,0-1 0,-2 1 0,0 1 0,0-1 0,-1 1 0,-1 0-1,0 1 1,-1 0 0,-17-16 0,-9-6-45,-78-57 0,11 21 95,-3 5 1,-127-57-1,-243-76 139,-367-67 262,-20 55-528,546 135-174,-1190-254-2049,-16 79 1896,-1088-44 582,1608 189 20,-883-67 221,-7 88-217,-627 131-215,-1728 301-1088,3650-281 1083,-595 76 380,15 66-92,386 19-2679,547-142-1148</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37:58.073"/>
    </inkml:context>
    <inkml:brush xml:id="br0">
      <inkml:brushProperty name="width" value="0.025" units="cm"/>
      <inkml:brushProperty name="height" value="0.025" units="cm"/>
    </inkml:brush>
  </inkml:definitions>
  <inkml:trace contextRef="#ctx0" brushRef="#br0">2646 111 2114,'-15'-8'731,"-19"-11"-254,-2 3-1,0 0 0,0 3 0,-48-12 0,41 19-171,0 1 0,-1 3 0,1 1 0,-1 3 0,1 1 0,-47 10 0,-256 70 628,292-68-974,-51 15 97,1 6-1,2 3 0,1 5 1,3 5-1,2 4 0,2 4 1,-130 104-1,91-53 310,5 5 0,-219 253 0,330-344-287,0 1 1,1 1 0,1 0 0,2 1 0,-13 29 0,23-45-81,0-1-1,0 1 1,0 1-1,1-1 1,0 0-1,1 0 1,0 1-1,1-1 1,0 1 0,0-1-1,1 1 1,0-1-1,1 0 1,0 0-1,0 1 1,1-1 0,0 0-1,9 16 1,2-4-9,2 0-1,0-1 1,1-1 0,1-1 0,1 0 0,0-1 0,1-2 0,1 0-1,0 0 1,45 20 0,20 4 3,142 44 1,-220-81 6,262 79 12,4-13-1,2-11 1,3-13 0,390 13-1,-206-45 97,670-67 0,-829 20-67,1264-107 358,-1500 139-382,1461-96 496,-177-4-421,-1225 101-86,316-18 62,-386 13-55,0-2 0,0-3 0,-1-2 0,-1-3 0,84-37 0,-117 44 10,-1-2 1,0-1 0,-1 0-1,0-1 1,-2-2-1,1 0 1,-2 0 0,0-2-1,-1 0 1,15-23-1,-24 31 8,0-1-1,-1 0 0,0-1 1,-1 1-1,0-1 0,-1 0 1,0-1-1,-1 1 0,0-1 1,-1 1-1,-1-1 1,0 0-1,0 0 0,-2 1 1,1-1-1,-2 0 0,0 0 1,0 1-1,-1-1 0,-8-20 1,0 8 40,-2 1 0,0 0 0,-2 1 0,0 1 0,-2 1 0,0 0 0,-1 1 0,-1 0 0,-23-16 1,-8-4 234,-2 2 1,-96-52-1,40 35-76,-3 5 0,-2 6 0,-2 4 0,-129-27 0,-486-57-162,-553 27-62,-5 78 444,-1432 197 245,1962-72-3773,258-3-2378,260-42-186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0:40.737"/>
    </inkml:context>
    <inkml:brush xml:id="br0">
      <inkml:brushProperty name="width" value="0.025" units="cm"/>
      <inkml:brushProperty name="height" value="0.025" units="cm"/>
    </inkml:brush>
  </inkml:definitions>
  <inkml:trace contextRef="#ctx0" brushRef="#br0">2499 183 8552,'-67'-32'-61,"-1"3"1,-2 3-1,-1 3 0,0 3 0,-2 3 1,0 3-1,-147-8 0,137 24 28,0 3 0,0 3 0,1 4 0,-95 27 0,-311 123 1677,129-4-207,308-131-1236,2 3-1,1 2 1,1 2-1,-76 71 1,112-93-190,-1 1 0,2 1-1,0 0 1,0 0 0,2 1 0,0 0 0,0 1 0,1-1 0,1 1 0,1 1 0,0-1 0,1 1 0,1 0 0,-1 22 0,3-25-21,1 0 0,0 1 1,1-1-1,1 0 0,0 0 1,1 0-1,0 0 0,1 0 0,1 0 1,0-1-1,1 0 0,0 0 1,1-1-1,1 1 0,0-1 0,0-1 1,14 14-1,-3-8 7,1 0-1,0-2 1,1 0 0,1-2-1,0 0 1,1-2 0,0 0-1,1-2 1,0 0 0,1-2-1,0 0 1,35 4 0,33 0 195,185-1 1,-164-15-129,-1-4 1,217-47-1,215-93 9,-432 116-30,296-100 26,-302 92-42,174-95 0,-250 119 20,-1-2 1,-1-1-1,0-1 0,-2-1 0,27-28 0,-48 43 22,0 0 0,0-1-1,-1 1 1,1-1-1,-2-1 1,1 1 0,-1-1-1,0 0 1,-1 0-1,3-12 1,-5 15 26,-1 0 1,1 0-1,-1-1 0,0 1 1,-1 0-1,1 0 1,-1 0-1,-1 0 0,1 0 1,-1 0-1,0 0 0,0 0 1,-1 0-1,1 1 1,-1-1-1,-1 1 0,-4-7 1,-7-5 29,0 0 1,0 1 0,-2 1 0,0 0-1,0 2 1,-2 0 0,1 0-1,-2 2 1,-26-12 0,0 4-13,0 1-1,-2 2 1,-52-10 0,35 13-158,-2 3 0,-72-2 0,100 10-75,-1 3 1,0 1 0,0 2 0,-69 16 0,93-15 35,0 0 1,1 1 0,-1 0-1,1 1 1,-18 12 0,27-16-171,1 1 1,0 0-1,1-1 1,-1 1 0,1 1-1,0-1 1,0 1 0,0 0-1,0 0 1,1 0-1,0 0 1,0 0 0,0 1-1,1-1 1,0 1 0,0 0-1,-1 6 1,4 27-4984</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0:41.825"/>
    </inkml:context>
    <inkml:brush xml:id="br0">
      <inkml:brushProperty name="width" value="0.025" units="cm"/>
      <inkml:brushProperty name="height" value="0.025" units="cm"/>
    </inkml:brush>
  </inkml:definitions>
  <inkml:trace contextRef="#ctx0" brushRef="#br0">3501 456 7591,'-81'-71'1274,"-4"3"0,-157-94 0,200 138-1201,-1 2-1,-1 2 0,0 2 1,-2 2-1,0 2 1,-1 2-1,0 2 0,-73-6 1,24 14-483,1 4 1,0 4 0,-117 23-1,-280 81-1436,314-66 1422,-9 0 625,-311 82 1195,409-97-1157,0 3 0,3 4-1,-115 65 1,177-86-171,0 0 0,2 1 0,0 2 0,0 0 1,2 1-1,0 1 0,2 1 0,0 0 0,-29 48 0,38-52-54,0 1 1,1 0-1,1 0 0,1 0 0,1 1 0,1 0 0,0 0 0,1 1 0,1-1 1,1 1-1,1-1 0,0 1 0,2-1 0,0 0 0,5 21 0,-3-23-25,1 0 0,1-1 0,0 0 0,1 0 0,0-1 0,1 1 0,1-2 0,1 1 0,0-1 0,19 19 0,-11-15-15,2 0-1,0-2 0,0 0 1,2-1-1,0-1 0,32 14 0,8-2 14,2-3 0,0-3 0,2-2 0,100 13 0,115 4 32,1-12 1,292-16-1,212-73-64,-8-77 106,-413 61 364,468-170-1,-816 245-403,2 1-10,-1-1 0,0-1 0,0 0 1,-1-2-1,20-13 0,-34 21 16,-1 0 0,1-1 0,0 1 0,0-1 0,-1 0 0,0 1 0,1-1 0,-1 0-1,0-1 1,0 1 0,-1 0 0,1 0 0,-1-1 0,0 1 0,0-1 0,0 1 0,0-1 0,0 0 0,-1 1 0,1-1 0,-1 0 0,0 1 0,-1-1-1,1 0 1,0 0 0,-1 1 0,0-1 0,0 1 0,0-1 0,0 1 0,-1-1 0,1 1 0,-5-7 0,-2-2 13,0 0 1,0 0-1,-1 1 0,-1 0 1,0 1-1,-16-13 1,-77-53 24,82 62-29,-66-42 140,-2 4 0,-2 4 0,-138-51 0,66 42-120,-212-46 1,211 71-250,-1 6 1,-183-4 0,-106 30-3625,265 11-1484</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0:46.007"/>
    </inkml:context>
    <inkml:brush xml:id="br0">
      <inkml:brushProperty name="width" value="0.025" units="cm"/>
      <inkml:brushProperty name="height" value="0.025" units="cm"/>
    </inkml:brush>
  </inkml:definitions>
  <inkml:trace contextRef="#ctx0" brushRef="#br0">6950 335 8296,'0'0'1916,"-8"-1"-1483,-1-1-254,0 0-1,0 0 1,0-1 0,1 0 0,-1-1 0,1 0 0,-15-10-1,15 9-167,-1 0-1,0 0 0,0 1 0,0 0 0,0 0 0,0 1 0,-1 0 0,1 1 1,-1 0-1,0 1 0,0 0 0,0 0 0,0 1 0,0 0 0,1 1 0,-13 2 0,-18 5-1127,0 1-1,-66 26 0,12-4 125,7-11 1263,0-3 0,-1-4 1,-1-5-1,0-3 1,-111-8-1,-447-72 3327,330 31-3019,95 17-199,-616-95 59,350 32 79,-6 44-271,293 44-218,0 8 1,0 10-1,-234 47 0,-425 162 21,625-157 8,191-56-18,-203 65 312,214-64-335,1 1 0,1 2 0,0 0 0,1 3 0,-36 27 0,56-36-23,0 0 0,1 0 0,0 1 0,1 0 0,0 1 0,1-1 0,0 2 0,1-1 0,0 1 1,1 0-1,0 0 0,1 0 0,1 1 0,-3 19 0,0 15-33,3-1 0,4 90 0,-1-123 25,2 1-1,0 0 1,0 0-1,1-1 1,1 0 0,1 1-1,0-2 1,0 1 0,2 0-1,0-1 1,0 0-1,1-1 1,0 0 0,16 17-1,-7-12 51,1-1 1,1 0-1,1-2 0,0 0 0,1-1 0,0-1 0,1 0 0,25 8 0,47 14 122,0-4-1,2-4 0,1-4 0,115 11 0,402-2-99,610-98-858,-7-89-479,-959 120 1215,604-70 318,336-51-111,-1152 150-105,214-40-76,-202 34 220,0-3-1,74-31 1,-129 46-108,0-1 1,0 1 0,0-1 0,0 1-1,-1-1 1,1 0 0,0 0-1,-1 0 1,0 0 0,1-1 0,-1 1-1,0-1 1,0 1 0,-1-1-1,1 0 1,0 1 0,-1-1 0,0 0-1,1 0 1,-1 0 0,0-1 0,-1 1-1,1 0 1,0 0 0,-1 0-1,0 0 1,0-1 0,0 1 0,0 0-1,0 0 1,-1-1 0,0 1-1,1 0 1,-1 0 0,-3-6 0,-3-9 218,-1 0 0,0 0-1,-2 1 1,-19-26 0,28 40-305,-38-49 157,-2 0 0,-2 3 1,-2 2-1,-2 1 1,-2 3-1,-2 2 1,-2 2-1,-1 2 1,-90-44-1,75 48-354,-3 2-1,0 4 0,-1 3 1,-2 3-1,0 4 1,-1 3-1,-139-9 0,160 23-558,1 2 0,0 2 0,-105 23 0,-49 29-4808,44-4-2986</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1:14.555"/>
    </inkml:context>
    <inkml:brush xml:id="br0">
      <inkml:brushProperty name="width" value="0.025" units="cm"/>
      <inkml:brushProperty name="height" value="0.025" units="cm"/>
    </inkml:brush>
  </inkml:definitions>
  <inkml:trace contextRef="#ctx0" brushRef="#br0">10990 288 6887,'-14'-8'3256,"-4"-2"-2979,-149-75 1774,143 74-2079,-2 1-1,0 1 1,0 2-1,0 0 0,-38-3 1,-363 11-296,171 6 461,-614-53 963,143 2-1047,-874 33-150,568 9-4,487-16 253,-68 0 129,-479 46 467,640-13-695,-18-9 111,-405 25-216,159 20 30,594-45 261,-154 28 0,224-24-130,1 2 0,0 3 0,1 2 0,0 2 0,-66 35 0,108-48-76,-1 0-1,1 0 1,1 1 0,-1 0-1,1 0 1,0 1 0,1 0-1,-1 0 1,2 1 0,-1 0 0,1 0-1,-7 15 1,7-10-43,1 0 1,0 1-1,1 0 0,1 0 1,0 0-1,1 0 0,0 0 1,1 17-1,3 5-9,2 0-1,1 0 1,2-1 0,1 0 0,2-1-1,23 57 1,-20-60 66,2 0 0,0-1 0,3-1 0,0 0 0,2-1 1,0-1-1,3-2 0,0 0 0,1-1 0,2-1 0,0-1 0,1-2 0,2-1 0,0-1 0,1-1 1,59 25-1,-7-12-23,2-5 0,172 33 1,183-4 6,-335-44-66,628 83-531,440 38 427,-734-109 147,810 58 75,321-2-56,-278-168 261,-198-4-375,-743 68 73,23-8-383,-1-17 0,483-128 0,-523 75 432,-271 79-16,-1-2 0,-1-3 1,71-47-1,-119 69-3,-1 0 0,0-1 0,-1 0 0,0 0 0,0-1 0,-1 0 0,12-17 0,-17 21 35,0 1 0,-1-1 0,0 0 0,0 0-1,0 0 1,-1 0 0,1 0 0,-1 0 0,-1-1 0,1 1 0,-1 0-1,1-1 1,-2 1 0,1 0 0,0 0 0,-1-1 0,0 1 0,-1 0-1,1 0 1,-5-10 0,-2-1 73,-1 1 0,0-1 0,-1 2-1,-1-1 1,-1 1 0,0 1 0,0 0 0,-15-11 0,-121-88 656,139 106-748,-107-69 215,-3 5 1,-3 5-1,-3 6 0,-2 5 0,-237-66 0,123 62-611,-1 10-1,-332-21 1,553 67 174,-178-20-4334,110 2-585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28.218"/>
    </inkml:context>
    <inkml:brush xml:id="br0">
      <inkml:brushProperty name="width" value="0.025" units="cm"/>
      <inkml:brushProperty name="height" value="0.025" units="cm"/>
    </inkml:brush>
  </inkml:definitions>
  <inkml:trace contextRef="#ctx0" brushRef="#br0">1 247 4933,'0'0'4116,"0"-9"-4042,0 9-73,-1-4 32,1 0 0,1-1 0,-1 1 0,0 0-1,1-1 1,0 1 0,0 0 0,0 0 0,1 0 0,-1 0 0,1 0 0,0 0-1,0 0 1,1 0 0,-1 1 0,1-1 0,5-5 0,9-7 114,1 1 1,0 1-1,0 1 1,1 1 0,1 1-1,0 0 1,1 1-1,0 1 1,43-11-1,-29 11 36,1 2 0,-1 1 0,1 2 0,1 2 0,56 3 0,-72 1-129,0 1 0,0 1 0,-1 1 0,1 1 0,-1 1 0,33 16 0,110 71 148,-129-71-106,0-2 1,1-1-1,2-1 0,-1-2 1,62 18-1,-64-28-26,1-2 0,-1-1 0,1-1 0,-1-2 1,36-4-1,169-30-27,-177 21 60,2 2 1,-1 3 0,1 3 0,65 5 0,-97 4 339,0 1 0,0 2 0,59 22 0,-54-16-92,1-2-1,48 8 1,-48-15-290,1-2 1,0-1 0,0-3-1,-1-1 1,1-1 0,75-18-1,218-87 20,-223 68-215,118-28 1,-201 63 110,0 0-1,1 1 0,27 1 1,-44 3 49,0 0 1,0 1-1,0 0 1,0 1 0,0 0-1,0 0 1,-1 1-1,1 0 1,-1 1-1,0 0 1,9 6-1,19 14 368,-4-2 168,46 22 0,-66-38-476,1 0-1,0-1 0,0-1 0,0 0 0,1-1 0,29 3 0,-5-6-25,1 0-1,0-3 1,-1-1 0,49-12-1,152-52-316,-174 46-116,1 2 0,0 4-1,2 2 1,72-4 0,-133 17 353,1 1 1,0 0 0,0 1 0,0 0 0,-1 0-1,1 1 1,-1 0 0,1 1 0,-1-1 0,0 2-1,11 5 1,-3 2 169,0 0 0,-1 1-1,-1 1 1,14 15 0,-12-13-15,1 0 1,0-1 0,1-1 0,1-1 0,0 0-1,0-2 1,1 0 0,0-1 0,1-1-1,0-1 1,1-1 0,-1 0 0,1-2 0,0-1-1,41 2 1,12-4-113,-1-3-1,89-14 1,144-39-1457,-138 22 3,-117 24 702,103-4 1,-131 13 727,-1 1 0,1 1 0,-1 1 1,0 2-1,1 0 0,39 14 0,-35-8-84,1-1-1,30 6 1,21-6-3929,-6-9-5211</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1:27.529"/>
    </inkml:context>
    <inkml:brush xml:id="br0">
      <inkml:brushProperty name="width" value="0.025" units="cm"/>
      <inkml:brushProperty name="height" value="0.025" units="cm"/>
    </inkml:brush>
  </inkml:definitions>
  <inkml:trace contextRef="#ctx0" brushRef="#br0">3815 244 6278,'-58'-2'418,"0"-3"0,1-2 0,0-2 1,0-3-1,-90-32 0,85 27-323,-1 2 0,-1 3 1,0 4-1,0 1 0,-96 4 0,-812 15 882,762-8-38,-275 41 0,350-23-860,2 7 0,1 5 0,-143 57 0,165-50-56,40-17 56,0 4-1,2 2 0,-107 65 1,169-91-48,1 0 1,-1 1 0,1-1 0,0 1 0,0 0 0,1 0-1,-1 1 1,1 0 0,0-1 0,1 1 0,-1 0 0,1 1 0,-2 7-1,4-10-36,0 0 0,0 1 0,0 0 0,1-1-1,-1 1 1,1-1 0,1 1 0,-1 0-1,0-1 1,1 1 0,0-1 0,0 1 0,1-1-1,-1 1 1,1-1 0,0 0 0,0 0-1,0 0 1,1 0 0,3 4 0,8 9-35,1-1 0,0 0 0,2-2 0,-1 0 0,2 0 0,0-2 1,1 0-1,0-1 0,0-1 0,1-1 0,1 0 0,30 7 0,28 5-181,159 20 0,941 77 178,811-47 49,-1741-75 88,0-10 1,-1-12 0,462-108 0,-611 106-48,190-79 0,-247 87-42,-1-1 0,-1-3-1,-1-1 1,-1-1 0,-1-3 0,58-57 0,-80 69-4,-1 0 0,0-1 0,-1-1 0,-1 0 0,-1-1 1,-1 0-1,0-1 0,9-29 0,-17 41 9,1 0 0,-1 1-1,0-1 1,-1 0 0,1-1 0,-2 1 0,0 0-1,0 0 1,0 0 0,-1 0 0,-1 0 0,0 0-1,0 0 1,0 0 0,-1 0 0,0 1 0,-1 0-1,0-1 1,-1 1 0,1 0 0,-1 1 0,-1-1-1,-7-7 1,-4-1 14,-1 2 0,-1 0 0,0 2 0,0 0 0,-2 1 0,1 1-1,-1 0 1,0 2 0,-36-9 0,-21-2-63,-108-11-1,49 16 64,-189 5-1,-138 31-981,64-1-2449,243-19 535</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2:07.576"/>
    </inkml:context>
    <inkml:brush xml:id="br0">
      <inkml:brushProperty name="width" value="0.025" units="cm"/>
      <inkml:brushProperty name="height" value="0.025" units="cm"/>
    </inkml:brush>
  </inkml:definitions>
  <inkml:trace contextRef="#ctx0" brushRef="#br0">4440 251 8168,'-66'1'156,"-1"-2"0,1-3 0,-72-15 0,-168-12 937,-81-16 40,-418-54-353,-228 56 2375,808 42-3299,-271 8-608,418 1 812,0 3 1,1 3 0,0 4 0,-92 32-1,128-33 24,0 2-1,-64 37 1,86-43-85,1 2-1,0 0 1,0 1 0,1 0-1,1 2 1,1 0 0,-16 22-1,26-32-7,1 2-1,0-1 0,1 0 0,0 1 1,0 0-1,0-1 0,1 1 0,0 0 0,1 0 1,0 0-1,0 1 0,1-1 0,0 0 0,0 0 1,1 0-1,0 1 0,0-1 0,1 0 0,0 0 1,0-1-1,1 1 0,4 7 0,8 17-5,2-1 0,0 0 0,39 48 0,-49-69 18,26 33-26,2-1 0,2-3 0,1 0 0,2-3 0,88 62 0,-66-58-3,2-4 1,2-2 0,123 45-1,-70-40 16,182 33 1,122-8 118,233-23-23,3-44-12,-633 2-74,104-3 3,0-5 0,-1-6-1,206-52 1,-250 43-2,-2-3 1,-1-4-1,-1-3 1,-2-4 0,-2-4-1,95-66 1,-156 96 78,0 0 0,-1 0 1,-1-1-1,0-1 1,-1-1-1,0 0 0,19-30 1,-27 37-37,-2 1 0,1-1 0,-1-1 1,0 1-1,-1 0 0,0-1 0,0 1 0,0-1 0,-2 1 1,1-1-1,-1 0 0,0 1 0,0-1 0,-1 0 0,-1 1 1,1-1-1,-1 1 0,-1-1 0,-6-15 0,-1 4 68,-1 1-1,0 0 0,-2 1 1,0 0-1,-1 0 0,-1 2 1,0 0-1,-1 0 0,-1 2 0,0 0 1,-1 1-1,-35-19 0,9 9-34,-1 2 0,-1 1 0,-1 3 0,-82-20-1,35 19-171,-1 3-1,0 5 0,-1 3 0,-103 7 0,7 13-2328,-198 40 0,202-21-859</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2:12.293"/>
    </inkml:context>
    <inkml:brush xml:id="br0">
      <inkml:brushProperty name="width" value="0.025" units="cm"/>
      <inkml:brushProperty name="height" value="0.025" units="cm"/>
    </inkml:brush>
  </inkml:definitions>
  <inkml:trace contextRef="#ctx0" brushRef="#br0">9780 1 10730,'-16'0'-571,"-120"2"708,-199 0-178,144 2 783,-309 44 0,-37 4-432,-140-45 585,47-1-893,-531-30-240,1104 21 246,-217-9 3,-817-30-332,-430 81 2324,1507-38-2009,-222 9 49,-254 15-10,1 37-253,285-20 191,-224 78 0,305-77 68,2 5-1,3 6 1,-114 70-1,126-53 1,97-64-36,-1 1 0,2 0 1,-1 0-1,1 1 1,0 0-1,1 0 0,0 1 1,-9 17-1,14-23-12,0 0-1,1 0 0,-1 0 1,1 0-1,0 1 0,1-1 1,-1 0-1,1 1 0,0-1 1,0 1-1,0-1 0,0 0 1,1 1-1,0-1 0,2 9 0,0-7-24,0 1-1,0-1 0,1 1 1,0-1-1,0 0 0,0-1 1,1 1-1,0-1 0,5 5 1,8 5-80,1-1 1,0-1 0,1 0 0,42 18 0,10 0 33,124 35-1,83 2-15,-62-26 103,380 24 0,229-46 15,-727-19-20,1464-38 89,-875-1-100,1063-79-47,-922 56 29,2 66 28,-107 26-1,-513-32-35,301-40 0,-456 33 40,78-9 2,-1-7 1,165-50-1,-275 67-9,0-2 0,0 0 1,-1-2-1,37-23 0,-53 30 43,0 0 0,-1-1 0,1 0 1,-1 1-1,-1-2 0,1 1 0,-1-1 0,0 1 0,0-1 0,0-1 0,-1 1 0,0 0 0,0-1 1,-1 1-1,1-1 0,-1 0 0,-1 0 0,0 0 0,0 0 0,0-12 0,-2 5 26,0 0 1,-2 0-1,0 0 0,0 0 1,-1 1-1,-1-1 0,-1 1 0,1 0 1,-2 1-1,0-1 0,0 1 1,-1 1-1,-1-1 0,0 1 0,-20-19 1,4 8-56,0 0 1,-1 2 0,-1 0 0,-1 2 0,-54-26-1,49 31-379,0 0 0,-1 2 0,0 1 0,-1 2 0,0 2 0,0 1-1,-1 1 1,1 2 0,-1 2 0,1 1 0,-1 2 0,-69 14 0,-4 16-1891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2:15.482"/>
    </inkml:context>
    <inkml:brush xml:id="br0">
      <inkml:brushProperty name="width" value="0.025" units="cm"/>
      <inkml:brushProperty name="height" value="0.025" units="cm"/>
    </inkml:brush>
  </inkml:definitions>
  <inkml:trace contextRef="#ctx0" brushRef="#br0">2151 46 6822,'-14'-6'593,"-12"-3"-340,1 1 0,-1 2 0,0 0 0,-51-4 0,49 10-215,0 2-1,0 0 1,1 2-1,-46 12 1,-105 44 71,23-7 112,30-24 192,-160 18-1,-66 14 668,303-49-989,1 2 0,0 3 0,1 1 0,1 2-1,-51 31 1,57-26-75,0 2 0,1 1 0,2 1-1,-45 49 1,69-65-12,0 0-1,1 1 1,1 0 0,0 0-1,1 1 1,1 1 0,0 0-1,1 0 1,1 0 0,0 1-1,1-1 1,1 1 0,1 1-1,-3 33 1,7-39-14,0-1 0,1 1 0,1-1 0,0 1 0,0-1 1,1 0-1,1 0 0,-1-1 0,2 1 0,-1-1 0,2 0 0,-1-1 0,1 0 1,1 0-1,9 10 0,12 9-19,0-2 1,2 0-1,38 23 1,9 0 12,1-3 1,3-4 0,118 44 0,-60-37-254,195 40 1,-154-55 207,2-8 1,298 4-1,369-69-8,-372-12 229,-3-21 0,467-135 0,-874 189-96,-1-3 0,106-48 0,-167 67-20,-1-1 0,1 0 0,-1 0 0,0 0 0,0-1 0,0 0 0,0 0 0,-1 0 0,0 0 0,0-1 0,0 0 0,5-8 0,-8 10 13,0 1-1,0-1 1,0 0 0,-1 0-1,0 0 1,1 0 0,-1 0 0,0 0-1,0 1 1,-1-1 0,1 0-1,0 0 1,-1 0 0,0 0-1,0 0 1,0 1 0,0-1-1,0 0 1,0 1 0,-1-1-1,1 1 1,-1-1 0,0 1-1,0 0 1,0 0 0,0 0-1,0 0 1,-3-2 0,-18-17 68,-1 1 1,0 2-1,-1 0 1,-50-25-1,-121-44 102,121 59-668,-1 4 0,-2 3 1,0 4-1,0 2 0,-2 5 0,-80-1 0,-17 9-2196</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2:31.240"/>
    </inkml:context>
    <inkml:brush xml:id="br0">
      <inkml:brushProperty name="width" value="0.025" units="cm"/>
      <inkml:brushProperty name="height" value="0.025" units="cm"/>
    </inkml:brush>
  </inkml:definitions>
  <inkml:trace contextRef="#ctx0" brushRef="#br0">2282 90 737,'-12'-1'2279,"-29"-5"-2057,-55-17 1,-64-11 250,43 19-63,-1 6-1,-166 8 0,-22 9 188,-79 7 11,332-9-574,1 3 0,0 2 0,0 2 1,1 2-1,-61 28 0,56-17 17,-71 45 0,104-56-48,1 0-1,0 2 1,2 1-1,0 0 1,-28 35-1,41-44-10,1 0-1,1 0 1,0 1-1,0 0 1,1 0 0,0 0-1,0 1 1,2-1-1,-4 20 1,4-9-1,0 1 0,2-1 1,0 0-1,4 25 0,-1-32 3,1 0 1,0 0-1,0-1 1,2 0-1,0 0 1,0 0-1,1-1 1,0 1 0,1-2-1,1 1 1,17 17-1,-8-10-5,0-1 0,2-1-1,0-1 1,1-1 0,36 21-1,-28-22-10,0-2-1,1 0 1,55 13-1,97 8 62,-76-15-9,630 79-5,-110-18 14,-381-42-68,426 11-1,-416-52 107,258-37 0,-379 22-58,-2-6 0,-1-6 0,217-81 0,-300 93 21,0-3-1,-1-1 1,-1-2 0,-1-3-1,-2-1 1,63-55 0,-100 79 8,-1-1 0,1 0 0,-1-1 0,0 1 0,-1-1 0,0 0 0,0 0 0,0 0 1,-1-1-1,0 1 0,-1-1 0,1 0 0,-1 0 0,-1 0 0,0 0 0,0 0 0,0 0 0,-1 0 1,0 0-1,-1 0 0,0 0 0,0 0 0,-1 0 0,0 0 0,0 0 0,-1 1 0,-4-11 1,-1 2-18,0-1 0,-1 2 1,-1-1-1,-1 1 1,0 1-1,-1 0 1,0 0-1,-1 2 1,-1-1-1,0 2 0,-18-13 1,14 13-114,1 1 1,-2 0 0,1 1-1,-1 1 1,-31-8-1,40 14-92,1-1-1,-1 2 1,0 0 0,0 0-1,0 0 1,1 2-1,-1-1 1,0 1-1,0 0 1,0 1-1,1 0 1,-1 1 0,-16 7-1,-25 18-1693</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3:45.424"/>
    </inkml:context>
    <inkml:brush xml:id="br0">
      <inkml:brushProperty name="width" value="0.025" units="cm"/>
      <inkml:brushProperty name="height" value="0.025" units="cm"/>
    </inkml:brush>
  </inkml:definitions>
  <inkml:trace contextRef="#ctx0" brushRef="#br0">0 255 9801,'0'0'-694,"2"-3"737,0 0-15,1 1 0,-1-1 0,1 1 1,-1 0-1,1 0 0,0 0 0,-1 0 0,1 0 0,0 1 0,0-1 1,1 1-1,-1 0 0,0 0 0,0 0 0,1 0 0,-1 0 0,0 1 1,1-1-1,-1 1 0,0 0 0,1 0 0,-1 1 0,1-1 0,-1 1 1,0-1-1,4 2 0,16 3 170,0 1 0,35 15 0,-47-17-153,39 12-26,1-1 0,0-3 0,1-2 0,1-3 0,69 2 0,268-20 16,-388 11-35,725-33 182,533-43 170,22-33 112,-749 64-414,62-4 20,-410 42-52,227 21-1,-163 9-11,518 37 63,458 32 351,-167-9 51,-787-67-436,1410 75 21,-811-78-5,-2-35 26,735 18-55,-674-12 20,-623 11-39,387 42 0,-572-24-171,632 36-1800,-665-51-802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5:32.319"/>
    </inkml:context>
    <inkml:brush xml:id="br0">
      <inkml:brushProperty name="width" value="0.025" units="cm"/>
      <inkml:brushProperty name="height" value="0.025" units="cm"/>
    </inkml:brush>
  </inkml:definitions>
  <inkml:trace contextRef="#ctx0" brushRef="#br0">267 15 2947,'-12'-1'2205,"-16"0"-711,-16 0-464,-48-9 1,88 9-1181,0 1 1,0 0-1,0-1 1,1 1 0,-1 0-1,0 1 1,0-1-1,0 1 1,1 0-1,-1 0 1,0 0-1,1 0 1,-1 0-1,-5 4 1,6-3 442,1 0 1,-1 0 0,0 0-1,1 0 1,0 0-1,-1 1 1,1-1 0,0 1-1,0 0 1,1-1 0,-3 4-1,4-5-227,0 0 1,0-1-1,0 1 0,0-1 0,0 1 1,0 0-1,0-1 0,0 1 0,1-1 1,-1 1-1,0-1 0,0 1 0,0-1 1,1 1-1,-1-1 0,0 1 0,1-1 1,-1 1-1,0-1 0,1 1 0,-1-1 1,1 1-1,-1-1 0,0 0 1,1 1-1,-1-1 0,1 0 0,-1 1 1,1-1-1,-1 0 0,1 0 0,0 0 1,-1 1-1,1-1 0,-1 0 0,1 0 1,-1 0-1,1 0 0,0 0 0,-1 0 1,1 0-1,30 4 54,-29-4 4,187 7 757,27 1 1270,-83 7-1633,512 32-128,-442-49-174,331 13 363,190 16-444,-111-10-56,-257 6-29,376 34 44,183-19-54,-475-32-27,1481-44 921,-1437 21-554,209-23-194,468-70 1074,-595 106-1246,-58 2 4,-129-8-5,54-4 1,-365 13-140,-39 1-300,1-1 0,30-5 0,-49 4-827,-1 0 0,1-1 1,-1-1-1,0 1 0,13-8 0,25-19-9493</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6:45.873"/>
    </inkml:context>
    <inkml:brush xml:id="br0">
      <inkml:brushProperty name="width" value="0.025" units="cm"/>
      <inkml:brushProperty name="height" value="0.025" units="cm"/>
    </inkml:brush>
  </inkml:definitions>
  <inkml:trace contextRef="#ctx0" brushRef="#br0">0 89 8776,'0'0'225,"1"-7"-71,0-37 978,3 43-725,0 0-1,0 0 1,0 1 0,0-1-1,-1 1 1,1 0 0,0 0-1,5 1 1,3-1 380,95-14 1511,-72 8-1883,69-4 0,-42 13-80,105 19-1,-98-11-207,73 3 1,517-50 1924,-644 35-2022,130-11 94,0 6 0,0 7 0,177 23 0,-106 1 4,2-10 0,358-20 1,-407-5 39,0 7 0,0 7 0,247 39 0,-196-7-141,415 14 0,-256-62-3,-1 0 48,-352 13 51,0 2 0,41 8 0,-24-3-156,-42-8-43,-1 0 0,0 0 0,1 0 1,-1 0-1,1 1 0,-1-1 0,0 0 0,1 0 0,-1 0 0,0 0 0,1 0 1,-1 0-1,0-1 0,1 1 0,-1 0 0,1 0 0,-1 0 0,0 0 0,1 0 1,-1 0-1,0-1 0,1 1 0,-1 0 0,0 0 0,0 0 0,1-1 0,-1 1 1,0 0-1,0 0 0,1-1 0,-1 1 0,0 0 0,0-1 0,0 1 0,1 0 1,-1-1-1,0 1 0,0-1 0,-1-15-5212,1 14 4839,-8-29-10559</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31.653"/>
    </inkml:context>
    <inkml:brush xml:id="br0">
      <inkml:brushProperty name="width" value="0.025" units="cm"/>
      <inkml:brushProperty name="height" value="0.025" units="cm"/>
    </inkml:brush>
  </inkml:definitions>
  <inkml:trace contextRef="#ctx0" brushRef="#br0">138 2 5317,'0'0'667,"-9"1"518,-112 19 3113,120-20-4229,1 0 0,-1 0-1,1 0 1,0 0 0,-1 0 0,1 0 0,0 1 0,-1-1 0,1 0 0,0 0-1,-1 0 1,1 1 0,0-1 0,0 0 0,-1 0 0,1 1 0,0-1-1,0 0 1,-1 1 0,1-1 0,0 0 0,0 1 0,0-1 0,0 0 0,0 1-1,-1-1 1,1 1 0,0-1 0,0 0 0,0 1 0,0-1 0,0 1 0,0-1-1,0 0 1,0 1 0,0-1 0,1 0 0,-1 1 0,0-1 0,0 1-1,0-1 1,0 0 0,0 1 0,1-1 0,-1 0 0,0 1 0,0-1 0,0 0-1,1 0 1,-1 1 0,0-1 0,1 0 0,-1 0 0,0 1 0,1-1 0,-1 0-1,0 0 1,1 0 0,-1 0 0,0 1 0,1-1 0,-1 0 0,1 0-1,26 20 474,-23-18-57,16 13-380,1 0 0,1-2 0,0-1 0,1 0 0,0-2 0,1-1 0,0-1 0,1 0 0,-1-2 0,1-1 0,49 3 0,-17-7-11,0-3 1,96-15-1,112-37 268,-99 17 13,289-30 259,-367 62-551,1 4 0,-1 4 0,108 16 0,-55-5 10,0-5 0,179-14 0,-66 0 247,-151 10 378,0 5 0,103 24 0,-121-19-202,-30-4-231,-34-6 618,-28-5 2104,4-1-3143,1 1-1,0-1 0,-1 1 0,1-1 0,0 0 0,0 0 0,0 0 0,0 0 0,0 0 0,0-1 0,-4-2 0,5 3-418,-1-1-1,1 1 0,0-1 1,0 0-1,-1 0 0,1 1 1,0-1-1,1 0 0,-1 0 1,0 0-1,0 0 1,1 0-1,-1-3 0,0-13-7179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43.763"/>
    </inkml:context>
    <inkml:brush xml:id="br0">
      <inkml:brushProperty name="width" value="0.025" units="cm"/>
      <inkml:brushProperty name="height" value="0.025" units="cm"/>
    </inkml:brush>
  </inkml:definitions>
  <inkml:trace contextRef="#ctx0" brushRef="#br0">125 141 4933,'0'0'929,"7"-6"-241,61-46 2746,13-6 5448,-81 58-8647,1 0 1,0 0 0,-1-1-1,1 1 1,0 0-1,-1-1 1,1 1-1,0-1 1,-1 1-1,1-1 1,-1 1 0,1-1-1,-1 1 1,1-1-1,-1 0 1,1 1-1,-1-1 1,1 0 0,-1 1-1,0-1 1,0 0-1,1 1 1,-1-1-1,0 0 1,0 0-1,0 1 1,0-1 0,0 0-1,0-1 1,-1 2-130,1-1 1,-1 0-1,0 0 1,0 1-1,0-1 0,-1 1 1,1-1-1,0 1 1,0-1-1,0 1 1,0 0-1,0-1 1,-1 1-1,1 0 0,0 0 1,-1 0-1,-60 1-949,57-1 1228,-7 2-376,1 0 0,0 1 0,-1 0 0,1 1 0,0 0-1,1 1 1,-1 0 0,1 0 0,0 2 0,0-1-1,0 1 1,1 0 0,0 1 0,1 0 0,0 0-1,0 1 1,1 0 0,0 1 0,-6 10 0,12-18-50,0-1-1,0 1 1,0 0 0,0 0 0,0 1 0,1-1 0,-1 0 0,1 0 0,-1 0 0,1 0 0,0 0-1,0 1 1,0-1 0,0 0 0,0 0 0,0 0 0,1 1 0,-1-1 0,1 0 0,-1 0 0,1 0 0,1 3-1,0-3-120,0 1-1,0-1 1,1 0-1,-1 0 0,1 1 1,-1-1-1,1-1 1,-1 1-1,1 0 0,0-1 1,0 1-1,0-1 1,4 1-1,10 3-875,0-2-1,-1 0 1,1-1 0,23 0-1,-3-1-4112,2-1-2755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36.638"/>
    </inkml:context>
    <inkml:brush xml:id="br0">
      <inkml:brushProperty name="width" value="0.025" units="cm"/>
      <inkml:brushProperty name="height" value="0.025" units="cm"/>
    </inkml:brush>
  </inkml:definitions>
  <inkml:trace contextRef="#ctx0" brushRef="#br0">6922 425 5189,'-13'-2'219,"-251"-35"5533,-10-32-4671,209 50-979,0 3-1,-91-9 1,-137 1 295,191 17-213,-986-29 605,-122-9-259,-298-68-295,1406 105-190,-245-14 147,242 20-124,-134 15 0,178-4-82,0 3-1,1 2 0,0 3 0,2 3 1,-97 46-1,62-18-87,3 4 0,-130 98-1,193-129 149,0 1 0,1 1 0,2 1-1,-27 34 1,41-45-42,2-1-1,-1 2 1,2-1 0,-1 1-1,2 0 1,0 1-1,1-1 1,0 1 0,1 0-1,1 0 1,-3 26-1,5-25 11,1 0 0,0 0 0,1 0-1,1 0 1,1 0 0,0 0 0,1 0-1,0-1 1,1 1 0,9 16 0,-5-15-9,2 0 0,0 0 0,0-1 0,2-1 0,0 0 0,0-1 1,2 0-1,16 12 0,10 5 7,2-2 1,1-2-1,2-2 1,0-2-1,70 25 1,256 62 59,-362-107-70,699 143-2,12-50 412,859 56 95,-1237-134-481,1-15 1,630-76 0,-282-35 27,-14-53-7,-575 129 322,140-65 0,-205 79-232,-2-2-1,0-1 0,-1-2 0,-1-1 1,-2-1-1,54-55 0,-75 68-65,-1 0 0,0-1 0,-1 0 0,-1 0 0,0-1 0,-1 0 0,-1-1 0,0 1 0,0-1-1,-2-1 1,0 1 0,0 0 0,-2-1 0,0 0 0,-1 0 0,0 0 0,-1 1 0,-1-1 0,-1 0-1,0 0 1,-1 1 0,0-1 0,-2 1 0,0 0 0,0 0 0,-1 0 0,-1 1 0,-1 0 0,0 0-1,0 1 1,-17-20 0,2 8-69,-1 0 0,-1 2 0,-1 1-1,-1 0 1,-1 2 0,-34-18 0,17 15-193,-1 2 1,0 1 0,-76-20-1,-15 9-1411,-3 7-1,-141-7 1,214 24 624,-105-12-3149,8-5-4878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44.296"/>
    </inkml:context>
    <inkml:brush xml:id="br0">
      <inkml:brushProperty name="width" value="0.025" units="cm"/>
      <inkml:brushProperty name="height" value="0.025" units="cm"/>
    </inkml:brush>
  </inkml:definitions>
  <inkml:trace contextRef="#ctx0" brushRef="#br0">55 7 16432,'0'0'9844,"-7"10"-8974,4-5-788,-2 1-22,0 1 0,1 0 0,0 1 0,0-1 0,1 1 0,0-1 1,0 1-1,0 0 0,-1 13 0,-2 67 255,6-87 0,1-9 657,4-21-759,-1-1 1,-1 1-1,-2-33 1,-3 69-724,2-6 505,-1 0 0,1 0 0,-1 0 0,1 0 0,-1 0 0,1 0 0,-1 0 0,1 0 0,0 1 0,0-1 0,0 0 0,0 0 0,0 0-1,0 0 1,0 1 0,0-1 0,0 0 0,0 0 0,1 0 0,-1 0 0,0 0 0,1 1 0,-1-1 0,1 0 0,-1 0 0,1 0 0,0 0 0,-1 0 0,1 0 0,0-1-1,0 1 1,0 0 0,-1 0 0,1 0 0,0-1 0,0 1 0,0 0 0,0-1 0,0 1 0,1-1 0,-1 1 0,0-1 0,0 0 0,0 0 0,2 1 0,8 1 16,-1 0 1,1-1-1,0 0 1,-1-1-1,1-1 1,0 1-1,-1-1 1,1-1-1,17-5 1,-20 5-23,-1 0 0,1-1 0,-1 0 0,0-1 0,0 1 0,0-2 0,0 1 1,0-1-1,-1 1 0,0-2 0,0 1 0,0-1 0,8-11 0,-14 17 10,0 0-1,1-1 0,-1 1 1,1-1-1,-1 1 0,0 0 0,1-1 1,-1 1-1,0-1 0,0 1 1,1-1-1,-1 1 0,0-1 1,0 1-1,0-1 0,1 1 1,-1-1-1,0 1 0,0-1 1,0 1-1,0-1 0,0 1 1,0-1-1,0 1 0,0-1 0,0 1 1,-1-1-1,1 0 0,0 0 1,-15 2-171,-21 17-43,23-8 245,0 1 1,-23 23-1,34-32-23,0 0 1,0 0-1,0 0 0,0 1 0,1-1 0,-1 0 0,1 1 0,-1-1 1,1 1-1,0 0 0,0-1 0,0 1 0,0 0 0,0 0 0,1-1 1,-1 1-1,1 0 0,0 0 0,-1 0 0,1 0 0,1 0 0,-1 0 1,0-1-1,1 1 0,1 5 0,0-6-26,0 0 1,0 0-1,0 0 1,0 0-1,0-1 0,0 1 1,1-1-1,-1 0 0,0 1 1,1-1-1,-1 0 0,1-1 1,0 1-1,-1 0 0,1-1 1,0 1-1,3-1 0,48 3-2359,-53-3 2316,72-3-8586,-39-5 496</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45.139"/>
    </inkml:context>
    <inkml:brush xml:id="br0">
      <inkml:brushProperty name="width" value="0.025" units="cm"/>
      <inkml:brushProperty name="height" value="0.025" units="cm"/>
    </inkml:brush>
  </inkml:definitions>
  <inkml:trace contextRef="#ctx0" brushRef="#br0">132 130 2787,'0'0'12614,"-7"-1"-9117,-2 0-2891,-1 0 0,1 0 0,0 1 0,-1 0 1,1 1-1,-12 2 0,19-2-547,-1 0 1,1-1-1,-1 1 1,1 0-1,-1 0 0,1 1 1,0-1-1,0 0 1,0 1-1,0-1 0,0 1 1,0 0-1,0 0 1,0 0-1,1 0 1,-1 0-1,0 0 0,1 0 1,0 0-1,0 1 1,0-1-1,0 0 1,0 1-1,0-1 0,0 1 1,1-1-1,-1 1 1,1-1-1,0 1 1,0 0-1,0 3 0,0-4-58,0 0 0,0 0 0,0-1 0,0 1 0,0 0 0,1 0 0,-1-1 0,1 1 0,-1 0 0,1 0 0,0-1 0,-1 1 0,1-1 0,0 1 0,0-1 0,0 1 0,0-1 0,1 1 0,-1-1 0,0 0 0,0 0 0,1 1 0,1 0 0,0-1 20,0 0 0,0 1 0,0-1 0,1 0 1,-1-1-1,0 1 0,0-1 0,1 1 1,-1-1-1,0 0 0,7-1 0,0 0 27,0-1 0,-1-1 0,1 1 0,-1-1 0,1-1 0,-1 0 0,0 0 0,11-7 0,1-4 22,-1-1-1,29-29 1,-42 37 61,1 0 1,-2 0 0,1 0-1,-1-1 1,0 0 0,-1-1-1,0 1 1,7-20 0,-12 28-91,0 1 0,1-1 1,-1 0-1,0 0 0,1 0 1,-1 0-1,0 0 0,0 0 0,0 0 1,0 0-1,0 0 0,0 1 1,0-1-1,0 0 0,0 0 1,-1 0-1,1 0 0,0 0 0,0 0 1,-1 0-1,1 0 0,-1 0 1,0 0-20,1 1 0,-1 0 1,0 0-1,1 0 0,-1-1 0,0 1 1,1 0-1,-1 0 0,0 0 1,0 0-1,1 0 0,-1 0 0,0 0 1,1 0-1,-1 0 0,0 1 1,1-1-1,-1 0 0,0 0 0,1 1 1,-2 0-1,-33 23 75,29-17-52,0-1 0,1 1-1,0 0 1,0 1 0,1-1-1,0 1 1,0 0 0,1 0 0,0 0-1,0 0 1,-2 16 0,4-21-39,1 0 0,0-1 0,-1 1 0,1 0 1,0 0-1,1-1 0,-1 1 0,0 0 0,1 0 1,0-1-1,-1 1 0,1 0 0,0-1 0,1 1 0,-1-1 1,0 1-1,1-1 0,-1 0 0,1 0 0,0 1 1,-1-1-1,1 0 0,0-1 0,0 1 0,1 0 0,-1 0 1,0-1-1,1 1 0,-1-1 0,0 0 0,1 0 1,0 0-1,-1 0 0,1 0 0,0-1 0,-1 1 0,1-1 1,0 1-1,0-1 0,2 0 0,1 0-29,-1 1-1,1-1 0,-1-1 0,0 1 1,1-1-1,-1 0 0,1 0 0,-1 0 1,0-1-1,0 0 0,0 0 1,0 0-1,0 0 0,0-1 0,0 0 1,-1 0-1,1 0 0,-1-1 0,0 0 1,0 1-1,-1-1 0,1-1 1,-1 1-1,1 0 0,-1-1 0,4-8 1,-7 13 20,0-1 0,0 1 0,0 0 0,0 0 0,0 0 0,0 0 0,0 0 0,0-1 0,0 1 0,0 0 0,0 0 0,0 0 0,0 0 1,0-1-1,0 1 0,0 0 0,0 0 0,0 0 0,0 0 0,0 0 0,0-1 0,0 1 0,-1 0 0,1 0 0,0 0 0,0 0 0,0 0 0,0 0 0,0-1 1,0 1-1,0 0 0,0 0 0,-1 0 0,1 0 0,0 0 0,0 0 0,0 0 0,0 0 0,0 0 0,-1 0 0,1 0 0,0 0 0,0 0 0,0 0 1,0 0-1,0 0 0,-1 0 0,1 0 0,0 0 0,0 0 0,0 0 0,0 0 0,-1 0 0,1 0 0,0 0 0,0 0 0,0 0 0,0 0 0,0 0 0,0 0 1,-1 0-1,1 0 0,0 0 0,0 1 0,0-1 0,0 0 0,0 0 0,-12 6-17,11-6 5,-1 2 29,0 0 0,0 1 0,-1-1 0,1 0 1,1 1-1,-1-1 0,0 1 0,1-1 0,-1 1 0,1 0 1,0 0-1,0 0 0,0 0 0,-1 3 0,2-4-8,0-1-1,0 0 0,0 0 1,0 0-1,1 0 0,-1 0 1,0 0-1,0 0 1,1 0-1,-1 0 0,1 0 1,-1 0-1,1 0 0,-1 0 1,1 0-1,-1 0 0,1 0 1,0-1-1,0 1 1,-1 0-1,1 0 0,0-1 1,0 1-1,0 0 0,0-1 1,0 1-1,0-1 0,0 0 1,0 1-1,0-1 1,0 0-1,0 1 0,0-1 1,0 0-1,0 0 0,0 0 1,0 0-1,0 0 0,0 0 1,1 0-1,0 0 0,6-1 2,0-1 0,1 1-1,-1-1 1,0 0-1,-1-1 1,1 0-1,0 0 1,-1-1-1,0 0 1,0 0-1,0-1 1,0 0-1,-1 0 1,1 0-1,-1-1 1,8-10-1,6-7-127,0-2 0,-2 0 0,17-28 0,-29 35 26,-12 16-118,4 3 187,-1 0 1,1 0 0,0 1 0,-1-1-1,1 1 1,0 0 0,0-1 0,0 1-1,-3 4 1,-3 5 90,1 1 0,1-1 0,0 1-1,0 0 1,1 0 0,1 1 0,0 0-1,-4 24 1,7-28-51,-1 1-1,1-1 0,1 1 0,0-1 1,0 1-1,1-1 0,0 1 0,1-1 1,0 1-1,0-1 0,1 0 0,0 0 1,6 10-1,0-8-417,-4-17-1203,-7-22-2302,-1 20 3096,-1 1 0,0 0 0,-1 0 0,1 0 0,-1 0 0,0 1 0,-1 0 0,1 0 0,-8-6 0,-38-28-1428,-4-7 6916,54 47-4565,1 0 0,0 0 0,0 0 0,0 0 0,-1 0 1,1-1-1,0 1 0,0 0 0,0 0 0,0 0 0,0 0 0,0 0 1,-1-1-1,1 1 0,0 0 0,0 0 0,0 0 0,0-1 1,0 1-1,0 0 0,0 0 0,0 0 0,0-1 0,0 1 0,0 0 1,0 0-1,0 0 0,0-1 0,0 1 0,0 0 0,0 0 1,0 0-1,0-1 0,0 1 0,0 0 0,0 0 0,0 0 0,0-1 1,0 1-1,1 0 0,-1 0 0,0 0 0,0 0 0,0-1 1,0 1-1,0 0 0,1 0 0,-1 0 0,0 0 0,0 0 0,0 0 1,0 0-1,1-1 0,-1 1 0,19-3 1408,24 5-1039,12 9 40,12 1-1657,-26-15-6950,-33-1 807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45.471"/>
    </inkml:context>
    <inkml:brush xml:id="br0">
      <inkml:brushProperty name="width" value="0.025" units="cm"/>
      <inkml:brushProperty name="height" value="0.025" units="cm"/>
    </inkml:brush>
  </inkml:definitions>
  <inkml:trace contextRef="#ctx0" brushRef="#br0">1 0 19571,'0'0'7238,"52"36"-9576,-36-32-4228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35.718"/>
    </inkml:context>
    <inkml:brush xml:id="br0">
      <inkml:brushProperty name="width" value="0.025" units="cm"/>
      <inkml:brushProperty name="height" value="0.025" units="cm"/>
    </inkml:brush>
  </inkml:definitions>
  <inkml:trace contextRef="#ctx0" brushRef="#br0">246 140 6086,'0'0'3886,"8"-4"-1452,1-2-1378,1 0-1,-1 0 1,0-1-1,-1 0 1,13-14-1,-19 20-811,-1-1-1,1 0 1,-1 0-1,0 1 1,0-1-1,0 0 1,0 0-1,0 0 1,0 0-1,0 0 1,-1-1-1,1 1 1,-1 0 0,0 0-1,1 0 1,-1-5-1,-1 5-160,0 0-1,0 0 1,1 0 0,-1 1 0,-1-1-1,1 0 1,0 0 0,0 1-1,-1-1 1,1 0 0,-1 1-1,1 0 1,-1-1 0,1 1-1,-1 0 1,0 0 0,0 0-1,0 0 1,0 0 0,0 0-1,0 0 1,-2 0 0,-6-2-50,0 1 0,0 0-1,0 0 1,0 1 0,0 0 0,-1 1 0,1 0 0,0 0 0,0 1-1,0 1 1,0 0 0,0 0 0,0 1 0,0 0 0,-16 8 0,18-7-25,0 0 0,0 0 0,1 0 1,-1 1-1,1 0 0,0 1 1,0-1-1,0 2 0,1-1 0,0 0 1,0 1-1,1 0 0,0 1 1,0-1-1,1 1 0,0 0 0,0 0 1,-3 11-1,6-17-6,1-1 0,-1 1 0,1 0-1,0 0 1,-1 0 0,1 0 0,0-1 0,0 1-1,0 0 1,0 0 0,1 0 0,-1 0 0,0 0-1,1-1 1,-1 1 0,1 0 0,0 0 0,-1-1-1,1 1 1,0 0 0,0-1 0,0 1 0,0-1-1,1 1 1,-1-1 0,0 0 0,1 1 0,-1-1 0,0 0-1,1 0 1,0 0 0,-1 0 0,1 0 0,0 0-1,-1-1 1,1 1 0,0 0 0,0-1 0,-1 0-1,1 1 1,0-1 0,0 0 0,0 0 0,3 0 0,9 0 25,0 0 0,0-1 1,0 0-1,25-7 1,-16 3 9,-1-2 1,0-1-1,0-1 0,-1-1 1,0 0-1,-1-2 1,0 0-1,0-2 0,-2 0 1,0-1-1,28-28 0,-41 35 280,-21 24-316,-26 34 71,35-40-31,-22 30 127,-29 54 1,51-82-170,1 1 1,1 0-1,-1 1 1,2 0-1,0-1 1,1 2 0,0-1-1,-1 29 1,4-42-87,0-1 0,0 1-1,0 0 1,0 0 0,0 0 0,1 0 0,-1 0 0,0 0 0,0 0 0,1-1 0,-1 1 0,1 0-1,-1 0 1,1 0 0,-1-1 0,1 1 0,-1 0 0,1-1 0,0 1 0,-1 0 0,1-1-1,0 1 1,0-1 0,-1 1 0,1-1 0,0 1 0,0-1 0,0 0 0,0 1 0,0-1-1,-1 0 1,1 0 0,2 0 0,-1 1-436,0-1-1,0 0 0,0 0 1,0 0-1,0-1 1,0 1-1,0 0 1,0-1-1,0 1 0,-1-1 1,1 0-1,0 0 1,0 0-1,0 1 1,2-3-1,9-14-7441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36.093"/>
    </inkml:context>
    <inkml:brush xml:id="br0">
      <inkml:brushProperty name="width" value="0.025" units="cm"/>
      <inkml:brushProperty name="height" value="0.025" units="cm"/>
    </inkml:brush>
  </inkml:definitions>
  <inkml:trace contextRef="#ctx0" brushRef="#br0">205 0 12172,'0'0'3774,"-10"1"-1650,1 0-1903,0 1 0,0 0 0,0 1 0,0-1 0,0 2 0,1-1 0,-1 1-1,1 1 1,0-1 0,1 1 0,-1 1 0,1 0 0,0 0 0,0 0 0,-8 11-1,9-11-142,0 1-1,1-1 0,0 2 0,0-1 0,1 0 0,0 1 0,0 0 0,1 0 0,0 0 1,0 0-1,1 1 0,0-1 0,0 1 0,1-1 0,0 1 0,1 0 0,0 11 0,1-18-52,0-1 0,0 1 0,0 0 0,0 0 0,0-1 0,0 1-1,0 0 1,0-1 0,1 1 0,-1-1 0,0 0 0,1 1 0,-1-1 0,1 0-1,0 0 1,-1 0 0,1 0 0,0 0 0,0-1 0,0 1 0,0 0-1,-1-1 1,1 1 0,0-1 0,0 0 0,0 0 0,0 1 0,0-1-1,0 0 1,0-1 0,0 1 0,0 0 0,0-1 0,0 1 0,2-2 0,5 1 144,0-1 1,0-1-1,-1 0 1,1 0-1,-1 0 1,11-7-1,-5 1 36,-1 0-1,0-1 0,-1-1 0,0 0 0,20-24 0,-28 29-146,0 1 0,0-1 0,0 0 0,-1 0 0,1 0 0,-2-1 0,1 1 0,-1-1 0,0 1 0,0-1 0,0 0 0,-1 0 0,0 0 0,-1 0 0,0 0 0,0-10-1,-1 16-67,1-1 0,-1 1 0,0 0 0,1-1 0,-1 1 0,0 0 0,0-1 0,0 1 0,0 0 0,0 0-1,0 0 1,0 0 0,0 0 0,0 0 0,-1 0 0,1 0 0,0 0 0,-1 1 0,1-1 0,-1 0-1,1 1 1,0-1 0,-1 1 0,1 0 0,-1-1 0,1 1 0,-1 0 0,0 0 0,1 0 0,-1 0-1,1 0 1,-4 1 0,0-1-130,0 1 0,0 0 0,0-1 0,1 2-1,-1-1 1,0 0 0,0 1 0,1 0 0,-7 3 0,6-1-187,1-1 0,-1 1 0,1 0 1,-1 1-1,1-1 0,0 1 1,-4 7-1,6-10-118,1 1 1,-1 0-1,1-1 0,0 1 0,0 0 1,0 0-1,0 0 0,1 0 0,-1 0 1,1 4-1,3 5-3548,10-6-961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36.425"/>
    </inkml:context>
    <inkml:brush xml:id="br0">
      <inkml:brushProperty name="width" value="0.025" units="cm"/>
      <inkml:brushProperty name="height" value="0.025" units="cm"/>
    </inkml:brush>
  </inkml:definitions>
  <inkml:trace contextRef="#ctx0" brushRef="#br0">297 1 6054,'-12'3'6758,"-11"3"-5428,0 1 0,1 0-1,0 2 1,-33 19 0,42-21-1061,1 1-1,-1 0 1,1 1 0,1 0 0,0 1 0,0 0 0,1 1-1,0 0 1,-12 18 0,20-26-267,1-1 0,-1 1 0,0 0 0,1 0 0,0 0 0,0 1 0,0-1 0,0 0 0,0 0 0,0 0 0,1 1 0,0-1 0,-1 0 0,1 1 0,1-1 0,-1 0 0,0 1 0,1-1 0,0 0 0,1 6 0,0-6 5,0 0 0,0-1-1,0 1 1,0-1-1,0 0 1,0 0-1,0 1 1,1-1-1,-1-1 1,1 1 0,0 0-1,-1-1 1,1 1-1,0-1 1,0 0-1,0 0 1,0 0 0,0 0-1,0-1 1,0 1-1,6 0 1,3 0 119,1 0 0,0-1-1,0-1 1,-1 0 0,1 0 0,0-2 0,-1 1 0,1-2 0,-1 1 0,0-2 0,0 1-1,18-12 1,-23 12 37,-1 0 0,1 0 0,-1-1 0,-1 0 0,1 0 1,-1-1-1,0 1 0,0-1 0,0-1 0,-1 1 0,0 0 0,0-1 0,0 0 0,-1 0 0,0 0 0,-1 0 0,0-1 0,0 1 0,0-1 0,-1 1 0,0-1 0,0-11 0,-2 16-151,1 0 0,-1 0 0,0 1 0,0-1-1,0 0 1,-1 0 0,1 1 0,-1-1 0,1 1-1,-1-1 1,0 1 0,0 0 0,0-1 0,0 1 0,0 0-1,0 0 1,-1 1 0,1-1 0,-1 0 0,1 1-1,-1-1 1,0 1 0,1 0 0,-1 0 0,0 0 0,0 0-1,0 1 1,0-1 0,0 1 0,0 0 0,0 0-1,0 0 1,-4 0 0,3 0-188,0 0 0,0 1 0,0-1 0,0 1 0,0-1 0,0 1 0,0 0 0,0 1 0,0-1 0,0 1 0,-4 3 0,6-4-196,0 0-1,0 0 0,1 1 0,-1-1 0,0 1 0,1 0 0,0-1 0,-1 1 0,1 0 1,0 0-1,0 0 0,0-1 0,0 1 0,0 0 0,0 1 0,1-1 0,-1 0 0,1 0 1,-1 0-1,1 0 0,0 4 0,0 7-6834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37.735"/>
    </inkml:context>
    <inkml:brush xml:id="br0">
      <inkml:brushProperty name="width" value="0.025" units="cm"/>
      <inkml:brushProperty name="height" value="0.025" units="cm"/>
    </inkml:brush>
  </inkml:definitions>
  <inkml:trace contextRef="#ctx0" brushRef="#br0">179 105 8104,'6'-12'1009,"13"-19"6539,-12 28-4310,-4 21-2611,-5 6-442,-1-1 0,0 0 1,-2 0-1,-10 31 0,9-32-340,0 0-1,1 1 1,1 0 0,-1 31 0,7-48-485,2-12 313,4-10-174,-6 7-41,0 1 1,0-1-1,-1 0 1,0 0-1,-1 1 1,0-1-1,0 0 1,-1 0-1,0 1 1,0-1 0,-1 0-1,0 1 1,-1-1-1,0 1 1,0 0-1,-1 0 1,0 0-1,-5-7 1,2 4 225,-1 2-1,0-1 1,0 1 0,-19-15-1,10 11 2409,0 1-1,-26-14 1,42 26-1876,0-1 0,1 1 0,-1 0-1,0 0 1,1-1 0,-1 1 0,0 0 0,1-1 0,-1 1 0,1 0 0,-1-1 0,1 1-1,-1-1 1,1 1 0,-1-1 0,1 1 0,-1-1 0,1 0 0,0 1 0,-1-1 0,1 1-1,0-1 1,0 0 0,-1 1 0,1-1 0,0 0 0,0 1 0,0-1 0,0 0 0,0 1-1,0-2 1,0 0-78,1 1 0,0 0 0,0 0 0,0 0 0,0 0 0,0 0 0,1 0 0,-1 0 0,0 0 0,0 1 0,1-1 0,-1 0 1,0 1-1,3-1 0,59-16-46,-57 16 505,37-7-130,84-2 0,-69 8-2937,-1 2-3981,-30 0-2373</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38.112"/>
    </inkml:context>
    <inkml:brush xml:id="br0">
      <inkml:brushProperty name="width" value="0.025" units="cm"/>
      <inkml:brushProperty name="height" value="0.025" units="cm"/>
    </inkml:brush>
  </inkml:definitions>
  <inkml:trace contextRef="#ctx0" brushRef="#br0">124 0 11147,'0'0'7911,"-9"7"-7436,-1 2-320,1 1 1,0 1-1,1-1 0,0 1 1,1 0-1,0 1 0,1 0 1,0 0-1,1 0 0,-7 24 0,-10 41 1068,21-69-1114,-1 0-1,1-1 1,0 1-1,1 0 1,0 0-1,0 0 1,1 0-1,1 8 1,-1-14-90,0-1 0,0 0 0,0 0 0,0 0 0,0 0 0,0 0 0,1 0 0,-1 0 0,0-1 1,1 1-1,-1 0 0,0-1 0,1 1 0,-1-1 0,1 1 0,-1-1 0,1 1 0,-1-1 0,1 0 0,-1 0 0,1 0 0,-1 0 0,1 0 0,-1 0 0,1-1 1,-1 1-1,0 0 0,3-1 0,44-11 341,7-18-171,-45 23-172,1 1 1,-1 0-1,2 0 0,-1 2 1,13-5-1,-24 9-22,0 0-1,0 0 1,1 0-1,-1 0 0,0 0 1,0 0-1,1 0 1,-1 0-1,0 0 1,0 0-1,1 0 0,-1 0 1,0 0-1,1 0 1,-1 0-1,0 0 0,0 0 1,0 0-1,1 0 1,-1 1-1,0-1 1,0 0-1,1 0 0,-1 0 1,0 0-1,0 1 1,0-1-1,1 0 1,-1 0-1,0 0 0,0 1 1,0-1-1,0 0 1,0 0-1,0 1 1,1-1-1,-1 0 0,0 0 1,0 1-1,0-1 1,0 1-1,-1 17-86,-12 23 189,12-37-55,-1 0-48,1-1-1,0 1 1,0 0-1,0 0 1,0-1-1,1 1 1,0 0-1,-1 0 1,1 0-1,1 4 0,0-6-145,-1-1 0,1 0 0,-1 0 0,1 0 0,0 0 0,-1 0 0,1 0 0,0 0 0,0 0 0,0 0 0,0-1 0,0 1 0,0 0-1,0 0 1,0-1 0,0 1 0,0-1 0,0 1 0,0-1 0,1 1 0,-1-1 0,0 0 0,0 0 0,0 1 0,1-1 0,-1 0 0,0 0-1,0 0 1,1 0 0,-1-1 0,0 1 0,0 0 0,0 0 0,1-1 0,1 0 0,24-6-6623</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38.958"/>
    </inkml:context>
    <inkml:brush xml:id="br0">
      <inkml:brushProperty name="width" value="0.025" units="cm"/>
      <inkml:brushProperty name="height" value="0.025" units="cm"/>
    </inkml:brush>
  </inkml:definitions>
  <inkml:trace contextRef="#ctx0" brushRef="#br0">21 176 5189,'9'-9'1708,"24"-21"925,62-42-1,-69 55 789,49-25 1,-74 41-3293,0 1 1,0-1 0,0 1 0,0-1-1,0 1 1,0-1 0,0 1 0,1-1-1,-1 1 1,0 0 0,0 0 0,0 0-1,0 0 1,1 0 0,-1 0 0,0 0-1,0 0 1,2 0 0,-8 14 894,-27 23-478,-48 34-154,56-52-369,2 0 0,0 1-1,2 2 1,0 0 0,-20 28 0,38-46-37,0 0 1,0-1 0,0 1-1,0 0 1,1 1-1,-1-1 1,1 0-1,0 0 1,0 1-1,0 5 1,1-9 9,0 1 0,0-1 0,1 1 0,-1-1 0,0 1 1,1-1-1,-1 1 0,1-1 0,-1 1 0,1-1 0,0 0 0,-1 1 0,1-1 1,0 0-1,0 0 0,0 0 0,0 1 0,0-1 0,0 0 0,0 0 0,1 0 0,-1-1 1,0 1-1,0 0 0,1 0 0,-1-1 0,1 1 0,-1-1 0,1 1 0,-1-1 1,2 1-1,12 2-419,0-1 0,0-1 0,0 0-1,1 0 1,-1-2 0,0 0 0,0-1 0,0 0 0,0-1 0,0-1 0,-1 0 0,1-1 0,-1-1 0,0 0 0,23-14 0,-15 0-4499,-14 2-854</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39.288"/>
    </inkml:context>
    <inkml:brush xml:id="br0">
      <inkml:brushProperty name="width" value="0.025" units="cm"/>
      <inkml:brushProperty name="height" value="0.025" units="cm"/>
    </inkml:brush>
  </inkml:definitions>
  <inkml:trace contextRef="#ctx0" brushRef="#br0">0 42 10634,'0'0'8456,"74"1"-6278,-7-5-544,12-1-545,8 1-705,-3 0-288,-3 2-64,-12 0-1473,-12-2-1282,-13-2-2498,-8-6-4708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54.075"/>
    </inkml:context>
    <inkml:brush xml:id="br0">
      <inkml:brushProperty name="width" value="0.025" units="cm"/>
      <inkml:brushProperty name="height" value="0.025" units="cm"/>
    </inkml:brush>
  </inkml:definitions>
  <inkml:trace contextRef="#ctx0" brushRef="#br0">52 370 5477,'0'0'2963,"-9"2"-1420,0 0-1986,-23 3 4287,32-5-3794,0 0 0,0 0 0,0 0 1,0 0-1,0 0 0,0 0 1,0-1-1,0 1 0,0 0 1,0 0-1,0 0 0,0 0 0,0 0 1,0 0-1,0 0 0,0 0 1,0 0-1,0 0 0,0 0 1,0 0-1,0 0 0,0 0 1,-1 0-1,1-1 0,0 1 0,0 0 1,0 0-1,0 0 0,0 0 1,0 0-1,0 0 0,0 0 1,0 0-1,0 0 0,0 0 0,0 0 1,0 0-1,0 0 0,-1 0 1,1 0-1,0 0 0,21-8 442,560-164 1721,-19 6-2445,-465 135 403,-165 44 1003,-995 325-1078,1033-328-1678,49-15-2452,12-10-1528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39.663"/>
    </inkml:context>
    <inkml:brush xml:id="br0">
      <inkml:brushProperty name="width" value="0.025" units="cm"/>
      <inkml:brushProperty name="height" value="0.025" units="cm"/>
    </inkml:brush>
  </inkml:definitions>
  <inkml:trace contextRef="#ctx0" brushRef="#br0">1 73 11339,'0'0'4612,"64"-39"-2049,-19 25-642,2 3-63,7 5-577,0 3-832,0 3-417,-5 0 0,-4 8-769,5-7-1377,-4-1-3107</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08.968"/>
    </inkml:context>
    <inkml:brush xml:id="br0">
      <inkml:brushProperty name="width" value="0.025" units="cm"/>
      <inkml:brushProperty name="height" value="0.025" units="cm"/>
    </inkml:brush>
  </inkml:definitions>
  <inkml:trace contextRef="#ctx0" brushRef="#br0">1 0 6854,'0'0'4090,"1"10"-3242,-1-4-709,1 0-1,-1-1 0,2 1 0,-1 0 0,1-1 0,-1 1 1,2-1-1,-1 0 0,0 1 0,1-1 0,0 0 0,1-1 1,-1 1-1,1 0 0,-1-1 0,1 0 0,1 0 0,-1 0 0,0 0 1,1-1-1,0 0 0,0 0 0,0 0 0,6 2 0,12 4 73,1-1 0,-1-1 0,1-1 0,1-1 0,-1-1 0,38 1 0,149-10 576,57-22-37,111-5 149,-277 30-386,180 5 992,-254 1-1235,0 1 0,0 2 0,38 13 0,-31-8 549,48 8 0,55-4-786,192-2 0,-312-13-19,77 0 223,1-4 1,-1-4-1,137-28 1,51-29 82,-283 64-406,1-1 0,-1 1-1,0 0 1,1-1 0,-1 1 0,0 0 0,1-1-1,-1 1 1,0-1 0,1 1 0,-1-1-1,0 1 1,0-1 0,1 1 0,-1-1-1,0 1 1,0-1 0,0 1 0,0-1-1,0 1 1,0-1 0,0 1 0,0-1-1,0 1 1,0-1 0,0 1 0,0-1-1,0 1 1,-1-1 0,1 1 0,0-1-1,0 1 1,0-1 0,-1 1 0,1-1-1,0 1 1,-1-1 0,1 1 0,0 0-1,-1-1 1,0 0 0,-14-22-5237,15 23 5284,-19-24-8983</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34.813"/>
    </inkml:context>
    <inkml:brush xml:id="br0">
      <inkml:brushProperty name="width" value="0.025" units="cm"/>
      <inkml:brushProperty name="height" value="0.025" units="cm"/>
    </inkml:brush>
  </inkml:definitions>
  <inkml:trace contextRef="#ctx0" brushRef="#br0">230 136 2755,'0'0'13773,"-8"-6"-12823,-29-18-187,36 24-719,-1-1 0,0 1-1,0-1 1,1 1 0,-1-1 0,0 1-1,0 0 1,0 0 0,0 0 0,0 0-1,1 0 1,-1 0 0,0 1 0,0-1-1,0 1 1,1-1 0,-1 1 0,0 0-1,0-1 1,1 1 0,-1 0 0,1 0-1,-1 0 1,1 0 0,-1 1-1,1-1 1,0 0 0,-1 1 0,1-1-1,0 0 1,0 1 0,0 0 0,0-1-1,-1 3 1,0-1-5,1-1 0,-1 1 0,1 0 1,0 0-1,0 0 0,0 0 0,0 0 0,0 1 0,0-1 0,1 0 0,0 0 1,0 0-1,0 1 0,0-1 0,0 0 0,0 0 0,1 0 0,1 4 0,3 1 22,1-1 1,0 0-1,1-1 0,0 1 0,0-1 0,0-1 0,1 1 0,0-1 0,14 7 0,14 10 81,-30-18-99,0 1 0,1 0 0,-2 0 0,1 0 0,-1 1 0,0 0 0,0 0 0,0 1-1,-1-1 1,0 1 0,4 10 0,-6-13 48,-1-1 0,-1 1 0,1-1 0,0 1-1,-1-1 1,0 1 0,0-1 0,0 1 0,0-1 0,0 1 0,-1 0-1,0-1 1,1 0 0,-1 1 0,-1-1 0,1 1 0,0-1 0,-1 0-1,0 0 1,1 0 0,-1 0 0,-1 0 0,1 0 0,0 0-1,-1-1 1,1 1 0,-5 2 0,-1 2 41,-1 0 0,0 0 0,0-1-1,-1 0 1,0 0 0,0-1 0,0-1 0,-1 0 0,0 0 0,1-1-1,-1 0 1,0-1 0,0 0 0,-1-1 0,1 0 0,0-1 0,0 0-1,-1-1 1,-16-3 0,26 3-119,-1 1 1,0-1-1,1 0 0,-1 0 1,1 0-1,-1-1 0,1 1 1,-1 0-1,1-1 0,0 0 1,0 1-1,0-1 0,0 0 0,0 0 1,0 0-1,0-1 0,1 1 1,-1 0-1,1-1 0,0 1 1,-1 0-1,1-1 0,0 0 0,1 1 1,-1-1-1,0 0 0,1 1 1,-1-1-1,1 0 0,0-3 1,0 1-23,1 1 1,0 0 0,0 0 0,0-1-1,0 1 1,1 0 0,-1 0 0,1 0 0,0 0-1,0 0 1,1 1 0,-1-1 0,1 1 0,0-1-1,0 1 1,0 0 0,0 0 0,7-4-1,9-5-7,0 1-1,1 2 1,1 0-1,31-9 0,-36 13 32,0 0-1,0-1 1,0-1 0,0 0-1,-1-1 1,-1-1-1,1 0 1,20-18-1,-32 23 27,1 0 1,-1 0-1,0 0 0,0-1 0,-1 1 0,1-1 0,-1 0 0,0 0 0,0 0 0,-1 0 0,1 0 0,-1 0 0,0 0 0,-1 0 0,1-1 0,-1 1 0,0 0 0,0 0 0,-1-1 0,1 1 0,-1 0 0,0 0 0,-1 0 0,-1-6 0,0 3-7,0 0-1,-1 1 0,0-1 1,0 1-1,-1-1 1,0 1-1,0 1 0,0-1 1,-1 1-1,0 0 1,-1 0-1,1 0 0,-1 1 1,-7-4-1,13 8-99,1 1 0,0 0-1,-1-1 1,1 1 0,0 0 0,-1 0-1,1 0 1,0-1 0,-1 1 0,1 0-1,-1 0 1,1 0 0,-1 0 0,1 0-1,0 0 1,-1 0 0,1 0 0,-1 0-1,1 0 1,-1 0 0,1 0 0,0 0-1,-1 0 1,1 0 0,-1 0 0,1 0-1,0 1 1,-1-1 0,1 0 0,-1 0-1,1 0 1,0 1 0,-1-1-1,1 0 1,0 1 0,-1-1 0,-2 19-2946,10 25-4881,2-23 1839</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35.160"/>
    </inkml:context>
    <inkml:brush xml:id="br0">
      <inkml:brushProperty name="width" value="0.025" units="cm"/>
      <inkml:brushProperty name="height" value="0.025" units="cm"/>
    </inkml:brush>
  </inkml:definitions>
  <inkml:trace contextRef="#ctx0" brushRef="#br0">0 230 12364,'0'0'10692,"10"2"-9314,-6-2-1300,0 1 1,0-1 0,0 0-1,0 0 1,0 0 0,-1-1-1,1 1 1,0-1 0,0 0-1,0 0 1,0 0 0,-1-1-1,6-2 1,-1-1 20,0-1-1,0 0 1,0 0-1,-1-1 1,11-12-1,-3 4 18,0-1 0,-2-1 0,0-1 0,-1 1 1,-1-2-1,-1 0 0,13-30 0,-23 49-116,0 0 0,0 0 0,0 0 0,0 0 0,-1 0-1,1 0 1,0 0 0,0 0 0,0 0 0,0 0 0,0 0 0,0 0 0,-1 0 0,1 0 0,0 0 0,0 0 0,0 0 0,0-1 0,0 1-1,0 0 1,0 0 0,-1 0 0,1 0 0,0 0 0,0 0 0,0 0 0,0 0 0,0 0 0,0 0 0,0 0 0,0-1 0,0 1-1,0 0 1,0 0 0,0 0 0,0 0 0,-1 0 0,1 0 0,0 0 0,0-1 0,-16 22-30,-19 34 36,27-43-51,2 0 0,0 0 0,0 1 0,1 0-1,1 0 1,0 0 0,0 0 0,2 1 0,-1-1 0,2 1-1,0 0 1,1 22 0,1-35-72,-1 1 1,1 0-1,-1 0 0,1-1 1,0 1-1,-1-1 0,1 1 1,0 0-1,0-1 0,0 1 1,1-1-1,-1 0 1,0 1-1,0-1 0,1 0 1,-1 0-1,1 0 0,-1 0 1,1 0-1,-1 0 0,1 0 1,0-1-1,-1 1 0,1 0 1,2 0-1,0 0-412,0-1-1,0 1 1,0-1-1,0 0 1,1 0 0,-1 0-1,0 0 1,0-1-1,0 1 1,6-3 0,18-10-5685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35.490"/>
    </inkml:context>
    <inkml:brush xml:id="br0">
      <inkml:brushProperty name="width" value="0.025" units="cm"/>
      <inkml:brushProperty name="height" value="0.025" units="cm"/>
    </inkml:brush>
  </inkml:definitions>
  <inkml:trace contextRef="#ctx0" brushRef="#br0">137 0 12812,'-9'7'1078,"-4"3"-314,0 0 0,1 1 0,0 1 0,1 0 0,-17 23 0,23-28-523,0-1 0,1 1-1,0 0 1,1 1 0,0-1-1,0 1 1,0-1 0,1 1-1,0 0 1,0 0 0,1 0-1,0 0 1,1 0 0,0 0-1,1 13 1,0-18-100,0 1 0,1-1 0,-1 0 0,1 0 0,0 0 0,0 0 0,0-1-1,0 1 1,0 0 0,1-1 0,-1 0 0,1 1 0,-1-1 0,1 0 0,0 0 0,0 0 0,0-1 0,0 1 0,0-1-1,1 0 1,-1 0 0,0 0 0,0 0 0,1 0 0,-1-1 0,6 1 0,2 1 150,0-1 0,-1-1 0,1 0 0,0 0 1,-1-1-1,1 0 0,17-4 0,-20 1-145,1 1 0,-1-2 0,0 1 0,0-1-1,0 0 1,0 0 0,-1-1 0,0 0 0,0-1 0,-1 0 0,8-9 0,-11 12-109,1-1 0,-1 1 0,0-1 0,0 0 0,0 1 0,-1-1 1,0-1-1,0 1 0,0 0 0,-1 0 0,1-1 0,-1 1 0,0-1 0,-1 1 1,0-1-1,1 1 0,-2-1 0,1 0 0,-1 1 0,-1-8 0,-1 9-26,1 0-1,-1 1 0,0-1 0,0 1 0,0-1 0,-1 1 1,1 0-1,-1 0 0,0 0 0,1 1 0,-1-1 1,-1 1-1,1 0 0,0 0 0,0 0 0,-1 1 1,1 0-1,-1 0 0,1 0 0,-1 0 0,-8 0 1,8 1-222,0-1 1,-1 1 0,1 0-1,0 1 1,0-1 0,0 1-1,0 0 1,0 1 0,-6 2-1,8-4-193,1 1 0,0 0-1,0 1 1,0-1-1,0 0 1,1 1-1,-1-1 1,0 1-1,0-1 1,1 1-1,-1 0 1,1 0 0,0-1-1,-1 1 1,1 0-1,0 0 1,0 1-1,0-1 1,0 0-1,0 3 1,0 7-5671</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36.989"/>
    </inkml:context>
    <inkml:brush xml:id="br0">
      <inkml:brushProperty name="width" value="0.025" units="cm"/>
      <inkml:brushProperty name="height" value="0.025" units="cm"/>
    </inkml:brush>
  </inkml:definitions>
  <inkml:trace contextRef="#ctx0" brushRef="#br0">1 331 4516,'0'0'742,"0"-9"-192,1-9-785,1 0-1,1 0 0,1 1 1,0-1-1,1 1 1,1 0-1,11-21 1,13-29 7127,-12 24 7062,-47 302-11239,25-236-860,4-34-1800,1 3-241,-1-1 0,0 1 0,-1 0 0,0 0 1,0-1-1,0 1 0,-1 0 0,-5-12 0,9 21 152,1 1 1,-1-1-1,1 0 0,-1 1 1,1-1-1,0 0 0,0-1 0,-1 1 1,1 0-1,0-1 0,0 0 0,0 1 1,0-1-1,3-1 0,-3 2 1,10-1 63,0 0 0,0-1 1,0-1-1,0 0 0,0 0 0,-1-1 0,1-1 1,-1 0-1,0-1 0,0 0 0,-1-1 0,1 0 1,10-8-1,-16 10-13,0 0 0,0-1-1,-1 0 1,1 0 0,-1 0 0,0-1 0,0 0 0,-1 0 0,0 0-1,0 0 1,0-1 0,-1 0 0,0 1 0,0-1 0,-1 0 0,0-1-1,0 1 1,-1 0 0,0-1 0,0 1 0,0 0 0,-1-1 0,-1-12-1,0 18-27,1 1-1,0-1 1,0 1-1,-1 0 0,1-1 1,-1 1-1,1 0 1,-1-1-1,0 1 0,0 0 1,1 0-1,-1 0 0,0 0 1,0 0-1,0 0 1,0 0-1,0 0 0,0 0 1,-1 0-1,1 0 1,0 0-1,0 1 0,-1-1 1,1 1-1,0-1 1,-1 1-1,1-1 0,0 1 1,-1 0-1,1 0 0,-1-1 1,1 1-1,-1 0 1,1 0-1,0 0 0,-1 1 1,1-1-1,-2 1 1,-3 0-39,1 0 0,0 0 0,0 0 1,1 1-1,-1 0 0,0 0 0,1 0 1,-1 1-1,-6 5 0,-3 4 26,0 0 0,1 1 0,-22 28-1,31-35 54,1-1-1,-1 0 1,1 1-1,0 0 1,0 0-1,1 0 1,-1 0 0,1 0-1,1 0 1,-1 1-1,1-1 1,0 0-1,1 1 1,-1 10-1,2-15-17,0 1-1,0-1 1,0 0-1,0 0 1,0 1-1,0-1 1,0 0 0,1 0-1,-1 0 1,1-1-1,-1 1 1,1 0-1,0-1 1,0 1-1,0-1 1,0 1-1,0-1 1,0 0-1,0 0 1,0 0 0,1 0-1,-1 0 1,0 0-1,1-1 1,-1 1-1,0-1 1,6 1-1,9 1-18,0-1-1,32-1 0,-32 0-164,106 0-2699,-122 0 2857,-1 0-1,1 0 0,-1 0 1,1 0-1,-1 0 1,1 0-1,-1 0 0,1 0 1,-1 0-1,1 0 0,-1 1 1,1-1-1,-1 0 0,1 0 1,-1 0-1,0 1 1,1-1-1,-1 0 0,1 1 1,-1-1-1,0 0 0,1 1 1,-1-1-1,0 0 1,1 1-1,-1-1 0,0 1 1,0-1-1,1 1 0,-1-1 1,0 0-1,0 1 0,0-1 1,1 1-1,-1-1 1,0 2-1,-6 22-173,-20 20 300,8-14-10,16-15-2861</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37.479"/>
    </inkml:context>
    <inkml:brush xml:id="br0">
      <inkml:brushProperty name="width" value="0.025" units="cm"/>
      <inkml:brushProperty name="height" value="0.025" units="cm"/>
    </inkml:brush>
  </inkml:definitions>
  <inkml:trace contextRef="#ctx0" brushRef="#br0">244 0 14926,'0'0'5162,"-13"5"-4820,-7 3-146,0 1 0,1 1-1,0 0 1,0 2 0,-27 22 0,39-28-60,-1 0 1,2 0 0,-1 0-1,1 1 1,0 0 0,0 1 0,1-1-1,-1 1 1,2 0 0,-1 0-1,1 0 1,1 1 0,0 0 0,0 0-1,0 0 1,1 0 0,-1 16-1,3-23-112,0 0 0,1 0 0,-1 0 0,1 0 0,0 0 0,-1 0 0,1 0 0,0 0 0,0 0 0,0 0 0,1 0 0,-1 0 0,0-1 0,1 1 0,-1-1-1,1 1 1,-1-1 0,1 1 0,0-1 0,0 0 0,0 0 0,-1 0 0,1 0 0,0 0 0,0 0 0,0-1 0,0 1 0,1-1 0,-1 1 0,0-1 0,3 0 0,11 3 54,0-2 1,0 0 0,18-1 0,-19 0-56,0 0-109,70-4-1091,-80 4 763,0-1-1,0 0 1,0 0 0,-1-1-1,1 1 1,0-1-1,-1 0 1,1 0 0,-1 0-1,1-1 1,-1 1 0,0-1-1,0 0 1,4-5-1,-2-6-4811,-5 0-3940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37.825"/>
    </inkml:context>
    <inkml:brush xml:id="br0">
      <inkml:brushProperty name="width" value="0.025" units="cm"/>
      <inkml:brushProperty name="height" value="0.025" units="cm"/>
    </inkml:brush>
  </inkml:definitions>
  <inkml:trace contextRef="#ctx0" brushRef="#br0">1 12 15599,'0'0'7046,"90"0"-4643,-31-4-994,9 0-1089,1 1-256,-8 3-64,-9 0-1281,-17 0-1249,-12 0-1058,-14 4-1793</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38.171"/>
    </inkml:context>
    <inkml:brush xml:id="br0">
      <inkml:brushProperty name="width" value="0.025" units="cm"/>
      <inkml:brushProperty name="height" value="0.025" units="cm"/>
    </inkml:brush>
  </inkml:definitions>
  <inkml:trace contextRef="#ctx0" brushRef="#br0">1 30 8616,'0'0'10730,"56"16"-8584,-4-16-224,13 0-1121,3 0-673,-8-11-576,1-3-3108,-11-7-5925</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59.341"/>
    </inkml:context>
    <inkml:brush xml:id="br0">
      <inkml:brushProperty name="width" value="0.025" units="cm"/>
      <inkml:brushProperty name="height" value="0.025" units="cm"/>
    </inkml:brush>
  </inkml:definitions>
  <inkml:trace contextRef="#ctx0" brushRef="#br0">1 10 8168,'0'0'10559,"9"-2"-9833,22-2-570,0 1 1,1 2-1,-1 1 0,1 2 1,-1 1-1,55 12 0,-84-15-162,-1 0-1,1 0 1,-1 0-1,0 0 1,1 0-1,-1 1 0,1-1 1,-1 0-1,0 1 1,1-1-1,-1 1 1,0-1-1,1 1 1,-1 0-1,0-1 0,0 1 1,1 0-1,-1 0 1,0 0-1,0 0 1,0 0-1,1 2 0,-3-2 15,0 1-1,0-1 0,0 1 1,0-1-1,0 0 0,-1 1 0,1-1 1,0 0-1,-1 0 0,1 1 1,-1-1-1,1-1 0,-3 2 0,-17 14-11,0 2 164,1 1-1,1 1 1,1 0 0,-25 37-1,36-47-159,1-1 1,0 1-1,1 0 0,0 1 0,1-1 0,0 1 0,0 0 1,1 0-1,1 0 0,0 0 0,0 0 0,1 1 1,1 20-1,0-32-122,0 0 1,0 0 0,0 0-1,1 0 1,-1 0-1,0 0 1,0 0 0,0 0-1,0 0 1,0 0 0,0 0-1,1 0 1,-1 0-1,0 0 1,0 0 0,0 0-1,0 0 1,0 0-1,0 0 1,0 0 0,1 0-1,-1 0 1,0 0 0,0 0-1,0 0 1,0 0-1,0 0 1,0 0 0,0 0-1,0 0 1,1 1-1,-1-1 1,0 0 0,0 0-1,0 0 1,0 0-1,0 0 1,0 0 0,0 1-1,3-15-3809,-5-7-730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49.268"/>
    </inkml:context>
    <inkml:brush xml:id="br0">
      <inkml:brushProperty name="width" value="0.05" units="cm"/>
      <inkml:brushProperty name="height" value="0.05" units="cm"/>
    </inkml:brush>
  </inkml:definitions>
  <inkml:trace contextRef="#ctx0" brushRef="#br0">1 272 14987,'24'-18'1288,"7"-13"-943,3-3-153,7-7 304,3-3-408,-2-1 144,-2 9-32,-12 13-224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28.185"/>
    </inkml:context>
    <inkml:brush xml:id="br0">
      <inkml:brushProperty name="width" value="0.025" units="cm"/>
      <inkml:brushProperty name="height" value="0.025" units="cm"/>
    </inkml:brush>
  </inkml:definitions>
  <inkml:trace contextRef="#ctx0" brushRef="#br0">2842 229 7751,'-181'-51'1312,"-219"-32"-1,221 49-837,55 11-403,-1 5 0,0 6 0,-171 5 0,220 11 212,0 3 0,1 4-1,0 2 1,1 4 0,1 4-1,-132 54 1,146-47 13,1 2 0,1 3 0,1 2 0,3 3 0,0 2 0,3 2 0,2 2 0,-53 62 0,76-76-346,1 1 0,1 1 1,2 1-1,2 1 0,1 1 1,1 0-1,2 1 0,2 1 0,1 0 1,2 1-1,2 0 0,1 0 1,2 1-1,2 0 0,1 43 1,3-65 47,1-1 0,0 0 0,1 0 1,1 0-1,1 0 0,0 0 1,1-1-1,0 0 0,1 0 1,13 18-1,-6-13 15,1 0-1,1-1 1,0-1-1,2-1 1,0 0 0,24 16-1,22 10 54,2-4-1,2-3 0,97 38 0,21 0 323,2-8-1,3-9 0,276 47 0,-208-67-326,2-11-1,292-8 0,-448-20-73,0-5 1,-1-4-1,200-49 0,-252 46 216,0-3 1,-2-2-1,0-2 0,-2-2 0,0-2 0,-1-2 0,-2-3 0,-1-1 1,61-57-1,-86 68-55,0 0 0,-2-2-1,-1 0 1,-1 0 0,-1-2 0,0 0 0,-2 0 0,-1-1 0,-1-1 0,-1 1 0,-2-2 0,0 1 0,-2-1 0,-1 0 0,-1 0 0,0-31 0,-4 27-84,0 0 1,-2 1 0,-2-1 0,-1 1-1,-1 1 1,-1-1 0,-2 1-1,-1 0 1,-1 1 0,-1 1 0,-2 0-1,0 0 1,-2 2 0,-25-30 0,21 32 2,-1 1 1,0 0-1,-2 2 1,0 1 0,-2 1-1,0 1 1,-40-20 0,26 19-70,-1 2 1,0 2 0,-1 1-1,-73-12 1,22 15-635,0 3-1,0 4 1,0 5-1,-124 17 1,-169 37-6721,209-37-789</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59.702"/>
    </inkml:context>
    <inkml:brush xml:id="br0">
      <inkml:brushProperty name="width" value="0.025" units="cm"/>
      <inkml:brushProperty name="height" value="0.025" units="cm"/>
    </inkml:brush>
  </inkml:definitions>
  <inkml:trace contextRef="#ctx0" brushRef="#br0">0 5 6502,'0'0'9930,"60"-5"-8905,-15 5-481,7 0-384,4 0-64,2 0-768,-8 0-3492,2 0-2050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0.080"/>
    </inkml:context>
    <inkml:brush xml:id="br0">
      <inkml:brushProperty name="width" value="0.025" units="cm"/>
      <inkml:brushProperty name="height" value="0.025" units="cm"/>
    </inkml:brush>
  </inkml:definitions>
  <inkml:trace contextRef="#ctx0" brushRef="#br0">20 51 9033,'0'0'10858,"13"-7"-10324,-1-1-414,1 2-1,0 0 1,0 0 0,25-6 0,-34 11-107,1 0 0,-1 0 0,0 0 0,1 0 0,-1 1 0,1-1 0,-1 1 1,1 0-1,-1 1 0,1-1 0,-1 1 0,0 0 0,1 0 0,-1 0 0,0 0 0,0 1 0,0 0 0,0 0 0,0 0 0,0 0 0,0 1 0,0-1 0,4 6 1,-6-6-8,-1-1 1,0 1-1,0 0 1,-1-1-1,1 1 1,0 0 0,-1-1-1,1 1 1,-1 0-1,1 0 1,-1 0-1,0 0 1,0-1 0,0 1-1,0 0 1,0 0-1,0 0 1,0 0 0,-1 0-1,1-1 1,-1 1-1,1 0 1,-1 0-1,0 0 1,0-1 0,1 1-1,-1-1 1,0 1-1,-1 0 1,1-1-1,0 0 1,0 1 0,-1-1-1,1 0 1,-3 2-1,-7 7 65,0-1 0,-1 0 0,-19 10 0,19-12-58,-12 8 30,9-7 17,1 1-1,-1 1 1,2 1-1,-1-1 1,-19 23 0,32-33-58,0 1 1,0 0 0,0 0 0,0 0-1,0 0 1,1 0 0,-1 0 0,0 0-1,0 0 1,1 0 0,-1 1-1,1-1 1,-1 0 0,1 0 0,0 1-1,-1-1 1,1 0 0,0 0 0,0 1-1,0-1 1,0 0 0,0 1 0,0-1-1,0 0 1,0 1 0,1-1-1,-1 0 1,1 0 0,-1 1 0,0-1-1,1 0 1,0 0 0,-1 0 0,1 0-1,0 0 1,0 0 0,-1 0-1,1 0 1,0 0 0,0 0 0,0 0-1,0 0 1,0-1 0,0 1 0,1 0-1,-1-1 1,0 1 0,0-1 0,0 1-1,1-1 1,-1 1 0,0-1-1,0 0 1,2 0 0,10 4 14,0-2-1,1 0 1,26 1 0,-36-3-21,1 0-16,73 2-1605,1-6-4001,-28-6-684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0.424"/>
    </inkml:context>
    <inkml:brush xml:id="br0">
      <inkml:brushProperty name="width" value="0.025" units="cm"/>
      <inkml:brushProperty name="height" value="0.025" units="cm"/>
    </inkml:brush>
  </inkml:definitions>
  <inkml:trace contextRef="#ctx0" brushRef="#br0">202 61 11082,'0'0'2579,"2"-7"-534,2-25-588,-4 32-1410,0-1-1,0 0 1,0 0 0,0 0 0,0 0-1,-1 0 1,1 0 0,0 0 0,-1 0-1,1 0 1,-1 0 0,1 1 0,-1-1-1,1 0 1,-1 0 0,0 1-1,1-1 1,-1 0 0,0 1 0,1-1-1,-1 1 1,0-1 0,0 1 0,0-1-1,1 1 1,-1-1 0,0 1 0,0 0-1,0-1 1,0 1 0,0 0 0,0 0-1,0 0 1,0 0 0,0 0 0,0 0-1,0 0 1,0 0 0,0 0 0,0 0-1,1 0 1,-1 1 0,0-1 0,-1 1-1,-44 10 237,36-7-142,0 1-1,0 1 1,0 0-1,-9 6 1,16-9-71,0-1 0,-1 1-1,1 0 1,1 0 0,-1 0 0,0 0 0,1 1 0,-1-1 0,1 0 0,0 1 0,0 0-1,1 0 1,-1-1 0,-1 8 0,3-11-63,0 1 1,0 0-1,0 0 0,0-1 1,0 1-1,0 0 0,0 0 1,0-1-1,0 1 0,0 0 1,1 0-1,-1-1 0,0 1 1,1 0-1,-1-1 0,0 1 1,1 0-1,-1-1 0,1 1 1,-1-1-1,1 1 0,-1-1 1,1 1-1,-1-1 0,1 1 1,0-1-1,-1 1 0,1-1 1,0 1-1,30 6 200,28-10 60,-52 2-246,-1-1 1,0-1-1,0 1 0,-1-1 1,1 0-1,0 0 0,6-6 1,-9 8-26,-1-1 1,1 0-1,-1 0 1,0 0-1,0 0 0,0 0 1,0 0-1,0 0 1,0-1-1,-1 1 1,1-1-1,-1 1 1,0-1-1,1 0 1,-1 0-1,-1 1 0,2-6 1,-19 24-472,14-10 466,1 0 0,0-1 1,0 1-1,1 0 0,0 0 0,0 0 1,0 0-1,1 0 0,0 0 0,0 0 1,0 0-1,1 0 0,1 7 0,1-5 32,0 0 1,0 0-1,1 0 0,0 0 0,1-1 0,-1 1 0,1-1 0,9 9 0,-10-13-21,-1 1-1,1 0 1,-1 0-1,0 0 0,0 1 1,0-1-1,0 1 1,-1-1-1,0 1 1,0 0-1,0 0 1,0 0-1,-1 0 1,0 1-1,0-1 1,0 0-1,-1 0 0,0 1 1,0-1-1,0 0 1,-2 8-1,1-11 53,0 0-1,-1 0 0,1 0 1,-1 0-1,0 0 1,0 0-1,1-1 1,-1 1-1,-1 0 0,1-1 1,0 0-1,0 1 1,0-1-1,-1 0 0,1 0 1,-1 0-1,1 0 1,0-1-1,-1 1 1,-3 0-1,-57 5 1484,58-5-1404,-157 1 1842,197-17-8381,-3-2 555</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1.571"/>
    </inkml:context>
    <inkml:brush xml:id="br0">
      <inkml:brushProperty name="width" value="0.025" units="cm"/>
      <inkml:brushProperty name="height" value="0.025" units="cm"/>
    </inkml:brush>
  </inkml:definitions>
  <inkml:trace contextRef="#ctx0" brushRef="#br0">53 59 6086,'0'0'12225,"-4"13"-11841,-9 34 34,1 1-1,3 1 1,-5 76 0,14-123-383,2 31-34,-2-34 18,0 1-1,1 0 1,-1-1 0,0 1 0,0 0-1,0-1 1,1 1 0,-1 0 0,0-1-1,0 1 1,1 0 0,-1 0 0,0-1-1,0 1 1,1 0 0,-1 0 0,0 0-1,1-1 1,-1 1 0,0 0 0,1 0-1,-1 0 1,1 0 0,-1 0 0,0 0-1,1 0 1,-1 0 0,0 0 0,1 0-1,-1 0 1,1 0 0,-1 0 0,0 0-1,1 0 1,-1 0 0,0 0 0,1 0-1,-1 0 1,0 1 0,1-1 0,-1 0-1,0 0 1,1 0 0,-1 1 0,0-1-1,0 0 1,1 0 0,-1 1 0,0-1-1,0 0 1,1 1 0,-1-1 0,0 0-1,0 1 1,0-1 0,0 0 0,0 1-1,1-1 1,-1 0 0,0 1 0,0-1-1,0 1 1,4-8 89,-1 0 0,0 0 0,0 0 0,-1 0 0,1-1 0,-2 0 0,1 1 0,-1-1 0,0-12 0,-2-81-203,0 50-356,1 50 200,6 27-197,-3-23 452,0-1 0,-1 0-1,1 1 1,0-1 0,1 0 0,-1 0 0,0-1 0,1 1 0,-1-1 0,0 0 0,1 0 0,0 0 0,-1 0 0,1 0 0,0-1 0,-1 0 0,1 1 0,0-1 0,-1-1 0,1 1 0,5-2 0,0 1 85,0 0 0,0-1 0,0 0 1,0-1-1,-1 1 0,1-2 0,12-6 0,-15 6-32,-1 1 0,0-1 0,0 0 0,-1 0 0,1-1 0,-1 0 0,0 1 0,0-1 0,-1 0 0,0-1 1,1 1-1,-2-1 0,1 1 0,-1-1 0,1 0 0,-2 0 0,1 0 0,-1 0 0,0 0 0,0-1 0,0 1 0,-1 0 0,0 0 0,-1-9 0,1 14-62,-1 0 1,1 0-1,0 0 0,-1 0 1,1 0-1,-1 0 1,1 0-1,-1 0 1,1 0-1,-1 0 0,0 0 1,1 0-1,-1 0 1,0 0-1,0 1 0,0-1 1,1 0-1,-1 0 1,0 1-1,0-1 1,0 1-1,0-1 0,0 1 1,0-1-1,-1 1 1,1 0-1,0 0 1,0-1-1,0 1 0,0 0 1,0 0-1,0 0 1,0 0-1,-1 0 0,1 0 1,0 1-1,0-1 1,0 0-1,0 0 1,-2 2-1,-2-1-31,0 0 0,0 1 0,0 0 0,0 0 0,0 0 0,1 0 1,-8 6-1,6-4 30,0 0 0,0 1 0,0 0 0,1 0 0,0 0 0,0 1 0,0 0 0,0 0 0,1 0 0,0 0 0,1 1 0,-1-1 0,1 1 1,0 0-1,1 0 0,0 0 0,-2 10 0,4-15 5,0 0 1,0 0-1,1 0 1,-1 0-1,1 0 1,-1 0 0,1 0-1,0-1 1,0 1-1,0 0 1,0 0-1,0-1 1,0 1-1,0 0 1,0-1-1,1 0 1,-1 1-1,1-1 1,-1 0-1,1 1 1,0-1 0,-1 0-1,1 0 1,0 0-1,2 0 1,55 22 100,-46-19-76,33 8-155,29 9-1126,-70-19 1132,0 0-1,1 1 0,-1-1 0,0 1 1,0 0-1,-1 0 0,1 1 0,-1 0 1,1-1-1,3 6 0,-7-7 118,1-1-1,-1 1 1,0 0-1,0-1 1,-1 1 0,1 0-1,0 0 1,0 0-1,-1 0 1,1-1-1,-1 1 1,0 0-1,0 0 1,1 0-1,-1 0 1,0 0-1,-1 0 1,1 0-1,0 0 1,-1 0 0,1 0-1,-1 0 1,1 0-1,-1 0 1,0-1-1,0 1 1,0 0-1,0 0 1,0-1-1,0 1 1,0-1-1,-1 1 1,1-1 0,-2 2-1,-6 5 12,1-1 1,-1 0-1,0-1 1,-16 9-1,22-13-49,1-1-579,8-8-8354</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1.887"/>
    </inkml:context>
    <inkml:brush xml:id="br0">
      <inkml:brushProperty name="width" value="0.025" units="cm"/>
      <inkml:brushProperty name="height" value="0.025" units="cm"/>
    </inkml:brush>
  </inkml:definitions>
  <inkml:trace contextRef="#ctx0" brushRef="#br0">202 1 13325,'0'0'4676,"-10"1"-4089,0 2-536,1 0 0,-1 0-1,1 1 1,-1 1 0,1-1 0,0 1-1,1 1 1,-1 0 0,1 0-1,0 0 1,1 1 0,0 1 0,-12 14-1,9-11 184,1 1 0,1 0 0,-14 25 0,20-33-157,1-1 1,-1 1 0,1 0-1,0 0 1,0 0-1,0 0 1,1 0-1,-1 7 1,1-9-57,0 0 0,0-1-1,1 1 1,-1 0 0,0 0 0,1-1 0,0 1 0,-1-1 0,1 1-1,0 0 1,0-1 0,0 0 0,0 1 0,0-1 0,0 1 0,0-1 0,0 0-1,0 0 1,1 0 0,-1 0 0,2 1 0,8 3-42,-1 0 1,1-1-1,0 0 1,1-1-1,-1-1 0,0 0 1,1 0-1,0-1 1,-1 0-1,1-1 0,-1-1 1,1 0-1,15-3 1,-25 4-168,0-1 0,-1 1 0,1-1 0,0 0 0,0 0 1,-1 1-1,1-1 0,0 0 0,-1-1 0,1 1 0,-1 0 1,1 0-1,-1-1 0,0 1 0,1-1 0,-1 1 0,0-1 1,0 1-1,0-1 0,1-3 0,3-24-6331,-5 9 108</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2.264"/>
    </inkml:context>
    <inkml:brush xml:id="br0">
      <inkml:brushProperty name="width" value="0.025" units="cm"/>
      <inkml:brushProperty name="height" value="0.025" units="cm"/>
    </inkml:brush>
  </inkml:definitions>
  <inkml:trace contextRef="#ctx0" brushRef="#br0">1 1 8456,'0'0'5797,"74"11"-3650,-15-7-482,4-2-992,2 0-481,-4 2-64,-14-1-1922,-13-2-4388,-12-1-1985</inkml:trace>
  <inkml:trace contextRef="#ctx0" brushRef="#br0" timeOffset="1">57 93 7944,'0'0'3491,"63"9"-1025,-13-9-864,2 0-738,6 0-639,-4-5-450,-5-4-4163</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9.028"/>
    </inkml:context>
    <inkml:brush xml:id="br0">
      <inkml:brushProperty name="width" value="0.025" units="cm"/>
      <inkml:brushProperty name="height" value="0.025" units="cm"/>
    </inkml:brush>
  </inkml:definitions>
  <inkml:trace contextRef="#ctx0" brushRef="#br0">99 1 19763,'0'0'352,"-61"38"64,37-13-159,10 0-193,14 2-32,0 0-64,25 1-545,13-4-544,5 0-1698,2-5-2498</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9.375"/>
    </inkml:context>
    <inkml:brush xml:id="br0">
      <inkml:brushProperty name="width" value="0.025" units="cm"/>
      <inkml:brushProperty name="height" value="0.025" units="cm"/>
    </inkml:brush>
  </inkml:definitions>
  <inkml:trace contextRef="#ctx0" brushRef="#br0">37 0 15503,'0'0'1313,"-35"68"-608,34-42-33,1-4-319,10-5 255,10-6-224,13-4-319,3-1-770,-2-4-2498,-2 2-2691</inkml:trace>
  <inkml:trace contextRef="#ctx0" brushRef="#br0" timeOffset="1">197 210 7111,'0'0'5637,"-58"48"-4196,51-35-1248,7-4-930,0-5-3011</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10.090"/>
    </inkml:context>
    <inkml:brush xml:id="br0">
      <inkml:brushProperty name="width" value="0.025" units="cm"/>
      <inkml:brushProperty name="height" value="0.025" units="cm"/>
    </inkml:brush>
  </inkml:definitions>
  <inkml:trace contextRef="#ctx0" brushRef="#br0">1 34 10890,'0'0'1249,"61"4"-3427,-23-25-5445</inkml:trace>
  <inkml:trace contextRef="#ctx0" brushRef="#br0" timeOffset="1">204 0 10794,'0'0'2274,"-76"56"321,37-27-866,12-4-1120,11-6-417,16-8-128,5-11-897,17-11-3555,8-21-8103</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14.136"/>
    </inkml:context>
    <inkml:brush xml:id="br0">
      <inkml:brushProperty name="width" value="0.025" units="cm"/>
      <inkml:brushProperty name="height" value="0.025" units="cm"/>
    </inkml:brush>
  </inkml:definitions>
  <inkml:trace contextRef="#ctx0" brushRef="#br0">281 72 6662,'0'0'6449,"7"-9"-4111,5-5-1492,22-31 3225,-43 42 631,-36 6-4423,21 3-239,0 1 0,1 1 0,0 2 0,0 0 0,1 1 0,0 1 0,1 1 0,1 1 0,-22 18 0,39-29-28,0 0 1,0 0-1,0 1 1,0-1-1,0 1 0,1 0 1,0-1-1,-1 1 1,1 0-1,1 0 0,-1 1 1,1-1-1,-1 0 1,1 1-1,1-1 0,-1 0 1,0 9-1,2-10 0,-1 0 0,1 0 0,0 0 0,0 0 0,0 0-1,0-1 1,0 1 0,1 0 0,-1-1 0,1 1 0,0-1 0,0 0-1,0 1 1,0-1 0,0 0 0,0 0 0,1 0 0,-1 0 0,1-1-1,-1 1 1,1-1 0,0 1 0,-1-1 0,1 0 0,0 0-1,0 0 1,4 0 0,16 5-319,0-2-1,1 0 1,41 0-1,-43-4-1899,0-1-1,25-4 0,-3-7-5351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0.241"/>
    </inkml:context>
    <inkml:brush xml:id="br0">
      <inkml:brushProperty name="width" value="0.025" units="cm"/>
      <inkml:brushProperty name="height" value="0.025" units="cm"/>
    </inkml:brush>
  </inkml:definitions>
  <inkml:trace contextRef="#ctx0" brushRef="#br0">8281 7 2114,'0'0'2114,"8"-2"-1473,-6 1-598,-1 1 121,1-1-1,0 0 1,0 1 0,0-1-1,0 1 1,0 0 0,0-1-1,0 1 1,0 0 0,0 0-1,0 0 1,0 1 0,0-1-1,3 1 1,-4 1-41,1-1 0,-1 1 0,0 0 0,0 0 0,0-1 0,0 1 0,0 0 0,0 0 0,0 0 0,-1 0 0,1 0 0,-1 0 0,1 0 0,-1 0 1,0 0-1,0 0 0,0 0 0,0 1 0,0-1 0,-1 2 0,1 8 36,1 0-1,0-1 1,0 1 0,1 0 0,1-1 0,0 0-1,1 1 1,0-1 0,0-1 0,1 1 0,1 0 0,0-1-1,0 0 1,1-1 0,14 17 0,7 6-94,-1 2-1,27 47 1,-46-66-53,-1 0-1,0 0 1,-1 0-1,-1 1 1,0 0-1,-1 0 1,-1 0-1,-1 0 1,1 20-1,-5 107 552,-7 0 0,-32 175-1,26-214-547,-2-7 194,-4-1 0,-5-1 0,-3-1 1,-5-1-1,-3-2 0,-5-2 0,-3-2 0,-63 91 0,33-71-144,-4-4 1,-5-3-1,-4-4 1,-4-3-1,-170 130 1,134-130-115,-4-4 1,-4-7 0,-3-5 0,-3-7 0,-220 76 0,-118 7-680,-6-22 1,-959 130-1,98-109-372,129-73 2728,1010-81-1404,-348 14-63,489-4-93,1 2 1,0 3 0,1 3-1,0 3 1,2 3 0,-118 57-1,171-73-43,1-1 1,0 1-1,0 1 0,0-1 0,1 2 0,0-1 1,0 1-1,1 0 0,-12 17 0,17-22 5,1 0 0,-1 1 0,1-1 1,-1 0-1,1 1 0,0-1 0,0 0 0,0 1 0,1-1 0,-1 1 0,1 0 1,0-1-1,0 1 0,0-1 0,0 1 0,1-1 0,-1 1 0,1-1 0,0 1 0,0-1 1,1 1-1,-1-1 0,0 0 0,1 0 0,0 0 0,0 1 0,0-2 0,0 1 0,0 0 1,1 0-1,-1-1 0,1 1 0,5 2 0,3 4 79,1-1 1,0-1-1,1 0 1,0 0-1,0-2 1,0 1-1,1-2 0,0 0 1,0 0-1,0-1 1,14 1-1,27 0 80,83-2 0,-108-3-209,47-2 259,133-24 0,76-35-2530,-141 28-3161,167-18 1,-273 48 4458,-4-1-998</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15.175"/>
    </inkml:context>
    <inkml:brush xml:id="br0">
      <inkml:brushProperty name="width" value="0.025" units="cm"/>
      <inkml:brushProperty name="height" value="0.025" units="cm"/>
    </inkml:brush>
  </inkml:definitions>
  <inkml:trace contextRef="#ctx0" brushRef="#br0">3 1 9929,'-1'41'8094,"-1"11"-4228,5 3-3827,-3-46-624,2 0 0,-1 0 0,1 1 1,0-1-1,1 0 0,0-1 0,1 1 0,0 0 0,5 8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15.663"/>
    </inkml:context>
    <inkml:brush xml:id="br0">
      <inkml:brushProperty name="width" value="0.025" units="cm"/>
      <inkml:brushProperty name="height" value="0.025" units="cm"/>
    </inkml:brush>
  </inkml:definitions>
  <inkml:trace contextRef="#ctx0" brushRef="#br0">1 35 13357,'0'0'7014,"14"-5"-6021,11-2-525,1 1 1,-1 0-1,35-1 0,-51 6-448,0 0 1,1 0-1,-1 1 0,0 0 1,0 1-1,1 0 0,-1 1 1,0-1-1,0 2 0,0-1 1,-1 1-1,1 1 1,-1 0-1,16 9 0,-22-12-6,-1 0 0,1 1 0,-1-1-1,1 1 1,-1-1 0,0 1 0,0 0-1,0-1 1,0 1 0,0 0 0,0 0 0,0-1-1,-1 1 1,1 0 0,0 0 0,-1 0-1,0 0 1,1 0 0,-1 0 0,0 0 0,-1 3-1,1-1 71,-1-1-1,0 0 1,0 0-1,-1 1 1,1-1-1,-1 0 0,0 0 1,1 0-1,-1-1 1,-1 1-1,-3 4 1,-7 5 451,0-1-1,-1 0 1,-29 17 0,34-22-381,-2 0 97,9-6-237,1 0 1,-1 1-1,1-1 1,0 1-1,-1 0 1,1-1-1,0 1 0,0 0 1,-1 0-1,1-1 1,0 1-1,0 0 1,0 0-1,0 1 0,0-1 1,0 0-1,0 0 1,1 0-1,-2 2 1,5-1-96,0 0 1,1-1 0,-1 1-1,0-1 1,1 0 0,-1 0-1,1 0 1,-1 0 0,5 0-1,0 0-60,-6 0 103,25 7-652,48 20 0,-69-26 632,-1 1-1,0-1 0,0 1 0,0 0 0,0 0 0,-1 0 0,1 1 0,-1 0 0,0 0 1,0 0-1,0 0 0,0 1 0,-1-1 0,0 1 0,0 0 0,4 7 0,-7-10 91,0 0-1,0 0 0,0 0 1,0 0-1,0 0 1,0 0-1,-1 0 0,1 0 1,-1 0-1,1 0 0,-1-1 1,1 1-1,-1 0 1,0 0-1,0 0 0,0-1 1,0 1-1,0-1 0,-1 1 1,1-1-1,0 1 1,-1-1-1,1 0 0,-1 1 1,1-1-1,-1 0 0,0 0 1,0 0-1,1 0 1,-1-1-1,0 1 0,-3 1 1,-9 3 427,0 0 0,0-1 0,-17 3 0,27-7-352,-30 7 1081,-49 3 1,72-10-1067,0 1 0,0-1 0,0-1 0,0 0 0,0-1 0,1 0 0,-1 0 0,-17-7 0,26 8-143,1 1-1,0-1 0,-1 0 1,1 0-1,-1 0 0,1 0 0,0 0 1,0 0-1,0 0 0,0 0 1,-1 0-1,1 0 0,1-1 0,-1 1 1,0 0-1,0-1 0,0 1 1,0-3-1,1 3-125,0 0 0,0 0 0,0 0 0,0-1 0,0 1 0,1 0 0,-1 0 0,0 0 0,1 0 0,-1 0 0,0 0 0,1-1 0,0 1 0,-1 0 0,1 0 0,0 0 0,-1 1 0,1-1 0,0 0 0,0 0 0,0 0 0,0 0 0,0 1 0,0-1 0,0 1 0,0-1 0,0 0 0,0 1 0,0 0 0,0-1 0,0 1 0,0 0 0,0-1 0,2 1 0,64-15-10450,-28 7 17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16.607"/>
    </inkml:context>
    <inkml:brush xml:id="br0">
      <inkml:brushProperty name="width" value="0.025" units="cm"/>
      <inkml:brushProperty name="height" value="0.025" units="cm"/>
    </inkml:brush>
  </inkml:definitions>
  <inkml:trace contextRef="#ctx0" brushRef="#br0">1 373 12748,'0'0'9497,"12"-7"-7970,20-11-1033,-1-3 1,-1 0 0,-2-2-1,44-43 1,-33 25-254,-1-2 1,50-73 0,-74 100 48,-17 38-377,0-7-20,-10 48 95,6-33 19,0 0 1,3 0 0,0 0 0,2 60-1,2-89-18,0 0-1,0 0 0,0 1 1,1-1-1,-1 0 1,0 0-1,0 0 0,1 0 1,-1 0-1,1 0 0,-1 0 1,1-1-1,-1 1 1,1 0-1,0 0 0,-1 0 1,1 0-1,0-1 0,0 1 1,0 0-1,0-1 0,-1 1 1,1 0-1,0-1 1,0 1-1,0-1 0,0 0 1,0 1-1,0-1 0,0 0 1,0 0-1,0 1 1,1-1-1,-1 0 0,0 0 1,0 0-1,0 0 0,0 0 1,1-1-1,1 1-338,-1-1 1,1 1-1,0-1 0,-1 0 0,1 0 0,-1 0 1,0 0-1,1 0 0,-1 0 0,0-1 0,1 1 1,-1-1-1,0 0 0,3-2 0,8-18-6232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16.996"/>
    </inkml:context>
    <inkml:brush xml:id="br0">
      <inkml:brushProperty name="width" value="0.025" units="cm"/>
      <inkml:brushProperty name="height" value="0.025" units="cm"/>
    </inkml:brush>
  </inkml:definitions>
  <inkml:trace contextRef="#ctx0" brushRef="#br0">1 0 18706,'0'0'8648,"25"49"-11691,-16-47-1345,5 2-3780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17.326"/>
    </inkml:context>
    <inkml:brush xml:id="br0">
      <inkml:brushProperty name="width" value="0.025" units="cm"/>
      <inkml:brushProperty name="height" value="0.025" units="cm"/>
    </inkml:brush>
  </inkml:definitions>
  <inkml:trace contextRef="#ctx0" brushRef="#br0">0 40 16816,'0'0'8264,"52"-18"-14830,-34-4-6631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45.113"/>
    </inkml:context>
    <inkml:brush xml:id="br0">
      <inkml:brushProperty name="width" value="0.025" units="cm"/>
      <inkml:brushProperty name="height" value="0.025" units="cm"/>
    </inkml:brush>
  </inkml:definitions>
  <inkml:trace contextRef="#ctx0" brushRef="#br0">1 1 3812,'0'0'-2947</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45.476"/>
    </inkml:context>
    <inkml:brush xml:id="br0">
      <inkml:brushProperty name="width" value="0.025" units="cm"/>
      <inkml:brushProperty name="height" value="0.025" units="cm"/>
    </inkml:brush>
  </inkml:definitions>
  <inkml:trace contextRef="#ctx0" brushRef="#br0">97 60 545,'0'0'3752,"11"-4"-2123,21-9 114,48-11 0,-52 11 4186,-29 8-1863,-17 4-3251,7 2-792,-1 1-1,0 0 1,1 1 0,-1 0 0,1 1 0,0 0 0,0 1-1,1 0 1,-1 1 0,1 0 0,-17 14 0,20-15 17,0 1 0,1 0 0,0 0 0,0 1 0,0 0 0,1 0 0,0 0 0,0 1 1,1-1-1,0 1 0,0 0 0,1 0 0,0 1 0,0-1 0,1 1 0,-1 11 0,2-18-32,1 1 0,0 0 1,0 0-1,0-1 0,1 1 0,-1 0 0,1 0 0,-1-1 0,1 1 0,0 0 0,0-1 0,0 1 0,1-1 0,-1 0 0,0 1 0,1-1 0,0 0 0,-1 0 0,5 4 0,-1-2 23,0 0-1,0-1 0,0 0 1,0 0-1,0-1 0,1 1 0,0-1 1,10 3-1,7 0-252,1-2 0,0 0 0,36-1 1,-56-2 121,16 0-1320,0 0-1,1-1 1,21-5-1,4-9-3848</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45.839"/>
    </inkml:context>
    <inkml:brush xml:id="br0">
      <inkml:brushProperty name="width" value="0.025" units="cm"/>
      <inkml:brushProperty name="height" value="0.025" units="cm"/>
    </inkml:brush>
  </inkml:definitions>
  <inkml:trace contextRef="#ctx0" brushRef="#br0">125 1 12107,'0'0'2691,"-44"69"-1218,24-29-320,-1 6-31,-1 3-258,10-3-319,6-3-417,6-7-96,0-5 0,6-9-673,6-11-832,3-7-1538,-5-4-2370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46.170"/>
    </inkml:context>
    <inkml:brush xml:id="br0">
      <inkml:brushProperty name="width" value="0.025" units="cm"/>
      <inkml:brushProperty name="height" value="0.025" units="cm"/>
    </inkml:brush>
  </inkml:definitions>
  <inkml:trace contextRef="#ctx0" brushRef="#br0">3 100 10954,'0'0'6038,"-1"-9"-3748,1 8-2224,-1-1 0,1 0 0,0 0 0,0 0 0,0 0 0,0 0 0,0 0 0,0 0 1,0 0-1,1 0 0,-1 0 0,1 0 0,-1 0 0,1 1 0,0-1 0,0 0 0,0 0 0,0 1 0,0-1 0,0 1 0,0-1 0,0 1 0,3-3 0,2 0 51,0 1 0,0 0 0,0 1 0,0-1 0,0 1 0,1 0 0,-1 0-1,9 0 1,38-7 189,0 2-1,1 3 0,0 2 1,74 6-1,-121-3-308,1 0 0,-1 0 1,0 1-1,0 0 0,0 0 0,0 0 0,0 1 0,0 0 0,9 7 0,-14-9 6,0 1-1,0-1 0,0 1 0,0 0 1,0 0-1,-1 0 0,1-1 0,-1 2 1,1-1-1,-1 0 0,0 0 0,0 0 0,0 1 1,0-1-1,0 0 0,-1 1 0,1-1 1,-1 1-1,1-1 0,-1 1 0,0-1 1,0 1-1,0-1 0,0 1 0,0-1 1,-1 1-1,1-1 0,-1 0 0,0 1 0,0-1 1,-1 4-1,-3 2 105,1-1 1,-2 1-1,1-1 1,-1 0-1,0 0 0,0-1 1,-1 0-1,0 0 1,0 0-1,-1-1 0,1 0 1,-16 7-1,11-5 94,1 0-1,0 0 1,0 1 0,0 1-1,-11 12 1,21-20-241,0 0 0,0 0 0,0 0 0,0 1 0,1-1 0,-1 0 0,0 1 0,1-1 1,-1 0-1,1 1 0,-1-1 0,1 1 0,0-1 0,0 1 0,0-1 0,-1 1 0,1-1 0,1 1 1,-1-1-1,0 0 0,0 1 0,0-1 0,1 1 0,-1-1 0,1 1 0,-1-1 0,1 0 0,0 1 1,-1-1-1,1 0 0,0 0 0,0 1 0,0-1 0,0 0 0,0 0 0,0 0 0,0 0 0,0 0 1,1 0-1,0 0 0,9 6-715,-1 0 0,1-1 0,0 0 0,12 4 0,-4-2-166,-14-5 860,1 0 0,-1 0 0,0 1 1,-1-1-1,1 1 0,-1 0 0,1 1 0,-1-1 0,6 9 0,-9-11 125,0-1 0,0 1 0,-1 0 1,1-1-1,0 1 0,-1 0 0,1-1 1,-1 1-1,1 0 0,-1 0 0,0 0 1,0-1-1,0 1 0,0 0 0,0 0 1,0 0-1,0-1 0,-1 1 0,1 0 1,-1 0-1,1-1 0,-1 1 0,0 0 0,0-1 1,1 1-1,-1 0 0,0-1 0,-1 1 1,1-1-1,0 0 0,0 1 0,-1-1 1,1 0-1,0 0 0,-4 2 0,-6 4 490,0 0 0,-1-1-1,1 0 1,-2 0 0,1-2-1,0 0 1,-1 0-1,0-1 1,-18 2 0,-12 0 844,-65-1 1,103-4-1346,0-1 1,-1 0-1,1 0 1,0 0-1,-1-1 1,1 1-1,0-1 1,-6-4-1,9 6-134,1-1 1,0 1-1,-1-1 0,1 0 0,0 0 0,0 1 1,0-1-1,0 0 0,-1 0 0,1 0 0,0 0 0,1 0 1,-1 0-1,0-1 0,0 1 0,0 0 0,1 0 1,-1-1-1,1 1 0,-1 0 0,1-1 0,-1 1 1,1 0-1,0-1 0,0 1 0,-1-1 0,1 1 1,0-1-1,0 1 0,1 0 0,-1-1 0,0 1 0,0-1 1,1 1-1,-1 0 0,1-1 0,0 0 0,1 0-427,0 0 0,0 0 0,1 0 0,-1 1 0,0-1-1,1 1 1,0 0 0,-1 0 0,1 0 0,0 0 0,-1 0 0,1 0-1,0 1 1,0 0 0,0-1 0,3 1 0,6-2-1594,26-5-3728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46.561"/>
    </inkml:context>
    <inkml:brush xml:id="br0">
      <inkml:brushProperty name="width" value="0.025" units="cm"/>
      <inkml:brushProperty name="height" value="0.025" units="cm"/>
    </inkml:brush>
  </inkml:definitions>
  <inkml:trace contextRef="#ctx0" brushRef="#br0">1 57 11179,'0'0'8322,"0"-8"-6421,0 6-1817,0 1 0,0-1 0,0 0 0,0 0 0,0 0 0,0 1 0,1-1 0,-1 0 0,0 0 0,1 1 0,0-1 0,-1 1 0,1-1 0,0 0 0,0 1 0,0-1 0,0 1 0,0-1 0,2-1 0,1 1 39,-1 0 0,1 1 1,0-1-1,0 1 0,-1 0 1,1 0-1,0 0 1,0 1-1,0-1 0,0 1 1,4 0-1,11-1 129,-1 1-1,1 1 1,0 0-1,29 7 1,-44-7-250,0 0-1,0 0 1,0 1 0,0-1-1,0 1 1,0 0 0,0 1-1,0-1 1,-1 1 0,1-1-1,4 6 1,-7-6-6,1 0 1,-1 0-1,1 0 0,-1 1 1,0-1-1,0 0 0,0 1 1,0-1-1,-1 1 0,1-1 1,-1 1-1,1 0 0,-1-1 1,0 1-1,0 0 0,0-1 1,0 1-1,0-1 0,-1 1 1,-1 4-1,0 0 16,0-1 0,-1-1 0,1 1 0,-1 0 0,-1 0 0,1-1 0,-1 0 0,0 0 0,0 0 0,0 0 0,-6 4 0,-64 48 279,20-17 176,53-39-448,-1 1-1,0-1 0,0 0 1,1 1-1,-1-1 1,1 1-1,0 0 0,-1-1 1,1 1-1,0 0 0,0 0 1,0 0-1,0 0 1,0 0-1,0 0 0,1 0 1,-1 0-1,0 3 1,2-4-16,0 0 0,0 1 0,0-1 0,0 0 1,0 0-1,0 1 0,0-1 0,0 0 0,0 0 1,1 0-1,-1-1 0,0 1 0,1 0 0,-1 0 0,0-1 1,1 1-1,-1-1 0,1 1 0,-1-1 0,1 0 1,0 1-1,-1-1 0,1 0 0,-1 0 0,4 0 1,110 8-2025,3-12-8706,-63-2 2046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0.587"/>
    </inkml:context>
    <inkml:brush xml:id="br0">
      <inkml:brushProperty name="width" value="0.025" units="cm"/>
      <inkml:brushProperty name="height" value="0.025" units="cm"/>
    </inkml:brush>
  </inkml:definitions>
  <inkml:trace contextRef="#ctx0" brushRef="#br0">34 68 14830,'0'0'2285,"-6"-8"-1458,-18-28-496,24 36-324,0-1-1,-1 1 0,1-1 1,0 1-1,-1-1 0,1 1 1,0-1-1,0 1 0,-1-1 1,1 1-1,0-1 0,0 1 0,0-1 1,0 0-1,0 1 0,0-1 1,0 1-1,0-1 0,0 0 1,0 1-1,0-1 0,0 1 1,0-1-1,1 1 0,-1-1 1,0 0-1,0 1 0,1-1 1,-1 1-1,0-1 0,1 1 1,-1 0-1,0-1 0,1 1 1,-1-1-1,1 1 0,-1-1 1,1 1-1,-1 0 0,1-1 1,-1 1-1,1 0 0,-1 0 1,1-1-1,-1 1 0,1 0 1,-1 0-1,1 0 0,0 0 0,-1 0 1,1 0-1,0 0 0,34-2 308,-31 2-221,27 3 110,-1 0 0,1 2 0,-1 1-1,32 12 1,3-1-144,-43-12-23,-14-4-35,0 1-1,0 0 1,0 0 0,0 1 0,0 0-1,0 0 1,7 5 0,-13-6 5,0 0 0,0-1 1,-1 1-1,1 0 0,-1 0 1,1 0-1,-1 0 0,0 0 0,1 0 1,-1 0-1,0 0 0,-1 1 0,1-1 1,0 0-1,-1 1 0,1-1 0,-1 1 1,1-1-1,-1 0 0,0 1 1,0-1-1,-1 1 0,1-1 0,0 0 1,-1 1-1,1-1 0,-1 0 0,0 1 1,-2 3-1,-8 22 116,-2-1 0,-1-1 0,-1 0 1,-19 25-1,15-22-123,0 0 0,-19 44 0,36-69-388,1 0 0,-1-1 0,1 1 0,0 0 0,0 0-1,0 0 1,1 0 0,-1 0 0,1 6 0,2-3-5243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46.891"/>
    </inkml:context>
    <inkml:brush xml:id="br0">
      <inkml:brushProperty name="width" value="0.025" units="cm"/>
      <inkml:brushProperty name="height" value="0.025" units="cm"/>
    </inkml:brush>
  </inkml:definitions>
  <inkml:trace contextRef="#ctx0" brushRef="#br0">1 1 19699,'0'0'7110,"57"39"-7942,-33-27-3140,1-2-4708</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47.221"/>
    </inkml:context>
    <inkml:brush xml:id="br0">
      <inkml:brushProperty name="width" value="0.025" units="cm"/>
      <inkml:brushProperty name="height" value="0.025" units="cm"/>
    </inkml:brush>
  </inkml:definitions>
  <inkml:trace contextRef="#ctx0" brushRef="#br0">1 24 15663,'0'0'4740,"63"-24"-14797</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45.942"/>
    </inkml:context>
    <inkml:brush xml:id="br0">
      <inkml:brushProperty name="width" value="0.025" units="cm"/>
      <inkml:brushProperty name="height" value="0.025" units="cm"/>
    </inkml:brush>
  </inkml:definitions>
  <inkml:trace contextRef="#ctx0" brushRef="#br0">533 9 6694,'0'0'6454,"-9"-2"-5002,0 0-1345,1 1-1,-1-1 0,0 1 1,0 1-1,1 0 0,-1 0 0,0 1 1,0 0-1,1 0 0,-17 6 1,-34 17 647,1 3 1,1 2 0,1 3 0,-87 66 0,139-95-742,1-1 0,0 1 0,-1 0 0,1 0 0,0 1 0,1-1 1,-1 1-1,1-1 0,-1 1 0,1 0 0,0 0 0,-2 6 0,4-9-8,-1 0 0,1 0-1,0 1 1,0-1 0,0 0 0,0 0-1,0 0 1,0 0 0,1 0 0,-1 0-1,0 1 1,1-1 0,-1 0 0,0 0-1,1 0 1,-1 0 0,1 0 0,0 0-1,0 1 1,1 0 7,0-1 0,0 1 1,0 0-1,0-1 0,0 0 0,0 1 0,1-1 0,-1 0 0,0 0 1,1 0-1,4 0 0,114 21 262,-92-19-514,-1 2 1,1 0-1,-1 2 1,32 13-1,-38-12-2536,-2-4-2268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46.335"/>
    </inkml:context>
    <inkml:brush xml:id="br0">
      <inkml:brushProperty name="width" value="0.025" units="cm"/>
      <inkml:brushProperty name="height" value="0.025" units="cm"/>
    </inkml:brush>
  </inkml:definitions>
  <inkml:trace contextRef="#ctx0" brushRef="#br0">1 0 9257,'0'0'9043,"2"8"-8515,3 25-85,4 62 0,-7-55-467,10 52 0,-9-78-651,1 0 1,0 0-1,1 0 0,7 14 1,-9-21-2914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46.810"/>
    </inkml:context>
    <inkml:brush xml:id="br0">
      <inkml:brushProperty name="width" value="0.025" units="cm"/>
      <inkml:brushProperty name="height" value="0.025" units="cm"/>
    </inkml:brush>
  </inkml:definitions>
  <inkml:trace contextRef="#ctx0" brushRef="#br0">0 82 9385,'0'0'1521,"4"-9"652,-3 6-2000,0-1 1,1 0-1,-1 1 1,1 0-1,0-1 0,0 1 1,0 0-1,0 0 1,1 0-1,-1 0 0,1 0 1,0 1-1,0-1 1,0 1-1,0 0 0,0 0 1,0 0-1,1 0 1,-1 0-1,1 1 0,-1-1 1,1 1-1,-1 0 1,1 0-1,0 1 0,6-1 1,29-4 109,0 2 0,0 2 0,0 1 0,0 2-1,0 2 1,60 14 0,-96-17-301,0-1 0,0 1 0,0 0 0,0 0 0,-1 0 0,1 1 0,0-1 0,-1 1-1,1-1 1,-1 1 0,1 0 0,-1 0 0,0 0 0,0 0 0,4 5 0,-6-6 11,1 0 1,-1-1-1,0 1 1,1 0-1,-1 0 1,0 0-1,0 0 1,0 0-1,0 0 1,0-1-1,0 1 1,0 0-1,0 0 1,0 0-1,0 0 1,0 0-1,-1 0 1,1-1-1,0 1 1,-1 0-1,0 1 0,0 0 19,-1 0 0,1 0 0,-1 0-1,0 0 1,0 0 0,0-1-1,0 1 1,0-1 0,0 1-1,-4 1 1,-50 23 214,43-21-217,0 0 0,0 2 0,1-1 0,0 1 0,0 1-1,-16 14 1,27-22-8,0 1-1,0 0 1,0 0-1,1 0 1,-1 0-1,0 0 1,0 0-1,1 0 1,-1 0-1,0 0 1,1 0-1,-1 0 1,1 0-1,-1 0 1,1 1-1,0-1 1,0 0-1,-1 0 1,1 0-1,0 1 1,0-1-1,0 0 0,0 0 1,1 1-1,-1-1 1,0 0-1,0 0 1,1 0-1,-1 1 1,1-1-1,-1 0 1,1 0-1,-1 0 1,1 0-1,0 0 1,-1 0-1,1 0 1,0 0-1,0 0 1,0 0-1,0-1 1,-1 1-1,1 0 1,1 0-1,-1-1 1,0 1-1,0-1 1,2 1-1,7 5 22,1-1 0,0 0 0,0-1 0,11 2 0,-13-3-28,29 8 5,-24-8-131,1 0 1,-1 2 0,0 0 0,0 0-1,0 1 1,-1 1 0,25 16 0,-37-22 145,0 0 1,0 0-1,0 0 0,0 0 1,-1 0-1,1 0 0,0 0 1,-1 0-1,1 0 0,-1 0 1,1 0-1,-1 0 1,1 0-1,-1 1 0,0-1 1,0 0-1,1 0 0,-1 1 1,0-1-1,0 0 0,0 0 1,0 0-1,-1 1 1,1-1-1,0 0 0,0 0 1,-1 0-1,1 1 0,-1-1 1,1 0-1,-1 0 1,1 0-1,-1 0 0,0 0 1,1 0-1,-1 0 0,0 0 1,0 0-1,0 0 0,0-1 1,0 1-1,0 0 1,-2 1-1,-4 3 339,0 0 0,0-1 0,-1 0 0,-14 6 0,-23 7 136,-1-3-1,0-2 1,0-2 0,-2-1 0,1-3 0,-81 0 0,128-6-568,-1 0 0,0 0 0,1 1 0,-1-1 1,0 0-1,1 0 0,-1 0 0,0 0 1,1 0-1,-1 0 0,0 0 0,1-1 0,-1 1 1,1 0-1,-1 0 0,0 0 0,1-1 1,-1 1-1,1 0 0,-1-1 0,1 1 0,-1 0 1,1-1-1,-1 1 0,1-1 0,-1 1 0,1-1 1,-1 1-1,1-1 0,0 1 0,-1-1 1,1 1-1,0-1 0,-1 1 0,1-1 0,0 0 1,0 1-1,0-1 0,-1 0 0,1 1 1,0-1-1,0-1 0,1 0-424,0 0 0,-1-1 0,1 1 0,0-1 0,1 1 0,-1 0 0,0 0 0,1 0 0,-1 0 0,4-3 0,21-22-5652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47.276"/>
    </inkml:context>
    <inkml:brush xml:id="br0">
      <inkml:brushProperty name="width" value="0.025" units="cm"/>
      <inkml:brushProperty name="height" value="0.025" units="cm"/>
    </inkml:brush>
  </inkml:definitions>
  <inkml:trace contextRef="#ctx0" brushRef="#br0">1 144 12396,'6'-9'2156,"2"-2"-1691,0 0 0,0 1 0,1 0 0,0 0-1,1 1 1,0 0 0,0 1 0,1 0 0,0 1-1,1 0 1,-1 1 0,1 0 0,1 1 0,17-6-1,-22 9-429,1 0-1,0 1 0,0 0 0,0 1 0,0 0 1,0 0-1,0 1 0,13 2 0,-20-2-34,1 0 0,-1 0 0,0 0 0,1 0 0,-1 0 0,0 0 0,0 0 1,0 1-1,0-1 0,0 1 0,0 0 0,0 0 0,0-1 0,-1 1 0,1 0 0,-1 0 0,1 1 0,-1-1 0,0 0 0,0 0 0,0 1 0,0-1 0,0 1 0,0-1 1,-1 1-1,1-1 0,-1 1 0,0-1 0,0 1 0,0-1 0,0 1 0,-1 4 0,1-3 58,-1-1 0,1 1 0,-1 0 0,0 0-1,0-1 1,-1 1 0,1-1 0,-1 1 0,0-1 0,0 1 0,0-1 0,0 0 0,0 0 0,-1 0 0,0 0-1,1-1 1,-6 5 0,-4 2 415,-1-1-1,0 0 0,-19 7 0,20-9-220,0 0 1,1 0-1,-20 15 0,31-21-258,0 0 0,0 0 1,-1 0-1,1 0 0,0 0 1,0 0-1,0 0 1,0 1-1,-1-1 0,1 0 1,0 0-1,0 0 0,0 0 1,0 1-1,0-1 0,0 0 1,-1 0-1,1 0 0,0 1 1,0-1-1,0 0 0,0 0 1,0 0-1,0 1 1,0-1-1,0 0 0,0 0 1,0 0-1,0 1 0,0-1 1,0 0-1,0 0 0,0 1 1,0-1-1,0 0 0,0 0 1,1 0-1,-1 1 0,0-1 1,0 0-1,0 0 0,0 0 1,0 0-1,1 1 1,12 4-614,28-2-845,-31-2 1105,9 1-183,56 8-735,-70-9 1212,0 0 0,0 1 0,-1-1 0,1 1 0,0 0 0,-1 0 0,1 0 0,-1 1 0,0 0 0,0 0 0,0 0 0,4 5 0,-7-7 88,0 0 1,0 1-1,0-1 0,0 0 1,0 1-1,0-1 0,-1 1 1,1 0-1,-1-1 1,1 1-1,-1-1 0,0 1 1,1 0-1,-1-1 0,0 1 1,0 0-1,0-1 0,0 1 1,-1-1-1,1 1 0,0 0 1,-1-1-1,1 1 0,-1-1 1,1 1-1,-1 0 1,0-1-1,0 0 0,1 1 1,-1-1-1,0 0 0,0 1 1,-1-1-1,1 0 0,0 0 1,-2 2-1,-6 4 557,0 0 0,0 0 1,-1-1-1,-11 6 0,14-8-283,-26 12 584,1 0 0,-38 10 0,69-25-1714,4-2-3,1 1-1,-1-1 1,1 0-1,-1 0 1,0 0-1,1 0 1,-1-1-1,0 1 1,0-1-1,3-2 1,5-3-2444,27-13-9788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47.621"/>
    </inkml:context>
    <inkml:brush xml:id="br0">
      <inkml:brushProperty name="width" value="0.025" units="cm"/>
      <inkml:brushProperty name="height" value="0.025" units="cm"/>
    </inkml:brush>
  </inkml:definitions>
  <inkml:trace contextRef="#ctx0" brushRef="#br0">116 0 18065,'0'0'288,"-58"9"897,39 4-95,-1 0 127,14 0-737,6-1-512,15-3-256,14 0-961,-1-3-1730,7-4-3844</inkml:trace>
  <inkml:trace contextRef="#ctx0" brushRef="#br0" timeOffset="1">53 254 15150,'0'0'4164,"-49"29"-2338,46-24 160,3-2-449,5-1-1184,13 2-257,9-4-513,-2 0-2978,8-17-6502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54.126"/>
    </inkml:context>
    <inkml:brush xml:id="br0">
      <inkml:brushProperty name="width" value="0.025" units="cm"/>
      <inkml:brushProperty name="height" value="0.025" units="cm"/>
    </inkml:brush>
  </inkml:definitions>
  <inkml:trace contextRef="#ctx0" brushRef="#br0">269 144 6598,'0'0'2370,"1"-11"-336,0 6-1901,0-3 430,-1 0-1,1 0 1,-1 0-1,-1 1 1,1-1-1,-4-13 1,3 18-420,0 1 0,0-1 0,0 1 0,0 0 0,-1-1 0,1 1 0,0 0 0,-1 0 0,0 0 1,0 0-1,0 0 0,1 0 0,-2 1 0,1-1 0,0 1 0,0-1 0,0 1 0,-1 0 1,1 0-1,-1 0 0,1 0 0,-1 0 0,1 0 0,-1 1 0,1-1 0,-1 1 0,-4 0 0,4-1-93,0 1-1,1 0 0,-1 0 1,0 0-1,0 0 0,0 0 1,1 1-1,-1-1 1,0 1-1,0 0 0,1 0 1,-1 0-1,0 0 0,1 0 1,0 1-1,-1-1 0,1 1 1,0-1-1,-1 1 0,1 0 1,0 0-1,0 0 0,0 0 1,1 1-1,-1-1 0,0 0 1,1 1-1,0-1 0,-1 1 1,1-1-1,0 1 0,0 0 1,1-1-1,-1 1 1,0 0-1,1 0 0,0 4 1,-1 0-47,1 0 1,0 0-1,0 0 1,1 0-1,0-1 1,0 1 0,1 0-1,0-1 1,0 1-1,0-1 1,1 1 0,0-1-1,0 0 1,1 0-1,4 5 1,27 26 75,-20-22-80,0 1 0,21 28 0,-33-40-2,-1 0-1,1 0 0,-1 0 0,0 0 1,0 0-1,0 0 0,-1 1 0,0-1 1,0 0-1,0 1 0,0-1 0,0 1 1,-1-1-1,0 1 0,0 0 0,0-1 1,-1 1-1,0 4 0,-1-6 14,0 1-1,0-1 0,0 0 1,0 0-1,0 0 0,0 0 1,-1 0-1,1 0 0,-1 0 1,0-1-1,0 0 1,0 1-1,0-1 0,-1 0 1,1-1-1,0 1 0,-1 0 1,1-1-1,-1 0 0,0 0 1,1 0-1,-5 0 1,-9 3 24,1-2 0,-1 0 0,-25 0 1,34-2-29,1 0 1,-1-1-1,1 0 1,-1 0 0,1-1-1,0 0 1,-1 0-1,1-1 1,0 0-1,0 0 1,-9-6 0,14 7-16,0 1 0,0-1 0,0 0 0,0 0 0,0 0 0,0 0 1,1 0-1,-1-1 0,1 1 0,-1 0 0,1-1 0,0 1 0,0-1 0,0 1 1,1-1-1,-1 0 0,0 1 0,1-1 0,0 0 0,-1 1 0,1-1 1,0 0-1,1 0 0,-1 1 0,0-1 0,1 0 0,0 1 0,-1-1 0,1 1 1,0-1-1,0 1 0,1-1 0,-1 1 0,0-1 0,4-2 0,2-6-31,0 1 1,1 0-1,0 0 0,1 1 0,0 0 0,1 0 0,19-12 0,85-47 18,-73 45 80,-28 16-12,3-1-41,-1-1 0,25-19 0,-38 26 20,0 1-1,0 0 1,0-1-1,0 1 0,0-1 1,-1 0-1,1 0 1,-1 1-1,1-1 0,-1 0 1,0 0-1,0 0 1,1-1-1,-2 1 0,1 0 1,0 0-1,0-1 1,-1 1-1,1 0 0,-1-1 1,0 1-1,1 0 1,-1-1-1,0 1 0,-1-1 1,1 1-1,0 0 1,-2-5-1,0 4-1,-1 0 0,0 0 0,1 1 0,-1-1 0,0 1 0,0-1 0,0 1 0,-1 0 0,1 0 0,-1 1 0,1-1 0,-1 1 0,1 0 0,-1-1 0,0 2 0,1-1-1,-1 0 1,0 1 0,-4 0 0,-8-2-41,-1 1-1,0 1 0,-16 2 0,32-2-27,-1 0 0,1 0 0,0 0-1,0 0 1,0 0 0,-1 1-1,1-1 1,0 1 0,0-1-1,0 1 1,0-1 0,0 1-1,0 0 1,0-1 0,0 1-1,0 0 1,0 0 0,0 0-1,0 0 1,1 0 0,-1 0 0,0 0-1,0 0 1,1 0 0,-1 0-1,1 0 1,-1 0 0,1 0-1,0 0 1,-1 1 0,1-1-1,0 2 1,0-2-192,0 1-1,0 0 1,0-1 0,0 1-1,1-1 1,-1 1-1,0 0 1,1-1 0,0 1-1,-1-1 1,1 1 0,0-1-1,0 1 1,0-1-1,0 0 1,0 1 0,0-1-1,0 0 1,0 0-1,0 0 1,1 0 0,-1 0-1,2 1 1,22 9-3921,5-4-1307</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54.550"/>
    </inkml:context>
    <inkml:brush xml:id="br0">
      <inkml:brushProperty name="width" value="0.025" units="cm"/>
      <inkml:brushProperty name="height" value="0.025" units="cm"/>
    </inkml:brush>
  </inkml:definitions>
  <inkml:trace contextRef="#ctx0" brushRef="#br0">37 305 8456,'0'0'3961,"-8"7"-1665,-13 12-1323,13-10-24,16-13 2131,29-21-1774,40-34 1,-34 19-1198,0-1-1,-3-2 1,61-84 0,-121 192-360,17-54 260,-4 7-6,0 1 0,2 0 0,0 0-1,2 1 1,0-1 0,1 1 0,0 30 0,2-48-83,1 0 1,-1 0-1,0 1 0,1-1 1,-1 0-1,1 0 0,0 0 1,0 0-1,-1 0 0,1-1 0,1 1 1,-1 0-1,0 0 0,0 0 1,1-1-1,-1 1 0,1-1 1,-1 1-1,3 0 0,26 8-4097,-2-9-1193</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54.909"/>
    </inkml:context>
    <inkml:brush xml:id="br0">
      <inkml:brushProperty name="width" value="0.025" units="cm"/>
      <inkml:brushProperty name="height" value="0.025" units="cm"/>
    </inkml:brush>
  </inkml:definitions>
  <inkml:trace contextRef="#ctx0" brushRef="#br0">150 27 10186,'-12'10'1313,"4"-4"-1027,-13 12 1713,-34 35 1,49-46-1682,0-1 1,1 1-1,0 0 0,0 0 0,1 0 0,0 1 1,0 0-1,1-1 0,0 1 0,0 1 0,-2 13 1,5-20-295,0-1 1,0 1 0,0 0-1,0-1 1,0 1 0,1 0-1,-1-1 1,1 1 0,-1-1-1,1 1 1,-1 0 0,1-1-1,0 1 1,0-1 0,0 0-1,0 1 1,0-1 0,0 0-1,0 0 1,0 1 0,0-1-1,1 0 1,-1 0 0,1 0 0,-1 0-1,0-1 1,1 1 0,-1 0-1,1-1 1,0 1 0,-1-1-1,1 1 1,-1-1 0,1 0-1,3 1 1,7 0 133,1 1-1,0-2 1,22-1 0,-20 0-119,-5 1-12,0-1-1,0 0 0,-1-1 0,1 0 1,-1-1-1,0 0 0,0 0 0,0-1 1,0 0-1,0-1 0,-1 0 0,0 0 1,0-1-1,12-9 0,-15 10 57,-1 0 0,1 0 0,-1 0 0,0-1 0,0 1 0,0-1 0,-1 0 0,0 0 0,0 0 1,-1 0-1,1-1 0,-1 1 0,-1-1 0,1 1 0,-1-1 0,0 0 0,-1 1 0,0-1 0,0 0 0,0 0 0,-2-10 0,1 15-73,0-1 1,0 0-1,0 1 1,0-1-1,0 1 0,-1 0 1,1-1-1,-1 1 0,0 0 1,1 0-1,-1 0 1,0 0-1,0 0 0,-1 0 1,1 0-1,0 1 0,0-1 1,-1 1-1,1-1 1,-1 1-1,1 0 0,-1 0 1,0 1-1,-3-2 0,-6-1-60,0 1-1,0 1 0,0 0 0,-14 0 0,25 1-23,0 0-1,0 0 1,1 0-1,-1 0 1,0 0-1,0 0 1,1 0-1,-1 1 0,0-1 1,1 0-1,-1 0 1,0 1-1,1-1 1,-1 0-1,0 1 1,1-1-1,-1 1 0,1-1 1,-1 1-1,0-1 1,1 1-1,-1-1 1,1 1-1,0-1 1,-1 1-1,1 0 0,-1-1 1,1 1-1,0 0 1,0-1-1,-1 1 1,1 0-1,0-1 1,0 1-1,0 0 1,0 0-1,0 1 0,0-1-253,0 0-1,0 0 0,0 0 1,1 0-1,-1 0 0,0 0 1,1 0-1,-1 0 0,1 0 0,-1 0 1,1 0-1,0 0 0,-1-1 1,1 1-1,0 0 0,-1 0 1,3 1-1,13 8-5949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1.794"/>
    </inkml:context>
    <inkml:brush xml:id="br0">
      <inkml:brushProperty name="width" value="0.025" units="cm"/>
      <inkml:brushProperty name="height" value="0.025" units="cm"/>
    </inkml:brush>
  </inkml:definitions>
  <inkml:trace contextRef="#ctx0" brushRef="#br0">219 99 1634,'0'0'3096,"9"-9"336,3-2-2344,-7 7-546,1-1-1,-1 0 1,0 0 0,-1 0-1,1-1 1,5-9 0,-9 14-434,0 0 1,-1 0 0,1 0 0,0 0 0,0 0 0,-1 0-1,1 0 1,0-1 0,-1 1 0,1 0 0,-1-1-1,0 1 1,1 0 0,-1-1 0,0 1 0,0 0 0,0-1-1,0 1 1,0 0 0,0-1 0,-1-1 0,1 2 54,-1 1 0,0-1 1,0 1-1,1-1 0,-1 1 1,0 0-1,0-1 0,0 1 1,0 0-1,0 0 1,1 0-1,-1-1 0,0 1 1,0 0-1,0 0 0,0 0 1,0 0-1,0 0 0,0 1 1,0-1-1,1 0 0,-3 1 1,-6 1 668,1 1-1,-1 0 1,1 1 0,-1 0-1,-8 6 1,-2 4-842,1 2 0,0 0 0,1 2 0,0-1 1,2 2-1,0 0 0,1 1 0,1 0 0,1 1 0,1 1 0,1 0 1,-8 24-1,16-38 20,0-1 0,0 1 0,0 0 0,1 0 0,0 0 0,1-1 0,1 17 0,-1-21-6,1-1 0,-1 1-1,1-1 1,-1 1 0,1-1 0,0 0 0,0 1 0,0-1 0,0 0-1,1 1 1,-1-1 0,1 0 0,-1 0 0,1 0 0,0-1 0,-1 1 0,1 0-1,0 0 1,0-1 0,0 1 0,1-1 0,-1 0 0,0 0 0,0 0 0,1 0-1,-1 0 1,1 0 0,2 0 0,4 0 60,1 0 1,-1-1-1,0 0 1,1 0-1,-1-1 1,0 0-1,0-1 1,0 0-1,0-1 0,0 0 1,0 0-1,0 0 1,-1-1-1,0-1 1,0 0-1,0 0 1,0 0-1,-1-1 1,0 0-1,0 0 1,0-1-1,-1 0 0,0 0 1,-1 0-1,1-1 1,5-12-1,-9 18 8,-1 0-1,0 0 0,0 0 1,0 0-1,0 0 1,0 0-1,0 0 0,0 0 1,-1 0-1,1-1 1,-1 1-1,0 0 0,0 0 1,0-1-1,0 1 1,0 0-1,0-1 0,0 1 1,-1 0-1,1 0 1,-1 0-1,-1-4 0,1 5-31,0 0-1,-1-1 0,1 1 1,-1 0-1,1 0 0,-1 0 1,1 0-1,-1 0 0,0 1 1,1-1-1,-1 0 0,0 1 1,1-1-1,-1 1 0,0-1 1,0 1-1,0 0 0,0 0 1,1 0-1,-1 0 0,-3 1 1,1-1-35,-1 0 1,1 1 0,-1 0 0,1 0 0,-1 0 0,1 1 0,0-1 0,0 1 0,0 0 0,-1 0-1,2 1 1,-1-1 0,0 1 0,0 0 0,1 0 0,0 0 0,-1 0 0,1 0 0,1 1 0,-1 0-1,-3 4 1,6-8-8,0 0 0,0 1-1,0-1 1,0 0 0,0 0 0,0 0-1,0 0 1,0 0 0,0 0-1,0 1 1,0-1 0,0 0-1,0 0 1,0 0 0,0 0-1,0 0 1,0 1 0,0-1-1,0 0 1,0 0 0,0 0-1,0 0 1,0 0 0,0 0-1,0 1 1,0-1 0,0 0-1,0 0 1,0 0 0,0 0 0,0 0-1,0 0 1,0 0 0,1 1-1,-1-1 1,0 0 0,0 0-1,0 0 1,0 0 0,0 0-1,0 0 1,1 0 0,-1 0-1,0 0 1,0 0 0,0 0-1,0 0 1,0 0 0,0 0-1,1 0 1,-1 0 0,0 0 0,0 0-1,0 0 1,0 0 0,13-3-44,11-10 45,19-18 41,-30 20-145,1 0 0,0 1 1,0 1-1,1 0 1,0 1-1,1 1 0,0 0 1,21-6-1,-36 13 90,0 0-1,0 0 1,0 0 0,0 0-1,0 0 1,0 0-1,0 0 1,0 0 0,-1 0-1,1 0 1,0 0-1,0 1 1,0-1 0,0 0-1,0 1 1,0-1 0,-1 1-1,1-1 1,0 1-1,0-1 1,-1 1 0,1-1-1,0 1 1,-1 0-1,1-1 1,-1 1 0,1 0-1,-1 0 1,2 1 0,-1 1 0,0 0 1,0 0-1,0 0 1,0 0 0,-1 1-1,1-1 1,-1 0 0,0 6-1,0 4 32,-2 0 0,1 0 0,-6 19 0,3-17-36,1-6-1,1 1 0,-1-1 1,2 0-1,-2 13 0,17-28-2617,-7-2 821,0 0 0,-1-1-1,10-17 1,-13 22 1010,20-35-7960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55.658"/>
    </inkml:context>
    <inkml:brush xml:id="br0">
      <inkml:brushProperty name="width" value="0.025" units="cm"/>
      <inkml:brushProperty name="height" value="0.025" units="cm"/>
    </inkml:brush>
  </inkml:definitions>
  <inkml:trace contextRef="#ctx0" brushRef="#br0">118 98 1217,'0'0'4111,"5"3"-3460,-3-2-576,-1 0 1,1 0-1,0 0 0,-1 0 0,1 0 1,0-1-1,0 1 0,-1-1 0,1 1 1,0-1-1,0 1 0,0-1 0,0 0 1,-1 0-1,1 0 0,0 0 0,0-1 1,0 1-1,0 0 0,-1-1 1,5 0-1,40-31 1315,-46 32-1388,6-5 307,29-24-693,-34 28 563,0 0 0,0 0 0,0 0-1,0 0 1,0 0 0,0 0 0,0 0 0,-1-1 0,1 1 0,0 0-1,-1 0 1,1-1 0,-1 1 0,1 0 0,-1-1 0,0 1 0,0 0-1,1-1 1,-1 1 0,0-1 0,0 1 0,0 0 0,0-1-1,-1 1 1,0-3 0,-15-1 3188,-14 9-2575,19 0-638,1 0-1,0 2 1,0-1 0,0 1 0,0 0 0,1 1-1,1 0 1,-11 11 0,1-1 87,1 2 1,-25 35-1,34-42-186,1 0 0,0 0 0,-10 26-1,16-34-44,0-1 0,0 0 0,1 0-1,-1 1 1,1-1 0,-1 0 0,1 1-1,0-1 1,0 1 0,1 2-1,-1-4 0,1-1 0,-1 1 0,1-1 0,-1 1 0,1-1 0,0 0 0,0 0 0,0 1-1,-1-1 1,1 0 0,0 0 0,0 0 0,1 0 0,-1 0 0,0 0 0,0 0-1,0 0 1,1 0 0,-1-1 0,0 1 0,1 0 0,-1-1 0,2 1 0,13 3 119,0 0 0,0-2 0,0 0 0,0-1 0,30-1 1,81-14-188,-83 8-818,34-7-2148,-30-3-1828,-32 6 881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56.062"/>
    </inkml:context>
    <inkml:brush xml:id="br0">
      <inkml:brushProperty name="width" value="0.025" units="cm"/>
      <inkml:brushProperty name="height" value="0.025" units="cm"/>
    </inkml:brush>
  </inkml:definitions>
  <inkml:trace contextRef="#ctx0" brushRef="#br0">0 5 9577,'0'0'9961,"72"4"-8936,-16-4-672,2 0-289,5-3-64,2 2-961,-17-1-1730,-5-1-1280,-17 3-994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56.408"/>
    </inkml:context>
    <inkml:brush xml:id="br0">
      <inkml:brushProperty name="width" value="0.025" units="cm"/>
      <inkml:brushProperty name="height" value="0.025" units="cm"/>
    </inkml:brush>
  </inkml:definitions>
  <inkml:trace contextRef="#ctx0" brushRef="#br0">0 12 8008,'0'0'6053,"68"25"-3618,-1-25-802,9 0-800,10-3-449,-1-3-352,-2-5-3299,-9-5-5125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3.336"/>
    </inkml:context>
    <inkml:brush xml:id="br0">
      <inkml:brushProperty name="width" value="0.025" units="cm"/>
      <inkml:brushProperty name="height" value="0.025" units="cm"/>
    </inkml:brush>
  </inkml:definitions>
  <inkml:trace contextRef="#ctx0" brushRef="#br0">299 1 11307,'0'0'352,"-97"43"449,43-13-193,3 3-415,6 2 191,13-1 257,14-2-1,16-3-384,2-6 65,25-6 31,15-9 32,12-6-191,10-2-65,6-3 0,9-11 32,-6-1-641,-5-2-2882,-6 0-2626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3.666"/>
    </inkml:context>
    <inkml:brush xml:id="br0">
      <inkml:brushProperty name="width" value="0.025" units="cm"/>
      <inkml:brushProperty name="height" value="0.025" units="cm"/>
    </inkml:brush>
  </inkml:definitions>
  <inkml:trace contextRef="#ctx0" brushRef="#br0">76 0 12139,'0'0'865,"-36"65"417,22-22-482,-3 4-95,10 1-129,5-3-415,2-2-65,0-7-385,2-6-1760,5-8-706,2-13-288</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4.027"/>
    </inkml:context>
    <inkml:brush xml:id="br0">
      <inkml:brushProperty name="width" value="0.025" units="cm"/>
      <inkml:brushProperty name="height" value="0.025" units="cm"/>
    </inkml:brush>
  </inkml:definitions>
  <inkml:trace contextRef="#ctx0" brushRef="#br0">1 134 9385,'0'0'982,"2"-11"1271,-1 6-2049,0 0-1,1 0 1,0 0 0,0 1 0,0-1-1,0 0 1,1 1 0,-1 0 0,1-1-1,0 1 1,1 0 0,-1 1 0,1-1-1,0 0 1,0 1 0,0 0 0,0 0-1,0 0 1,1 1 0,-1-1 0,1 1-1,0 0 1,7-2 0,5-3 36,1 2-1,0-1 1,1 2 0,-1 1 0,1 0-1,-1 1 1,1 1 0,0 1 0,0 0-1,21 4 1,-38-4-234,0 1 0,0-1-1,0 0 1,0 1 0,0 0 0,0-1-1,0 1 1,0 0 0,-1 0-1,1 0 1,0 0 0,0 0 0,-1 0-1,1 0 1,-1 1 0,1-1 0,-1 1-1,0-1 1,1 1 0,-1-1 0,0 1-1,0 0 1,0 0 0,0 0 0,-1-1-1,1 1 1,0 0 0,-1 0 0,1 0-1,-1 0 1,0 0 0,1 0-1,-1 0 1,0 0 0,0 0 0,-1 0-1,1 0 1,-1 2 0,0 2 141,-1 0-1,-1 0 1,1 0-1,-1 0 1,0-1 0,0 1-1,-1-1 1,0 0-1,0 0 1,-7 7-1,-22 14 522,27-22-540,0 0 0,0 1 0,0-1 1,1 1-1,0 1 0,-5 5 0,10-10-139,0 0 1,0-1 0,0 1-1,1-1 1,-1 1 0,0-1-1,1 1 1,-1-1 0,0 1 0,1-1-1,-1 0 1,1 1 0,-1-1-1,1 1 1,-1-1 0,1 0-1,-1 0 1,1 1 0,-1-1-1,1 0 1,-1 0 0,1 1 0,-1-1-1,1 0 1,0 0 0,-1 0-1,1 0 1,-1 0 0,1 0-1,0 0 1,-1 0 0,1 0 0,-1 0-1,1 0 1,-1-1 0,1 1-1,0 0 1,37 0-663,-32 0 360,6 0-145,-1 1-1,1 0 0,0 1 0,0 0 1,-1 0-1,1 1 0,12 6 1,-21-8 423,-1 0 0,1 0 0,0 0 0,-1 1 1,1-1-1,-1 1 0,1 0 0,-1 0 0,0 0 1,1 0-1,-1 0 0,0 0 0,-1 1 1,1-1-1,0 1 0,-1-1 0,1 1 0,-1-1 1,0 1-1,0 0 0,0 0 0,0 0 0,0 0 1,-1 0-1,1-1 0,-1 1 0,0 0 0,0 0 1,0 0-1,0 0 0,0 0 0,-1 0 1,-1 6-1,0-5 212,0 0 0,0 0 0,0 0 0,-1 0 0,1 0 0,-1-1 0,0 1 0,0-1 0,-1 0 0,1 0 0,0 0 0,-1 0 0,0 0 0,0-1 0,-6 3 0,-69 30 2432,66-30-2066,-3 2-58,0-1 0,-1-1 0,1 0 0,-1-1 0,-31 3-1,80-36-11000,-8 10 1579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4.373"/>
    </inkml:context>
    <inkml:brush xml:id="br0">
      <inkml:brushProperty name="width" value="0.025" units="cm"/>
      <inkml:brushProperty name="height" value="0.025" units="cm"/>
    </inkml:brush>
  </inkml:definitions>
  <inkml:trace contextRef="#ctx0" brushRef="#br0">53 1 16496,'0'0'2882,"-36"61"-2625,29-26 63,1 4-160,3-1-128,3-1 32,0-5-320,11-6-1153,1-2-545,4-9 96,-3-7-640,1-8-225,-6 0-3555</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4.825"/>
    </inkml:context>
    <inkml:brush xml:id="br0">
      <inkml:brushProperty name="width" value="0.025" units="cm"/>
      <inkml:brushProperty name="height" value="0.025" units="cm"/>
    </inkml:brush>
  </inkml:definitions>
  <inkml:trace contextRef="#ctx0" brushRef="#br0">0 52 8648,'0'0'8424,"65"-22"-7175,-35 16-288,5 1-96,3-1-192,-4 1-353,-9 1-288,-2 2 0,-3 0 0,-11 2-224,-3 0-769,-6 4-3523</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5.168"/>
    </inkml:context>
    <inkml:brush xml:id="br0">
      <inkml:brushProperty name="width" value="0.025" units="cm"/>
      <inkml:brushProperty name="height" value="0.025" units="cm"/>
    </inkml:brush>
  </inkml:definitions>
  <inkml:trace contextRef="#ctx0" brushRef="#br0">39 0 14478,'0'0'2882,"-20"51"-1120,16-25-256,-5 1-97,4 3-512,5-4-353,0 0-448,3-1-32,10-8-1441,3-9-2146,2-8-5222</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5.732"/>
    </inkml:context>
    <inkml:brush xml:id="br0">
      <inkml:brushProperty name="width" value="0.025" units="cm"/>
      <inkml:brushProperty name="height" value="0.025" units="cm"/>
    </inkml:brush>
  </inkml:definitions>
  <inkml:trace contextRef="#ctx0" brushRef="#br0">0 1 13164,'0'0'6919,"40"47"-6855,-2-35-1025,1-6-3011,-4-3-2658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2.126"/>
    </inkml:context>
    <inkml:brush xml:id="br0">
      <inkml:brushProperty name="width" value="0.025" units="cm"/>
      <inkml:brushProperty name="height" value="0.025" units="cm"/>
    </inkml:brush>
  </inkml:definitions>
  <inkml:trace contextRef="#ctx0" brushRef="#br0">68 0 14606,'0'0'7335,"-33"63"-5798,21-34 65,1 2-737,4 2-385,3-5-416,4-2-32,0-3-64,5-4-801,4-3-800,0-6-641,-5-2-577,-2-4-1153</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6.076"/>
    </inkml:context>
    <inkml:brush xml:id="br0">
      <inkml:brushProperty name="width" value="0.025" units="cm"/>
      <inkml:brushProperty name="height" value="0.025" units="cm"/>
    </inkml:brush>
  </inkml:definitions>
  <inkml:trace contextRef="#ctx0" brushRef="#br0">40 0 14221,'0'0'3460,"-39"50"-2339,39-40-609,18-3-384,14-7-288,13-9-3203,11-23-7751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6.501"/>
    </inkml:context>
    <inkml:brush xml:id="br0">
      <inkml:brushProperty name="width" value="0.025" units="cm"/>
      <inkml:brushProperty name="height" value="0.025" units="cm"/>
    </inkml:brush>
  </inkml:definitions>
  <inkml:trace contextRef="#ctx0" brushRef="#br0">0 15 6534,'0'0'13309,"9"-4"-13069,-1 2-200,-1-1-1,1 2 1,-1-1-1,1 1 1,0 0-1,-1 1 1,1 0-1,0 0 1,0 0-1,-1 1 1,1 0-1,0 1 1,-1 0-1,9 3 1,144 24-574,-159-29 529,-1 0 0,1 0 1,0 0-1,-1 1 0,1-1 0,0 0 1,-1 1-1,1-1 0,-1 0 0,1 1 1,-1-1-1,1 1 0,-1-1 1,1 1-1,-1-1 0,1 1 0,-1-1 1,0 1-1,1-1 0,-1 1 0,0-1 1,0 1-1,1 0 0,-1-1 1,0 1-1,0 0 0,0-1 0,0 1 1,1 0-1,-1-1 0,0 1 0,0 0 1,-1-1-1,1 1 0,0 0 1,0-1-1,0 1 0,0 0 0,0-1 1,-1 1-1,1-1 0,0 1 0,-1 0 1,1-1-1,-1 1 0,-16 27 15,-9 4 149,6-7-78,0 0 1,1 2-1,2 0 0,-22 46 0,37-69-353,1 0-1,0 0 0,0 0 0,0 0 1,0 0-1,0 1 0,1-1 0,0 0 1,0 0-1,1 5 0,2-6-3271,6-3-1314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6.866"/>
    </inkml:context>
    <inkml:brush xml:id="br0">
      <inkml:brushProperty name="width" value="0.025" units="cm"/>
      <inkml:brushProperty name="height" value="0.025" units="cm"/>
    </inkml:brush>
  </inkml:definitions>
  <inkml:trace contextRef="#ctx0" brushRef="#br0">0 68 9897,'0'0'4773,"51"0"-3460,-12-6-32,10-2-736,3-2-385,2-1-929,0-4-3170,-7-2-1923</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7.210"/>
    </inkml:context>
    <inkml:brush xml:id="br0">
      <inkml:brushProperty name="width" value="0.025" units="cm"/>
      <inkml:brushProperty name="height" value="0.025" units="cm"/>
    </inkml:brush>
  </inkml:definitions>
  <inkml:trace contextRef="#ctx0" brushRef="#br0">0 36 11147,'0'0'3774,"12"-5"-2338,4-1-1028,0 0 0,0 1 0,1 1 0,0 0 0,32-1 0,-44 4-333,0 1 0,0 0 0,0 1 0,0-1 0,0 1 0,0 0 0,0 0 0,-1 1 0,1-1 0,0 1 0,-1 0 0,6 4 0,-7-4-75,-1 0 0,0 0 0,1 0 0,-1 1 0,0-1 0,0 1 0,-1-1 0,1 1-1,0 0 1,-1 0 0,0 0 0,0 0 0,0 0 0,0 0 0,0 0 0,0 0 0,-1 0 0,1 0 0,-1 0 0,0 0 0,-1 6 0,1-4 41,-1 0 0,1 0 0,-1 0 1,-1 0-1,1 0 0,-1 0 0,1-1 1,-1 1-1,-1 0 0,1-1 0,-1 0 1,0 0-1,-4 5 0,-5 5 391,0-2 1,-22 18-1,24-23-215,0 1-1,1 1 1,0 0-1,0 0 1,1 1-1,-7 11 1,14-20-215,1 0-1,-1 0 1,0 0 0,1 0 0,-1 0 0,1 0 0,0 0 0,-1 0 0,1 0 0,0 0 0,0 0 0,-1 0 0,1 0 0,0 0 0,0 0 0,0 1-1,0-1 1,0 0 0,1 0 0,-1 0 0,0 0 0,1 0 0,-1 0 0,0 0 0,1 0 0,0 1 0,0 0-6,1-1 0,-1 0 0,1 0 0,-1 0 0,1 0-1,0 0 1,0 0 0,-1 0 0,1 0 0,0-1 0,0 1 0,0-1 0,3 1 0,10 1-501,-1-1 1,1-1-1,18-2 0,-23 2-402,34-6-3332,3-8-2920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7.557"/>
    </inkml:context>
    <inkml:brush xml:id="br0">
      <inkml:brushProperty name="width" value="0.025" units="cm"/>
      <inkml:brushProperty name="height" value="0.025" units="cm"/>
    </inkml:brush>
  </inkml:definitions>
  <inkml:trace contextRef="#ctx0" brushRef="#br0">266 1 13965,'-23'0'877,"-1"1"0,0 2 0,-38 8 0,51-8-499,0 0-1,0 1 0,1 0 1,0 0-1,0 1 0,0 1 1,0 0-1,1 0 0,-16 14 1,24-20-364,0 1 0,0 0 1,0 0-1,0 0 1,0-1-1,0 1 0,0 0 1,0 0-1,0 0 0,1 1 1,-1-1-1,0 0 0,1 0 1,-1 0-1,1 0 0,-1 1 1,1-1-1,-1 0 0,1 1 1,0-1-1,0 0 0,0 0 1,0 1-1,0-1 0,0 0 1,0 1-1,0 1 1,2-2-6,-1 1 0,0-1 1,1 0-1,-1 0 1,0 0-1,1 0 1,-1 0-1,1 0 1,0 0-1,-1 0 1,1 0-1,0-1 1,-1 1-1,1-1 1,0 1-1,3-1 1,10 2 44,0-1 0,0 0 0,23-2 0,-25-1-129,0-1 1,1 0-1,-1-1 0,0 0 0,-1-1 1,1 0-1,-1-1 0,0-1 1,0 0-1,-1 0 0,0-1 0,0-1 1,-1 1-1,12-15 0,-12 9-256,-13 8 15,2 6 302,-1 0 1,1 0 0,0 1-1,-1-1 1,1 0-1,-1 1 1,1-1-1,-1 1 1,1-1 0,0 1-1,0 0 1,-1-1-1,1 1 1,0 0-1,0 0 1,-2 2 0,-6 4 72,0 0 1,1 1 0,0 1 0,1-1-1,0 1 1,0 0 0,1 1-1,0 0 1,1 0 0,0 0 0,0 1-1,1-1 1,0 1 0,1 0-1,-3 22 1,6-30-32,-1 0-1,2 0 0,-1-1 1,0 1-1,0 0 0,1 0 1,-1-1-1,1 1 0,0 0 1,0-1-1,0 1 0,0-1 1,1 1-1,-1-1 0,1 0 1,-1 1-1,1-1 0,0 0 1,0 0-1,0 0 0,0 0 1,0 0-1,0-1 0,0 1 1,4 1-1,7 4 58,0-1 0,1 0 0,27 7 0,-29-10-70,0 1 0,0 0 0,17 9 0,-29-12-15,1-1-1,0 0 1,0 0 0,-1 1 0,1-1 0,0 1 0,0-1 0,-1 1 0,1-1 0,0 1 0,-1-1 0,1 1 0,-1 0 0,1-1 0,-1 1 0,1 0 0,-1-1 0,1 1 0,-1 0 0,0 0 0,1-1 0,-1 1 0,0 0-1,0 0 1,0 0 0,1-1 0,-1 1 0,0 0 0,0 0 0,0 0 0,0 0 0,-1 1 0,0-1 52,0 0 0,0 1 0,0-1 0,-1 1 0,1-1 0,0 0 0,-1 0 0,1 0 0,-1 0 0,1 0 0,-1 0 0,0 0 0,-3 0 0,-5 3 348,-1-1 0,1 0 1,-1-1-1,-11 2 0,14-4-222,-108 2 1459,107-3-1590,-1 0 0,0 0 0,1-1 0,-1 0 0,0-1 0,1 0 0,0 0 0,0-1 0,-14-8 0,23 12-98,-1 0 0,1 0 0,-1 0-1,1 0 1,-1 0 0,1-1 0,-1 1 0,1 0-1,-1 0 1,1-1 0,-1 1 0,1 0 0,0 0-1,-1-1 1,1 1 0,-1-1 0,1 1-1,0 0 1,-1-1 0,1 1 0,0-1 0,0 1-1,-1-1 1,1 1 0,0-1 0,0 1 0,0-1-1,-1 1 1,1-1 0,0 1 0,0-1-1,0 1 1,0-1 0,0 1 0,0-1 0,0 1-1,0-1 1,0 1 0,0-1 0,1 1 0,-1-1-1,0 1 1,0-1 0,0 1 0,1-1 0,-1 1-1,0-1 1,1 1 0,-1-1 0,0 1-1,1 0 1,-1-1 0,0 1 0,1 0 0,-1-1-1,1 1 1,-1 0 0,1-1 0,-1 1 0,0 0-1,2-1 1,38-10-5894,-30 9 4292,24-6-4721</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7.932"/>
    </inkml:context>
    <inkml:brush xml:id="br0">
      <inkml:brushProperty name="width" value="0.025" units="cm"/>
      <inkml:brushProperty name="height" value="0.025" units="cm"/>
    </inkml:brush>
  </inkml:definitions>
  <inkml:trace contextRef="#ctx0" brushRef="#br0">203 51 12492,'0'0'2984,"3"-8"-107,11-23-608,-14 31-2217,0-1-1,0 1 1,0 0 0,1 0-1,-1 0 1,0-1 0,0 1-1,0 0 1,0 0 0,0 0-1,1-1 1,-1 1 0,0 0-1,0 0 1,0-1-1,0 1 1,0 0 0,0 0-1,0-1 1,0 1 0,0 0-1,0-1 1,0 1 0,0 0-1,0 0 1,0-1 0,0 1-1,0 0 1,-1 0 0,1-1-1,0 1 1,0 0-1,0 0 1,0 0 0,0-1-1,0 1 1,-1 0 0,1 0-1,0 0 1,0-1 0,0 1-1,-1 0 1,1 0 0,0 0-1,0 0 1,-1 0-1,1-1 1,0 1 0,0 0-1,-1 0 1,1 0 0,0 0-1,0 0 1,-1 0 0,1 0-1,0 0 1,0 0 0,-1 0-1,1 0 1,0 0 0,0 0-1,-1 0 1,1 0-1,0 0 1,0 0 0,-1 1-1,1-1 1,-16 6 184,-3 8-194,1-1 0,0 2 0,1 1 0,0 0 1,1 1-1,1 1 0,1 0 0,0 1 0,-19 37 0,30-52-29,1 0 0,0 0-1,1 0 1,-1 0-1,1 1 1,-1-1 0,1 0-1,0 1 1,1-1-1,-1 1 1,1 0 0,0-1-1,0 1 1,1 5-1,0-8 4,0 0-1,0 1 0,1-1 1,-1 0-1,0 0 0,1 0 1,0 0-1,-1 0 0,1 0 1,0 0-1,0-1 0,0 1 1,0-1-1,0 1 1,0-1-1,1 0 0,-1 0 1,0 0-1,1 0 0,-1 0 1,1-1-1,-1 1 0,0-1 1,1 1-1,0-1 0,2 0 1,27 4-51,55 0 0,-77-4-322,0 0 0,0-1 0,-1 0 0,1-1 0,0 0-1,-1-1 1,1 0 0,-1 0 0,18-9 0,-26 10-37,1 1-1,0-1 1,0 1-1,-1-1 1,1 0 0,-1 0-1,1 0 1,-1 0 0,0 0-1,0 0 1,0 0-1,0 0 1,0 0 0,0-1-1,-1 1 1,1 0 0,-1-1-1,1 1 1,-1 0-1,0-1 1,0 1 0,0 0-1,-1-4 1,1-17-4592</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8.274"/>
    </inkml:context>
    <inkml:brush xml:id="br0">
      <inkml:brushProperty name="width" value="0.025" units="cm"/>
      <inkml:brushProperty name="height" value="0.025" units="cm"/>
    </inkml:brush>
  </inkml:definitions>
  <inkml:trace contextRef="#ctx0" brushRef="#br0">71 0 9385,'0'0'9257,"84"27"-8072,-32-27-481,6 0-383,-7-1-225,-3-3-192,-14 4-1730,-16-1-1345,-16-2-577</inkml:trace>
  <inkml:trace contextRef="#ctx0" brushRef="#br0" timeOffset="1">0 129 11883,'0'0'4420,"65"2"-2113,-20-8-674,7-2-352,-3 0-736,-4 3-385,-11 0-128,-8 3-352,-17 2 96,-18 0-2403,-15 5 513,-3 0-1313,-4-3-865,4 3-1730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8.651"/>
    </inkml:context>
    <inkml:brush xml:id="br0">
      <inkml:brushProperty name="width" value="0.025" units="cm"/>
      <inkml:brushProperty name="height" value="0.025" units="cm"/>
    </inkml:brush>
  </inkml:definitions>
  <inkml:trace contextRef="#ctx0" brushRef="#br0">0 19 2402,'0'0'14926,"65"20"-13612,-31-20-418,6 0-799,3-15-1283,0-9-5508</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09.733"/>
    </inkml:context>
    <inkml:brush xml:id="br0">
      <inkml:brushProperty name="width" value="0.025" units="cm"/>
      <inkml:brushProperty name="height" value="0.025" units="cm"/>
    </inkml:brush>
  </inkml:definitions>
  <inkml:trace contextRef="#ctx0" brushRef="#br0">45 0 10154,'0'0'6438,"-45"57"-5862,45-37-480,13-1-96,19 1-576,4-11-2435,6-9-1505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13.835"/>
    </inkml:context>
    <inkml:brush xml:id="br0">
      <inkml:brushProperty name="width" value="0.025" units="cm"/>
      <inkml:brushProperty name="height" value="0.025" units="cm"/>
    </inkml:brush>
  </inkml:definitions>
  <inkml:trace contextRef="#ctx0" brushRef="#br0">2088 530 6662,'0'0'-731,"-8"-2"3219,-99-22-1490,50 13-395,-91-32 0,123 35-557,0 1 1,-1 1-1,1 1 0,-1 1 0,0 1 0,0 1 0,-1 2 0,1 0 0,0 2 0,0 1 0,0 1 0,-33 10 0,-23 12 315,1 3 1,-107 54-1,136-58 76,14-8-317,1 2 0,-57 40 0,75-44-53,1 0 0,0 1-1,2 1 1,0 0 0,0 1-1,-14 24 1,-22 44 86,3 2 0,5 2 0,3 2 0,-54 187 0,-55 404 120,86-349-104,4-67-100,-44 238 40,88-397-46,5 1 1,4 185-1,11-232 26,4-1 0,2 1 0,3-2 0,2 0 0,3 0 0,39 84 0,-27-80-64,2-2 0,4-2 0,2-1 1,2-2-1,73 79 0,-93-113-82,2-2-1,0 0 1,1-1-1,1-2 1,1 0-1,0-2 1,1 0-1,1-2 1,1-1-1,0-1 1,0-2-1,1 0 1,0-2 0,1-2-1,0 0 1,47 2-1,-38-7-249,1-1 0,-1-2 0,0-2 0,0-2 0,0-1 0,-1-2 0,0-2 0,0-1 1,40-20-1,113-46-3641,-148 64 3888,1 1 1,71-10-1,-86 19 243,0-2-1,0 0 1,0-2-1,-1-1 1,51-24-1,-61 23-35,0-1 0,-1-1-1,0 0 1,-1-1 0,0-1 0,-1-1-1,-1 0 1,0 0 0,14-23-1,29-53 244,-5-3 0,57-138 0,-31 60-76,94-159-953,28-61-494,-162 302 1095,-5-1 0,-3-2 0,23-136 0,23-296 1448,-63 417-1280,25-299 482,-35 325-37,-4-1 1,-22-158-1,17 208-404,-2 0 0,-1 1 0,-2 0-1,-1 0 1,-1 1 0,-2 1-1,-1 0 1,-34-46 0,20 38-129,-1 2 0,-2 1 0,-2 2 0,-1 1 0,-61-41 0,-2 4 64,-322-238-47,354 253 19,-124-93-1341,167 132 280,-1 0-1,-1 1 0,0 2 0,-1 1 0,0 1 0,-35-9 1,-42 2-6326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2.487"/>
    </inkml:context>
    <inkml:brush xml:id="br0">
      <inkml:brushProperty name="width" value="0.025" units="cm"/>
      <inkml:brushProperty name="height" value="0.025" units="cm"/>
    </inkml:brush>
  </inkml:definitions>
  <inkml:trace contextRef="#ctx0" brushRef="#br0">32 109 10762,'0'0'2328,"-5"-9"-273,-17-33 310,22 41-2269,-1 0 0,1 0 0,-1 0 0,1 0 0,-1 0 0,1-1 0,0 1 0,-1 0 0,1 0 0,0 0 0,0 0 0,0 0-1,0 0 1,0-1 0,0 1 0,0 0 0,0 0 0,1 0 0,-1 0 0,0 0 0,1 0 0,-1 0 0,1 0 0,-1 0 0,1 0 0,-1 0 0,1 0 0,0 0 0,0 0 0,-1 0 0,1 0 0,0 0 0,0 1 0,0-1 0,0 0 0,0 1 0,1-1 0,38-10 1130,-34 10-1097,21-3 186,1 2 0,-1 0-1,38 4 1,-51-1-286,0 1 0,0 0 1,0 1-1,0 0 0,0 1 0,-1 1 0,0 0 0,17 10 0,-27-14 0,-1 1 0,1 0 0,-1-1 0,1 1 0,-1 0 0,0 0 0,0 0 0,0 1 0,0-1 0,-1 0 0,1 1 0,0-1 0,-1 1 0,0 0 0,1-1 0,-1 1 0,0 0 0,-1 0 0,1 0 1,0 0-1,-1-1 0,0 1 0,1 0 0,-1 0 0,0 0 0,-1 0 0,1 0 0,0 0 0,-1 0 0,0 0 0,0 0 0,0 0 0,0-1 0,0 1 0,0 0 0,-1-1 0,-1 4 0,-5 6 258,0 0 0,0-1 0,-1 0 0,0 0 0,-1-1 1,-14 12-1,5-6 324,-39 26 1,50-38-561,1 0 1,-1 0-1,0 0 1,0-1-1,0 0 1,0-1-1,-1 0 1,-16 2 0,24-4-109,-1 1 1,1-1 0,0 0 0,0 0 0,-1 0 0,1 0 0,0 0 0,-1 0 0,1 0-1,0-1 1,0 1 0,-1 0 0,1-1 0,0 1 0,0-1 0,0 1 0,-1-1-1,1 0 1,0 0 0,0 1 0,0-1 0,0 0 0,0 0 0,0 0 0,1 0 0,-1 0-1,0 0 1,0 0 0,1 0 0,-1 0 0,0-1 0,1 1 0,0 0 0,-1 0-1,1 0 1,-1-1 0,1 1 0,0 0 0,0-1 0,0 1 0,0 0 0,0 0 0,0-1-1,0 1 1,0 0 0,1-2 0,0-1-380,0 0 0,0 0 0,0 0-1,1 0 1,-1 0 0,1 0 0,0 1 0,0-1-1,1 1 1,-1-1 0,1 1 0,-1 0 0,7-6-1,48-21-7949,-23 16 3058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19.071"/>
    </inkml:context>
    <inkml:brush xml:id="br0">
      <inkml:brushProperty name="width" value="0.025" units="cm"/>
      <inkml:brushProperty name="height" value="0.025" units="cm"/>
    </inkml:brush>
  </inkml:definitions>
  <inkml:trace contextRef="#ctx0" brushRef="#br0">1 1 14542,'0'0'8616,"16"26"-8744,-11-9-257,1-1-287,-4-2-385,-2 0-929,0-3-2082,0-6-1665</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19.462"/>
    </inkml:context>
    <inkml:brush xml:id="br0">
      <inkml:brushProperty name="width" value="0.025" units="cm"/>
      <inkml:brushProperty name="height" value="0.025" units="cm"/>
    </inkml:brush>
  </inkml:definitions>
  <inkml:trace contextRef="#ctx0" brushRef="#br0">0 25 15759,'0'0'6123,"11"-4"-5845,5-1-260,1 1 1,0 0 0,0 1 0,0 0 0,0 2-1,25 0 1,-34 1-22,1 1-1,0-1 0,-1 1 1,1 1-1,-1-1 0,1 1 1,-1 1-1,0 0 0,0 0 1,0 0-1,0 1 0,-1 1 1,1-1-1,-1 1 0,0 0 1,8 8-1,-13-11 38,1 1 0,-1-1-1,-1 1 1,1 0 0,0-1 0,0 1-1,-1 0 1,0 0 0,0 0 0,1 0-1,-2 0 1,1 0 0,0 1 0,-1-1-1,1 0 1,-1 0 0,0 0 0,0 1-1,0-1 1,-1 0 0,1 0 0,-1 0 0,1 1-1,-1-1 1,0 0 0,-1 0 0,1 0-1,0 0 1,-1-1 0,-2 6 0,-1-2 270,0 0 1,0-1 0,-1 1-1,0-1 1,1 0 0,-2 0 0,1-1-1,-1 1 1,1-2 0,-1 1-1,-14 5 1,-8-2-222,-2-1 1,-30 3-1,46-7-4566,66-14-5697,-18 4 2337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19.855"/>
    </inkml:context>
    <inkml:brush xml:id="br0">
      <inkml:brushProperty name="width" value="0.025" units="cm"/>
      <inkml:brushProperty name="height" value="0.025" units="cm"/>
    </inkml:brush>
  </inkml:definitions>
  <inkml:trace contextRef="#ctx0" brushRef="#br0">1 80 16400,'0'0'8589,"11"0"-8061,1 0-469,-1 0-1,0-1 0,1 0 1,-1 0-1,0-1 0,0-1 1,0 0-1,0 0 0,0-1 1,-1-1-1,1 0 0,9-7 1,-19 12-46,0 0 0,0-1 0,0 0 0,0 1 0,0-1 1,-1 0-1,1 1 0,0-1 0,0 0 0,-1 0 1,1 1-1,0-1 0,-1 0 0,1 0 0,-1 0 1,0 0-1,1 0 0,-1 0 0,1 0 0,-1 0 1,0 0-1,0 0 0,0 0 0,0-2 0,0 2-4,-1 0 0,1 0 0,-1 0-1,0 0 1,1 1 0,-1-1 0,0 0-1,0 0 1,0 1 0,0-1 0,1 1-1,-1-1 1,0 0 0,0 1 0,0 0-1,0-1 1,0 1 0,0 0 0,-2-1-1,-2 0-18,-1 0-1,0 0 1,1 0 0,-1 1-1,0 0 1,1 0-1,-1 0 1,-6 2 0,6 0 2,0 1 0,0 0 0,0 0 0,0 1 0,0 0 0,1 0 0,0 0 1,0 1-1,0-1 0,0 1 0,1 0 0,0 1 0,0-1 0,0 1 0,0 0 1,1 0-1,0 0 0,1 0 0,-1 0 0,-2 13 0,5-18-12,0 1 0,1-1-1,-1 0 1,0 1 0,1-1 0,-1 0 0,1 0-1,-1 1 1,1-1 0,0 0 0,0 0-1,-1 0 1,1 0 0,0 0 0,0 0 0,0 0-1,0 0 1,0 0 0,0 0 0,1 0-1,-1-1 1,0 1 0,0 0 0,1-1 0,-1 1-1,0-1 1,0 0 0,1 1 0,-1-1-1,1 0 1,-1 0 0,0 0 0,1 0 0,-1 0-1,2 0 1,62 0-2198,-54-1 1283,-3 1-115,-1-1-1,1 1 1,-1-2-1,0 1 1,1-1-1,-1 0 1,0-1-1,7-3 1,20-12-6851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20.227"/>
    </inkml:context>
    <inkml:brush xml:id="br0">
      <inkml:brushProperty name="width" value="0.025" units="cm"/>
      <inkml:brushProperty name="height" value="0.025" units="cm"/>
    </inkml:brush>
  </inkml:definitions>
  <inkml:trace contextRef="#ctx0" brushRef="#br0">104 0 1858,'0'0'15844,"-10"10"-14146,8-8-1663,-7 8 384,0-1 0,1 1 0,0 0 0,1 1 0,0 0 0,0 0 0,1 0 0,1 1 0,0 0 0,-4 13 0,3 23-67,1 0 0,4 83-1,2-79 1589,0-78-1565,1-1-1,1 1 1,2 0 0,13-45 0,-12 53-589,0 0 1,1 1-1,1 0 1,1 0-1,0 1 0,1 0 1,19-23-1,-25 35 116,-1 0-1,1 0 1,0 1-1,0 0 1,0-1-1,0 1 1,1 1-1,-1-1 1,1 1-1,0-1 1,-1 1-1,1 1 1,0-1-1,0 1 1,0 0-1,0 0 1,1 0-1,-1 1 1,0-1-1,0 1 1,9 2-1,-13-2 94,0 0-1,-1 0 1,1 1 0,0-1 0,-1 0-1,1 1 1,0-1 0,-1 1-1,1-1 1,-1 0 0,1 1 0,-1-1-1,1 1 1,-1 0 0,1-1-1,-1 1 1,0-1 0,1 1 0,-1 0-1,0-1 1,1 1 0,-1 0 0,0-1-1,0 1 1,0 0 0,0-1-1,0 1 1,0 0 0,0 0 0,0-1-1,0 1 1,0 0 0,0-1-1,0 1 1,0 0 0,0 0 0,-1-1-1,1 1 1,0 0 0,0-1-1,-1 1 1,1-1 0,-1 1 0,1 0-1,0-1 1,-2 2 0,-20 24 253,15-22-52,-1 0-1,0 0 1,0-1 0,0 0 0,0 0-1,0-1 1,-1 0 0,1-1 0,-1 0-1,0 0 1,1-1 0,-1 0 0,0 0-1,-10-2 1,13-5-1232,15-1-666,13-3-2067,26-1-6177,-23 7 3231</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20.631"/>
    </inkml:context>
    <inkml:brush xml:id="br0">
      <inkml:brushProperty name="width" value="0.025" units="cm"/>
      <inkml:brushProperty name="height" value="0.025" units="cm"/>
    </inkml:brush>
  </inkml:definitions>
  <inkml:trace contextRef="#ctx0" brushRef="#br0">93 15 12364,'0'0'12273,"-10"2"-12006,4 0-199,-1-1-1,1 1 1,0 0 0,0 0 0,0 1 0,0 0 0,-8 5 0,12-7-48,0 1-1,1-1 0,-1 1 1,0 0-1,0-1 0,1 1 1,-1 0-1,1 0 0,-1 0 1,1 0-1,0 1 0,0-1 1,0 0-1,0 0 1,0 1-1,1-1 0,-1 0 1,0 1-1,1-1 0,0 1 1,0-1-1,0 1 0,0-1 1,0 1-1,0-1 1,1 0-1,-1 1 0,2 2 1,-1-3-8,0-1 1,0 0 0,0 0 0,0 0 0,1 1 0,-1-1 0,0 0-1,1-1 1,-1 1 0,1 0 0,-1 0 0,1-1 0,-1 1 0,1 0-1,0-1 1,-1 0 0,1 1 0,0-1 0,-1 0 0,1 0 0,0 0-1,-1 0 1,1 0 0,3-1 0,0 1 32,0 0-1,-1-1 1,1 1-1,0-1 1,0 0-1,-1-1 1,10-3 0,-11 2 40,1 0 0,-1 0 0,0 0 0,0-1 1,0 0-1,-1 1 0,1-1 0,-1 0 0,0 0 0,0-1 1,0 1-1,-1 0 0,0-1 0,2-4 0,-3 7-119,0 0 1,1 0-1,-1 0 0,0 0 0,0 0 0,0 0 0,0 0 0,0 0 0,-1 0 0,1 0 0,-1 0 0,1 0 0,-1 0 0,-1-3 0,1 4-179,0 0 0,0 0-1,0 0 1,0 0 0,0 0-1,0 0 1,0 0 0,0 0 0,-1 1-1,1-1 1,0 0 0,-1 1-1,1-1 1,0 1 0,-1-1-1,1 1 1,-1-1 0,1 1 0,0 0-1,-1 0 1,1 0 0,-3 0-1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20.976"/>
    </inkml:context>
    <inkml:brush xml:id="br0">
      <inkml:brushProperty name="width" value="0.025" units="cm"/>
      <inkml:brushProperty name="height" value="0.025" units="cm"/>
    </inkml:brush>
  </inkml:definitions>
  <inkml:trace contextRef="#ctx0" brushRef="#br0">110 25 14253,'0'0'11638,"-9"-5"-10858,-33-13-396,41 18-379,-1-1 0,0 1 0,0 0 0,0 0 0,0 0 0,0 0 0,1 0 0,-1 0 0,0 0 0,0 0 1,0 1-1,0-1 0,1 1 0,-1-1 0,0 1 0,0 0 0,1-1 0,-1 1 0,0 0 0,1 0 0,-1 1 0,1-1 0,0 0 0,-1 0 0,1 1 0,0-1 0,0 0 1,-1 1-1,1 0 0,0-1 0,-1 4 0,1-4-23,1 0 1,-1 0-1,0 0 0,1 0 1,-1 0-1,1 1 1,-1-1-1,1 0 1,-1 0-1,1 0 0,0 1 1,0-1-1,0 0 1,0 0-1,0 1 0,0-1 1,0 0-1,0 0 1,0 1-1,0-1 1,1 0-1,-1 0 0,1 1 1,-1-1-1,1 0 1,-1 0-1,1 0 1,-1 0-1,1 0 0,0 0 1,0 0-1,0 0 1,-1 0-1,1 0 0,0 0 1,0-1-1,0 1 1,0 0-1,0-1 1,1 1-1,0 0 0,10 1-554,1 0-1,-1-1 0,1 0 0,17-2 1,34 4-1011,-64-3 1592,1 0 1,-1 0 0,0 1-1,0-1 1,0 0 0,0 1-1,0-1 1,1 0 0,-1 0-1,0 1 1,0-1 0,0 0-1,0 1 1,0-1 0,0 0-1,0 1 1,0-1 0,0 0-1,0 1 1,-1-1 0,1 0-1,0 1 1,0-1 0,0 0-1,0 0 1,0 1 0,0-1-1,-1 0 1,1 1 0,0-1-1,0 0 1,0 0 0,-1 0-1,1 1 1,0-1 0,0 0-1,-1 0 1,1 0 0,0 1-1,-1-1 1,1 0 0,0 0-1,-1 0 1,-11 12 600,-2-2 37,0 1 0,-1-2-1,-1 0 1,1-1 0,-1 0-1,-26 8 1,42-16-687,0-1 0,0 1 1,-1 0-1,1 0 0,0 0 0,0 0 0,0 0 0,0 0 0,0 0 1,0-1-1,-1 1 0,1 0 0,0 0 0,0 0 0,0 0 1,0-1-1,0 1 0,0 0 0,0 0 0,0 0 0,0 0 0,0-1 1,0 1-1,0 0 0,0 0 0,0 0 0,0 0 0,0-1 0,0 1 1,0 0-1,0 0 0,0 0 0,0 0 0,0-1 0,0 1 1,0 0-1,1 0 0,-1 0 0,0 0 0,0 0 0,0-1 0,0 1 1,0 0-1,0 0 0,1 0 0,-1 0 0,0 0 0,0 0 1,0 0-1,0 0 0,0-1 0,1 1 0,-1 0 0,0 0 0,0 0 1,0 0-1,0 0 0,1 0 0,-1 0 0,0 0 0,0 0 0,11-10-1952,31-19-7660,-16 12 465</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21.303"/>
    </inkml:context>
    <inkml:brush xml:id="br0">
      <inkml:brushProperty name="width" value="0.025" units="cm"/>
      <inkml:brushProperty name="height" value="0.025" units="cm"/>
    </inkml:brush>
  </inkml:definitions>
  <inkml:trace contextRef="#ctx0" brushRef="#br0">35 1 17777,'0'0'8264,"-29"51"-7656,24-33-448,5-1-160,0-3-832,0 0-962,0-4-961,5-6-1249,4-4-2690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21.680"/>
    </inkml:context>
    <inkml:brush xml:id="br0">
      <inkml:brushProperty name="width" value="0.025" units="cm"/>
      <inkml:brushProperty name="height" value="0.025" units="cm"/>
    </inkml:brush>
  </inkml:definitions>
  <inkml:trace contextRef="#ctx0" brushRef="#br0">172 40 14061,'0'0'7319,"-1"9"-6748,-5 59 1002,-5 110-492,11-86-1300,0-91-486,0-12-592,-2 2 911,1-1-1,-2 1 1,1 0 0,-2 0 0,1 0-1,-1 0 1,0 0 0,-1 1 0,0-1-1,0 1 1,-12-13 0,-25-45 3078,47 65-2392,0 0 1,0 0 0,-1 0-1,1 1 1,0-1 0,0 1-1,5 1 1,-8-1-171,55 0 184,-29 1-1463,0-1-3578,-18 0-451</inkml:trace>
  <inkml:trace contextRef="#ctx0" brushRef="#br0" timeOffset="1">1 0 15535,'0'0'5541,"50"21"-22133</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22.211"/>
    </inkml:context>
    <inkml:brush xml:id="br0">
      <inkml:brushProperty name="width" value="0.025" units="cm"/>
      <inkml:brushProperty name="height" value="0.025" units="cm"/>
    </inkml:brush>
  </inkml:definitions>
  <inkml:trace contextRef="#ctx0" brushRef="#br0">1 268 13068,'0'0'9631,"11"-5"-7731,12-5-1413,0-2 0,-1 0 0,-1-2-1,0 0 1,24-22 0,98-99-150,-115 107-200,-28 28-149,0 0 0,0 0 0,0 0 0,0 1 0,0-1-1,1 0 1,-1 0 0,0 0 0,0 0 0,0 1-1,0-1 1,0 0 0,0 0 0,0 0 0,1 0 0,-1 0-1,0 0 1,0 1 0,0-1 0,0 0 0,1 0-1,-1 0 1,0 0 0,0 0 0,0 0 0,0 0 0,1 0-1,-1 0 1,0 0 0,0 0 0,0 0 0,1 0-1,-1 0 1,0 0 0,0 0 0,0 0 0,0 0 0,1 0-1,-1 0 1,0 0 0,0 0 0,0 0 0,0 0-1,1-1 1,-1 1 0,0 0 0,0 0 0,0 0 0,0 0-1,0 0 1,1 0 0,-1-1 0,0 1 0,0 0-1,0 0 1,0 0 0,0 0 0,0 0 0,0-1-1,0 1 1,0 0 0,0 0 0,0 0 0,0-1 0,0 1-1,0 0 1,0 0 0,-5 21-527,-15 30-320,11-33-29,1 0 0,1 0 1,0 1-1,2 0 0,0 0 0,1 1 0,1 0 0,-1 27 0,8-36-3009,10-9-822</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22.567"/>
    </inkml:context>
    <inkml:brush xml:id="br0">
      <inkml:brushProperty name="width" value="0.025" units="cm"/>
      <inkml:brushProperty name="height" value="0.025" units="cm"/>
    </inkml:brush>
  </inkml:definitions>
  <inkml:trace contextRef="#ctx0" brushRef="#br0">60 0 11627,'0'0'4580,"-36"55"-3330,23-35-706,4-3-352,7-3-128,2-5-192,13-8-6246,3-16 865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2.836"/>
    </inkml:context>
    <inkml:brush xml:id="br0">
      <inkml:brushProperty name="width" value="0.025" units="cm"/>
      <inkml:brushProperty name="height" value="0.025" units="cm"/>
    </inkml:brush>
  </inkml:definitions>
  <inkml:trace contextRef="#ctx0" brushRef="#br0">45 0 11275,'0'0'15070,"-3"8"-14584,-6 19-433,0 1 0,2 0 1,1 0-1,2 1 1,0-1-1,1 49 0,4-72-318,0 0-1,0 0 1,1-1-1,0 1 0,-1-1 1,1 1-1,3 4 0,11 8-2408,-15-17 2422,-1 0 1,1 1 0,0-1-1,-1 0 1,1 1 0,0-1 0,0 0-1,-1 0 1,1 0 0,0 0-1,0 0 1,-1 0 0,1 0-1,0 0 1,0 0 0,-1 0-1,1 0 1,0 0 0,0-1-1,-1 1 1,1 0 0,0 0 0,0-1-1,0 0 1,3-3-5301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23.006"/>
    </inkml:context>
    <inkml:brush xml:id="br0">
      <inkml:brushProperty name="width" value="0.025" units="cm"/>
      <inkml:brushProperty name="height" value="0.025" units="cm"/>
    </inkml:brush>
  </inkml:definitions>
  <inkml:trace contextRef="#ctx0" brushRef="#br0">81 4 11403,'0'0'6577,"-6"11"-6214,2-3-312,-40 87 1382,39-82-1228,0 1-1,1 0 0,0 0 1,1 0-1,1 0 0,-1 16 0,3-29-174,0-1-1,0 1 1,0 0-1,0 0 1,0-1-1,0 1 1,0 0-1,0 0 1,0-1-1,0 1 1,0 0-1,0 0 1,1-1-1,-1 1 0,0 0 1,0-1-1,1 1 1,-1 0-1,0-1 1,1 1-1,-1-1 1,1 1-1,-1 0 1,1-1-1,-1 1 1,1-1-1,0 1 1,-1-1-1,2 1 0,-1-1 32,0 0-1,0 0 0,1-1 1,-1 1-1,0 0 0,0 0 1,0-1-1,0 1 0,0-1 1,1 1-1,-1-1 0,0 1 1,0-1-1,0 0 0,1-1 1,33-36 705,-26 24-767,-1 0 0,-1 0 0,0-1 0,-1 0 0,0-1 0,-1 1 0,-1-1 0,-1 0 1,0 0-1,1-17 0,-4 33-11,0-1 1,0 1 0,0 0 0,0 0 0,0-1 0,-1 1 0,1 0 0,0-1 0,0 1-1,0 0 1,0 0 0,0-1 0,0 1 0,0 0 0,0 0 0,-1-1 0,1 1 0,0 0-1,0 0 1,0-1 0,-1 1 0,1 0 0,0 0 0,0 0 0,-1 0 0,1-1 0,0 1-1,0 0 1,-1 0 0,1 0 0,0 0 0,0 0 0,-1 0 0,1 0 0,0 0 0,-1 0-1,1 0 1,0 0 0,0 0 0,-1 0 0,1 0 0,0 0 0,-1 0 0,1 0-1,0 0 1,0 0 0,-1 0 0,1 0 0,0 0 0,0 0 0,-1 1 0,1-1 0,0 0-1,0 0 1,-1 0 0,1 1 0,0-1 0,0 0 0,0 0 0,0 0 0,-1 1 0,1-1-1,0 0 1,0 0 0,0 1 0,0-1 0,0 0 0,0 1 0,-1-1 0,-14 19-108,14-17 119,0 0 1,1 0-1,-1 0 1,0 0 0,1 0-1,-1 0 1,1 0-1,0 0 1,-1 0 0,1 0-1,0 1 1,0-1-1,1 0 1,-1 0-1,0 0 1,1 0 0,-1 0-1,1 0 1,0 2-1,1-3 28,-1 0 0,0 0 0,1 0 0,-1 0 0,0 0-1,1-1 1,-1 1 0,1 0 0,0-1 0,-1 1 0,1-1-1,-1 0 1,1 0 0,0 1 0,-1-1 0,1 0 0,0 0 0,-1-1-1,1 1 1,0 0 0,-1 0 0,1-1 0,-1 1 0,1-1-1,-1 1 1,3-2 0,2-1 49,0 0 0,-1 0-1,1 0 1,-1 0 0,1-1 0,-1 0 0,0-1-1,-1 1 1,8-9 0,-7 7-72,0 1 1,0 0-1,1 0 1,0 0-1,0 1 1,11-7-1,-16 11-33,-1 0-1,0 0 1,1 1 0,-1-1-1,0 0 1,1 0 0,-1 0-1,0 0 1,1 1 0,-1-1-1,0 0 1,1 0 0,-1 1-1,0-1 1,0 0-1,1 0 1,-1 1 0,0-1-1,0 0 1,0 1 0,1-1-1,-1 0 1,0 1 0,0-1-1,0 0 1,0 1-1,0-1 1,0 0 0,0 1-1,1-1 1,-1 1 0,0-1-1,0 0 1,0 1 0,-1-1-1,1 0 1,0 1-1,0-1 1,0 1 0,0-1-1,0 0 1,-1 1 0,-1 21-71,-8 10 108,4-15 98,1 0 1,1 0 0,0 0-1,1 1 1,1-1 0,0 1-1,2 25 1,0-41-101,1 0 1,-1 0 0,1 0-1,0 0 1,0 0 0,0 0-1,0-1 1,0 1 0,0 0-1,0-1 1,0 1-1,1 0 1,-1-1 0,1 0-1,-1 1 1,1-1 0,-1 0-1,1 0 1,0 0 0,0 0-1,0 0 1,0 0 0,-1 0-1,1 0 1,0-1-1,0 1 1,0-1 0,0 0-1,0 0 1,1 1 0,-1-1-1,0 0 1,0-1 0,0 1-1,0 0 1,0-1-1,0 1 1,2-2 0,4 1-202,-1-1-1,0 0 1,0 0 0,0-1 0,0 0-1,0 0 1,-1 0 0,1-1 0,9-8 0,32-40-1582,-45 48 1807,0-1 1,0 1-1,0 0 1,-1-1-1,0 0 0,0 0 1,0 1-1,0-1 1,-1 0-1,0 0 0,2-9 1,-27 38 918,19-17-871,0 0 0,0 0-1,0 0 1,1 1 0,1-1 0,-1 1-1,1 0 1,0 0 0,1 0 0,0 1-1,-2 12 1,4-20-261,1-1-1,-1 1 1,0-1 0,0 1-1,1-1 1,-1 0-1,0 1 1,1-1 0,-1 0-1,1 1 1,-1-1 0,0 0-1,1 0 1,-1 1-1,1-1 1,-1 0 0,1 0-1,-1 0 1,1 1 0,-1-1-1,1 0 1,-1 0-1,1 0 1,-1 0 0,1 0-1,-1 0 1,1 0 0,-1 0-1,1 0 1,-1 0-1,1-1 1,-1 1 0,1 0-1,-1 0 1,0 0 0,1-1-1,-1 1 1,1 0-1,-1 0 1,1-1 0,-1 1-1,1-1 1,13-11-8028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23.367"/>
    </inkml:context>
    <inkml:brush xml:id="br0">
      <inkml:brushProperty name="width" value="0.025" units="cm"/>
      <inkml:brushProperty name="height" value="0.025" units="cm"/>
    </inkml:brush>
  </inkml:definitions>
  <inkml:trace contextRef="#ctx0" brushRef="#br0">1 0 10250,'0'0'12107,"21"58"-30620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23.725"/>
    </inkml:context>
    <inkml:brush xml:id="br0">
      <inkml:brushProperty name="width" value="0.025" units="cm"/>
      <inkml:brushProperty name="height" value="0.025" units="cm"/>
    </inkml:brush>
  </inkml:definitions>
  <inkml:trace contextRef="#ctx0" brushRef="#br0">157 1 9769,'0'0'7757,"-9"0"-5675,0 0-1612,-1 1-1,1 0 1,-1 1 0,1 0-1,-1 0 1,1 1 0,-14 7-1,19-8-357,0-1 0,1 1 0,-1 0-1,1 0 1,0 0 0,0 1-1,0-1 1,0 1 0,0 0-1,0 0 1,1 0 0,-1 0 0,1 0-1,0 1 1,0-1 0,0 1-1,0-1 1,1 1 0,0-1 0,-1 1-1,1 0 1,0 0 0,1 0-1,-1 6 1,1-8-100,1 0 0,-1 0 0,1 0 0,0 0 0,0 0 0,0 0 0,0 0 0,0 0 0,1 0 0,-1 0 0,0-1 0,1 1 0,-1 0 0,1-1 0,0 0 0,-1 1 0,1-1 1,0 0-1,0 0 0,0 0 0,0 0 0,0 0 0,0 0 0,0 0 0,0-1 0,0 1 0,1-1 0,-1 0 0,0 0 0,0 1 0,4-2 0,-1 2 16,1 0 0,0-1 0,0 0 0,0 0 0,0-1 0,-1 0 0,1 0 0,0 0 0,0 0 0,-1-1 0,9-4 0,-10 3 3,0 0-1,0 0 1,0 0 0,0-1 0,-1 1 0,0-1 0,0 0 0,0 0-1,0 0 1,-1-1 0,1 1 0,-1 0 0,3-10 0,-4 13-65,-1-1 0,0 1 0,1-1 1,-1 0-1,0 1 0,0-1 0,0 0 0,0 1 1,0-1-1,-1 1 0,1-1 0,0 0 0,-1 1 1,1-1-1,-1 1 0,0-1 0,1 1 0,-1 0 1,0-1-1,0 1 0,0-1 0,0 1 0,0 0 1,0 0-1,0 0 0,0 0 0,-1 0 0,1 0 1,0 0-1,-1 0 0,1 0 0,0 0 0,-1 1 1,1-1-1,-1 1 0,0-1 0,1 1 0,-1 0 1,1-1-1,-1 1 0,0 0 0,1 0 0,-1 0 1,-1 0-1,-31-1-5450,28 1 2715,0 0-3910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24.115"/>
    </inkml:context>
    <inkml:brush xml:id="br0">
      <inkml:brushProperty name="width" value="0.025" units="cm"/>
      <inkml:brushProperty name="height" value="0.025" units="cm"/>
    </inkml:brush>
  </inkml:definitions>
  <inkml:trace contextRef="#ctx0" brushRef="#br0">303 0 16528,'0'0'2092,"-9"2"198,-4 0-1763,1 1-1,0 0 0,0 1 0,1 0 0,-1 1 0,1 0 0,-18 12 0,25-14-469,-1 0 0,1 1 0,-1-1 0,1 1 0,0 0 0,0 1 0,1-1-1,-1 0 1,1 1 0,0 0 0,0 0 0,1 0 0,0 0 0,-1 0 0,2 1 0,-1-1 0,1 1 0,-1-1 0,1 1 0,1 0 0,-1 6 0,1-11-39,0 1 0,1-1 0,-1 1 0,0 0 0,1-1 0,-1 1 1,1-1-1,-1 1 0,1-1 0,0 1 0,0-1 0,-1 1 0,1-1 0,0 0 1,0 1-1,0-1 0,1 0 0,-1 0 0,0 0 0,0 0 0,3 1 1,0 1 23,0-1 0,1 0 0,-1 0 1,1 0-1,0-1 0,0 1 1,6 0-1,-1 0-207,0-1 0,1-1 0,-1 1 1,0-1-1,0-1 0,18-3 0,-25 3 33,-1 0-1,1 0 0,0 0 1,-1 0-1,1 0 0,-1-1 1,1 1-1,-1-1 0,1 0 1,-1 0-1,0 0 0,0 0 1,0 0-1,0 0 1,-1 0-1,1-1 0,2-3 1,-3 3-676,0 0 0,1 0 0,-1-1 1,0 1-1,-1 0 0,1-1 1,-1 1-1,1-7 0,-1-3-5272</inkml:trace>
  <inkml:trace contextRef="#ctx0" brushRef="#br0" timeOffset="1">1 48 11147,'0'0'8456,"55"5"-6471,-13-5-415,12 0-897,-6 0-481,-2-1-160,-3-1-1249,-14 2-1794,-10 0-1185,-8 0-609</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8:24.458"/>
    </inkml:context>
    <inkml:brush xml:id="br0">
      <inkml:brushProperty name="width" value="0.025" units="cm"/>
      <inkml:brushProperty name="height" value="0.025" units="cm"/>
    </inkml:brush>
  </inkml:definitions>
  <inkml:trace contextRef="#ctx0" brushRef="#br0">0 44 12492,'0'0'10185,"90"10"-8359,-34-14-865,9-5-480,-2 0-321,-4 1-64,-10 2-1538,-6-3-3586,-9 1-6119</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58.793"/>
    </inkml:context>
    <inkml:brush xml:id="br0">
      <inkml:brushProperty name="width" value="0.025" units="cm"/>
      <inkml:brushProperty name="height" value="0.025" units="cm"/>
    </inkml:brush>
  </inkml:definitions>
  <inkml:trace contextRef="#ctx0" brushRef="#br0">140 107 5605,'0'0'4864,"4"-9"-2948,49-71 6113,-53 80-7950,1 0 0,-1 0 0,0-1 1,1 1-1,-1 0 0,0-1 0,0 1 0,1 0 0,-1-1 0,0 1 1,0 0-1,0-1 0,0 1 0,1 0 0,-1-1 0,0 1 1,0-1-1,0 1 0,0 0 0,0-1 0,0 1 0,0-1 0,0 1 1,0 0-1,0-1 0,0 1 0,0-1 0,0 1 0,-1 0 0,1-1 1,0 1-1,0-1 0,0 1 0,0 0 0,-1-1 0,1 1 1,-1-1-1,-16-3 681,-22 9-861,30-3 89,1 1 0,0 1-1,-1 0 1,1 0 0,1 0-1,-1 1 1,1 0-1,-1 1 1,2 0 0,-1 0-1,1 0 1,-1 1 0,2 0-1,-1 0 1,1 0-1,0 1 1,1 0 0,-1 0-1,2 0 1,-1 0 0,-3 13-1,7-20 13,0-1 0,0 1 0,0 0-1,0-1 1,0 1 0,0-1 0,0 1 0,0-1 0,0 1-1,1-1 1,-1 1 0,0 0 0,0-1 0,0 1-1,1-1 1,-1 1 0,0-1 0,0 1 0,1-1-1,-1 0 1,0 1 0,1-1 0,-1 1 0,1-1 0,-1 0-1,1 1 1,-1-1 0,1 0 0,-1 1 0,1-1-1,-1 0 1,2 1 0,24 2 75,28-13 118,-36 5-175,-1-2 1,1-1-1,-2 0 1,1-1-1,-1 0 0,-1-1 1,0-1-1,0-1 1,-1 0-1,13-15 1,-49 55-500,-32 54 1,47-71 462,1 1 0,1-1 0,0 1-1,0 0 1,1 1 0,1-1 0,0 1 0,0 0-1,0 16 1,3-29-44,0 1-1,0-1 0,0 1 0,0-1 1,1 1-1,-1-1 0,0 1 0,0-1 1,0 1-1,1-1 0,-1 1 1,0-1-1,1 0 0,-1 1 0,0-1 1,1 0-1,-1 1 0,0-1 1,1 0-1,-1 1 0,1-1 0,-1 0 1,0 0-1,1 1 0,-1-1 1,1 0-1,-1 0 0,1 0 0,-1 0 1,1 1-1,-1-1 0,1 0 1,-1 0-1,1 0 0,0 0 0,21-2-4298,1-4-2190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59.173"/>
    </inkml:context>
    <inkml:brush xml:id="br0">
      <inkml:brushProperty name="width" value="0.025" units="cm"/>
      <inkml:brushProperty name="height" value="0.025" units="cm"/>
    </inkml:brush>
  </inkml:definitions>
  <inkml:trace contextRef="#ctx0" brushRef="#br0">231 4 6406,'0'0'11067,"-8"-2"-9888,3 1-1105,0 1 0,0-1 0,0 1 0,0 0 0,0 0-1,0 1 1,1 0 0,-1 0 0,0 0 0,0 0 0,0 1-1,1-1 1,-1 1 0,1 0 0,-1 1 0,1-1 0,0 1 0,0 0-1,0 0 1,0 0 0,1 0 0,-1 1 0,-3 4 0,-9 8 489,0 1 0,-24 34 0,35-44-467,0 1 0,1 0 1,-1 0-1,2 0 1,-1 1-1,1 0 1,0-1-1,1 1 0,-3 18 1,5-25-82,0-1-1,0 1 1,0 0 0,0 0-1,0-1 1,0 1 0,0 0 0,1 0-1,-1-1 1,1 1 0,-1 0-1,1-1 1,0 1 0,-1-1 0,1 1-1,0-1 1,0 1 0,0-1 0,0 1-1,0-1 1,1 0 0,-1 1-1,0-1 1,2 1 0,0-1 40,0 1 0,0-1 1,0 0-1,0 0 0,0-1 0,0 1 1,1 0-1,-1-1 0,0 0 0,0 0 1,0 0-1,6-1 0,0 0 77,0-1-1,0 0 0,0-1 1,-1 0-1,1 0 0,-1 0 1,1-1-1,14-10 1,-15 7-52,0 1 0,-1-1 0,0-1 0,0 1 0,-1-1 0,0-1 0,0 1 0,-1-1 0,0 0 0,0 0 0,-1 0 1,0-1-1,-1 1 0,0-1 0,-1 0 0,0 0 0,0 0 0,-1 0 0,0-1 0,-1-9 0,0 18-84,0 1 0,0-1 0,0 1 0,-1 0 0,1-1 0,0 1 0,-1-1 0,1 1-1,-1 0 1,1-1 0,-1 1 0,0 0 0,0-1 0,1 1 0,-1 0 0,0 0 0,0 0 0,0 0 0,0 0 0,0 0 0,-1 0-1,1 0 1,0 0 0,0 1 0,0-1 0,-1 0 0,1 1 0,-1-1 0,1 1 0,0-1 0,-1 1 0,1 0 0,-1 0-1,1-1 1,-1 1 0,1 0 0,-3 1 0,1-1-95,0 0 1,0 1-1,0-1 0,0 1 0,0 0 1,0 0-1,0 0 0,0 0 0,0 0 1,1 1-1,-1-1 0,1 1 0,-1 0 1,1 0-1,-1-1 0,1 2 0,-4 3 1,4-3-242,0 1 1,1-1-1,-1 1 1,1-1-1,-1 1 1,1 0-1,0-1 1,0 1-1,1 0 1,-1 7-1,1-10 30,0 1-1,0-1 1,0 0-1,0 1 1,0-1-1,0 0 1,0 0-1,0 1 1,1-1-1,-1 0 1,1 0-1,-1 0 1,1 0 0,-1 1-1,1-1 1,0 0-1,0 0 1,-1 0-1,1 0 1,0 0-1,0-1 1,0 1-1,0 0 1,0 0-1,0 0 1,0-1-1,0 1 1,0-1-1,0 1 1,1-1-1,-1 1 1,0-1-1,3 1 1,19 0-8445</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49:59.518"/>
    </inkml:context>
    <inkml:brush xml:id="br0">
      <inkml:brushProperty name="width" value="0.025" units="cm"/>
      <inkml:brushProperty name="height" value="0.025" units="cm"/>
    </inkml:brush>
  </inkml:definitions>
  <inkml:trace contextRef="#ctx0" brushRef="#br0">162 0 9321,'0'0'3069,"-9"3"-1040,-1 1-1710,1 0 1,-1 1-1,1 1 1,0-1-1,0 1 1,1 1-1,0-1 1,0 2-1,1-1 1,-1 1-1,2 0 1,-11 16-1,12-19-277,2 0-1,-1 1 1,1 0-1,0-1 0,0 1 1,0 0-1,1 0 1,0 1-1,0-1 1,1 0-1,-1 1 1,1-1-1,1 1 1,-1-1-1,1 1 0,1 8 1,0-13-11,0 0-1,1 0 1,-1 0-1,0-1 1,1 1 0,-1-1-1,1 1 1,0-1 0,-1 1-1,1-1 1,0 0 0,0 0-1,0 0 1,0 0-1,0 0 1,0-1 0,0 1-1,0 0 1,0-1 0,0 0-1,0 1 1,0-1-1,0 0 1,1 0 0,-1 0-1,0 0 1,0-1 0,0 1-1,3-1 1,4 0 157,0 0 0,-1-1 1,1 0-1,-1 0 0,0-1 0,9-4 1,-7 2 91,-1-1 1,0-1 0,0 1-1,-1-1 1,1-1 0,-2 0-1,13-15 1,-16 19-149,-1-1 0,0 0 0,0 1 0,-1-1 0,0 0 0,1-1 1,-2 1-1,1 0 0,0 0 0,-1-1 0,0 1 0,-1-1 0,1 1 0,-1-1 0,0 1 1,0-1-1,-2-6 0,2 10-129,-1 0-1,0 0 1,0 0 0,0 1 0,0-1 0,0 0-1,-1 1 1,1-1 0,0 1 0,-1 0 0,1-1-1,-1 1 1,0 0 0,1 0 0,-1 0 0,0 0-1,0 0 1,0 0 0,1 1 0,-1-1 0,0 0-1,0 1 1,0 0 0,0-1 0,0 1 0,0 0-1,0 0 1,0 0 0,0 0 0,-2 1 0,-1-1-141,0 0 0,0 1 0,1-1 0,-1 1-1,1 0 1,-1 0 0,1 1 0,-1-1 0,1 1 0,0 0 0,-7 4 0,-10 18-3364,14-6-3320,6-8-1720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01.031"/>
    </inkml:context>
    <inkml:brush xml:id="br0">
      <inkml:brushProperty name="width" value="0.025" units="cm"/>
      <inkml:brushProperty name="height" value="0.025" units="cm"/>
    </inkml:brush>
  </inkml:definitions>
  <inkml:trace contextRef="#ctx0" brushRef="#br0">52 112 4068,'27'-49'6454,"-15"19"5248,-27 88-11317,2 0 1,4 0 0,-6 118-1,15-175-246,-1-35 288,-3 12-1393,-1-1 0,-1 1 0,-16-37-1,73 67 423,-38-8 718,0 0-1,0 0 1,0-1 0,0-1 0,0 0 0,-1-1 0,1 0-1,0-1 1,-1-1 0,23-11 0,-26 12-85,-1-2-1,1 1 1,-1-1 0,0 0-1,-1-1 1,1 0 0,-1 0-1,-1 0 1,1-1 0,-1 0 0,-1 0-1,0-1 1,0 0 0,0 1-1,3-11 1,-7 16-56,0-1-1,0 1 1,0 0-1,0 0 1,-1-1 0,0 1-1,1-1 1,-1 1-1,0 0 1,0-1-1,-1 1 1,1-1 0,-1 1-1,-1-4 1,1 5-38,1 1 0,-1 0-1,0 0 1,0 0 0,0 0 0,0 0 0,0 0 0,0 0 0,0 0 0,-1 0-1,1 0 1,0 1 0,0-1 0,-1 0 0,1 1 0,0-1 0,-1 1 0,1 0-1,0-1 1,-1 1 0,1 0 0,-1 0 0,1 0 0,0 0 0,-1 0 0,1 0-1,-1 0 1,1 0 0,-1 1 0,1-1 0,0 0 0,-1 1 0,1-1 0,0 1-1,-2 1 1,-4 1-16,0 1 0,0 0 0,0 0 0,1 1 0,-1-1 0,1 2 0,0-1 0,1 1 0,-1-1 0,-5 11-1,2-4 29,0 0 0,1 0 0,1 1 0,-10 24 0,15-35 0,1 1 1,0 0-1,0 0 0,1-1 1,-1 1-1,1 0 0,-1 0 1,1 0-1,0 0 0,0 0 1,0 0-1,0 0 1,1-1-1,-1 1 0,1 0 1,0 3-1,0-4 5,1-1 0,-1 0 0,0 1 0,0-1 0,1 0 0,-1 1 1,1-1-1,-1 0 0,1 0 0,-1 0 0,1 0 0,0-1 0,-1 1 0,1 0 0,0-1 0,0 1 0,-1-1 0,1 0 0,0 1 0,0-1 1,0 0-1,0 0 0,-1 0 0,3-1 0,84-8 134,-65 6-398,0 0 1,29 1-1,-52 2 242,1 0 1,0 0-1,-1 0 0,1 0 0,-1 0 1,1 0-1,0 0 0,-1 0 0,1 1 1,-1-1-1,1 0 0,0 0 0,-1 1 1,1-1-1,-1 0 0,1 1 0,-1-1 0,1 1 1,-1-1-1,1 1 0,-1-1 0,0 0 1,1 1-1,-1 0 0,0-1 0,1 1 1,-1-1-1,0 1 0,0-1 0,1 1 1,-1 0-1,-2 25-157,-18 21 486,6-27-24,12-17-241,-1 0 0,1 1-1,-1-1 1,1 0 0,0 1 0,0 0-1,0-1 1,1 1 0,0 0 0,-2 7-1,3-10-226,0-1 1,1 0-1,-1 1 0,0-1 0,1 0 0,-1 0 1,1 0-1,-1 1 0,0-1 0,1 0 0,-1 0 1,1 0-1,-1 0 0,1 0 0,-1 0 0,1 0 1,-1 0-1,1 0 0,-1 0 0,0 0 0,1 0 0,-1 0 1,1 0-1,-1 0 0,1 0 0,-1-1 0,1 1 1,-1 0-1,0 0 0,1 0 0,-1-1 0,0 1 1,1 0-1,0-1 0,11-8-8331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01.707"/>
    </inkml:context>
    <inkml:brush xml:id="br0">
      <inkml:brushProperty name="width" value="0.025" units="cm"/>
      <inkml:brushProperty name="height" value="0.025" units="cm"/>
    </inkml:brush>
  </inkml:definitions>
  <inkml:trace contextRef="#ctx0" brushRef="#br0">310 18 11627,'0'-1'186,"1"1"-1,-1-1 1,0 1 0,0-1 0,0 0-1,0 1 1,0-1 0,0 1-1,0-1 1,0 0 0,0 1 0,0-1-1,0 1 1,-1-1 0,1 1-1,0-1 1,0 0 0,0 1 0,-1-1-1,1 1 1,0-1 0,-1 1 0,1-1-1,-1 1 1,1 0 0,0-1-1,-1 1 1,1-1 0,-1 1 0,1 0-1,-1-1 1,0 1 0,-22 2 1169,-27 22-1755,16-2 695,-56 47 0,78-58-39,0 0 1,0 1-1,1 0 1,0 1 0,2 1-1,-1-1 1,-8 20 0,16-30-176,0 1 0,1-1 0,0 1 1,0 0-1,0-1 0,0 1 1,0 0-1,1 0 0,-1 0 0,1-1 1,1 6-1,-1-7-57,0 0-1,1-1 1,0 1-1,-1-1 1,1 1-1,0-1 1,0 1 0,0-1-1,0 1 1,0-1-1,0 0 1,0 1 0,0-1-1,0 0 1,1 0-1,-1 0 1,0 0-1,1 0 1,-1 0 0,1 0-1,-1-1 1,1 1-1,0 0 1,-1-1 0,1 1-1,3-1 1,25 5 46,0-1 0,1-2 0,0-1 0,-1-2 1,1-1-1,38-7 0,-61 7-720,5 0 383,0 0-1,0-1 1,15-6-1,-4-9-2987,-23 17 2885,0 0-1,-1 0 1,1 0-1,-1 0 1,1 0-1,-1 0 1,1 0-1,-1 0 1,0 0 0,0 0-1,0 0 1,1-1-1,-1 1 1,0 0-1,0 0 1,0 0-1,-1 0 1,1-1-1,0 1 1,0 0-1,-1 0 1,1-1-1,-9-13-9366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3.214"/>
    </inkml:context>
    <inkml:brush xml:id="br0">
      <inkml:brushProperty name="width" value="0.025" units="cm"/>
      <inkml:brushProperty name="height" value="0.025" units="cm"/>
    </inkml:brush>
  </inkml:definitions>
  <inkml:trace contextRef="#ctx0" brushRef="#br0">80 177 4420,'-9'-8'5291,"5"4"-5074,-5-5 1018,0 1-1,1-2 1,0 1 0,0-1-1,-8-16 1,15 25-1079,0-1 1,0 0-1,0 0 1,0 0-1,0 0 0,0 0 1,1 0-1,-1 0 1,1-1-1,0 1 1,0 0-1,-1 0 0,1 0 1,1 0-1,-1-1 1,0 1-1,0 0 1,1 0-1,-1 0 0,1 0 1,0 0-1,0 0 1,0 0-1,0 0 1,0 0-1,0 0 0,0 0 1,0 1-1,1-1 1,-1 1-1,1-1 1,-1 1-1,1-1 0,0 1 1,-1 0-1,1-1 1,0 1-1,0 0 1,0 0-1,0 1 0,0-1 1,0 0-1,0 1 1,3-1-1,17-5-32,1 2 0,0 1 0,0 1 1,0 1-1,0 0 0,0 2 0,23 4 0,-41-5-66,0 1 0,0 0 0,0 0 0,-1 0 0,1 1 0,-1 0 0,1 0 0,-1 0 0,1 0-1,-1 1 1,0-1 0,0 1 0,0 0 0,-1 1 0,1-1 0,-1 0 0,1 1 0,3 6 0,-6-8-19,0 1-1,0-1 1,0 0-1,0 1 1,0 0-1,0-1 1,-1 1-1,1-1 1,-1 1 0,0 0-1,0-1 1,0 1-1,0 0 1,0-1-1,-1 1 1,1 0-1,-1-1 1,1 1 0,-1-1-1,0 1 1,0-1-1,0 1 1,-1-1-1,1 0 1,0 0-1,-1 1 1,0-1-1,1 0 1,-1 0 0,0 0-1,0-1 1,0 1-1,0 0 1,-3 1-1,-4 3-17,-1 1 0,0-1 0,0 0 0,0-1 0,-1-1 0,1 1 0,-1-1 0,0-1 0,0 0 0,-1-1 0,1 0 0,-22 0 0,33-2-98,0 0 1,0 1-1,0-1 1,-1 0-1,1 0 1,0 0-1,0 0 1,0 0-1,-1 0 1,1 0-1,0 0 1,0 0-1,0 0 1,-1 0-1,1 0 1,0 0-1,0 0 1,-1 0-1,1 0 1,0-1-1,0 1 1,0 0-1,0 0 1,-1 0-1,1 0 1,0 0-1,0 0 1,0 0-1,0-1 1,-1 1-1,1 0 1,0 0-1,0 0 1,0 0-1,0-1 1,0 1-1,0 0 1,0 0-1,-1 0 1,1-1-1,0 1 1,0 0-1,0 0 1,0 0-1,0-1 1,0 1-1,0 0 1,0 0-1,0 0 1,0-1-1,0 1 1,0 0-1,0 0 1,0-1-1,0 1 1,1 0-1,-1 0 1,0 0-1,0 0 1,0-1-1,0 1 1,0 0-1,1 0 1,8-11-4701,-8 10 4632,15-12-8295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02.038"/>
    </inkml:context>
    <inkml:brush xml:id="br0">
      <inkml:brushProperty name="width" value="0.025" units="cm"/>
      <inkml:brushProperty name="height" value="0.025" units="cm"/>
    </inkml:brush>
  </inkml:definitions>
  <inkml:trace contextRef="#ctx0" brushRef="#br0">1 33 8968,'0'0'10667,"72"-10"-10059,-27 6 225,3 2-257,3 1-383,-6 1-129,-6-1-417,-6 0-672,-8-2-800,-7 0-994,-4 0-1089,-8-1-1697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0:02.429"/>
    </inkml:context>
    <inkml:brush xml:id="br0">
      <inkml:brushProperty name="width" value="0.025" units="cm"/>
      <inkml:brushProperty name="height" value="0.025" units="cm"/>
    </inkml:brush>
  </inkml:definitions>
  <inkml:trace contextRef="#ctx0" brushRef="#br0">0 45 8552,'0'0'12236,"56"-7"-11372,-9 1-223,9-1-160,7 2-257,0 2-192,3-3-1410,-4-5-4611</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1:23.056"/>
    </inkml:context>
    <inkml:brush xml:id="br0">
      <inkml:brushProperty name="width" value="0.025" units="cm"/>
      <inkml:brushProperty name="height" value="0.025" units="cm"/>
    </inkml:brush>
  </inkml:definitions>
  <inkml:trace contextRef="#ctx0" brushRef="#br0">93 28 6150,'0'0'2685,"3"-5"-1073,0-14 103,-3 19-1643,0-1 0,0 1 0,-1 0 0,1-1 0,0 1 1,-1 0-1,1 0 0,0-1 0,-1 1 0,1 0 0,0 0 0,-1 0 1,1 0-1,-1-1 0,1 1 0,0 0 0,-1 0 0,1 0 0,0 0 1,-1 0-1,1 0 0,-1 0 0,1 0 0,-1 0 0,1 0 0,0 0 1,-1 0-1,1 1 0,-1-1 0,-6 2 330,1 1-1,0 0 1,0 0 0,0 0-1,-8 6 1,10-6-296,0 0 1,0 0-1,0 1 0,0-1 1,1 1-1,0 0 1,-1 0-1,-3 6 1,7-9-102,-1 1 1,0-1-1,1 1 1,-1-1 0,0 1-1,1-1 1,0 1-1,-1-1 1,1 1 0,0-1-1,0 1 1,0 0-1,0-1 1,0 1 0,0-1-1,0 1 1,1-1-1,-1 1 1,1-1 0,-1 1-1,1-1 1,-1 1-1,1-1 1,0 1-1,0-1 1,0 0 0,-1 1-1,1-1 1,1 0-1,-1 0 1,0 0 0,1 1-1,8 5 18,0 0 0,0-2 0,0 1 0,0-1 0,1 0 0,0-1 0,0-1 0,0 0 0,1 0 0,11 1 0,25 2 168,50 0 0,-89-6-174,166 6 149,306 19 292,379 26 419,-269-24-375,-4 40 1039,-469-44-1338,-41-7-233,136 10 1,-211-25-200,0-1 0,1 0-1,-1 0 1,0 0-1,0 0 1,1 0-1,-1-1 1,0 1 0,0-1-1,1 1 1,-1-1-1,0 0 1,0 0-1,0 0 1,0 0 0,0 0-1,0 0 1,0-1-1,-1 1 1,1-1 0,0 1-1,-1-1 1,1 1-1,-1-1 1,1 0-1,-1 0 1,0 0 0,0 0-1,0 0 1,0 0-1,0 0 1,0 0-1,-1-1 1,1 1 0,-1 0-1,1 0 1,-1-1-1,0 1 1,0 0 0,0-3-1,1-29-6048</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38.373"/>
    </inkml:context>
    <inkml:brush xml:id="br0">
      <inkml:brushProperty name="width" value="0.025" units="cm"/>
      <inkml:brushProperty name="height" value="0.025" units="cm"/>
    </inkml:brush>
  </inkml:definitions>
  <inkml:trace contextRef="#ctx0" brushRef="#br0">0 59 4740,'0'0'9471,"8"0"-8799,1313-11 2574,-1034 3-3235,164-8 10,-413 12 71,-38 4-92,0-1-1,0 1 0,-1 0 1,1 0-1,0 0 1,0 0-1,0 0 0,0 0 1,0 0-1,0 0 1,0 0-1,0 0 0,0 0 1,0 0-1,0 0 1,0 0-1,0 0 0,0-1 1,0 1-1,0 0 1,0 0-1,0 0 0,0 0 1,0 0-1,0 0 1,0 0-1,0 0 0,0 0 1,0 0-1,0 0 1,0 0-1,0 0 0,0 0 1,0-1-1,0 1 0,0 0 1,1 0-1,-1 0 1,0 0-1,0 0 0,0 0 1,0 0-1,0 0 1,0 0-1,0 0 0,0 0 1,0 0-1,-20-2-206,-41-5-4710,33-1-1232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04.175"/>
    </inkml:context>
    <inkml:brush xml:id="br0">
      <inkml:brushProperty name="width" value="0.025" units="cm"/>
      <inkml:brushProperty name="height" value="0.025" units="cm"/>
    </inkml:brush>
  </inkml:definitions>
  <inkml:trace contextRef="#ctx0" brushRef="#br0">0 182 9897,'0'0'1661,"12"-2"-1394,1177-57 5781,-1114 58-5961,260-12 75,-275 8-358,-1-3 0,0-3 1,85-27-1,-138 37 160,26-12 65,-31 13-43,0 0 1,0 0 0,-1-1-1,1 1 1,0 0-1,0-1 1,0 1-1,0-1 1,-1 1-1,1-1 1,0 1-1,0-1 1,-1 1-1,1-1 1,-1 0-1,1 0 1,0 1-1,-1-1 1,1 0-1,-1 0 1,0 1-1,1-1 1,-1 0-1,0 0 1,1-1-1,-2 1-201,0 0-1,1 0 1,-1 1-1,0-1 1,0 0-1,0 1 1,0-1-1,0 0 1,0 1-1,-1-1 1,1 1-1,0 0 1,0-1-1,0 1 1,0 0-1,0 0 1,-1 0-1,1 0 1,0 0-1,-2 0 1,-2-1-1265,-25-3-6453</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57.454"/>
    </inkml:context>
    <inkml:brush xml:id="br0">
      <inkml:brushProperty name="width" value="0.025" units="cm"/>
      <inkml:brushProperty name="height" value="0.025" units="cm"/>
    </inkml:brush>
  </inkml:definitions>
  <inkml:trace contextRef="#ctx0" brushRef="#br0">0 196 8040,'0'0'7489,"13"-2"-6773,375-33-492,19 27 1220,37-1 347,364-45-1402,384-14 2313,-1068 67-2617,270-18 268,-400 20-370,-48 5-928,21-7-4900,27-3-652</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03.739"/>
    </inkml:context>
    <inkml:brush xml:id="br0">
      <inkml:brushProperty name="width" value="0.025" units="cm"/>
      <inkml:brushProperty name="height" value="0.025" units="cm"/>
    </inkml:brush>
  </inkml:definitions>
  <inkml:trace contextRef="#ctx0" brushRef="#br0">0 211 2114,'0'0'9828,"10"-3"-8856,156-29 1326,199-12 1,-294 38-2236,161-14 244,314 13 0,-639 16 494,-1035 25 298,1156-45-549,61-4-495,178-10-1,-186 21-40,182-11 16,322-29-252,-568 42 219,-7 2 4,-1-1-1,1-1 1,0 0-1,-1 0 0,17-7 1,-23 6 11,-9 1 13,-39-2 4,-87 4-1,59 1-53,-59 4 17,1 5-1,-173 36 1,66 10-3538,175-40-1702,24-9-3848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48.405"/>
    </inkml:context>
    <inkml:brush xml:id="br0">
      <inkml:brushProperty name="width" value="0.025" units="cm"/>
      <inkml:brushProperty name="height" value="0.025" units="cm"/>
    </inkml:brush>
  </inkml:definitions>
  <inkml:trace contextRef="#ctx0" brushRef="#br0">1294 446 9929,'-74'-1'5159,"-164"-6"-2545,134-5-2561,77 8-17,0 0 0,0 2 0,0 0 0,0 2 1,0 1-1,0 2 0,-48 9 0,34 2 101,0 1 0,1 2-1,1 2 1,0 2 0,2 1 0,1 2 0,0 1 0,2 2 0,1 1 0,1 2 0,2 1-1,1 1 1,-30 43 0,47-55-121,0-1 0,2 1 0,0 1 0,1 0 0,2 0 0,0 0 0,1 1 0,1 0 0,1 1 0,1-1 0,1 1 0,1 44 0,2-60 60,0-1 0,0 0 0,0 0-1,1 1 1,-1-1 0,2 0-1,-1-1 1,1 1 0,-1 0-1,2-1 1,-1 1 0,1-1-1,-1 0 1,1 0 0,8 7 0,-3-5 24,0 0 1,0-1 0,0 0-1,1 0 1,0-1 0,0-1 0,0 0-1,14 4 1,15 1 93,1-1 0,-1-3 0,74 2 0,348-12-182,-133-2-46,-256 7 50,0-3 0,88-16 1,-128 13 1,0-2 0,0-1 0,-1-2 0,-1-1 0,0-1 0,0-1 0,34-23 0,-31 14 228,0-2 1,-2-1-1,0-2 1,-2-1-1,-2-1 1,0-1-1,43-68 1,-53 70-198,-1 0-1,-1-2 1,-2 1 0,-1-2 0,-1 0 0,-2 0-1,-1-1 1,-2 0 0,-1 0 0,1-35 0,-6 50-58,-1 0 1,0 0 0,-2 0-1,0 0 1,0 0 0,-2 1 0,0-1-1,-1 1 1,-1 0 0,0 1-1,-2 0 1,0 0 0,0 1-1,-15-18 1,8 15 0,0 1 0,-1 0 0,-1 1 0,0 1 0,-2 1 0,1 1-1,-2 0 1,1 1 0,-2 2 0,-33-13 0,10 9-166,-1 2-1,-1 3 1,1 1-1,-1 2 1,0 2-1,-1 3 0,1 1 1,0 3-1,0 1 1,0 3-1,0 1 1,-79 27-1,14 2-2958,15-6-2868</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5:10.314"/>
    </inkml:context>
    <inkml:brush xml:id="br0">
      <inkml:brushProperty name="width" value="0.025" units="cm"/>
      <inkml:brushProperty name="height" value="0.025" units="cm"/>
    </inkml:brush>
  </inkml:definitions>
  <inkml:trace contextRef="#ctx0" brushRef="#br0">199 97 10378,'1'1'194,"-1"0"0,1 0 1,-1 0-1,1 0 0,0 0 0,-1 0 1,1 0-1,0 0 0,0 0 1,0-1-1,0 1 0,0 0 0,0-1 1,0 1-1,0 0 0,0-1 0,0 1 1,0-1-1,0 0 0,0 1 0,2-1 1,32 10-82,-28-9 368,49 10-14,1-3-1,0-2 0,0-2 0,1-4 1,75-7-1,105-19-126,99-6-173,394 51 52,-695-17-182,386 9 563,-66-4-180,453 0-329,-458-10-59,-281 4-133,10 1 224,0-4-1,-1-2 1,148-30-1,-127 16-89,-71 14-16,0-2 0,0 0 1,38-15-1,-65 20 52,0 1 0,0-1 0,0 1 0,-1-1 0,1 0 0,0 0 0,0 0 0,-1 0 1,1 0-1,0 0 0,-1-1 0,1 1 0,-1-1 0,0 1 0,1-1 0,-1 1 0,0-1 0,0 1 0,2-4 1,-12-4 1084,-17 6-1139,24 3-21,0 0 0,1 1 0,-1-1 0,1 1-1,-1-1 1,1 1 0,-1 0 0,1-1 0,-1 1-1,1 0 1,0 0 0,-1 0 0,1 0 0,0 0-1,0 1 1,0-1 0,-1 0 0,1 0 0,1 1 0,-1-1-1,0 1 1,0-1 0,0 2 0,-16 43-32,12-30 38,-6 17 0,2-1 1,2 1 0,-6 66-1,6 107 6,0-12-4,-42 168-7,23-207 5,-5 160 0,41 415 53,-13-147-124,-4-135 25,15-334 44,5-1 0,54 220 1,-66-333-4,0 4 41,0-1 1,0 0-1,0 1 0,0-1 0,0 0 0,-1 1 1,0-1-1,1 1 0,-1-1 0,-1 1 0,1-1 1,0 1-1,-1-1 0,0 0 0,1 1 1,-2-1-1,1 0 0,0 1 0,0-1 0,-1 0 1,0 0-1,0 0 0,-2 3 0,-3 5-45,0-1-1,0 0 0,-1-1 0,0 0 1,-1 0-1,0-1 0,0 0 0,-1 0 1,0-1-1,0 0 0,-1-1 0,0 0 1,0-1-1,0 0 0,-1-1 0,0 0 1,1-1-1,-1 0 0,0-1 0,-1 0 1,1-1-1,-21 0 0,-292-9-97,-207 7-112,23 24 201,-385 29-22,111-40-624,206-12 329,408 8 329,-175 4 338,323-14-330,-1-1 1,1-1-1,1 0 0,-1-2 1,-34-13-1,-1 0-16,55 18-15,0 0 0,0 0 0,1 0 0,-1 0 0,1 0 0,-1 1-1,0-1 1,1 0 0,-1 0 0,1 0 0,0-1 0,-1 1 0,1 0 0,0 0 0,0 0 0,0 0 0,0 0 0,0 0-1,0 0 1,0 0 0,0 0 0,0-1 0,0 1 0,1-1 0,5-33-221,-6 33 266,17-103-121,-5 0 0,-3-196-1,-7 110 49,-3-1083 142,20 226-85,-14 894 65,-4 76 3,3 0 0,4 0 0,23-104-1,-7 116-1821,27-28-7644,-27 53 3462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5:25.631"/>
    </inkml:context>
    <inkml:brush xml:id="br0">
      <inkml:brushProperty name="width" value="0.025" units="cm"/>
      <inkml:brushProperty name="height" value="0.025" units="cm"/>
    </inkml:brush>
  </inkml:definitions>
  <inkml:trace contextRef="#ctx0" brushRef="#br0">498 315 5061,'-50'37'535,"3"2"1,1 3-1,2 1 1,3 2-1,1 2 0,2 1 1,2 2-1,3 2 1,-49 100-1,75-136-466,0 1 0,1-1 0,1 1 0,1 0 0,0 0 0,1 1-1,1-1 1,0 0 0,2 1 0,0 0 0,1-1 0,0 1 0,2-1 0,0 0 0,1 0-1,0 0 1,2 0 0,0-1 0,1 1 0,17 29 0,-5-14 81,2-1 1,1-1-1,1-1 1,1-1-1,2-1 1,45 37 0,-51-49-141,0 0 1,1-1-1,1-1 1,0-1-1,1-1 1,0-1-1,0-2 1,1 0-1,1-1 1,40 6-1,-35-10-30,0-2 1,0-1-1,0-1 0,0-1 0,0-2 1,0-1-1,40-13 0,-28 4 237,0-2 0,-2-1 0,0-3 0,52-33 0,-2-11 755,-3-4 0,-4-4 0,90-98 0,60-84-406,-193 206-614,-3-3 0,-2-1 0,42-81 0,-69 118 18,-2-1 0,0 1 0,0-1 1,-2 0-1,0-1 0,-1 1 0,0-1 0,-2 1 0,0-1 1,-1-17-1,-1 21 35,-1-1 1,-1 1-1,0 0 1,-1-1-1,0 1 1,-1 1-1,0-1 1,-1 1 0,0 0-1,-1 0 1,-1 0-1,-13-15 1,6 10 22,-2 0 1,0 1 0,-1 1-1,-1 0 1,0 1-1,-1 1 1,-1 1 0,0 1-1,0 1 1,-1 1-1,0 1 1,-26-7 0,26 10-69,0 0 1,-1 2 0,1 0 0,-1 1-1,1 2 1,-1 0 0,1 1-1,-1 2 1,1 0 0,0 1-1,0 1 1,-37 14 0,26-3-971,0 2 1,1 1 0,-40 31-1,51-36-40,-12 5-2046,10-16-1869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3.604"/>
    </inkml:context>
    <inkml:brush xml:id="br0">
      <inkml:brushProperty name="width" value="0.025" units="cm"/>
      <inkml:brushProperty name="height" value="0.025" units="cm"/>
    </inkml:brush>
  </inkml:definitions>
  <inkml:trace contextRef="#ctx0" brushRef="#br0">255 53 7719,'0'0'5536,"4"-9"-2504,13-27-571,-17 36-2398,0 0-1,0 0 0,0 0 0,-1 0 0,1 1 0,0-1 0,0 0 1,0 0-1,-1 0 0,1 0 0,0 0 0,0 0 0,-1 0 0,1 0 1,0 0-1,0-1 0,0 1 0,-1 0 0,1 0 0,0 0 0,0 0 1,0 0-1,0 0 0,-1 0 0,1 0 0,0-1 0,0 1 1,0 0-1,0 0 0,0 0 0,-1 0 0,1 0 0,0-1 0,0 1 1,0 0-1,0 0 0,0 0 0,0-1 0,0 1 0,0 0 0,0 0 1,0 0-1,-1-1 0,1 1 0,0 0 0,0 0 0,0 0 0,0-1 1,1 1-1,-1 0 0,0 0 0,0 0 0,0-1 0,0 1 0,0 0 1,0 0-1,0 0 0,0 0 0,0-1 0,0 1 0,0 0 0,1 0 1,-1 0-1,0 0 0,0-1 0,1 1 0,-14 6 216,-10 11-58,0 1 0,1 1 0,1 1 0,1 1 0,1 1 0,1 0 0,1 2 0,-15 26 0,23-36-157,1 0-1,0 1 0,1 0 0,1 0 0,0 0 0,1 1 1,1 0-1,0 0 0,2 0 0,-1 0 0,2 0 0,0 1 0,2 21 1,0-33-202,0-1 1,1 1-1,-1 0 1,1-1 0,0 0-1,0 1 1,1-1 0,-1 0-1,1 0 1,0 0-1,0 0 1,0-1 0,0 1-1,1-1 1,-1 0-1,1 0 1,0 0 0,0 0-1,0-1 1,0 0 0,1 0-1,-1 0 1,1 0-1,-1-1 1,1 1 0,0-1-1,-1 0 1,7 0 0,4 1-551,-1 0 0,1-2 0,0 1 0,0-2 1,-1 0-1,1-1 0,0 0 0,14-5 0,13-8-4249</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5:32.627"/>
    </inkml:context>
    <inkml:brush xml:id="br0">
      <inkml:brushProperty name="width" value="0.025" units="cm"/>
      <inkml:brushProperty name="height" value="0.025" units="cm"/>
    </inkml:brush>
  </inkml:definitions>
  <inkml:trace contextRef="#ctx0" brushRef="#br0">1328 238 16720,'-9'-3'-401,"-77"-36"-2983,42 18 1823,-58-19-1,84 34 2001,0 2 0,-1 0 0,-32-3 0,22 7-341,-1 0-1,1 2 0,0 1 1,0 1-1,0 2 1,1 1-1,0 1 0,-45 19 1,37-10-50,1 1 0,0 2 0,2 2 0,0 1 0,-54 50 0,46-32 162,2 1 1,2 2-1,2 1 1,2 2-1,2 2 1,2 0-1,2 2 1,-38 106-1,44-91-89,3 1-1,-12 80 1,24-103-107,2 1 0,2 0 0,2-1 0,8 65 1,-5-91-4,0 1 1,2-2 0,0 1-1,1 0 1,1-1 0,0 0-1,2-1 1,-1 1 0,2-2-1,0 1 1,1-1 0,1-1-1,0 0 1,1-1 0,0 0-1,1-1 1,1 0 0,0-1-1,0-1 1,27 13 0,-16-11 87,1-1 0,0-1 1,1-1-1,-1-2 1,2 0-1,-1-2 0,1-2 1,0 0-1,-1-2 1,1-1-1,0-1 1,46-9-1,-31 0-40,0-2 0,-1-1 0,-1-3 0,0-1 0,-2-3 1,0-1-1,57-40 0,-20 6-9,-3-4 1,104-106 0,-92 75-19,-5-4 0,71-105 1,-111 137 42,-1-3 1,-4-1 0,-3-1-1,39-112 1,-63 151 48,-1 0 0,-2-1 0,0 0 0,-2 0 0,-2 0 0,0 0 1,-2-1-1,-4-31 0,3 50-89,-1-1 0,0 1-1,-1 0 1,0 0 0,-1 0 0,0 0 0,-1 0 0,0 1 0,0 0-1,-1 0 1,-1 0 0,0 1 0,0 0 0,-1 1 0,0-1 0,0 1 0,-1 1-1,0-1 1,0 2 0,-1-1 0,0 1 0,0 1 0,-13-6 0,3 4-37,0 0 0,0 2 0,0 0 0,-1 1 0,0 2 0,0 0 0,-42 1 1,29 4-34,1 1 0,0 2 1,0 1-1,-45 16 1,6 5-298,1 4 0,2 3 0,-98 65-1,-10 27-1422,-24 14-5196,146-115-11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42.820"/>
    </inkml:context>
    <inkml:brush xml:id="br0">
      <inkml:brushProperty name="width" value="0.025" units="cm"/>
      <inkml:brushProperty name="height" value="0.025" units="cm"/>
    </inkml:brush>
  </inkml:definitions>
  <inkml:trace contextRef="#ctx0" brushRef="#br0">1038 118 7271,'-83'45'291,"-85"61"-1,124-74-144,1 2 0,2 2-1,-49 57 1,8 4-17,5 4 0,5 3 0,4 3 0,-67 143 1,110-194 23,2 1 1,3 2 0,3 0-1,2 1 1,3 0 0,2 1-1,3 0 1,3 1 0,3 0-1,11 109 1,-1-105 17,3 0 0,3-1 0,2-1 0,4-1 0,2-1 0,3-1 0,2 0 0,4-3 0,70 101 0,-52-93-99,3-2 1,2-2-1,4-3 0,93 74 0,-105-97-58,3-3 0,0-1 0,2-3 0,1-2 0,1-3 0,112 35 0,-72-37 50,155 17 0,100-13 109,-71-7-121,-142-6 10,517 31-280,-533-43 201,0-6 0,-1-5-1,172-36 1,-217 29 67,-1-2-1,-1-4 1,0-3-1,-3-3 1,70-40 0,-112 53 5,-1 0 0,0-2 0,-2 0 0,0-2 0,-1-1 1,-1-1-1,-1 0 0,-1-2 0,-1 0 0,-2-2 0,0 1 0,-1-2 1,-2-1-1,-1 1 0,11-35 0,-12 23 21,-3 0 0,-1 0-1,-2 0 1,-2-1 0,-1 0 0,-2 0 0,-7-55-1,-1 39 191,-3 1-1,-2 0 1,-3 1-1,-34-83 0,6 40 365,-87-144 0,-75-74-225,176 272-464,25 38 67,-412-578-26,340 490-139,-3 4 0,-4 3 0,-3 4 0,-98-70 0,140 120 78,-1 3-1,-2 1 1,0 2-1,-2 3 1,-1 2-1,-1 1 0,0 4 1,-1 1-1,-1 3 1,0 1-1,-1 4 1,0 1-1,0 3 1,0 3-1,0 1 1,0 3-1,0 3 1,-79 19-1,43 1-85,1 3-1,2 4 1,-158 87-1,111-41-312,-192 152 1,5 50-1909,169-133-59</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8:21.949"/>
    </inkml:context>
    <inkml:brush xml:id="br0">
      <inkml:brushProperty name="width" value="0.025" units="cm"/>
      <inkml:brushProperty name="height" value="0.025" units="cm"/>
    </inkml:brush>
  </inkml:definitions>
  <inkml:trace contextRef="#ctx0" brushRef="#br0">1368 260 6951,'0'0'1452,"0"-9"-299,21-143 299,-20 150-1456,-1 0 0,1-1 0,-1 1 0,1 0 0,-1-1 1,1 1-1,-1 0 0,0-1 0,0 1 0,-1-1 0,1 1 0,0 0 1,-1-1-1,1 1 0,-1 0 0,0-1 0,0 1 0,0 0 0,0 0 1,0 0-1,0 0 0,-1 0 0,1 0 0,0 0 0,-1 0 0,0 1 1,1-1-1,-1 0 0,0 1 0,-2-2 0,-4 0 24,0 1 1,0 0-1,-1 0 0,1 0 1,0 1-1,-1 0 0,-12 1 0,-323-17 2655,300 16-2585,-1 1-1,1 2 1,0 2-1,0 2 1,0 2-1,1 2 1,1 1 0,-64 27-1,63-21 239,-1 3-1,2 1 1,-46 32-1,75-44-297,1 0-1,0 1 0,0 1 0,1 0 0,1 0 1,0 1-1,0 0 0,1 1 0,0 0 0,2 1 0,-1-1 1,2 1-1,-9 25 0,-28 123 27,-23 185 0,58-290-30,3 0-1,2 0 1,2 0 0,10 82-1,-6-123-20,0 0 0,1-1 0,1 0 0,0 0 0,1 0 0,0 0 0,2-1 0,-1 0 0,2 0 0,0-1 0,1 0-1,0-1 1,0 0 0,2 0 0,-1-1 0,1-1 0,1 0 0,15 9 0,-5-6 23,-1-1 0,1-2 0,1 0 0,0-2-1,0 0 1,1-2 0,-1 0 0,1-2 0,1-1 0,40 0 0,-35-4 79,0-1 0,0-2 1,-1-1-1,0-1 1,0-2-1,-1-1 0,0-2 1,0 0-1,-1-2 0,36-22 1,19-19 205,141-119 0,-186 142-118,37-34 89,-2-4 1,-3-2 0,-3-3-1,-4-4 1,105-166 0,-156 222-248,0-1-1,-1 0 1,-2-1 0,0 0-1,-2 0 1,0-1 0,-2 0-1,-1 0 1,0 0 0,-1-27-1,-3 40-27,-1-1-1,0 1 1,-1 0-1,0-1 1,0 1-1,-2 0 0,1 0 1,-2 0-1,1 1 1,-2 0-1,1 0 1,-2 0-1,1 0 1,-1 1-1,-1 0 1,0 0-1,0 1 0,-1 0 1,0 1-1,-1 0 1,0 0-1,-13-7 1,4 5-29,0 2 1,0 0-1,-1 1 1,0 0-1,0 2 1,0 1-1,-1 0 1,1 2-1,-1 0 1,0 1-1,0 1 1,-36 5-1,23-1-174,1 2-1,-1 2 1,2 1-1,-1 1 1,1 2-1,0 1 1,-30 18-1,49-23-866,0 2 0,0 0 0,1 1 0,1 0 0,0 0 1,-12 16-1,10-12-941,-7 9-2097</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8.260"/>
    </inkml:context>
    <inkml:brush xml:id="br0">
      <inkml:brushProperty name="width" value="0.025" units="cm"/>
      <inkml:brushProperty name="height" value="0.025" units="cm"/>
    </inkml:brush>
  </inkml:definitions>
  <inkml:trace contextRef="#ctx0" brushRef="#br0">1 29 13773,'6'-28'6591,"0"45"-3328,-1 48-945,-5-27-1367,2 36 445,-2-70-1352,0 0 0,1 0 0,0 0 0,0 0 0,0-1-1,0 1 1,1 0 0,-1 0 0,1-1 0,0 1 0,0-1 0,1 1-1,-1-1 1,4 4 0,-4-6-37,-1 0 0,1 0 1,0 0-1,0 0 0,0 0 0,0 0 0,0-1 1,0 1-1,0-1 0,0 1 0,1-1 0,-1 0 1,0 0-1,0 0 0,0 0 0,0 0 0,0 0 1,0-1-1,1 1 0,-1-1 0,0 1 0,0-1 1,0 0-1,0 0 0,0 0 0,-1 0 0,1 0 1,0 0-1,0 0 0,-1-1 0,1 1 0,2-3 1,5-5 12,1 0 1,-1-1 0,14-19-1,-2-3-20,15-19-133,-32 104-321,-5-21 390,0-26 161,0 0 0,1 0 0,0-1 0,0 1 0,1 0 0,-1 0 0,1 0-1,1-1 1,1 9 0,-2-13-63,0 0 1,0 0-1,0 0 0,-1 0 0,1 0 0,0 0 0,0 0 0,0 0 1,1 0-1,-1 0 0,0 0 0,0-1 0,0 1 0,1 0 0,-1-1 0,0 1 1,3 0-1,0-1 7,0 1 0,0-1 0,1 1 0,-1-2 0,0 1 1,0 0-1,1-1 0,4-1 0,4-2-20,0-1 0,0 0 1,0-2-1,-1 1 0,0-1 0,0-1 1,-1 0-1,0-1 0,14-13 0,39-28-836,-64 49 779,1 1-1,-1-1 1,1 0 0,-1 1 0,1 0 0,-1-1 0,1 1-1,-1-1 1,1 1 0,-1 0 0,1-1 0,0 1 0,-1 0-1,1 0 1,0-1 0,-1 1 0,1 0 0,0 0 0,-1 0-1,1 0 1,0 0 0,-1 0 0,1 0 0,0 0 0,-1 0-1,1 0 1,0 0 0,-1 0 0,1 1 0,0-1 0,-1 0-1,1 0 1,0 1 0,-1-1 0,1 0 0,-1 1 0,1-1-1,-1 1 1,1-1 0,-1 1 0,2 0 0,3 34-641,-5-32 439,-1 0 1,1 0 0,0-1 0,0 1-1,1 0 1,-1 0 0,1 0-1,-1 0 1,1 0 0,0 0-1,0-1 1,0 1 0,0 0-1,1-1 1,-1 1 0,1-1-1,-1 1 1,5 3 0,-3-5-566,0 0 1,1 0-1,-1-1 1,0 1 0,1-1-1,-1 0 1,1 0-1,-1 0 1,1 0 0,-1 0-1,1-1 1,4-1-1,15-9-5880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9.302"/>
    </inkml:context>
    <inkml:brush xml:id="br0">
      <inkml:brushProperty name="width" value="0.025" units="cm"/>
      <inkml:brushProperty name="height" value="0.025" units="cm"/>
    </inkml:brush>
  </inkml:definitions>
  <inkml:trace contextRef="#ctx0" brushRef="#br0">176 50 13965,'0'0'6657,"-10"-2"-5354,4 2-1101,0-1 0,0 1 1,0 0-1,-1 0 1,1 1-1,0 0 0,0 0 1,0 0-1,0 1 0,0-1 1,0 2-1,1-1 1,-1 1-1,1-1 0,-1 2 1,1-1-1,0 0 0,0 1 1,0 0-1,1 0 1,-8 10-1,8-10-80,0 0 0,1 0 0,0 1 0,0-1 0,0 1 0,0 0 0,1 0 0,-1 0 0,1 0 0,-2 10 0,4-14-113,0 1 0,0-1 1,-1 1-1,1 0 0,1-1 0,-1 1 0,0-1 0,0 1 0,1-1 0,-1 1 0,0-1 0,1 1 0,0-1 0,-1 1 0,1-1 0,0 0 0,0 1 0,-1-1 0,1 0 0,0 0 1,1 1-1,-1-1 0,0 0 0,0 0 0,0 0 0,1 0 0,-1-1 0,0 1 0,1 0 0,-1 0 0,0-1 0,1 1 0,-1-1 0,1 1 0,-1-1 0,1 0 0,0 0 0,-1 0 0,1 0 1,2 0-1,5 1-8,1 0 0,-1-1 0,0 0 0,0-1 0,0 0 0,0-1 0,0 1 0,0-2 0,0 1 0,8-5 1,0-1-188,0-1 0,-1 0 0,28-23 0,-44 32 186,1-1-1,-1 1 0,0 0 0,0-1 1,1 1-1,-1 0 0,0 0 1,0-1-1,1 1 0,-1 0 1,1 0-1,-1-1 0,0 1 0,1 0 1,-1 0-1,0 0 0,1 0 1,-1 0-1,1 0 0,-1 0 1,0 0-1,1-1 0,-1 1 0,1 1 1,-1-1-1,0 0 0,1 0 1,-1 0-1,1 0 0,-1 0 1,0 0-1,1 0 0,-1 0 1,0 1-1,1-1 0,-1 0 0,1 0 1,-1 1-1,0-1 0,0 0 1,1 0-1,-1 1 0,0-1 1,1 0-1,-1 1 0,0-1 0,0 0 1,0 1-1,1-1 0,-1 0 1,0 1-1,0-1 0,0 1 1,0-1-1,0 0 0,0 1 0,0-1 1,0 1-1,0-1 0,0 0 1,0 1-1,0-1 0,0 1 1,-2 42 466,1-11 265,2-31-711,0 0-1,0 0 0,0 0 0,0 0 0,0 0 1,0-1-1,0 1 0,0 0 0,0-1 1,1 1-1,-1-1 0,0 0 0,0 1 0,1-1 1,-1 0-1,0 0 0,1 1 0,-1-1 0,0 0 1,0 0-1,1-1 0,2 1 0,32-4 73,34-23-506,-59 21 101,0 2-1,0-1 0,0 1 0,0 1 0,1 0 1,20-3-1,-31 6 312,1 0 1,-1 0 0,0 0 0,0 0-1,0 0 1,0 0 0,0 1 0,1-1-1,-1 0 1,0 1 0,0-1 0,0 1-1,0-1 1,0 1 0,0-1 0,0 1-1,0 0 1,0-1 0,0 1 0,-1 0-1,1 0 1,0 0 0,0 0-1,-1 0 1,1 0 0,0 0 0,-1 0-1,1 0 1,-1 0 0,0 0 0,1 0-1,-1 0 1,0 0 0,0 0 0,1 1-1,-1-1 1,0 0 0,0 0 0,0 0-1,0 0 1,-1 1 0,1-1 0,0 1-1,-1 0 22,1-1 0,0 0 0,0 0 0,0 0 0,-1 1 1,2-1-1,-1 0 0,0 0 0,0 1 0,0-1 0,0 0 0,1 0 0,-1 0 0,0 0 0,1 1 0,-1-1 0,1 0 0,0 0 0,-1 0 0,1 0 0,0 0 0,0 0 0,-1 0 0,1-1 0,0 1 0,0 0 0,0 0 0,0-1 0,0 1 0,0 0 0,0-1 0,0 1 0,1-1 0,-1 1 1,0-1-1,0 0 0,0 1 0,2-1 0,4 0-22,1-1 1,-1 0 0,1 0 0,-1-1-1,1 0 1,-1 0 0,0-1-1,0 0 1,0 0 0,-1 0-1,8-6 1,72-53-2596,-71 50 1793,-5 4 344,-2 3 216,0-1 0,-1 0-1,0-1 1,0 1 0,-1-1 0,1-1 0,5-9 0,-14 15 2325,-7 6-1309,-11 11 0,19-14-705,0 1 1,-1 0-1,1 0 0,0-1 1,0 1-1,0 0 0,0 0 1,0 0-1,0 0 0,1 0 1,-1 0-1,1 0 0,-1 0 1,1 0-1,0 0 0,0 3 1,0-4-61,1 0 0,-1 0 0,1 0 0,-1 0 0,1 0 0,0 0 1,-1-1-1,1 1 0,0 0 0,-1 0 0,1-1 0,0 1 1,0 0-1,0-1 0,0 1 0,0-1 0,0 1 0,0-1 1,0 0-1,0 1 0,0-1 0,0 0 0,0 0 0,0 0 1,0 1-1,0-1 0,0 0 0,0 0 0,0-1 0,2 1 1,12-1-99,0-1 0,-1 0 1,1-1-1,-1 0 0,19-8 1,-16 6-48,-1 0 1,34-5 0,-35 12 564,-14-2-387,-1 0-1,1 0 0,0 1 0,0-1 0,0 0 0,0 0 0,0 0 0,0 0 1,0 0-1,0 0 0,0-1 0,0 1 0,-1 0 0,1 0 0,0-1 1,0 1-1,0 0 0,0-1 0,0 1 0,-1-1 0,1 1 0,0-1 0,1 0 1,7-6-45,4-3-261,1 0 1,1 0-1,0 1 1,0 1 0,0 1-1,27-9 1,-41 16 248,-1 1 1,1-1-1,-1 1 1,1 0 0,0-1-1,-1 1 1,1-1-1,-1 1 1,0 0 0,1 0-1,-1-1 1,1 1 0,-1 0-1,0 0 1,0-1-1,1 1 1,-1 0 0,0 0-1,0 0 1,0-1-1,0 1 1,0 0 0,0 0-1,0 0 1,0 0-1,0-1 1,-1 1 0,1 0-1,0 0 1,-1 0 0,-4 32 518,-4 1-51,0-3 255,2-1-1,-6 49 1,12-69-655,1 1 0,0-1 0,1 0 0,0 0-1,0-1 1,1 1 0,0 0 0,1 0 0,0-1 0,1 1 0,0-1 0,6 11 0,-7-16-93,-1-1 1,1 1-1,-1 0 1,0 0-1,0 0 0,0 0 1,0 1-1,-1-1 0,0 0 1,0 1-1,0-1 1,0 1-1,-1-1 0,0 1 1,0-1-1,0 1 1,0-1-1,-1 1 0,1-1 1,-1 1-1,0-1 1,-1 0-1,1 1 0,-1-1 1,0 0-1,0 0 1,0 0-1,-5 6 0,1 0 180,0 1 91,-1 0 0,0-1 0,0 0 0,-1 0-1,-16 15 1,23-28-183,0 0-1,0 0 1,0 0-1,1 0 1,-1 0-1,1 0 1,0 0-1,0 0 1,0 0-1,1-3 1,-1 4-34,0-22-211,1 0 0,1 0 0,1 1 0,1-1-1,8-26 1,-7 36-48,1-1 0,0 1-1,1 1 1,0-1 0,1 1-1,1 1 1,0-1 0,0 1 0,15-13-1,-5 8-703,0 1 0,1 1 0,0 1 0,1 1 0,28-13-1,4 2-4204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31.373"/>
    </inkml:context>
    <inkml:brush xml:id="br0">
      <inkml:brushProperty name="width" value="0.025" units="cm"/>
      <inkml:brushProperty name="height" value="0.025" units="cm"/>
    </inkml:brush>
  </inkml:definitions>
  <inkml:trace contextRef="#ctx0" brushRef="#br0">72 237 3876,'-1'-1'580,"0"0"-1,-1 1 1,1-1 0,-1 1 0,1 0 0,0-1 0,-1 1 0,1 0-1,-1 0 1,1 0 0,-1 0 0,1 0 0,-1 0 0,1 0 0,-1 0 0,1 1-1,0-1 1,-1 1 0,1-1 0,-1 1 0,1-1 0,0 1 0,-2 1-1,1 0-153,0 0-1,0 0 0,0 0 0,1 0 0,-1 1 0,0-1 0,1 1 0,0-1 0,-1 1 0,1-1 0,-1 5 0,-2 10 27,1-1 0,0 1 0,0 24 1,2-30 597,0-2-905,0 0-13,0-1 0,1 0 0,0 0 1,0 0-1,1 0 0,3 14 1,-3-20-113,-1 0 1,1 0 0,0 0 0,0-1 0,1 1-1,-1 0 1,0-1 0,0 1 0,1-1-1,-1 1 1,1-1 0,0 0 0,-1 0-1,1 0 1,0 1 0,-1-2 0,1 1 0,0 0-1,0 0 1,0 0 0,0-1 0,0 1-1,0-1 1,0 0 0,0 0 0,0 0-1,0 1 1,0-2 0,0 1 0,0 0 0,3-1-1,1 0 21,1 0 0,-1 0 0,1-1 0,-1 0 0,0 0 0,0 0 1,0-1-1,0 0 0,0 0 0,0-1 0,7-5 0,56-57-98,-7 8-352,-62 57 404,0 1 0,1-1 0,-1 1 0,1-1 0,-1 1-1,1 0 1,-1-1 0,1 1 0,-1 0 0,1-1 0,-1 1 0,1 0 0,0 0 0,-1-1 0,1 1 0,0 0-1,-1 0 1,1 0 0,-1 0 0,1 0 0,0 0 0,-1 0 0,1 0 0,0 0 0,-1 0 0,1 0 0,-1 0-1,1 0 1,0 1 0,-1-1 0,1 0 0,-1 1 0,1-1 0,0 1 0,5 22-66,-13 31 69,-4-20 11,-4 16 281,15-49-285,0-1 0,0 0 0,0 0-1,0 1 1,0-1 0,0 0 0,0 1 0,0-1 0,0 0-1,0 0 1,0 1 0,0-1 0,1 0 0,-1 0 0,0 1-1,0-1 1,0 0 0,0 0 0,0 0 0,1 1 0,-1-1-1,0 0 1,0 0 0,0 0 0,0 0 0,1 1 0,-1-1-1,0 0 1,0 0 0,1 0 0,-1 0 0,0 0 0,0 0-1,1 1 1,-1-1 0,0 0 0,0 0 0,1 0 0,-1 0-1,0 0 1,1 0 0,15-4 108,14-10-7,23-28-205,-39 30-342,1 0 0,0 0 0,33-16 0,-48 27 427,0 1 0,0 0 0,1 0 0,-1 0 0,0 0 0,1 0 0,-1 0 1,0-1-1,1 1 0,-1 0 0,0 0 0,1 0 0,-1 0 0,0 0 0,1 0 0,-1 1 0,0-1 1,1 0-1,-1 0 0,0 0 0,1 0 0,-1 0 0,0 0 0,1 0 0,-1 1 0,0-1 0,0 0 1,1 0-1,-1 1 0,0-1 0,0 0 0,1 0 0,-1 1 0,0-1 0,0 1 0,5 16-92,-5 28 324,-1-37-214,1-5-9,0 1 45,-1 1 0,1 0 0,0-1 0,0 1 0,1 0 0,0-1 0,-1 1 0,4 7 0,-3-11-17,0 1 0,0-1 0,0 0 0,0 0 0,0 0 0,0 0 1,1-1-1,-1 1 0,0 0 0,1 0 0,-1-1 0,1 1 0,-1-1 0,0 1 0,1-1 0,-1 0 0,1 1 0,-1-1 0,1 0 0,-1 0 0,1 0 0,-1 0 0,1 0 1,-1-1-1,1 1 0,-1 0 0,1-1 0,-1 1 0,1-1 0,-1 1 0,0-1 0,3-1 0,4-1 7,0-1-1,0-1 0,0 1 1,-1-1-1,1-1 1,-1 1-1,0-1 1,-1 0-1,0-1 1,6-7-1,5-7-133,-1 0-1,14-26 1,-20 31-406,-12 17 98,-15 27 357,-6 21 477,21-47-348,1 1-1,0 0 0,0-1 0,1 1 0,-1 0 0,0 0 0,1 0 0,0 0 0,0 0 1,-1 0-1,2 0 0,-1 0 0,0 0 0,1 0 0,-1-1 0,2 5 0,1-6-49,0 0 0,-1 0-1,1 0 1,0 0-1,0-1 1,0 1-1,0-1 1,0 0-1,0 0 1,0 0-1,0 0 1,0 0 0,0-1-1,-1 1 1,1-1-1,5-1 1,5-5-64,1 0 0,-1 0 0,0-1 0,-1-1 0,0 0 0,0-1 0,-1 0 0,0-1 0,-1 0 0,10-13 0,3-1-369,-32 68 99,9-42 310,-4 6 107,1 0 1,0 0 0,1 0 0,-1 1-1,2-1 1,-1 1 0,1-1-1,0 1 1,0-1 0,1 1 0,1 8-1,0-15-99,0 1-1,0-1 1,0 0-1,0 0 1,0 1-1,1-1 1,-1 0-1,0 0 1,1 0-1,-1 0 1,1-1-1,-1 1 1,1 0-1,-1-1 1,1 1 0,0-1-1,-1 1 1,1-1-1,0 0 1,-1 1-1,1-1 1,0 0-1,0 0 1,-1 0-1,1-1 1,0 1-1,-1 0 1,3-1-1,50-10-657,-45 12 590,-8-1 74,0 1 0,1-1-1,-1 1 1,0-1 0,0 0 0,1 0 0,-1 0 0,0 0-1,0 0 1,1 0 0,-1 0 0,0 0 0,1 0 0,-1-1-1,0 1 1,0 0 0,1-1 0,-1 1 0,0-1 0,0 1 0,0-1-1,0 0 1,2-1 0,51-48 184,91-109-1,-127 136-180,-1 0 0,0-1 0,-2 0 0,-1-2 0,12-30 0,-25 54-12,0 0 0,0 0 0,0 0 0,-1-1 0,1 1 0,-1 0 0,1 0 0,-1-1 0,0 1 0,0 0 0,0-1 1,0 1-1,0 0 0,-1-1 0,1 1 0,-2-4 0,2 5-7,-1 1 0,0-1 0,1 0-1,-1 0 1,0 1 0,0-1 0,1 1 0,-1-1 0,0 0 0,0 1 0,0 0-1,0-1 1,0 1 0,0 0 0,0-1 0,0 1 0,0 0 0,0 0 0,0 0-1,0 0 1,0 0 0,0 0 0,0 0 0,0 0 0,-1 0 0,-5 2-8,1 0 1,0 0 0,0 0 0,0 0 0,1 1 0,-1 0 0,1 0 0,-1 1-1,1 0 1,-8 7 0,2 0 94,0 1-1,1 0 0,0 0 1,1 1-1,0 1 0,1 0 1,1 0-1,0 0 0,1 1 1,0 0-1,2 0 0,-1 1 1,2-1-1,0 1 0,1 0 1,0 0-1,2 0 0,0 0 1,2 18-1,-1-29-78,0 0 1,1 1-1,0-1 1,0 0-1,0 0 0,1 0 1,0 0-1,0-1 0,0 1 1,0-1-1,1 1 1,-1-1-1,1 0 0,0-1 1,0 1-1,1-1 1,-1 0-1,1 0 0,0 0 1,-1 0-1,1-1 0,1 0 1,6 2-1,-5-1-35,0-1-1,1-1 1,-1 1-1,0-1 1,1-1 0,-1 1-1,1-1 1,-1-1-1,1 1 1,-1-1 0,1-1-1,-1 1 1,0-1-1,0 0 1,0-1-1,12-6 1,2-4 36,-1-2-1,0 0 1,-1-1-1,-1-1 1,0-1-1,-2 0 0,29-41 1,-20 21 25,-2-2 1,-1-1-1,22-58 1,-42 94-29,1 0-3,-1 0 1,0 0-1,-1 0 1,1 0 0,-1-1-1,0 1 1,0 0-1,0-1 1,-1 1-1,0-8 1,-19 25-216,8 1 207,0 1-1,1 0 0,0 1 0,1 0 0,1 0 0,-7 19 1,-32 103 403,40-115-347,2 1 0,1 0-1,1 0 1,1 0 0,1 0 0,2 33 0,-1-55-45,0 0 1,0 1 0,0-1 0,0 0-1,1 0 1,-1 0 0,0 0-1,1 0 1,-1 0 0,1 0-1,-1 0 1,1 0 0,0 0 0,-1 0-1,1 0 1,0 0 0,-1-1-1,1 1 1,0 0 0,0 0-1,0-1 1,0 1 0,0 0 0,0-1-1,0 1 1,0-1 0,0 1-1,0-1 1,0 0 0,0 0-1,0 1 1,0-1 0,0 0 0,1 0-1,-1 0 1,0 0 0,0 0-1,0 0 1,0 0 0,0-1-1,0 1 1,0 0 0,1 0 0,-1-1-1,0 1 1,0-1 0,0 1-1,0-1 1,0 0 0,-1 1-1,1-1 1,0 0 0,0 1 0,0-1-1,0 0 1,-1 0 0,1 0-1,0 0 1,-1 0 0,1 0-1,-1 0 1,1 0 0,-1 0 0,0 0-1,1 0 1,-1-1 0,6-16-17,-2-1 1,0 1 0,-1-1 0,-1 1 0,0-1-1,-2 0 1,0 0 0,-1 0 0,-6-33 0,7 51 1,0 1 0,0-1 0,0 0 1,0 0-1,-1 0 0,1 1 0,0-1 1,0 0-1,-1 1 0,1-1 0,0 0 1,-1 0-1,1 1 0,-1-1 0,1 1 1,-1-1-1,1 0 0,-1 1 1,1-1-1,-1 1 0,1-1 0,-1 1 1,0-1-1,1 1 0,-1 0 0,0-1 1,1 1-1,-3-1 0,3 2 0,0 0 1,0-1-1,0 1 1,0 0-1,0-1 0,0 1 1,0 0-1,0-1 0,0 1 1,0 0-1,0-1 0,0 1 1,0 0-1,1-1 0,-1 1 1,0 0-1,0-1 0,1 1 1,-1 0-1,0-1 0,1 1 1,-1-1-1,1 1 0,-1-1 1,1 1-1,-1-1 0,1 1 1,-1-1-1,1 0 0,1 1 1,5 6 14,1-2 0,0 1 0,0-1 0,0 0 0,0-1 0,1 0 0,0 0 0,0-1 0,0 0 0,0-1 0,13 2 0,-3-1 15,1-1 0,-1 0 0,0-2 0,34-3 0,-41-1-22,1 0 0,-1-1 1,-1 0-1,1-1 0,-1 0 0,0-1 0,0 0 1,-1-1-1,0 0 0,0 0 0,12-16 1,-31 36 65,0-1 0,1 2 1,1-1-1,0 1 1,0 0-1,1 1 1,1 0-1,0-1 1,1 2-1,0-1 1,1 0-1,-1 24 1,4-37-76,0-1 1,0 1-1,0 0 1,0 0-1,0 0 1,0 0-1,0 0 1,0 0-1,0-1 1,1 1-1,-1 0 1,0 0-1,1 0 1,-1 0-1,0-1 1,1 1-1,-1 0 0,1 0 1,0-1-1,-1 1 1,1 0-1,-1-1 1,1 1-1,0-1 1,-1 1-1,1-1 1,0 1-1,0-1 1,0 0-1,-1 1 1,1-1-1,0 0 1,0 1-1,0-1 1,0 0-1,-1 0 1,1 0-1,0 0 1,0 0-1,0 0 1,0 0-1,0 0 1,0 0-1,-1 0 1,1 0-1,0-1 1,0 1-1,0 0 1,0-1-1,-1 1 1,1 0-1,1-2 1,2 1-498,1-1 1,-1 0-1,0-1 1,0 1-1,0-1 0,-1 0 1,1 1-1,6-8 1,11-22-7036,-1-8-6332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31.735"/>
    </inkml:context>
    <inkml:brush xml:id="br0">
      <inkml:brushProperty name="width" value="0.025" units="cm"/>
      <inkml:brushProperty name="height" value="0.025" units="cm"/>
    </inkml:brush>
  </inkml:definitions>
  <inkml:trace contextRef="#ctx0" brushRef="#br0">19 0 19571,'-5'0'2338,"-3"0"-64,3 0-833,5 3-352,0 7-832,9 1-290,0 0-2177,7 0-3011,0-3-7110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32.113"/>
    </inkml:context>
    <inkml:brush xml:id="br0">
      <inkml:brushProperty name="width" value="0.025" units="cm"/>
      <inkml:brushProperty name="height" value="0.025" units="cm"/>
    </inkml:brush>
  </inkml:definitions>
  <inkml:trace contextRef="#ctx0" brushRef="#br0">165 0 14318,'-1'9'2909,"-4"24"-408,-1 0 0,-17 52-1,-34 69 1136,-6 21-1273,55-153-2096,6-33-11,11-41-139,2 15-183,1 1 1,2 1-1,2 0 0,27-44 0,-35 65-25,0 1 1,2 0-1,0 1 1,0-1-1,1 2 1,0 0-1,1 0 1,1 1 0,-1 0-1,2 1 1,-1 1-1,1 0 1,16-7-1,-23 13 42,-1 1 0,1-1 0,-1 1 0,1 0-1,-1 0 1,1 1 0,-1 0 0,9 1 0,-14-1 45,1 0 1,-1 0-1,1 0 0,-1 0 1,0 1-1,1-1 1,-1 0-1,1 1 1,-1-1-1,0 1 0,0 0 1,1-1-1,-1 1 1,0 0-1,0 0 1,0 0-1,0 0 0,0 0 1,0 0-1,0 0 1,0 0-1,0 0 0,0 1 1,0-1-1,-1 0 1,1 0-1,-1 1 1,1-1-1,-1 1 0,1-1 1,-1 0-1,0 1 1,0-1-1,1 1 1,-1-1-1,0 1 0,0-1 1,-1 0-1,1 1 1,0-1-1,-1 3 1,0-1 7,0 0 1,-1 0-1,1 0 1,-1-1-1,0 1 1,0-1 0,0 1-1,0-1 1,0 0-1,0 0 1,0 0-1,-1 0 1,1 0-1,-1 0 1,0-1 0,1 1-1,-5 1 1,-54 20 335,54-20-277,-11 3-51,0 0-1,0-1 0,-1-1 1,0-1-1,1 0 0,-1-1 1,-29-2-1,47 0-83,1 0-1,0 0 1,-1 0 0,1 0-1,0 0 1,-1 0 0,1 0-1,-1-1 1,1 1-1,0 0 1,-1 0 0,1 0-1,0-1 1,-1 1 0,1 0-1,0 0 1,-1-1 0,1 1-1,0 0 1,0-1-1,-1 1 1,1 0 0,0-1-1,0 1 1,0 0 0,0-1-1,-1 1 1,1 0 0,0-1-1,0 1 1,0-1-1,0 1 1,0 0 0,0-1-1,0 1 1,0 0 0,0-1-1,0 1 1,0-1-1,0 1 1,0 0 0,0-1-1,1 1 1,-1-1 0,0 1-1,0 0 1,0-1 0,1 0-1,11-16-4282,12-3-1143,5-4-898</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32.476"/>
    </inkml:context>
    <inkml:brush xml:id="br0">
      <inkml:brushProperty name="width" value="0.025" units="cm"/>
      <inkml:brushProperty name="height" value="0.025" units="cm"/>
    </inkml:brush>
  </inkml:definitions>
  <inkml:trace contextRef="#ctx0" brushRef="#br0">70 1 16816,'0'0'11985,"-1"12"-11078,-2 22-504,-2-1 0,-18 66 0,13-63-410,1 0 0,2 0-1,-4 63 1,11-97-125,0-1 1,0 1-1,0-1 1,0 1-1,0-1 1,0 0-1,0 1 1,1-1-1,-1 1 1,1-1-1,-1 0 1,1 1-1,-1-1 1,1 0-1,0 1 1,0-1-1,-1 0 1,1 0-1,0 0 1,0 0 0,0 0-1,0 0 1,0 0-1,1 0 1,-1 0-1,0 0 1,0 0-1,1-1 1,-1 1-1,2 0 1,-1-1-324,0 1 1,1-1 0,-1 0 0,0 0 0,0-1 0,0 1 0,0 0 0,0-1-1,0 1 1,0-1 0,0 0 0,0 0 0,0 1 0,0-1 0,0 0 0,0-1 0,-1 1-1,1 0 1,0-1 0,2-1 0,17-22-6379</inkml:trace>
  <inkml:trace contextRef="#ctx0" brushRef="#br0" timeOffset="1">147 205 11275,'0'0'6470,"-50"67"-4612,39-43-898,5-3-799,5-3-129,1-2-705,0-7-1665,1-5-2499,14-4-3523</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32.906"/>
    </inkml:context>
    <inkml:brush xml:id="br0">
      <inkml:brushProperty name="width" value="0.025" units="cm"/>
      <inkml:brushProperty name="height" value="0.025" units="cm"/>
    </inkml:brush>
  </inkml:definitions>
  <inkml:trace contextRef="#ctx0" brushRef="#br0">24 253 19314,'0'0'7800,"11"-5"-7464,4 0-286,0 0-34,0 0-1,25-14 1,-37 18-11,0-1 1,-1 1-1,1 0 0,-1-1 1,0 0-1,0 1 0,1-1 1,-1 0-1,0 0 0,-1-1 0,1 1 1,0 0-1,-1 0 0,1-1 1,-1 1-1,1-1 0,-1 0 0,0 1 1,0-1-1,-1 0 0,1 0 1,0 1-1,0-6 0,-2 6-6,0 1 1,1 0-1,-1-1 0,0 1 1,0 0-1,1 0 0,-1 0 1,0 0-1,0 0 0,0 0 1,0 0-1,-1 0 0,1 0 0,0 1 1,0-1-1,0 0 0,-1 1 1,1-1-1,0 0 0,-1 1 1,1 0-1,0-1 0,-1 1 0,1 0 1,-1 0-1,1 0 0,0 0 1,-1 0-1,1 0 0,-3 1 1,-1-2-10,-1 2 0,1-1 0,0 1 0,0-1 0,0 1 0,0 1 0,-9 2 0,8 1 50,0 0 0,1 0 0,-1 0 0,1 1 0,0-1 0,0 1 0,1 1 0,0-1 0,0 1 0,0-1 0,1 1 0,0 0 0,0 0 0,1 1 0,0-1 0,0 0 0,1 1 0,0-1 0,0 14 1,1-20-25,0 1 0,0-1 1,0 0-1,0 1 1,0-1-1,1 0 1,-1 1-1,1-1 1,-1 0-1,1 0 1,-1 1-1,1-1 1,0 0-1,0 0 1,-1 0-1,1 0 1,0 0-1,0 0 0,0 0 1,0 0-1,0 0 1,0 0-1,1-1 1,1 2-1,1 0 9,0-1-1,0 1 0,1-1 0,-1 0 0,0 0 1,1-1-1,8 1 0,1-1-122,-1-1 1,1 0-1,0-1 1,20-6-1,23-12-799,-38 12 690,0 1 0,0 1 0,1 1 0,25-3-1,-45 8 232,1-1 0,0 1 0,-1 0 0,1 0 0,-1 0 0,1 0 0,0 0 0,-1 0 0,1 0 0,-1 0 0,1 1 0,-1-1 0,1 0 0,0 0 0,-1 0 0,1 1 0,-1-1 0,1 0 0,-1 0 0,1 1 0,-1-1 0,1 0 0,-1 1 0,0-1 0,1 1 0,-1-1 0,1 1 0,-1-1 0,0 1 0,1-1 0,-1 1 0,0-1 0,0 1 0,1 0 0,-5 24 842,-21 21 343,6-22-87,13-24-639,6-16-337,8-34-134,12-114-40,-20 150-26,0 4-15,0-1-1,1 1 0,0-1 1,1 1-1,5-18 0,-6 26 37,0 0-1,0-1 0,1 1 1,-1 0-1,1 0 0,-1-1 1,1 1-1,0 0 0,-1 1 1,1-1-1,0 0 0,0 0 1,0 1-1,1-1 0,-1 1 1,0 0-1,1 0 0,-1 0 1,0 0-1,1 0 0,-1 0 1,1 1-1,0-1 0,-1 1 1,1 0-1,-1-1 0,6 2 1,13 0-832,-1 0 0,1 2 0,20 6-1,4 0-6174,-28-8-530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3.964"/>
    </inkml:context>
    <inkml:brush xml:id="br0">
      <inkml:brushProperty name="width" value="0.025" units="cm"/>
      <inkml:brushProperty name="height" value="0.025" units="cm"/>
    </inkml:brush>
  </inkml:definitions>
  <inkml:trace contextRef="#ctx0" brushRef="#br0">9 46 1057,'0'0'13773,"0"-46"-11499,-2 46-1889,-1 0-417,-1 3-705,4 4-1057,0-1-864,0-2-225,0 0-865</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33.265"/>
    </inkml:context>
    <inkml:brush xml:id="br0">
      <inkml:brushProperty name="width" value="0.025" units="cm"/>
      <inkml:brushProperty name="height" value="0.025" units="cm"/>
    </inkml:brush>
  </inkml:definitions>
  <inkml:trace contextRef="#ctx0" brushRef="#br0">1 1 19538,'0'0'10955</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36.865"/>
    </inkml:context>
    <inkml:brush xml:id="br0">
      <inkml:brushProperty name="width" value="0.025" units="cm"/>
      <inkml:brushProperty name="height" value="0.025" units="cm"/>
    </inkml:brush>
  </inkml:definitions>
  <inkml:trace contextRef="#ctx0" brushRef="#br0">232 233 8680,'-65'9'820,"-35"4"1978,36-9 1971,61-4-3376,347-31 2876,174 14-2847,-121 5-1107,346-42-201,-506 23-40,259-68-1,-464 87 15,-32 9 58,-17 8-123,8 0-347,0-1 0,0 2 1,0-1-1,1 1 1,-10 8-1,-5 4-3089,8-8-1866</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37.700"/>
    </inkml:context>
    <inkml:brush xml:id="br0">
      <inkml:brushProperty name="width" value="0.025" units="cm"/>
      <inkml:brushProperty name="height" value="0.025" units="cm"/>
    </inkml:brush>
  </inkml:definitions>
  <inkml:trace contextRef="#ctx0" brushRef="#br0">133 163 7847,'-70'12'1112,"20"-4"1245,38-5 3800,73-6-4617,119-22 1,-59 6-1115,1042-77 1671,10 73-2052,-150 6 1016,-892 14-1056,-182 29-651,-8-8-2621,18-11-2728,18-7-438</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16.559"/>
    </inkml:context>
    <inkml:brush xml:id="br0">
      <inkml:brushProperty name="width" value="0.025" units="cm"/>
      <inkml:brushProperty name="height" value="0.025" units="cm"/>
    </inkml:brush>
  </inkml:definitions>
  <inkml:trace contextRef="#ctx0" brushRef="#br0">18713 217 15695,'0'0'475,"10"-5"-288,11-4-151,-1 1-18,-1 0 0,35-23 1,-54 31-31,-1 0 0,1 0 1,0 0-1,-1 0 1,1 0-1,0 0 1,-1 0-1,1 0 1,0 0-1,-1-1 1,1 1-1,0 0 0,0 0 1,-1 0-1,1 0 1,0-1-1,-1 1 1,1 0-1,0 0 1,0 0-1,0-1 0,-1 1 1,1 0-1,0-1 1,0 1-1,0 0 1,0 0-1,-1-1 1,1 1-1,0 0 1,0-1-1,0 1 0,0 0 1,0-1-1,0 1 1,0 0-1,0-1 1,0 1-1,0 0 1,0-1-1,0 1 0,0 0 1,0 0-1,0-1 1,0 1-1,1 0 1,-1-1-1,0 1 1,0 0-1,0-1 1,0 1-1,1 0 0,-1 0 1,0-1-1,0 1 1,0 0-1,1 0 1,-1 0-1,0-1 1,0 1-1,1 0 0,-1 0 1,0 0-1,1 0 1,-31-1-80,28 1 116,-24 3 59,0 2 1,0 1 0,0 0-1,1 2 1,0 1 0,-44 23-1,-13 4-89,34-20 21,-1-1-1,-1-3 1,0-2-1,-85 6 1,-209-10 951,210-8-704,-870-28 798,0-36-2122,14 0 575,-1247-15 1173,-3 51-1125,2019 28 317,-2528 14 225,2594-10-53,-2424-36 179,1139 10-188,420 134-1003,20 113 0,863-183 1501,-211 91 0,274-97-268,1 4 0,2 3 0,2 3 0,-78 66 0,133-99-77,0 1-1,1 1 1,1 0 0,0 1-1,0 0 1,2 1 0,-14 25-1,21-35-174,0 1 0,1 0 0,0-1-1,0 1 1,1 0 0,-1 1 0,1-1-1,1 0 1,-1 0 0,1 0 0,0 0 0,0 1-1,1-1 1,0 0 0,0 0 0,0 0-1,1 0 1,0 0 0,0 0 0,1-1 0,-1 1-1,1-1 1,1 1 0,-1-1 0,6 7-1,12 11-25,0 0-1,2-2 1,0-1-1,2-1 1,0-1-1,0-1 1,30 14-1,207 87-405,-197-92 300,12 4 13,2-3-1,0-4 1,2-3 0,82 9 0,-78-20-2987,161-4 0,-137-12-853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16.985"/>
    </inkml:context>
    <inkml:brush xml:id="br0">
      <inkml:brushProperty name="width" value="0.025" units="cm"/>
      <inkml:brushProperty name="height" value="0.025" units="cm"/>
    </inkml:brush>
  </inkml:definitions>
  <inkml:trace contextRef="#ctx0" brushRef="#br0">32 0 17104,'-2'1'56,"0"-1"1,0 1-1,0-1 0,1 1 0,-1 0 0,0 0 0,1 0 1,-1 0-1,0 0 0,1 0 0,-1 0 0,1 0 0,0 1 1,-1-1-1,1 1 0,0-1 0,-2 4 0,3-4-49,-1 0-1,1 0 0,0 0 1,0 0-1,0 0 0,0 1 0,0-1 1,0 0-1,0 0 0,0 0 1,1 0-1,-1 1 0,0-1 1,1 0-1,-1 0 0,1 0 1,-1 0-1,1 0 0,0 0 0,-1 0 1,2 1-1,3 4-32,1-1 1,-1 0-1,1 0 1,0 0-1,0-1 0,1 0 1,11 6-1,6 0 34,0 0-1,1-2 1,0-1 0,0-1 0,0-1-1,35 2 1,162-3-283,-44-3-166,-171-1 471,1 1 0,-1-1-1,0 2 1,0-1 0,1 1-1,-1 0 1,-1 0 0,1 1 0,0 0-1,7 5 1,-11-7 33,-1 1 0,0 0 0,0 0 0,0 1 0,0-1 0,0 0 0,0 1 0,-1-1 1,1 1-1,-1-1 0,1 1 0,-1 0 0,0 0 0,0 0 0,0 0 0,-1-1 0,1 1 0,-1 0 0,0 0 0,1 0 0,-1 0 0,0 0 0,-1 0 0,1 0 1,-1 0-1,1 0 0,-3 5 0,-2 12 289,-2-1 0,-1 0-1,0 0 1,-1 0 0,-13 17 0,-65 90 450,40-61-560,-23 37-357,-160 218 94,60-124-6180,65-96-5709</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22.775"/>
    </inkml:context>
    <inkml:brush xml:id="br0">
      <inkml:brushProperty name="width" value="0.025" units="cm"/>
      <inkml:brushProperty name="height" value="0.025" units="cm"/>
    </inkml:brush>
  </inkml:definitions>
  <inkml:trace contextRef="#ctx0" brushRef="#br0">1 576 5605,'0'0'13912,"8"-4"-11814,13-8-1401,-1-1 0,0-1 0,0 0-1,-2-2 1,29-31 0,-15 17-474,236-236 351,-111 106-454,-157 160-115,0 1 0,0-1 0,-1 0 0,1 0-1,0 0 1,0 0 0,0 0 0,0 0 0,0 0 0,0 0-1,0 1 1,0-1 0,0 0 0,0 0 0,0 0 0,0 0-1,0 0 1,0 1 0,0-1 0,-1 0 0,1 0 0,0 0-1,1 0 1,-1 0 0,0 0 0,0 1 0,0-1 0,0 0 0,0 0-1,0 0 1,0 0 0,0 0 0,0 0 0,0 1 0,0-1-1,0 0 1,0 0 0,0 0 0,0 0 0,0 0 0,1 0-1,-1 0 1,0 0 0,0 1 0,0-1 0,0 0 0,0 0-1,0 0 1,1 0 0,-1 0 0,0 0 0,0 0 0,0 0-1,0 0 1,0 0 0,0 0 0,1 0 0,-1 0 0,0 0-1,0 0 1,0 0 0,0 0 0,0 0 0,0 0 0,1 0-1,-1 0 1,0 0 0,0 0 0,-3 14 83,-15 29 787,-43 73 0,45-90-813,1 0-1,1 1 1,1 1-1,1 0 1,2 1-1,1 0 1,-7 38-1,16-66-92,0 0 0,0 0 0,-1 0 0,1 0 0,0 0 0,0 0 1,1 0-1,-1 0 0,0 0 0,0 0 0,0-1 0,1 1 0,-1 0 0,0 0 0,1 0 0,-1 0 0,1 0 0,-1 0 0,1 0 0,-1-1 0,1 1 0,0 0 0,-1 0 0,1-1 1,0 1-1,0-1 0,0 1 0,-1 0 0,1-1 0,0 1 0,0-1 0,2 1 0,34 2-6795,-18-4-322</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25.220"/>
    </inkml:context>
    <inkml:brush xml:id="br0">
      <inkml:brushProperty name="width" value="0.025" units="cm"/>
      <inkml:brushProperty name="height" value="0.025" units="cm"/>
    </inkml:brush>
  </inkml:definitions>
  <inkml:trace contextRef="#ctx0" brushRef="#br0">125 96 13004,'0'0'3447,"-1"4"-2415,-75 209 1728,62-173-2649,7-24 293,1 1 0,1 0 0,0 0 1,1 0-1,-2 30 0,20-80 855,-6 18-938,9-26-240,-1 0 0,-3 0-1,-1-1 1,-2-1 0,-2 0 0,-1 0-1,0-52 1,-21 112 15,13-15-100,0 0-1,1 0 1,-1 1 0,1-1-1,-1 0 1,1 1 0,0-1-1,0 0 1,0 1 0,0-1-1,1 0 1,-1 1 0,1-1-1,-1 0 1,1 0 0,0 1-1,-1-1 1,1 0 0,1 0-1,-1 0 1,0 0 0,0 0-1,1 0 1,-1 0 0,1-1-1,-1 1 1,1 0 0,0-1-1,2 2 1,1-1 26,0 0-1,-1-1 1,1 0-1,0 0 1,0 0-1,0 0 1,0-1-1,0 0 0,0 0 1,-1 0-1,1 0 1,0-1-1,8-2 1,0-1 12,0-1 0,-1 0-1,0-1 1,0-1 0,-1 0 0,0 0 0,0-1-1,-1 0 1,0-1 0,0 0 0,-1-1 0,0 0-1,0 0 1,10-18 0,-34 76 692,-5-3-477,2-8 104,2 0 1,2 0 0,1 2 0,-15 75 0,27-111-353,1-1 0,0 0 0,0 1 0,-1-1 0,1 1 0,1-1 0,-1 1 0,0-1 0,1 1 0,-1-1 0,1 1 0,0-1 0,-1 0 0,1 1 0,0-1 0,1 0 0,-1 0 0,0 0 0,1 0 0,-1 0 0,1 0 0,-1 0 0,1 0 0,0-1 0,0 1 0,0 0 0,0-1 0,0 0 0,0 1 0,1-1 0,-1 0 0,0 0 0,0 0 0,1-1 0,-1 1 0,1-1 0,-1 1 0,1-1 0,4 0 0,0 1-116,0-1 0,0-1 0,0 1 0,0-1 0,-1-1 0,1 1 0,0-1 0,0 0 0,-1 0 0,1-1 0,-1 0 0,0 0 1,9-7-2,-5 2-177,-1 0 0,0-1 0,0-1 0,-1 1 0,9-14-1,-13 17 296,0 0-1,-1 0 0,1 0 0,-1-1 1,-1 0-1,1 1 0,-1-1 0,0 0 0,0 0 1,0-13-1,-26 48 1216,15-15-1054,1 0 0,0 1 0,2 0 0,-1 0 0,2 0 0,0 1 0,0 0 1,2 0-1,0 0 0,-2 23 0,5-37-203,0-1 0,1 1 0,-1 0 0,0-1 0,0 1 0,1-1 0,-1 1 0,0-1 0,1 1 0,-1-1 0,0 1 1,1-1-1,-1 0 0,1 1 0,-1-1 0,1 1 0,-1-1 0,1 0 0,-1 1 0,1-1 0,-1 0 0,1 0 0,-1 1 0,1-1 0,0 0 0,-1 0 1,1 0-1,-1 0 0,1 0 0,0 0 0,-1 0 0,1 0 0,-1 0 0,1 0 0,0 0 0,-1 0 0,1 0 0,-1-1 0,1 1 0,1-1 0,-1 1-504,1 0 0,0-1 0,-1 1-1,1-1 1,0 1 0,-1-1 0,1 0-1,-1 0 1,1 1 0,-1-1-1,1 0 1,-1 0 0,0-1 0,3-1-1,4-15-5893</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25.611"/>
    </inkml:context>
    <inkml:brush xml:id="br0">
      <inkml:brushProperty name="width" value="0.025" units="cm"/>
      <inkml:brushProperty name="height" value="0.025" units="cm"/>
    </inkml:brush>
  </inkml:definitions>
  <inkml:trace contextRef="#ctx0" brushRef="#br0">1 1 19346,'0'0'8136</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25.939"/>
    </inkml:context>
    <inkml:brush xml:id="br0">
      <inkml:brushProperty name="width" value="0.025" units="cm"/>
      <inkml:brushProperty name="height" value="0.025" units="cm"/>
    </inkml:brush>
  </inkml:definitions>
  <inkml:trace contextRef="#ctx0" brushRef="#br0">96 22 15951,'0'0'8232,"-9"12"-7100,-2 2-867,-40 58 902,48-66-1123,-1-1 1,1 1-1,1 0 0,-1 0 0,1 0 0,0 0 1,1 0-1,-1 0 0,1 0 0,0 1 0,1-1 1,0 9-1,0-14-38,1 0 0,-1 0 0,1 1 0,0-1 0,0 0 0,0 0 0,0 0 0,-1 0 0,1 0 0,1 0 0,-1 0 0,0 0 1,0 0-1,0 0 0,0-1 0,1 1 0,-1-1 0,0 1 0,0-1 0,1 1 0,-1-1 0,1 1 0,-1-1 0,0 0 0,1 0 0,-1 0 0,1 0 0,-1 0 0,0 0 0,3-1 0,2 1 35,-1 0 0,0-1-1,0 1 1,1-1 0,-1-1-1,0 1 1,6-3-1,-6 1 57,0 0 0,0-1 0,-1 0 0,1 0 0,-1 0 0,0-1 0,0 1 0,0-1 0,-1 0 0,0 0 0,0 0 0,0-1 0,0 1 0,-1-1 0,3-7 0,-1-1 86,-1 0 0,0 0-1,0 0 1,-2 0 0,1-19-1,-2 31-196,0 1-1,0-1 0,0 1 1,-1 0-1,1-1 1,0 1-1,-1 0 0,1 0 1,-1-1-1,1 1 1,-1 0-1,0 0 0,0 0 1,1-1-1,-1 1 1,0 0-1,0 0 1,0 0-1,0 0 0,0 1 1,0-1-1,0 0 1,-1 0-1,1 1 0,0-1 1,0 0-1,-1 1 1,1-1-1,0 1 0,-3-1 1,-19 0-3213,2 9-5778,13-1-4533</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28.904"/>
    </inkml:context>
    <inkml:brush xml:id="br0">
      <inkml:brushProperty name="width" value="0.025" units="cm"/>
      <inkml:brushProperty name="height" value="0.025" units="cm"/>
    </inkml:brush>
  </inkml:definitions>
  <inkml:trace contextRef="#ctx0" brushRef="#br0">0 25 15791,'0'0'14542,"40"-24"-16592,-31 24-993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53:04.388"/>
    </inkml:context>
    <inkml:brush xml:id="br0">
      <inkml:brushProperty name="width" value="0.05" units="cm"/>
      <inkml:brushProperty name="height" value="0.05" units="cm"/>
    </inkml:brush>
  </inkml:definitions>
  <inkml:trace contextRef="#ctx0" brushRef="#br0">14 2 16828,'0'0'24,"0"0"0,-1 0 0,1-1 0,0 1 0,-1 0 0,1 0 1,0 0-1,-1 0 0,1 0 0,0-1 0,-1 1 0,1 0 0,0 0 0,-1 0 1,1 0-1,0 0 0,-1 0 0,1 0 0,0 0 0,-1 0 0,1 0 1,-1 0-1,1 1 0,0-1 0,-1 0 0,1 0 0,0 0 0,-1 0 0,1 0 1,0 1-1,0-1 0,-1 0 0,1 0 0,0 1 0,-1-1 0,1 0 0,0 0 1,0 1-1,0-1 0,-1 0 0,1 1 0,0-1 0,0 0 0,0 1 1,0-1-1,0 0 0,-1 1 0,1-1 0,0 0 0,0 1 0,4 20-29,-1-15 11,0 0 0,0-1 0,0 0-1,1 1 1,0-1 0,0-1 0,0 1 0,1 0 0,0-1-1,8 6 1,10 6-24,26 14 0,-39-24 14,72 38-40,55 35-167,-121-68 17,0 1 0,0 1 1,-1 0-1,-1 2 0,23 26 1,-34-37 111,0 0 0,0-1 1,-1 1-1,1 0 0,-1 0 0,0 1 1,0-1-1,0 0 0,0 1 1,-1-1-1,0 1 0,0-1 1,0 1-1,-1 0 0,1-1 1,-1 1-1,0 0 0,0-1 1,-2 8-1,-9 14-461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4.525"/>
    </inkml:context>
    <inkml:brush xml:id="br0">
      <inkml:brushProperty name="width" value="0.025" units="cm"/>
      <inkml:brushProperty name="height" value="0.025" units="cm"/>
    </inkml:brush>
  </inkml:definitions>
  <inkml:trace contextRef="#ctx0" brushRef="#br0">285 86 4676,'-9'-19'9236,"9"10"-3053,0-28-1519,0 36-4620,0 0-1,0 0 0,0 0 0,0 0 1,0 1-1,-1-1 0,1 0 0,0 0 0,-1 0 1,1 0-1,0 1 0,-1-1 0,1 0 1,-1 0-1,1 1 0,-1-1 0,1 0 0,-1 1 1,0-1-1,1 1 0,-1-1 0,0 0 1,0 1-1,1 0 0,-1-1 0,0 1 0,0-1 1,0 1-1,1 0 0,-1 0 0,0-1 1,0 1-1,0 0 0,0 0 0,0 0 0,0 0 1,1 0-1,-1 0 0,0 0 0,0 0 1,0 1-1,0-1 0,0 0 0,1 0 0,-1 1 1,0-1-1,0 0 0,-1 2 0,-4 0-55,0 0 0,-1 1 0,1 0-1,0 0 1,-8 6 0,-6 7 47,1 1 1,0 1-1,2 0 0,0 2 1,-20 29-1,27-35 18,1 0 0,1 1 0,1 0 0,0 0 0,1 0 0,0 1 0,1 0 0,1 0 0,-3 21 0,7-34-50,0 0 0,0 0 1,0 0-1,0 0 0,0 0 0,1 0 0,-1 0 1,1 0-1,0 0 0,0 0 0,0 0 0,0 0 0,0-1 1,1 1-1,-1 0 0,1-1 0,-1 1 0,1-1 1,0 0-1,0 0 0,4 4 0,-1-3 3,0 0-1,0 0 0,0 0 1,0-1-1,1 0 1,-1 0-1,1 0 1,-1-1-1,1 0 0,11 1 1,-5-1 12,0 0-1,0-1 1,0-1 0,0 0 0,0-1 0,0 0-1,-1-1 1,1 0 0,0-1 0,18-9 0,-28 13-7,-1-1 1,1 0-1,0 0 1,-1 0-1,1 0 1,-1 0 0,1 0-1,-1-1 1,0 1-1,1 0 1,-1-1-1,0 1 1,0-1-1,0 1 1,0-1 0,0 0-1,0 1 1,0-1-1,-1 0 1,1 0-1,-1 1 1,1-4 0,-1 3 4,-1 1 1,0 0 0,1-1 0,-1 1-1,0 0 1,0 0 0,0-1 0,0 1 0,0 0-1,0 0 1,0 0 0,0 0 0,-1 1 0,1-1-1,0 0 1,0 0 0,-1 1 0,1-1 0,-1 1-1,1-1 1,0 1 0,-1 0 0,1-1-1,-1 1 1,1 0 0,-1 0 0,1 0 0,-3 0-1,-77-2 59,80 2-112,41-22-81,27-25 37,-46 31-116,-1 1 0,29-14 0,-49 29 190,1 0 0,-1 0 0,1-1 0,-1 1 0,0 0 0,1 0 0,-1 0 0,1 0 0,-1 0 0,1 0 0,-1-1 0,1 1 0,-1 0 0,0 0 0,1 1 0,-1-1 0,1 0 0,-1 0 0,1 0 0,-1 0 0,1 0 0,-1 0 0,0 1 0,1-1 0,-1 0 0,1 0 0,-1 1 0,0-1 0,1 0 0,-1 0 0,0 1 0,1-1 0,-1 0 0,0 1 0,1-1 0,-1 1 0,0-1 0,0 0 0,0 1 0,1-1 0,-1 1 0,0-1 0,0 1 0,4 32 85,-13 35 269,0-35-252,5-21-56,0 0 1,1 0 0,1 0 0,-2 23 0,18-44-1994,-11 5 865,0-1 0,0 0 0,0 1 0,0-1 0,-1 0 0,0 0 0,2-8 0,7-19-7944</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29.666"/>
    </inkml:context>
    <inkml:brush xml:id="br0">
      <inkml:brushProperty name="width" value="0.025" units="cm"/>
      <inkml:brushProperty name="height" value="0.025" units="cm"/>
    </inkml:brush>
  </inkml:definitions>
  <inkml:trace contextRef="#ctx0" brushRef="#br0">266 37 13549,'0'0'7938,"-10"-7"-7030,-34-17-188,41 23-672,-1 0 0,1 0 0,-1 0 0,0 0-1,1 1 1,-1 0 0,1 0 0,-1 0 0,0 0-1,0 0 1,1 1 0,-1-1 0,1 1 0,-1 0 0,1 0-1,-1 1 1,1-1 0,0 1 0,-1-1 0,1 1 0,0 0-1,-3 3 1,-5 3 105,2 0-1,-1 1 1,1 0 0,-12 15-1,12-12 36,0 1 1,1 0-1,0 0 0,1 1 0,-6 15 0,10-22-145,0 0-1,1 1 1,0-1-1,1 1 1,-1-1-1,1 1 1,1-1-1,0 1 1,0 0-1,0-1 1,1 1-1,2 9 1,-3-15-21,1 0 0,0 0 1,0-1-1,0 1 0,0 0 1,0 0-1,0-1 0,0 1 1,0-1-1,1 1 0,-1-1 0,0 1 1,1-1-1,0 0 0,-1 0 1,1 0-1,0 0 0,-1 0 0,1 0 1,2 1-1,1 0 62,1-1 1,-1 0-1,1 0 0,-1 0 1,1 0-1,-1-1 0,8 0 1,-2 0 13,0-1 1,-1-1 0,1 0 0,-1 0-1,0-1 1,0 0 0,14-7-1,-14 5-22,-1-1-1,0 0 1,0 0-1,0-1 1,-1 0-1,0 0 0,0-1 1,-1 0-1,0 0 1,0-1-1,-1 0 1,0 0-1,-1-1 0,0 0 1,0 0-1,-1 0 1,-1 0-1,0 0 1,0-1-1,-1 0 0,0 1 1,1-18-1,-3 26-69,0 0-1,0 0 0,-1 0 0,1 1 0,0-1 0,-1 0 0,1 1 1,-1-1-1,1 0 0,-1 1 0,0-1 0,0 0 0,0 1 1,0-1-1,0 1 0,0 0 0,0-1 0,0 1 0,-1 0 1,1 0-1,0 0 0,-1 0 0,1 0 0,-1 0 0,1 0 1,-1 0-1,0 0 0,1 1 0,-1-1 0,0 1 0,1-1 0,-1 1 1,0 0-1,0-1 0,1 1 0,-1 0 0,0 0 0,-2 1 1,0-1-270,0 0 1,-1 1-1,1-1 1,0 1-1,-1 0 1,1 0-1,0 1 1,0-1-1,0 1 1,0 0-1,0 0 1,1 0-1,-1 1 1,0-1-1,-2 4 1,-14 21-7702,17-14 475</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30.027"/>
    </inkml:context>
    <inkml:brush xml:id="br0">
      <inkml:brushProperty name="width" value="0.025" units="cm"/>
      <inkml:brushProperty name="height" value="0.025" units="cm"/>
    </inkml:brush>
  </inkml:definitions>
  <inkml:trace contextRef="#ctx0" brushRef="#br0">80 1 17296,'0'0'6807,"-1"12"-5302,-5 24-626,-1 1 0,-19 53-1,-12 58-700,37-147-258,1 0 1,0 0 0,0 1 0,0-1 0,0 0-1,0 0 1,0 0 0,0 0 0,0 0 0,0 0-1,1 0 1,-1 0 0,0 0 0,1-1 0,-1 1-1,1 0 1,0 2 0,-1-3-80,1 0 0,-1 0 0,1 0 0,-1 0 0,1 1 0,-1-1 0,1 0 0,-1 0 0,0 0 0,1 0 0,-1 0 0,1 0 0,-1 0 0,1 0 0,-1-1 0,1 1 0,-1 0 1,1 0-1,-1 0 0,1 0 0,-1-1 0,0 1 0,1 0 0,-1 0 0,1-1 0,-1 1 0,0 0 0,1 0 0,-1-1 0,0 1 0,1-1 0,-1 1 0,0 0 0,0-1 0,1 1 0,-1-1 0,0 1 0,0 0 0,0-1 0,1 0 0,8-16-6834</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30.571"/>
    </inkml:context>
    <inkml:brush xml:id="br0">
      <inkml:brushProperty name="width" value="0.025" units="cm"/>
      <inkml:brushProperty name="height" value="0.025" units="cm"/>
    </inkml:brush>
  </inkml:definitions>
  <inkml:trace contextRef="#ctx0" brushRef="#br0">233 57 16816,'0'0'4046,"1"-8"-2140,7-25-374,-8 32-1470,0 1-1,0-1 1,0 1-1,0-1 1,0 1-1,0 0 1,0-1-1,0 1 1,0-1-1,0 1 0,0-1 1,-1 1-1,1-1 1,0 1-1,0-1 1,0 1-1,0 0 1,-1-1-1,1 1 1,0-1-1,-1 1 1,1 0-1,0-1 1,-1 1-1,1 0 1,0-1-1,-1 1 0,1 0 1,0 0-1,-1-1 1,1 1-1,-1 0 1,0 0-1,-21-3 403,-21 10-578,30-1 134,-1-1 0,1 1 0,1 1 0,-1 0 0,1 1 1,-13 11-1,19-14 52,0 0 0,1 0 1,-1 0-1,1 1 0,0-1 1,0 1-1,1 1 0,0-1 0,0 0 1,0 1-1,1 0 0,0 0 1,-3 10-1,6-16-63,0 0 1,0-1-1,0 1 0,0 0 1,0-1-1,0 1 0,0 0 1,0-1-1,0 1 0,0 0 1,0-1-1,0 1 0,1 0 1,-1-1-1,0 1 0,0-1 0,1 1 1,-1 0-1,1-1 0,-1 1 1,0-1-1,1 1 0,-1-1 1,1 1-1,-1-1 0,1 0 1,-1 1-1,1-1 0,-1 0 1,1 1-1,0-1 0,27 4 284,28-15 61,-40 4-465,-1-1 0,-1 0-1,1-2 1,-1 0 0,21-19 0,-8 6-557,-26 23 657,-1 0-1,0 0 0,0 0 0,1-1 1,-1 1-1,0 0 0,1 0 0,-1 0 1,0 0-1,1 0 0,-1 0 0,0 0 1,1 0-1,-1 0 0,1 0 1,-1 0-1,0 0 0,1 0 0,-1 0 1,0 0-1,1 0 0,-1 0 0,0 0 1,1 0-1,-1 0 0,0 0 0,1 1 1,-1-1-1,0 0 0,1 0 0,-1 0 1,0 1-1,0-1 0,1 0 0,-1 0 1,0 1-1,0-1 0,0 0 0,1 1 1,-1-1-1,0 0 0,0 1 1,0-1-1,0 0 0,1 1 0,-1-1 1,0 0-1,0 1 0,0-1 0,0 0 1,0 1-1,0-1 0,0 0 0,0 1 1,0-1-1,0 0 0,0 1 0,-1-1 1,1 1-1,1 31-40,-2-26 40,1 16 223,0 0 0,2 0 1,0 0-1,1 0 1,1 0-1,2 0 0,0-1 1,1 0-1,15 32 1,-20-51-188,-1 0 1,0 1 0,0-1 0,0 0 0,0 1 0,0-1-1,0 0 1,0 1 0,-1-1 0,0 1 0,1-1-1,-1 1 1,0-1 0,0 1 0,0-1 0,0 1-1,-1-1 1,1 1 0,-2 2 0,1-3 66,0 0 1,0 0-1,-1-1 1,1 1-1,0 0 1,-1-1-1,1 1 1,-1-1-1,0 0 0,1 0 1,-1 1-1,0-1 1,0 0-1,0 0 1,0-1-1,0 1 1,0 0-1,0-1 1,0 1-1,0-1 1,0 0-1,-3 1 0,-19 1 203,0 0-1,-34-3 0,49 1-249,0-1 0,0 0 0,0-1 0,0 0-1,0-1 1,0 0 0,1 0 0,-1-1 0,-10-6 0,18 10-96,1 0 1,-1 0-1,0-1 0,1 1 1,-1 0-1,1 0 0,-1-1 1,1 1-1,-1-1 0,1 1 1,-1 0-1,1-1 0,-1 1 1,1-1-1,0 1 0,-1-1 0,1 1 1,0-1-1,-1 1 0,1-1 1,0 0-1,-1 1 0,1-1 1,0 1-1,0-1 0,0 0 1,0 1-1,0-1 0,0 0 1,0 1-1,0-1 0,0 0 1,0 1-1,0-1 0,0 1 1,0-1-1,0 0 0,1 1 1,-1-1-1,0 1 0,1-1 1,-1 1-1,0-1 0,1 0 0,-1 1 1,0-1-1,1 1 0,-1 0 1,1-1-1,-1 1 0,1-1 1,-1 1-1,1 0 0,-1-1 1,1 1-1,-1 0 0,1-1 1,1 1-1,44-18-7391,-34 15 4077,17-8-10706</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33.301"/>
    </inkml:context>
    <inkml:brush xml:id="br0">
      <inkml:brushProperty name="width" value="0.025" units="cm"/>
      <inkml:brushProperty name="height" value="0.025" units="cm"/>
    </inkml:brush>
  </inkml:definitions>
  <inkml:trace contextRef="#ctx0" brushRef="#br0">312 0 15887,'0'0'4111,"-9"1"-2563,1 0-1493,0 1 0,1 0 1,-1 0-1,0 0 0,1 1 0,0 0 1,0 1-1,0 0 0,0 0 1,0 0-1,1 1 0,0 0 1,-11 11-1,-2 2 73,1 0 0,1 2 0,1 0 0,1 1 0,1 0 1,0 1-1,2 0 0,0 1 0,2 1 0,1 0 0,0 0 0,2 1 0,1 0 0,1 0 1,1 1-1,1-1 0,1 32 0,1-37-223,1 0-1,2 0 1,0-1-1,8 38 1,-8-51-101,0-1 0,1 1 0,-1 0 0,1-1 0,0 0 1,0 1-1,1-1 0,-1-1 0,1 1 0,0 0 0,1-1 0,-1 0 0,1 0 0,0 0 0,0 0 1,0-1-1,0 0 0,0 0 0,1 0 0,6 1 0,2 1-1059,1-1 1,-1-1-1,29 3 1,5-3-3898</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33.758"/>
    </inkml:context>
    <inkml:brush xml:id="br0">
      <inkml:brushProperty name="width" value="0.025" units="cm"/>
      <inkml:brushProperty name="height" value="0.025" units="cm"/>
    </inkml:brush>
  </inkml:definitions>
  <inkml:trace contextRef="#ctx0" brushRef="#br0">1 1 6118,'0'0'15305,"8"11"-14291,17 19 147,37 34-1,32 36-607,-83-87-542,-1 1 0,0 0 1,-1 0-1,0 1 0,10 26 1,-15-27 53,0 1 1,-1-1 0,0 1 0,-2 0 0,1 0-1,-2 0 1,0 0 0,-1 0 0,0 0 0,-2-1-1,1 1 1,-2 0 0,0-1 0,0 0 0,-2 0-1,-7 16 1,1-7-120,0 0 1,-2-1-1,-1 0 0,0-1 1,-2-1-1,0-1 0,-1 0 1,-31 24-1,48-42-164,-23 16-1351,9-11-883,3-9-3580,8-4-2696</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34.196"/>
    </inkml:context>
    <inkml:brush xml:id="br0">
      <inkml:brushProperty name="width" value="0.025" units="cm"/>
      <inkml:brushProperty name="height" value="0.025" units="cm"/>
    </inkml:brush>
  </inkml:definitions>
  <inkml:trace contextRef="#ctx0" brushRef="#br0">227 16 15567,'0'0'2290,"-11"-3"171,7 2-2327,-3-1 128,1-1 0,-1 1 0,0 1 0,0 0-1,0 0 1,1 0 0,-1 0 0,0 1 0,0 1-1,0-1 1,0 1 0,0 0 0,0 0 0,1 1-1,-1 0 1,0 0 0,1 1 0,0 0 0,-8 4-1,8-2-154,0 1 1,0 0-1,1 0 0,-1 0 0,1 1 0,1-1 0,-1 1 0,1 0 1,1 1-1,-1-1 0,1 1 0,0 0 0,1 0 0,0 0 1,-2 12-1,3-16-65,1 0 0,-1 0 1,1 0-1,0 0 0,0 0 1,1 0-1,-1 0 1,1 0-1,0 0 0,0 0 1,0 0-1,1 0 0,-1 0 1,1-1-1,0 1 0,0-1 1,0 1-1,1-1 1,-1 0-1,1 1 0,0-1 1,0-1-1,0 1 0,0 0 1,0-1-1,0 1 0,1-1 1,-1 0-1,1 0 0,0-1 1,-1 1-1,8 1 1,-3-1 43,1 0 0,-1 0 0,0-1 0,1 0 1,-1-1-1,0 0 0,1 0 0,-1-1 0,1 0 1,-1 0-1,0-1 0,0 0 0,0-1 0,0 0 0,11-5 1,-14 5-61,-1 1 0,1-1 0,-1 0 0,1-1 0,-1 1 0,0-1 0,0 0 0,-1 0-1,1 0 1,-1 0 0,0 0 0,0-1 0,0 0 0,-1 0 0,1 0 0,-1 0 0,0 0 0,-1 0 0,1 0 0,-1 0 0,0-1 0,-1 1 0,1 0 0,-1-9 0,-1 10-6,1 0 0,-1 0-1,-1 1 1,1-1 0,0 0 0,-1 1-1,0-1 1,0 1 0,0 0 0,0 0-1,0-1 1,-1 1 0,0 1 0,1-1-1,-1 0 1,0 1 0,0-1 0,0 1-1,-1 0 1,1 0 0,-1 0 0,1 0-1,-1 1 1,-4-2 0,5 2-289,-1 0 0,0 0 1,0 0-1,0 0 0,0 1 0,0-1 0,0 1 1,0 0-1,1 0 0,-9 2 0,10-2-363,-1 1-1,1 0 0,0 0 1,0 0-1,-1 0 0,1 0 1,0 0-1,0 0 0,0 1 1,0-1-1,0 1 1,1 0-1,-1-1 0,0 1 1,1 0-1,-1 0 0,1 0 1,-2 3-1,-3 9-15713</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59.591"/>
    </inkml:context>
    <inkml:brush xml:id="br0">
      <inkml:brushProperty name="width" value="0.025" units="cm"/>
      <inkml:brushProperty name="height" value="0.025" units="cm"/>
    </inkml:brush>
  </inkml:definitions>
  <inkml:trace contextRef="#ctx0" brushRef="#br0">4 321 9833,'0'0'2824,"-1"-8"-1430,1 7-1370,-1-6 242,0 0 0,1 0 0,-1-1-1,1 1 1,1 0 0,-1 0 0,2-1-1,-1 1 1,0 0 0,1 0 0,5-11-1,0 6-161,0 1 0,0 0 0,1 1-1,1 0 1,-1 0 0,2 1 0,13-12-1,-18 17-76,-1 1 0,1 0-1,-1 0 1,1 0-1,0 0 1,0 1-1,0-1 1,1 1 0,-1 1-1,1-1 1,-1 1-1,1 0 1,-1 0-1,1 1 1,-1-1-1,1 1 1,0 0 0,-1 1-1,1 0 1,5 1-1,-7 0 27,0 0-1,0 0 1,0 1-1,-1-1 0,1 1 1,-1 0-1,0 0 1,1 1-1,-1-1 0,-1 0 1,1 1-1,0 0 1,-1 0-1,0 0 1,0 0-1,0 0 0,2 8 1,22 33 811,-25-42-831,1-2-1,0 1 1,0 0 0,0 0 0,0-1-1,0 1 1,0-1 0,1 1 0,-1-1-1,0 0 1,1 0 0,-1 0 0,1 0-1,-1 0 1,1-1 0,0 1 0,3-1-1,2 0 101,0 0-1,1-1 0,-1 0 0,0-1 1,0 0-1,0 0 0,0-1 0,0 0 1,0 0-1,-1 0 0,9-7 0,15-9 46,34-29-1,-40 29-144,-6 4-10,42-29-190,-57 42 142,-1 0 1,0 0-1,1 0 1,-1 0-1,1 1 1,0 0-1,-1 0 1,1 0-1,0 0 1,0 0-1,0 1 1,0 0-1,0 0 0,7 0 1,-10 1 15,1 0 1,-1-1-1,1 1 1,-1 0-1,0 0 1,0 0-1,1 0 0,-1 0 1,0 0-1,0 0 1,0 0-1,0 0 1,0 1-1,0-1 1,-1 0-1,1 1 0,0-1 1,-1 1-1,1-1 1,-1 0-1,1 4 1,6 38 88,-4-25-15,-2-6 35,2 0-1,-1 0 0,2-1 0,-1 1 1,2-1-1,6 14 0,-10-23-47,1 0 0,-1-1 1,1 1-1,-1 0 0,1 0 0,-1-1 0,1 1 0,0-1 0,0 0 0,-1 1 0,1-1 0,0 0 1,0 0-1,0 0 0,1 0 0,2 0 0,-2 0 55,0-1-1,0 0 1,1 0 0,-1 0 0,0-1-1,0 1 1,0-1 0,0 0 0,0 0-1,0 0 1,0 0 0,0 0-1,0-1 1,0 1 0,2-3 0,27-17 311,-2-2 0,43-42 0,-45 39-783,1 1 1,51-34-1,-76 58 41,0-1 1,0 0-1,0 1 1,0 0-1,1 0 0,-1 0 1,0 0-1,1 1 1,-1-1-1,0 1 1,1 1-1,-1-1 0,1 0 1,-1 1-1,0 0 1,0 0-1,7 2 1,-5-1-1009,0 0 1,0-1-1,1 0 0,-1 0 1,0-1-1,12 0 1,11-7-6751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00.135"/>
    </inkml:context>
    <inkml:brush xml:id="br0">
      <inkml:brushProperty name="width" value="0.025" units="cm"/>
      <inkml:brushProperty name="height" value="0.025" units="cm"/>
    </inkml:brush>
  </inkml:definitions>
  <inkml:trace contextRef="#ctx0" brushRef="#br0">53 403 8360,'0'0'2925,"-8"9"-368,-24 30-112,19-14 392,13-25-2780,0 1 0,0-1 0,0 1-1,0-1 1,0 0 0,0 1 0,0-1 0,0 1 0,0-1-1,0 0 1,1 1 0,-1-1 0,0 1 0,0-1 0,0 0-1,0 1 1,1-1 0,-1 0 0,0 1 0,0-1 0,1 0-1,-1 0 1,0 1 0,1-1 0,-1 0 0,0 0-1,1 1 1,-1-1 0,0 0 0,1 0 0,0 1 0,2-1 42,-1 0 1,1 0 0,0 0 0,-1 0 0,1 0-1,0 0 1,0-1 0,-1 1 0,1-1-1,-1 0 1,1 0 0,2-1 0,13-7 221,0 0 1,-1-2-1,0 0 1,-1-1-1,26-24 1,70-81-51,-90 94-235,55-67 64,-33 39-27,54-52 0,-97 103-77,-1-1 0,1 0 0,0 0-1,-1 1 1,1-1 0,0 1 0,0-1 0,-1 0-1,1 1 1,0-1 0,0 1 0,0 0 0,0-1 0,0 1-1,0 0 1,0 0 0,-1-1 0,1 1 0,2 0 0,0 13-36,-13 30 166,8-38-60,-61 154 846,47-125-741,1 0 0,2 2 0,1-1 0,2 2 0,-8 51 0,18-49-460,0-38 71,0 1-1,0-1 1,0 0 0,1 1-1,-1-1 1,1 1 0,-1-1-1,1 0 1,-1 1-1,1-1 1,0 0 0,0 0-1,0 0 1,0 0 0,0 1-1,0-1 1,0 0-1,0-1 1,0 1 0,0 0-1,0 0 1,3 1 0,12 1-7075</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30.107"/>
    </inkml:context>
    <inkml:brush xml:id="br0">
      <inkml:brushProperty name="width" value="0.025" units="cm"/>
      <inkml:brushProperty name="height" value="0.025" units="cm"/>
    </inkml:brush>
  </inkml:definitions>
  <inkml:trace contextRef="#ctx0" brushRef="#br0">1 105 5381,'0'0'9673,"54"22"-8327,-4-20-706,18-2-448,15 0-64,9-2-64,16-11-31,9-4-130,2-4-639,4-2-449,-12-2-1122,-4-3-1120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09.061"/>
    </inkml:context>
    <inkml:brush xml:id="br0">
      <inkml:brushProperty name="width" value="0.025" units="cm"/>
      <inkml:brushProperty name="height" value="0.025" units="cm"/>
    </inkml:brush>
  </inkml:definitions>
  <inkml:trace contextRef="#ctx0" brushRef="#br0">52 0 18834,'0'0'5744,"-3"10"-4543,-7 21-660,2 1 0,1 0 0,-3 43-1,3 49-3642,0-133-8798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5.639"/>
    </inkml:context>
    <inkml:brush xml:id="br0">
      <inkml:brushProperty name="width" value="0.025" units="cm"/>
      <inkml:brushProperty name="height" value="0.025" units="cm"/>
    </inkml:brush>
  </inkml:definitions>
  <inkml:trace contextRef="#ctx0" brushRef="#br0">38 169 6983,'0'0'14339,"10"-5"-13128,13-5-498,-6 3 153,0-1 0,0 0 0,20-14 0,-34 20-805,0 0-1,-1 1 1,1-1 0,-1 0-1,1 0 1,-1-1-1,0 1 1,1 0 0,-1-1-1,-1 1 1,1-1 0,0 0-1,-1 0 1,1 0-1,-1 0 1,0 0 0,0 0-1,0 0 1,0 0-1,0 0 1,-1 0 0,0 0-1,1-1 1,-1 1 0,0 0-1,-1-6 1,0 8-55,1 0 0,-1 0 0,1 1 1,-1-1-1,0 0 0,1 0 0,-1 0 0,0 1 1,0-1-1,1 0 0,-1 1 0,0-1 0,0 1 0,0-1 1,0 1-1,0-1 0,0 1 0,1 0 0,-1 0 1,0-1-1,0 1 0,0 0 0,0 0 0,0 0 1,0 0-1,0 0 0,0 0 0,0 0 0,0 0 0,0 0 1,0 1-1,-1-1 0,-34 12-77,25-4 63,-1 0 0,1 0-1,1 1 1,0 1 0,0 0 0,-10 14-1,14-16 14,0-1-1,1 1 0,0 0 0,1 1 1,-1-1-1,2 1 0,-1 0 1,1-1-1,0 2 0,-1 10 1,4-19-3,0-1-1,0 1 1,0 0 0,0 0 0,0 0 0,0-1 0,0 1 0,0 0 0,0 0 0,0 0 0,0 0 0,1-1 0,-1 1 0,0 0 0,1 0 0,-1-1 0,1 1 0,-1 0 0,1-1-1,-1 1 1,1 0 0,-1-1 0,1 1 0,-1-1 0,1 1 0,0-1 0,-1 1 0,1-1 0,0 1 0,0-1 0,-1 0 0,1 1 0,0-1 0,1 0 0,1 1 7,1-1 0,0 1 0,0-1 0,0 0 0,-1 0 0,1-1 0,0 1 0,5-2 0,6-2 19,-1-1 0,1 0 0,15-8 0,55-41 37,-60 37-65,0 1 0,30-14-1,-54 29-2,-1 1 0,1-1 0,0 1 1,-1-1-1,1 1 0,-1-1 0,1 1 0,0 0 0,0 0 0,-1-1 0,1 1 0,0 0 0,-1 0 0,1 0 0,0-1 0,0 1 1,0 0-1,-1 0 0,1 0 0,0 0 0,0 1 0,-1-1 0,1 0 0,0 0 0,0 0 0,-1 1 0,1-1 0,0 0 0,-1 1 1,1-1-1,0 0 0,-1 1 0,1-1 0,-1 1 0,1-1 0,0 1 0,-1-1 0,1 1 0,-1 0 0,0-1 0,1 1 0,-1-1 1,1 1-1,-1 0 0,0 0 0,0-1 0,1 1 0,-1 0 0,0-1 0,0 2 0,-3 44 12,2-45-2,-7 37 85,4-26 99,1 0-1,1 0 0,-1 25 1,26-53 460,-19 10-550,0-1 1,0 1-1,-1-1 0,0 0 0,0 1 1,-1-2-1,1 1 0,-2 0 0,1 0 1,-1 0-1,0-1 0,0 1 0,-2-14 0,3-6 153,-2 22-258,1 1 0,0-1 0,0 1 0,1-1 0,-1 1 0,1 0-1,0-1 1,0 1 0,0 0 0,1 0 0,0 1 0,-1-1 0,1 0 0,0 1 0,1 0 0,-1 0-1,1 0 1,-1 0 0,1 0 0,7-3 0,-5 3-7,0 0-1,-1 0 1,1 1 0,0 0-1,0 0 1,0 1 0,1-1-1,-1 1 1,0 1 0,1-1-1,-1 1 1,0 0 0,1 1-1,8 1 1,-13-1 5,0-1 1,0 1-1,0 0 0,0 0 1,-1 0-1,1 0 0,0 0 1,-1 1-1,1-1 0,-1 0 1,1 1-1,-1-1 1,0 1-1,1 0 0,-1-1 1,0 1-1,0 0 0,0 0 1,0 0-1,-1-1 0,1 1 1,0 0-1,-1 0 1,1 0-1,-1 0 0,0 0 1,0 0-1,0 0 0,0 0 1,0 1-1,0-1 0,-1 2 1,0 6 45,0-1 0,-1 0 0,0 0-1,-1 0 1,-5 13 0,8-22-36,1 1 0,-1-1 0,0 0 0,0 1-1,0-1 1,1 0 0,-1 0 0,0 1 0,0-1 0,1 0 0,-1 1-1,0-1 1,1 0 0,-1 0 0,0 0 0,1 1 0,-1-1-1,0 0 1,1 0 0,-1 0 0,0 0 0,1 0 0,-1 0-1,0 0 1,1 0 0,-1 0 0,0 0 0,1 0 0,-1 0 0,1 0-1,-1 0 1,0 0 0,1 0 0,-1 0 0,0 0 0,1 0-1,-1-1 1,0 1 0,1 0 0,-1 0 0,0 0 0,1-1-1,-1 1 1,0 0 0,1-1 0,20-6 76,-13 2-103,0 0 1,1 0 0,-1 1-1,1 0 1,0 1 0,0 0-1,0 0 1,1 1 0,-1 0-1,14-1 1,-22 3 18,-1 1 0,1-1 0,-1 0 0,1 1 0,-1-1 0,1 0 0,-1 1 0,1-1 0,-1 1 0,1-1 0,-1 0 0,0 1 0,1-1 0,-1 1 0,0 0 0,1-1 0,-1 1 0,0-1 0,0 1 0,0-1 0,1 1 0,-1 0 0,0-1 0,0 1 0,0-1 1,0 1-1,0 0 0,0 0 8,0 0 0,0 1 0,0-1 0,0 0 0,1 0 0,-1 0 0,0 0 1,1 0-1,-1 0 0,1-1 0,-1 1 0,1 0 0,-1 0 0,1 0 0,-1 0 1,1 0-1,0-1 0,0 1 0,-1 0 0,1-1 0,0 1 0,0 0 0,0-1 1,0 1-1,0-1 0,1 1 0,5-1 27,0 0 1,0-1-1,0 0 1,0 0-1,0 0 1,0-1-1,-1 0 0,1-1 1,-1 1-1,1-1 1,-1 0-1,0-1 1,0 0-1,0 0 0,8-7 1,-6 5-84,0 0 0,0 0 0,1 1 0,0 1 0,0 0 0,16-6 0,-25 10 45,0 0-1,0 0 1,0 0 0,1 0 0,-1 0 0,0 0 0,0 0 0,1 0-1,-1 0 1,0 0 0,0 0 0,1 0 0,-1 0 0,0 0-1,0 0 1,1 0 0,-1 0 0,0 1 0,0-1 0,0 0 0,1 0-1,-1 0 1,0 0 0,0 0 0,0 1 0,1-1 0,-1 0-1,0 0 1,0 0 0,0 1 0,0-1 0,0 0 0,1 0 0,-1 0-1,0 1 1,0-1 0,0 0 0,0 0 0,0 1 0,0-1-1,0 0 1,0 1 0,-2 16-93,-10 18 197,11-33-80,-2 4 16,0 0 64,1 1 0,-1-1-1,1 1 1,1 0 0,-1 0-1,-1 13 1,4-20-114,-1 0 0,1 0 1,-1 0-1,0 1 0,1-1 0,-1 0 0,1 0 0,-1 0 0,1 0 1,-1 0-1,1 0 0,-1 0 0,0 0 0,1 0 0,-1 0 0,1 0 1,-1 0-1,1 0 0,-1 0 0,0 0 0,1-1 0,-1 1 1,1 0-1,-1 0 0,0 0 0,1-1 0,-1 1 0,1 0 0,-1 0 1,0-1-1,1 1 0,-1 0 0,0-1 0,0 1 0,1-1 0,14-10-1041,-1-2-706,15-14-3727,2 0-4134,-8 9 1991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09.392"/>
    </inkml:context>
    <inkml:brush xml:id="br0">
      <inkml:brushProperty name="width" value="0.025" units="cm"/>
      <inkml:brushProperty name="height" value="0.025" units="cm"/>
    </inkml:brush>
  </inkml:definitions>
  <inkml:trace contextRef="#ctx0" brushRef="#br0">1 34 14862,'0'0'8552,"77"-17"-7335,-32 14-480,13 3-641,1-1-64,4-2-1601,-5-1-2243,-6-1-4164</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09.734"/>
    </inkml:context>
    <inkml:brush xml:id="br0">
      <inkml:brushProperty name="width" value="0.025" units="cm"/>
      <inkml:brushProperty name="height" value="0.025" units="cm"/>
    </inkml:brush>
  </inkml:definitions>
  <inkml:trace contextRef="#ctx0" brushRef="#br0">0 334 16015,'0'0'11248,"13"-7"-10735,37-25-868,-1-2 0,-2-2 1,-1-3-1,-3-1 1,-1-2-1,47-61 0,-111 156 1850,-2-8-551,-20 55 0,39-86-895,0 1 1,1 0-1,1 0 0,0 1 1,1-1-1,0 1 1,2-1-1,1 20 1,-1-33-177,0-1 0,0 0 0,0 0 0,0 0 1,1 0-1,-1 0 0,0 0 0,1 0 0,-1 0 0,1 0 0,-1 0 0,1 0 0,-1 0 1,1 0-1,0 0 0,0 0 0,-1-1 0,2 2 0,19 3-6628,-5-6-1285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10.238"/>
    </inkml:context>
    <inkml:brush xml:id="br0">
      <inkml:brushProperty name="width" value="0.025" units="cm"/>
      <inkml:brushProperty name="height" value="0.025" units="cm"/>
    </inkml:brush>
  </inkml:definitions>
  <inkml:trace contextRef="#ctx0" brushRef="#br0">125 64 14189,'0'0'7629,"-3"8"-6022,-9 29 453,-27 50-1,25-58-1583,1 0-1,1 1 1,2 0-1,-8 38 1,17-66-457,0 0 1,1 0-1,0 0 1,-1 0-1,1 0 1,0-1-1,0 1 1,0 0-1,0 0 1,0 0-1,0 0 1,1 0-1,-1 0 1,1 0-1,-1 0 1,1-1-1,0 1 0,1 2 1,-1-3 1,0-1-1,-1 0 1,1 0-1,0 0 1,0 1-1,0-1 1,0 0-1,0 0 1,0 0-1,-1-1 1,1 1-1,0 0 1,0 0 0,0 0-1,0-1 1,0 1-1,-1 0 1,1-1-1,0 1 1,0-1-1,-1 1 1,1-1-1,0 1 1,0-1-1,-1 1 1,2-2 0,7-6 123,-1 0 1,1-1 0,-2 0 0,11-15 0,-3-1-367,-1 0-1,-1-1 1,-2 0-1,0-1 1,-2 0 0,-1-1-1,-1 0 1,-2 0-1,0-1 1,-2 1-1,-1-30 1,-6 88 55,1 7 336,3-35-159,1 0 0,-1-1 1,1 1-1,0-1 1,-1 1-1,1-1 0,0 1 1,0-1-1,0 1 0,0-1 1,0 0-1,0 0 1,1 1-1,-1-1 0,0 0 1,1 0-1,-1 0 0,0-1 1,1 1-1,-1 0 1,1 0-1,2 0 0,1 1 20,1 0-1,0-1 1,0 1-1,0-1 1,0 0 0,0-1-1,1 0 1,-1 0-1,0 0 1,0-1-1,0 1 1,9-4 0,-11 4-30,0-2 1,-1 1 0,1 0 0,0-1-1,-1 1 1,1-1 0,-1 0 0,0 0-1,0-1 1,0 1 0,0-1 0,0 1 0,0-1-1,-1 0 1,1 0 0,-1 0 0,0 0-1,0-1 1,0 1 0,2-4 0,-80 163 1440,71-142-1355,0 0 1,1 1-1,1-1 1,0 1-1,1-1 1,1 1-1,0 0 1,1 0-1,3 29 1,-2-42-168,-1 0-1,1 0 1,0 0 0,0 0 0,0-1-1,1 1 1,-1 0 0,0-1 0,1 1 0,-1-1-1,0 1 1,1-1 0,0 1 0,-1-1-1,1 0 1,0 0 0,0 0 0,0 0 0,0 0-1,4 1 1,-5-2-273,0 0 1,0 0-1,1 0 0,-1 1 0,0-1 0,0 0 1,1-1-1,-1 1 0,0 0 0,0 0 1,1 0-1,-1-1 0,0 1 0,0-1 0,0 1 1,1-1-1,-1 1 0,0-1 0,0 0 1,0 1-1,0-1 0,0 0 0,1-1 0,9-14-8390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10.610"/>
    </inkml:context>
    <inkml:brush xml:id="br0">
      <inkml:brushProperty name="width" value="0.025" units="cm"/>
      <inkml:brushProperty name="height" value="0.025" units="cm"/>
    </inkml:brush>
  </inkml:definitions>
  <inkml:trace contextRef="#ctx0" brushRef="#br0">55 1 16367,'0'0'11905,"-1"11"-10768,-5 22-585,-1 0-1,-18 48 1,21-70-593,1 0 0,1-1 0,0 1 0,0 0 0,0 18 0,2-29-9,0 1-1,0-1 0,0 0 0,0 0 0,0 0 0,0 1 0,0-1 0,0 0 0,0 0 0,0 1 0,0-1 0,0 0 0,0 0 0,0 0 0,0 1 0,0-1 0,0 0 0,0 0 0,0 1 1,0-1-1,0 0 0,1 0 0,-1 0 0,0 0 0,0 1 0,0-1 0,0 0 0,0 0 0,1 0 0,-1 0 0,0 1 0,0-1 0,0 0 0,1 0 0,-1 0 0,0 0 0,0 0 0,0 0 0,1 0 1,-1 0-1,0 0 0,0 0 0,0 0 0,1 0 0,10-7-2512,7-15-3445,-3-8-3121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10.941"/>
    </inkml:context>
    <inkml:brush xml:id="br0">
      <inkml:brushProperty name="width" value="0.025" units="cm"/>
      <inkml:brushProperty name="height" value="0.025" units="cm"/>
    </inkml:brush>
  </inkml:definitions>
  <inkml:trace contextRef="#ctx0" brushRef="#br0">5 0 18257,'0'0'12396,"-4"5"-13453,13 1-2242,0-2-3748,2 1-7815</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11.272"/>
    </inkml:context>
    <inkml:brush xml:id="br0">
      <inkml:brushProperty name="width" value="0.025" units="cm"/>
      <inkml:brushProperty name="height" value="0.025" units="cm"/>
    </inkml:brush>
  </inkml:definitions>
  <inkml:trace contextRef="#ctx0" brushRef="#br0">89 0 14958,'0'0'8915,"-10"7"-6443,4-4-2280,1 0 1,-1 1-1,1 0 1,0 0-1,0 0 0,1 0 1,-1 1-1,1 0 1,0 0-1,0 0 1,1 0-1,0 1 0,0-1 1,0 1-1,0 0 1,1 0-1,0 0 1,0 0-1,1 0 0,-1 0 1,0 10-1,3-13-180,-1 1 0,1 0 0,-1 0 0,1 0 0,1 0-1,-1 0 1,0 0 0,1-1 0,0 1 0,0-1 0,0 1 0,0-1-1,0 0 1,1 0 0,-1 1 0,1-2 0,0 1 0,0 0 0,3 2 0,-4-4 4,0 0 0,0 1 1,0-1-1,0 0 1,0 0-1,0-1 0,0 1 1,0 0-1,0-1 0,0 1 1,0-1-1,1 1 1,-1-1-1,0 0 0,0 0 1,0 0-1,0 0 1,1-1-1,-1 1 0,0 0 1,0-1-1,0 0 1,0 1-1,0-1 0,0 0 1,0 0-1,0 0 1,0 0-1,0-1 0,0 1 1,-1 0-1,1-1 1,0 1-1,-1-1 0,2-1 1,1-3 100,-1 0 0,1 1 0,-1-1 1,0 0-1,-1 0 0,1-1 0,-1 1 1,-1 0-1,1-1 0,-1 0 0,0 1 1,0-14-1,-1 18-218,0-1 0,0 0 0,-1 0 0,1 0 0,-1 0 1,0 0-1,0 0 0,0 1 0,0-1 0,0 0 0,0 1 0,-1-1 0,-2-3 0,2 4-377,0 1-1,1-1 0,-1 1 0,0-1 0,0 1 0,0 0 1,0 0-1,0 0 0,0 0 0,0 0 0,-1 1 0,1-1 1,0 0-1,0 1 0,-1 0 0,1 0 0,0-1 0,-1 1 1,-3 1-1,-4 0-9387</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11.618"/>
    </inkml:context>
    <inkml:brush xml:id="br0">
      <inkml:brushProperty name="width" value="0.025" units="cm"/>
      <inkml:brushProperty name="height" value="0.025" units="cm"/>
    </inkml:brush>
  </inkml:definitions>
  <inkml:trace contextRef="#ctx0" brushRef="#br0">1 0 10762,'0'0'21909,"5"3"-22806,-1-3-1281,1 0-1441,1 0-2243</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12.125"/>
    </inkml:context>
    <inkml:brush xml:id="br0">
      <inkml:brushProperty name="width" value="0.025" units="cm"/>
      <inkml:brushProperty name="height" value="0.025" units="cm"/>
    </inkml:brush>
  </inkml:definitions>
  <inkml:trace contextRef="#ctx0" brushRef="#br0">297 77 3683,'0'0'18770,"2"-9"-16570,7-28-529,-9 36-1619,0 0 1,0 0 0,1 1 0,-1-1 0,0 0-1,0 0 1,0 0 0,-1 0 0,1 0 0,0 0-1,0 0 1,0 0 0,-1 0 0,1 0 0,0 0-1,-1 0 1,1 0 0,-1 1 0,1-1 0,-1 0-1,1 0 1,-1 1 0,0-1 0,1 0 0,-1 1-1,0-1 1,0 0 0,0 1 0,1-1 0,-1 1 0,0-1-1,0 1 1,0 0 0,0-1 0,0 1 0,0 0-1,-1-1 1,-39-1 176,33 2-132,-3 1-68,0 0 0,0 1 0,0 0 0,1 0 0,-1 2 0,1-1 0,-1 1 0,1 0 0,1 1 0,-1 1 0,1-1 0,-1 1 0,2 1 0,-14 11 0,15-11 25,0-1 0,1 1-1,0 0 1,0 1 0,0-1 0,1 1 0,0 0 0,1 1 0,0-1 0,0 1-1,1 0 1,0 0 0,0 0 0,1 0 0,0 0 0,1 1 0,-1 13-1,3-21-41,-1 1-1,1 0 0,-1-1 0,1 1 0,0-1 0,0 1 0,0-1 0,0 1 0,0-1 0,0 0 0,1 0 1,-1 0-1,1 1 0,0-1 0,-1 0 0,1-1 0,0 1 0,0 0 0,0-1 0,1 1 0,-1-1 0,0 1 1,0-1-1,1 0 0,-1 0 0,1 0 0,-1 0 0,1-1 0,-1 1 0,1-1 0,3 1 0,10 1 57,0-1 0,1 0-1,29-2 1,-39 0-64,6 0 18,0-2 0,0 1 0,0-2 0,-1 1 0,0-2 0,0 0 0,0 0 0,0-1-1,-1 0 1,13-10 0,-18 12 0,0 0-1,0-1 1,0 0 0,0 0-1,-1 0 1,0-1-1,0 0 1,0 0 0,-1 0-1,0 0 1,0-1-1,-1 1 1,1-1 0,-2 0-1,1 0 1,-1-1-1,0 1 1,2-12 0,-4 15-14,-1 1 0,1-1 0,-1 1 1,0-1-1,0 1 0,0 0 0,-1-1 0,1 1 1,-1 0-1,1 0 0,-1 0 0,0 0 1,-1 0-1,1 1 0,0-1 0,-1 0 1,1 1-1,-1 0 0,0 0 0,0 0 0,0 0 1,0 0-1,0 0 0,0 1 0,0-1 1,0 1-1,-4-1 0,-1-1-255,0 1 1,1 0-1,-1 0 1,0 0-1,0 1 1,0 1-1,0-1 1,0 1-1,0 0 1,0 1-1,-11 2 1,17-2 40,1-1 1,-1 1-1,1-1 0,-1 1 1,1 0-1,0 0 0,0 0 1,-1 0-1,1 0 1,0 0-1,0 0 0,0 0 1,0 0-1,0 0 1,0 1-1,0-1 0,0 0 1,1 1-1,-1-1 1,0 1-1,1-1 0,-1 1 1,1-1-1,-1 3 1,3 25-6725,7-12-101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12.484"/>
    </inkml:context>
    <inkml:brush xml:id="br0">
      <inkml:brushProperty name="width" value="0.025" units="cm"/>
      <inkml:brushProperty name="height" value="0.025" units="cm"/>
    </inkml:brush>
  </inkml:definitions>
  <inkml:trace contextRef="#ctx0" brushRef="#br0">98 1 15887,'0'0'11211,"-40"69"-9386,24-42-479,1 8-674,1-2-415,3-1-225,9-4-32,2-3-225,0-5-960,2-7-608,9-9-1314,3-4-1250,1-9-3266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12.840"/>
    </inkml:context>
    <inkml:brush xml:id="br0">
      <inkml:brushProperty name="width" value="0.025" units="cm"/>
      <inkml:brushProperty name="height" value="0.025" units="cm"/>
    </inkml:brush>
  </inkml:definitions>
  <inkml:trace contextRef="#ctx0" brushRef="#br0">116 1 11851,'0'0'15279,"-6"5"-14799,-18 11-291,13-11 67,1 2 0,0-1 0,0 1 0,1 1 0,0 0 0,0 0 0,-9 12 0,18-20-250,0 1-1,0-1 1,0 1 0,1-1-1,-1 0 1,0 1 0,0-1-1,0 0 1,0 0 0,1 1-1,-1-1 1,0 0 0,0 1-1,1-1 1,-1 0 0,0 0-1,0 1 1,1-1 0,-1 0-1,0 0 1,1 0 0,-1 0-1,0 1 1,1-1 0,-1 0-1,0 0 1,1 0 0,-1 0-1,1 0 1,-1 0 0,0 0 0,1 0-1,-1 0 1,0 0 0,1 0-1,-1 0 1,0 0 0,1 0-1,0-1 1,22 2 114,-19-1-83,8-1-71,0-1-1,0 0 0,0 0 0,-1-1 1,1 0-1,-1-1 0,0-1 1,0 1-1,0-2 0,-1 0 1,1 0-1,-2 0 0,12-11 0,-24 21 37,0 0 0,0 1-1,0-1 1,0 1-1,0-1 1,1 1-1,0 0 1,0 0-1,0 0 1,1 0 0,-1 5-1,-9 60 162,9-61-64,2 1-1,-1 0 1,1-1 0,1 1-1,0-1 1,0 1 0,4 13 0,-3-18-70,0 0 1,1 0-1,0 0 1,-1-1-1,2 1 1,-1-1 0,0 0-1,1 0 1,0 0-1,0 0 1,0-1-1,1 1 1,-1-1 0,9 4-1,-12-6-20,0-1 0,0 0 1,0 1-1,0-1 0,0 1 0,0 0 0,0-1 0,0 1 0,0 0 0,0-1 1,0 1-1,0 0 0,-1 0 0,1 0 0,0 0 0,-1 0 0,1 0 0,-1 0 0,1 0 1,-1 0-1,1 0 0,-1 0 0,1 0 0,-1 0 0,0 0 0,0 0 0,0 1 1,0 0-1,0 0 23,-1-1 1,0 1-1,0-1 0,0 0 1,-1 0-1,1 1 1,0-1-1,0 0 0,-1 0 1,1 0-1,0 0 1,-1 0-1,1-1 0,-1 1 1,0 0-1,-2 0 1,-7 3 125,0-1 0,0 0 0,0-1 1,-19 2-1,24-4-154,-57-3 29,61 3-58,0 0 0,0 0 0,1 0 0,-1-1 0,0 1 0,1-1 0,-1 1 0,0-1 0,1 0 0,-1 1 0,1-1 0,-1 0 0,1 0 0,-1 0 0,1 0 0,0 0 0,0-1 0,-1 1 0,1 0 0,0 0 0,0-1 0,0 1 0,0-1 0,1 1 0,-1-1 0,0 1 0,0-1 0,1 0 0,-1 1 0,1-1 0,-1-2 0,1 3-352,1 0 1,-1 0 0,0 0 0,0 0-1,0 1 1,1-1 0,-1 0-1,0 0 1,1 0 0,-1 1 0,0-1-1,1 0 1,-1 1 0,1-1 0,0 0-1,-1 1 1,1-1 0,-1 0 0,1 1-1,0-1 1,-1 1 0,1-1 0,0 1-1,0 0 1,0-1 0,-1 1-1,1 0 1,1-1 0,20-8-14854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6.613"/>
    </inkml:context>
    <inkml:brush xml:id="br0">
      <inkml:brushProperty name="width" value="0.025" units="cm"/>
      <inkml:brushProperty name="height" value="0.025" units="cm"/>
    </inkml:brush>
  </inkml:definitions>
  <inkml:trace contextRef="#ctx0" brushRef="#br0">103 134 9001,'1'-1'557,"-1"1"0,1 0 0,-1-1 1,1 1-1,-1 0 0,1-1 0,-1 1 1,1-1-1,-1 1 0,0-1 0,1 1 1,-1-1-1,0 1 0,1-1 0,-1 1 1,0-1-1,0 1 0,1-1 0,-1 1 1,0-1-1,0 1 0,0-1 0,0 0 1,0 1-1,0-2 0,-10-8 4400,7 8-4887,0 1 0,0 0 0,0 0 1,0 0-1,0 0 0,-1 1 1,1-1-1,-6 1 0,6 1-78,0-1 1,0 1-1,1 0 0,-1 0 1,0 1-1,1-1 0,-1 1 0,1-1 1,-1 1-1,1 0 0,0 0 1,0 0-1,-1 0 0,1 0 0,1 0 1,-1 0-1,0 1 0,1-1 0,-1 1 1,-1 4-1,0-1 15,0 0 1,1 0-1,0 0 0,0 0 1,0 1-1,1-1 0,0 1 1,0 8-1,1-14-2,0 1 0,1-1 0,-1 0-1,1 0 1,-1 1 0,1-1 0,-1 0 0,1 0-1,0 0 1,-1 0 0,1 0 0,0 0 0,0 0-1,0 0 1,0 0 0,0 0 0,0 0 0,0-1-1,0 1 1,0 0 0,0-1 0,1 1 0,-1-1 0,0 1-1,0-1 1,1 0 0,-1 1 0,0-1 0,1 0-1,-1 0 1,0 0 0,0 0 0,1 0 0,-1 0-1,0 0 1,1-1 0,-1 1 0,2-1 0,3 0 16,0 1 0,-1-1 1,1-1-1,0 1 0,-1-1 0,0 0 1,1 0-1,4-4 0,-1-1-45,0-2 1,-1 1-1,0-1 0,0 0 0,-1-1 0,0 0 1,-1 0-1,0 0 0,0-1 0,4-14 1,-9 23-207,-9 38-284,7-32 469,-1-1 0,1 1 0,0-1 1,1 1-1,-1-1 0,1 1 0,-1 0 1,1 5-1,1-7-58,-1-1-1,1 0 1,-1 0 0,1 0 0,0 0 0,0 0-1,-1 0 1,1 0 0,0 0 0,0 0 0,0 0 0,0-1-1,0 1 1,0 0 0,0 0 0,0-1 0,0 1-1,0-1 1,1 1 0,-1-1 0,0 1 0,0-1 0,0 0-1,1 0 1,-1 0 0,0 1 0,0-1 0,1 0-1,-1-1 1,2 1 0,1 0-457,0 0 0,0 0 0,0-1 0,0 1 0,0-1 0,0 0 0,0 0-1,0 0 1,0-1 0,-1 0 0,1 1 0,0-1 0,-1 0 0,0-1 0,1 1 0,-1 0 0,0-1 0,0 0 0,0 0 0,-1 0-1,4-4 1,-3 2 110,1 0 0,-1-1 0,0 1-1,-1-1 1,4-10 0,2-32 5378,-14 64 1594,-2 9-5362,7-23-1049,1 0 1,0 1-1,0-1 0,0 0 0,0 1 0,0-1 1,1 0-1,-1 0 0,1 1 0,-1-1 0,1 0 1,0 0-1,0 0 0,0 0 0,0 0 0,0 0 1,2 2-1,-2-3-99,1 0-1,-1-1 1,0 1 0,1-1 0,-1 1 0,1-1-1,-1 1 1,1-1 0,-1 0 0,1 0 0,-1 0-1,1 0 1,-1 0 0,1 0 0,-1 0-1,1-1 1,-1 1 0,1 0 0,-1-1 0,1 1-1,-1-1 1,0 0 0,1 1 0,-1-1 0,0 0-1,1 0 1,-1 0 0,1-1 0,11-8-85,0 0 1,-1-1-1,-1 0 1,0-1-1,0 0 1,17-26 0,-22 30 841,-7 12 549,0-3-1268,1-1 0,-1 1 1,1-1-1,0 1 0,-1-1 0,1 1 0,0-1 0,0 1 1,-1 0-1,1-1 0,0 1 0,0-1 0,0 1 0,0 0 1,0-1-1,0 1 0,0 0 0,0-1 0,0 1 0,0 0 1,0-1-1,0 1 0,1-1 0,-1 1 0,0 0 1,0-1-1,1 1 0,-1-1 0,0 1 0,1-1 0,-1 1 1,0-1-1,1 1 0,0 0 0,1-1-40,0 0-1,1-1 0,-1 1 1,0 0-1,0-1 1,0 0-1,0 1 0,0-1 1,0 0-1,0 0 1,0 0-1,0 0 0,0-1 1,0 1-1,-1 0 1,1-1-1,0 1 0,-1-1 1,1 0-1,1-2 1,22-18-32,-24 22 17,0 1-1,-1 0 0,1-1 1,-1 1-1,1 0 1,-1-1-1,1 1 0,-1 0 1,0-1-1,1 1 1,-1 0-1,0 0 0,0-1 1,0 1-1,1 0 0,-1 0 1,0 0-1,0-1 1,0 1-1,0 0 0,0 0 1,0 0-1,0-1 0,-1 1 1,1 0-1,0 0 1,0 0-1,-1 0 0,-4 32 196,1 3 85,0-1 0,3 1 0,0 0 0,3 0 0,8 52 0,-5-46-232,-1 1-1,-2 0 1,-5 46-1,3-87-18,0 0-1,0 0 1,0 0-1,0 0 0,0 0 1,-1-1-1,1 1 1,-1 0-1,0 0 0,1-1 1,-1 1-1,0 0 0,0-1 1,0 1-1,0 0 1,0-1-1,0 0 0,-1 1 1,1-1-1,0 0 1,-1 1-1,1-1 0,-1 0 1,1 0-1,-1 0 1,0 0-1,1-1 0,-1 1 1,0 0-1,0-1 0,0 1 1,1-1-1,-1 1 1,0-1-1,0 0 0,0 0 1,0 0-1,0 0 1,0 0-1,1-1 0,-1 1 1,0 0-1,0-1 1,0 1-1,1-1 0,-1 0 1,0 0-1,0 1 0,1-1 1,-1 0-1,1 0 1,-1-1-1,1 1 0,-1 0 1,1 0-1,0-1 1,0 1-1,-1-1 0,1 1 1,0-1-1,0 0 0,0-2 1,-7-9-23,1-1 1,1 0-1,0 0 1,1-1-1,1 1 0,0-1 1,1 0-1,1-1 1,0 1-1,1 0 0,0 0 1,2-1-1,0 1 1,5-27-1,-4 35-24,1 1 0,-1 0 0,2 0 0,-1 1 0,1-1 0,-1 1 0,1 0 0,1-1 0,-1 2 0,9-8 0,59-42-3323,-29 23-3999,-23 15 779</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13.997"/>
    </inkml:context>
    <inkml:brush xml:id="br0">
      <inkml:brushProperty name="width" value="0.025" units="cm"/>
      <inkml:brushProperty name="height" value="0.025" units="cm"/>
    </inkml:brush>
  </inkml:definitions>
  <inkml:trace contextRef="#ctx0" brushRef="#br0">251 0 14990,'0'0'2306,"-70"17"-1505,37 9-673,-1 7-96,1 7 257,3 6 351,6 7 33,6 4 63,9 7-191,9 1-257,0 2-160,17-2-32,11-5-63,12-9 63,7-10-961,11-15-2082,6-13-4164</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14.342"/>
    </inkml:context>
    <inkml:brush xml:id="br0">
      <inkml:brushProperty name="width" value="0.025" units="cm"/>
      <inkml:brushProperty name="height" value="0.025" units="cm"/>
    </inkml:brush>
  </inkml:definitions>
  <inkml:trace contextRef="#ctx0" brushRef="#br0">213 0 14286,'0'0'1361,"0"13"796,2 12-1076,1 1 0,2-1 0,1 0 0,0 0 0,18 41 0,-5-20-358,-2 2 0,12 51 0,-24-77-563,-2-1 0,0 1-1,-1-1 1,-2 1 0,0 0 0,-1-1 0,-7 34 0,1-27-120,-1-1 0,-1 0 1,-2 0-1,-1-1 0,0-1 0,-2 0 0,-1 0 0,-27 33 0,-26 17-2971,-5-13-4284,16-25-7471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16.608"/>
    </inkml:context>
    <inkml:brush xml:id="br0">
      <inkml:brushProperty name="width" value="0.025" units="cm"/>
      <inkml:brushProperty name="height" value="0.025" units="cm"/>
    </inkml:brush>
  </inkml:definitions>
  <inkml:trace contextRef="#ctx0" brushRef="#br0">7 226 8616,'0'0'15855,"-3"3"-14744,0 6 49,9-9-273,24-19 233,39-35-364,34-44-570,-36 32-137,-79 95-412,-6 0 313,-40 72 107,54-91-63,-1 0 0,2 0 0,-1 0 0,2 0-1,-1 0 1,1 1 0,1-1 0,-1 18 0,2-27-28,0 1 1,0-1-1,0 0 0,0 0 1,0 1-1,1-1 0,-1 0 1,0 0-1,1 1 0,-1-1 0,1 0 1,-1 0-1,1 0 0,0 0 1,0 0-1,-1 0 0,1 0 1,0 0-1,0 0 0,0 0 0,0 0 1,0 0-1,0-1 0,0 1 1,0 0-1,2 0 0,-1 0-423,1-1-1,0 1 1,-1-1-1,1 1 0,0-1 1,0 0-1,-1 0 1,1 0-1,0 0 1,-1-1-1,6-1 0,23-10-9850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28.378"/>
    </inkml:context>
    <inkml:brush xml:id="br0">
      <inkml:brushProperty name="width" value="0.025" units="cm"/>
      <inkml:brushProperty name="height" value="0.025" units="cm"/>
    </inkml:brush>
  </inkml:definitions>
  <inkml:trace contextRef="#ctx0" brushRef="#br0">27 0 9769,'0'0'15615,"-5"12"-14969,0 4-502,1 1-1,0-1 1,1 1 0,0-1-1,2 1 1,0 0 0,0 0-1,2 0 1,0-1-1,4 19 1,9 9 135,2 12-194,-12-20-3641,-8-36-2909,-11-10 1810,-5-8-2109</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28.702"/>
    </inkml:context>
    <inkml:brush xml:id="br0">
      <inkml:brushProperty name="width" value="0.025" units="cm"/>
      <inkml:brushProperty name="height" value="0.025" units="cm"/>
    </inkml:brush>
  </inkml:definitions>
  <inkml:trace contextRef="#ctx0" brushRef="#br0">0 26 9353,'0'0'13549,"60"-25"-12236,-15 25-320,5 0-449,2 0-383,-5 0-129,-2 0-993,-10 0-1890,-14 0-2530,-8 0-6759</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30.786"/>
    </inkml:context>
    <inkml:brush xml:id="br0">
      <inkml:brushProperty name="width" value="0.025" units="cm"/>
      <inkml:brushProperty name="height" value="0.025" units="cm"/>
    </inkml:brush>
  </inkml:definitions>
  <inkml:trace contextRef="#ctx0" brushRef="#br0">56 190 8008,'0'0'2178,"-47"-28"-128,38 16 384,9 1-1249,15 3-576,13 0-97,16 0 65,21 2 127,17-2-255,21-2-289,14-5-64,15 4-32,6-4-448,3 2-737,-8 2-1282,-9 2-576,-12 1 225,-18-1-1891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6.721"/>
    </inkml:context>
    <inkml:brush xml:id="br0">
      <inkml:brushProperty name="width" value="0.025" units="cm"/>
      <inkml:brushProperty name="height" value="0.025" units="cm"/>
    </inkml:brush>
  </inkml:definitions>
  <inkml:trace contextRef="#ctx0" brushRef="#br0">317 111 5605,'0'0'2419,"4"-9"202,-2 2-2471,1 2 493,-1 0 0,-1 0 0,1-1-1,-1 1 1,0 0 0,0-1 0,0-8 0,-1 12-460,0 1 0,-1-1 0,1 0 0,-1 0 0,1 0 0,-1 1 0,0-1 0,0 0 0,0 0 0,0 1 0,0-1 0,0 1 0,0-1 0,0 1 0,0 0 0,-1-1 0,1 1 0,-1 0 0,1 0 0,-1 0 0,1 0 0,-1 0 0,0 0 0,0 0 0,1 0 0,-1 1 0,0-1 0,0 1 0,-3-1 0,-6-1 40,-1 1 0,1 0 0,0 0 0,0 1 0,-1 1 0,1-1 0,0 2 0,0 0-1,0 0 1,0 1 0,0 0 0,1 1 0,-1 1 0,1-1 0,-11 8 0,13-8-195,1 1 0,-1 0 0,1 0 0,0 1 0,0 0 0,0 0 0,1 1 0,0 0 0,0 0 0,1 0 0,0 1 0,0-1 0,1 1 0,0 0 0,0 1 0,1-1 0,0 1 0,1-1 0,-2 13 0,3-19-24,1 0-1,0 0 1,0 0 0,0 1-1,0-1 1,0 0 0,0 0-1,1 1 1,-1-1 0,1 0 0,0 0-1,-1 0 1,1 0 0,0 0-1,0 0 1,0 0 0,1 0-1,-1 0 1,0 0 0,1-1-1,-1 1 1,1-1 0,2 3 0,0-1 14,1-1 1,-1 0 0,0 0-1,1 0 1,0 0 0,-1-1-1,1 0 1,0 0 0,0 0-1,6 0 1,7-1 33,0 0 1,-1-1-1,1-1 1,0 0-1,17-6 0,-17 3-17,0-1-1,0-1 0,-1 0 1,31-19-1,-44 23-27,1 1 1,-1-1-1,1 0 0,-1 0 1,0 0-1,0-1 1,-1 1-1,1-1 0,-1 0 1,0 0-1,0-1 1,0 1-1,0 0 0,-1-1 1,0 0-1,0 1 1,0-1-1,0 0 0,-1 0 1,0 0-1,0 0 1,0-6-1,-1 10-88,0 0 0,-1 0 0,1 0 1,-1 0-1,1 1 0,-1-1 0,1 0 0,-1 0 0,0 0 0,1 1 0,-1-1 0,0 0 1,1 1-1,-1-1 0,0 0 0,0 1 0,0-1 0,0 1 0,0-1 0,0 1 0,0 0 1,0-1-1,0 1 0,0 0 0,1 0 0,-2 0 0,1-1 0,0 1 0,0 0 0,0 1 1,0-1-1,0 0 0,0 0 0,0 0 0,-1 1 0,-1-1-662,-1 1 0,1-1 0,0 1 0,0 0-1,0 0 1,0 0 0,0 0 0,0 0 0,1 1 0,-1-1-1,-3 4 1,-5 8-5220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7.128"/>
    </inkml:context>
    <inkml:brush xml:id="br0">
      <inkml:brushProperty name="width" value="0.025" units="cm"/>
      <inkml:brushProperty name="height" value="0.025" units="cm"/>
    </inkml:brush>
  </inkml:definitions>
  <inkml:trace contextRef="#ctx0" brushRef="#br0">92 1 14606,'0'0'2947,"-38"63"-385,20-30-960,2 2-385,2-3-641,8-2-384,6-9-192,0-3-320,13-5-1281,5-13-1058,0 0-2338,7-17-3843</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7.457"/>
    </inkml:context>
    <inkml:brush xml:id="br0">
      <inkml:brushProperty name="width" value="0.025" units="cm"/>
      <inkml:brushProperty name="height" value="0.025" units="cm"/>
    </inkml:brush>
  </inkml:definitions>
  <inkml:trace contextRef="#ctx0" brushRef="#br0">237 63 12556,'0'0'2883,"-4"-9"58,3 6-2812,1 0-1,-1 0 0,-1 1 1,1-1-1,0 0 1,-1 0-1,1 1 1,-1-1-1,0 1 1,0 0-1,0-1 1,0 1-1,0 0 1,0 0-1,-1 0 1,1 1-1,-1-1 1,1 0-1,-1 1 1,0 0-1,0-1 1,1 1-1,-1 0 0,0 1 1,0-1-1,0 0 1,0 1-1,0 0 1,-3-1-1,-3 1-41,1 1-1,0-1 0,-1 1 1,1 1-1,0-1 0,0 1 0,0 1 1,0-1-1,0 1 0,-7 5 0,9-5-3,2 0-1,-1 0 0,0 0 0,1 0 0,-1 1 0,1 0 1,0 0-1,0 0 0,1 1 0,-1-1 0,1 1 0,0 0 0,0-1 1,1 2-1,-5 8 0,7-13-55,0 0 0,-1 0 0,1 0 0,0 0 0,0 0 0,0 0 1,0 0-1,0 0 0,0 0 0,0 0 0,0 0 0,0 0 0,0 0 0,0 0 0,1 0 0,-1 0 1,0 0-1,1 0 0,-1 0 0,1 0 0,-1-1 0,1 1 0,-1 0 0,1 0 0,-1 0 0,1-1 1,0 1-1,0 0 0,-1-1 0,2 1 0,1 1 21,0 0 0,1-1 1,-1 0-1,0 0 0,1 0 0,-1 0 1,1 0-1,-1-1 0,4 1 0,11 0 88,0-1 0,29-5-1,-24 0-174,-1 0-1,1-2 0,-1-1 0,30-15 1,-9 4-606,-51 43 197,-20 44 1785,-27 104 0,54-168-1287,0 2 260,-1 0 0,0-1 0,0 1 0,0 0 1,-1-1-1,-4 6 0,7-10-249,-1 1 0,0-1 1,0 0-1,0-1 0,0 1 0,0 0 0,0 0 1,-1 0-1,1-1 0,0 1 0,0 0 1,-1-1-1,1 1 0,0-1 0,0 0 1,-1 1-1,1-1 0,0 0 0,-1 0 1,1 0-1,-1 0 0,1 0 0,0 0 1,-1 0-1,1 0 0,0-1 0,-1 1 0,1 0 1,0-1-1,-1 1 0,1-1 0,0 1 1,-2-2-1,-50-33 162,50 33-359,-1-1 1,0 0 0,0-1 0,1 1 0,0-1 0,0 1 0,0-1 0,0 0 0,0 0-1,1 0 1,-2-5 0,4 8-95,0 1-1,0-1 0,1 1 0,-1-1 1,0 1-1,1-1 0,-1 1 1,1-1-1,-1 1 0,1-1 1,-1 1-1,1 0 0,-1-1 1,1 1-1,-1 0 0,1-1 1,-1 1-1,1 0 0,-1 0 1,1 0-1,0-1 0,-1 1 1,1 0-1,-1 0 0,1 0 1,0 0-1,-1 0 0,2 0 0,30-3-4105,-16 2-279,14-4-4877</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7.865"/>
    </inkml:context>
    <inkml:brush xml:id="br0">
      <inkml:brushProperty name="width" value="0.025" units="cm"/>
      <inkml:brushProperty name="height" value="0.025" units="cm"/>
    </inkml:brush>
  </inkml:definitions>
  <inkml:trace contextRef="#ctx0" brushRef="#br0">1 54 9545,'0'0'11157,"10"-6"-10169,2-1-779,1 1-1,0 0 1,0 0 0,0 2 0,1 0 0,-1 0-1,1 1 1,27-2 0,-23 4-75,52-1 390,-67 2-501,0 0 1,1 1-1,-1-1 1,0 0-1,0 1 1,0 0-1,0 0 1,0 0-1,0 0 1,0 0-1,0 1 1,0-1-1,-1 1 1,1 0-1,0-1 1,3 5-1,-5-5-13,-1 1 0,1-1 0,0 1 0,0 0 0,-1-1 0,1 1 1,-1 0-1,0 0 0,1 0 0,-1-1 0,0 1 0,0 0 0,0 0 0,0 0 0,0-1 0,-1 1 0,1 0 0,-1 0 1,1-1-1,-1 1 0,1 0 0,-1-1 0,0 1 0,0 0 0,0-1 0,0 1 0,0-1 0,0 1 0,-2 1 0,-42 39 533,39-37-470,-64 46 483,-21 17 276,91-68-828,-1 0 1,1 0-1,-1 1 0,1-1 0,-1 0 0,1 0 1,-1 1-1,1-1 0,0 1 0,-1-1 0,1 0 1,-1 1-1,1-1 0,0 1 0,-1-1 0,1 1 0,0-1 1,0 1-1,-1-1 0,1 1 0,0-1 0,0 1 1,0-1-1,-1 1 0,1-1 0,0 1 0,0 0 1,0-1-1,0 1 0,0-1 0,0 1 0,0-1 1,1 1-1,-1-1 0,0 1 0,0 0 0,0-1 1,0 1-1,1-1 0,-1 1 0,0-1 0,1 1 1,-1-1-1,0 0 0,1 1 0,-1-1 0,0 1 1,1-1-1,-1 0 0,1 1 0,-1-1 0,1 0 1,-1 1-1,1-1 0,-1 0 0,1 0 0,-1 1 1,1-1-1,-1 0 0,1 0 0,-1 0 0,1 0 1,0 0-1,-1 0 0,1 0 0,-1 0 0,1 0 1,0 0-1,50 2 84,-44-2-49,102 1-1202,1 0-4988,-53-1-688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6.944"/>
    </inkml:context>
    <inkml:brush xml:id="br0">
      <inkml:brushProperty name="width" value="0.025" units="cm"/>
      <inkml:brushProperty name="height" value="0.025" units="cm"/>
    </inkml:brush>
  </inkml:definitions>
  <inkml:trace contextRef="#ctx0" brushRef="#br0">6 3 1473,'4'-2'17508,"5"6"-14013,6 7-3053,-4 2 45,-1 1-1,-1 0 1,0 0 0,-1 1 0,0 0 0,-1 1 0,-1 0 0,-1 0-1,0 0 1,-1 0 0,-1 1 0,0 0 0,-1-1 0,-1 1 0,-2 30 0,0-24-714,-2 0 1,0-1 0,-2 0 0,0 1 0,-1-2 0,-2 1 0,0-1 0,-1 0 0,-1-1 0,-1 0 0,-16 22 0,10-22-6143,6-11-6481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8.372"/>
    </inkml:context>
    <inkml:brush xml:id="br0">
      <inkml:brushProperty name="width" value="0.025" units="cm"/>
      <inkml:brushProperty name="height" value="0.025" units="cm"/>
    </inkml:brush>
  </inkml:definitions>
  <inkml:trace contextRef="#ctx0" brushRef="#br0">119 0 9385,'0'0'16052,"-10"11"-15096,-1 1-829,1 0 0,0 2-1,1-1 1,0 1 0,1 0 0,1 1-1,-10 24 1,12-18-114,0-1 0,2 0 0,0 1 0,1 27 0,1 9-5033,1-56 4765,-9-1-9386</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8.744"/>
    </inkml:context>
    <inkml:brush xml:id="br0">
      <inkml:brushProperty name="width" value="0.025" units="cm"/>
      <inkml:brushProperty name="height" value="0.025" units="cm"/>
    </inkml:brush>
  </inkml:definitions>
  <inkml:trace contextRef="#ctx0" brushRef="#br0">0 50 12300,'0'0'8776,"49"-13"-7655,-9 12 96,12-3-448,11 3-577,7-2-160,9-3-1601,-5-5-2179,-2 0-4484</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9.092"/>
    </inkml:context>
    <inkml:brush xml:id="br0">
      <inkml:brushProperty name="width" value="0.025" units="cm"/>
      <inkml:brushProperty name="height" value="0.025" units="cm"/>
    </inkml:brush>
  </inkml:definitions>
  <inkml:trace contextRef="#ctx0" brushRef="#br0">316 6 15086,'-9'-1'3230,"-3"-1"-2712,0 1 1,-1 0-1,1 0 0,-1 2 1,1-1-1,0 2 0,0 0 0,-1 0 1,1 1-1,-18 7 0,16-3-307,0 0 0,0 1 0,1 1 0,1 1 0,-1-1 0,2 2-1,-12 11 1,19-18-161,0 1 0,1-1-1,-1 1 1,1-1 0,0 1-1,0 0 1,1 0 0,-1 1-1,1-1 1,0 0 0,0 1-1,1-1 1,0 1 0,0-1-1,0 1 1,1 0 0,0 0-1,0-1 1,0 1 0,0 0-1,1-1 1,3 11 0,-2-13-31,0 1 0,0-1 0,0 1 0,1-1 0,-1 0 0,1 0 0,0 0 0,0 0 0,0-1 0,0 1 0,1-1 1,-1 0-1,1 0 0,-1 0 0,1 0 0,0-1 0,0 1 0,0-1 0,0 0 0,0 0 0,0 0 0,8 0 0,-1 0 74,1 0 0,0-1 0,0 0 0,0-1 0,0 0 0,21-5 0,-23 3-62,-1-1 0,1 0 0,-1-1 1,0 0-1,-1 0 0,1-1 0,-1 0 1,0 0-1,0-1 0,-1 0 0,0 0 1,12-16-1,-14 16-13,0-1 0,-1 1 0,1-1 0,-1 0 0,-1 0 0,0 0 0,0-1 0,0 1 0,-1-1 0,0 1 0,-1-1 0,0 0 0,0 0 0,-1 0 0,-1-9 0,1 16-119,-1 0 0,0-1 0,1 1 0,-1 0 1,0 0-1,0-1 0,-1 1 0,1 0 0,0 0 0,-1 0 0,1 0 1,-1 1-1,0-1 0,1 0 0,-1 1 0,0-1 0,0 1 0,0-1 1,0 1-1,0 0 0,-1 0 0,1 0 0,0 0 0,0 0 1,-1 1-1,1-1 0,0 1 0,-1-1 0,1 1 0,-1 0 0,1 0 1,0 0-1,-1 0 0,-2 1 0,2-1-298,0 0 0,0 1 1,0-1-1,-1 1 0,1-1 0,0 1 1,0 0-1,0 0 0,1 1 0,-1-1 1,0 1-1,0-1 0,1 1 0,-1 0 1,1 0-1,-1 0 0,1 0 0,0 0 1,0 0-1,0 1 0,0-1 0,0 1 1,0 0-1,1-1 0,0 1 0,-3 5 1,3 17-4834,1-3-3454</inkml:trace>
  <inkml:trace contextRef="#ctx0" brushRef="#br0" timeOffset="1">472 204 8808,'0'0'9930,"-21"73"-7624,-1-37-480,1 3-705,-3 3-224,10-3-353,-1-4-416,10-5-128,5-10-801,9-12-1281,11-8-1089,12-12-4003</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9.857"/>
    </inkml:context>
    <inkml:brush xml:id="br0">
      <inkml:brushProperty name="width" value="0.025" units="cm"/>
      <inkml:brushProperty name="height" value="0.025" units="cm"/>
    </inkml:brush>
  </inkml:definitions>
  <inkml:trace contextRef="#ctx0" brushRef="#br0">250 85 13421,'0'0'8835,"-3"-7"-8798,2 5 12,0 0 64,0-1 0,0 1 0,0 0 0,0 0 0,0 0 0,0 0 0,-1 0 0,1 0 0,-1 1 0,1-1 0,-1 0 0,0 1 0,1-1 0,-1 1 0,0 0-1,0-1 1,0 1 0,0 0 0,0 0 0,-1 0 0,1 1 0,0-1 0,-5 0 0,7 1-88,0 0 0,0 0 1,0 0-1,-1 0 0,1 0 0,0 0 0,0 0 1,0 0-1,0-1 0,-1 1 0,1 0 1,0 0-1,0 0 0,0 0 0,0 0 0,-1 0 1,1 0-1,0 0 0,0 0 0,0 0 0,0-1 1,0 1-1,0 0 0,-1 0 0,1 0 0,0 0 1,0 0-1,0 0 0,0-1 0,0 1 0,0 0 1,0 0-1,0 0 0,0 0 0,0-1 0,0 1 1,0 0-1,0 0 0,0 0 0,0 0 0,0-1 1,0 1-1,0 0 0,0 0 0,0 0 1,0-1-1,0 1 0,8-9 202,11-6-378,-19 15 226,10-9 288,-19 12 512,-20 11-378,7 3-307,2 0 0,0 1 0,1 0 0,-21 28 1,39-46-186,1 0 0,-1 1 0,1-1 0,0 1 0,-1-1 0,1 1 0,-1-1 0,1 0 1,0 1-1,0-1 0,-1 1 0,1-1 0,0 1 0,0 0 0,0-1 0,-1 1 1,1-1-1,0 1 0,0-1 0,0 1 0,0-1 0,0 1 0,0 0 0,0-1 1,0 1-1,0-1 0,1 1 0,-1-1 0,0 1 0,0-1 0,0 1 0,1-1 0,-1 1 1,1 0-1,19 2 134,-14-3-115,0-1 0,0 0 0,0-1 0,0 1-1,-1-1 1,9-4 0,-12 5-20,0 0-1,0-1 0,0 1 1,0 0-1,0-1 0,-1 0 0,1 1 1,-1-1-1,1 0 0,-1 0 1,0 0-1,1 0 0,-1 0 1,0 0-1,0 0 0,0 0 1,-1 0-1,1 0 0,-1-1 0,1-4 1,-1 7-5,0 0 1,0 0-1,-1-1 1,1 1-1,-1 0 1,1-1-1,0 1 1,-1 0 0,1 0-1,-1 0 1,1 0-1,0-1 1,-1 1-1,1 0 1,-1 0-1,1 0 1,-1 0-1,1 0 1,-1 0-1,1 0 1,-1 0-1,1 0 1,0 0-1,-1 0 1,1 1 0,-1-1-1,1 0 1,-1 0-1,1 0 1,0 0-1,-1 1 1,1-1-1,0 0 1,-1 0-1,0 1 1,-16 8-10,16-9 11,0 1 0,1 0 0,-1-1 0,0 1 0,0-1 0,1 1 0,-1 0 0,0-1 0,1 1-1,-1 0 1,1 0 0,-1 0 0,1-1 0,-1 1 0,1 0 0,0 0 0,-1 0 0,1 0 0,0 0 0,0 0 0,0 0 0,0 0 0,-1 0 0,1 0 0,1 0 0,-1 0 0,0-1-1,0 1 1,0 0 0,0 0 0,1 0 0,-1 0 0,1 1 0,1 0 6,-1 0 0,1 0 0,0-1 0,0 1 0,0-1-1,1 1 1,-1-1 0,0 0 0,1 1 0,-1-1 0,0-1 0,4 2 0,9 2 38,0 0-1,30 2 1,-15-5-20,-23-1-23,1 0 0,0 0 0,0 1 1,-1 0-1,14 3 0,-21-3-3,1-1-1,-1 0 1,1 1 0,-1-1 0,1 1 0,-1-1 0,1 1 0,-1-1 0,0 0 0,1 1 0,-1-1 0,0 1 0,1 0 0,-1-1-1,0 1 1,0-1 0,0 1 0,1-1 0,-1 1 0,0-1 0,0 1 0,0 0 0,0-1 0,0 1 0,0-1 0,0 1 0,0 0-1,0-1 1,-1 1 0,1-1 0,0 1 0,0 0 0,0-1 0,-1 1 0,1-1 0,0 1 0,-1-1 0,0 1 0,-15 25 91,13-20-5,-24 52 523,23-44-270,-2-1 0,0 0 0,-13 22 0,17-32-300,-1 0 0,1 0-1,0-1 1,-1 1-1,1-1 1,-1 1 0,0-1-1,1 0 1,-1 0-1,0 0 1,-1 0-1,1-1 1,0 0 0,0 1-1,-1-1 1,1 0-1,0 0 1,-1-1-1,-6 1 1,1-1-38,0 0 0,0-1 0,0 0 0,0-1 0,0 0 0,1 0 0,-1-1 0,1 0 0,-1-1 0,1 1 0,0-2 0,0 1 0,1-1 0,-1 0 0,1-1 0,1 0 0,-1 0 0,1 0 0,0-1 0,0 0 0,-7-10 0,13 16-8,0 1-1,-1 0 1,1-1-1,0 1 1,0 0-1,-1-1 1,1 1-1,0-1 1,0 1 0,0 0-1,0-1 1,-1 1-1,1-1 1,0 1-1,0-1 1,0 1 0,0 0-1,0-1 1,0 1-1,0-1 1,0 1-1,0-1 1,0 1-1,0 0 1,1-1 0,-1 1-1,0-1 1,0 1-1,0-1 1,1 1-1,-1 0 1,0-1-1,1 1 1,16-5-712,28 10-1178,-39-4 1563,55 6-3603,1-5-3565,-15-2-1422</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50.309"/>
    </inkml:context>
    <inkml:brush xml:id="br0">
      <inkml:brushProperty name="width" value="0.025" units="cm"/>
      <inkml:brushProperty name="height" value="0.025" units="cm"/>
    </inkml:brush>
  </inkml:definitions>
  <inkml:trace contextRef="#ctx0" brushRef="#br0">0 85 13132,'0'0'3278,"4"-9"-192,-2 5-2867,1-1 1,-1 0-1,1 1 1,0 0-1,0 0 1,0-1-1,0 2 1,1-1-1,0 0 1,0 1-1,0 0 1,0 0-1,0 0 1,1 0 0,-1 0-1,1 1 1,0 0-1,0 0 1,0 1-1,0-1 1,0 1-1,0 0 1,0 0-1,7 0 1,0 0 60,1 0 0,-1 0 0,23 3 0,-33-2-247,0 0 1,0 1-1,-1-1 1,1 1-1,0-1 1,0 1-1,0 0 1,-1-1-1,1 1 1,0 0-1,-1 0 1,1 0-1,0 1 1,2 1-1,-4-1 2,1-1 0,-1 0 1,1 0-1,-1 0 0,0 0 0,1 1 1,-1-1-1,0 0 0,0 0 0,0 0 0,0 1 1,0-1-1,0 0 0,0 0 0,-1 1 0,1-1 1,0 0-1,-1 0 0,1 0 0,-1 0 0,1 1 1,-1-1-1,1 0 0,-1 0 0,0 0 0,-1 1 1,-6 8 230,0-1 0,-1 0 0,0-1 0,0 1 0,-1-2 1,0 0-1,-11 7 0,6-5-97,0 2 1,-22 20-1,36-31-178,1 1 0,0-1 0,0 0 0,0 0 0,-1 0 0,1 0 0,0 0 0,0 1 0,0-1 1,0 0-1,0 0 0,-1 0 0,1 1 0,0-1 0,0 0 0,0 0 0,0 0 0,0 1 0,0-1 0,0 0 0,0 0 0,0 1 0,0-1 0,0 0 1,0 0-1,0 0 0,0 1 0,0-1 0,0 0 0,0 0 0,0 1 0,0-1 0,0 0 0,0 0 0,1 0 0,-1 1 0,0-1 0,0 0 0,0 0 1,0 0-1,0 0 0,1 1 0,-1-1 0,0 0 0,0 0 0,0 0 0,0 0 0,1 0 0,-1 1 0,19 4-687,37-3-1044,-37-2 934,45 10-722,-61-9 1513,-1-1 0,0 0 1,0 1-1,0 0 0,0-1 1,0 1-1,0 0 1,0 0-1,0 0 0,0 0 1,-1 0-1,1 1 0,0-1 1,-1 0-1,1 1 1,-1-1-1,1 1 0,-1 0 1,0 0-1,0-1 1,1 1-1,-1 0 0,-1 0 1,1 0-1,0 0 0,0 0 1,0 3-1,-2-4 120,1 1 1,-1 0-1,1-1 0,-1 1 0,0-1 1,0 1-1,0-1 0,0 1 0,0-1 1,0 0-1,0 1 0,0-1 0,-1 0 1,1 0-1,-1 0 0,1 0 0,0 0 0,-1 0 1,1 0-1,-1-1 0,0 1 0,1 0 1,-3 0-1,-47 14 1750,42-12-1485,-91 20 2185,33-17-4010,77-11-8250,10-7-3032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50.748"/>
    </inkml:context>
    <inkml:brush xml:id="br0">
      <inkml:brushProperty name="width" value="0.025" units="cm"/>
      <inkml:brushProperty name="height" value="0.025" units="cm"/>
    </inkml:brush>
  </inkml:definitions>
  <inkml:trace contextRef="#ctx0" brushRef="#br0">91 1 13645,'0'0'6150,"-56"54"-4613,41-22 1,1 2-289,9 5-641,5-1-351,0-3-257,10-1 96,10-8-1121,-2-6-1538,-2-11-1665,-7-9-3459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51.076"/>
    </inkml:context>
    <inkml:brush xml:id="br0">
      <inkml:brushProperty name="width" value="0.025" units="cm"/>
      <inkml:brushProperty name="height" value="0.025" units="cm"/>
    </inkml:brush>
  </inkml:definitions>
  <inkml:trace contextRef="#ctx0" brushRef="#br0">1 0 10474,'0'0'6246,"68"5"-5702,-19-2-448,10-1-128,4 0-3075,6-1-3299</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51.402"/>
    </inkml:context>
    <inkml:brush xml:id="br0">
      <inkml:brushProperty name="width" value="0.025" units="cm"/>
      <inkml:brushProperty name="height" value="0.025" units="cm"/>
    </inkml:brush>
  </inkml:definitions>
  <inkml:trace contextRef="#ctx0" brushRef="#br0">0 90 14029,'0'0'1789,"12"0"-476,76 0-372,6-7-3349,98-17-10485,-178 21 13126,18-1 2348,-12 6 2724,-12 7-1332,-7-8-3861,-1-1-1,1 1 1,0 0-1,-1 0 1,1 0 0,-1-1-1,1 1 1,0 0-1,0 0 1,-1-1-1,1 1 1,0-1 0,0 1-1,0-1 1,0 1-1,0-1 1,0 1-1,0-1 1,0 0 0,0 0-1,1 1 1,22 1 922,0-1 1,33-2-1,50-9-2342,-54 4-1117,8 0-3405</inkml:trace>
  <inkml:trace contextRef="#ctx0" brushRef="#br0" timeOffset="1">996 62 11531,'0'0'15022,"51"-29"-21876,-6-4-11179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51.824"/>
    </inkml:context>
    <inkml:brush xml:id="br0">
      <inkml:brushProperty name="width" value="0.025" units="cm"/>
      <inkml:brushProperty name="height" value="0.025" units="cm"/>
    </inkml:brush>
  </inkml:definitions>
  <inkml:trace contextRef="#ctx0" brushRef="#br0">263 0 7111,'9'2'2140,"6"1"-1448,-1 0 0,0 2 0,-1-1-1,1 2 1,-1 0 0,0 0-1,24 17 1,-23-12-340,0 0-1,-1 1 1,0 1-1,-1 0 1,0 0 0,-1 1-1,-1 1 1,0 0 0,-1 0-1,9 21 1,-11-20-126,-1-1 0,-1 1 0,0 0 1,-1 0-1,-1 0 0,0 1 0,-1-1 1,-1 1-1,-1 0 0,0-1 0,-1 1 0,-1 0 1,0-1-1,-1 1 0,-1-1 0,-1 0 1,0 0-1,-1-1 0,-1 0 0,-11 21 0,-5-4 282,0 0-1,-3-1 0,0-2 0,-2-1 0,-56 45 0,34-35-1457,-2-3 0,-109 55 0,110-68-5061</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52.277"/>
    </inkml:context>
    <inkml:brush xml:id="br0">
      <inkml:brushProperty name="width" value="0.025" units="cm"/>
      <inkml:brushProperty name="height" value="0.025" units="cm"/>
    </inkml:brush>
  </inkml:definitions>
  <inkml:trace contextRef="#ctx0" brushRef="#br0">26 1 15983,'0'0'2691,"-8"62"-2051,1-26 129,2 5-481,1 6-64,2 0-95,2-1-33,2-6-32,14-3-256,-3-10-737,3-8-833,-9-10-961,-3-9-2081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28.735"/>
    </inkml:context>
    <inkml:brush xml:id="br0">
      <inkml:brushProperty name="width" value="0.025" units="cm"/>
      <inkml:brushProperty name="height" value="0.025" units="cm"/>
    </inkml:brush>
  </inkml:definitions>
  <inkml:trace contextRef="#ctx0" brushRef="#br0">26 194 64,'0'1'391,"-1"0"1,1 0-1,-1-1 1,1 1-1,-1 0 0,0-1 1,1 1-1,-1-1 1,0 1-1,1-1 0,-1 1 1,0-1-1,0 1 1,1-1-1,-1 0 0,0 1 1,0-1-1,0 0 0,0 0 1,1 0-1,-1 0 1,0 0-1,0 1 0,0-1 1,-1-1-1,1 1-200,1-1 0,-1 0 0,1 1-1,-1-1 1,1 0 0,-1 0 0,1 1-1,0-1 1,-1 0 0,1 0 0,0 0 0,0 0-1,0 0 1,-1 1 0,1-1 0,0 0 0,0 0-1,0 0 1,1-1 0,-1-5 85,0 1 0,1 0-1,0-1 1,1 1 0,3-12 0,10-16 815,-13 25-728,2 1 0,-1-1 1,1 1-1,0-1 0,1 1 1,0 1-1,0-1 1,1 1-1,7-8 0,-13 15-350,0 0 0,1-1 0,-1 1-1,1 0 1,-1 0 0,1 0 0,-1 0-1,1 0 1,-1 0 0,0 0 0,1 0-1,-1 0 1,1 0 0,-1 0-1,1 0 1,-1 0 0,1 0 0,-1 0-1,1 0 1,-1 0 0,1 1 0,-1-1-1,0 0 1,1 0 0,-1 0 0,1 1-1,-1-1 1,0 0 0,1 1 0,-1-1-1,0 0 1,1 1 0,-1-1 0,0 1-1,0-1 1,1 0 0,-1 1 0,0-1-1,0 1 1,0-1 0,0 1 0,1-1-1,-1 0 1,0 1 0,0-1 0,0 1-1,0-1 1,0 1 0,0-1 0,0 1-1,5 32 93,-5-28-43,2 11 38,-1 0-109,2 1-1,0-1 0,9 31 1,-11-45 17,0 0 0,0 1 0,0-1 1,0 0-1,0 0 0,1 0 0,-1 0 0,1 0 0,0 0 1,-1 0-1,1 0 0,0-1 0,0 1 0,2 1 0,-2-2 15,0-1-1,-1 1 1,1-1-1,0 0 0,-1 1 1,1-1-1,0 0 0,-1 0 1,1 0-1,0 0 0,0-1 1,-1 1-1,1 0 0,0-1 1,-1 1-1,1-1 0,-1 0 1,1 1-1,-1-1 0,1 0 1,-1 0-1,1 0 0,1-1 1,4-5 103,1 1 1,-1-1-1,0-1 0,-1 1 1,0-1-1,0 0 0,7-14 1,-7 12-25,0 0 0,0 1 0,2 0 0,-1 0 0,12-10 0,5 13-84,-1 3-826,-19 0 214,0 0 0,-1 0 0,1 0 0,0 0 0,-1-1 0,1 1 0,2-5 0,10-14-5417</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52.623"/>
    </inkml:context>
    <inkml:brush xml:id="br0">
      <inkml:brushProperty name="width" value="0.025" units="cm"/>
      <inkml:brushProperty name="height" value="0.025" units="cm"/>
    </inkml:brush>
  </inkml:definitions>
  <inkml:trace contextRef="#ctx0" brushRef="#br0">1 5 12876,'0'0'3748,"65"-4"-2980,-13 4-287,15 0-33,12 0-127,11 0-225,7 0-288,2 0-6727</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53.700"/>
    </inkml:context>
    <inkml:brush xml:id="br0">
      <inkml:brushProperty name="width" value="0.025" units="cm"/>
      <inkml:brushProperty name="height" value="0.025" units="cm"/>
    </inkml:brush>
  </inkml:definitions>
  <inkml:trace contextRef="#ctx0" brushRef="#br0">1 0 7015,'0'15'363,"-1"-4"-210,2 0 0,-1 0 0,1 0 0,1 0 0,0-1 0,1 1 0,0 0 0,0-1 0,1 0 0,1 0 0,-1 0 0,2 0 0,-1-1 0,9 11 0,3-2 152,1-1 0,1-1 0,0 0 0,1-1 0,1-1 0,1-1 0,-1-1 0,2-1 0,27 9 0,4-1-242,0-2 1,110 18 0,-73-25-8,0-3 0,1-4 0,153-14 0,274-65 58,-361 48-73,717-96 1045,8 68 1575,500 123-1730,-12 120 1672,-1362-185-2610,349 69 1377,-302-56-1452,-1 2-1,-1 3 0,0 2 1,62 37-1,-73-40-3260,-11-17-1791,-9-9 927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54.074"/>
    </inkml:context>
    <inkml:brush xml:id="br0">
      <inkml:brushProperty name="width" value="0.025" units="cm"/>
      <inkml:brushProperty name="height" value="0.025" units="cm"/>
    </inkml:brush>
  </inkml:definitions>
  <inkml:trace contextRef="#ctx0" brushRef="#br0">0 435 7335,'0'0'7159,"6"-11"-6599,-3 2-540,1 1 0,0 0 0,0 1 0,1-1 0,0 1 0,1 0 0,0 0-1,0 0 1,0 1 0,12-10 0,21-10 267,2 2 0,0 1 0,2 3 1,0 1-1,1 2 0,1 2 0,0 2 0,58-9 0,-45 13-179,1 4 1,-1 1-1,1 4 0,0 2 0,-1 2 1,73 15-1,387 115 1509,-412-107-1015,0-5-1,2-4 1,1-5-1,0-5 0,160-8 1,543-85-588,-804 84 4,421-76 1237,-222 16-2613,-6-23-4256,-57 9-4695</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22.275"/>
    </inkml:context>
    <inkml:brush xml:id="br0">
      <inkml:brushProperty name="width" value="0.025" units="cm"/>
      <inkml:brushProperty name="height" value="0.025" units="cm"/>
    </inkml:brush>
  </inkml:definitions>
  <inkml:trace contextRef="#ctx0" brushRef="#br0">0 345 10570,'0'0'10800,"8"-5"-9274,117-81 1348,-56 30-2689,-2-2-1,70-82 1,-137 152-410,-12 22 246,-1 0 1,-26 46-1,26-56 38,0 1-1,2 0 1,1 1 0,1 0 0,-11 54 0,20-78-96,-1-1 1,1 1-1,0-1 1,0 1-1,0 0 1,0-1-1,0 1 1,0-1-1,0 1 1,1-1-1,-1 1 1,1-1-1,-1 1 1,1-1-1,-1 1 1,1-1 0,0 1-1,0-1 1,0 0-1,0 0 1,0 1-1,0-1 1,0 0-1,2 2 1,-1-3-215,-1 1 0,1 0 1,0-1-1,0 0 0,-1 1 0,1-1 1,0 0-1,0 0 0,-1 0 1,1 0-1,0-1 0,0 1 0,-1 0 1,1-1-1,0 1 0,0-1 1,-1 1-1,1-1 0,-1 0 0,1 0 1,0 0-1,-1 0 0,2-1 1,19-17-5276</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22.843"/>
    </inkml:context>
    <inkml:brush xml:id="br0">
      <inkml:brushProperty name="width" value="0.025" units="cm"/>
      <inkml:brushProperty name="height" value="0.025" units="cm"/>
    </inkml:brush>
  </inkml:definitions>
  <inkml:trace contextRef="#ctx0" brushRef="#br0">202 48 12620,'0'0'8488,"-6"8"-8013,-58 90 1813,-67 138-1,214-346-963,20-85-1889,-65 116 303,-39 84 230,1 0-1,-1 0 1,1 0 0,0 0 0,0 0 0,0 0 0,1 0 0,-1 0 0,1 0 0,1 0 0,-1 0 0,1-1 0,-1 1 0,1 0 0,3 4 0,-2-6 69,0-1-1,1 0 1,-1 0 0,0-1-1,1 1 1,-1-1 0,0 1-1,1-1 1,0 0 0,-1-1-1,1 1 1,0 0 0,-1-1-1,1 0 1,0 0-1,0 0 1,-1 0 0,1-1-1,0 1 1,5-3 0,3 0 18,0-1 0,0 0 1,0-1-1,19-10 0,-13 2-111,1 1 0,26-26 0,-34 28-5,-18 34-404,-36 63 851,28-60-47,1 1 0,1 1 0,1 0 1,1 1-1,2 0 0,-8 46 0,17-74-372,0 0 0,0 0 0,0 0-1,0 0 1,0 0 0,1-1 0,-1 1 0,1 0-1,-1 0 1,1 0 0,0 0 0,0-1 0,-1 1-1,1 0 1,0-1 0,1 1 0,-1-1 0,0 1-1,0-1 1,1 1 0,-1-1 0,1 0 0,-1 0-1,1 0 1,-1 0 0,1 0 0,0 0-1,0 0 1,-1 0 0,1-1 0,0 1 0,0-1-1,3 1 1,-3-1-385,0 1-1,0-1 1,0 0 0,0 0-1,0 0 1,1 0-1,-1-1 1,0 1 0,0 0-1,0-1 1,0 0-1,0 1 1,0-1 0,0 0-1,0 0 1,0 0 0,-1 0-1,1 0 1,2-3-1,8-11-6013</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23.172"/>
    </inkml:context>
    <inkml:brush xml:id="br0">
      <inkml:brushProperty name="width" value="0.025" units="cm"/>
      <inkml:brushProperty name="height" value="0.025" units="cm"/>
    </inkml:brush>
  </inkml:definitions>
  <inkml:trace contextRef="#ctx0" brushRef="#br0">150 0 14990,'0'0'3684,"-18"56"-1763,0-22 290,0 9-482,-7 3-512,1-1-448,10-4-545,-2-6-160,5-9-32,5-7 0,6-10-64,11-9-2178,5-17-224,-3-9-2018,3-13-5734</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23.502"/>
    </inkml:context>
    <inkml:brush xml:id="br0">
      <inkml:brushProperty name="width" value="0.025" units="cm"/>
      <inkml:brushProperty name="height" value="0.025" units="cm"/>
    </inkml:brush>
  </inkml:definitions>
  <inkml:trace contextRef="#ctx0" brushRef="#br0">2 1 18578,'0'0'6213,"-2"53"-12715,17-49-833</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23.878"/>
    </inkml:context>
    <inkml:brush xml:id="br0">
      <inkml:brushProperty name="width" value="0.025" units="cm"/>
      <inkml:brushProperty name="height" value="0.025" units="cm"/>
    </inkml:brush>
  </inkml:definitions>
  <inkml:trace contextRef="#ctx0" brushRef="#br0">88 18 13068,'0'0'6892,"-9"10"-5723,6-7-1131,-10 12 573,1 0 0,-15 23 0,24-33-405,0 0 0,0 0 1,0 0-1,1 0 0,0 1 0,0-1 1,1 1-1,-1-1 0,1 1 1,0 0-1,1 0 0,-1-1 0,1 1 1,1 11-1,0-16-157,0 0 0,0 0 1,0 0-1,0 1 0,0-1 0,1 0 1,-1 0-1,0-1 0,0 1 0,1 0 1,-1 0-1,1-1 0,-1 1 0,1-1 1,-1 1-1,1-1 0,-1 1 0,1-1 1,-1 0-1,1 0 0,-1 0 0,1 0 0,-1 0 1,3 0-1,41-4 770,-37 2-774,0-1 0,-1 0-1,0-1 1,0 1 0,0-1 0,0-1 0,-1 1 0,1-1-1,-1-1 1,0 1 0,-1-1 0,9-9 0,-11 11 28,0 0 1,0 0-1,0 0 1,-1 0-1,1-1 1,-1 1-1,0-1 1,0 1-1,0-1 1,-1 0-1,0 0 1,0 0-1,0 0 0,0 1 1,-1-1-1,0 0 1,0 0-1,0 0 1,-1 0-1,0 0 1,-1-5-1,1 8-42,0-1-1,-1 1 0,0 0 1,1 0-1,-1 1 0,0-1 1,0 0-1,0 0 0,0 1 1,0-1-1,0 1 0,0 0 1,-1 0-1,1 0 0,-1 0 1,1 0-1,0 0 0,-1 0 1,1 1-1,-1-1 0,0 1 1,-4 0-1,-60 0-327,64 0 270,0 0-212,-1 0-1,1 1 1,0 0-1,-1-1 0,1 1 1,0 0-1,0 0 1,-6 4-1,-7 12-5265,12-5-1184</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0.179"/>
    </inkml:context>
    <inkml:brush xml:id="br0">
      <inkml:brushProperty name="width" value="0.025" units="cm"/>
      <inkml:brushProperty name="height" value="0.025" units="cm"/>
    </inkml:brush>
  </inkml:definitions>
  <inkml:trace contextRef="#ctx0" brushRef="#br0">267 80 7271,'0'0'2877,"9"-10"-645,3-2-1325,28-36 2996,-36 39 1879,-14 15-4411,-15 20-1440,-20 28 134,2 2 0,2 1 0,-33 67 1,58-95-55,3 0 1,0 1 0,2 0 0,1 1 0,1 0-1,2 0 1,2 1 0,0 0 0,0 35 0,6-59-119,-1 0 1,1 0-1,0 0 1,1 0-1,-1 0 1,2 0-1,-1 0 0,1 0 1,0-1-1,1 1 1,0-1-1,0 0 1,0 0-1,1-1 1,11 13-1,-9-12-810,1-1 0,0 1-1,0-1 1,0 0 0,1-1-1,0 0 1,15 6-1,13 2-4345</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0.713"/>
    </inkml:context>
    <inkml:brush xml:id="br0">
      <inkml:brushProperty name="width" value="0.025" units="cm"/>
      <inkml:brushProperty name="height" value="0.025" units="cm"/>
    </inkml:brush>
  </inkml:definitions>
  <inkml:trace contextRef="#ctx0" brushRef="#br0">382 4 9001,'0'0'1783,"-10"-1"656,-1 0-1852,0 0 0,0 1 0,0 0-1,0 1 1,0 0 0,1 0 0,-1 2-1,0-1 1,0 1 0,1 1 0,-18 8 0,7 1-262,0 1 1,1 1 0,1 1 0,0 1 0,-23 28 0,32-34-183,1 1-1,0 0 1,1 1-1,0-1 1,1 2-1,1-1 1,0 1-1,1 0 1,0 0-1,-3 21 1,7-32-115,1-1-1,-1 1 1,1-1 0,0 1-1,0-1 1,0 1 0,1-1-1,-1 1 1,0-1 0,1 0-1,0 1 1,-1-1 0,1 1-1,0-1 1,0 0 0,1 0-1,-1 1 1,0-1 0,1 0-1,-1 0 1,1 0 0,-1-1 0,1 1-1,0 0 1,0-1 0,0 1-1,0-1 1,0 1 0,0-1-1,1 0 1,-1 0 0,0 0-1,1 0 1,-1 0 0,0-1-1,1 1 1,-1-1 0,1 0-1,-1 1 1,5-1 0,4 0 146,0 0 0,0 0 0,1-1 0,-1 0 0,0-1 0,0 0 0,0-1 0,11-4 0,-2-1-84,-1-2 0,0 0 0,0-1 1,-1 0-1,18-17 0,-25 19-61,1-1 1,-2 0-1,0-1 1,0 0-1,-1 0 1,0-1-1,-1-1 1,9-18-1,-16 30-30,0-1 1,0 0-1,0 0 0,0 0 0,0 0 1,-1 0-1,1 0 0,-1 0 0,1 0 0,-1 0 1,0-1-1,0 1 0,0 0 0,0 0 1,0 0-1,0 0 0,-1 0 0,1 0 1,-1 0-1,1-1 0,-1 1 0,0 1 1,0-1-1,-1-3 0,0 3-42,0 1 1,1 0-1,-1 0 0,0 0 0,1 0 1,-1 0-1,0 0 0,0 0 1,0 1-1,0-1 0,0 1 1,0-1-1,0 1 0,0 0 0,0 0 1,0 0-1,0 0 0,0 0 1,0 0-1,-3 1 0,3-1-162,-1 0 0,1 1 0,-1-1 0,1 1 0,-1-1-1,1 1 1,-1 0 0,1 0 0,-1 0 0,1 0 0,0 1 0,0-1 0,0 0 0,-1 1 0,2 0-1,-1-1 1,0 1 0,0 0 0,0 0 0,1 0 0,-1 0 0,1 1 0,0-1 0,-1 0-1,1 0 1,0 1 0,0-1 0,1 1 0,-1-1 0,0 1 0,1-1 0,0 1 0,-1 0 0,1-1-1,0 1 1,0-1 0,1 1 0,-1 2 0,10 6-3751,10-4-955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31.341"/>
    </inkml:context>
    <inkml:brush xml:id="br0">
      <inkml:brushProperty name="width" value="0.025" units="cm"/>
      <inkml:brushProperty name="height" value="0.025" units="cm"/>
    </inkml:brush>
  </inkml:definitions>
  <inkml:trace contextRef="#ctx0" brushRef="#br0">0 32 4484,'6'-29'11173,"-3"27"-7458,-1 18-2572,1 357 1831,-3-372-2903,0 1-1,0 0 1,0 0 0,0 0 0,1 0 0,-1-1-1,0 1 1,1 0 0,-1 0 0,1-1 0,0 1-1,-1 0 1,1-1 0,0 1 0,0 0 0,0-1-1,0 0 1,0 1 0,1-1 0,-1 1 0,0-1-1,1 0 1,1 2 0,0-2 12,0 0 0,0 0 0,0 0 0,0 0 0,0-1 0,0 1 0,0-1 0,0 0 0,0 0 0,0 0 0,0 0 1,6-2-1,3 0 17,0-2 0,0 1 0,0-2 0,-1 1 0,20-12 0,-19 10-175,25-18-1125,-35 22 779,-1 1 1,1 0-1,-1-1 1,1 0 0,-1 1-1,0-1 1,0 1 0,0-1-1,0 0 1,0 0 0,0 0-1,0 0 1,0 0 0,-1 0-1,1 0 1,-1 0 0,1 0-1,-1-2 1,0-13-6296</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1.055"/>
    </inkml:context>
    <inkml:brush xml:id="br0">
      <inkml:brushProperty name="width" value="0.025" units="cm"/>
      <inkml:brushProperty name="height" value="0.025" units="cm"/>
    </inkml:brush>
  </inkml:definitions>
  <inkml:trace contextRef="#ctx0" brushRef="#br0">110 0 13741,'0'0'4164,"-30"60"-1698,6-27-544,3 2 96,3-1-801,3-5-704,13-6-481,2-5-32,8-8-1089,15-10-769,8 0-737,3-17-2850,-4-13-6534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1.387"/>
    </inkml:context>
    <inkml:brush xml:id="br0">
      <inkml:brushProperty name="width" value="0.025" units="cm"/>
      <inkml:brushProperty name="height" value="0.025" units="cm"/>
    </inkml:brush>
  </inkml:definitions>
  <inkml:trace contextRef="#ctx0" brushRef="#br0">247 3 13773,'0'0'2498,"-9"-1"-37,1 1-2240,1-1-1,0 1 0,0 0 0,0 0 0,-1 1 0,1 0 0,0 0 0,0 1 1,0 0-1,0 0 0,1 0 0,-1 1 0,1 0 0,-1 0 0,1 1 0,-10 7 1,-26 31 897,40-40-1049,0 0 0,1 1 1,-1-1-1,0 0 0,1 1 0,0-1 1,-1 1-1,1 0 0,0-1 1,1 1-1,-1 0 0,0-1 0,1 1 1,-1 0-1,1 0 0,0 0 0,0-1 1,1 6-1,0-7-21,0 1-1,1-1 1,-1 0 0,1 0-1,-1 0 1,1 0 0,-1-1-1,1 1 1,0 0 0,-1 0 0,1-1-1,0 0 1,0 1 0,-1-1-1,1 0 1,0 1 0,0-1-1,0 0 1,-1 0 0,1-1 0,2 1-1,41-4 393,-36 2-407,1 0-1,-1-1 0,1-1 1,-1 0-1,14-7 1,-15 6-158,1 1 0,0 0 0,-1 0 0,2 1 0,9-2 0,-18 5 104,-1 1 0,1 0 0,-1-1-1,1 1 1,-1 0 0,0-1 0,1 1 0,-1 0 0,0 0-1,1-1 1,-1 1 0,0 0 0,0 0 0,0 0 0,0-1 0,0 1-1,0 0 1,0 0 0,0 0 0,0-1 0,0 1 0,0 0-1,0 0 1,-1 0 0,1-1 0,-1 2 0,-4 26-38,1-15 134,1 1 0,0 0-1,1 0 1,0 0 0,2 0 0,-1 0-1,1 0 1,1 0 0,1 0 0,0 0-1,1 0 1,6 19 0,-8-31 15,1 1 0,-1 0 1,0 0-1,0 0 0,0 0 1,0 0-1,-1 0 0,1 1 1,-1-1-1,0 0 0,0 0 1,0 0-1,0 0 0,0 0 1,-1 1-1,0-1 0,1 0 1,-1 0-1,-2 3 0,1-3 94,-1 1 0,0-1-1,0 0 1,0 0 0,0 0-1,-1-1 1,1 1-1,-1-1 1,1 0 0,-1 0-1,0 0 1,0 0 0,-7 2-1,-5 2 38,-1 0-1,1-2 1,-1 1-1,-1-2 1,1 0-1,0-2 1,-1 1-1,1-2 1,-34-3-1,50 3-247,1 0-1,-1 0 1,1 0 0,-1-1-1,1 1 1,-1 0 0,1 0-1,-1 0 1,1 0 0,-1-1-1,1 1 1,-1 0 0,1 0 0,-1-1-1,1 1 1,-1 0 0,1-1-1,0 1 1,-1 0 0,1-1-1,0 1 1,-1-1 0,1 1-1,0-1 1,0 1 0,-1-1-1,1 1 1,0-1 0,0 1-1,0-1 1,0 1 0,0-1-1,-1 1 1,1-1 0,0 1-1,0-1 1,0 1 0,0-1 0,1 1-1,-1-1 1,0 1 0,0-1-1,0 1 1,0-1 0,0 1-1,1-1 1,-1 1 0,0-1-1,0 1 1,1-1 0,20-20-2776,90-52-11450,-67 39 3811</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1.795"/>
    </inkml:context>
    <inkml:brush xml:id="br0">
      <inkml:brushProperty name="width" value="0.025" units="cm"/>
      <inkml:brushProperty name="height" value="0.025" units="cm"/>
    </inkml:brush>
  </inkml:definitions>
  <inkml:trace contextRef="#ctx0" brushRef="#br0">153 21 13741,'0'0'6193,"-10"-4"-4752,-33-12-587,40 16-776,0 0 0,0 0 0,0 0 1,0 0-1,1 0 0,-1 1 0,0-1 0,0 1 0,0 0 0,1-1 1,-1 1-1,0 1 0,1-1 0,-1 0 0,1 1 0,-1-1 1,1 1-1,0 0 0,0 0 0,0 0 0,0 0 0,0 0 0,-3 4 1,0 0 85,1-1 1,0 1 0,1 0-1,0 0 1,0 0 0,0 1-1,0-1 1,-1 9 0,3-13-109,0 1 0,1 0 0,-1 0 0,1 0 0,0-1 0,0 1-1,0 0 1,0 0 0,0 0 0,1 0 0,-1 0 0,1 0 0,0-1 0,-1 1 0,1 0 0,1-1 0,-1 1 0,0 0 0,1-1 0,1 3 0,0-3-12,0 1 0,0-1 0,0 0 0,1 0 0,-1 0 0,0-1 0,1 1 0,0-1 0,-1 0 0,1 0 0,0 0 0,-1 0 0,1-1 0,0 1 0,5-1 0,3 0 42,0 0 0,0-1 0,-1 0 0,1-1 0,0 0 0,0-1 0,-1 0 0,13-5 0,-21 7-69,0 0 1,0-1-1,0 1 1,0-1-1,0 1 1,0-1-1,0 0 0,0 0 1,-1 0-1,1-1 1,-1 1-1,1 0 1,-1-1-1,0 0 0,0 1 1,0-1-1,-1 0 1,1 0-1,-1 0 1,1 0-1,-1-1 0,0 1 1,0 0-1,0 0 1,-1-1-1,1 1 1,-1-1-1,0 1 0,0 0 1,0-1-1,0 1 1,-1-1-1,0-4 1,-1 5-12,0 0 1,0 0 0,0 0-1,-1 0 1,1 0 0,0 0-1,-1 1 1,0-1 0,0 1 0,0 0-1,0 0 1,0 0 0,0 0-1,0 0 1,-1 1 0,1-1-1,-1 1 1,1 0 0,-1 0-1,1 1 1,-1-1 0,-6 0-1,2 0-31,0 0-1,0 0 1,0 0-1,-1 1 1,1 1-1,0-1 1,0 1-1,0 1 1,-11 2-1,16-2-138,0-1 0,1 1 0,-1 0 1,1 0-1,0 0 0,0 0 0,-1 0 0,1 0 0,1 0 0,-1 1 0,0-1 0,1 1 0,-1-1 0,1 1 1,-1 0-1,1 0 0,-1 3 0,2-4-412,-1 0 0,1 0 0,-1 0 0,1 0 0,0 0 0,0 0 0,0 0 0,0 0 0,0 0 0,1 0 0,-1 0 0,0 0 0,1 0 0,0 0 0,-1 0-1,2 2 1,15 12-12625</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2.403"/>
    </inkml:context>
    <inkml:brush xml:id="br0">
      <inkml:brushProperty name="width" value="0.025" units="cm"/>
      <inkml:brushProperty name="height" value="0.025" units="cm"/>
    </inkml:brush>
  </inkml:definitions>
  <inkml:trace contextRef="#ctx0" brushRef="#br0">118 0 12075,'0'0'5686,"1"9"-3770,-1 4-1339,0-1 0,-1 1-1,0 0 1,0 0 0,-2-1 0,-6 24-1,-36 84 1291,11-32-1600,30-75-258,-1-2-25,1 1-1,1-1 1,0 1-1,1 0 0,-1 19 1,3-31-8,0 0 0,0 0 0,0 0 0,1-1 0,-1 1 0,0 0 0,0 0 0,1 0 0,-1 0 0,0 0 0,0-1 0,1 1 0,-1 0 0,0 0 0,1 0 0,-1 0 0,0 0 0,0 0 0,1 0 0,-1 0 0,0 0 0,1 0 0,-1 0 0,0 0 0,0 0 0,1 0 0,-1 1 0,0-1 0,0 0 0,1 0 0,-1 0 0,0 0 0,0 0 0,1 1 0,-1-1 0,0 0 0,0 0 0,0 0 0,1 1 0,-1-1 0,0 0 0,0 0 0,0 0 0,0 1 0,0-1 0,1 0 0,-1 1 0,0-1 0,0 0 0,0 0 0,0 1 0,0-1 0,0 0 0,0 0 0,0 1 0,0-1 0,0 0 0,0 1 0,0-1 0,0 0 0,0 0 0,0 1 0,0-1 0,-1 0 0,1 0 0,0 1 0,0-1 0,0 1 0,12-20-2121,-9 10 140,0-1 0,-1-1-1,-1 1 1,1-20 0,-1-16-7428</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2.735"/>
    </inkml:context>
    <inkml:brush xml:id="br0">
      <inkml:brushProperty name="width" value="0.025" units="cm"/>
      <inkml:brushProperty name="height" value="0.025" units="cm"/>
    </inkml:brush>
  </inkml:definitions>
  <inkml:trace contextRef="#ctx0" brushRef="#br0">1 7 10762,'0'0'10410,"81"50"-8744,-29-48-481,15-2-833,3 0-256,4-10-1313,-2-12-4036,-9-4-10154</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3.143"/>
    </inkml:context>
    <inkml:brush xml:id="br0">
      <inkml:brushProperty name="width" value="0.025" units="cm"/>
      <inkml:brushProperty name="height" value="0.025" units="cm"/>
    </inkml:brush>
  </inkml:definitions>
  <inkml:trace contextRef="#ctx0" brushRef="#br0">286 1 15214,'-13'3'3027,"-13"4"-2065,0 1 0,1 2 1,0 0-1,-43 25 0,58-29-751,1 1 0,0 0 0,0 1 1,0 0-1,1 0 0,-12 15 0,16-18-145,1 0-1,0 1 1,0-1 0,0 1-1,1 0 1,-1-1-1,1 1 1,1 0-1,-1 0 1,1 0-1,0 1 1,1-1 0,-1 10-1,1-15-43,1 1-1,-1 0 1,1 0-1,-1 0 1,1-1-1,0 1 1,0 0-1,0-1 1,0 1-1,0 0 1,0-1-1,0 1 1,0-1-1,0 0 1,1 1-1,-1-1 1,1 0-1,-1 0 1,1 0-1,-1 0 1,1 0-1,-1 0 1,1 0-1,0-1 1,0 1 0,-1-1-1,1 1 1,0-1-1,0 1 1,3-1-1,9 2 148,0-1 0,-1-1-1,17 0 1,-18-1 16,5 0-128,0-1-1,0 0 1,-1-1 0,1-1-1,-1-1 1,0 0 0,0-1-1,0-1 1,-1-1 0,0 0-1,0-1 1,25-20 0,-38 28-49,0 0 0,-1 0 1,1 0-1,-1 0 0,0-1 1,1 1-1,-1-1 0,0 1 1,0-1-1,0 1 0,0-1 1,0 0-1,0 1 0,0-1 1,0 0-1,-1 0 0,1 0 1,-1 1-1,1-1 0,-1 0 1,0 0-1,0 0 0,0-3 1,-1 4-16,1-1 1,-1 1-1,0 0 1,0 0 0,0-1-1,-1 1 1,1 0-1,0 0 1,0 0-1,-1 0 1,1 0 0,0 1-1,-1-1 1,1 0-1,-1 1 1,1-1-1,-1 1 1,1-1 0,-1 1-1,1 0 1,-1-1-1,0 1 1,1 0-1,-1 0 1,1 0 0,-3 1-1,-3-1-161,0 0-1,0 0 1,0 1-1,0 0 1,0 1 0,1 0-1,-1 0 1,-10 5-1,15-7-1,0 1-1,0 0 1,0 0-1,0 0 1,1 0-1,-1 0 1,0 1-1,1-1 1,-1 0-1,1 1 1,0-1-1,-1 1 0,1 0 1,0-1-1,0 1 1,0 0-1,0 0 1,0 0-1,0 0 1,1 0-1,-1 0 1,1 0-1,-1 0 1,1 0-1,0 0 1,0 0-1,0 0 1,0 0-1,0 0 1,0 0-1,0 0 1,1 0-1,0 3 1,0-3-166,0-1 0,0 1 0,0-1 0,0 0 0,0 1 0,0-1 0,0 0 1,0 0-1,0 0 0,1 0 0,-1 0 0,0 0 0,1 0 0,-1 0 0,1-1 0,-1 1 1,1 0-1,-1-1 0,1 0 0,-1 1 0,1-1 0,0 0 0,-1 1 0,4-1 0,28 1-6374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3.470"/>
    </inkml:context>
    <inkml:brush xml:id="br0">
      <inkml:brushProperty name="width" value="0.025" units="cm"/>
      <inkml:brushProperty name="height" value="0.025" units="cm"/>
    </inkml:brush>
  </inkml:definitions>
  <inkml:trace contextRef="#ctx0" brushRef="#br0">172 1 6438,'0'0'8552,"-56"78"-4228,22-36-2274,1-2-256,10 1-129,5-5-447,11-7-834,7-7-384,5-9-993,18-9-1313,-3-4-833,9-16-3459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3.832"/>
    </inkml:context>
    <inkml:brush xml:id="br0">
      <inkml:brushProperty name="width" value="0.025" units="cm"/>
      <inkml:brushProperty name="height" value="0.025" units="cm"/>
    </inkml:brush>
  </inkml:definitions>
  <inkml:trace contextRef="#ctx0" brushRef="#br0">0 248 10442,'0'0'12273,"9"-10"-11649,45-45-265,64-48-1,-26 23-381,-112 103 170,2 1-1,0 1 1,2 0-1,1 1 1,1 1-1,-20 54 0,32-76-17,1 0-1,0 0 0,0-1 1,0 1-1,1 0 0,-1 0 1,1 0-1,0 0 1,1 0-1,1 9 0,-2-13-158,0 0-1,1 0 1,-1 0 0,1 0-1,-1 0 1,1-1-1,-1 1 1,1 0-1,-1 0 1,1 0 0,0 0-1,-1-1 1,1 1-1,0 0 1,0-1 0,0 1-1,-1 0 1,1-1-1,0 1 1,0-1-1,2 1 1,-1-1-206,0 0-1,0 0 1,0 0 0,0 0 0,0 0-1,0 0 1,0-1 0,0 1 0,0-1-1,0 1 1,0-1 0,0 0 0,0 0-1,0 0 1,2-2 0,18-16-6122</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4.479"/>
    </inkml:context>
    <inkml:brush xml:id="br0">
      <inkml:brushProperty name="width" value="0.025" units="cm"/>
      <inkml:brushProperty name="height" value="0.025" units="cm"/>
    </inkml:brush>
  </inkml:definitions>
  <inkml:trace contextRef="#ctx0" brushRef="#br0">302 74 8168,'0'0'6294,"2"-9"-3166,3-25-731,-5 33-2270,0 0 1,0 0 0,0 0-1,0-1 1,0 1-1,0 0 1,0 0 0,-1 0-1,1 0 1,0 0-1,-1 0 1,1 0 0,-1 0-1,1 0 1,-1 0-1,1 0 1,-1 0-1,0 1 1,1-1 0,-1 0-1,0 0 1,0 1-1,1-1 1,-1 0 0,0 1-1,0-1 1,0 1-1,0-1 1,0 1-1,0-1 1,0 1 0,0 0-1,-2-1 1,-37-2 1187,34 3-1117,-6 1-138,0 1 0,1 0 0,-1 1 0,1 0 1,0 0-1,0 1 0,0 1 0,1 0 0,-1 0 0,1 1 0,-18 14 1,22-16 9,1 0 1,-1 0-1,1 1 1,0 0-1,0 0 1,1 0 0,-1 0-1,1 1 1,0 0-1,1 0 1,-1 0-1,1 0 1,1 0-1,-1 1 1,1-1 0,0 1-1,0 0 1,1-1-1,0 1 1,0 0-1,1 10 1,0-15-56,1 1 0,0-1 0,1 0-1,-1 1 1,0-1 0,1 0 0,-1 0 0,1 0 0,0 0 0,0-1-1,-1 1 1,1 0 0,0-1 0,0 1 0,1-1 0,-1 0 0,0 0 0,0 0-1,1 0 1,-1 0 0,1 0 0,-1 0 0,0-1 0,1 1 0,-1-1-1,1 0 1,0 0 0,4 0 0,6 1 23,0-1-1,0 0 1,1-1 0,14-3-1,-14 1-29,-1-2 0,0 1 0,0-1 0,0-1 0,-1 0 0,23-16 0,-29 18-38,-1 1 0,0-1 0,0 0 1,0 0-1,-1-1 0,1 1 0,-1-1 1,0 0-1,-1 0 0,1 0 0,-1-1 0,0 1 1,0-1-1,-1 0 0,1 1 0,-1-1 1,1-9-1,-3 14 25,0 0-1,0 1 1,0-1 0,0 0 0,0 1-1,0-1 1,-1 1 0,1-1 0,0 0 0,-1 1-1,1-1 1,0 1 0,-1-1 0,1 0 0,0 1-1,-1-1 1,1 1 0,-1-1 0,1 1 0,-1 0-1,0-1 1,1 1 0,-1 0 0,1-1-1,-1 1 1,1 0 0,-1-1 0,0 1 0,1 0-1,-1 0 1,0 0 0,1 0 0,-1 0 0,0 0-1,1 0 1,-1 0 0,0 0 0,1 0 0,-1 0-1,0 0 1,1 0 0,-1 0 0,0 1-1,1-1 1,-1 0 0,0 1 0,1-1 0,-1 0-1,0 1 1,-34 16-193,24-8 215,1 1 0,1-1 1,-1 2-1,2-1 0,-1 1 0,-8 16 1,13-21 30,1 0 0,0 0 0,0 0 0,1 1 1,0-1-1,0 1 0,0-1 0,1 1 0,0 0 0,0-1 0,1 1 1,-1 0-1,2 0 0,1 12 0,-2-17-37,1 0 0,-1-1 0,1 1 0,0 0 0,0-1 0,0 1 0,0 0-1,0-1 1,0 1 0,0-1 0,1 0 0,-1 1 0,0-1 0,1 0 0,-1 0 0,1 0 0,-1 0 0,1 0 0,0 0 0,-1 0-1,1 0 1,0-1 0,0 1 0,-1-1 0,1 1 0,0-1 0,2 0 0,-1 1 8,0-1 0,-1 1 1,1 0-1,-1 0 0,1 0 1,-1 0-1,0 0 0,1 0 0,-1 1 1,3 1-1,-4-2-14,-1-1-1,0 1 1,0-1 0,0 1-1,0-1 1,1 0 0,-1 1-1,0-1 1,0 1 0,0-1 0,0 1-1,0-1 1,0 1 0,0-1-1,0 1 1,0-1 0,-1 1-1,1-1 1,0 0 0,0 1-1,0-1 1,0 1 0,-1-1-1,1 1 1,0-1 0,0 0 0,-1 1-1,1-1 1,0 0 0,-1 1-1,1-1 1,0 0 0,-1 1-1,1-1 1,0 0 0,-1 0-1,1 0 1,-1 1 0,1-1-1,-1 0 1,-19 12 383,18-11-285,-55 30 1203,27-13-798,-54 22 0,82-39-504,0 0-1,0 0 1,0-1 0,0 1-1,0 0 1,0-1-1,0 0 1,0 1-1,-1-1 1,1 0-1,0 0 1,0 0-1,0 0 1,0 0-1,-1-1 1,1 1-1,0-1 1,-4-1-1,5 1-137,0 0-1,-1-1 0,1 1 0,0-1 0,0 1 1,0-1-1,1 0 0,-1 1 0,0-1 0,1 0 1,-1 0-1,1 1 0,-1-1 0,1 0 0,0 0 0,0 0 1,0 0-1,0 1 0,0-1 0,0 0 0,1-3 1,-1 3-154,1 1 0,-1-1 0,1 0 0,-1 0 0,1 1 0,0-1 0,0 1 0,0-1 1,0 0-1,0 1 0,0 0 0,0-1 0,0 1 0,1 0 0,-1-1 0,0 1 0,1 0 0,2-1 0,37-19-5816,-17 10-520,3-6-3925</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4.900"/>
    </inkml:context>
    <inkml:brush xml:id="br0">
      <inkml:brushProperty name="width" value="0.025" units="cm"/>
      <inkml:brushProperty name="height" value="0.025" units="cm"/>
    </inkml:brush>
  </inkml:definitions>
  <inkml:trace contextRef="#ctx0" brushRef="#br0">0 183 12107,'0'0'12551,"9"1"-11286,6-1-1145,1-1 0,-1-1 0,0 0 0,0-1 0,0-1 0,0 0 0,0-1 0,-1 0 0,23-13 0,-11 4-163,0 0-1,-1-2 1,-1-1-1,33-29 0,-36 17-179,-21 29 220,0 0 1,0 0-1,0 0 0,0 0 1,0 0-1,0 0 0,0-1 1,0 1-1,0 0 0,0 0 1,0 0-1,0 0 0,0 0 1,0 0-1,0 0 0,0 0 1,0-1-1,0 1 0,0 0 1,0 0-1,0 0 0,0 0 1,0 0-1,0 0 0,0 0 1,0 0-1,0-1 0,0 1 1,0 0-1,0 0 0,0 0 1,0 0-1,-1 0 0,1 0 1,0 0-1,0 0 0,0 0 1,0 0-1,0 0 0,0-1 1,0 1-1,0 0 0,0 0 1,0 0-1,-1 0 0,1 0 1,0 0-1,0 0 0,0 0 1,0 0-1,0 0 0,0 0 1,0 0-1,-1 0 0,1 0 1,0 0-1,0 0 0,0 0 1,0 0-1,0 0 0,0 0 1,0 0-1,0 1 0,0-1 1,-1 0-1,1 0 0,-17 12-118,5-1 181,0 1-1,1 0 1,1 0-1,-1 1 1,2 1-1,0-1 1,1 1-1,0 1 1,1 0-1,0 0 1,2 0-1,-1 1 1,-4 30-1,9-43-80,1 0-1,0 0 0,0 0 1,0 0-1,0 0 1,1 0-1,-1 0 0,1 0 1,0 0-1,1 3 1,9 6-1918,9-6-3679,12-5-7141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31.730"/>
    </inkml:context>
    <inkml:brush xml:id="br0">
      <inkml:brushProperty name="width" value="0.025" units="cm"/>
      <inkml:brushProperty name="height" value="0.025" units="cm"/>
    </inkml:brush>
  </inkml:definitions>
  <inkml:trace contextRef="#ctx0" brushRef="#br0">19 1 7944,'0'0'10505,"-18"68"-9031,18-37 223,0 6-736,5 6-640,8 1-257,3 0-32,2-5-32,7-8-481,0-10-1761,2-13-3011,-3-8-3811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5.501"/>
    </inkml:context>
    <inkml:brush xml:id="br0">
      <inkml:brushProperty name="width" value="0.025" units="cm"/>
      <inkml:brushProperty name="height" value="0.025" units="cm"/>
    </inkml:brush>
  </inkml:definitions>
  <inkml:trace contextRef="#ctx0" brushRef="#br0">71 0 13229,'0'0'8039,"16"48"-6630,-23-11-31,-13 8-385,6 5-449,-6-4-352,7-5-128,6-6 1,2-9-98,5-7-287,0-9-449,5-5-544,6-5-737,-8-5-1057,-3-14-3651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1:45.865"/>
    </inkml:context>
    <inkml:brush xml:id="br0">
      <inkml:brushProperty name="width" value="0.025" units="cm"/>
      <inkml:brushProperty name="height" value="0.025" units="cm"/>
    </inkml:brush>
  </inkml:definitions>
  <inkml:trace contextRef="#ctx0" brushRef="#br0">0 44 10762,'0'0'11851,"58"-4"-10698,-11 4-352,7 0-416,5 0-289,8-1-96,-2-7-1922,-6-5-3011,-10-5-6309</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53.104"/>
    </inkml:context>
    <inkml:brush xml:id="br0">
      <inkml:brushProperty name="width" value="0.025" units="cm"/>
      <inkml:brushProperty name="height" value="0.025" units="cm"/>
    </inkml:brush>
  </inkml:definitions>
  <inkml:trace contextRef="#ctx0" brushRef="#br0">1018 189 4644,'0'0'3663,"-9"-7"-2174,7 6-1437,-168-103 4529,147 93-4274,-1 0-1,0 1 1,-1 1 0,1 2-1,-2 0 1,-29-3 0,-44 2-128,0 5 1,-102 9 0,183-5-132,0 0 0,0 1 1,0 1-1,1 1 0,-20 7 0,31-9-48,1 1 0,-1 0-1,1 0 1,-1 0 0,1 1-1,0-1 1,0 1 0,1 1-1,-1-1 1,1 0 0,0 1-1,0 0 1,1 0 0,-1 1-1,1-1 1,0 1 0,1-1-1,-4 9 1,-1 16 35,0 0 0,2 1 0,2 0 0,1 0 0,1 0-1,4 42 1,-2-48-23,-1-11 10,1 1 0,0 0 0,2-1 0,-1 1 0,2-1 1,0 0-1,1 0 0,0 0 0,1-1 0,0 1 0,1-1 0,10 13 0,-10-17 0,1 0-1,0 0 0,1-1 1,0 0-1,0-1 1,1 0-1,0 0 1,0-1-1,0-1 0,1 1 1,0-2-1,0 1 1,0-2-1,1 1 1,18 2-1,9-1 22,0-1 0,1-2 0,-1-1 0,0-3 0,1-1 0,62-13 0,-46 3-13,0-3 1,-1-2-1,99-47 0,-128 52-32,-1-1 0,0-2 0,-1 0 0,0-2 0,-2 0 0,23-24 0,-38 35 75,0-1 0,0 1 0,-1-2 0,0 1 0,0-1 0,-1 1 0,0-2 1,-1 1-1,0 0 0,0-1 0,-1 0 0,0 0 0,-1 0 0,0 0 0,-1 0 1,0 0-1,0-1 0,-1 1 0,0 0 0,-3-16 0,1 21-84,0 0 0,0 0 1,0 0-1,-1 0 0,1 0 0,-1 1 0,0-1 1,-1 1-1,1 0 0,-1 0 0,0 0 0,0 0 0,0 1 1,0 0-1,-1 0 0,1 0 0,-1 0 0,0 1 0,0-1 1,0 1-1,0 0 0,-5-1 0,-12-3-1726,0 1 1,0 0-1,-44-2 0,6 4-3895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53.781"/>
    </inkml:context>
    <inkml:brush xml:id="br0">
      <inkml:brushProperty name="width" value="0.025" units="cm"/>
      <inkml:brushProperty name="height" value="0.025" units="cm"/>
    </inkml:brush>
  </inkml:definitions>
  <inkml:trace contextRef="#ctx0" brushRef="#br0">830 15 5990,'-14'-2'1484,"-57"-6"683,-2 3 0,-80 5 0,119 2-2110,0 2 0,0 1 0,1 1-1,0 2 1,0 1 0,0 2 0,-33 16 0,52-20-100,1 2 0,0 0 0,0 0 0,1 1 0,0 1 1,1 0-1,0 0 0,0 1 0,2 1 0,-1 0 0,2 0 1,0 0-1,0 1 0,1 1 0,-7 21 0,4-4 34,0 1 1,3 0-1,0 1 0,3-1 0,0 1 0,2 37 0,2-61-87,1 0 0,0-1 1,0 1-1,1-1 0,1 1 0,-1-1 0,1 1 0,1-1 0,0 0 0,0-1 0,1 1 1,0-1-1,0 0 0,1 0 0,0 0 0,0-1 0,1 0 0,0 0 0,1-1 0,-1 0 1,1 0-1,0-1 0,0 1 0,1-2 0,0 1 0,17 5 0,35 2-2445</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02.890"/>
    </inkml:context>
    <inkml:brush xml:id="br0">
      <inkml:brushProperty name="width" value="0.025" units="cm"/>
      <inkml:brushProperty name="height" value="0.025" units="cm"/>
    </inkml:brush>
  </inkml:definitions>
  <inkml:trace contextRef="#ctx0" brushRef="#br0">300 20 12812,'0'0'2899,"-8"-4"149,1 1-2676,0 0-1,0 1 1,0 0-1,-1 0 1,1 1-1,-1-1 1,0 2-1,1-1 0,-1 1 1,0 0-1,1 1 1,-1 0-1,0 0 1,1 1-1,0-1 1,-12 6-1,1 1-48,1 1-1,-24 16 1,37-23-296,-1 1 1,1 0-1,0 0 0,0 1 1,1-1-1,-1 1 0,1 0 1,0 0-1,0 0 0,0 0 0,0 1 1,1-1-1,-1 1 0,-2 8 1,5-13-26,0 1 0,1 0 1,-1 0-1,0 0 1,0-1-1,0 1 0,1 0 1,-1 0-1,0 0 0,1-1 1,-1 1-1,1 0 1,-1-1-1,1 1 0,-1 0 1,1-1-1,-1 1 0,1-1 1,0 1-1,-1-1 1,1 1-1,0-1 0,0 1 1,-1-1-1,1 0 0,0 1 1,0-1-1,-1 0 1,1 0-1,0 1 0,0-1 1,0 0-1,0 0 0,-1 0 1,1 0-1,0 0 0,0 0 1,0 0-1,1-1 1,39-1 139,-39 2-134,13-3-16,-1-1 0,-1 0 0,1-1 0,-1 0-1,18-10 1,-20 9-102,0 0-1,0 1 0,0 1 0,1 0 0,-1 1 0,1 0 1,0 0-1,15 0 0,-25 3 105,-1 0 1,0 1-1,0-1 1,0 1-1,0-1 1,0 1-1,0-1 1,0 1-1,0 0 1,0-1-1,0 1 1,0 0-1,0 0 0,-1 0 1,1 0-1,0 0 1,-1 0-1,1 0 1,0 0-1,-1 0 1,1 0-1,-1 0 1,0 0-1,1 0 1,-1 0-1,0 1 1,1-1-1,-1 0 0,0 0 1,0 3-1,1 45-157,-1-38 151,-1 19 244,-1 1 0,-2-1 1,-1 0-1,-2 0 0,0 0 0,-2-1 0,-1 0 1,-2-1-1,0 0 0,-2-1 0,-30 44 1,39-65-13,0-1 0,0 1 0,-1-1 0,0 0 1,0 0-1,0 0 0,0-1 0,-1 0 1,-9 4-1,13-7-172,1 0 0,-1 0 0,1 0 0,-1 0 1,0 0-1,1-1 0,-1 0 0,0 1 0,1-1 0,-1 0 0,0 0 0,1 0 1,-1-1-1,0 1 0,1-1 0,-1 1 0,0-1 0,1 0 0,-1 0 0,1 0 1,-1 0-1,1-1 0,0 1 0,-1-1 0,1 1 0,0-1 0,0 0 1,-3-3-1,-3-5-28,1-1 0,1 1 1,-1-1-1,2 0 1,-1 0-1,2 0 1,-1-1-1,2 0 0,-4-18 1,5 24-35,1 0 1,0 0-1,1-1 1,-1 1-1,1 0 1,0 0-1,1-1 1,0 1-1,0 0 0,0 0 1,0-1-1,1 1 1,0 1-1,1-1 1,-1 0-1,1 0 1,0 1-1,1-1 1,-1 1-1,7-7 1,2 1-340,1 1 0,0 1-1,0 0 1,1 0 0,0 2 0,28-12 0,96-24-6149,-77 27 806,-6-1-3043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03.266"/>
    </inkml:context>
    <inkml:brush xml:id="br0">
      <inkml:brushProperty name="width" value="0.025" units="cm"/>
      <inkml:brushProperty name="height" value="0.025" units="cm"/>
    </inkml:brush>
  </inkml:definitions>
  <inkml:trace contextRef="#ctx0" brushRef="#br0">47 42 13036,'0'0'6204,"-9"6"-3962,-23 18-635,32-23-1564,-1-1 1,1 0 0,-1 1 0,1-1-1,0 0 1,-1 1 0,1-1 0,0 1 0,-1-1-1,1 0 1,0 1 0,0-1 0,0 1 0,-1-1-1,1 1 1,0-1 0,0 1 0,0-1 0,0 1-1,0-1 1,0 1 0,0-1 0,0 1 0,0-1-1,0 1 1,0-1 0,0 1 0,0-1 0,0 1-1,0-1 1,1 1 0,-1-1 0,0 1 0,0-1-1,1 1 1,-1-1 0,0 0 0,1 1 0,-1-1-1,0 1 1,1-1 0,-1 0 0,0 1 0,1-1-1,-1 0 1,1 0 0,-1 1 0,1-1-1,-1 0 1,1 0 0,-1 0 0,1 1 0,-1-1-1,1 0 1,-1 0 0,1 0 0,-1 0 0,1 0-1,-1 0 1,1 0 0,0 0 0,31 5 723,-32-5-742,27 1 236,0 0 1,1-2 0,28-5 0,-48 5-252,0 0 1,0 0-1,0-1 1,-1-1 0,1 1-1,-1-1 1,1 0 0,-1-1-1,0 0 1,0 0 0,-1 0-1,1-1 1,-1 0 0,11-11-1,-16 15-7,-1 0 0,1 1 0,0-1-1,-1 0 1,1 1 0,-1-1 0,1 0-1,0 0 1,-1 1 0,0-1 0,1 0 0,-1 0-1,0 0 1,1 0 0,-1 0 0,0 0-1,0 0 1,1 1 0,-1-1 0,0 0 0,0 0-1,0 0 1,0 0 0,-1 0 0,1 0-1,0 0 1,0 0 0,0 0 0,-1 0-1,0-1 1,0 1-4,-1 0 0,1 0 0,0 1 0,-1-1 0,0 0 0,1 1 0,-1-1 0,1 1 0,-1-1-1,0 1 1,1 0 0,-1-1 0,0 1 0,1 0 0,-3 0 0,-6 1-13,-1 0 1,1 0-1,0 0 0,-15 6 0,7 1 91,0 1 1,1 0-1,0 2 0,1 0 0,0 1 0,1 1 0,0 0 1,1 1-1,1 0 0,-21 29 0,32-40-15,-1 0-1,1 0 1,1 1-1,-1-1 1,0 1 0,1 0-1,-1-1 1,1 1-1,0 0 1,1 0 0,-2 6-1,2-9-52,1 1 1,-1-1-1,0 0 1,0 1-1,1-1 0,-1 0 1,1 1-1,-1-1 1,1 0-1,-1 0 0,1 0 1,0 0-1,0 1 1,-1-1-1,1 0 0,0 0 1,0 0-1,0-1 1,0 1-1,0 0 0,1 0 1,-1 0-1,0-1 0,0 1 1,0-1-1,1 1 1,-1-1-1,0 1 0,0-1 1,1 0-1,-1 1 1,0-1-1,1 0 0,1 0 1,17 2-402,1-1 0,0-1 0,0 0 0,-1-2 0,34-6 0,-34 4-2414,0-2 0,0 0 0,21-11 0,9-8-11639</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03.990"/>
    </inkml:context>
    <inkml:brush xml:id="br0">
      <inkml:brushProperty name="width" value="0.025" units="cm"/>
      <inkml:brushProperty name="height" value="0.025" units="cm"/>
    </inkml:brush>
  </inkml:definitions>
  <inkml:trace contextRef="#ctx0" brushRef="#br0">181 67 13132,'0'0'3561,"-12"-1"-347,0-1-2614,1 1 1,-1 0-1,0 1 1,0 0-1,0 1 0,-14 2 1,23-2-493,-1 0 0,0 0 0,1 0 0,-1 0 0,1 1 0,0 0 0,-1-1 0,1 1 0,0 0 0,0 1 0,0-1 0,0 0 0,1 1 0,-1 0 0,1 0 0,-1-1 0,1 1 0,0 1 0,0-1 0,0 0 0,1 0 0,-1 1 0,1-1 0,0 1 0,0-1 0,0 1 0,0 0 0,0 4 0,0-5-76,1-1 1,0 0-1,0 0 0,0 0 1,0 0-1,0 0 1,1 1-1,-1-1 0,0 0 1,1 0-1,0 0 1,-1 0-1,1 0 0,0 0 1,0 0-1,0 0 1,1-1-1,-1 1 0,0 0 1,0 0-1,1-1 0,0 1 1,2 1-1,0 0 2,0-1-1,0 0 1,0 0-1,0 0 0,1-1 1,-1 1-1,0-1 1,1 0-1,-1-1 0,10 2 1,-6-2-14,-1 0 0,1 0 0,-1 0 0,1-1 0,0 0 0,-1-1 0,0 0 0,1 0 0,-1 0 0,0-1 0,0 0 0,0 0 0,10-8 0,-13 7-14,0 0 0,0 0 1,-1 0-1,0-1 0,0 0 0,0 1 0,0-1 0,-1 0 0,1-1 0,-1 1 1,-1 0-1,1-1 0,1-9 0,-3 12 10,1 0 0,-1 0 0,0 0 1,-1 0-1,1 0 0,0 1 0,-1-1 0,1 0 1,-1 0-1,0 0 0,0 1 0,0-1 0,0 1 1,-1-1-1,1 1 0,-1-1 0,1 1 0,-1 0 1,0-1-1,0 1 0,0 0 0,0 0 0,0 1 1,-1-1-1,1 0 0,-1 1 0,-3-2 0,10 3 0,0 0 0,-1 0-1,1 0 1,-1-1-1,1 1 1,-1-1 0,1 1-1,4-3 1,5 0 9,29-6 30,-14 3-258,1 1-1,46-2 1,-74 7 197,0 0 0,0 0 0,0 0 0,0 0 1,0 0-1,0 0 0,0 1 0,0-1 0,0 0 1,0 0-1,0 1 0,0-1 0,0 1 0,0-1 1,0 1-1,0-1 0,-1 1 0,1 0 0,0-1 1,0 1-1,0 0 0,-1-1 0,1 1 0,-1 0 1,1 0-1,0 1 0,0 0 17,-1 0-1,1 0 1,-1 0-1,0 0 1,1 0-1,-1 0 1,0 1 0,0-1-1,-1 0 1,1 0-1,0 0 1,-1 3 0,-4 9 152,0-1 0,0 1 0,-9 14 0,7-15 15,7-12-163,-2 3 97,0 1-1,0-1 1,0 0-1,1 1 1,0-1-1,0 1 1,-1 8 0,2-13-94,1 1 1,-1-1 0,1 1 0,-1-1 0,1 1 0,0-1 0,-1 1-1,1-1 1,0 1 0,-1-1 0,1 0 0,0 1 0,-1-1-1,1 0 1,0 0 0,0 1 0,-1-1 0,1 0 0,0 0 0,0 0-1,0 0 1,-1 0 0,1 0 0,0 0 0,0 0 0,-1-1 0,1 1-1,0 0 1,0 0 0,-1-1 0,1 1 0,1-1 0,29-8 106,22-21-341,-44 23 21,1 1 1,0 0-1,1 0 1,-1 1-1,1 1 0,0-1 1,1 2-1,-1 0 1,20-3-1,-31 6 199,1 1 0,-1 0 0,0-1 0,0 1 0,0 0 1,1-1-1,-1 1 0,0 0 0,0 0 0,0-1 0,0 1 0,0 0 0,0 0 0,0-1 1,-1 1-1,1 0 0,0 0 0,0-1 0,0 1 0,-1 0 0,1-1 0,0 1 0,-1 0 1,0 0-1,-8 20 453,9-21-424,-1 1 0,1-1 0,-1 1 0,1-1 0,-1 1-1,1-1 1,0 1 0,-1-1 0,1 1 0,0 0 0,-1-1 0,1 1-1,0 0 1,0-1 0,0 1 0,0 0 0,0-1 0,-1 1-1,1 0 1,0-1 0,1 1 0,-1 0 0,0 0 0,0-1-1,0 1 1,0 0 0,0-1 0,1 1 0,-1 0 0,0-1-1,1 1 1,-1-1 0,0 1 0,1-1 0,-1 1 0,1 0 0,-1-1-1,2 1 1,0 0-6,0-1-1,1 1 1,-1-1-1,0 0 1,1 0-1,-1 0 1,1 0-1,-1 0 1,0-1-1,1 1 1,2-2-1,66-23-459,-71 25 431,17-8-199,0 0-149,0 1 0,1 0 0,-1 1 0,2 1 0,33-5 0,-52 9 372,1 1 0,-1 0 0,1 0 0,-1 0 0,0 0 0,1 0 0,-1 0-1,1 0 1,-1 0 0,0 0 0,1 0 0,-1 1 0,0-1 0,1 0 0,-1 0 0,0 0-1,1 0 1,-1 0 0,0 1 0,1-1 0,-1 0 0,0 0 0,1 1 0,-1-1 0,0 0-1,0 0 1,1 1 0,-1-1 0,0 0 0,0 1 0,0-1 0,1 0 0,-1 1 0,0 0-1,-3 15 772,-20 25 471,16-30-1012,5-8-220,0 1 0,0 0 1,1-1-1,-1 1 0,1 0 0,0-1 0,0 1 0,0 5 0,1-8-82,0-1 1,0 0-1,0 1 1,0-1-1,0 1 1,0-1-1,0 1 0,0-1 1,1 0-1,-1 1 1,0-1-1,0 1 1,0-1-1,1 0 0,-1 1 1,0-1-1,0 0 1,1 1-1,-1-1 0,0 0 1,1 1-1,-1-1 1,0 0-1,1 0 1,-1 1-1,1-1 0,-1 0 1,0 0-1,1 0 1,24-4-4006,-3-9-1331</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04.336"/>
    </inkml:context>
    <inkml:brush xml:id="br0">
      <inkml:brushProperty name="width" value="0.025" units="cm"/>
      <inkml:brushProperty name="height" value="0.025" units="cm"/>
    </inkml:brush>
  </inkml:definitions>
  <inkml:trace contextRef="#ctx0" brushRef="#br0">0 1 5061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04.710"/>
    </inkml:context>
    <inkml:brush xml:id="br0">
      <inkml:brushProperty name="width" value="0.025" units="cm"/>
      <inkml:brushProperty name="height" value="0.025" units="cm"/>
    </inkml:brush>
  </inkml:definitions>
  <inkml:trace contextRef="#ctx0" brushRef="#br0">1 213 9161,'0'0'8504,"6"-8"-5835,9-6-1846,1 1 0,1 0 0,0 1-1,0 1 1,1 1 0,36-16 0,-25 13-479,-16 8-275,0-1 1,0 0 0,0-1 0,-1 0-1,0-1 1,0 0 0,-1-1 0,13-13 0,-24 22-67,0 0 1,1 0 0,-1 0 0,0-1-1,0 1 1,0 0 0,1-1 0,-1 1 0,0 0-1,0-1 1,0 1 0,1 0 0,-1-1-1,0 1 1,0 0 0,0-1 0,0 1 0,0 0-1,0-1 1,0 1 0,0 0 0,0-1-1,0 1 1,0-1 0,0 1 0,0 0 0,0-1-1,0 1 1,0 0 0,-1-1 0,1 1-1,0 0 1,0-1 0,0 1 0,-1 0 0,1-1-1,0 1 1,0 0 0,-1 0 0,1-1-1,0 1 1,0 0 0,-1 0 0,1 0-1,0-1 1,-1 1 0,1 0 0,0 0 0,-1 0-1,1 0 1,0 0 0,-1 0 0,1-1-1,0 1 1,-1 0 0,1 0 0,-1 0 0,1 0-1,0 0 1,-1 0 0,1 1 0,0-1-1,-1 0 1,1 0 0,0 0 0,-1 0 0,1 0-1,0 0 1,-1 1 0,-27 5 212,16-1-164,0 2 1,0 0-1,1 0 1,0 1-1,1 0 1,0 1-1,0 0 1,0 1-1,2 0 0,-1 0 1,1 1-1,1 0 1,0 0-1,0 1 1,1 0-1,-8 22 1,13-32-28,0 0 1,0 0 0,1 0 0,-1 0 0,1 1-1,-1-1 1,1 0 0,0 0 0,0 0 0,0 0 0,0 0-1,0 1 1,1-1 0,-1 0 0,0 0 0,1 0 0,0 0-1,-1 0 1,1 0 0,0 0 0,0 0 0,0 0-1,0 0 1,1-1 0,-1 1 0,0 0 0,1-1 0,-1 1-1,1-1 1,0 1 0,-1-1 0,1 0 0,0 0 0,3 2-1,3-1 5,1 1 0,0-2-1,1 1 1,-1-1 0,0 0-1,16-2 1,-23 1-31,19 0-529,-1-1 0,1-1 1,0-1-1,24-6 0,-31 4-1210,0 1 0,0-2 0,24-13 0,3-10-6572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05.263"/>
    </inkml:context>
    <inkml:brush xml:id="br0">
      <inkml:brushProperty name="width" value="0.025" units="cm"/>
      <inkml:brushProperty name="height" value="0.025" units="cm"/>
    </inkml:brush>
  </inkml:definitions>
  <inkml:trace contextRef="#ctx0" brushRef="#br0">198 1 3619,'-8'4'10645,"-7"5"-8940,0 0 0,0 1 0,1 1 1,0 1-1,-18 18 0,21-18-1085,1 0 1,0 1-1,0 0 1,1 1-1,1 0 0,-12 27 1,19-40-607,1 1-1,-1-1 1,0 0 0,0 1 0,1-1-1,-1 0 1,1 1 0,-1-1 0,1 1-1,0-1 1,0 1 0,-1-1-1,1 1 1,0-1 0,0 1 0,1 0-1,-1-1 1,0 1 0,0-1 0,1 1-1,-1-1 1,1 0 0,-1 1 0,1-1-1,0 1 1,-1-1 0,1 0-1,0 0 1,0 1 0,0-1 0,0 0-1,0 0 1,0 0 0,0 0 0,1 0-1,-1 0 1,0 0 0,0 0 0,1-1-1,-1 1 1,1-1 0,1 2 0,6-1 15,1 1 1,0-1-1,-1 0 1,1-1-1,17-2 1,-1 1-24,16 0-345,-28-1-17,0 1 0,0 1 0,-1 0 0,1 1 0,0 1 0,-1 0 0,17 4 0,-28-5 335,-1 0 1,1-1-1,0 1 0,0 0 1,-1 0-1,1 0 1,0 0-1,-1 1 0,0-1 1,1 0-1,-1 0 0,1 1 1,-1-1-1,0 1 0,0 0 1,0-1-1,0 1 1,0 0-1,0-1 0,-1 1 1,1 0-1,0 3 0,0-2 53,-1 0 0,0 0-1,-1 1 1,1-1 0,-1 0-1,1 0 1,-1 0 0,0 0-1,0 0 1,0 0-1,0 0 1,-4 4 0,1 1 250,-2 0 0,0 0 1,0-1-1,0 1 0,-1-1 0,1-1 1,-2 0-1,-7 6 0,18-23 1152,7-7-1453,32-62-315,-36 64 37,2 1 1,0 0-1,0 0 0,1 0 0,15-16 1,-23 30 286,0 0 1,-1 1-1,1-1 1,0 1-1,0 0 1,-1-1-1,1 1 1,0 0-1,0-1 1,-1 1 0,1 0-1,0 0 1,0 0-1,0-1 1,0 1-1,-1 0 1,1 0-1,0 0 1,0 1-1,0-1 1,0 0-1,0 0 1,-1 0-1,1 1 1,0-1 0,0 0-1,-1 1 1,1-1-1,0 0 1,0 1-1,0 0 1,28 22 70,-6-4 106,-15-16-132,0-1 0,1 1 0,-1-1 0,1-1 0,-1 0 0,1 0 0,0-1 0,-1 0 1,1 0-1,0-1 0,-1 0 0,1 0 0,-1-1 0,10-4 0,-12 5-30,-1-1 1,0 0-1,0 0 1,0-1-1,0 1 1,0-1-1,-1 0 0,1-1 1,-1 1-1,0-1 1,0 0-1,0 0 1,0 0-1,-1 0 1,1-1-1,-1 1 0,0-1 1,-1 0-1,1 0 1,-1 0-1,0 0 1,0 0-1,1-7 1,-3 12-12,0 0 1,-1 0-1,1 0 1,0 0 0,0 0-1,0 0 1,-1 0 0,1 0-1,0 0 1,0 0 0,0 0-1,-1 0 1,1 0-1,0 0 1,0 0 0,0 0-1,0 0 1,-1 0 0,1 0-1,0 0 1,0 0-1,0 0 1,-1 0 0,1 0-1,0 0 1,0 0 0,0 0-1,0-1 1,-1 1-1,1 0 1,0 0 0,0 0-1,0 0 1,0 0 0,0 0-1,0-1 1,-1 1 0,1 0-1,0 0 1,0 0-1,0-1 1,0 1 0,0 0-1,0 0 1,0 0 0,0-1-1,-12 19-72,2-3 137,2 1 0,0 0 0,1 1 1,0 0-1,2 0 0,0 0 0,0 1 1,2-1-1,-2 32 0,4-48-90,1 0 0,0 0 0,0 0 0,0 0 0,-1 0 0,1 0 0,0 0 0,1 0 0,-1 0 0,0 0 0,0 0 0,0 0 0,1 0 0,-1 0 0,0 0 0,1 0 0,-1 0 0,1 0 0,-1 0 0,1 0 0,-1 0 0,1 0 0,0 0 0,0-1 0,-1 1 0,1 0 0,0-1 0,0 1 0,0 0 0,0-1 0,0 1 0,-1-1 0,1 1 0,0-1 0,0 0 0,0 1 0,0-1 0,1 0 0,-1 0 0,0 0 0,0 0 0,0 0 0,0 0 0,0 0-1,0 0 1,0 0 0,0 0 0,2-1 0,0 0-677,0 0-1,0-1 0,0 1 1,0-1-1,0 0 0,0 1 1,0-1-1,-1-1 0,1 1 0,-1 0 1,1-1-1,-1 1 0,0-1 1,3-5-1,12-25-10422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35.363"/>
    </inkml:context>
    <inkml:brush xml:id="br0">
      <inkml:brushProperty name="width" value="0.025" units="cm"/>
      <inkml:brushProperty name="height" value="0.025" units="cm"/>
    </inkml:brush>
  </inkml:definitions>
  <inkml:trace contextRef="#ctx0" brushRef="#br0">1 1 15663,'0'0'155,"1"0"0,0 0 0,-1 0 1,1 0-1,0 0 0,-1 0 0,1 0 0,0 1 0,-1-1 1,1 0-1,-1 0 0,1 1 0,0-1 0,-1 1 1,1-1-1,-1 0 0,1 1 0,-1-1 0,1 1 0,-1-1 1,0 1-1,1-1 0,-1 1 0,1 0 0,-1-1 1,0 1-1,0-1 0,1 1 0,-1 0 0,0-1 0,0 1 1,0 0-1,0-1 0,1 2 0,15 33-541,-14-30 722,11 27-82,13 56 1,-4-10 5,-18-68-828,-10-31-8153,-12-2 4931,-2-3-876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05.610"/>
    </inkml:context>
    <inkml:brush xml:id="br0">
      <inkml:brushProperty name="width" value="0.025" units="cm"/>
      <inkml:brushProperty name="height" value="0.025" units="cm"/>
    </inkml:brush>
  </inkml:definitions>
  <inkml:trace contextRef="#ctx0" brushRef="#br0">0 1 12556,'0'0'8424,"40"56"-8232,-15-43-320,4-1-3171,11-3-7559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05.996"/>
    </inkml:context>
    <inkml:brush xml:id="br0">
      <inkml:brushProperty name="width" value="0.025" units="cm"/>
      <inkml:brushProperty name="height" value="0.025" units="cm"/>
    </inkml:brush>
  </inkml:definitions>
  <inkml:trace contextRef="#ctx0" brushRef="#br0">286 0 15310,'0'0'4543,"-13"4"-1009,-109 37 1710,106-35-4881,0 1-1,1 0 1,0 2 0,0 0 0,1 0 0,-20 17 0,32-24-364,0 1 0,-1-1 1,1 0-1,0 1 0,0-1 1,1 1-1,-1 0 0,1 0 1,-1-1-1,1 1 0,0 0 1,0 0-1,0 0 0,0 0 0,0 0 1,1 1-1,0-1 0,-1 0 1,1 0-1,0 0 0,1 0 1,-1 1-1,1-1 0,-1 0 1,1 0-1,0 0 0,2 4 1,1 1-3,0-1 0,0 1 1,1-1-1,1 0 1,-1-1-1,1 1 0,0-1 1,13 10-1,-14-13-65,0 0-1,1 0 1,-1-1 0,1 1-1,-1-1 1,1 0-1,0-1 1,-1 1 0,1-1-1,0-1 1,0 1 0,0-1-1,0 0 1,0 0-1,8-1 1,2-1-1112,-1-1 0,1 0 1,-1-1-1,23-9 0,22-14-5440,9-4-3336</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06.419"/>
    </inkml:context>
    <inkml:brush xml:id="br0">
      <inkml:brushProperty name="width" value="0.025" units="cm"/>
      <inkml:brushProperty name="height" value="0.025" units="cm"/>
    </inkml:brush>
  </inkml:definitions>
  <inkml:trace contextRef="#ctx0" brushRef="#br0">286 59 9865,'0'0'5942,"1"-9"-3203,0 7-2592,-1 0 0,0 0 0,1-1 0,-1 1 0,0 0 0,0 0 0,-1 0 0,1 0 0,0-1 0,-1 1 0,1 0 0,-1 0 0,0 0 1,-1-3-1,0 4-23,1-1 1,-1 1 0,0 0-1,0-1 1,0 1 0,0 0-1,0 0 1,0 0 0,-1 0-1,1 1 1,0-1 0,0 0-1,-1 1 1,1 0 0,0-1-1,-1 1 1,1 0 0,-4 1 0,-12-2 236,0 2 1,1 0 0,-1 1 0,1 0 0,-22 7 0,34-8-339,0 1 1,-1 0-1,1 0 1,1 0 0,-1 0-1,0 1 1,0-1-1,1 1 1,0 1 0,-1-1-1,1 0 1,0 1 0,1 0-1,-1 0 1,1 0-1,0 0 1,0 1 0,0 0-1,0-1 1,1 1-1,-4 9 1,6-13-18,0 1 1,0-1-1,0 1 0,-1-1 0,2 1 1,-1 0-1,0-1 0,0 1 0,0-1 1,1 1-1,-1-1 0,1 1 0,-1-1 1,1 0-1,0 1 0,-1-1 0,1 0 1,0 1-1,0-1 0,0 0 0,0 0 1,0 0-1,0 1 0,0-1 0,1 0 1,-1-1-1,0 1 0,0 0 0,1 0 1,-1 0-1,1-1 0,-1 1 1,0-1-1,1 1 0,1-1 0,10 4 19,0 0-1,-1-2 1,19 3-1,-12-3-48,-5 1-21,60 15-317,-71-17 344,0-1 0,-1 1-1,1 0 1,-1 1 0,1-1 0,-1 0-1,1 1 1,-1 0 0,0-1-1,0 1 1,1 0 0,-1 0-1,-1 0 1,1 0 0,0 1 0,0-1-1,-1 0 1,0 1 0,1-1-1,-1 1 1,0 0 0,1 2 0,-2-2 29,0-1 0,0 1 1,-1-1-1,1 1 0,-1-1 0,1 0 1,-1 1-1,0-1 0,0 0 1,0 1-1,0-1 0,0 0 1,-1 0-1,1 0 0,-1 0 1,1 0-1,-1 0 0,0-1 1,0 1-1,1 0 0,-1-1 0,0 0 1,-1 1-1,1-1 0,0 0 1,-4 2-1,-7 3 287,0 0 0,-29 8 0,41-14-275,-12 4 135,0-1 0,-1-1 1,1 0-1,-1-1 0,1-1 0,-20-1 0,30 1-198,0 0 1,1-1-1,-1 1 0,0-1 1,0 0-1,0 0 0,1 0 1,-1 0-1,0 0 0,1-1 1,-1 1-1,1-1 0,0 0 0,-1 0 1,-2-2-1,4 2-128,0 0-1,0-1 1,0 1 0,0 0-1,1 0 1,-1 0-1,0-1 1,1 1 0,0 0-1,-1 0 1,1-1 0,0 1-1,0 0 1,0-1-1,1 1 1,-1 0 0,0-1-1,1 1 1,0 0 0,-1 0-1,1 0 1,2-4 0,0 1-843,0 0 1,0 0 0,1 0 0,0 1 0,0-1 0,0 1 0,0 0 0,1 0 0,7-6 0,21-11-9303</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07.093"/>
    </inkml:context>
    <inkml:brush xml:id="br0">
      <inkml:brushProperty name="width" value="0.025" units="cm"/>
      <inkml:brushProperty name="height" value="0.025" units="cm"/>
    </inkml:brush>
  </inkml:definitions>
  <inkml:trace contextRef="#ctx0" brushRef="#br0">33 165 6951,'0'0'8274,"10"0"-3309,1 1-4245,0-1 1,0-1 0,-1 0-1,1-1 1,-1 1 0,1-2 0,-1 0-1,0 0 1,0-1 0,19-10-1,-19 9-583,-1-2 0,-1 1 0,15-15 0,-21 19-131,0 0 0,0 0 1,0 0-1,-1 0 0,1 0 0,-1 0 0,1-1 0,-1 1 0,0-1 1,0 1-1,0-1 0,0 1 0,-1-1 0,1 1 0,0-1 1,-1 0-1,0 1 0,0-1 0,0 0 0,0 1 0,-1-6 1,0 6-9,0 1 1,0-1 0,-1 0 0,1 1 0,-1-1 0,1 1 0,-1 0 0,1-1 0,-1 1 0,0 0 0,0 0 0,1 0 0,-1 0-1,0 0 1,0 1 0,0-1 0,0 0 0,0 1 0,0 0 0,0-1 0,0 1 0,-1 0 0,1 0 0,-3 0 0,-52 4-106,48-1 102,0 0 0,0 1-1,0-1 1,0 2 0,1-1 0,-1 1-1,1 1 1,1-1 0,-9 8 0,12-9 6,-1 0 1,1-1 0,0 1 0,1 1 0,-1-1 0,1 1-1,0-1 1,0 1 0,0 0 0,1 0 0,-1 0 0,1 0-1,0 1 1,1-1 0,0 1 0,-2 8 0,3-13 3,1 0 0,-1 1 1,1-1-1,-1 0 0,0 0 0,1 1 1,0-1-1,-1 0 0,1 0 1,0 0-1,0 1 0,0-1 0,-1 0 1,1 0-1,0 0 0,1-1 1,-1 1-1,0 0 0,0 0 0,0 0 1,0-1-1,1 1 0,-1-1 1,0 1-1,0-1 0,1 1 0,-1-1 1,0 0-1,1 0 0,-1 1 1,3-1-1,54 2 116,-45-2-102,13-2-121,-1-1 0,45-9 0,-46 6-440,1 1 0,45-1 0,-70 6 541,1 0 0,0 0 0,-1 0-1,1 0 1,0 0 0,0 1 0,-1-1 0,1 0 0,-1 1 0,1-1 0,0 0-1,-1 1 1,1-1 0,-1 1 0,1-1 0,-1 1 0,1-1 0,-1 1 0,1-1-1,-1 1 1,0 0 0,1-1 0,-1 1 0,0 0 0,1-1 0,-1 1 0,0 0-1,0-1 1,0 1 0,1 0 0,-1-1 0,0 1 0,0 0 0,0-1 0,0 1-1,0 0 1,0 0 0,-1-1 0,1 1 0,0 0 0,0-1 0,0 1 0,-1 0-1,1-1 1,0 1 0,-1 0 0,1-1 0,-1 1 0,0 0 0,-16 34 788,9-25-517,6-7-186,0-1 1,0 0 0,1 1 0,-1-1-1,1 1 1,-1-1 0,1 1-1,0 0 1,0 0 0,-1 4-1,4-8 6,0 0 0,0 0 0,1 0 0,-1 0-1,0-1 1,0 1 0,-1-1 0,1 1-1,0-1 1,2-2 0,8-17-282,0 0 0,-1 0 1,13-36-1,8-17-440,-32 73 627,1 1-1,0-1 0,-1 0 1,1 1-1,0-1 0,-1 1 1,1 0-1,0-1 0,0 1 1,0 0-1,-1-1 0,1 1 1,0 0-1,0 0 0,0 0 1,0 0-1,-1 0 0,1 0 1,0 0-1,0 0 0,0 0 0,0 0 1,-1 0-1,1 0 0,0 0 1,0 1-1,0-1 0,32 11 271,-19-5-98,1-3-75,0-1 0,-1 0 1,1-1-1,0 0 1,29-3-1,-36 1-77,-1 0 1,0 0-1,1-1 0,-1 0 1,0 0-1,0-1 0,0 0 1,-1 0-1,1-1 0,-1 1 0,0-1 1,0-1-1,10-8 0,-15 12-15,0 1-1,-1-1 1,1 0-1,0 1 1,-1-1-1,1 0 1,-1 0-1,1 1 0,-1-1 1,1 0-1,-1 0 1,0 0-1,1 0 1,-1 0-1,0 1 1,0-1-1,0 0 1,1 0-1,-1 0 0,0-1 1,-1 2-3,1 0 0,-1 0 0,1-1 1,-1 1-1,1 0 0,-1 0 0,0 0 0,1 0 1,-1 0-1,1 0 0,-1 0 0,1 0 0,-1 0 1,1 0-1,-1 1 0,1-1 0,-1 0 0,1 0 1,-1 0-1,1 1 0,-1-1 0,1 0 0,-1 0 1,1 1-1,-1-1 0,1 1 0,0-1 0,-1 0 1,1 1-1,0-1 0,-1 1 0,1-1 0,-1 1 1,-9 10 89,0 0 0,0 0 0,1 1 0,0 0 0,1 1 0,-10 19 1,14-24-22,1-1 1,0 1-1,0-1 1,0 1 0,1 0-1,0 0 1,1 0 0,0 0-1,0 1 1,0-1-1,1 0 1,1 0 0,1 12-1,-2-19-72,1 0 1,0 0-1,-1 0 0,1 0 0,0-1 0,0 1 0,0 0 0,0 0 0,0-1 1,0 1-1,0 0 0,0-1 0,0 1 0,0-1 0,0 1 0,0-1 0,1 0 1,-1 1-1,0-1 0,0 0 0,0 0 0,1 0 0,-1 0 0,0 0 0,0 0 1,0 0-1,1 0 0,1-1 0,35-9-1970,-33 7 1097,0-1-1,-1 0 0,0 0 0,1 0 1,-2 0-1,1-1 0,0 1 1,5-11-1,-7 12 315,22-33-8585</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07.439"/>
    </inkml:context>
    <inkml:brush xml:id="br0">
      <inkml:brushProperty name="width" value="0.025" units="cm"/>
      <inkml:brushProperty name="height" value="0.025" units="cm"/>
    </inkml:brush>
  </inkml:definitions>
  <inkml:trace contextRef="#ctx0" brushRef="#br0">0 0 12332,'0'0'11627,"40"48"-20788</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07.799"/>
    </inkml:context>
    <inkml:brush xml:id="br0">
      <inkml:brushProperty name="width" value="0.025" units="cm"/>
      <inkml:brushProperty name="height" value="0.025" units="cm"/>
    </inkml:brush>
  </inkml:definitions>
  <inkml:trace contextRef="#ctx0" brushRef="#br0">0 102 16976,'0'0'10058,"13"0"-9375,9 1-428,16-1 4,51-5 0,-79 4-255,0-1 1,0 1-1,0-2 1,0 1-1,-1-1 1,1-1 0,-1 0-1,0 0 1,0-1-1,0 0 1,8-7-1,-15 11-4,-1 0 0,0 0-1,0 0 1,0 0-1,1 0 1,-1 0 0,0 0-1,0-1 1,-1 1-1,1 0 1,0-1 0,0 1-1,-1 0 1,1-1-1,-1 1 1,1-1 0,-1 1-1,1-1 1,-1-2 0,0 3-3,0 0 0,-1 0 0,1 0 1,-1 0-1,1 0 0,-1 1 1,1-1-1,-1 0 0,0 0 1,1 0-1,-1 1 0,0-1 1,0 0-1,0 1 0,1-1 1,-1 1-1,0-1 0,0 1 0,0-1 1,0 1-1,0 0 0,-1-1 1,-6-1-10,0 0 1,0 1-1,-1 0 1,1 0-1,-16 1 1,14 1 18,-1 1 1,1 0 0,0 1-1,0 0 1,0 0 0,0 1-1,1 0 1,-1 1 0,1 0 0,0 0-1,-13 12 1,15-12 27,2-1 1,-1 2-1,0-1 0,1 0 1,0 1-1,1 0 1,-1 0-1,1 1 0,0-1 1,0 1-1,1 0 1,0 0-1,0 0 0,1 0 1,0 0-1,-2 14 1,4-19-61,0 1 1,0 0 0,1-1 0,-1 1 0,1 0 0,-1-1 0,1 1 0,0-1 0,0 1-1,0-1 1,0 1 0,0-1 0,1 1 0,-1-1 0,1 0 0,0 0 0,-1 0 0,1 0 0,0 0-1,0 0 1,0-1 0,1 1 0,-1 0 0,0-1 0,1 0 0,-1 0 0,1 1 0,-1-1-1,1-1 1,-1 1 0,1 0 0,0-1 0,4 1 0,5 1-1138,0 0 0,1-2 0,-1 1 1,0-1-1,1-1 0,14-3 0,21-9-5885</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08.179"/>
    </inkml:context>
    <inkml:brush xml:id="br0">
      <inkml:brushProperty name="width" value="0.025" units="cm"/>
      <inkml:brushProperty name="height" value="0.025" units="cm"/>
    </inkml:brush>
  </inkml:definitions>
  <inkml:trace contextRef="#ctx0" brushRef="#br0">255 6 16111,'0'0'6881,"-11"-2"-4735,-11 0-1215,-1 0-1,-29 3 0,45-1-854,-1 1 0,1-1 0,0 2 0,0-1 0,0 1 0,0 0 0,0 0 0,0 1 0,1 0 0,-1 0 0,1 0 0,0 1 0,-9 6 0,14-9-75,0 0 1,0-1-1,1 1 0,-1 0 1,0 0-1,0 0 0,0 0 1,1 0-1,-1 0 0,1 0 1,-1 0-1,1 0 1,-1 0-1,1 0 0,-1 1 1,1-1-1,0 0 0,0 0 1,0 0-1,-1 0 1,1 1-1,0-1 0,1 0 1,-1 0-1,0 0 0,0 1 1,0-1-1,1 0 1,-1 0-1,1 0 0,-1 0 1,1 0-1,-1 0 0,1 0 1,-1 0-1,1 0 0,0 0 1,0 0-1,-1 0 1,1 0-1,0 0 0,0-1 1,0 1-1,0 0 0,0-1 1,0 1-1,0 0 1,0-1-1,0 1 0,2-1 1,8 5-23,0 0 1,1-1-1,21 5 0,-28-8-30,36 5-433,-32-5 369,0-1 1,0 2-1,0-1 0,13 5 1,-21-2 346,-1 0 1,1 0 0,0 0 0,-1 0-1,0 0 1,0 0 0,0 0 0,-1 0-1,0 0 1,1 0 0,-2 4 0,0 0-149,2-3-42,-1 0 1,-1 0-1,1 0 1,-1 0-1,1 0 0,-1 0 1,-1-1-1,1 1 0,-1-1 1,1 1-1,-1-1 1,-1 0-1,1 0 0,-1 0 1,1-1-1,-1 1 0,0-1 1,0 0-1,0 0 1,-1 0-1,1-1 0,-1 0 1,-9 4-1,0-1 101,-1 0 0,0-1 0,-1-1 0,1 0 0,0-1 0,-29 0 0,43-2-147,1 0 0,0 0-1,0 0 1,0 0 0,-1 0 0,1 0-1,0 0 1,0 0 0,0 0 0,0 0 0,-1 0-1,1 0 1,0-1 0,0 1 0,0 0-1,-1 0 1,1 0 0,0 0 0,0 0-1,0 0 1,0-1 0,0 1 0,-1 0 0,1 0-1,0 0 1,0 0 0,0-1 0,0 1-1,0 0 1,0 0 0,0 0 0,0 0 0,0-1-1,0 1 1,0 0 0,0 0 0,0 0-1,0-1 1,0 1 0,0 0 0,0 0-1,0 0 1,0-1 0,0 1 0,0 0 0,0 0-1,0 0 1,0-1 0,0 1 0,0 0-1,0 0 1,0 0 0,1 0 0,-1-1 0,0 1-1,0 0 1,0 0 0,0 0 0,1 0-1,9-12-1674,15-4-2789,6-3-3256</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08.949"/>
    </inkml:context>
    <inkml:brush xml:id="br0">
      <inkml:brushProperty name="width" value="0.025" units="cm"/>
      <inkml:brushProperty name="height" value="0.025" units="cm"/>
    </inkml:brush>
  </inkml:definitions>
  <inkml:trace contextRef="#ctx0" brushRef="#br0">1 65 11435,'0'0'2231,"10"5"390,6 1-1967,1-1-1,-1-1 1,1 0-1,0-2 1,24 2-1,103-2 1340,-88-2-1394,1152-56 2043,-966 39-2588,-164 12-51,326-14-150,-399 19 35,21 2-48,-25-2 70,0 0-1,-1 0 0,1 1 0,0-1 0,-1 0 0,1 0 0,-1 1 0,1-1 0,0 0 0,-1 1 0,1-1 0,-1 1 0,1-1 0,-1 0 0,1 1 0,-1-1 0,0 1 0,1 0 1,-1-1-1,1 1 0,-1-1 0,0 1 0,0-1 0,1 1 0,-1 0 0,0-1 0,0 1 0,0 0 0,0-1 0,1 1 0,-1 0 0,-2 5-3672,-4-6-3465</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42.406"/>
    </inkml:context>
    <inkml:brush xml:id="br0">
      <inkml:brushProperty name="width" value="0.025" units="cm"/>
      <inkml:brushProperty name="height" value="0.025" units="cm"/>
    </inkml:brush>
  </inkml:definitions>
  <inkml:trace contextRef="#ctx0" brushRef="#br0">1 1 4901,'0'0'5381,"9"3"-4682,22 6 550,1 0 0,0-2 0,0-2 0,53 2 0,149-6 1965,-114-3-3000,73 1-1,729 24 834,547 121 800,-1268-116-1105,202 55 1,-295-53-442,-1 5 1,-1 4-1,145 77 1,-224-101-733,15 9 919,1-3 1,64 23-1,-91-39-1091,0-1 1,0 0-1,1-2 1,19 2-1,-24-4-737,-1 0 0,1-1 0,-1 0-1,1-1 1,-1 0 0,0-1 0,12-4 0,15-7-4693</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42.983"/>
    </inkml:context>
    <inkml:brush xml:id="br0">
      <inkml:brushProperty name="width" value="0.025" units="cm"/>
      <inkml:brushProperty name="height" value="0.025" units="cm"/>
    </inkml:brush>
  </inkml:definitions>
  <inkml:trace contextRef="#ctx0" brushRef="#br0">0 439 9097,'0'0'4441,"8"-10"-2855,5-4-999,1 0 0,0 1 0,1 1 1,0 0-1,29-16 0,-8 8-356,0 1 0,1 2 0,1 2 0,0 1-1,1 2 1,1 1 0,0 3 0,0 1 0,0 2 0,1 2 0,42 1 0,-60 6-120,0 0 1,-1 2-1,0 1 1,0 0-1,-1 2 1,0 0 0,0 1-1,20 14 1,65 29 53,-51-33 52,1-3 1,1-2-1,1-3 1,0-2-1,70 3 1,296-14 2240,216-72-747,-306 26-1617,241-13-69,-394 50 69,216 15 0,-309 1-49,0-4-1,0-3 1,1-4-1,-2-5 1,137-31-1,-203 36-42,76-20-347,178-71-1,-222 68-2216,-7-5-2675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35.706"/>
    </inkml:context>
    <inkml:brush xml:id="br0">
      <inkml:brushProperty name="width" value="0.025" units="cm"/>
      <inkml:brushProperty name="height" value="0.025" units="cm"/>
    </inkml:brush>
  </inkml:definitions>
  <inkml:trace contextRef="#ctx0" brushRef="#br0">66 209 7687,'0'0'1810,"-9"-2"315,-1 2-1269,7 0-502,-1-1 0,1 1 0,-1 0 0,1-1 0,0 0-1,-1 0 1,1 0 0,0 0 0,0 0 0,0-1 0,-4-2 0,6 4-275,1 0-1,0 0 1,0-1-1,0 1 1,-1 0-1,1 0 1,0-1-1,0 1 1,0 0-1,-1-1 1,1 1 0,0 0-1,0-1 1,0 1-1,0 0 1,0-1-1,0 1 1,0 0-1,0-1 1,0 1-1,0 0 1,0 0-1,0-1 1,0 1-1,0 0 1,0-1-1,0 1 1,0 0-1,0-1 1,1 1 0,-1 0-1,0-1 1,0 1-1,0 0 1,1 0-1,-1-1 1,0 1-1,0 0 1,0 0-1,1-1 1,-1 1-1,0 0 1,0 0-1,1 0 1,-1 0-1,0-1 1,1 1 0,-1 0-1,0 0 1,1 0-1,19-11 341,-17 10-38,175-89 4049,-49 25-7109,-128 64 2266,11-5-2520,-6 0-4083</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46.280"/>
    </inkml:context>
    <inkml:brush xml:id="br0">
      <inkml:brushProperty name="width" value="0.025" units="cm"/>
      <inkml:brushProperty name="height" value="0.025" units="cm"/>
    </inkml:brush>
  </inkml:definitions>
  <inkml:trace contextRef="#ctx0" brushRef="#br0">0 402 7687,'0'0'17921,"15"0"-16565,-3-1-1207,-1 0-1,0 0 1,0-1-1,0-1 1,0 0-1,0 0 1,0-1-1,-1-1 1,0 0-1,18-11 1,57-43 12,-4-4 1,-2-4-1,87-93 1,-166 159-159,0 1 1,0-1-1,1 1 1,-1-1-1,0 1 1,0-1-1,1 1 0,-1 0 1,0-1-1,1 1 1,-1-1-1,0 1 1,1 0-1,-1-1 1,0 1-1,1 0 1,-1 0-1,1-1 1,-1 1-1,1 0 1,-1 0-1,1 0 1,-1-1-1,1 1 1,-1 0-1,1 0 1,-1 0-1,1 0 1,-1 0-1,1 0 0,0 0 1,-5 17 64,-14 25 270,-17 22 305,16-33-467,3 0 0,0 1 0,2 1-1,-18 64 1,31-93-181,1-1 0,-1 0-1,1 1 1,0-1 0,0 0 0,0 1 0,0-1-1,1 0 1,0 1 0,-1-1 0,1 0 0,0 0-1,1 1 1,1 2 0,-3-5-99,1 0 1,-1 0-1,1-1 0,0 1 0,-1 0 0,1-1 1,0 1-1,-1 0 0,1-1 0,0 1 1,0-1-1,-1 1 0,1-1 0,0 0 1,0 1-1,0-1 0,0 0 0,0 0 0,0 1 1,1-1-1,0 0-336,0-1 0,0 1 0,0 0 0,0-1 0,-1 1 0,1-1 0,0 0 0,0 0 0,-1 0 0,1 0 0,0 0 0,-1 0 0,1 0 1,1-2-1,13-16-9751</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47.110"/>
    </inkml:context>
    <inkml:brush xml:id="br0">
      <inkml:brushProperty name="width" value="0.025" units="cm"/>
      <inkml:brushProperty name="height" value="0.025" units="cm"/>
    </inkml:brush>
  </inkml:definitions>
  <inkml:trace contextRef="#ctx0" brushRef="#br0">0 64 11179,'0'0'8589,"8"0"-7148,181-27 3196,72-5-3359,-148 28-1192,0 4-1,0 5 1,-1 5-1,116 26 0,-170-23 83,0-2-1,112 5 0,-165-16-195,0 0 0,0-1 0,1 1 0,-1-1 0,0 0 0,0-1 0,0 1 0,0-1-1,7-4 1,9-13-2054,-19 17 1560,-1 0 1,0-1 0,1 1-1,-1 0 1,-1-1 0,1 1-1,0-1 1,0 1 0,-1-1-1,1-2 1,-1-15-6173</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47.631"/>
    </inkml:context>
    <inkml:brush xml:id="br0">
      <inkml:brushProperty name="width" value="0.025" units="cm"/>
      <inkml:brushProperty name="height" value="0.025" units="cm"/>
    </inkml:brush>
  </inkml:definitions>
  <inkml:trace contextRef="#ctx0" brushRef="#br0">1 350 13581,'0'0'9684,"11"-2"-8120,9-2-1264,-2-1 0,1-1 0,0 0-1,-1-1 1,0-2 0,-1 1 0,0-2 0,20-15 0,137-109-198,-152 115-31,31-30-58,-38 34 4,1 0 0,29-20 0,-69 86 127,-1-12 197,-3 3 69,1 2 0,3 0 0,-31 79 0,54-121-441,1-1 1,-1 1 0,0 0-1,1 0 1,-1 0 0,1 0-1,0 0 1,0 0 0,0 0-1,0 0 1,0 0 0,0 0-1,0 0 1,0 0 0,1 0-1,-1 0 1,1 0 0,0 0-1,-1-1 1,3 4-1,-2-4-230,1 0-1,-1 0 0,1 0 0,-1-1 0,1 1 0,-1 0 0,1-1 0,-1 1 0,1-1 0,0 1 0,-1-1 0,1 0 0,0 0 0,-1 0 0,1 0 1,0 0-1,0 0 0,-1 0 0,1 0 0,0-1 0,-1 1 0,1-1 0,-1 1 0,4-2 0,21-12-6491</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48.026"/>
    </inkml:context>
    <inkml:brush xml:id="br0">
      <inkml:brushProperty name="width" value="0.025" units="cm"/>
      <inkml:brushProperty name="height" value="0.025" units="cm"/>
    </inkml:brush>
  </inkml:definitions>
  <inkml:trace contextRef="#ctx0" brushRef="#br0">1 13 16816,'0'0'11435,"74"2"-11371,-40-2-32,2-1-417,2-1-1056,-2 1-1474,-7-4-1217,-2 0-4548</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48.935"/>
    </inkml:context>
    <inkml:brush xml:id="br0">
      <inkml:brushProperty name="width" value="0.025" units="cm"/>
      <inkml:brushProperty name="height" value="0.025" units="cm"/>
    </inkml:brush>
  </inkml:definitions>
  <inkml:trace contextRef="#ctx0" brushRef="#br0">220 65 5285,'0'0'6080,"1"-8"-2909,3-39 2467,-4 47-5459,-1-1 1,0 0-1,1 0 1,-1 1-1,0-1 1,1 0-1,-1 1 0,0-1 1,0 1-1,1-1 1,-1 1-1,0-1 1,0 1-1,0 0 1,0-1-1,0 1 1,0 0-1,1 0 1,-1-1-1,0 1 0,0 0 1,0 0-1,0 0 1,0 0-1,0 0 1,0 1-1,0-1 1,-1 0-1,-33 5 820,24-1-930,1 1 1,0 1-1,-1 0 1,2 0-1,-1 1 0,1 0 1,0 1-1,1-1 1,-1 2-1,2-1 0,-1 1 1,1 1-1,0-1 1,1 1-1,0 0 0,1 1 1,0-1-1,1 1 1,0 0-1,-5 21 0,9-30-51,0 0-1,-1 0 1,1 0-1,0 0 0,0 1 1,0-1-1,0 0 1,1 0-1,-1 0 0,1 0 1,-1 0-1,1 0 0,-1 0 1,1 0-1,0 0 1,0 0-1,0 0 0,0 0 1,1-1-1,-1 1 1,0 0-1,1-1 0,1 2 1,0 0 7,0-1 0,1-1 1,-1 1-1,1 0 0,0-1 1,-1 0-1,1 0 0,0 0 0,-1 0 1,1 0-1,8 0 0,0-1 39,0-1 0,0 0 0,0 0 0,0-1 0,0 0 0,0-1 0,16-7 0,-10 2-15,-1-1-1,0-1 1,-1 0-1,0-1 0,21-20 1,-30 25 38,0-1 0,0 0 1,0-1-1,-1 1 0,0-1 1,-1 0-1,0-1 0,0 0 1,-1 1-1,0-1 0,0-1 1,3-14-1,-7 23-79,1-1 1,-1 1-1,1 0 1,-1 0-1,0-1 1,1 1-1,-1-1 0,0 1 1,0 0-1,0-1 1,0 1-1,0 0 1,-1-1-1,1 1 1,0 0-1,-1-1 1,1 1-1,-1 0 0,1 0 1,-1-1-1,1 1 1,-1 0-1,0 0 1,0 0-1,0 0 1,0 0-1,0 0 1,0 0-1,0 0 0,0 0 1,0 0-1,0 0 1,0 1-1,0-1 1,0 1-1,-1-1 1,1 0-1,0 1 1,-1 0-1,1-1 0,0 1 1,-1 0-1,1 0 1,0 0-1,-1 0 1,1 0-1,-2 0 1,-3 1-27,1-1 1,0 1 0,0 1-1,0-1 1,0 1-1,0-1 1,0 2 0,0-1-1,1 0 1,-1 1 0,-4 3-1,3-1-128,0 1 0,0-1 0,1 1 0,-1 0 0,2 0 0,-1 0 0,-6 13 0,9-16-153,1 0 0,-1 1 0,1-1 0,0 0 0,1 1 0,-1-1 0,0 1 0,1-1 0,0 1 0,0-1 0,0 1 0,1 4 0,-1-7 72,0 0 1,0 0-1,0-1 1,1 1-1,-1 0 1,0 0-1,0-1 0,1 1 1,-1 0-1,1-1 1,-1 1-1,1 0 1,-1-1-1,1 1 0,-1 0 1,1-1-1,-1 1 1,1-1-1,0 1 1,-1-1-1,1 0 0,0 1 1,0-1-1,-1 0 1,1 1-1,0-1 1,0 0-1,-1 0 0,1 0 1,0 1-1,0-1 1,0 0-1,1 0 1,20 0-6527</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49.327"/>
    </inkml:context>
    <inkml:brush xml:id="br0">
      <inkml:brushProperty name="width" value="0.025" units="cm"/>
      <inkml:brushProperty name="height" value="0.025" units="cm"/>
    </inkml:brush>
  </inkml:definitions>
  <inkml:trace contextRef="#ctx0" brushRef="#br0">130 1 13068,'0'0'4324,"-36"58"-1313,11-21-705,5 2-320,2 0-640,-2-4-450,15-4-447,-1-6-353,6-7-96,6-10-673,14-8-992,-1-5-1827,8-17-3714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49.675"/>
    </inkml:context>
    <inkml:brush xml:id="br0">
      <inkml:brushProperty name="width" value="0.025" units="cm"/>
      <inkml:brushProperty name="height" value="0.025" units="cm"/>
    </inkml:brush>
  </inkml:definitions>
  <inkml:trace contextRef="#ctx0" brushRef="#br0">135 1 15118,'0'0'7132,"-9"0"-7174,6-1 106,0 1 0,0 0 0,0 1 1,0-1-1,0 0 0,0 1 0,0 0 1,0 0-1,0 0 0,1 0 0,-1 0 1,0 0-1,0 1 0,1-1 0,-1 1 1,1 0-1,-1 0 0,1 0 0,0 0 1,0 0-1,0 0 0,0 1 0,0-1 1,0 1-1,1 0 0,-1-1 0,1 1 1,-2 3-1,-7 13 878,6-13-596,0 0-1,0 0 1,1 1-1,0 0 1,0 0-1,1-1 1,-1 2-1,-1 10 1,4-18-314,0 1-1,0-1 1,0 1 0,1-1 0,-1 1 0,0 0 0,0-1 0,0 1 0,0-1 0,0 1 0,1-1 0,-1 1 0,0-1 0,0 1-1,1-1 1,-1 1 0,0-1 0,1 1 0,-1-1 0,1 0 0,-1 1 0,1-1 0,-1 1 0,0-1 0,1 0 0,-1 0 0,1 1 0,0-1-1,-1 0 1,1 0 0,-1 0 0,1 1 0,27 0 501,24-14-203,-31 5-375,1-1-1,-1-1 1,0-1 0,-1-1-1,20-16 1,-46 36 20,-1-1 1,2 1-1,-1 0 0,1 0 1,0 1-1,0 0 1,1-1-1,0 2 0,-3 13 1,1-6 197,2 0 0,0 1 0,1-1 0,-2 33 0,5-48-156,0 0-1,0 0 0,0 0 1,1 0-1,-1 0 1,0 0-1,1 0 1,-1 0-1,1 0 1,0 0-1,0 0 0,-1 0 1,1 0-1,0-1 1,1 1-1,-1 0 1,0-1-1,0 1 1,1-1-1,-1 1 0,1-1 1,-1 0-1,3 2 1,1-1 9,1 1 0,0-1 1,-1 0-1,1 0 0,0-1 1,8 1-1,18 6-12,-32-8-9,0 0 0,0 0 0,0 0 1,0 0-1,0 0 0,0 0 0,0 0 1,-1 0-1,1 0 0,0 0 0,0 0 1,0 0-1,0 0 0,0 0 1,0 0-1,0 0 0,0 0 0,0 0 1,0 0-1,0 0 0,0 1 0,-1-1 1,1 0-1,0 0 0,0 0 0,0 0 1,0 0-1,0 0 0,0 0 0,0 0 1,0 0-1,0 1 0,0-1 0,0 0 1,0 0-1,0 0 0,0 0 0,0 0 1,0 0-1,0 0 0,0 0 0,0 0 1,0 1-1,0-1 0,0 0 0,0 0 1,1 0-1,-1 0 0,0 0 1,0 0-1,0 0 0,0 0 0,0 0 1,-18 4 608,-23 0 276,-172-2-890,213-2-8,0-1 1,0 1-1,0 0 1,0 0-1,0 0 0,0 0 1,0 0-1,0 0 1,0 0-1,0-1 0,0 1 1,0 0-1,0 0 1,0 0-1,0 0 0,0 0 1,0 0-1,0 0 1,0 0-1,0-1 0,0 1 1,0 0-1,0 0 0,0 0 1,0 0-1,0 0 1,-1 0-1,1 0 0,0 0 1,0 0-1,0 0 1,0-1-1,0 1 0,0 0 1,0 0-1,0 0 1,0 0-1,-1 0 0,1 0 1,0 0-1,0 0 1,0 0-1,0 0 0,0 0 1,0 0-1,0 0 1,-1 0-1,20-7-1046,31-6-2871,-6 2-4077,1-3-7960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57.508"/>
    </inkml:context>
    <inkml:brush xml:id="br0">
      <inkml:brushProperty name="width" value="0.025" units="cm"/>
      <inkml:brushProperty name="height" value="0.025" units="cm"/>
    </inkml:brush>
  </inkml:definitions>
  <inkml:trace contextRef="#ctx0" brushRef="#br0">0 1 5157,'0'0'19442,"63"25"-17968,-16-21-481,9-3-577,-4 3-256,2 0-160,-5 0 32,-11 2-416,-13 2-929,-5 4-1250,-15-3-1120,-5 0-3300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2:57.853"/>
    </inkml:context>
    <inkml:brush xml:id="br0">
      <inkml:brushProperty name="width" value="0.025" units="cm"/>
      <inkml:brushProperty name="height" value="0.025" units="cm"/>
    </inkml:brush>
  </inkml:definitions>
  <inkml:trace contextRef="#ctx0" brushRef="#br0">1 10 12396,'0'0'8456,"84"0"-6310,-31-5 32,6 2-1057,2 2-897,-3 1-160,-2 0-1089,-9 3-1954,-15 3-2274,-5 0-5957</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00.285"/>
    </inkml:context>
    <inkml:brush xml:id="br0">
      <inkml:brushProperty name="width" value="0.025" units="cm"/>
      <inkml:brushProperty name="height" value="0.025" units="cm"/>
    </inkml:brush>
  </inkml:definitions>
  <inkml:trace contextRef="#ctx0" brushRef="#br0">980 190 8648,'0'0'4079,"-5"-10"-2243,-1-2-1603,-1 0-1,-1 0 1,1 1 0,-2 1-1,1-1 1,-1 1-1,-1 0 1,0 1 0,0 1-1,-1-1 1,0 2-1,-1-1 1,1 1 0,-1 1-1,-1 0 1,1 1-1,-1 1 1,0-1 0,0 2-1,-21-4 1,-51 2 107,-1 3 0,1 3 1,-168 27-1,243-27-301,1 2 0,0-1 0,-1 1 0,1 1 0,0-1 0,1 2 0,-1-1 1,1 1-1,0 0 0,0 1 0,0 0 0,1 0 0,-11 12 0,9-6 38,-1 1 0,2 0 0,0 1 0,0 0 0,2 1 1,0-1-1,-7 23 0,6-14-20,1 0 0,1 0 0,1 0 0,0 1 0,2-1 0,1 1 1,1 0-1,1-1 0,6 34 0,-4-44-32,0 0 1,1 0-1,0 0 0,1 0 0,0-1 1,1 0-1,1 0 0,0-1 1,0 0-1,1 0 0,1 0 0,-1-1 1,2-1-1,-1 1 0,2-2 1,-1 1-1,1-1 0,13 7 0,-4-5 46,0-1 0,1 0 0,1-2 0,0-1 0,0 0 0,0-1 0,0-2 0,1 0 0,-1-1 0,1-2 0,30-2 0,-23-1-22,0-1 0,0-1 0,-1-1 0,0-2 0,0-1-1,-1-1 1,0-2 0,27-15 0,-30 12 3,0-1 0,-1-1 0,-1-1 0,-1-1 0,-1-2-1,0 0 1,23-31 0,-35 39 38,0 0 0,-2 0 0,1 0-1,-2-1 1,0 0 0,8-29 0,-12 34-46,0-1 0,-1 0-1,0 1 1,0-1 0,-1 0 0,-1 0 0,1 1-1,-2-1 1,1 0 0,-1 1 0,-6-17 0,4 18-90,0-1 0,0 1 1,-1 0-1,0 0 0,-1 0 1,1 1-1,-2 0 0,1 0 1,-1 1-1,0 0 0,0 0 1,0 0-1,-1 1 0,0 0 1,0 0-1,0 1 0,-1 0 1,-10-3-1,4 2-741,-1 1 1,0 0-1,-30-4 0,26 7-1686,1 0-1,-34 4 1,18 3-4323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36.204"/>
    </inkml:context>
    <inkml:brush xml:id="br0">
      <inkml:brushProperty name="width" value="0.025" units="cm"/>
      <inkml:brushProperty name="height" value="0.025" units="cm"/>
    </inkml:brush>
  </inkml:definitions>
  <inkml:trace contextRef="#ctx0" brushRef="#br0">0 72 16528,'0'0'8221,"1"9"-7025,0 14-1081,2-1 0,0 0 1,1 0-1,2 0 1,0-1-1,1 1 1,15 28-1,-22-49-107,0-1-1,0 0 0,0 0 1,0 1-1,0-1 1,0 0-1,0 1 1,0-1-1,0 0 0,0 0 1,0 1-1,0-1 1,0 0-1,1 1 1,-1-1-1,0 0 0,0 0 1,0 0-1,0 1 1,1-1-1,-1 0 1,0 0-1,0 1 0,0-1 1,1 0-1,-1 0 1,0 0-1,0 0 1,1 0-1,-1 1 0,0-1 1,1 0-1,-1 0 1,0 0-1,0 0 1,1 0-1,-1 0 0,0 0 1,1 0-1,-1 0 1,0 0-1,0 0 1,1 0-1,-1 0 1,0 0-1,1 0 0,-1 0 1,0-1-1,0 1 1,1 0-1,1-20 365,-10-30 57,1 21-298,3 12-78,-1-1 0,-1 1-1,0 0 1,-10-16 0,16 34-48,-1-1 1,1 1-1,0 0 0,-1 0 1,1 0-1,0 0 0,-1 0 1,1 0-1,0-1 0,0 1 1,0 0-1,0 0 0,0 0 1,0 0-1,0 0 0,0 0 1,1 0-1,-1 0 0,0 0 1,0-1-1,1 1 0,-1 0 1,0 0-1,1 0 0,-1 0 1,1-1-1,-1 1 0,1 0 1,1 1-1,0 0-3,0-1 0,0 1-1,0 0 1,1-1 0,-1 0 0,1 1-1,-1-1 1,1 0 0,-1 0 0,1-1-1,-1 1 1,1 0 0,0-1 0,-1 0-1,1 1 1,0-1 0,0 0 0,-1-1-1,6 0 1,-3 0 5,-1 0 0,1-1 0,-1 0 0,1 0 0,-1 0 0,0-1 0,0 0 0,0 1 0,0-1 0,5-6 0,-2 3 3,-1-1-1,0 1 0,-1-2 1,0 1-1,0 0 0,0-1 1,-1 0-1,0 0 0,0-1 1,-1 1-1,3-13 0,-8 39 61,0 1-1,1-1 0,2 0 1,0 0-1,0 1 1,2-1-1,0 0 0,9 27 1,-11-43-57,-1 0 0,1 0 0,0 0-1,-1 0 1,1 0 0,0-1 0,0 1 0,0 0 0,1 0 0,-1-1 0,0 1 0,1-1 0,-1 1-1,0-1 1,1 1 0,0-1 0,-1 0 0,1 0 0,0 0 0,0 0 0,0 0 0,-1 0-1,1-1 1,0 1 0,0-1 0,0 1 0,0-1 0,0 1 0,0-1 0,1 0 0,-1 0 0,0 0-1,0 0 1,0-1 0,3 0 0,-2 0-191,0-1 0,-1 1 1,0-1-1,1 0 0,-1 0 0,0 0 0,0 0 0,0 0 0,0 0 0,0-1 1,0 1-1,-1-1 0,1 1 0,-1-1 0,0 0 0,1 1 0,-1-1 1,0 0-1,-1 0 0,1 0 0,-1 0 0,1 1 0,-1-1 0,0-4 0,1-22-4199,-1-4-2718</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07.475"/>
    </inkml:context>
    <inkml:brush xml:id="br0">
      <inkml:brushProperty name="width" value="0.025" units="cm"/>
      <inkml:brushProperty name="height" value="0.025" units="cm"/>
    </inkml:brush>
  </inkml:definitions>
  <inkml:trace contextRef="#ctx0" brushRef="#br0">1 454 5894,'0'0'6310,"13"-4"-3796,20-7-1707,0-3 1,-1 0-1,-1-3 1,0 0-1,28-22 1,151-121-792,-203 154 2,180-160-637,-186 166 650,-1 0-1,0-1 1,0 1-1,1-1 1,-1 1-1,0 0 1,0-1 0,1 1-1,-1 0 1,0-1-1,1 1 1,-1 0 0,1 0-1,-1-1 1,0 1-1,1 0 1,-1 0-1,1 0 1,-1-1 0,1 1-1,-1 0 1,1 0-1,-1 0 1,0 0 0,1 0-1,-1 0 1,1 0-1,-1 0 1,1 0 0,-1 0-1,1 0 1,-1 1-1,1-1 1,-1 0-1,0 0 1,1 0 0,-1 0-1,1 1 1,-1-1-1,0 0 1,1 1 0,-1-1-1,1 0 1,-1 0-1,0 1 1,1 0-1,-1 27 1136,-17 35 438,1-21-1160,-3 9 894,-14 57 0,29-88-2952,0 1 0,1 0-1,0 28 1,3-46-4653</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07.857"/>
    </inkml:context>
    <inkml:brush xml:id="br0">
      <inkml:brushProperty name="width" value="0.025" units="cm"/>
      <inkml:brushProperty name="height" value="0.025" units="cm"/>
    </inkml:brush>
  </inkml:definitions>
  <inkml:trace contextRef="#ctx0" brushRef="#br0">54 69 13132,'-7'2'2061,"-2"0"-1066,6-2-645,0 0-1,0 1 1,0-1-1,0 1 1,0 0-1,0 0 1,1 0-1,-1 0 1,0 1-1,1-1 0,-5 4 1,53-2 3830,318-19-1128,-46-1-2832,340 31-102,-451-7-262,-203-8 32,0 1 1,0 0 0,0-1-1,0 0 1,0 0 0,0 0 0,0-1-1,0 1 1,0-1 0,0 0-1,-1 0 1,1 0 0,4-4 0,-5 3-577,0 1 1,-1-1 0,1 0 0,-1 0 0,0 0 0,0 0 0,0 0 0,0-1-1,2-4 1,3-13-7512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08.905"/>
    </inkml:context>
    <inkml:brush xml:id="br0">
      <inkml:brushProperty name="width" value="0.025" units="cm"/>
      <inkml:brushProperty name="height" value="0.025" units="cm"/>
    </inkml:brush>
  </inkml:definitions>
  <inkml:trace contextRef="#ctx0" brushRef="#br0">1 409 10762,'0'0'8515,"13"-4"-6257,11-6-1559,-1 0 1,0-2-1,0-1 0,-1 0 1,37-32-1,140-135-346,-69 59-263,-127 122-137,-4 9 63,-3 10 106,-44 72 701,37-75-700,1 1-1,0 1 1,1 0 0,1 0-1,1 0 1,1 1 0,-6 31-1,12-50-183,0 0-1,0 0 0,-1 0 1,1 0-1,0 0 1,0 0-1,1 0 1,-1 0-1,0 0 0,0 0 1,0 0-1,1 0 1,-1-1-1,0 1 1,1 0-1,-1 0 0,1 0 1,-1 0-1,1 0 1,-1-1-1,1 1 0,-1 0 1,1 0-1,0-1 1,0 1-1,-1-1 1,1 1-1,0-1 0,0 1 1,0-1-1,-1 1 1,1-1-1,0 1 0,2-1 1,0 1-422,0-1-1,1 0 1,-1 0 0,0 0 0,1 0-1,-1 0 1,0-1 0,1 0 0,2-1-1,20-9-5639</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09.280"/>
    </inkml:context>
    <inkml:brush xml:id="br0">
      <inkml:brushProperty name="width" value="0.025" units="cm"/>
      <inkml:brushProperty name="height" value="0.025" units="cm"/>
    </inkml:brush>
  </inkml:definitions>
  <inkml:trace contextRef="#ctx0" brushRef="#br0">0 0 12396,'0'0'15342,"56"14"-14189,-20-14-640,4-4-385,1-1-64,-7 1-448,-1 4-1218,-12 0-1569,-8 3-1313,-8 3-3620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13.966"/>
    </inkml:context>
    <inkml:brush xml:id="br0">
      <inkml:brushProperty name="width" value="0.025" units="cm"/>
      <inkml:brushProperty name="height" value="0.025" units="cm"/>
    </inkml:brush>
  </inkml:definitions>
  <inkml:trace contextRef="#ctx0" brushRef="#br0">183 0 15471,'0'0'8915,"-10"9"-8478,-6 6-205,0 2 0,1-1 0,1 2 0,0 0 0,1 1 0,-17 35-1,20-30-121,0 1-1,2 1 1,1 0-1,1 0 1,1 0-1,1 1 0,0 50 1,4-75-187,0 0 0,0 1 0,0-1 1,0 0-1,0 1 0,1-1 0,-1 0 0,1 0 1,0 0-1,-1 0 0,1 1 0,0-1 0,0 0 1,0 0-1,1 0 0,-1-1 0,0 1 0,1 0 0,-1 0 1,1-1-1,0 1 0,1 1 0,0-2-463,0 0-1,0 1 0,-1-1 1,1 0-1,0-1 0,0 1 1,0 0-1,0-1 0,0 1 1,6-1-1,20 0-6575</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14.342"/>
    </inkml:context>
    <inkml:brush xml:id="br0">
      <inkml:brushProperty name="width" value="0.025" units="cm"/>
      <inkml:brushProperty name="height" value="0.025" units="cm"/>
    </inkml:brush>
  </inkml:definitions>
  <inkml:trace contextRef="#ctx0" brushRef="#br0">1 200 11851,'0'0'16784,"12"-9"-16528,48-41-760,81-87-1,-136 134 343,-5 6 73,-9 18 74,-15 29 276,16-35-148,0-2-41,0 1 1,1 0 0,1 1 0,0-1 0,1 1 0,1 0 0,0 0 0,-3 28 0,7-42-115,0-1 0,0 0 0,0 1 0,0-1 0,0 1 0,0-1 0,0 1 0,1-1 0,-1 1 0,0-1 0,0 1 0,0-1 0,0 1 0,1-1 0,-1 0 0,0 1 0,0-1 0,1 1 0,-1-1 1,0 0-1,1 1 0,-1-1 0,0 0 0,1 1 0,-1-1 0,0 0 0,1 0 0,-1 1 0,1-1 0,-1 0 0,1 0 0,-1 0 0,1 0 0,-1 0 0,1 1 0,13-2-4560,0-4-3678</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14.673"/>
    </inkml:context>
    <inkml:brush xml:id="br0">
      <inkml:brushProperty name="width" value="0.025" units="cm"/>
      <inkml:brushProperty name="height" value="0.025" units="cm"/>
    </inkml:brush>
  </inkml:definitions>
  <inkml:trace contextRef="#ctx0" brushRef="#br0">1 3 17424,'0'0'11275,"52"37"-11019,-20-37-224,2-5-800,1-6-1827,-7-1-3683,3 0-9737</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15.035"/>
    </inkml:context>
    <inkml:brush xml:id="br0">
      <inkml:brushProperty name="width" value="0.025" units="cm"/>
      <inkml:brushProperty name="height" value="0.025" units="cm"/>
    </inkml:brush>
  </inkml:definitions>
  <inkml:trace contextRef="#ctx0" brushRef="#br0">220 23 11243,'0'0'15294,"-11"-5"-14029,4 2-1072,4 1-147,1 0-1,-1 1 1,0-1 0,0 1 0,0 0 0,0 0-1,0 0 1,0 0 0,0 0 0,0 1 0,0-1-1,0 1 1,-1 0 0,1 0 0,0 0 0,0 0 0,0 1-1,0 0 1,0-1 0,0 1 0,0 0 0,0 0-1,-5 3 1,-2 2 18,1 0-1,0 1 1,0 1-1,1-1 1,0 1 0,0 1-1,1-1 1,0 1-1,1 1 1,0-1-1,0 1 1,1 0-1,0 0 1,1 1-1,0 0 1,1-1 0,0 1-1,0 0 1,1 1-1,0 17 1,1-27-60,1 0 0,0 0 1,0-1-1,1 1 0,-1 0 1,0-1-1,1 1 0,-1-1 1,1 1-1,-1 0 0,1-1 1,-1 1-1,1-1 0,0 1 1,0-1-1,0 0 0,0 1 1,0-1-1,0 0 0,0 0 0,1 0 1,-1 0-1,0 0 0,3 2 1,-2-2 6,1 0 0,0 0 1,1 0-1,-1-1 0,0 1 1,0-1-1,0 1 0,0-1 0,0 0 1,1 0-1,-1-1 0,4 0 1,1 0 3,0-1 1,0 0-1,0-1 1,-1 1 0,1-2-1,-1 1 1,1-1 0,-1 0-1,11-9 1,-6 2-51,-2-1 0,1 0 0,-2 0 0,12-20 0,-16 25 4,-1-1 0,0 0 0,-1 1 0,1-1 0,-2-1 0,1 1-1,-1 0 1,0-1 0,1-14 0,-4 23 24,1 0-1,0-1 1,0 1 0,0 0-1,-1 0 1,1-1-1,0 1 1,0 0 0,-1 0-1,1-1 1,0 1 0,0 0-1,-1 0 1,1-1-1,0 1 1,-1 0 0,1 0-1,0 0 1,-1 0-1,1 0 1,0 0 0,-1 0-1,1 0 1,0 0 0,-1-1-1,1 1 1,0 0-1,-1 1 1,1-1 0,0 0-1,-1 0 1,1 0 0,0 0-1,-1 0 1,1 0-1,0 0 1,-1 0 0,1 1-1,0-1 1,-1 0 0,1 1-1,-16 6-168,12-4-23,1 0 0,-1 0 0,1 0 0,0 0 0,0 1 0,0-1-1,1 1 1,-1 0 0,-1 5 0,-5 22-6874,8-17-278</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15.394"/>
    </inkml:context>
    <inkml:brush xml:id="br0">
      <inkml:brushProperty name="width" value="0.025" units="cm"/>
      <inkml:brushProperty name="height" value="0.025" units="cm"/>
    </inkml:brush>
  </inkml:definitions>
  <inkml:trace contextRef="#ctx0" brushRef="#br0">90 0 17296,'0'0'9321,"-39"70"-7783,22-42-866,8 0-255,-5 2-289,7-4-128,3-3-64,4-4-641,0-5-864,0-6-1763,5-8-1536,6 0-4805</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15.726"/>
    </inkml:context>
    <inkml:brush xml:id="br0">
      <inkml:brushProperty name="width" value="0.025" units="cm"/>
      <inkml:brushProperty name="height" value="0.025" units="cm"/>
    </inkml:brush>
  </inkml:definitions>
  <inkml:trace contextRef="#ctx0" brushRef="#br0">26 116 4901,'0'0'18551,"-5"8"-15519,-14 26-1137,19-33-1855,0-1 1,0 0-1,-1 0 0,1 1 1,0-1-1,0 0 1,0 0-1,0 1 1,0-1-1,0 0 0,0 1 1,0-1-1,0 0 1,0 0-1,0 1 0,0-1 1,0 0-1,0 1 1,0-1-1,0 0 0,0 0 1,1 1-1,-1-1 1,0 0-1,0 0 0,0 1 1,0-1-1,1 0 1,-1 0-1,0 0 0,0 1 1,0-1-1,1 0 1,-1 0-1,0 0 1,0 1-1,1-1 0,-1 0 1,0 0-1,0 0 1,1 0-1,-1 0 0,0 0 1,0 0-1,1 0 1,-1 0-1,0 0 0,1 0 1,-1 0-1,0 0 1,0 0-1,1 0 0,-1 0 1,0 0-1,1 0 1,-1 0-1,0 0 0,0 0 1,1 0-1,-1-1 1,18-2 345,-7-2-337,1 0 0,-1-1 0,0-1 0,-1 0 0,1 0 0,-1-1 0,13-13 0,58-70-1691,-74 84 777,-10 15 489,-23 36 536,-18 36 217,40-72-510,1-1 0,0 1 0,1 0 0,0 0 0,0 0 0,0 0 0,1 0 0,1 0 0,0 13 0,0-20-78,0-1-1,0 0 0,0 1 1,0-1-1,0 1 0,0-1 0,0 0 1,0 1-1,1-1 0,-1 1 0,0-1 1,0 0-1,0 1 0,1-1 1,-1 0-1,0 1 0,0-1 0,1 0 1,-1 1-1,0-1 0,1 0 0,-1 0 1,0 1-1,1-1 0,-1 0 1,1 0-1,-1 0 0,0 0 0,1 0 1,-1 1-1,1-1 0,-1 0 0,0 0 1,1 0-1,-1 0 0,1 0 1,-1 0-1,1 0 0,-1 0 0,1-1 1,0 1-595,18 1-10031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53:04.792"/>
    </inkml:context>
    <inkml:brush xml:id="br0">
      <inkml:brushProperty name="width" value="0.05" units="cm"/>
      <inkml:brushProperty name="height" value="0.05" units="cm"/>
    </inkml:brush>
  </inkml:definitions>
  <inkml:trace contextRef="#ctx0" brushRef="#br0">14 668 16011,'-13'-24'1481,"13"-10"-969,6-4-192,17-9 584,10-3-80,15-5-304,8-4-120,7-3-832,5-3-1768,1-14 1992,-1-1-264,-8 5-248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36.552"/>
    </inkml:context>
    <inkml:brush xml:id="br0">
      <inkml:brushProperty name="width" value="0.025" units="cm"/>
      <inkml:brushProperty name="height" value="0.025" units="cm"/>
    </inkml:brush>
  </inkml:definitions>
  <inkml:trace contextRef="#ctx0" brushRef="#br0">13 82 12043,'0'0'6214,"-9"-58"-3331,5 45-961,4 4-545,0 7-928,0 11-2307,9 0-705,-7 1-2305</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16.073"/>
    </inkml:context>
    <inkml:brush xml:id="br0">
      <inkml:brushProperty name="width" value="0.025" units="cm"/>
      <inkml:brushProperty name="height" value="0.025" units="cm"/>
    </inkml:brush>
  </inkml:definitions>
  <inkml:trace contextRef="#ctx0" brushRef="#br0">398 1 17649,'0'0'4900,"15"54"-1985,-14-26-801,-1 6-705,0 7-352,-7 4-416,-14 7-289,-8 7 1,-9 2-129,-5 1-128,-6 1-96,-3 0-96,1-5-769,1-5-1537,10-7-3588,6-12-6854</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23.295"/>
    </inkml:context>
    <inkml:brush xml:id="br0">
      <inkml:brushProperty name="width" value="0.025" units="cm"/>
      <inkml:brushProperty name="height" value="0.025" units="cm"/>
    </inkml:brush>
  </inkml:definitions>
  <inkml:trace contextRef="#ctx0" brushRef="#br0">1 0 16848,'0'0'8424,"79"12"-7463,-21-12-641,7 0-256,7 0-64,-7 0-672,-10 1-1282,-10 5-769,-21 3-736,-17 2-1794,-7 2-481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23.641"/>
    </inkml:context>
    <inkml:brush xml:id="br0">
      <inkml:brushProperty name="width" value="0.025" units="cm"/>
      <inkml:brushProperty name="height" value="0.025" units="cm"/>
    </inkml:brush>
  </inkml:definitions>
  <inkml:trace contextRef="#ctx0" brushRef="#br0">1 1 8648,'0'0'14638,"79"19"-13709,-20-19-641,6 0-224,4 0-160,-6 0-1633,-7 0-2403,-6-4-5574</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24.004"/>
    </inkml:context>
    <inkml:brush xml:id="br0">
      <inkml:brushProperty name="width" value="0.025" units="cm"/>
      <inkml:brushProperty name="height" value="0.025" units="cm"/>
    </inkml:brush>
  </inkml:definitions>
  <inkml:trace contextRef="#ctx0" brushRef="#br0">1 363 14574,'0'0'8712,"8"-8"-7100,99-87-273,-60 55-1630,-1-2 1,-2-1-1,70-91 0,-139 174 1058,0 0 0,-26 64-1,43-84-601,1 1 0,1 0 0,0 1 0,2 0 0,0 0 0,1 0 0,1 36 0,2-55-184,1 0 1,-1 0-1,1 0 0,-1 0 1,1-1-1,0 1 1,0 0-1,1 0 0,-1 0 1,0-1-1,1 1 1,0-1-1,-1 1 1,1-1-1,0 0 0,0 0 1,0 0-1,1 0 1,-1 0-1,0 0 0,1 0 1,0-1-1,-1 1 1,1-1-1,3 2 0,21 2-4036,1-8-5403,-16-5-3990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24.380"/>
    </inkml:context>
    <inkml:brush xml:id="br0">
      <inkml:brushProperty name="width" value="0.025" units="cm"/>
      <inkml:brushProperty name="height" value="0.025" units="cm"/>
    </inkml:brush>
  </inkml:definitions>
  <inkml:trace contextRef="#ctx0" brushRef="#br0">42 0 8584,'0'0'4388,"-8"3"-1430,-22 9-583,30-12-2315,0 0 0,0 0-1,0 0 1,0 0-1,-1 0 1,1 0-1,0 0 1,0 0 0,0 0-1,0 0 1,0 0-1,0 0 1,-1 0 0,1 0-1,0 1 1,0-1-1,0 0 1,0 0 0,0 0-1,0 0 1,0 0-1,-1 0 1,1 0 0,0 0-1,0 0 1,0 0-1,0 1 1,0-1 0,0 0-1,0 0 1,0 0-1,0 0 1,0 0 0,0 0-1,0 1 1,0-1-1,0 0 1,0 0-1,0 0 1,0 0 0,0 0-1,0 0 1,0 1-1,0-1 1,0 0 0,0 0-1,0 0 1,0 0-1,0 0 1,0 0 0,0 0-1,0 1 1,0-1-1,0 0 1,0 0 0,0 0-1,0 0 1,0 0-1,1 0 1,-1 0 0,0 1-1,12 2 1285,16 0-233,350-11 1532,-45-1-4384,-277 14-3976,-31 2-86</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24.706"/>
    </inkml:context>
    <inkml:brush xml:id="br0">
      <inkml:brushProperty name="width" value="0.025" units="cm"/>
      <inkml:brushProperty name="height" value="0.025" units="cm"/>
    </inkml:brush>
  </inkml:definitions>
  <inkml:trace contextRef="#ctx0" brushRef="#br0">324 87 11018,'0'0'3855,"-4"-11"-471,3 7-3155,-1 0 0,1 0-1,-1 0 1,0 0 0,0 0-1,-1 0 1,1 1 0,-1-1 0,0 1-1,0-1 1,0 1 0,0 0-1,-1 0 1,1 0 0,-1 1-1,1-1 1,-1 1 0,0 0 0,0 0-1,0 0 1,0 1 0,-1 0-1,1-1 1,-6 0 0,1 1-119,0 0 0,0 0 1,1 1-1,-1 1 1,0-1-1,0 1 0,1 0 1,-1 1-1,0 0 0,1 1 1,0 0-1,-1 0 1,1 0-1,0 1 0,1 1 1,-1-1-1,1 1 0,0 0 1,0 1-1,0 0 0,1 0 1,0 0-1,0 1 1,1 0-1,-1 0 0,1 0 1,1 1-1,0-1 0,0 1 1,0 0-1,1 1 1,0-1-1,1 0 0,0 1 1,0 0-1,1-1 0,0 1 1,0 0-1,2 15 1,-1-20-83,1 0 1,0 1-1,0-1 1,0 0-1,0 0 1,1 0-1,-1 0 1,1 0-1,0 0 1,1 0-1,-1-1 1,1 1-1,-1-1 1,1 1-1,0-1 1,0 0-1,1 0 1,-1-1 0,0 1-1,1-1 1,0 1-1,0-1 1,-1 0-1,1 0 1,0-1-1,1 1 1,-1-1-1,5 1 1,0 0-13,-1 0 0,0-1 0,1 0 0,-1-1 0,1 1 0,-1-2 0,1 1 0,-1-1 0,1 0 0,-1-1 0,0 0 0,0 0 0,0-1 0,8-4 0,-6 2 4,0-2-1,-1 1 0,1-1 1,-2-1-1,1 0 0,-1 0 1,0-1-1,-1 1 1,0-2-1,12-18 0,-16 23-7,0-1-1,0 0 0,-1 1 0,0-1 0,0 0 0,0 0 1,0 0-1,-1-1 0,0 1 0,0 0 0,-1 0 1,0-1-1,0 1 0,0 0 0,-1 0 0,0-1 0,0 1 1,-1 0-1,1 0 0,-1 0 0,-5-9 0,6 13-44,0 0 0,-1-1 0,1 1 0,-1 0 0,1 0 0,-1 0 0,0 0 0,0 0 0,1 1 0,-1-1 0,-1 0 0,1 1 0,0 0 0,0-1 0,-1 1 0,1 0 0,0 0 0,-1 0 0,1 1 0,-1-1 0,1 0 0,-1 1 0,0 0 0,1 0 0,-1 0 0,1 0 0,-1 0 0,0 0 0,1 0 0,-1 1 0,1 0 0,-4 0 0,3 1-207,0-1 1,0 0 0,0 1-1,0 0 1,0 0 0,1 0-1,-1 0 1,1 0-1,-1 0 1,1 1 0,0-1-1,0 1 1,0 0 0,0-1-1,1 1 1,-1 0 0,1 0-1,-1 0 1,1 0 0,0 1-1,0-1 1,0 0 0,1 0-1,-1 7 1,1-9 97,0 2-311,-1-1-1,1 1 1,0-1-1,0 1 0,0-1 1,1 1-1,-1-1 1,1 1-1,-1-1 0,1 0 1,0 1-1,0-1 1,0 0-1,0 1 1,2 1-1,15 12-4708</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25.080"/>
    </inkml:context>
    <inkml:brush xml:id="br0">
      <inkml:brushProperty name="width" value="0.025" units="cm"/>
      <inkml:brushProperty name="height" value="0.025" units="cm"/>
    </inkml:brush>
  </inkml:definitions>
  <inkml:trace contextRef="#ctx0" brushRef="#br0">51 1 17649,'0'0'5669,"-16"59"-3619,7-29-545,-2 4-672,2-1-256,4 2-321,5-1-224,0-6-32,5-5-641,10-6-832,-1-13-1506,2-4-1473,6-12-3876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25.422"/>
    </inkml:context>
    <inkml:brush xml:id="br0">
      <inkml:brushProperty name="width" value="0.025" units="cm"/>
      <inkml:brushProperty name="height" value="0.025" units="cm"/>
    </inkml:brush>
  </inkml:definitions>
  <inkml:trace contextRef="#ctx0" brushRef="#br0">0 232 11018,'0'0'15145,"12"-3"-13378,5-2-1553,0-1-1,0-1 1,-1 0 0,0-1-1,0-1 1,-1 0-1,0-2 1,0 1-1,21-23 1,-6 4-51,50-65-1,-92 113-97,1 1-1,-17 38 1,13-25 8,4-8 47,0 0-1,-10 40 0,18-56-264,1 1 0,1-1 0,-1 1 0,1 0 0,1-1 0,0 1-1,0 0 1,1-1 0,0 1 0,4 16 0,6-11-3112,0-8-2759</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32.584"/>
    </inkml:context>
    <inkml:brush xml:id="br0">
      <inkml:brushProperty name="width" value="0.025" units="cm"/>
      <inkml:brushProperty name="height" value="0.025" units="cm"/>
    </inkml:brush>
  </inkml:definitions>
  <inkml:trace contextRef="#ctx0" brushRef="#br0">45 1 4708,'-11'0'3325,"-18"0"6392,25 1-5995,16 2-2549,49 3-503,-1-3-1,91-6 1,-29-1-2828,-95 6 1162,-14 1-910,-12 0-3910,-17 2 2288</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32.941"/>
    </inkml:context>
    <inkml:brush xml:id="br0">
      <inkml:brushProperty name="width" value="0.025" units="cm"/>
      <inkml:brushProperty name="height" value="0.025" units="cm"/>
    </inkml:brush>
  </inkml:definitions>
  <inkml:trace contextRef="#ctx0" brushRef="#br0">0 0 7783,'0'0'13485,"87"22"-12300,-28-22-640,-5 0-417,4 0-96,-2 0-481,-13-1-1761,-9-3-3491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38.802"/>
    </inkml:context>
    <inkml:brush xml:id="br0">
      <inkml:brushProperty name="width" value="0.025" units="cm"/>
      <inkml:brushProperty name="height" value="0.025" units="cm"/>
    </inkml:brush>
  </inkml:definitions>
  <inkml:trace contextRef="#ctx0" brushRef="#br0">141 73 5990,'5'-11'3000,"-2"5"-1632,0 0 0,-1 1-1,0-1 1,0 0 0,-1 0 0,1 0 0,-1 0-1,0-8 1,-27 16 527,20 2-1852,1 0 0,0 0 0,0 1-1,0 0 1,1 0 0,-1 0 0,1 0 0,-6 11-1,-26 51 235,27-51-193,2 0-1,0 1 1,0 0-1,2 0 1,0 0-1,1 1 1,1-1-1,1 1 0,0 0 1,1 22-1,2-36-70,-1-1-1,1 0 1,0 0-1,0 0 1,1 0-1,-1 0 1,1 0-1,-1 0 1,1-1-1,0 1 1,0-1-1,0 1 1,0-1-1,1 1 1,-1-1-1,1 0 1,-1 0 0,1 0-1,0-1 1,-1 1-1,1-1 1,0 1-1,0-1 1,0 0-1,0 0 1,1 0-1,-1 0 1,0-1-1,0 0 1,0 1-1,1-1 1,-1 0-1,5-1 1,2 1 34,0 0 0,0-1 0,1-1 0,-1 0 0,0 0 1,0-1-1,0 0 0,-1 0 0,15-8 0,-20 9-162,0-1 0,0 1 0,0-1-1,0 0 1,0-1 0,0 1 0,-1 0-1,0-1 1,1 0 0,-1 0 0,-1 0-1,1 0 1,2-5 0,-3 4-882,-1 1 0,0-1 0,0 0 0,0 1 0,0-1 0,-1 0 0,1 0 0,-2-7 0,0-3-5056</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35.126"/>
    </inkml:context>
    <inkml:brush xml:id="br0">
      <inkml:brushProperty name="width" value="0.025" units="cm"/>
      <inkml:brushProperty name="height" value="0.025" units="cm"/>
    </inkml:brush>
  </inkml:definitions>
  <inkml:trace contextRef="#ctx0" brushRef="#br0">32 1 12780,'-7'16'10679,"-7"30"-8082,11-38-2539,1 1 0,0 0 1,1-1-1,0 1 0,0 0 0,0 0 1,1 0-1,1 0 0,2 16 1,-2-24-38,-1 0 1,1-1-1,0 1 1,-1 0-1,1 0 1,0-1-1,0 1 1,-1-1-1,1 1 1,0-1-1,0 1 1,0-1-1,0 1 1,0-1-1,0 0 1,0 1-1,0-1 1,0 0-1,0 0 1,0 0-1,0 0 1,0 0-1,0 0 1,0 0-1,0 0 1,0 0-1,-1 0 1,1-1-1,0 1 1,0 0-1,0-1 1,1 0 0,31-14 341,77-80-145,-110 95-215,0 0 0,0-1 0,0 1 0,0 0 0,1-1 0,-1 1 0,0 0 0,0-1 0,0 1 0,1 0 0,-1-1 0,0 1 0,1 0 0,-1 0 0,0-1 0,1 1 0,-1 0 0,0 0 0,1 0 0,-1 0 0,0-1 0,1 1 0,-1 0 0,0 0 0,1 0 0,-1 0 0,1 0 0,-1 0 0,0 0 0,1 0 0,-1 0 0,1 0 0,-1 0 0,0 0 0,1 0 0,-1 0 0,0 1 0,1-1 0,-1 0 0,0 0 0,1 0 0,-1 1 0,0-1 0,1 0 0,-1 0 0,0 1 0,1-1 0,-1 0 0,0 1 0,5 26 338,0 11 43,-5-37-375,0 1 1,1-1-1,-1 0 1,1 0 0,-1 1-1,1-1 1,-1 0-1,1 0 1,0 0-1,0 0 1,-1 0 0,1 0-1,0 0 1,0 0-1,0 0 1,0 0-1,0 0 1,0-1 0,0 1-1,1 0 1,-1-1-1,2 1 1,6 1-21,0-1-1,0-1 1,0 0 0,0 0 0,0-1 0,0 0-1,0-1 1,-1 1 0,1-2 0,0 1-1,-1-1 1,1-1 0,-1 1 0,0-2 0,-1 1-1,1-1 1,-1 0 0,1 0 0,10-12 0,-40 86-3064,25-76-6278,-2-8 3262</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35.475"/>
    </inkml:context>
    <inkml:brush xml:id="br0">
      <inkml:brushProperty name="width" value="0.025" units="cm"/>
      <inkml:brushProperty name="height" value="0.025" units="cm"/>
    </inkml:brush>
  </inkml:definitions>
  <inkml:trace contextRef="#ctx0" brushRef="#br0">0 0 14606,'0'0'6918,"61"5"-12107,-43 2-5829</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36.057"/>
    </inkml:context>
    <inkml:brush xml:id="br0">
      <inkml:brushProperty name="width" value="0.025" units="cm"/>
      <inkml:brushProperty name="height" value="0.025" units="cm"/>
    </inkml:brush>
  </inkml:definitions>
  <inkml:trace contextRef="#ctx0" brushRef="#br0">157 47 13645,'0'0'9257,"-6"-7"-7800,3 4-1371,0-1 74,-1 0-1,1 0 0,-1 0 0,0 0 0,0 1 1,-1 0-1,-6-4 0,10 6-147,-1 0 0,0 1 1,0-1-1,1 1 0,-1 0 0,0-1 1,0 1-1,0 0 0,0 0 0,1 0 0,-1 0 1,0 0-1,0 1 0,0-1 0,1 1 1,-1-1-1,0 1 0,0-1 0,1 1 0,-1 0 1,1 0-1,-1 0 0,0 0 0,1 0 1,0 0-1,-1 0 0,1 1 0,0-1 0,-1 0 1,1 1-1,-1 1 0,-3 4-12,0-1 0,1 1 0,0 0 1,0 0-1,0 0 0,1 0 0,0 1 0,1 0 0,0-1 1,0 1-1,-1 13 0,2-16 6,1 0 0,0 0 0,0-1 0,0 1 0,1 0 0,0 0 0,0 0 0,0-1 0,0 1 0,1 0 0,0-1 0,0 1 0,0-1 1,0 0-1,1 1 0,0-1 0,0 0 0,0-1 0,6 7 0,-5-6 14,11 8-113,-1 0 1,-1 1-1,0 1 1,-1 0-1,17 25 0,-27-36 82,0 1-1,0-1 1,-1 1 0,1-1-1,-1 1 1,0 0-1,0 0 1,0 0 0,-1-1-1,1 1 1,-1 0-1,0 0 1,0 0-1,0 0 1,0 0 0,-1 0-1,0 0 1,0-1-1,0 1 1,0 0 0,0 0-1,-1-1 1,0 1-1,0-1 1,0 0 0,0 1-1,0-1 1,0 0-1,-1 0 1,0 0-1,0-1 1,1 1 0,-6 3-1,1-1 134,1 0 0,-1 0-1,-1 0 1,1-1 0,-1 0-1,0 0 1,-13 4-1,20-8-84,-1 1-1,1-1 1,-1 1 0,0-1-1,1 0 1,-1 0-1,1 1 1,-1-1-1,0 0 1,1 0-1,-1-1 1,0 1-1,1 0 1,-1-1-1,0 1 1,1 0-1,-1-1 1,1 0-1,-1 1 1,1-1-1,-1 0 1,1 0-1,0 0 1,-1 0 0,1 0-1,0 0 1,0 0-1,0 0 1,0-1-1,0 1 1,0 0-1,0-1 1,0 1-1,0-1 1,1 1-1,-1-1 1,0 1-1,1-1 1,-1 1-1,1-1 1,0 0-1,0 1 1,-1-1-1,1 0 1,1-1-1,-2-4-42,1 1 0,0-1 0,0 0 0,0 1 0,1-1 0,0 1 0,1-1 0,0 1 1,-1-1-1,2 1 0,-1 0 0,1 0 0,0 0 0,0 0 0,1 1 0,0-1 0,0 1 0,5-6 0,9-6-175,0 2 1,1 0-1,38-24 1,-43 31-26,1-1 1,-1 0-1,-1-1 1,0-1-1,0 0 1,-1-1-1,0 0 1,15-23-1,-26 34 203,1-1-1,-1 0 1,0 0 0,0 0-1,0 0 1,0 0-1,-1 0 1,1 0-1,-1 0 1,1 0 0,-1 0-1,0 0 1,1 0-1,-1-1 1,0 1 0,-1 0-1,1 0 1,0 0-1,0 0 1,-1 0-1,0 0 1,1 0 0,-1 0-1,0 0 1,0 0-1,0 0 1,0 0-1,0 0 1,0 0 0,-1 1-1,1-1 1,-1 0-1,1 1 1,-1 0 0,1-1-1,-4-1 1,2 1 27,0 1 0,1 0 0,-1 0 0,0 0 0,0 1 1,1-1-1,-1 1 0,0-1 0,0 1 0,0 0 0,0 0 1,0 0-1,1 1 0,-1-1 0,0 1 0,0-1 0,0 1 1,1 0-1,-1 0 0,0 0 0,1 0 0,-1 1 0,1-1 0,-1 1 1,1-1-1,0 1 0,-3 3 0,-23 32 555,28-36-569,-1 0-1,0 0 1,1 0-1,-1 0 1,1 0-1,-1 0 1,1 0-1,0 0 1,-1 0-1,1 0 1,0 0-1,0 0 1,0 0 0,-1 0-1,1 1 1,1-1-1,-1 0 1,0 0-1,0 0 1,0 0-1,0 0 1,1 0-1,-1 0 1,1 0-1,-1 0 1,1 0-1,-1 0 1,1 0-1,-1 0 1,1 0-1,0 0 1,-1 0-1,1 0 1,0-1-1,0 1 1,0 0-1,0 0 1,1 0-1,20 7-31,-1-2 0,1 0 0,0-2 0,0 0 0,0-1 0,1-2 0,27 0 1340,-51-40 161,-3 15-1460,3 16-100,-1 1 0,1-1 0,0 0 0,1 1 0,0-1 0,0 1 0,1-1 0,1-10 0,-1 18-80,-1 0 0,1-1 0,-1 1 1,1-1-1,-1 1 0,1 0 0,-1 0 1,1-1-1,-1 1 0,1 0 0,0 0 0,-1 0 1,1-1-1,0 1 0,-1 0 0,1 0 0,-1 0 1,1 0-1,0 0 0,-1 0 0,1 1 1,0-1-1,-1 0 0,1 0 0,-1 0 0,1 0 1,1 1-1,8 4-10178</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36.885"/>
    </inkml:context>
    <inkml:brush xml:id="br0">
      <inkml:brushProperty name="width" value="0.025" units="cm"/>
      <inkml:brushProperty name="height" value="0.025" units="cm"/>
    </inkml:brush>
  </inkml:definitions>
  <inkml:trace contextRef="#ctx0" brushRef="#br0">27 27 3876,'3'-19'5792,"-2"19"-5577,-1 0 0,0-1 0,0 1 0,0-1 1,0 1-1,0 0 0,1-1 0,-1 1 0,0-1 0,0 1 0,1 0 1,-1-1-1,0 1 0,1 0 0,-1-1 0,0 1 0,1 0 0,-1 0 1,0-1-1,1 1 0,-1 0 0,0 0 0,1 0 0,-1 0 1,1-1-1,-1 1 0,1 0 0,-1 0 0,0 0 0,1 0 0,-1 0 1,1 0-1,-1 0 0,1 0 0,-1 0 0,1 0 0,-1 0 0,0 0 1,1 1-1,-1-1 0,1 0 0,0 0 0,0 5 263,0 0 0,0-1 0,0 1 0,-1 0 0,1 0 0,-1 0 0,0-1 0,0 1 0,-2 8 0,1-7 6,-1 6 46,0 1 1,-1 0-1,-1-1 1,-8 22-1,7-23-184,1 0-1,0 0 1,1 0-1,0 1 1,1-1 0,-2 17-1,4-28-329,1 1 0,-1-1-1,0 0 1,1 1 0,-1-1-1,0 0 1,1 1-1,-1-1 1,0 0 0,1 1-1,-1-1 1,1 0 0,-1 1-1,1-1 1,-1 0 0,1 0-1,-1 0 1,1 0 0,-1 1-1,1-1 1,-1 0-1,1 0 1,-1 0 0,1 0-1,-1 0 1,1 0 0,-1 0-1,1 0 1,-1 0 0,1-1-1,-1 1 1,1 0 0,-1 0-1,1 0 1,-1-1-1,0 1 1,1 0 0,0-1-1,21-8 149,-10 0-243,0-1 0,-1-1 0,0 1 0,-1-2 0,16-22 0,-14 18-162,1 0 1,19-18 0,-35 70-209,-6-15 463,6-17 0,1 0-1,0 1 1,0-1-1,0 1 1,0 0-1,1 0 1,-1 0-1,1 0 1,0 0-1,1 0 1,-1 0-1,1 0 1,1 8-1,14-8-1845,14-9-5433,-11-9 299</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37.310"/>
    </inkml:context>
    <inkml:brush xml:id="br0">
      <inkml:brushProperty name="width" value="0.025" units="cm"/>
      <inkml:brushProperty name="height" value="0.025" units="cm"/>
    </inkml:brush>
  </inkml:definitions>
  <inkml:trace contextRef="#ctx0" brushRef="#br0">34 72 12139,'0'0'9807,"9"1"-8216,-4 0-1388,1-1 0,-1 0 0,1 0 0,-1 0 0,0-1-1,1 0 1,10-2 0,-14 2-180,0 0 0,1 0-1,-1 0 1,0 0-1,1 0 1,-1 0 0,0-1-1,0 1 1,0-1-1,0 0 1,-1 1 0,1-1-1,0 0 1,-1 0 0,1 0-1,-1 0 1,0 0-1,1-1 1,-1 1 0,0 0-1,0 0 1,-1-1-1,1 1 1,0-4 0,-1 5-19,0 0 1,0 0-1,0 0 1,0 1-1,0-1 1,0 0-1,-1 0 1,1 0-1,0 0 1,-1 0-1,1 1 1,0-1-1,-1 0 1,1 0-1,-1 1 1,1-1-1,-1 0 1,0 0-1,1 1 1,-1-1-1,0 1 1,1-1-1,-1 1 1,0-1-1,0 1 1,1-1-1,-1 1 1,0 0-1,0-1 1,0 1-1,0 0 1,1 0-1,-1-1 1,0 1-1,0 0 1,0 0-1,0 0 1,0 0-1,0 0 1,0 1-1,1-1 1,-1 0-1,0 0 1,0 0-1,-1 1 1,-3 0 29,1-1 0,-1 1 0,0 0 0,1 0 1,-1 1-1,1 0 0,-9 4 0,6-1 40,0 0 0,1 1 0,0 0 0,0 0 0,-8 13 0,12-17-34,0 1 0,0 0 0,0-1-1,1 1 1,-1 0 0,1 0 0,0 0 0,0 0 0,0 0 0,0 0-1,0 0 1,1 1 0,-1-1 0,1 0 0,0 0 0,0 1 0,0-1-1,2 6 1,-1-8-32,-1 1 0,1-1 0,0 0 0,0 1 0,1-1 0,-1 0 0,0 0 0,0 0 0,1 0 0,-1 0 0,0-1 0,1 1 0,-1 0 0,1 0 0,-1-1 0,1 1 0,-1-1 0,1 0 0,-1 1 0,1-1 0,0 0 0,1 0 0,43 1 65,-35-1-79,12 0-400,0-1 0,33-5 0,-50 5 426,0 0 0,0 0-1,0-1 1,-1 0 0,1 0 0,-1-1-1,0 1 1,1-1 0,-1 0 0,0 0-1,-1-1 1,1 0 0,0 0 0,-1 0-1,5-6 1,11-10-559,18-3-9081,-24 17 3657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37.891"/>
    </inkml:context>
    <inkml:brush xml:id="br0">
      <inkml:brushProperty name="width" value="0.025" units="cm"/>
      <inkml:brushProperty name="height" value="0.025" units="cm"/>
    </inkml:brush>
  </inkml:definitions>
  <inkml:trace contextRef="#ctx0" brushRef="#br0">201 270 3876,'0'0'16725,"-11"-7"-14563,-1 0-1664,0 0 1,0 1-1,-1 1 1,0 0-1,-21-5 1,30 9-368,-1 0-1,1 0 1,-1 1 0,1-1-1,-1 1 1,0 0 0,1 1 0,-1-1-1,1 1 1,-1 0 0,-4 1 0,7-1-95,0 0 0,0 0 0,0 0 0,0 1 0,0-1 0,0 1 0,0-1 0,1 1 0,-1 0 0,0-1 0,1 1 0,-1 0 0,1 0 0,0 0 0,0 0 0,0 0 0,0 1 0,0-1 0,0 0 0,0 0 0,1 1 0,-1-1 0,1 3 0,-1-3-26,1 0-1,0 0 1,0 0 0,-1 0 0,1 0 0,1 0 0,-1 0 0,0 0 0,0 0-1,1 0 1,-1 0 0,1 0 0,0 0 0,-1 0 0,1 0 0,0 0 0,0-1 0,0 1-1,1 0 1,-1-1 0,0 1 0,3 2 0,-1-2-7,0 0 0,0 0 0,0 0 0,0-1 0,1 1 1,-1-1-1,1 0 0,-1 0 0,1 0 0,-1 0 0,8 0 0,-4-1-111,1 1 0,-1-1 0,0-1-1,0 1 1,0-2 0,0 1 0,0 0-1,0-1 1,0-1 0,0 1 0,0-1-1,11-7 1,-14 7 76,0 0 0,0-1-1,0 0 1,0 0-1,0 0 1,-1-1 0,0 1-1,0-1 1,0 0 0,-1 0-1,1 0 1,-1 0 0,0 0-1,-1 0 1,2-6-1,-3 11 39,0-1 0,0 1 0,-1 0 0,1 0 0,0-1 0,0 1-1,0 0 1,-1 0 0,1-1 0,0 1 0,0 0 0,-1 0 0,1 0-1,0-1 1,-1 1 0,1 0 0,0 0 0,-1 0 0,1 0 0,0 0 0,-1 0-1,1 0 1,0-1 0,-1 1 0,1 0 0,0 0 0,-1 0 0,1 0-1,0 1 1,-1-1 0,1 0 0,0 0 0,-1 0 0,1 0 0,0 0-1,0 0 1,-1 0 0,1 1 0,0-1 0,-1 0 0,1 0 0,-1 1-1,-15 7 379,11-2-219,0-1 1,0 1 0,1-1-1,0 1 1,0 1 0,0-1-1,1 0 1,0 1-1,0 0 1,1 0 0,-3 11-1,5-16-137,-1 0 0,1 0-1,-1 0 1,1 0-1,0 0 1,0 0 0,0 0-1,0 0 1,0 0 0,1 0-1,-1 0 1,1 0-1,-1 0 1,1 0 0,0 0-1,-1 0 1,1 0 0,0 0-1,0 0 1,1-1-1,-1 1 1,0 0 0,1-1-1,-1 1 1,1-1 0,-1 1-1,1-1 1,-1 0-1,1 0 1,0 0 0,0 0-1,0 0 1,0 0 0,0 0-1,0 0 1,0-1-1,0 1 1,0-1 0,0 0-1,0 1 1,0-1-1,0 0 1,4-1 0,1 1-39,0 0 0,-1-1 0,1 0 0,0 0 0,0-1 0,0 0 0,-1 0 0,1-1 0,-1 0 0,1 0 0,-1 0 0,0-1 0,0 0-1,-1 0 1,1 0 0,-1-1 0,0 0 0,0 0 0,-1 0 0,6-8 0,9-14-76,-1 0-1,-1-2 0,13-32 1,-12 25 60,56-98-42,-73 133 5,-17 13-251,7-6 373,0 1 1,1 0 0,0 0 0,1 1-1,-1 0 1,1 0 0,1 1 0,0 0-1,0 0 1,1 1 0,0-1-1,0 1 1,-4 16 0,7-20-36,1-1 1,0 1-1,0 0 0,1 0 1,-1 0-1,1 0 0,1 0 0,-1-1 1,1 1-1,0 0 0,0 0 1,1-1-1,-1 1 0,1 0 1,0-1-1,1 0 0,0 1 1,0-1-1,0 0 0,0 0 1,1-1-1,-1 1 0,1-1 1,1 0-1,-1 0 0,6 5 1,-3-4-530,0 0 1,0-1 0,0 1 0,15 6-1,18-3-6672,-3-7-4076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38.646"/>
    </inkml:context>
    <inkml:brush xml:id="br0">
      <inkml:brushProperty name="width" value="0.025" units="cm"/>
      <inkml:brushProperty name="height" value="0.025" units="cm"/>
    </inkml:brush>
  </inkml:definitions>
  <inkml:trace contextRef="#ctx0" brushRef="#br0">1 302 7335,'0'0'17254,"9"5"-15253,-7-4-1901,1 1-4,0-1 1,0 1-1,0-1 0,0 1 0,0-1 0,0 0 0,0 0 0,0 0 1,1-1-1,-1 1 0,0-1 0,0 0 0,1 0 0,-1 0 1,0 0-1,1-1 0,-1 1 0,0-1 0,0 0 0,0 0 1,0 0-1,1 0 0,-1 0 0,4-3 0,185-116 558,-173 106-618,0 0 0,-1-2-1,-1 0 1,0-1 0,-1-1-1,-1 0 1,18-30 0,-32 46-49,0 1 1,0 0 0,0-1 0,0 1 0,-1 0-1,1-1 1,0 1 0,-1-1 0,1 0-1,-1 1 1,0-1 0,0 1 0,1-1-1,-1 0 1,0 1 0,-1-3 0,1 4 3,-1 0 1,0 0 0,0 0-1,0 0 1,0 1 0,0-1 0,0 0-1,1 1 1,-1-1 0,0 1-1,0-1 1,0 1 0,1-1 0,-1 1-1,0-1 1,1 1 0,-1 0-1,0-1 1,1 1 0,-1 0 0,1 0-1,-1-1 1,1 1 0,0 0-1,-1 0 1,1 0 0,0-1 0,-1 2-1,-14 21 27,1 0 0,1 1 0,1 0 0,2 1 0,0 0 0,1 0 0,2 1 0,0 0 0,2 1 0,-4 53 0,10-75-43,-1-1 0,1 1 0,0-1 0,0 1 0,0-1 0,0 1 0,1-1 0,0 0 0,0 0 0,0 0 0,0 0 0,0 0 0,1 0 0,5 5 0,21 18-2887,3-5-5343,-21-15 168</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38.976"/>
    </inkml:context>
    <inkml:brush xml:id="br0">
      <inkml:brushProperty name="width" value="0.025" units="cm"/>
      <inkml:brushProperty name="height" value="0.025" units="cm"/>
    </inkml:brush>
  </inkml:definitions>
  <inkml:trace contextRef="#ctx0" brushRef="#br0">0 79 12139,'0'0'8045,"8"2"-5728,19 3-1258,1-1 1,0-1-1,-1-1 0,36-3 0,123-15-189,-93 6-544,-43 6-621,155-19 1056,-166 16-2996,55-18 0,-99 17-10390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39.334"/>
    </inkml:context>
    <inkml:brush xml:id="br0">
      <inkml:brushProperty name="width" value="0.025" units="cm"/>
      <inkml:brushProperty name="height" value="0.025" units="cm"/>
    </inkml:brush>
  </inkml:definitions>
  <inkml:trace contextRef="#ctx0" brushRef="#br0">98 1 13901,'0'0'4132,"-3"11"-1094,-19 74 837,7-36-2947,3 1 0,2 0 0,2 1 0,-1 54-1,8-73-921,0-18-124,0 0 1,2 0-1,1 15 1,-1-25-5739,-2-9 3294,-3-10-813,-10-13-4280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39.675"/>
    </inkml:context>
    <inkml:brush xml:id="br0">
      <inkml:brushProperty name="width" value="0.025" units="cm"/>
      <inkml:brushProperty name="height" value="0.025" units="cm"/>
    </inkml:brush>
  </inkml:definitions>
  <inkml:trace contextRef="#ctx0" brushRef="#br0">0 216 12844,'1'-12'3294,"-1"5"-2793,1-1 0,-1 1 0,2-1 1,-1 1-1,1-1 0,0 1 0,1 0 0,-1 0 1,1 0-1,1 0 0,0 1 0,-1-1 0,2 1 0,-1 0 1,1 0-1,9-9 0,-3 7-95,1-1 1,-1 2-1,2 0 1,-1 0-1,1 1 1,0 0-1,0 1 1,1 1-1,-1 0 1,23-3-1,-5 3-182,1 2-1,-1 0 1,53 5-1,-75-2-223,0 0 1,0 0-1,-1 1 0,1 0 1,-1 1-1,1 0 0,-1 0 0,0 1 1,0-1-1,-1 2 0,13 8 1,-17-10 10,0 0 0,0 0-1,0 0 1,0 0 0,0 1 0,-1 0 0,1-1 0,-1 1 0,0 0 0,0 0 0,-1 0 0,1 0 0,-1 1 0,0-1 0,0 0 0,0 1 0,0-1 0,-1 0 0,0 1 0,0-1 0,0 1 0,-1-1 0,1 0-1,-1 1 1,-2 4 0,0 0 87,0 0 0,-1 0 1,0-1-1,-1 0 0,0 0 0,0 0 0,0 0 0,-1-1 0,-1 0 0,1 0 0,-15 11 0,-10 6 258,-51 31 0,63-43-285,5-4-34,9-6-29,0 1 0,0-1 0,1 1 0,-1 0-1,1 1 1,0-1 0,-1 1 0,1 0-1,1 0 1,-1 0 0,1 0 0,-4 7-1,7-11-6,-1 1-1,1 0 1,0 0-1,1 0 0,-1 0 1,0-1-1,0 1 1,0 0-1,0 0 0,1 0 1,-1 0-1,0-1 1,1 1-1,-1 0 0,1 0 1,-1-1-1,1 1 1,-1 0-1,1-1 0,-1 1 1,1-1-1,0 1 1,-1-1-1,1 1 0,0-1 1,0 1-1,-1-1 1,1 1-1,1-1 1,31 12 48,-25-9-41,67 19-35,38 14-130,-43-2-2702,-67-33 2144,-1 0 0,0 1 0,0-1 1,1 0-1,-1 0 0,1 0 0,-1-1 0,1 1 1,4 0-1,7-1-5942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39.145"/>
    </inkml:context>
    <inkml:brush xml:id="br0">
      <inkml:brushProperty name="width" value="0.025" units="cm"/>
      <inkml:brushProperty name="height" value="0.025" units="cm"/>
    </inkml:brush>
  </inkml:definitions>
  <inkml:trace contextRef="#ctx0" brushRef="#br0">0 179 10634,'0'0'5451,"15"-6"-3514,133-61 1269,83-35-1917,-213 98-2671,-25 12-2522,-29 13-2901,-1-4 1664</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40.698"/>
    </inkml:context>
    <inkml:brush xml:id="br0">
      <inkml:brushProperty name="width" value="0.025" units="cm"/>
      <inkml:brushProperty name="height" value="0.025" units="cm"/>
    </inkml:brush>
  </inkml:definitions>
  <inkml:trace contextRef="#ctx0" brushRef="#br0">1362 210 9801,'-7'-13'652,"0"1"-362,0 0 1,-1 0 0,0 0 0,-1 1 0,0 0 0,-1 1 0,0 0 0,-1 1 0,-22-16 0,8 13 249,0 0 1,0 2-1,-1 1 0,0 1 1,-1 2-1,0 0 1,0 2-1,0 0 0,-1 2 1,-42 3-1,37 0-432,1 3-1,0 0 1,0 2 0,0 2 0,1 1-1,0 1 1,0 2 0,-45 24-1,38-12 22,1 2 0,1 1 0,1 2 0,1 1-1,2 2 1,2 1 0,0 2 0,3 1 0,1 0 0,1 3 0,-34 73-1,27-42-6,4 1-1,3 1 1,3 1 0,3 1-1,4 1 1,-8 93-1,19-121-39,1 0-1,3 0 1,2 1 0,2-1-1,2 0 1,21 79-1,-21-104-24,2-1 0,0 1-1,1-1 1,2-1 0,0 0 0,1-1-1,1 0 1,0 0 0,2-2 0,0 0-1,1 0 1,0-1 0,2-1-1,0-1 1,38 23 0,-33-25-37,1 0 1,0-2-1,1 0 0,0-2 1,1-1-1,0-1 1,0-1-1,0-1 0,0-2 1,1 0-1,-1-2 1,1-1-1,-1-1 0,42-8 1,-29 0 225,0-1 0,-1-2 0,0-2 0,-1-1 0,-1-2 0,-1-1 0,0-2 0,60-48 0,-38 20-20,-2-2 0,-2-3 1,-2-2-1,-3-3 0,-3-1 1,-2-2-1,51-99 0,-62 98-334,-4-2-1,-1-1 0,-4-1 1,-3-1-1,-3-1 0,-3-1 1,-2 0-1,1-73 0,-12 122 16,-1-1 0,-2 1 0,0 0 0,0-1-1,-2 1 1,-1 0 0,-10-28 0,9 36-13,0 0 0,0 1 1,-1-1-1,-1 1 0,0 1 1,-1 0-1,0 0 0,0 0 1,-1 1-1,0 1 0,-1 0 1,-16-10-1,12 9-127,-2 2 0,1 0 0,-1 0 0,0 2-1,0 0 1,-1 1 0,0 1 0,0 0 0,0 2 0,0 0 0,-1 1 0,1 0 0,0 2-1,-1 0 1,1 1 0,0 1 0,0 1 0,0 0 0,1 2 0,-33 13 0,-19 19-3141,5 1-2883</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0.422"/>
    </inkml:context>
    <inkml:brush xml:id="br0">
      <inkml:brushProperty name="width" value="0.025" units="cm"/>
      <inkml:brushProperty name="height" value="0.025" units="cm"/>
    </inkml:brush>
  </inkml:definitions>
  <inkml:trace contextRef="#ctx0" brushRef="#br0">53 1 8520,'0'0'2354,"-6"8"-1153,1-2-1045,0 1 0,0-1 0,1 1-1,0 0 1,0 1 0,1-1-1,0 1 1,0 0 0,1 0-1,0 0 1,-2 14 0,2 2 134,1-1-1,1 1 1,1-1 0,2 0-1,8 41 1,-7-51-223,0-1 1,1 0-1,0 1 0,1-2 1,1 1-1,-1-1 1,2 0-1,0 0 0,0-1 1,1 0-1,19 17 0,1-4 6,2-1-1,1-1 0,64 31 0,113 37 123,-141-62-11,47 15 70,2-5 1,2-5 0,1-6-1,1-5 1,1-5 0,209 1 0,-236-16-222,829-5 2549,-178-60-1684,77-1-429,-676 63-350,0 5 0,149 25-1,-238-18-38,0 2-1,0 2 1,-2 3 0,0 3-1,-1 2 1,-1 2-1,99 61 1,-69-24 370,-52-36-369,1-2 0,0-1 0,49 22 0,-76-41-414,1 0 0,0-1 0,0 0 0,0 0-1,0 0 1,0-1 0,0 0 0,0-1 0,14 0 0,-20 0 156,-1 0-1,1 0 1,-1 0 0,1 0-1,-1 0 1,1 0 0,-1 0-1,1-1 1,-1 1 0,1 0-1,-1 0 1,1-1 0,-1 1 0,0 0-1,1-1 1,-1 1 0,1 0-1,-1-1 1,0 1 0,1 0-1,-1-1 1,0 1 0,0-1-1,1 1 1,-1-1 0,0 1 0,0-1-1,1 1 1,-1-1 0,0 1-1,0-1 1,0 1 0,0-1-1,0 1 1,0-1 0,0 1-1,0-1 1,0 1 0,0-1 0,0 1-1,-1-1 1,1-2-902,0-12-5796</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0.848"/>
    </inkml:context>
    <inkml:brush xml:id="br0">
      <inkml:brushProperty name="width" value="0.025" units="cm"/>
      <inkml:brushProperty name="height" value="0.025" units="cm"/>
    </inkml:brush>
  </inkml:definitions>
  <inkml:trace contextRef="#ctx0" brushRef="#br0">1 692 9769,'0'0'7880,"6"-11"-6951,1 0-866,0 1 0,1 0 0,1 0 0,0 1 0,0 0 0,0 1 0,1 0 0,1 0 0,-1 1 0,16-8 1,104-43-103,224-69 0,-289 105 47,8-1 150,1 3 1,1 3-1,0 3 0,1 4 0,0 3 0,1 3 1,0 3-1,-1 4 0,1 4 0,97 20 0,-17 13 1081,262 105-1,-358-122-964,2-4 0,0-2 0,1-3 0,0-3 0,1-2 0,102 0 0,-43-13 76,0-5 0,185-37 1,113-39-509,681-229 1,-1045 292-1754,89-44-1,-67 16-3554</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1.978"/>
    </inkml:context>
    <inkml:brush xml:id="br0">
      <inkml:brushProperty name="width" value="0.025" units="cm"/>
      <inkml:brushProperty name="height" value="0.025" units="cm"/>
    </inkml:brush>
  </inkml:definitions>
  <inkml:trace contextRef="#ctx0" brushRef="#br0">319 110 14990,'1'-9'2707,"-1"7"-2572,0-4 343,1 0 0,-1 0-1,0 0 1,-1 0-1,1 0 1,-3-8-1,2 11-351,0 1 0,0-1 0,0 1 0,0 0 0,-1-1 0,1 1 1,-1 0-1,1 0 0,-1 0 0,0 0 0,0 0 0,0 0 0,0 1 0,0-1 0,0 1 0,0-1 0,-1 1 0,1 0 0,-1 0 0,1 0 0,-4-1 0,-2 0-44,0 0 0,0 1 0,0 0-1,0 0 1,-1 1 0,1 0 0,0 0 0,0 1 0,0 0-1,0 1 1,0 0 0,0 0 0,0 0 0,0 1 0,1 0-1,-1 1 1,-7 5 0,4-3-76,0 2 1,1-1-1,0 1 0,0 1 1,1 0-1,0 0 0,0 1 1,1 0-1,1 0 0,-9 16 1,14-23-7,0-1 0,1 1 0,0 0 0,-1 0 0,1 0 1,0 0-1,1 0 0,-1 0 0,0 0 0,1 0 0,0 1 0,-1-1 0,1 0 1,1 5-1,0-6 0,-1-1 0,1 1 1,0-1-1,0 0 0,0 0 0,0 1 1,0-1-1,0 0 0,0 0 1,0 0-1,0 0 0,1 0 1,-1 0-1,0 0 0,1-1 0,-1 1 1,0 0-1,1-1 0,-1 1 1,1-1-1,-1 0 0,1 1 0,-1-1 1,1 0-1,-1 0 0,1 0 1,0 0-1,-1 0 0,3 0 0,59-7 58,-48 5-214,0 0-1,0 0 1,0 2-1,18 1 1,-29-1 137,0 1 0,0 0 0,-1 0 0,1 0 0,0 0 0,0 0 1,-1 1-1,1 0 0,-1 0 0,1 0 0,-1 0 0,0 0 0,0 1 0,0-1 1,0 1-1,0 0 0,-1 0 0,1 0 0,-1 0 0,4 6 0,1 6 48,-1 1-1,0-1 0,0 1 0,-2 1 0,0-1 1,3 33-1,-5-19 390,-1 0 0,-5 60 0,3-80-86,-1 0-1,-1 0 0,0 0 1,0-1-1,-1 1 0,0-1 1,-1 1-1,0-1 0,0-1 0,-1 1 1,0-1-1,-14 15 0,17-21-281,1 1 0,-1-1 0,1 0-1,-1 0 1,0 0 0,0 0 0,0 0-1,0-1 1,0 1 0,-1-1 0,1 0 0,0 0-1,-1 0 1,1-1 0,-1 1 0,1-1-1,0 1 1,-1-1 0,1 0 0,-1-1-1,1 1 1,-1-1 0,1 1 0,-1-1 0,1 0-1,0 0 1,0-1 0,-1 1 0,1-1-1,0 1 1,0-1 0,0 0 0,1 0-1,-1 0 1,0-1 0,1 1 0,-1 0-1,1-1 1,0 0 0,-3-4 0,-2-2-157,0 0 0,0 0-1,1-1 1,0 0 0,1 0 0,0 0 0,1-1 0,0 1 0,1-1 0,0 0-1,0-1 1,1 1 0,1 0 0,-1-18 0,2 27-57,1-1 1,-1 1-1,1-1 0,0 1 1,0 0-1,-1-1 1,1 1-1,1 0 0,-1 0 1,0 0-1,1 0 1,-1 0-1,1 0 0,-1 0 1,1 1-1,0-1 0,0 0 1,0 1-1,2-2 1,47-24-6311,-27 15 1283,7-5-5769</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2.308"/>
    </inkml:context>
    <inkml:brush xml:id="br0">
      <inkml:brushProperty name="width" value="0.025" units="cm"/>
      <inkml:brushProperty name="height" value="0.025" units="cm"/>
    </inkml:brush>
  </inkml:definitions>
  <inkml:trace contextRef="#ctx0" brushRef="#br0">44 238 13421,'0'0'3721,"8"0"-962,1 0-2303,0 0 0,0 0 0,1-1 0,-1 0 0,0 0-1,0-1 1,-1-1 0,1 1 0,0-1 0,-1-1-1,1 0 1,13-8 0,-12 4-352,0 0 0,-1 0-1,0 0 1,0-1 0,-1-1 0,9-11-1,-14 16-16,0 1-1,-1-1 1,1 1 0,-1-1-1,0 0 1,0 0-1,0 0 1,-1 0 0,0 0-1,0-1 1,0 1-1,-1 0 1,1 0 0,-1-1-1,-1 1 1,1 0-1,-2-7 1,1 10-44,0-1 1,0 1-1,-1 0 0,1 0 1,-1 0-1,0 0 0,1 0 1,-1 0-1,0 0 0,0 1 1,0-1-1,0 0 0,0 1 1,-1 0-1,1-1 0,0 1 1,-1 0-1,1 0 0,-1 1 1,1-1-1,-1 0 0,1 1 1,-1 0-1,1-1 0,-1 1 1,0 0-1,-4 1 0,-2-1-48,1 0-1,0 1 1,0 0-1,0 0 1,-1 1-1,1 0 1,-13 5-1,12-1 17,-1 0 1,1 0-1,0 1 1,1 0-1,-1 1 0,1 0 1,1 0-1,0 1 1,0 0-1,1 0 0,0 1 1,0 0-1,1 0 1,0 0-1,1 0 1,0 1-1,1 0 0,0 0 1,1 0-1,0 0 1,0 14-1,2-22-47,0-1-1,0 0 1,0 1 0,0-1 0,0 1-1,1-1 1,0 0 0,-1 1 0,1-1-1,0 0 1,0 0 0,0 1 0,0-1-1,0 0 1,1 0 0,-1 0 0,1 0-1,-1-1 1,1 1 0,0 0-1,2 1 1,0 0-152,0-1 1,1 1-1,-1-1 0,1-1 1,-1 1-1,1-1 0,0 1 0,0-1 1,-1 0-1,6 0 0,9-1-1004,-1 0 0,0 0-1,1-2 1,30-6 0,-1-7-6320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2.905"/>
    </inkml:context>
    <inkml:brush xml:id="br0">
      <inkml:brushProperty name="width" value="0.025" units="cm"/>
      <inkml:brushProperty name="height" value="0.025" units="cm"/>
    </inkml:brush>
  </inkml:definitions>
  <inkml:trace contextRef="#ctx0" brushRef="#br0">138 13 15535,'0'0'5413,"-11"0"-3812,2 1-1261,1 0-1,0 0 0,-1 1 1,1 0-1,0 0 0,-14 6 1,18-6-289,1 0 0,-1 0 0,1 0 0,0 0 0,0 1 0,0-1 0,0 1 0,0 0 1,1 0-1,-1 0 0,1 0 0,0 0 0,0 1 0,0-1 0,0 0 0,1 1 0,-1 0 1,1-1-1,0 1 0,-1 6 0,1-4-34,0 1 1,0-1-1,1 0 1,0 1 0,0-1-1,1 0 1,-1 1-1,1-1 1,1 0-1,-1 0 1,1 0-1,0 0 1,1 0-1,-1 0 1,6 7-1,-6-10-11,0 0-1,0-1 0,0 0 1,1 1-1,-1-1 1,1 0-1,0 0 1,-1-1-1,1 1 0,0 0 1,0-1-1,0 0 1,0 1-1,0-1 1,0-1-1,1 1 0,-1 0 1,0-1-1,0 0 1,1 1-1,-1-1 0,0-1 1,1 1-1,-1 0 1,0-1-1,0 1 1,1-1-1,-1 0 0,0 0 1,0-1-1,5-2 1,0 0-2,0-1 1,0 0-1,0-1 1,0 0-1,-1 0 1,0 0-1,0-1 0,-1 0 1,0-1-1,0 1 1,0-1-1,5-12 1,1-1 590,-2-1 1,0 0-1,12-42 0,-41 168-370,19-102-226,0-1 0,-1 1 0,1-1 0,0 0 0,0 1 0,0-1 0,0 1 0,0-1 0,0 0 0,0 1 0,1-1 0,-1 1 0,0-1 0,1 0 0,-1 1 0,1-1 0,-1 0 0,1 0 1,0 1-1,0-1 0,0 0 0,-1 0 0,1 0 0,0 0 0,0 0 0,0 0 0,0 0 0,1 0 0,-1 0 0,1 0 0,2 0-13,0-1-1,-1 1 1,1-1-1,0 0 1,-1 0-1,1-1 1,-1 1 0,1-1-1,0 0 1,-1 1-1,6-3 1,18-7-616,41-21 1,-52 23 535,-1 0 1,1 1-1,1 1 0,-1 0 0,1 1 0,0 1 0,0 1 0,23-2 0,-39 5 141,1 0 0,-1 0 0,0 0 0,0 0 0,0 0 0,0 1 0,1-1 0,-1 0 0,0 1 0,0-1 0,0 1 0,0-1 0,0 1-1,0 0 1,0-1 0,0 1 0,0 0 0,0 0 0,-1 0 0,1-1 0,0 1 0,0 0 0,-1 0 0,1 0 0,-1 0 0,1 0 0,-1 1 0,1-1 0,-1 0 0,1 0-1,-1 0 1,0 0 0,0 0 0,1 2 0,-3 48 1762,0-29-1022,3-21-767,0-1-1,-1 0 1,1 0-1,-1 1 1,1-1-1,0 0 1,-1 0-1,1 0 1,0 1-1,-1-1 1,1 0-1,0 0 1,-1 0-1,1 0 1,0 0-1,-1 0 1,1-1-1,0 1 1,-1 0-1,1 0 1,0 0-1,-1-1 1,1 1 0,-1 0-1,1 0 1,0-1-1,0 0 1,21-8 20,-10 2-102,0 1-1,0 0 1,1 1-1,0 0 1,0 1 0,0 0-1,1 1 1,-1 1-1,27-1 1,-38 3 59,0 0 1,-1 0-1,1 0 1,0 1-1,0-1 1,0 0-1,0 1 1,0 0 0,0 0-1,0-1 1,-1 1-1,1 0 1,0 0-1,-1 0 1,1 1-1,-1-1 1,1 0-1,-1 1 1,1-1-1,-1 1 1,0-1 0,0 1-1,0-1 1,2 4-1,0 3 92,-1-1-1,1 1 1,-1-1 0,2 16-1,2 9 390,-5-32-511,-1 1 0,0 0 0,0-1 0,1 1 0,-1-1 1,0 1-1,0-1 0,1 1 0,-1-1 0,1 0 0,-1 1 0,1-1 0,-1 1 0,0-1 0,1 0 0,-1 1 0,1-1 0,0 0 0,-1 0 0,1 1 0,-1-1 0,1 0 0,-1 0 1,1 0-1,-1 0 0,1 0 0,0 0 0,-1 0 0,2 0 0,10-5-4696,-1-7-2943</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3.534"/>
    </inkml:context>
    <inkml:brush xml:id="br0">
      <inkml:brushProperty name="width" value="0.025" units="cm"/>
      <inkml:brushProperty name="height" value="0.025" units="cm"/>
    </inkml:brush>
  </inkml:definitions>
  <inkml:trace contextRef="#ctx0" brushRef="#br0">51 116 13581,'0'0'10127,"10"4"-9198,-6-3-871,-1 1 1,1 0-1,0-1 1,-1 0-1,1 0 1,0 0-1,0-1 1,0 1-1,0-1 1,0 0-1,0 0 1,0 0 0,0-1-1,-1 1 1,1-1-1,0 0 1,0 0-1,0 0 1,-1-1-1,1 1 1,0-1-1,-1 0 1,0 0-1,1 0 1,-1 0-1,0-1 1,5-4 0,-5 4-17,1-1 0,-1 1 1,0-1-1,0 1 1,0-1-1,-1 0 0,1 0 1,-1 0-1,0-1 1,0 1-1,0 0 1,-1-1-1,1 1 0,-1-1 1,1-6-1,-2 10-32,-1-1 0,1 1 0,0 0-1,0 0 1,0 0 0,0 0 0,-1-1 0,1 1 0,-1 0-1,1 0 1,-1 0 0,1 0 0,-1 0 0,0 0-1,1 0 1,-1 0 0,0 0 0,0 1 0,0-1-1,1 0 1,-1 0 0,0 1 0,-2-2 0,0 1-13,0 0 1,0 0-1,0 0 0,0 1 1,-1-1-1,1 1 1,0 0-1,0 0 1,-1 0-1,1 0 0,0 0 1,-6 2-1,1 1-9,0-1 0,1 2-1,-1-1 1,1 1 0,0 0-1,0 0 1,0 1 0,0 0-1,1 0 1,0 1 0,0 0-1,0 0 1,1 0 0,0 0-1,-5 9 1,6-10 4,0 2-1,0-1 1,0 0 0,1 1-1,0-1 1,0 1 0,1 0-1,0 0 1,0 0 0,1 1 0,0-1-1,0 0 1,0 0 0,1 1-1,0-1 1,1 0 0,1 11-1,-1-15-22,0-1-1,0 0 1,0 0-1,1 0 1,-1 0-1,1 0 1,-1 0-1,1-1 0,0 1 1,-1 0-1,1-1 1,0 1-1,0-1 1,0 0-1,0 0 1,0 0-1,0 0 1,1 0-1,-1 0 0,0 0 1,1-1-1,-1 1 1,0-1-1,1 0 1,-1 1-1,0-1 1,1 0-1,3-1 1,3 1-234,1-1 1,-1 0-1,0-1 1,0 0 0,0 0-1,12-5 1,-6 0-439,-1 0 0,0-1 0,0-1 0,-1 0 0,25-21 0,-24 16-828,0-1 0,0-1 0,-1 1 0,14-25 1,4-17-3627</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4.001"/>
    </inkml:context>
    <inkml:brush xml:id="br0">
      <inkml:brushProperty name="width" value="0.025" units="cm"/>
      <inkml:brushProperty name="height" value="0.025" units="cm"/>
    </inkml:brush>
  </inkml:definitions>
  <inkml:trace contextRef="#ctx0" brushRef="#br0">102 1 10025,'0'0'3134,"-6"9"16,-9 19-2111,1-1 0,1 2 0,2 0 1,1 0-1,1 1 0,2 0 0,0 0 0,-2 40 1,9-67-999,0-1 1,0 0-1,-1 1 1,1-1-1,1 0 1,-1 0-1,0 1 1,1-1-1,-1 0 1,1 0 0,-1 0-1,1 1 1,0-1-1,0 0 1,0 0-1,0 0 1,1 0-1,-1-1 1,0 1-1,1 0 1,-1 0-1,3 1 1,-1-2-18,0 0 1,-1 1-1,1-1 1,1-1-1,-1 1 1,0 0-1,0-1 1,0 0 0,0 1-1,0-1 1,0 0-1,1-1 1,-1 1-1,0-1 1,0 1-1,3-2 1,4-1 17,-1-1 1,0 0-1,1 0 0,-1-1 1,-1 0-1,1 0 1,12-12-1,-14 11-89,0 1 0,1-1-1,0 1 1,0 1 0,0-1-1,0 1 1,1 1 0,-1-1-1,11-1 1,-18 5 40,0 0 0,0 0 0,-1 1-1,1-1 1,0 0 0,-1 1 0,1-1 0,0 1-1,-1-1 1,1 1 0,0-1 0,-1 1 0,1-1 0,-1 1-1,1 0 1,-1-1 0,1 1 0,-1 0 0,1-1 0,-1 1-1,0 0 1,0-1 0,1 1 0,-1 0 0,0 0-1,0 0 1,0-1 0,0 1 0,0 0 0,1 0 0,-2-1-1,1 1 1,0 1 0,1 35 84,-1-31-17,-1 1-15,1-1-1,1 0 0,-1 0 0,1 0 1,0 1-1,0-1 0,1 0 0,4 11 1,-5-15-23,0-1-1,1 1 1,-1-1 0,0 0 0,1 1 0,-1-1 0,0 0 0,1 0 0,0 0-1,-1 0 1,1 0 0,0 0 0,-1 0 0,1 0 0,0-1 0,0 1-1,0-1 1,0 0 0,0 1 0,0-1 0,-1 0 0,1 0 0,0 0 0,0 0-1,0 0 1,0-1 0,0 1 0,0-1 0,0 1 0,-1-1 0,1 1 0,0-1-1,0 0 1,1-1 0,3-1 77,-1 1-1,0-1 1,0-1-1,0 1 1,0-1 0,0 0-1,-1 0 1,1 0-1,-1 0 1,0-1-1,-1 0 1,1 0 0,-1 0-1,4-6 1,-3 3-103,0 0 1,-1 0 0,0-1 0,0 1 0,-1-1 0,0 1-1,0-1 1,-1 0 0,0-10 0,-15 45-654,12-18 655,0-1 0,0 1-1,1 0 1,0 0 0,0 0 0,1 0-1,0 0 1,0 0 0,2 8 0,-2-14 9,0 0 1,1 1 0,0-1 0,0 0 0,-1 1-1,1-1 1,1 0 0,-1 0 0,0 0 0,0 0-1,1 0 1,-1 0 0,1-1 0,0 1 0,-1 0-1,1-1 1,0 1 0,0-1 0,0 0 0,0 1-1,0-1 1,0 0 0,1 0 0,-1 0 0,0-1-1,0 1 1,1-1 0,-1 1 0,0-1 0,1 0-1,-1 1 1,5-2 0,-2 1 4,-1 0 0,1 0 1,0 0-1,-1-1 0,1 0 0,0 0 0,-1 0 1,1-1-1,-1 0 0,0 0 0,1 0 0,-1 0 0,6-5 1,11-19-3291,-51 28-11835,19-2 6145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4.343"/>
    </inkml:context>
    <inkml:brush xml:id="br0">
      <inkml:brushProperty name="width" value="0.025" units="cm"/>
      <inkml:brushProperty name="height" value="0.025" units="cm"/>
    </inkml:brush>
  </inkml:definitions>
  <inkml:trace contextRef="#ctx0" brushRef="#br0">0 0 20467,'0'0'8232,"17"45"-21140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4.733"/>
    </inkml:context>
    <inkml:brush xml:id="br0">
      <inkml:brushProperty name="width" value="0.025" units="cm"/>
      <inkml:brushProperty name="height" value="0.025" units="cm"/>
    </inkml:brush>
  </inkml:definitions>
  <inkml:trace contextRef="#ctx0" brushRef="#br0">225 26 18706,'0'0'6117,"-10"-5"-4632,0 1-1309,0 0 1,0 1-1,0 0 1,-13-2 0,18 4-150,0 0 1,1 1-1,-1 0 1,1 0-1,-1 1 1,0-1 0,1 1-1,-1 0 1,1 0-1,-1 0 1,1 1-1,0-1 1,0 1-1,-1 0 1,-4 4-1,2-1 43,1 0 0,0 1 0,0 0-1,1 0 1,-1 0 0,1 1-1,1-1 1,-1 1 0,1 1-1,0-1 1,1 0 0,0 1-1,0 0 1,-2 10 0,4-15-50,0 0 1,1 0-1,-1 0 1,1 1 0,0-1-1,0 0 1,0 0-1,1 1 1,-1-1-1,1 0 1,-1 0-1,1 0 1,0 0 0,0 0-1,1 0 1,-1 0-1,0 0 1,1 0-1,0 0 1,0-1 0,0 1-1,0-1 1,0 1-1,0-1 1,1 0-1,-1 0 1,1 0-1,0 0 1,-1 0 0,1-1-1,0 1 1,0-1-1,0 1 1,0-1-1,0 0 1,0-1-1,0 1 1,5 0 0,13 3-190,1-1 1,0 0-1,0-2 1,42-3 0,-51 1-1163,-1-1 1,0-1 0,0 1 0,0-2-1,0 0 1,11-6 0,16-12-10372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39.474"/>
    </inkml:context>
    <inkml:brush xml:id="br0">
      <inkml:brushProperty name="width" value="0.025" units="cm"/>
      <inkml:brushProperty name="height" value="0.025" units="cm"/>
    </inkml:brush>
  </inkml:definitions>
  <inkml:trace contextRef="#ctx0" brushRef="#br0">0 253 4420,'0'0'17168,"72"-23"-16527,-36 5 0,9-6-129,2 0-288,9-4-128,-4-2-160,2-2-1153,-7-3-2915,0-4-8488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5.402"/>
    </inkml:context>
    <inkml:brush xml:id="br0">
      <inkml:brushProperty name="width" value="0.025" units="cm"/>
      <inkml:brushProperty name="height" value="0.025" units="cm"/>
    </inkml:brush>
  </inkml:definitions>
  <inkml:trace contextRef="#ctx0" brushRef="#br0">149 262 8072,'0'0'3710,"-5"-8"187,4 6-3657,-1-2 254,-1 0 1,1-1-1,-1 1 0,0 1 1,0-1-1,-6-5 1,7 8-410,1 0 0,0 0 0,-1 0 1,1 0-1,-1 0 0,1 0 0,-1 1 0,1-1 1,-1 1-1,0-1 0,1 1 0,-1 0 0,0-1 0,1 1 1,-1 0-1,0 0 0,1 0 0,-1 0 0,0 1 1,0-1-1,1 0 0,-1 1 0,1-1 0,-1 1 1,0-1-1,1 1 0,-1 0 0,1 0 0,-1 0 1,0 1-1,-5 3-8,1 1 0,1 0 0,-1 1 0,1-1 1,0 1-1,0 0 0,1 0 0,0 1 0,0-1 0,1 1 1,0 0-1,1 0 0,-1 0 0,1 0 0,1 0 0,0 0 1,0 1-1,0-1 0,1 1 0,1-1 0,1 16 0,-1-22-38,0 1 0,0-1-1,1 0 1,-1 1 0,1-1-1,-1 0 1,1 0 0,-1 0-1,1 0 1,0-1 0,0 1-1,0 0 1,0-1-1,0 1 1,1-1 0,-1 0-1,0 0 1,1 0 0,-1 0-1,0 0 1,1 0 0,-1-1-1,1 1 1,0-1 0,-1 1-1,1-1 1,-1 0-1,1 0 1,-1-1 0,5 1-1,2-1 110,0 0-1,-1 0 0,1-1 0,0 0 0,-1 0 1,1-1-1,13-7 0,-11 4-52,-1 0 1,0-1-1,0-1 0,0 0 1,-1 0-1,0-1 1,-1 0-1,0 0 0,0-1 1,-1 0-1,-1 0 0,1-1 1,-2 0-1,1 0 0,-2-1 1,1 1-1,-2-1 1,1 0-1,-2 0 0,1 0 1,0-24-1,-7 18-24,-7 16-244,10 3 158,-1 0 0,1 0 0,-1 0 0,1 0 0,0 0 0,0 1 0,-1-1 0,1 0 0,0 1 0,0-1 0,0 1 0,1-1 0,-1 1-1,0 0 1,0-1 0,0 4 0,0-4 13,1 1 0,-1-1 0,1 1 0,0-1 0,-1 1-1,1-1 1,0 1 0,0-1 0,0 1 0,0 0 0,0-1 0,0 1-1,0-1 1,1 1 0,-1-1 0,0 1 0,1-1 0,-1 1 0,1-1-1,0 0 1,-1 1 0,1-1 0,0 0 0,0 1 0,0-1-1,0 0 1,0 0 0,2 2 0,0-2 7,-1 0 0,1 0 0,0-1-1,0 1 1,0-1 0,0 1 0,-1-1 0,1 0 0,0 0 0,0 0 0,0 0-1,0-1 1,0 1 0,5-2 0,2-2 35,1 0-1,-1 0 1,0-1-1,0 0 1,0-1-1,-1 0 1,0 0-1,0-1 1,-1 0-1,0-1 1,12-13-1,-12 12-2,0-1 1,-1 0-1,0 0 1,-1 0-1,0-1 1,0 0-1,-1 0 1,0 0-1,-1-1 1,3-15-1,-7 18-123,-2 8-2,-8 16-71,-11 29 49,5-1 191,1 2 0,3 0-1,2 0 1,1 1 0,3 1 0,2-1-1,1 59 1,5-91-97,1 0-1,0 0 0,1 0 1,1-1-1,0 0 1,1 0-1,0 0 1,1 0-1,16 22 1,19 38-497,-52-89 843,0 1 0,-1 0-1,-1 1 1,-15-16 0,13 17-337,2 0 1,-1-1 0,2 0-1,0-1 1,1-1-1,0 1 1,1-1-1,-10-28 1,19 42-21,-1 0 0,1 1 0,0-1 0,0 0 0,-1 0 0,1 0 0,1 1 0,-1-1 0,0 0 0,0 0 0,1 0 0,-1 1 0,1-1 0,-1 0 0,1 0 1,0 1-1,0-1 0,0 1 0,0-1 0,0 1 0,0-1 0,0 1 0,0-1 0,1 1 0,-1 0 0,0 0 0,4-2 0,3-2-365,1 0 0,-1 1 1,1 0-1,13-3 0,2-2-1186,25-13-2992,3-3-3507</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5.954"/>
    </inkml:context>
    <inkml:brush xml:id="br0">
      <inkml:brushProperty name="width" value="0.025" units="cm"/>
      <inkml:brushProperty name="height" value="0.025" units="cm"/>
    </inkml:brush>
  </inkml:definitions>
  <inkml:trace contextRef="#ctx0" brushRef="#br0">1 270 11755,'0'0'3048,"11"2"-96,-10-2-2883,10 2 401,0 0 1,0-1-1,1 0 0,-1-1 1,0-1-1,0 1 0,1-2 1,-1 0-1,0 0 0,13-5 1,-3-2 33,-1-2 1,0 0 0,-1-1-1,0-1 1,18-17 0,-30 25-431,-1 0 1,0-1 0,0 0-1,-1-1 1,1 1 0,-2-1-1,1 0 1,-1 0 0,0 0-1,0-1 1,0 0 0,-1 1-1,-1-1 1,1 0 0,-1 0-1,1-17 1,-3 23-69,0 0 0,-1 0 0,1 0 0,-1 0 1,1 0-1,-1 0 0,0 0 0,0 0 0,0 0 0,0 1 0,0-1 0,0 0 0,-1 1 0,1-1 0,-1 1 0,1-1 0,-1 1 1,1 0-1,-1 0 0,0-1 0,1 1 0,-1 0 0,0 1 0,0-1 0,0 0 0,0 0 0,0 1 0,0-1 0,0 1 1,0 0-1,0-1 0,0 1 0,0 0 0,0 0 0,-3 1 0,-3-1-17,0 0-1,0 0 1,1 1 0,-1 0 0,0 1-1,1 0 1,-1 0 0,-12 6 0,10-2-2,1 0 1,0 1 0,0 0-1,0 1 1,1 0-1,0 1 1,1-1 0,-1 2-1,2-1 1,-1 1 0,2 0-1,-1 0 1,-4 12 0,3-4-4,0-1 0,1 1 0,1 0 1,1 1-1,1-1 0,0 1 0,1 23 1,1-39-105,1 0 0,0-1 0,0 1 0,1 0 1,-1 0-1,1-1 0,-1 1 0,1 0 0,0-1 1,0 1-1,0-1 0,0 1 0,0-1 0,0 1 1,1-1-1,-1 0 0,1 1 0,0-1 0,0 0 0,0 0 1,0 0-1,4 2 0,-2-2-335,0 0-1,0-1 1,0 0-1,1 1 1,-1-2-1,0 1 1,1 0-1,-1-1 1,0 0-1,1 0 1,-1 0-1,1-1 1,-1 1-1,5-2 1,42-13-6629</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6.327"/>
    </inkml:context>
    <inkml:brush xml:id="br0">
      <inkml:brushProperty name="width" value="0.025" units="cm"/>
      <inkml:brushProperty name="height" value="0.025" units="cm"/>
    </inkml:brush>
  </inkml:definitions>
  <inkml:trace contextRef="#ctx0" brushRef="#br0">359 1 3331,'0'0'14638,"-25"55"-12716,-5-20-865,-5 7-320,-3 2-193,-5 0 161,4-3-129,-1-6-480,11-8-64,4-10-64,5-8-800,6-9-866,3-5-1089,2-17-3363</inkml:trace>
  <inkml:trace contextRef="#ctx0" brushRef="#br0" timeOffset="1">86 108 12716,'0'0'4068,"63"66"-2851,-40-42-640,6-3-225,5 0-320,-2-7-384,-3-4-3044,0-6-4579</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6.735"/>
    </inkml:context>
    <inkml:brush xml:id="br0">
      <inkml:brushProperty name="width" value="0.025" units="cm"/>
      <inkml:brushProperty name="height" value="0.025" units="cm"/>
    </inkml:brush>
  </inkml:definitions>
  <inkml:trace contextRef="#ctx0" brushRef="#br0">89 27 11627,'-4'12'3411,"-10"33"-812,-8 49 0,12-40-1566,3 1 0,1 71-1,-5 167 1765,6-483-2170,-3 45-784,7 103-38,0 2-100,1 0 0,6-39 0,-5 69 258,1 1 1,-1 0-1,2 0 1,-1 0-1,1 0 1,1 0-1,-1 1 1,1-1-1,1 1 1,0 0-1,0 0 1,0 0-1,1 1 0,8-8 1,-8 11-48,0 0 1,0 0-1,0 0 0,1 1 0,-1 0 1,1 1-1,0-1 0,0 1 1,0 0-1,0 1 0,0 0 1,0 0-1,1 0 0,-1 1 1,0 0-1,0 1 0,1-1 0,9 3 1,-12-2 60,1 0 0,-1 1 1,0-1-1,1 1 0,-1 0 1,0 0-1,0 1 0,-1 0 1,1-1-1,0 2 1,-1-1-1,0 0 0,1 1 1,-1 0-1,-1 0 0,1 0 1,-1 0-1,1 1 0,-1-1 1,-1 1-1,1 0 0,-1 0 1,1 0-1,1 8 0,-2-5 163,-1 0 0,-1 0 1,1 0-1,-1 0 0,-1 0 0,1-1 0,-1 1 0,-1 0 0,1 0 0,-1-1 0,-1 1 0,0-1 1,0 1-1,0-1 0,-1 0 0,0 0 0,0 0 0,0-1 0,-1 0 0,-9 10 0,7-9 53,0 0 0,0-1 0,-1 0-1,0 0 1,0-1 0,0 0 0,0 0-1,-1-1 1,0 0 0,0 0 0,0-1 0,-1 0-1,1-1 1,-1 0 0,1-1 0,-17 1-1,23-2-280,0 0-1,-1 0 0,1-1 1,0 1-1,0-1 0,0 0 0,0 0 1,0 0-1,0 0 0,0-1 1,0 1-1,0-1 0,0 0 0,1 1 1,-1-1-1,1 0 0,-1-1 0,1 1 1,-4-5-1,3 2-816,0-1 1,0 1-1,0-1 0,0 1 1,1-1-1,0 0 1,1 0-1,-1 0 0,0-10 1,0-26-9239</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7.651"/>
    </inkml:context>
    <inkml:brush xml:id="br0">
      <inkml:brushProperty name="width" value="0.025" units="cm"/>
      <inkml:brushProperty name="height" value="0.025" units="cm"/>
    </inkml:brush>
  </inkml:definitions>
  <inkml:trace contextRef="#ctx0" brushRef="#br0">249 51 9929,'0'0'11798,"-10"-7"-10372,3 1-1229,5 4-170,0-1 0,-1 1 0,1 0 0,-1 0-1,0 0 1,0 0 0,0 0 0,1 1 0,-2-1 0,1 1 0,0 0 0,0-1 0,0 2 0,-1-1 0,1 0 0,0 1 0,-1-1 0,1 1 0,0 0 0,-1 0-1,1 0 1,-5 2 0,-8 3-16,0 2-1,1 0 1,-26 16-1,34-19 104,1 0 0,0 1-1,0 0 1,0 0 0,0 0-1,1 0 1,0 1-1,0 0 1,1 0 0,-8 13-1,12-19-91,0 0-1,-1 1 1,1-1 0,0 0-1,0 1 1,0-1-1,0 1 1,-1-1 0,1 0-1,0 1 1,0-1-1,0 1 1,0-1 0,0 0-1,0 1 1,0-1-1,0 1 1,0-1 0,0 1-1,0-1 1,0 0-1,1 1 1,-1-1 0,0 1-1,0-1 1,0 0-1,0 1 1,1-1 0,-1 0-1,0 1 1,0-1-1,1 0 1,-1 1 0,0-1-1,1 0 1,-1 0-1,0 1 1,1-1 0,-1 0-1,0 0 1,1 1-1,-1-1 1,1 0 0,-1 0-1,0 0 1,1 0-1,-1 0 1,1 0-1,-1 0 1,0 0 0,1 0-1,-1 0 1,1 0-1,-1 0 1,1 0 0,-1 0-1,0 0 1,1 0-1,-1 0 1,1 0 0,-1-1-1,0 1 1,1 0-1,-1-1 1,29-9 85,-11 0-15,-1-2 1,22-18-1,33-22 8,-67 49-103,1 0 1,0 0-1,0 0 0,0 1 0,0 0 1,0 0-1,1 0 0,-1 1 0,1 0 1,10 0-1,-16 1 0,1 1 0,0-1-1,0 1 1,0-1 0,-1 1 0,1 0 0,0 0-1,-1 0 1,1 0 0,0 0 0,-1 0 0,1 0-1,-1 0 1,0 1 0,1-1 0,-1 0-1,0 1 1,0-1 0,0 1 0,0 0 0,0-1-1,0 1 1,-1 0 0,1-1 0,0 1 0,-1 0-1,1 0 1,-1 2 0,9 58-85,-9-58 87,-1 59 135,0-43 10,1-1 0,4 36 0,-4-53-108,0-1-1,1 0 0,-1 1 0,0-1 0,0 0 1,1 0-1,-1 1 0,1-1 0,-1 0 0,1 0 1,-1 0-1,1 1 0,0-1 0,0 0 1,0 0-1,-1 0 0,1 0 0,0 0 0,0-1 1,0 1-1,0 0 0,0 0 0,1-1 0,-1 1 1,0 0-1,0-1 0,3 1 0,-1-1 22,-1 0 0,1 0 0,-1 0 0,1-1 0,0 1 0,-1-1-1,1 1 1,-1-1 0,1 0 0,-1 0 0,1 0 0,3-3 0,7-5 83,0 0-1,-2-1 1,17-16 0,-3-1-73,-18 18-97,1 1 0,0-1 0,0 1 1,1 0-1,19-12 0,-28 20 17,0-1-1,1 1 1,-1 0-1,1 0 1,-1 0-1,0-1 1,1 1-1,-1 0 1,1 0-1,-1 0 1,1 0-1,-1 0 1,1 0-1,-1 0 1,0 0-1,1 0 1,-1 0-1,1 0 1,-1 0-1,1 1 1,-1-1-1,0 0 1,1 0-1,-1 0 1,1 0-1,-1 1 1,0-1-1,1 0 1,-1 1-1,0-1 1,1 0-1,-1 0 1,0 1-1,1-1 1,-1 1-1,7 21-162,-7 36 207,-1-46-57,5 14 106,-4-25-68,0-1 1,0 0-1,1 0 0,-1 1 1,0-1-1,0 0 1,0 0-1,0 0 0,1 1 1,-1-1-1,0 0 1,0 0-1,0 0 0,1 1 1,-1-1-1,0 0 0,0 0 1,1 0-1,-1 0 1,0 0-1,1 0 0,-1 0 1,0 1-1,0-1 0,1 0 1,-1 0-1,0 0 1,1 0-1,-1 0 0,0 0 1,0 0-1,1-1 0,-1 1 1,0 0-1,1 0 1,-1 0-1,0 0 0,0 0 1,1 0-1,28-32 968,-21 21-970,-4 7 0,11-17-57,1 2 1,0 0-1,1 1 1,1 0 0,1 2-1,36-26 1,-53 41-31,0 0 1,1 0-1,-1 0 1,0 0-1,1 0 1,-1 0-1,1 0 1,-1 1 0,1-1-1,-1 1 1,1 0-1,-1 0 1,1 0-1,2 0 1,-4 0 57,0 1 1,0-1-1,0 1 1,0-1 0,0 1-1,0 0 1,0-1-1,0 1 1,0 0-1,-1 0 1,1-1-1,0 1 1,-1 0-1,1 0 1,0 0 0,-1 0-1,1 0 1,-1 0-1,1 0 1,-1 0-1,0 0 1,1 0-1,-1 0 1,0 0-1,0 0 1,0 1-1,0-1 1,0 0 0,0 0-1,0 2 1,-1 11-14,0-1 1,-1 1-1,-1-1 1,0 0-1,-1 0 1,-7 16-1,2-3-938,9-24-1186,4-14-5183,-2 7 4769,10-18-7951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8.107"/>
    </inkml:context>
    <inkml:brush xml:id="br0">
      <inkml:brushProperty name="width" value="0.025" units="cm"/>
      <inkml:brushProperty name="height" value="0.025" units="cm"/>
    </inkml:brush>
  </inkml:definitions>
  <inkml:trace contextRef="#ctx0" brushRef="#br0">112 96 12812,'-8'8'4324,"-1"0"-2904,2-2-405,0 0 0,0 0 0,1 0 0,0 1 0,0-1 1,-9 16-1,18-22-875,1 0 0,-1 0 1,0-1-1,0 0 1,0 1-1,1-1 0,-1 0 1,0 0-1,3-2 1,4-3-60,1-1 0,-1 1 0,0-2 0,-1 1 0,16-17 0,-22 21-83,0 0 0,0 0 0,-1 0 0,1-1 0,-1 1-1,0 0 1,0-1 0,0 0 0,0 0 0,-1 1 0,1-1 0,-1 0 0,0 0 0,0 0 0,0 0 0,-1-1 0,0 1 0,1 0 0,-2 0 0,0-8 0,1 11-6,-1 0-1,0-1 1,1 1 0,-1 0 0,0 0 0,0 0 0,0 0 0,0 0 0,0 0 0,0 0 0,0 0-1,0 0 1,0 1 0,-1-1 0,1 0 0,0 1 0,0-1 0,-1 1 0,1-1 0,0 1 0,-1 0-1,1 0 1,-1-1 0,1 1 0,0 0 0,-1 0 0,1 0 0,-1 0 0,1 1 0,0-1 0,-1 0-1,1 1 1,0-1 0,-1 1 0,1-1 0,0 1 0,-2 0 0,-2 1-31,0 0 0,0 0 1,0 0-1,0 1 0,0 0 0,0 0 1,1 0-1,-6 4 0,1 4 30,0 1 0,0 0 0,1 0 0,0 1 0,1 0 0,1 0 0,0 1 0,1 0 0,0 0 0,1 0 0,1 0 0,-3 29 0,6-42 7,-1 0 1,1 0-1,1 0 1,-1 0-1,0 0 1,0 0-1,0 0 1,0 0-1,1 0 1,-1 0 0,0 0-1,1 0 1,-1 0-1,1 0 1,-1 0-1,1 0 1,0 0-1,-1-1 1,1 1-1,0 0 1,-1-1 0,1 1-1,0 0 1,0-1-1,0 1 1,0-1-1,0 1 1,-1-1-1,3 1 1,0 0-3,0-1 0,0 1 1,0-1-1,0 0 0,0 0 0,1 0 1,-1 0-1,0-1 0,5 0 1,4-2-165,-1-1 1,1 0-1,-1-1 1,15-8-1,44-39-2396,-54 37 1602,2 2 0,32-20 0,-50 32 925,0 1-1,0 0 1,1 0 0,-1 0 0,0 0-1,0 0 1,1 0 0,-1-1-1,0 1 1,0 0 0,1 0 0,-1 0-1,0 0 1,1 0 0,-1 0 0,0 0-1,0 0 1,1 0 0,-1 0-1,0 0 1,0 1 0,1-1 0,-1 0-1,0 0 1,1 0 0,-1 0-1,0 0 1,0 0 0,0 1 0,1-1-1,-1 0 1,0 0 0,0 0 0,1 0-1,-1 1 1,0-1 0,0 0-1,0 0 1,0 1 0,0-1 0,1 0-1,-1 0 1,0 1 0,0 0 0,2 19-61,-8 24 1099,4-34-791,0-4-101,1 0 0,0 0 0,0 0 0,0 0 0,1 1 0,1 11 0,-1-17-73,1 1 0,-1-1 0,1 1 0,-1-1 0,1 1 0,0-1 0,0 0 0,0 1 0,0-1 0,0 0 0,0 0 0,0 0 0,0 1 0,0-1 0,0-1 0,1 1 0,-1 0 0,0 0 0,1 0 0,-1-1 0,1 1 1,-1 0-1,1-1 0,-1 0 0,1 1 0,-1-1 0,1 0 0,0 0 0,-1 0 0,1 0 0,-1 0 0,3 0 0,2 0-90,0-1 0,0 1 0,0-1 0,0 0 0,0-1-1,0 1 1,0-1 0,0-1 0,-1 1 0,1-1 0,-1 0 0,9-6 0,3-4-2312,-2 0 1,23-25 0,7-9-8131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8.591"/>
    </inkml:context>
    <inkml:brush xml:id="br0">
      <inkml:brushProperty name="width" value="0.025" units="cm"/>
      <inkml:brushProperty name="height" value="0.025" units="cm"/>
    </inkml:brush>
  </inkml:definitions>
  <inkml:trace contextRef="#ctx0" brushRef="#br0">81 1 12524,'-15'25'1929,"1"1"1,1 1-1,-16 46 1,26-62-1889,1 0 0,0-1-1,1 1 1,0 0 0,0 0 0,1 0 0,1 0 0,-1 0 0,2 0 0,0-1 0,0 1 0,1 0-1,5 12 1,0 3-855,-1-3-250,-4-44 999,-3 11 152,-1-43 36,1 51-53,-1 0 0,1 0 0,0 0 1,0 0-1,-1 0 0,1 0 0,-1 0 0,0 0 0,0 1 0,1-1 0,-1 0 0,0 0 0,0 1 0,-1-1 0,1 0 0,0 1 0,-1-1 1,1 1-1,-1-1 0,-2-1 0,4 3-24,0 0 0,0 0 0,-1 0 0,1 0 0,0 0 0,-1 0 1,1 0-1,0 0 0,-1 0 0,1 0 0,0 1 0,0-1 0,-1 0 0,1 0 0,0 0 0,-1 0 1,1 0-1,0 0 0,0 1 0,0-1 0,-1 0 0,1 0 0,0 0 0,0 1 0,-1-1 0,1 0 1,0 0-1,0 1 0,0-1 0,0 0 0,0 0 0,0 1 0,-1-1 0,1 0 0,0 1 1,0-1-1,0 0 0,0 0 0,0 1 0,0-1 0,0 0 0,0 1 0,0-1 0,0 0 0,0 1 1,0-1-1,0 0 0,1 1 0,2 16 615,-2-14-626,1-1 0,0 1 1,0-1-1,0 0 0,0 0 1,1 0-1,-1 0 0,1 0 1,-1-1-1,1 1 0,0-1 0,-1 1 1,1-1-1,0 0 0,0 0 1,0 0-1,0-1 0,0 1 1,3 0-1,66 2 596,-61-3-511,-5 0-9,0 0 0,0-1 0,-1 0-1,1 0 1,0-1 0,0 1 0,-1-1-1,1 0 1,-1-1 0,0 0 0,1 1 0,-1-2-1,0 1 1,-1 0 0,1-1 0,-1 0-1,1 0 1,-1-1 0,0 1 0,-1-1-1,1 1 1,-1-1 0,4-8 0,-10 55 65,-3-23 268,1-1 0,1 1 0,1 0 0,1 0 0,0 31 0,2-49-432,0 0 1,0-1-1,0 1 1,0 0-1,0 0 1,0 0-1,0 0 1,1-1-1,-1 1 1,0 0-1,1 0 1,-1 0-1,0-1 1,1 1 0,-1 0-1,1 0 1,-1-1-1,1 1 1,0-1-1,-1 1 1,1 0-1,-1-1 1,1 1-1,0-1 1,0 1-1,-1-1 1,1 0-1,0 1 1,0-1-1,0 0 1,-1 1-1,1-1 1,0 0-1,0 0 1,0 0-1,0 0 1,0 0-1,-1 0 1,1 0-1,0 0 1,0 0-1,0 0 1,0-1-1,0 1 1,-1 0-1,1 0 1,0-1 0,0 1-1,-1-1 1,1 1-1,0-1 1,0 1-1,-1-1 1,2 0-1,3-2-79,0 0-1,0 0 1,-1 0 0,1-1-1,-1 1 1,0-1 0,6-7-1,24-49-3624,-29 48 1711,0-1 0,-1 1 0,3-20 0,0-28-8525</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9.079"/>
    </inkml:context>
    <inkml:brush xml:id="br0">
      <inkml:brushProperty name="width" value="0.025" units="cm"/>
      <inkml:brushProperty name="height" value="0.025" units="cm"/>
    </inkml:brush>
  </inkml:definitions>
  <inkml:trace contextRef="#ctx0" brushRef="#br0">26 0 16047,'-4'9'3764,"4"-9"-3720,-19 54 3097,18-51-3079,0 0 0,1-1 0,0 1 0,-1 0 0,1 0 0,0 0 0,1 0 0,-1-1 0,0 1 0,1 0 0,0 0 0,-1 0 0,1-1 0,0 1-1,0 0 1,1-1 0,-1 1 0,1-1 0,-1 1 0,1-1 0,3 4 0,3 1-473,1-1 0,0 0-1,0-1 1,0 1 0,1-2 0,-1 1 0,1-1-1,0-1 1,17 4 0,-14-4-1562,0-1 0,-1 0 0,1-1 0,0 0 0,0-1 0,0-1 0,21-3 0,-17-3-1063,-5-9 10424,-12 16-7121,0 0 0,0-1 0,0 1 0,0-1 0,0 1 0,0 0 0,0-1 0,0 1 0,0 0 0,0-1 0,-1 1 0,1 0 0,0-1 0,0 1 0,0 0 0,0 0 0,-1-1 0,1 1 0,0 0 0,0-1 0,-1 1 0,1 0 0,0 0 0,0 0 0,-1-1 0,1 1 0,0 0 0,-1 0 0,1 0 0,0 0 0,0-1 0,-1 1 0,-21 3 2916,13 0-2710,1 1 0,-1 1 0,1 0 0,0 0 0,1 1 0,-1 0 0,1 0 0,0 0 0,-11 15 0,14-16-315,0-1 0,0 1 0,1 1 0,-1-1 0,1 0 0,0 1 0,1 0 0,-1-1 0,1 1 0,0 0 0,1 0-1,0 0 1,0 1 0,0-1 0,0 0 0,1 7 0,1-11-146,0 0-1,-1-1 0,1 1 1,0-1-1,0 1 1,0-1-1,0 1 1,0-1-1,0 1 1,1-1-1,-1 0 1,0 0-1,1 0 1,-1 0-1,1 0 1,-1 0-1,1 0 1,0 0-1,-1 0 1,1-1-1,0 1 1,0-1-1,-1 1 1,1-1-1,0 0 1,0 0-1,-1 0 0,1 0 1,0 0-1,0 0 1,0 0-1,-1 0 1,1-1-1,2 0 1,4 0 20,0 0 0,0-1-1,0 0 1,0-1 0,0 1 0,12-7 0,-1-3-108,-1-2 0,0 0 0,-1 0 0,-1-2 0,0 0 0,-1-1 0,0 0 0,22-38 0,-87 112-223,37-38 628,0 1 1,-11 23-1,21-38-277,1 0 1,0 0 0,0 0 0,0 0-1,0 1 1,1-1 0,0 0 0,0 1-1,0-1 1,1 1 0,0-1 0,0 1-1,0-1 1,1 1 0,2 7-1,-2-10-37,0-1 0,1 0 0,0 1 0,0-1-1,0 0 1,0 0 0,0 0 0,0-1 0,0 1-1,0 0 1,1-1 0,-1 0 0,1 1-1,-1-1 1,1 0 0,-1 0 0,1 0 0,0-1-1,-1 1 1,1-1 0,0 1 0,0-1 0,0 0-1,-1 0 1,1 0 0,0 0 0,0-1 0,4-1-1,2 1-76,-1 0 1,1-1-1,-1 0 0,0-1 0,1 0 0,-1 0 0,-1-1 0,11-5 0,-14 5-127,1 0 0,-1 0 0,0 0 1,0 0-1,0-1 0,0 1 0,-1-1 0,0 0 0,0 0 0,0-1 0,0 1 0,2-10 0,6-28-3087,-5-1-4007,-4 32 4465,4-23-10854</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3:59.439"/>
    </inkml:context>
    <inkml:brush xml:id="br0">
      <inkml:brushProperty name="width" value="0.025" units="cm"/>
      <inkml:brushProperty name="height" value="0.025" units="cm"/>
    </inkml:brush>
  </inkml:definitions>
  <inkml:trace contextRef="#ctx0" brushRef="#br0">194 93 16624,'0'0'3245,"2"-8"-239,33-70 469,-35 78-3475,0 0-1,0 0 1,0-1 0,0 1-1,0 0 1,0 0-1,0 0 1,0 0 0,0-1-1,1 1 1,-1 0-1,0 0 1,0 0 0,0-1-1,0 1 1,0 0-1,0 0 1,0 0 0,0 0-1,0-1 1,0 1-1,0 0 1,-1 0 0,1 0-1,0 0 1,0-1-1,0 1 1,0 0 0,0 0-1,0 0 1,0 0-1,0-1 1,0 1 0,-1 0-1,1 0 1,0 0-1,0 0 1,0 0 0,0 0-1,0 0 1,-1-1-1,1 1 1,0 0 0,0 0-1,0 0 1,-1 0-1,-11 2-52,-12 8 157,18-5-19,0-1 0,1 1-1,0 0 1,0 0-1,0 0 1,0 1 0,1-1-1,0 1 1,0 0-1,1 0 1,-1 1 0,1-1-1,-2 9 1,-2 8 319,1 0-1,-4 39 1,-7 27 387,9-64-468,-2 0-1,-16 28 0,14-30 142,2 0 1,-11 33-1,21-55-452,-1 0 1,1 0-1,0 0 1,0 0-1,1 0 0,-1 0 1,0 0-1,0 0 1,0 0-1,1-1 0,-1 1 1,0 0-1,1 0 1,-1 0-1,1 0 0,-1 0 1,1-1-1,-1 1 1,1 0-1,0-1 1,-1 1-1,1 0 0,0-1 1,0 1-1,-1-1 1,1 1-1,0-1 0,0 1 1,0-1-1,0 1 1,0-1-1,0 0 1,-1 0-1,1 1 0,0-1 1,0 0-1,0 0 1,0 0-1,0 0 0,0 0 1,2-1-1,54 1 132,-42 0-136,-1 0-255,-1 0 0,0-1 1,1 0-1,19-6 1,-26 5-621,-1 0 0,1-1-1,-1 0 1,0 0 0,0 0 0,9-8 0,12-11-6335</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01.348"/>
    </inkml:context>
    <inkml:brush xml:id="br0">
      <inkml:brushProperty name="width" value="0.025" units="cm"/>
      <inkml:brushProperty name="height" value="0.025" units="cm"/>
    </inkml:brush>
  </inkml:definitions>
  <inkml:trace contextRef="#ctx0" brushRef="#br0">275 92 18289,'-8'-3'2184,"-9"-2"-1063,0 1 0,0 1 1,-18-1-1,30 3-938,0 0 0,0 1 0,0 0 0,0 0 0,0 0 0,1 0 0,-1 1 0,0 0 0,0 0-1,0 0 1,1 1 0,-1 0 0,0 0 0,1 0 0,0 0 0,-1 0 0,-6 7 0,63-56-28,-51 46-157,0-1 1,0 1-1,-1 0 1,1 0 0,0 0-1,0 0 1,0 0 0,0 1-1,0-1 1,0 0 0,0 0-1,1 1 1,-1-1-1,0 1 1,0-1 0,1 1-1,-1-1 1,0 1 0,0 0-1,1-1 1,-1 1 0,0 0-1,1 0 1,2 0-1,-3 1-2,0 0-1,0 0 1,0 0-1,0 0 0,0 0 1,0 0-1,0 0 1,0 0-1,0 1 0,-1-1 1,1 0-1,0 1 1,-1-1-1,1 0 0,-1 1 1,1-1-1,-1 0 1,1 3-1,1 12-34,0 1 0,-1-1-1,-1 18 1,0-26 35,0-2 4,1 59 326,-4 0 0,-11 73 0,11-119-234,-1 0 0,-1 0 0,-1 0 0,-1-1 0,0 1 0,-1-2 0,-1 1 0,-1-1 0,0-1 0,-1 1 0,-23 23 0,32-37-59,-1 0 1,0-1-1,0 1 0,0-1 1,0 0-1,0 0 1,0 0-1,0 0 1,-1-1-1,-3 2 1,6-3-32,0 0 1,0 0 0,1 0-1,-1 0 1,0 0 0,0 0-1,0 0 1,0 0-1,0 0 1,0 0 0,1-1-1,-1 1 1,0 0-1,0-1 1,0 1 0,1-1-1,-1 1 1,0-1-1,0 1 1,1-1 0,-1 1-1,0-1 1,1 0 0,-1 1-1,1-1 1,-1 0-1,1 0 1,-1 1 0,1-1-1,0 0 1,-1 0-1,1 0 1,0 0 0,-1 1-1,1-1 1,0 0-1,0 0 1,0 0 0,0 0-1,0 0 1,0 0 0,0 0-1,0 1 1,1-3-1,-1-10-22,1-1 0,0 1 0,1 0 0,1 0 0,0 0 0,1 0 0,0 0 0,1 1 0,1 0 0,0 0 0,0 0 0,16-21 0,11-11 18,67-68 0,-98 109-1,36-36-230,2 1-1,1 2 0,2 1 0,79-48 0,-121 83 221,0-1 0,-1 0 0,1 1-1,0-1 1,0 1 0,-1-1 0,1 1 0,0-1-1,0 1 1,0-1 0,0 1 0,0 0-1,0-1 1,0 1 0,0 0 0,0 0 0,0 0-1,0 0 1,0 0 0,0 0 0,0 0-1,0 0 1,0 0 0,0 1 0,0-1 0,-1 0-1,1 0 1,0 1 0,2 0 0,-3 1 5,1-1 1,-1 1 0,0-1 0,1 1-1,-1 0 1,0-1 0,0 1 0,0-1-1,0 1 1,-1 0 0,1-1 0,0 1-1,-1-1 1,1 1 0,-2 2 0,-29 62 226,15-39-59,9-17-57,0 0-1,1 0 1,0 1 0,1 0-1,0 0 1,1 1-1,0-1 1,-4 24-1,8-35-91,0 1-1,0-1 0,0 0 0,1 1 0,-1-1 0,0 0 1,0 1-1,1-1 0,-1 0 0,0 1 0,0-1 0,1 0 0,-1 0 1,0 1-1,1-1 0,-1 0 0,0 0 0,1 0 0,-1 1 1,1-1-1,-1 0 0,0 0 0,1 0 0,-1 0 0,1 0 1,-1 0-1,0 0 0,1 0 0,-1 0 0,1 0 0,-1 0 0,0 0 1,1 0-1,-1 0 0,1 0 0,-1 0 0,0-1 0,1 1 1,-1 0-1,0 0 0,1 0 0,-1 0 0,1-1 0,18-9 248,-12 5-191,-1-2-1,0 1 1,0 0-1,-1-1 1,1 0-1,-2-1 1,1 1 0,-1-1-1,0 0 1,0 0-1,-1 0 1,4-14-1,-1-8-69,0 0 0,1-37 0,-3 27-346,-5 44 348,1-1-5,-1 0 0,0 1-1,1-1 1,0 0-1,0 0 1,0 1 0,0-1-1,0 0 1,1 1-1,0-1 1,1 4 0,-1-5 5,1-1 1,-1 0 0,1 0-1,0 1 1,-1-1 0,1 0-1,0 0 1,0 0-1,0-1 1,0 1 0,0 0-1,0-1 1,0 1 0,0-1-1,0 0 1,0 1 0,0-1-1,0 0 1,0 0 0,0-1-1,3 1 1,25-2-327,0-2-1,-1 0 1,49-14 0,-51 10-360,0 2 1,1 1 0,-1 1 0,41-1-1,-67 6 707,0-1 0,0 1-1,0-1 1,-1 1 0,1 0-1,0 0 1,0-1 0,0 1-1,-1 0 1,1 0-1,0 0 1,-1 0 0,1 0-1,-1 0 1,1 0 0,-1 0-1,0 0 1,1 0 0,-1 0-1,0 0 1,0 0 0,1 0-1,-1 0 1,0 0 0,0 0-1,0 0 1,0 0 0,-1 0-1,1 0 1,0 0-1,-1 2 1,-8 37 1081,8-37-1039,-1-1-1,1 1 1,-1 0 0,0-1-1,0 1 1,0-1 0,0 0-1,0 1 1,0-1 0,-1 0-1,1 0 1,-1-1 0,1 1-1,-1 0 1,0-1 0,0 0-1,1 0 1,-1 1 0,0-2-1,0 1 1,0 0 0,0-1-1,0 1 1,-1-1 0,1 0-1,0 0 1,0 0 0,-5-1-1,5 1-59,0 1-1,0-1 0,0 1 0,0 0 0,0 0 0,1 0 1,-1 0-1,0 1 0,1-1 0,-1 1 0,1-1 1,-1 1-1,1 0 0,0 0 0,0 0 0,0 0 0,0 1 1,0-1-1,0 0 0,0 1 0,1-1 0,0 1 1,-1 0-1,-1 4 0,0 1 24,0 0 0,0 1 0,1-1 0,0 1 0,0 0 0,1-1 0,0 12 0,1-19-9,1 0 1,-1 0-1,0-1 0,1 1 1,-1 0-1,1 0 0,-1 0 1,1 0-1,0-1 1,-1 1-1,1 0 0,0-1 1,-1 1-1,1 0 0,0-1 1,0 1-1,0-1 1,0 1-1,-1-1 0,1 0 1,0 1-1,0-1 0,0 0 1,0 1-1,0-1 0,0 0 1,0 0-1,0 0 1,0 0-1,1 0 0,40 0 376,-32 0-357,-5 0-5,-1 0 0,0-1 0,1 0 1,-1 0-1,0 0 0,1-1 0,-1 1 0,0-1 0,0 0 0,0 0 0,0 0 1,-1-1-1,1 1 0,0-1 0,-1 0 0,0 0 0,0 0 0,0-1 0,0 1 1,0-1-1,-1 1 0,1-1 0,-1 0 0,0 0 0,0 0 0,-1 0 0,3-6 1,0-2 59,-1-1 0,0 0 0,-1 1 0,0-1 0,-1 0 1,0 0-1,-1 0 0,-2-17 0,2 25-90,-1 1 0,0-1 0,-1 1 0,1 0 0,-1 0 0,0-1 0,0 1 0,0 0 0,0 1 0,-1-1 0,-2-4 0,8 15 6,10 8-44,-2-10-28,-1-1 0,1-1-1,0 0 1,0 0 0,0-1 0,0 0 0,1-1 0,14 0-1,-15-1 21,1 0-1,-1 1 1,0 0-1,0 1 1,0 1-1,0 0 1,0 0-1,12 6 1,-21-8 41,-1 0 0,1 0 1,-1 0-1,1 0 0,-1 1 1,0-1-1,0 0 0,0 0 0,1 1 1,-1-1-1,0 0 0,-1 1 1,1 0-1,0-1 0,0 1 1,-1-1-1,1 1 0,-1 0 0,1-1 1,-1 1-1,0 0 0,0-1 1,1 1-1,-1 0 0,0 0 1,-1-1-1,1 1 0,0 0 0,0 0 1,-1-1-1,1 1 0,-1 0 1,0-1-1,1 1 0,-1-1 1,0 1-1,0-1 0,0 1 0,0-1 1,-2 2-1,-4 8 59,-1-1 0,0 0-1,0-1 1,-11 9 0,18-17-34,-3 2 41,-14 13 200,16-12-111,13-8-3,17-12-328,-2-1 0,0-1-1,41-39 1,13-9-439,-93 115 187,10-41 506,-1 0 0,1 0-1,0 0 1,1 1 0,-1-1-1,2 1 1,-1 0 0,1 0-1,1-1 1,0 1 0,0 0 0,3 16-1,-3-23-56,1-1 0,0 0 0,0 1 0,0-1-1,0 0 1,0 1 0,0-1 0,1 0 0,-1 0 0,0 0-1,1 0 1,-1 0 0,0 0 0,1 0 0,-1-1 0,1 1 0,0 0-1,-1-1 1,1 1 0,-1-1 0,1 0 0,0 0 0,-1 1-1,1-1 1,0 0 0,-1 0 0,1 0 0,0-1 0,-1 1-1,3-1 1,1 1 26,0-1-1,0-1 1,0 1-1,0 0 1,0-1-1,-1 0 1,1 0 0,7-5-1,-4 0-37,-1 1-1,0-1 1,0 0-1,-1-1 1,0 1-1,-1-1 1,1-1 0,-1 1-1,-1-1 1,0 1-1,0-1 1,-1 0-1,0-1 1,0 1-1,-1-1 1,0 1 0,-1-1-1,0 0 1,0 1-1,-3-20 1,3 29-6,-1-1 0,0 1 0,0 0 0,0 0 0,0-1 1,0 1-1,0 0 0,-1-1 0,1 1 0,0 0 0,0-1 0,0 1 1,0 0-1,0-1 0,0 1 0,0 0 0,-1 0 0,1-1 0,0 1 0,0 0 1,0 0-1,-1-1 0,1 1 0,0 0 0,0 0 0,-1 0 0,1-1 1,0 1-1,0 0 0,-1 0 0,1 0 0,0 0 0,-1 0 0,1 0 1,0-1-1,-1 1 0,1 0 0,0 0 0,0 0 0,-1 0 0,1 0 0,0 0 1,-1 0-1,1 0 0,0 0 0,-1 1 0,1-1 0,0 0 0,-1 0 1,1 0-1,0 0 0,0 0 0,-1 0 0,1 1 0,0-1 0,0 0 0,-1 0 1,1 0-1,0 1 0,0-1 0,-1 0 0,1 0 0,0 1 0,0-1 1,0 1-1,-14 18 71,13-18-63,1 0 0,0 0 0,-1 0 0,1 1-1,0-1 1,0 0 0,0 0 0,0 1 0,0-1-1,0 0 1,0 0 0,1 1 0,-1-1-1,0 0 1,1 0 0,-1 1 0,1-1 0,-1 0-1,1 0 1,-1 0 0,1 0 0,0 0 0,0 0-1,0 0 1,-1 0 0,1 0 0,0 0 0,0-1-1,0 1 1,0 0 0,0 0 0,0-1-1,1 1 1,-1-1 0,0 1 0,0-1 0,0 1-1,1-1 1,-1 0 0,0 0 0,0 0 0,1 1-1,-1-1 1,0 0 0,0-1 0,1 1 0,-1 0-1,0 0 1,0 0 0,2-1 0,2 0-231,1 0 1,0 0 0,-1 0-1,1-1 1,-1 0-1,1 0 1,-1 0 0,0-1-1,10-6 1,-11 6-834,0-1 0,0-1-1,0 1 1,-1 0 0,0-1 0,1 0 0,-2 0-1,5-8 1,7-20-10446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8:58.363"/>
    </inkml:context>
    <inkml:brush xml:id="br0">
      <inkml:brushProperty name="width" value="0.025" units="cm"/>
      <inkml:brushProperty name="height" value="0.025" units="cm"/>
    </inkml:brush>
  </inkml:definitions>
  <inkml:trace contextRef="#ctx0" brushRef="#br0">193 40 833,'0'0'2760,"-8"6"-1655,-53 29 4273,49-29-3812,0 0 0,0-1-1,-1-1 1,1 0 0,-1 0 0,0-1 0,-23 2 592,62-11-1501,-15 4-610,-1 0-1,0 1 1,1-1-1,-1 2 1,0 0 0,1 0-1,-1 1 1,1 0 0,-1 1-1,0 0 1,0 0-1,0 1 1,13 6 0,44 9 1227,-61-17-1158,1 0-1,0 0 1,-1 0-1,1-1 1,0 0-1,0-1 1,-1 0-1,1 0 1,0 0 0,-1-1-1,1 1 1,-1-2-1,0 1 1,0-1-1,0 0 1,0 0-1,7-5 1,-2-1 129,-1-1 0,0 1 0,0-1 1,-1-1-1,0 0 0,-1 0 0,8-16 0,-15 25 38,-1 23-5,-2 50-262,3-71-19,-1 0 0,0 0 0,1 0 0,-1 1 0,0-1 1,0 0-1,1 0 0,-1 0 0,0 0 0,1 0 0,-1 0 0,0 0 0,1 0 1,-1 0-1,0 0 0,1 0 0,-1 0 0,0 0 0,1 0 0,-1 0 1,1 0-1,-1 0 0,0 0 0,0 0 0,1 0 0,-1 0 0,0 0 0,1-1 1,-1 1-1,0 0 0,1 0 0,-1 0 0,0-1 0,0 1 0,1 0 1,-1 0-1,0-1 0,0 1 0,0 0 0,1-1 0,-1 1 0,0 0 0,0-1 1,0 1-1,0 0 0,0-1 0,14-12-700,27-53-8495,-28 40 2610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01.972"/>
    </inkml:context>
    <inkml:brush xml:id="br0">
      <inkml:brushProperty name="width" value="0.025" units="cm"/>
      <inkml:brushProperty name="height" value="0.025" units="cm"/>
    </inkml:brush>
  </inkml:definitions>
  <inkml:trace contextRef="#ctx0" brushRef="#br0">81 17 19538,'4'-1'8189,"-2"9"-6449,-1 13-2022,0 38 394,-4 1 0,-2-1 0,-3-1 0,-17 67 0,12-77-180,3-15-151,1 0 0,-6 57-1,16-86 274,5-9-14,5-11 16,11-25-380,30-90 1,-16 38-808,-35 92 1159,0-1 0,0 1 0,0-1 0,0 1 0,0 0 0,0 0 0,1-1 0,-1 1 0,0 0 0,1 0 0,-1 0-1,1 0 1,-1 1 0,1-1 0,-1 0 0,1 1 0,0-1 0,-1 1 0,1-1 0,0 1 0,-1 0 0,1 0 0,0 0 0,-1 0 0,3 0 0,54 7 1206,-25-3-1102,-23-4-85,0 0 0,-1-1 0,1-1 0,0 1 0,0-2 0,-1 1 0,1-1 0,-1-1 0,0 0 0,0 0 0,0-1 0,0 0 0,-1 0 0,0-1 0,0 0 0,0 0 0,-1-1 1,0 0-1,0 0 0,-1-1 0,0 0 0,0 0 0,-1-1 0,0 1 0,-1-1 0,0 0 0,0 0 0,0-1 0,-2 1 0,1-1 0,-1 0 0,0 1 0,-1-1 0,0 0 0,-1 0 0,0-11 0,0 18-53,0 0-1,-1 0 1,1 0-1,0 0 1,-1 0-1,0 0 1,0 0-1,0 0 1,0 0-1,0 0 0,0 0 1,-1 1-1,1-1 1,-1 0-1,0 1 1,0 0-1,0-1 1,0 1-1,0 0 1,0 0-1,-1 0 1,1 0-1,-1 0 1,0 1-1,1-1 1,-1 1-1,0-1 1,-5-1-1,3 3-10,1-1 0,-1 1 0,1 0 0,-1 0 0,1 0 0,-1 0 0,1 1 0,-1-1 0,1 1 0,-1 1 0,1-1 0,0 1 0,0-1 1,0 1-1,0 0 0,0 1 0,0-1 0,0 1 0,-5 4 0,-1 1 86,1 1-1,-1 0 1,2 0 0,-1 1 0,1 0 0,1 1-1,0-1 1,0 2 0,1-1 0,0 1 0,1-1-1,1 2 1,0-1 0,0 0 0,1 1 0,1 0-1,-1 14 1,3-24-61,0 0-1,0 1 1,0-1-1,1 0 1,-1 0-1,1 1 1,0-1 0,0 0-1,0 0 1,0 0-1,1 0 1,-1 0-1,1 0 1,0 0-1,0-1 1,0 1-1,0-1 1,0 1-1,0-1 1,1 0-1,-1 0 1,1 0 0,0 0-1,0 0 1,0-1-1,-1 1 1,1-1-1,1 1 1,-1-1-1,0 0 1,5 0-1,10 3-158,1-1 0,-1-1 0,1-1-1,27-2 1,-25 1-289,77-5-1594,-98 5 2034,1 0 0,-1 0 0,1 0 0,-1 0 1,0 0-1,1 0 0,-1 0 0,1 0 0,-1 0 0,1 1 1,-1-1-1,1 0 0,-1 0 0,1 0 0,-1 0 0,0 1 1,1-1-1,-1 0 0,0 1 0,1-1 0,-1 0 0,0 1 1,1-1-1,-1 0 0,0 1 0,1-1 0,-1 0 0,0 1 1,0-1-1,0 1 0,1-1 0,-1 1 0,-3 18 468,-17 18 708,2-12-873,12-18-390,0 0-1,0 1 0,1 0 0,0 0 0,0 1 1,1-1-1,0 1 0,1 0 0,0 0 0,0 0 1,1 0-1,-2 13 0,7-19-5079,12-2-6386</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18.590"/>
    </inkml:context>
    <inkml:brush xml:id="br0">
      <inkml:brushProperty name="width" value="0.025" units="cm"/>
      <inkml:brushProperty name="height" value="0.025" units="cm"/>
    </inkml:brush>
  </inkml:definitions>
  <inkml:trace contextRef="#ctx0" brushRef="#br0">0 400 16271,'0'0'92,"0"0"-1,0 0 1,1 0-1,-1 0 1,0 0-1,0 0 1,0 0-1,0 0 1,0 0-1,0 0 1,0 0-1,0 0 1,0 0-1,0 0 0,0 0 1,1 0-1,-1 0 1,0 0-1,0 0 1,0 0-1,0 0 1,0 0-1,0 0 1,0 0-1,0 0 1,0 0-1,0 0 1,1 0-1,-1 0 1,0 0-1,0 0 0,0 0 1,0 0-1,0 0 1,0 0-1,0 0 1,0 0-1,0 0 1,0 0-1,0 0 1,0 1-1,0-1 1,0 0-1,0 0 1,0 0-1,0 0 1,0 0-1,1 0 1,-1 0-1,15-9 1422,21-16-398,50-48-647,-4-4 0,105-125 0,-187 201-458,1 0 0,-1 0 0,1 0 0,-1 1 0,1-1 0,0 0-1,-1 0 1,1 0 0,0 1 0,0-1 0,-1 0 0,1 1 0,0-1 0,0 0 0,0 1 0,0-1 0,0 1 0,0 0 0,0-1 0,0 1 0,2-1 0,-6 22 267,-22 37 299,25-57-564,-23 45 535,-36 86 918,54-117-1368,0-1 0,1 1 0,0 1-1,2-1 1,0 0 0,-1 31 0,3-45-127,0-1 0,0 1-1,0 0 1,1 0 0,-1 0 0,0 0-1,0-1 1,1 1 0,-1 0 0,0 0-1,1-1 1,-1 1 0,1 0 0,-1 0-1,1-1 1,-1 1 0,1-1-1,0 1 1,-1 0 0,1-1 0,0 1-1,-1-1 1,1 1 0,0-1 0,0 0-1,-1 1 1,1-1 0,0 0 0,0 0-1,0 1 1,0-1 0,-1 0 0,1 0-1,0 0 1,0 0 0,0 0 0,0 0-1,0 0 1,-1 0 0,1-1 0,1 1-1,1-1-587,1 1 0,-1-1 0,0 0 0,0 0 0,1 0-1,-1-1 1,0 1 0,0-1 0,4-3 0,14-18-8954</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19.882"/>
    </inkml:context>
    <inkml:brush xml:id="br0">
      <inkml:brushProperty name="width" value="0.025" units="cm"/>
      <inkml:brushProperty name="height" value="0.025" units="cm"/>
    </inkml:brush>
  </inkml:definitions>
  <inkml:trace contextRef="#ctx0" brushRef="#br0">111 22 15214,'0'0'4453,"-6"9"-3818,-9 13-497,2 0 1,1 1-1,0 0 0,2 1 0,1 1 1,1-1-1,1 1 0,1 1 1,1-1-1,-2 33 0,7-57-127,0-1-1,0 0 1,0 1 0,0-1-1,0 0 1,0 1-1,0-1 1,0 0-1,0 0 1,0 1-1,0-1 1,0 0-1,0 1 1,0-1 0,0 0-1,1 0 1,-1 1-1,0-1 1,0 0-1,0 1 1,0-1-1,1 0 1,-1 0 0,0 0-1,0 1 1,1-1-1,-1 0 1,0 0-1,0 0 1,1 0-1,-1 1 1,0-1 0,0 0-1,1 0 1,-1 0-1,0 0 1,1 0-1,-1 0 1,0 0-1,1 0 1,-1 0 0,0 0-1,0 0 1,1 0-1,-1 0 1,0 0-1,1 0 1,-1 0-1,0 0 1,1 0-1,-1-1 1,0 1 0,0 0-1,1 0 1,-1 0-1,0 0 1,0-1-1,1 1 1,16-13 749,-8 4-668,-1-1 0,0 0 1,-1 0-1,0-1 0,0 0 1,-1 0-1,-1 0 0,0-1 0,-1 0 1,0 0-1,4-19 0,-2-4-23,-1 1 0,-1-69-1,-23 178-490,17-64 447,1-1 0,0 2 0,0-1 1,1 0-1,0 0 0,3 14 0,-2-22 5,-1-1 1,1 0-1,0 1 1,0-1-1,0 0 1,0 0-1,1 0 1,-1 0-1,0 0 1,1 0-1,0 0 1,-1 0-1,1-1 1,0 1 0,0 0-1,0-1 1,0 0-1,0 1 1,0-1-1,1 0 1,-1 0-1,0 0 1,0 0-1,1-1 1,-1 1-1,1-1 1,-1 1 0,1-1-1,-1 0 1,0 0-1,1 0 1,-1 0-1,1 0 1,2-1-1,4-1 45,1 0 0,-1 0 0,0-1-1,-1 0 1,1 0 0,0-1 0,-1-1 0,0 1-1,0-1 1,0 0 0,-1-1 0,11-9-1,-7 5-21,-1-1 0,1 0-1,-2 0 1,1-1 0,-2 0-1,1-1 1,6-15 0,-49 140-176,28-97 220,0 1-1,1-1 1,1 2 0,0-1 0,1 0-1,1 1 1,-1 32 0,3-47-76,0-1 1,1 1-1,-1 0 0,0-1 1,1 1-1,-1-1 1,1 1-1,-1-1 0,1 1 1,0-1-1,0 1 0,-1-1 1,1 0-1,0 1 0,0-1 1,0 0-1,1 0 1,-1 0-1,0 0 0,0 0 1,1 0-1,-1 0 0,0 0 1,1 0-1,1 0 1,1 0 5,-1 0 1,1 0 0,0-1-1,0 1 1,0-1 0,-1 0 0,1 0-1,0-1 1,0 1 0,5-2-1,2-1-11,0 0-1,-1 0 0,1-2 0,-1 1 0,0-1 0,16-11 0,-16 9-146,-1-1-1,0 0 1,0 0-1,-1-1 1,0 0-1,-1-1 1,7-10-1,-37 61-672,-23 43 722,42-75 68,0 0 0,1 1 0,0-1 0,0 1 0,1-1 0,0 1 0,0 13 0,2-22-37,0-1-1,0 0 0,0 1 1,0-1-1,0 0 0,0 1 1,0-1-1,1 0 1,-1 1-1,0-1 0,0 0 1,0 1-1,1-1 0,-1 0 1,0 0-1,0 1 1,1-1-1,-1 0 0,0 0 1,1 1-1,-1-1 0,0 0 1,1 0-1,-1 0 1,0 0-1,1 0 0,-1 0 1,0 1-1,1-1 0,-1 0 1,0 0-1,1 0 1,-1 0-1,1 0 0,-1 0 1,0 0-1,1-1 0,-1 1 1,0 0-1,1 0 1,-1 0-1,0 0 0,1 0 1,-1 0-1,0-1 0,1 1 1,-1 0-1,0 0 1,0-1-1,1 1 0,-1 0 1,0 0-1,0-1 0,1 1 1,-1-1-1,20-13-2683,3-12-1403,-2-7-2759</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0.261"/>
    </inkml:context>
    <inkml:brush xml:id="br0">
      <inkml:brushProperty name="width" value="0.025" units="cm"/>
      <inkml:brushProperty name="height" value="0.025" units="cm"/>
    </inkml:brush>
  </inkml:definitions>
  <inkml:trace contextRef="#ctx0" brushRef="#br0">34 1 15439,'0'0'6822,"-34"46"-11082,47-43-2787</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0.650"/>
    </inkml:context>
    <inkml:brush xml:id="br0">
      <inkml:brushProperty name="width" value="0.025" units="cm"/>
      <inkml:brushProperty name="height" value="0.025" units="cm"/>
    </inkml:brush>
  </inkml:definitions>
  <inkml:trace contextRef="#ctx0" brushRef="#br0">103 113 16335,'0'0'2595,"-9"5"-22,1-1-2100,-48 30 2275,54-32-2687,0-1 0,0 1 1,0 0-1,0 0 0,0 0 1,0 0-1,0 0 0,0 1 1,1-1-1,-1 0 0,1 1 0,0-1 1,0 1-1,0 0 0,0-1 1,0 1-1,0 0 0,1 0 1,-1-1-1,1 1 0,0 5 1,1-6-45,0-1 0,0 1 1,0-1-1,1 1 0,-1-1 1,0 0-1,1 1 0,-1-1 0,1 0 1,0 0-1,-1 0 0,1 0 1,0-1-1,0 1 0,-1 0 1,1-1-1,0 1 0,0-1 1,0 0-1,0 1 0,0-1 0,0 0 1,0 0-1,-1 0 0,4-1 1,52-2 375,-51 1-316,0 1 0,0-2 0,0 1 0,0-1 0,0 0-1,-1 0 1,1 0 0,-1-1 0,7-6 0,-10 9-13,0-1 0,0 1 0,-1-1 0,1 1-1,0-1 1,-1 0 0,0 1 0,1-1 0,-1 0 0,0 0 0,0 0 0,0 0 0,0 0-1,0-1 1,-1 1 0,1 0 0,-1 0 0,1 0 0,-1-1 0,0 1 0,0 0-1,0-1 1,0 1 0,0 0 0,0 0 0,-1-1 0,1 1 0,-1 0 0,0 0 0,-1-4-1,0 4-44,0 0-1,1 0 0,-1 0 0,-1 1 0,1-1 0,0 0 0,0 1 0,-1-1 0,1 1 1,-1 0-1,1 0 0,-1 0 0,1 0 0,-1 0 0,0 1 0,1-1 0,-6 0 1,-53-1-291,50 2 159,7 1-2409,13 3-320,17 1-1782,10-4-1927</inkml:trace>
  <inkml:trace contextRef="#ctx0" brushRef="#br0" timeOffset="1">613 1 10954,'0'0'16048,"-49"67"-14895,42-40-417,5 1-287,2-2-257,4-1-128,15-2-32,1-4-160,5-3-545,-7-4-160,-1-3-640,-12-5-993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1.009"/>
    </inkml:context>
    <inkml:brush xml:id="br0">
      <inkml:brushProperty name="width" value="0.025" units="cm"/>
      <inkml:brushProperty name="height" value="0.025" units="cm"/>
    </inkml:brush>
  </inkml:definitions>
  <inkml:trace contextRef="#ctx0" brushRef="#br0">1 26 12876,'0'0'12684,"48"-18"-11723,-1 18-448,5-1-321,4-1-192,-5 2-1089,-10-1-2627,-9-3-4452</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1.418"/>
    </inkml:context>
    <inkml:brush xml:id="br0">
      <inkml:brushProperty name="width" value="0.025" units="cm"/>
      <inkml:brushProperty name="height" value="0.025" units="cm"/>
    </inkml:brush>
  </inkml:definitions>
  <inkml:trace contextRef="#ctx0" brushRef="#br0">229 108 14638,'1'-9'3283,"-1"3"-2976,1 0 356,0 0 1,-1 0 0,0-1 0,0 1-1,-1 0 1,-1-8 0,2 12-531,-1 0-1,0 0 1,1-1 0,-1 1-1,0 0 1,-1 0-1,1 1 1,0-1 0,0 0-1,-1 0 1,1 1 0,-1-1-1,0 0 1,1 1 0,-1 0-1,0-1 1,0 1 0,0 0-1,0 0 1,0 0 0,0 0-1,0 0 1,0 1-1,-3-1 1,-2-1-72,0 1-1,0 1 1,0 0-1,0 0 1,0 0 0,1 0-1,-1 1 1,0 1-1,0-1 1,0 1 0,1 0-1,-1 0 1,1 1-1,0 0 1,0 0-1,0 1 1,0-1 0,-6 6-1,7-6-27,1 1-1,-1 0 1,1 0-1,0 0 1,0 0 0,1 0-1,-1 1 1,1 0-1,0 0 1,0 0 0,0 0-1,1 0 1,0 0-1,0 1 1,0-1-1,1 1 1,0-1 0,0 1-1,0 0 1,1-1-1,-1 1 1,2 6 0,-1-11-24,1 1 0,0-1 1,0 1-1,0-1 0,0 1 0,0-1 1,0 0-1,0 1 0,0-1 1,1 0-1,-1 0 0,0 0 1,1 0-1,-1 0 0,1 0 1,-1 0-1,1-1 0,-1 1 1,1 0-1,0-1 0,-1 1 1,1-1-1,0 0 0,-1 0 1,1 1-1,0-1 0,0 0 0,-1 0 1,1-1-1,2 1 0,5 0 70,1-1 0,0 0 0,-1 0 0,13-4 0,-7 0-20,0-2 0,-1 1 1,1-2-1,-2 0 0,1-1 0,-1 0 0,0-1 1,-1-1-1,0 0 0,17-20 0,-25 29-142,-6 11-46,-8 14 5,1-4 103,-7 11 21,1 0 0,2 1 0,1 1 0,-9 38 0,19-35-1046,3-34 833,-1-1 0,0 1 1,0-1-1,0 1 1,1-1-1,-1 1 1,0-1-1,1 1 0,-1 0 1,0-1-1,1 0 1,-1 1-1,1-1 0,-1 1 1,1-1-1,-1 1 1,1-1-1,-1 0 1,1 0-1,-1 1 0,1-1 1,0 0-1,-1 0 1,1 1-1,-1-1 0,1 0 1,0 0-1,-1 0 1,1 0-1,-1 0 1,1 0-1,0 0 0,-1 0 1,1 0-1,0 0 1,-1 0-1,1-1 0,-1 1 1,1 0-1,0 0 1,-1-1-1,1 1 1,-1 0-1,1-1 0,-1 1 1,1 0-1,-1-1 1,1 1-1,0-1 0,19-15-11125</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1.774"/>
    </inkml:context>
    <inkml:brush xml:id="br0">
      <inkml:brushProperty name="width" value="0.025" units="cm"/>
      <inkml:brushProperty name="height" value="0.025" units="cm"/>
    </inkml:brush>
  </inkml:definitions>
  <inkml:trace contextRef="#ctx0" brushRef="#br0">167 6 18065,'0'0'2290,"-11"1"-224,2-1-1764,0 2 0,0-1 0,0 1 0,0 1 0,1 0 0,-1 0 0,1 1 0,-8 4 0,11-6-215,0 1 0,0 0 0,1 1 0,-1-1-1,1 1 1,0-1 0,0 1 0,1 1 0,-1-1 0,1 0 0,0 1-1,0 0 1,0-1 0,0 1 0,1 1 0,0-1 0,-1 5 0,2-7-68,0 0 1,0 0 0,0 0 0,1 0-1,0 0 1,-1 0 0,1 0 0,0 1-1,1-1 1,-1 0 0,0 0 0,1 0 0,0 0-1,0 0 1,-1 0 0,2-1 0,-1 1-1,0 0 1,1 0 0,-1-1 0,1 1-1,0-1 1,0 1 0,0-1 0,0 0-1,0 1 1,3 1 0,2 0 1,-1-1 0,0 0 0,1 0 0,-1-1 0,1 0 0,0 0 0,0 0 0,0-1 0,0 0 0,14 0 0,-12-1 35,1 1-1,-1-2 1,1 1 0,-1-1-1,0-1 1,1 1-1,-1-2 1,0 1-1,16-8 1,-21 8-17,0-1 0,0 0-1,0 1 1,-1-1 0,0-1 0,1 1 0,-1 0-1,0-1 1,-1 0 0,1 1 0,0-1 0,-1 0-1,0 0 1,0-1 0,0 1 0,-1 0 0,0-1-1,1 1 1,-1-1 0,-1 1 0,1-10 0,0 10-50,-1 0-1,0 0 1,0 0 0,0-1 0,-1 1 0,0 0 0,1 0-1,-1 0 1,-1 0 0,1 0 0,-1 0 0,1 1 0,-1-1 0,0 0-1,0 1 1,-1-1 0,1 1 0,-1 0 0,0 0 0,0 0-1,0 0 1,0 0 0,0 0 0,0 1 0,-1 0 0,1 0 0,-1 0-1,0 0 1,0 0 0,0 1 0,1 0 0,-1-1 0,-1 1 0,1 1-1,0-1 1,0 1 0,0-1 0,0 1 0,0 1 0,0-1-1,-1 0 1,1 1 0,0 0 0,-5 2 0,7-3-94,1 0-1,0 1 1,0-1 0,0 0-1,0 1 1,0-1 0,-1 1-1,1 0 1,0-1 0,0 1-1,1 0 1,-1 0 0,0-1-1,0 1 1,0 0 0,0 0-1,1 0 1,-1 0 0,0 0-1,1 0 1,-1 0 0,1 1-1,-1-1 1,1 0 0,-1 0-1,1 0 1,0 0 0,0 1-1,0-1 1,0 0 0,0 0-1,0 0 1,0 1 0,0-1-1,0 0 1,0 0 0,0 0-1,1 1 1,-1-1 0,1 0-1,-1 0 1,1 0 0,-1 0-1,1 0 1,0 0 0,-1 0 0,1 0-1,0 0 1,0 0 0,0 0-1,-1 0 1,1-1 0,0 1-1,0 0 1,0-1 0,1 1-1,-1 0 1,0-1 0,0 0-1,0 1 1,0-1 0,2 1-1,5 1-1173,0 0 0,0-1 0,1 1 0,13-1 0,15 0-4252</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2.106"/>
    </inkml:context>
    <inkml:brush xml:id="br0">
      <inkml:brushProperty name="width" value="0.025" units="cm"/>
      <inkml:brushProperty name="height" value="0.025" units="cm"/>
    </inkml:brush>
  </inkml:definitions>
  <inkml:trace contextRef="#ctx0" brushRef="#br0">174 1 15791,'0'0'6257,"-10"0"-4571,3 1-1512,1 0-1,0 1 1,0-1-1,0 1 0,0 0 1,0 1-1,0 0 0,1-1 1,-1 2-1,1-1 0,0 1 1,0 0-1,0 0 0,0 0 1,0 0-1,1 1 1,0 0-1,-6 10 0,1-4 117,1 1 0,1 0 0,0 0 0,1 0 0,-7 20-1,12-30-274,0 0 0,0 1-1,1-1 1,-1 0 0,0 1-1,1-1 1,0 1 0,-1-1-1,1 1 1,0-1 0,0 1 0,0-1-1,1 1 1,-1-1 0,0 0-1,1 1 1,0-1 0,0 1-1,-1-1 1,1 0 0,1 0-1,-1 0 1,0 1 0,0-1-1,1 0 1,-1 0 0,1-1-1,0 1 1,0 0 0,-1 0-1,1-1 1,0 1 0,0-1-1,1 0 1,-1 0 0,0 1-1,0-1 1,3 0 0,3 2 7,1-1 0,-1 0 0,0-1 0,1 0 0,-1 0 0,1-1 0,-1 0 0,1 0 0,0-1 0,-1 0 0,0-1 0,17-4 0,-21 4-12,1 0 1,-1 0 0,0 0-1,1 0 1,-1-1-1,0 1 1,-1-1-1,1 0 1,0-1-1,-1 1 1,0-1-1,1 1 1,-1-1 0,-1 0-1,1 0 1,-1 0-1,1 0 1,-1-1-1,0 1 1,-1-1-1,1 1 1,-1-1 0,0 1-1,1-8 1,-1 8 14,0 0 0,-1 0 0,0-1 0,0 1 0,0 0 0,0 0 0,-1-1 0,1 1 0,-1 0 0,0 0 0,0 0 1,-1 0-1,1 0 0,-1 0 0,0 0 0,0 0 0,0 1 0,-5-6 0,5 6-25,-2 1 0,1 0 0,0 0 0,0 0 0,-1 1 0,1-1 0,-1 1 0,1-1 0,-1 1-1,0 0 1,1 1 0,-1-1 0,0 1 0,0-1 0,1 1 0,-1 0 0,0 1 0,0-1 0,1 1 0,-1-1 0,-5 3 0,4-2 35,0 1 0,0 0 0,0 0 1,0 0-1,0 0 0,-6 5 0,9-6-239,0 0 1,1 1-1,-1-1 0,1 0 1,-1 0-1,1 1 0,-1-1 1,1 1-1,0 0 0,-1-1 0,1 1 1,0 0-1,0 0 0,1 0 1,-1-1-1,0 1 0,0 0 1,1 0-1,-1 3 0,17-3-13777</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2.910"/>
    </inkml:context>
    <inkml:brush xml:id="br0">
      <inkml:brushProperty name="width" value="0.025" units="cm"/>
      <inkml:brushProperty name="height" value="0.025" units="cm"/>
    </inkml:brush>
  </inkml:definitions>
  <inkml:trace contextRef="#ctx0" brushRef="#br0">23 0 10698,'0'0'13693,"6"12"-12764,-3-5-793,0-3-65,-1 1 0,1 0 0,-1 0 0,0 0-1,-1 0 1,1 0 0,-1 0 0,0 0 0,0 0-1,-1 0 1,0 1 0,1-1 0,-2 0 0,1 1-1,-1-1 1,-1 7 0,-16 38 450,13-39-475,0 1 0,1 0 1,0 0-1,1 0 0,0 1 0,1-1 0,0 1 0,1 0 0,1 18 0,0-30-77,1-1 0,-1 1-1,0 0 1,1-1 0,-1 1-1,0-1 1,1 1 0,-1 0-1,1-1 1,-1 1 0,1-1-1,-1 1 1,1-1 0,0 1-1,-1-1 1,1 0 0,-1 1-1,1-1 1,0 0 0,-1 1-1,1-1 1,0 0 0,0 0-1,-1 0 1,1 0 0,0 1 0,0-1-1,-1 0 1,1 0 0,0 0-1,-1-1 1,1 1 0,0 0-1,0 0 1,-1 0 0,1 0-1,0-1 1,-1 1 0,1 0-1,0-1 1,-1 1 0,1 0-1,0-1 1,-1 1 0,1-1-1,-1 1 1,1-1 0,-1 1 0,1-1-1,-1 0 1,0 1 0,1-1-1,-1 1 1,1-1 0,-1 0-1,0 1 1,0-1 0,1 0-1,-1 0 1,0-39-8601,-6 15 790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8:59.453"/>
    </inkml:context>
    <inkml:brush xml:id="br0">
      <inkml:brushProperty name="width" value="0.025" units="cm"/>
      <inkml:brushProperty name="height" value="0.025" units="cm"/>
    </inkml:brush>
  </inkml:definitions>
  <inkml:trace contextRef="#ctx0" brushRef="#br0">166 80 7303,'0'0'4009,"2"-9"-1334,2-1-1728,5-19 819,-6 5 2311,-4 24-4002,1-1-1,0 1 1,0-1-1,-1 1 1,1-1-1,0 1 1,-1-1-1,1 1 1,-1 0-1,1-1 1,0 1 0,-1 0-1,1-1 1,-1 1-1,1 0 1,-1-1-1,1 1 1,-1 0-1,1 0 1,-1 0 0,0 0-1,1-1 1,-1 1-1,1 0 1,-1 0-1,1 0 1,-1 0-1,1 0 1,-1 0 0,0 0-1,1 1 1,-1-1-1,1 0 1,-1 0-1,1 0 1,-1 1-1,1-1 1,-1 0-1,0 1 1,-24 9 253,14-1-260,0 1 0,1 0-1,0 0 1,1 1 0,0 0 0,1 0 0,0 1 0,1 0 0,0 1 0,1 0-1,0 0 1,-6 22 0,5-10 141,1 1 0,2-1 0,0 1 0,1 0-1,2 51 1,2-73-201,-1-1-1,0 0 1,1 1-1,0-1 0,-1 1 1,1-1-1,1 0 1,-1 1-1,0-1 1,1 0-1,-1 0 1,1 0-1,0 0 1,0-1-1,1 1 1,-1 0-1,0-1 1,1 1-1,-1-1 0,1 0 1,0 0-1,5 3 1,-3-3 31,0 1-1,1-1 1,0-1 0,-1 1-1,1-1 1,0 0 0,0 0-1,-1-1 1,1 1 0,0-1-1,0-1 1,10-1 0,-10 1 53,1 0 1,-1 0 0,0-1-1,0 0 1,0-1 0,0 1-1,-1-1 1,1 0 0,-1-1-1,1 1 1,7-8 0,-10 8-3,-1 1 1,1-1 0,-1 0 0,0 1 0,0-1 0,0 0-1,-1 0 1,1 0 0,-1-1 0,1 1 0,-1 0 0,0 0-1,-1-1 1,1 1 0,0-1 0,-1 1 0,0 0 0,0-1 0,0 1-1,0-1 1,-1-6 0,0 8-71,0 1-1,0 0 1,0 0 0,0-1-1,0 1 1,0 0 0,0 0-1,0 0 1,0 0 0,0 0-1,-1 0 1,1 0 0,0 0-1,-1 1 1,1-1 0,-1 0-1,1 1 1,0-1-1,-1 1 1,1-1 0,-1 1-1,0 0 1,1 0 0,-1 0-1,1 0 1,-1 0 0,1 0-1,-1 0 1,1 0 0,-1 1-1,-2 0 1,0-1-37,-1 1 0,1 0 0,-1 0 0,1 0 0,-1 0 0,1 1 0,0 0 0,0 0 0,-8 5 0,11-6 12,0-1 0,0 1-1,0 0 1,0 0 0,0 0-1,0 1 1,0-1 0,1 0-1,-1 0 1,0 0 0,1 1 0,-1-1-1,0 0 1,1 1 0,-1 1-1,1-2 3,0 0 0,0-1 1,0 1-1,1-1 0,-1 1 0,0-1 0,0 1 0,0-1 0,1 1 0,-1-1 0,0 1 0,1-1 0,-1 1 0,0-1 0,1 1 0,-1-1 0,1 0 0,-1 1 0,0-1 0,1 0 0,-1 1 0,1-1 1,-1 0-1,1 0 0,-1 1 0,2-1 0,0 1 2,1 0 1,0-1-1,0 1 1,0-1-1,0 0 1,0 0 0,0 0-1,0 0 1,0 0-1,-1-1 1,1 1-1,0-1 1,4-1-1,6-4 16,-1-1 0,0-1 0,0 1 1,18-17-1,-21 16-12,1 1 1,-1 0 0,1 0 0,1 1-1,-1 0 1,23-8 0,-32 14-10,-1 0 0,1 0 0,0 0 1,0 0-1,0 0 0,0 0 0,0 1 1,-1-1-1,1 0 0,0 0 0,0 1 1,0-1-1,-1 1 0,1-1 0,0 1 1,-1-1-1,1 1 0,0-1 0,-1 1 0,1 0 1,0-1-1,-1 1 0,1 0 0,-1-1 1,0 1-1,1 0 0,-1 0 0,1 0 1,-1-1-1,0 1 0,0 0 0,1 0 1,-1 0-1,0 0 0,0-1 0,0 1 0,0 0 1,0 0-1,0 0 0,0 0 0,-1 1 1,1 50-6,0-39 8,-18 135-1487,33-165-3304,-9 9 2987,0-1-1,-1-1 1,0 1-1,7-18 0,7-15-5612</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3.256"/>
    </inkml:context>
    <inkml:brush xml:id="br0">
      <inkml:brushProperty name="width" value="0.025" units="cm"/>
      <inkml:brushProperty name="height" value="0.025" units="cm"/>
    </inkml:brush>
  </inkml:definitions>
  <inkml:trace contextRef="#ctx0" brushRef="#br0">1 44 10570,'0'0'7719,"47"6"-6662,-13-6-416,5-3-513,1-9-384,0-4-2082,-8-2-4293</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3.661"/>
    </inkml:context>
    <inkml:brush xml:id="br0">
      <inkml:brushProperty name="width" value="0.025" units="cm"/>
      <inkml:brushProperty name="height" value="0.025" units="cm"/>
    </inkml:brush>
  </inkml:definitions>
  <inkml:trace contextRef="#ctx0" brushRef="#br0">75 0 11275,'0'0'6641,"-7"10"-4474,-5 11-1178,1 0 0,-13 31 0,20-43-685,1 0 1,0 0-1,0 1 0,1-1 1,0 1-1,0 0 1,1-1-1,1 1 0,0 0 1,1 13-1,0-22-292,0 0 0,0 1 0,0-1 0,0 0 0,0 0 0,0 0 1,0 0-1,0 0 0,1 0 0,-1-1 0,0 1 0,0 0 0,1 0 0,-1-1 0,1 1 0,-1-1 0,1 0 0,-1 1 0,1-1 0,-1 0 0,1 0 0,-1 0 0,1 0 0,-1 0 0,1 0 0,-1 0 0,1 0 0,1-1 0,43-8 72,-34 4-163,19-3-268,-30 9 348,0-1 0,0 1 0,0-1 0,-1 1 0,1-1 0,0 1 1,0 0-1,-1-1 0,1 1 0,0 0 0,-1 0 0,1-1 0,-1 1 1,1 0-1,-1 0 0,1 0 0,-1 0 0,0-1 0,1 1 0,-1 0 1,0 0-1,0 0 0,0 0 0,1 0 0,-1 0 0,0 0 0,0 0 0,-1 0 1,1 0-1,0 0 0,0 2 0,-20 111 1590,43-144-6711,-12 7-570,-2-3-3460</inkml:trace>
  <inkml:trace contextRef="#ctx0" brushRef="#br0" timeOffset="1">257 241 13645,'0'0'5845,"11"1"-3650,1-1-1720,-1 0 1,1-1-1,-1-1 1,0 1 0,0-2-1,14-4 1,-22 6-336,1 1 0,-1-2 0,1 1 0,-1 0 0,1-1 0,-1 1 0,0-1 0,0 0 0,0 0 0,0-1 0,0 1 0,-1 0 0,1-1 0,0 0 0,-1 1 0,0-1 0,0 0 0,0 0 0,0-1 0,0 1 0,-1 0 0,1 0 0,-1-1 0,0 1 0,0-1 0,0 0 0,0-4 0,-1 7-116,0 0 0,-1 1 0,1-1 0,-1 0 0,1 1 0,0-1 1,-1 1-1,1-1 0,-1 1 0,1-1 0,-1 1 0,0-1 0,1 1 0,-1-1 0,1 1 0,-1 0 0,0-1 0,1 1 0,-1 0 0,0 0 1,0-1-1,1 1 0,-1 0 0,0 0 0,1 0 0,-1 0 0,0 0 0,0 0 0,1 0 0,-1 0 0,0 0 0,0 0 0,1 1 0,-1-1 1,0 0-1,1 0 0,-2 1 0,-30 10 70,26-7-85,1 0 1,-1 1-1,1 0 1,0 0-1,0 0 1,1 0-1,0 1 1,0 0-1,0 0 1,0 0-1,-4 12 1,7-16-33,0 0 0,0 0 0,0 0 0,1 0 0,-1 0 0,1 0 1,0 0-1,-1 0 0,1 0 0,0 1 0,0-1 0,0 0 1,1 0-1,-1 0 0,0 0 0,1 0 0,-1 0 0,1 0 1,0 0-1,0 0 0,0 0 0,0-1 0,0 1 0,0 0 0,0 0 1,0-1-1,1 1 0,-1-1 0,1 1 0,-1-1 0,1 0 1,-1 1-1,1-1 0,0 0 0,0 0 0,0 0 0,0 0 1,-1 0-1,1-1 0,0 1 0,0-1 0,1 1 0,1-1 0,7 2-1202,0 0-1,0-1 0,1 0 1,15-2-1,17-2-5586</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4.020"/>
    </inkml:context>
    <inkml:brush xml:id="br0">
      <inkml:brushProperty name="width" value="0.025" units="cm"/>
      <inkml:brushProperty name="height" value="0.025" units="cm"/>
    </inkml:brush>
  </inkml:definitions>
  <inkml:trace contextRef="#ctx0" brushRef="#br0">33 1 12172,'0'0'9160,"-22"51"-6726,17-26-800,-1 1-705,6 2-417,0 0-255,11-3-161,7-4-32,2-4 0,-2-5-481,-5-7-1024,1-2-705,-12-3 0,-4-12-5541,-23-2 2049</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4.411"/>
    </inkml:context>
    <inkml:brush xml:id="br0">
      <inkml:brushProperty name="width" value="0.025" units="cm"/>
      <inkml:brushProperty name="height" value="0.025" units="cm"/>
    </inkml:brush>
  </inkml:definitions>
  <inkml:trace contextRef="#ctx0" brushRef="#br0">1 40 7207,'0'0'15278,"52"-12"-14221,-9 12-544,6-2-353,-4-2-64,0-1-352,-2-2-2403,-8-2-5861</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5.562"/>
    </inkml:context>
    <inkml:brush xml:id="br0">
      <inkml:brushProperty name="width" value="0.025" units="cm"/>
      <inkml:brushProperty name="height" value="0.025" units="cm"/>
    </inkml:brush>
  </inkml:definitions>
  <inkml:trace contextRef="#ctx0" brushRef="#br0">185 3 6694,'0'0'15674,"-8"-1"-15295,5 1-346,-1 0 0,0 0 0,0 1 0,0 0 0,0 0 0,1 0 1,-1 0-1,0 0 0,1 1 0,-1-1 0,1 1 0,-1 0 0,1 0 0,0 0 0,0 1 0,0-1 1,0 1-1,0 0 0,1 0 0,-1-1 0,1 2 0,0-1 0,0 0 0,0 0 0,0 1 0,0-1 1,1 1-1,0 0 0,-1-1 0,1 1 0,1 0 0,-1 0 0,1 0 0,-1 4 0,1-4-17,-1 0-1,1 1 0,1-1 1,-1 0-1,0 0 0,1 1 1,0-1-1,0 0 0,0 0 1,1 0-1,-1 0 0,1 0 1,0 0-1,3 5 0,44 48 52,-42-51-119,0 1 0,0 0 1,-1 0-1,0 1 0,0 0 0,-1 0 1,0 0-1,-1 0 0,1 1 1,4 13-1,-8-18 50,-1-1 0,1 1 0,0 0 0,-1 0 0,0-1 0,0 1 0,0 0 0,0 0 0,-1-1 0,0 1 0,1 0 0,-1-1 0,0 1 0,-1 0 0,1-1 0,-1 1 0,1-1 0,-1 0 0,0 0 0,0 0-1,-1 0 1,1 0 0,-1 0 0,-4 4 0,2-3 57,-1-1 0,1 0-1,0 0 1,-1 0-1,0-1 1,0 0 0,0 0-1,0 0 1,0-1 0,0 0-1,0 0 1,0-1 0,0 0-1,-10 0 1,11 0 13,1-1 0,0 0 0,0 0 0,0 0 0,0 0 0,0 0 0,0-1 0,0 0 0,1 0 0,-1 0 0,1 0 0,-1 0 0,1-1 0,0 1 0,-1-1 0,1 0 0,1 0 0,-1 0 0,0-1 0,1 1 0,0-1 0,0 1 0,0-1 0,0 0 0,0 0 0,1 0 0,-2-6 0,1 4-55,1 0 0,0 0-1,0 0 1,1 0 0,-1 0 0,1 0-1,1 0 1,-1 0 0,1 0-1,0 0 1,0 0 0,1 1 0,0-1-1,0 0 1,0 1 0,1-1-1,-1 1 1,8-10 0,-2 6-9,0 0 0,1 1 1,0-1-1,0 2 0,1-1 1,0 1-1,0 1 0,1 0 1,11-5-1,15-4 121,56-14 1,20-9-57,-112 38-65,-1 0 1,1 0 0,0 0-1,-1 0 1,1 0 0,0-1-1,-1 1 1,1 0-1,0 0 1,-1-1 0,1 1-1,-1 0 1,1-1 0,-1 1-1,1-1 1,-1 1-1,1-1 1,-1 1 0,1-1-1,-1 1 1,0-1 0,1 1-1,-1-1 1,0 1-1,1-1 1,-1 0 0,0 1-1,0-1 1,0 0 0,1 1-1,-1-1 1,0 0-1,0 1 1,0-1 0,0 0-1,0 0 1,-2-1-7,1 0 0,0 1 0,0 0-1,-1-1 1,1 1 0,-1 0 0,1-1 0,-1 1 0,0 0 0,1 0-1,-1 0 1,-2 0 0,-56-20-579,45 17-259,-40-9-510,52 13 480,1 0-1,-1-1 1,1 1-1,-1 0 1,1 1-1,-1-1 0,1 0 1,-1 1-1,1-1 1,-4 2-1</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5.904"/>
    </inkml:context>
    <inkml:brush xml:id="br0">
      <inkml:brushProperty name="width" value="0.025" units="cm"/>
      <inkml:brushProperty name="height" value="0.025" units="cm"/>
    </inkml:brush>
  </inkml:definitions>
  <inkml:trace contextRef="#ctx0" brushRef="#br0">1 353 8296,'0'0'17601,"8"-10"-15973,20-23-1462,-2 0 0,-2-2 0,-1-1 0,-1-1 0,-3-1 1,-1 0-1,18-55 0,-62 226-545,16-93 423,2 1 1,-5 81-1,13-122-106,0 1 0,0 0 0,0 0-1,0 0 1,0 0 0,0-1 0,0 1 0,0 0-1,0 0 1,0 0 0,0-1 0,1 1-1,-1 0 1,0 0 0,1 0 0,-1-1-1,0 1 1,1 0 0,-1-1 0,1 1 0,-1 0-1,1-1 1,0 1 0,-1-1 0,1 1-1,0-1 1,-1 1 0,1-1 0,0 1-1,-1-1 1,1 0 0,0 1 0,0-1-1,-1 0 1,1 1 0,0-1 0,0 0 0,0 0-1,0 0 1,-1 0 0,1 0 0,0 0-1,0 0 1,0 0 0,-1 0 0,1 0-1,0-1 1,0 1 0,0 0 0,-1-1 0,1 1-1,0 0 1,0-1 0,0 0 0,4-1-742,-1 0 1,1 0 0,-1-1-1,0 0 1,0 0 0,0 0-1,6-6 1,9-16-5688</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6.279"/>
    </inkml:context>
    <inkml:brush xml:id="br0">
      <inkml:brushProperty name="width" value="0.025" units="cm"/>
      <inkml:brushProperty name="height" value="0.025" units="cm"/>
    </inkml:brush>
  </inkml:definitions>
  <inkml:trace contextRef="#ctx0" brushRef="#br0">156 0 14894,'0'0'2958,"-9"6"-588,-4 3-1877,1 1-1,0 0 1,1 1 0,0 0-1,1 1 1,0 0 0,1 0 0,1 1-1,-13 25 1,15-27-265,2 0 1,-1 0-1,2 1 0,-1-1 0,2 1 1,-1 0-1,0 14 0,3-23-200,0 0 0,0 0 0,1 0 0,-1-1 0,1 1-1,-1 0 1,1 0 0,0-1 0,0 1 0,0 0 0,0-1 0,0 1-1,1-1 1,-1 1 0,1-1 0,0 0 0,0 1 0,0-1 0,0 0 0,0 0-1,0-1 1,0 1 0,0 0 0,1-1 0,-1 1 0,1-1 0,0 0 0,-1 0-1,1 0 1,0 0 0,-1 0 0,1 0 0,0-1 0,0 0 0,5 1-1,1 0 75,0-1-1,0 1 0,0-2 0,0 1 0,0-1 1,-1-1-1,1 1 0,0-1 0,-1-1 0,1 0 0,-1 0 1,0-1-1,0 0 0,0 0 0,0 0 0,-1-1 0,9-8 1,-11 8-74,0 0 0,0 0 1,0-1-1,0 1 0,-1-1 1,0-1-1,-1 1 0,1 0 1,-1-1-1,0 0 1,-1 0-1,0 1 0,0-2 1,0 1-1,-1 0 0,0 0 1,0 0-1,-1-1 0,0 1 1,0 0-1,-2-10 0,1 13-16,0 0 0,0 1 1,-1-1-1,1 1 0,-1-1 0,0 1 0,0 0 0,0 0 0,0 0 0,-1 0 0,1 0 0,-1 0 0,0 1 0,0-1 0,0 1 0,0 0 0,0-1 0,0 2 0,0-1 0,-1 0 0,1 1 0,-1-1 0,1 1 0,-1 0 0,-6-1 0,7 2-201,0-1 0,-1 1 1,1 0-1,0 0 0,0 0 0,0 0 0,0 0 0,0 1 0,0-1 1,0 1-1,0 0 0,0 0 0,-5 2 0,6-1-317,0-1-1,0 0 0,0 1 1,1-1-1,-1 1 0,0 0 0,1 0 1,-1-1-1,1 1 0,0 0 1,0 0-1,-1 0 0,1 0 1,0 1-1,1-1 0,-1 0 0,0 0 1,1 0-1,-1 5 0,0 5-8034</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6.889"/>
    </inkml:context>
    <inkml:brush xml:id="br0">
      <inkml:brushProperty name="width" value="0.025" units="cm"/>
      <inkml:brushProperty name="height" value="0.025" units="cm"/>
    </inkml:brush>
  </inkml:definitions>
  <inkml:trace contextRef="#ctx0" brushRef="#br0">230 26 11979,'0'0'12247,"-10"-6"-11687,4 2-510,5 2-47,0 1 1,-1 0-1,0-1 1,1 1-1,-1 0 1,0 0-1,0 0 1,0 0-1,1 0 1,-1 0-1,0 0 1,0 1-1,0-1 1,-1 1-1,1 0 1,0-1-1,0 1 1,0 0-1,0 0 1,0 0-1,0 1 1,0-1 0,0 0-1,0 1 1,0-1-1,0 1 1,0 0-1,0 0 1,0-1-1,0 1 1,0 0-1,-1 2 1,-17 14 10,0-2 122,2 1 1,-1 2-1,2-1 1,0 2-1,-16 24 0,32-42-136,1 0-1,-1 0 0,1-1 1,-1 1-1,1 0 0,-1 0 1,1 0-1,0 0 0,-1 0 0,1 0 1,0-1-1,0 1 0,0 0 1,-1 0-1,1 0 0,0 0 1,0 0-1,0 0 0,1 0 0,-1 0 1,0 0-1,0 0 0,0 0 1,1 0-1,-1 0 0,1 0 1,-1-1-1,0 1 0,1 0 1,0 0-1,-1 0 0,1-1 0,-1 1 1,1 0-1,0-1 0,-1 1 1,1 0-1,0-1 0,0 1 1,0-1-1,-1 1 0,1-1 0,0 0 1,0 1-1,0-1 0,0 0 1,0 1-1,0-1 0,0 0 1,0 0-1,2 0 0,8 2-456,0-1 0,0 0 0,18-2 0,-19 1-396,51-1-7160,-37-3 1223</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7.312"/>
    </inkml:context>
    <inkml:brush xml:id="br0">
      <inkml:brushProperty name="width" value="0.025" units="cm"/>
      <inkml:brushProperty name="height" value="0.025" units="cm"/>
    </inkml:brush>
  </inkml:definitions>
  <inkml:trace contextRef="#ctx0" brushRef="#br0">289 38 9257,'0'0'8264,"-8"-6"-6871,-26-20-320,33 25-1028,0 0 0,-1 1 0,1-1 0,0 1 0,-1-1 0,1 1 0,-1-1 0,1 1-1,0 0 1,-1 0 0,1 0 0,-1 0 0,1 0 0,-1 0 0,1 0 0,-1 1 0,1-1 0,0 0 0,-1 1 0,1-1 0,0 1 0,-1-1 0,1 1 0,-3 1 0,-26 26 564,20-18-276,-51 35 1840,46-34-1636,-1 0 0,2 0 0,0 2 0,-25 26 0,38-38-535,0 1 0,0-1 0,0 0 0,0 1 0,0-1 1,1 0-1,-1 1 0,0-1 0,1 1 0,-1-1 0,1 1 0,-1-1 0,1 1 1,0 0-1,0-1 0,0 1 0,0-1 0,0 1 0,0 0 0,0-1 1,0 1-1,1-1 0,-1 1 0,1-1 0,-1 1 0,1-1 0,-1 1 0,1-1 1,0 1-1,0-1 0,0 0 0,0 1 0,0-1 0,0 0 0,0 0 0,0 0 1,0 0-1,1 0 0,-1 0 0,0 0 0,1 0 0,-1 0 0,1-1 0,-1 1 1,0-1-1,3 1 0,5 3 4,1 0 0,0-1 1,-1 0-1,1-1 0,0 0 1,12 1-1,-11-2-128,77 1-3898,-83-2 3670,-1 0 0,1-1 0,0 1 0,0-1 0,-1 0 0,1-1 0,-1 1 0,1-1 0,-1 0 0,1 0 0,-1 0 0,0 0-1,0-1 1,0 0 0,4-4 0,2-6-5559</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7.639"/>
    </inkml:context>
    <inkml:brush xml:id="br0">
      <inkml:brushProperty name="width" value="0.025" units="cm"/>
      <inkml:brushProperty name="height" value="0.025" units="cm"/>
    </inkml:brush>
  </inkml:definitions>
  <inkml:trace contextRef="#ctx0" brushRef="#br0">22 18 7911,'0'0'15151,"78"-8"-15087,-38 8-64,-3-1-801,-2-2-1217,-10 2-2146,-13-3-3043</inkml:trace>
  <inkml:trace contextRef="#ctx0" brushRef="#br0" timeOffset="1">1 13 14318,'0'0'9000,"85"18"-8776,-22-18-224,9 0-1729,-2-4-3620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0.128"/>
    </inkml:context>
    <inkml:brush xml:id="br0">
      <inkml:brushProperty name="width" value="0.025" units="cm"/>
      <inkml:brushProperty name="height" value="0.025" units="cm"/>
    </inkml:brush>
  </inkml:definitions>
  <inkml:trace contextRef="#ctx0" brushRef="#br0">23 0 12043,'0'0'6823,"-2"13"-4805,-2 14-1185,-2 5 238,1 1-1,2-1 1,1 1 0,3 46 0,4-68-955,-1-16 325,2-19 59,-5 7-455,1-6-16,-1-1 1,-2 1-1,0 0 1,-8-41-1,7 63-331,2 8 169,0-6 129,0 0 1,1 0-1,-1 0 0,0 0 0,1 0 0,-1 0 0,1 0 1,-1 0-1,1 0 0,0 0 0,-1 0 0,1 0 0,0 0 1,0-1-1,-1 1 0,1 0 0,0-1 0,0 1 0,0 0 1,0-1-1,0 1 0,2 0 0,4 1-26,0 0 0,0 0 0,0 0 0,0-1 1,0 0-1,0-1 0,1 0 0,-1 0 0,0 0 0,1-1 0,-1 0 0,0 0 0,7-3 1,-1 0 43,0-1 1,-1-1 0,0 0 0,0 0-1,-1-1 1,12-10 0,-22 18-18,0 1 1,0-1-1,-1 1 0,1-1 1,0 1-1,-1 0 0,0-1 1,1 1-1,-1-1 0,0 1 1,0 0-1,0-1 0,0 1 1,0 0-1,0 2 0,0-4 9,-1 22 166,1-14-101,-1 0-1,1 0 1,1-1-1,-1 1 1,1 0 0,1-1-1,2 12 1,-3-17-56,0-1-1,0 1 1,1 0 0,-1 0-1,1-1 1,-1 1 0,1 0-1,-1-1 1,1 0 0,0 1-1,-1-1 1,1 0 0,0 0-1,0 0 1,0 0 0,0 0-1,0-1 1,0 1 0,0 0-1,1-1 1,-1 0-1,0 1 1,0-1 0,0 0-1,0 0 1,1 0 0,-1 0-1,0-1 1,0 1 0,0-1-1,4-1 1,5-1 13,0-1 1,0 0-1,-1 0 0,1-1 1,-1-1-1,0 0 0,-1 0 0,1-1 1,-1 0-1,11-12 0,-12 11-42,1 0 0,0 0 0,0 1 0,1 1 0,0 0 0,0 0 0,1 1 0,0 0 0,15-5 0,-25 10 9,0-1 0,0 1 0,0 0 0,0 0 0,0 0 0,0 0 0,-1 0 0,1 0 0,0 0 0,0 0 0,0 0 0,0 0 0,0 0 0,0 1 0,-1-1 0,1 0 0,0 0 0,0 1 0,0-1 0,-1 1 0,1-1 0,0 1 0,-1-1 0,1 1 0,0 0 0,-1-1 0,1 1 0,0-1 0,-1 1 0,1 0 0,-1 0 0,0-1 0,1 2 0,6 34 270,-1 1 135,-6-36-390,1 0 1,-1 1-1,0-1 1,1 0-1,-1 0 1,1 0-1,0-1 1,-1 1-1,1 0 1,0 0 0,0 0-1,0 0 1,-1-1-1,1 1 1,0 0-1,0-1 1,0 1-1,0-1 1,0 1 0,0-1-1,0 1 1,0-1-1,0 0 1,1 1-1,-1-1 1,1 0-1,5 0-17,0-1 1,0 0-1,0 0 0,0 0 0,0-1 0,0 0 0,-1 0 0,1-1 0,-1 0 0,0 0 1,1-1-1,-2 1 0,7-6 0,-6 5-341,0 0-1,0 0 1,0 0 0,1 1 0,-1 0 0,1 0-1,0 1 1,0 0 0,0 0 0,0 1 0,0-1 0,11 1-1,-17 1 267,0 0 0,-1 0 0,1 1 0,-1-1-1,1 0 1,-1 0 0,1 1 0,-1-1 0,1 0-1,-1 1 1,1-1 0,-1 1 0,1-1 0,-1 0 0,1 1-1,-1-1 1,0 1 0,1-1 0,-1 1 0,0-1-1,0 1 1,1 0 0,-1-1 0,0 1 0,0-1 0,1 2-1,3 8-2609,6-6-3767,-1-3 1019</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8.241"/>
    </inkml:context>
    <inkml:brush xml:id="br0">
      <inkml:brushProperty name="width" value="0.025" units="cm"/>
      <inkml:brushProperty name="height" value="0.025" units="cm"/>
    </inkml:brush>
  </inkml:definitions>
  <inkml:trace contextRef="#ctx0" brushRef="#br0">109 54 12780,'8'-4'1564,"-7"3"-1366,38-16 1977,-36 16-1841,0 0 0,0-1 0,0 1 0,0-1 0,-1 0 0,1 0 0,-1 0 1,1 0-1,-1 0 0,0 0 0,0-1 0,3-4 0,-9 7-115,0-1 0,0 0 0,0 1-1,0-1 1,0 1 0,0 0 0,0 0 0,-4 2 0,-3-1-110,1 2 1,0 0 0,0 0-1,0 1 1,0 0 0,1 0-1,-18 12 1,23-13-63,0-1 0,0 1 0,0 0 0,1 0 0,-1 0 0,1 0 0,0 1 0,0-1 0,0 1 0,0 0 0,1 0-1,-1 0 1,1 0 0,0 0 0,1 1 0,-1-1 0,1 1 0,-1-1 0,1 1 0,0 4 0,1-7-41,0-1 1,0 0-1,1 1 1,-1-1-1,0 1 1,1-1-1,-1 0 0,1 1 1,0-1-1,-1 0 1,1 1-1,0-1 1,0 0-1,0 0 1,0 0-1,0 0 1,0 0-1,0 0 0,0 0 1,0 0-1,1 0 1,-1 0-1,0-1 1,0 1-1,1 0 1,-1-1-1,0 1 0,1-1 1,-1 0-1,1 1 1,1-1-1,53 4 36,-47-4-61,18 0-584,47-7 0,-24-6-1595,-45 11 1414,1-1 0,-1 1 0,0-1-1,0-1 1,0 1 0,5-5 0,1-5-5259</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8.615"/>
    </inkml:context>
    <inkml:brush xml:id="br0">
      <inkml:brushProperty name="width" value="0.025" units="cm"/>
      <inkml:brushProperty name="height" value="0.025" units="cm"/>
    </inkml:brush>
  </inkml:definitions>
  <inkml:trace contextRef="#ctx0" brushRef="#br0">71 1 10634,'0'0'11179,"56"0"-10475,-22 0-479,9 0-129,-3 0-225,-4 0-1568,-4 0-1538,-9 0-1313,-8 0 223</inkml:trace>
  <inkml:trace contextRef="#ctx0" brushRef="#br0" timeOffset="1">0 28 10090,'0'0'7367,"58"11"-7079,-13-11-160,7-3-96,1-4-352,2-1-2851,1-4-6823</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9.056"/>
    </inkml:context>
    <inkml:brush xml:id="br0">
      <inkml:brushProperty name="width" value="0.025" units="cm"/>
      <inkml:brushProperty name="height" value="0.025" units="cm"/>
    </inkml:brush>
  </inkml:definitions>
  <inkml:trace contextRef="#ctx0" brushRef="#br0">9 1 9065,'0'0'9801,"-5"70"-7879,1-39-1058,4 3-383,0-3-193,0 0-160,6-5-96,1-2 32,4-6-64,-6-6-1025,1-4-1345,-6-5-2050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9.447"/>
    </inkml:context>
    <inkml:brush xml:id="br0">
      <inkml:brushProperty name="width" value="0.025" units="cm"/>
      <inkml:brushProperty name="height" value="0.025" units="cm"/>
    </inkml:brush>
  </inkml:definitions>
  <inkml:trace contextRef="#ctx0" brushRef="#br0">1 27 13965,'0'0'5093,"64"-7"-4484,-24 6-449,10-1-96,3-1-32,8 0-641,-3-2-2177,-6 0-2820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29.790"/>
    </inkml:context>
    <inkml:brush xml:id="br0">
      <inkml:brushProperty name="width" value="0.025" units="cm"/>
      <inkml:brushProperty name="height" value="0.025" units="cm"/>
    </inkml:brush>
  </inkml:definitions>
  <inkml:trace contextRef="#ctx0" brushRef="#br0">0 154 9897,'0'0'11675,"10"-11"-11039,5-4-548,1 1 0,0 0 0,1 2 0,0-1 0,20-9 0,-4 4-74,32-16 84,-62 58 730,-7 12-23,-2 0 0,-1-1 1,-23 68-1,10-39 47,11-34-422,3-11-208,1-1 1,1 1 0,0 0-1,-2 37 1,6-55-256,0-1 1,0 0 0,0 1 0,0-1-1,0 0 1,0 0 0,0 1 0,0-1-1,0 0 1,0 1 0,0-1 0,0 0-1,0 0 1,0 1 0,1-1 0,-1 0-1,0 0 1,0 1 0,0-1 0,0 0-1,1 0 1,-1 1 0,0-1 0,0 0-1,0 0 1,1 0 0,-1 1 0,0-1-1,0 0 1,1 0 0,-1 0 0,0 0-1,0 0 1,1 0 0,-1 0 0,0 1-1,1-1 1,-1 0 0,0 0 0,0 0-1,1 0 1,-1 0 0,0 0 0,1 0-1,-1-1 1,0 1 0,0 0 0,1 0-1,-1 0 1,0 0 0,1 0 0,-1 0-1,0 0 1,0-1 0,1 1 0,-1 0-1,0 0 1,1-1 0,0 1-172,-1-1 0,1 0 0,0 1 0,0-1 0,0 0 0,0 0 0,0 0 0,-1 1 0,1-1 0,0 0 0,-1 0 0,1 0 0,0 0 0,-1 0 0,0-1 0,1 0 0,0-21-4355,-1-4-2760</inkml:trace>
  <inkml:trace contextRef="#ctx0" brushRef="#br0" timeOffset="1">16 270 12684,'0'0'8520,"63"13"-7911,-28-13-321,1 0-192,1-2-192,-2-7-2050,-10-4-2947,2-4-4996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30.180"/>
    </inkml:context>
    <inkml:brush xml:id="br0">
      <inkml:brushProperty name="width" value="0.025" units="cm"/>
      <inkml:brushProperty name="height" value="0.025" units="cm"/>
    </inkml:brush>
  </inkml:definitions>
  <inkml:trace contextRef="#ctx0" brushRef="#br0">1 25 11275,'0'0'2936,"12"-4"352,-12 4-3283,14-5 1056,1 1 1,0 0 0,0 1 0,20-1-1,-31 4-794,0 0 0,0 0 0,0 0 0,0 1 0,0-1 0,0 1 0,0 0 0,0 0 0,0 0 0,0 1-1,3 2 1,-5-3-222,0 0 0,0 1 0,-1-1 0,1 1 0,0-1-1,-1 1 1,1 0 0,-1 0 0,0 0 0,0 0-1,0 0 1,0 0 0,0 0 0,0 0 0,0 0 0,0 0-1,-1 0 1,0 1 0,1-1 0,-1 0 0,0 5 0,0-1 30,0 1 0,-1 0 0,0 0 0,0-1 0,0 1 0,-1 0 0,0-1 0,0 1 0,-1-1 0,0 0 0,0 0 0,-8 10 0,-3 3 287,0-1 0,-26 23 0,-13 15 299,52-55-656,0 0-1,0 0 1,0 1 0,0-1-1,0 1 1,0-1 0,0 0-1,0 1 1,1 0 0,-1-1-1,0 1 1,1-1 0,0 1-1,-1 0 1,1-1 0,0 1-1,0 0 1,0 3 0,0-4-6,1 0 0,-1-1 1,1 1-1,0 0 1,-1 0-1,1 0 0,0 0 1,-1-1-1,1 1 1,0 0-1,0-1 0,0 1 1,0 0-1,0-1 1,0 1-1,-1-1 0,1 0 1,0 1-1,1-1 1,-1 0-1,0 1 0,1-1 1,10 1-127,0 0 0,0 0 0,0-1 0,15-2 1,-13 1-196,1 0-373,0-1-1,-1-1 0,1 0 1,21-7-1,24-19-6166,-29 8-334</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30.521"/>
    </inkml:context>
    <inkml:brush xml:id="br0">
      <inkml:brushProperty name="width" value="0.025" units="cm"/>
      <inkml:brushProperty name="height" value="0.025" units="cm"/>
    </inkml:brush>
  </inkml:definitions>
  <inkml:trace contextRef="#ctx0" brushRef="#br0">190 1 14606,'-10'0'3545,"-1"-1"-2798,0 1 1,-1 1 0,1 0-1,0 1 1,0 0 0,0 0 0,-11 5-1,17-6-579,1 1-1,-1 0 1,1 0 0,-1 0-1,1 1 1,0 0-1,0-1 1,0 2-1,0-1 1,0 0-1,1 1 1,-1-1-1,1 1 1,0 0 0,0 0-1,1 0 1,-1 1-1,1-1 1,0 1-1,0-1 1,-1 6-1,2-8-149,1-1 0,0 0 0,-1 0-1,1 0 1,0 0 0,0 0-1,0 0 1,0 1 0,0-1 0,0 0-1,0 0 1,1 0 0,-1 0 0,0 0-1,1 0 1,-1 0 0,0 0-1,1 0 1,-1 0 0,1 0 0,0 0-1,-1 0 1,1 0 0,0 0 0,0 0-1,1 1 1,0-1-3,1 1 0,-1-1 1,1 0-1,-1 0 0,1 0 0,-1-1 0,1 1 1,0 0-1,-1-1 0,1 0 0,3 1 0,5-1-7,0-1 0,0 0-1,-1 0 1,19-5 0,-19 3-63,-1-1 0,0 0 0,1 0 0,-1-1 0,-1 0 0,1 0 0,-1-1 0,0 0 0,0-1 0,-1 1 0,0-2 0,0 1 0,0-1 0,-1 0 0,0 0 0,7-14 0,-13 21-249,-20 39-230,11-19 675,1-1 0,1 1 0,0 0-1,1 1 1,2 0 0,0-1-1,1 2 1,0-1 0,2 0 0,2 33-1,3-34-57,-4-18-79,1 0 0,0 0-1,-1 0 1,1 0 0,-1 0-1,0 0 1,1 1 0,-1-1-1,0 0 1,0 0 0,0 0 0,1 0-1,-1 0 1,0 1 0,0-1-1,-1 0 1,1 0 0,0 0-1,0 0 1,-1 0 0,1 0 0,0 0-1,-1 1 1,1-1 0,-1 0-1,1 0 1,-1-1 0,0 1-1,1 0 1,-1 0 0,0 0 0,0 0-1,0 0 1,0-1 0,0 1-1,1 0 1,-1-1 0,0 1 0,0-1-1,-1 1 1,1-1 0,0 1-1,-2-1 1,-12 4 45,0-1 1,1-1-1,-1 0 1,-1-1-1,1-1 0,0 0 1,-27-5-1,41 5-88,0 0 1,0 0-1,0-1 1,0 1-1,0 0 0,0-1 1,0 1-1,0 0 1,1-1-1,-1 1 0,0-1 1,0 1-1,1-1 1,-1 0-1,0 1 1,0-1-1,1 0 0,-1 1 1,1-1-1,-1 0 1,1 0-1,-1 0 0,1 1 1,-1-1-1,1 0 1,0 0-1,-1-2 0,1 2-142,0-1 0,1 1-1,-1-1 1,1 0 0,-1 1-1,1-1 1,-1 1 0,1-1-1,0 1 1,0 0 0,0-1-1,0 1 1,0 0-1,1-2 1,43-35-7047,-6 15-1036</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30.912"/>
    </inkml:context>
    <inkml:brush xml:id="br0">
      <inkml:brushProperty name="width" value="0.025" units="cm"/>
      <inkml:brushProperty name="height" value="0.025" units="cm"/>
    </inkml:brush>
  </inkml:definitions>
  <inkml:trace contextRef="#ctx0" brushRef="#br0">214 0 15631,'0'0'8536,"-12"7"-6972,-14 10-799,0 0 1,2 1-1,-24 23 1,41-35-689,0 0 0,1 1 0,-1 0 0,2 1 0,-1-1 0,1 1 0,0 0 0,0 0 0,1 1 1,0 0-1,1-1 0,0 1 0,0 0 0,1 1 0,0-1 0,-1 12 0,3-19-85,0 1 0,0-1 0,0 1-1,0-1 1,0 1 0,0 0 0,0-1-1,1 1 1,-1-1 0,1 1 0,0-1 0,0 1-1,0-1 1,0 0 0,0 0 0,0 1 0,1-1-1,-1 0 1,1 0 0,0 0 0,-1 0-1,1 0 1,0-1 0,0 1 0,0-1 0,0 1-1,1-1 1,-1 1 0,0-1 0,0 0 0,1 0-1,-1 0 1,1-1 0,-1 1 0,1-1-1,-1 1 1,1-1 0,3 0 0,10 3-323,0-1 1,0 0-1,0-1 1,0-1-1,31-4 1,-42 3-29,0 0 1,0 0 0,0-1 0,0 0-1,0 0 1,0 0 0,0 0 0,-1-1 0,9-5-1,-11 6-84,0 0-1,0 0 1,0 0-1,-1 0 1,1 0-1,-1-1 1,1 1 0,-1 0-1,0-1 1,0 1-1,0-1 1,0 0-1,0 1 1,0-1-1,-1 0 1,1 1-1,-1-1 1,0 0-1,0-5 1,-5-12-4202,-13-1-581</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31.242"/>
    </inkml:context>
    <inkml:brush xml:id="br0">
      <inkml:brushProperty name="width" value="0.025" units="cm"/>
      <inkml:brushProperty name="height" value="0.025" units="cm"/>
    </inkml:brush>
  </inkml:definitions>
  <inkml:trace contextRef="#ctx0" brushRef="#br0">85 0 5958,'0'0'8904,"-45"10"-6053,45-4-705,11-3 0,17 0-545,12-3-191,7 0-770,3 0-416,4 0-127,-5 0-65,-4 0-673,-13-3-1889,-12 2-1058,-14-3-1921</inkml:trace>
  <inkml:trace contextRef="#ctx0" brushRef="#br0" timeOffset="1">0 98 16239,'0'0'7303,"61"4"-5989,-19-6-738,8-3-256,3 0-256,-3 2-576,-5 2-1986,-7 1-1058,-18 0-1473,-6 0 481</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31.588"/>
    </inkml:context>
    <inkml:brush xml:id="br0">
      <inkml:brushProperty name="width" value="0.025" units="cm"/>
      <inkml:brushProperty name="height" value="0.025" units="cm"/>
    </inkml:brush>
  </inkml:definitions>
  <inkml:trace contextRef="#ctx0" brushRef="#br0">89 168 13581,'0'0'3523,"-58"8"-736,40-3-1122,7-1-127,10-3-513,1 0-737,7-1-192,16 0-32,6 0-256,5 0-641,6-1-864,9-7-1346,-1-1-4036</inkml:trace>
  <inkml:trace contextRef="#ctx0" brushRef="#br0" timeOffset="1">878 10 14990,'0'0'11627,"-49"-10"-10762,46 28-224,-3 7-353,3 3-160,1 3-96,2 1-64,0-5-705,7 3-576,0-6-865,-1-5-288,-1-3-865,-5-8-3812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0.862"/>
    </inkml:context>
    <inkml:brush xml:id="br0">
      <inkml:brushProperty name="width" value="0.025" units="cm"/>
      <inkml:brushProperty name="height" value="0.025" units="cm"/>
    </inkml:brush>
  </inkml:definitions>
  <inkml:trace contextRef="#ctx0" brushRef="#br0">116 50 12332,'0'0'7132,"-8"2"-5056,2 0-1911,0-1 0,0 1-1,1 0 1,-1 1 0,1-1 0,0 1-1,0 0 1,0 0 0,0 1-1,0 0 1,1 0 0,-1 0-1,1 0 1,0 0 0,1 1 0,-1 0-1,1 0 1,0 0 0,0 0-1,0 1 1,1-1 0,-1 1-1,1-1 1,1 1 0,-1 0 0,0 6-1,2-10-162,0-1 0,0 1-1,-1-1 1,2 1 0,-1 0-1,0-1 1,0 1 0,0-1-1,1 1 1,-1-1 0,1 1-1,-1-1 1,1 1 0,-1-1-1,1 0 1,0 1 0,0-1-1,0 0 1,0 1 0,0-1-1,0 0 1,0 0 0,0 0-1,2 1 1,0-1-2,-1 0-1,0 0 1,1 0 0,-1-1 0,1 1 0,-1-1-1,1 0 1,-1 1 0,1-1 0,0 0-1,-1-1 1,1 1 0,4-1 0,1-1-113,0-1 0,0 0 0,0 0 1,0 0-1,0-1 0,-1 0 0,1 0 0,10-10 0,1-5-214,0-1-1,-2 0 0,0-2 0,15-26 0,-41 88 2133,7-36-1679,0 0 0,1 0 0,-1 1 0,1-1 0,0 1 0,1-1 0,-1 1 0,1 0 0,0-1 0,0 1 0,0-1 0,1 1 0,1 4 0,-1-7-116,0 0 0,0 0 0,0-1 0,1 1 0,-1-1 0,0 1 0,1-1 0,0 1 0,-1-1 0,1 0 0,0 0 0,0 0 1,-1 0-1,1 0 0,0 0 0,0 0 0,0 0 0,0-1 0,0 1 0,0-1 0,1 0 0,-1 0 0,0 1 0,0-1 0,0 0 0,0-1 0,0 1 0,4-1 0,2 0-40,0-1-1,0 1 1,0-1-1,0-1 1,-1 1-1,1-1 1,-1-1-1,0 1 1,0-1-1,0 0 1,11-10-1,6-7-1070,38-41 0,-21 19-30,-58 84 3186,15-37-1929,0-1 1,1 1-1,-1-1 0,1 1 1,-1 0-1,1 0 0,1 0 1,-1-1-1,0 1 0,1 0 1,0 0-1,0 0 0,0 0 1,1 8-1,0-11-120,0 1 0,0 0 0,1 0 0,-1 0-1,1-1 1,-1 1 0,1-1 0,-1 1 0,1-1 0,0 0 0,0 0 0,-1 0 0,1 1 0,0-2 0,0 1 0,0 0-1,0 0 1,0-1 0,0 1 0,1-1 0,-1 1 0,0-1 0,0 0 0,0 0 0,0 0 0,1 0 0,2-1-1,8 0-291,0-1 0,1 0-1,-1-1 1,-1 0 0,22-9 0,-22 8-119,-1 0 1,0 0 0,1 2-1,0-1 1,0 1 0,23-1-1,-34 4 398,0-1 0,1 0 0,-1 1-1,0-1 1,0 1 0,1-1 0,-1 1 0,0 0 0,0-1-1,0 1 1,1 0 0,-1 0 0,0 0 0,0 0-1,-1 0 1,1 0 0,0 0 0,0 0 0,0 0 0,-1 1-1,1-1 1,0 0 0,-1 0 0,1 1 0,-1-1-1,0 0 1,1 1 0,-1-1 0,0 2 0,3 48 499,-3-43-347,-11 341 4238,11-348-4361,0 1 0,0-1 0,0 1 0,0-1 1,0 1-1,0-1 0,0 0 0,-1 1 0,1-1 0,0 1 1,-1-1-1,1 0 0,-1 1 0,0-1 0,1 0 0,-1 1 1,0-1-1,0 0 0,0 0 0,0 0 0,0 0 0,0 0 1,0 0-1,0 0 0,0 0 0,-1 0 0,1 0 0,0-1 1,0 1-1,-1 0 0,1-1 0,-1 0 0,1 1 0,0-1 1,-1 0-1,1 1 0,-1-1 0,1 0 0,-4 0 0,2-1 58,-1 0-1,1 0 1,0 0-1,-1-1 0,1 1 1,0-1-1,0 0 1,0 0-1,0 0 1,0 0-1,1-1 0,-1 1 1,0-1-1,1 1 1,0-1-1,-2-3 1,-7-9-70,1 0 1,1 0 0,0-1-1,2-1 1,-1 1 0,2-1-1,0 0 1,1-1 0,1 1-1,1-1 1,0 0 0,2 0-1,0 0 1,2-30 0,0 43-40,0 0 1,0 0-1,1 0 1,0 0-1,0 1 1,0-1-1,1 0 1,0 1-1,0 0 1,0 0-1,0 0 1,0 0-1,1 0 1,0 0-1,0 1 1,5-4-1,9-5-956,0 2-1,35-16 1,-2 0-4004,-11 1-2885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31.959"/>
    </inkml:context>
    <inkml:brush xml:id="br0">
      <inkml:brushProperty name="width" value="0.025" units="cm"/>
      <inkml:brushProperty name="height" value="0.025" units="cm"/>
    </inkml:brush>
  </inkml:definitions>
  <inkml:trace contextRef="#ctx0" brushRef="#br0">0 54 15567,'0'0'9705,"54"-18"-8936,-9 17-385,6-2-288,1-2-672,5-5-4229,3-6-12363</inkml:trace>
  <inkml:trace contextRef="#ctx0" brushRef="#br0" timeOffset="1">719 189 16592,'0'0'10089,"68"-7"-9544,-26-2-449,12-3-320,-7 1-1666,3-1-2402,-5-4-6022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32.289"/>
    </inkml:context>
    <inkml:brush xml:id="br0">
      <inkml:brushProperty name="width" value="0.025" units="cm"/>
      <inkml:brushProperty name="height" value="0.025" units="cm"/>
    </inkml:brush>
  </inkml:definitions>
  <inkml:trace contextRef="#ctx0" brushRef="#br0">0 34 19987,'0'0'4676,"58"-18"-6309,-19 2-4965</inkml:trace>
  <inkml:trace contextRef="#ctx0" brushRef="#br0" timeOffset="1">313 56 21076,'0'0'10634,"47"-18"-13325,-12-4-3779</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33.157"/>
    </inkml:context>
    <inkml:brush xml:id="br0">
      <inkml:brushProperty name="width" value="0.025" units="cm"/>
      <inkml:brushProperty name="height" value="0.025" units="cm"/>
    </inkml:brush>
  </inkml:definitions>
  <inkml:trace contextRef="#ctx0" brushRef="#br0">45 1 14542,'0'0'4132,"-36"62"-3652,27-29-384,9 3-64,0 0-128,15-5-1089,5-5-1602,7-5-1697,1-10-5189</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33.488"/>
    </inkml:context>
    <inkml:brush xml:id="br0">
      <inkml:brushProperty name="width" value="0.025" units="cm"/>
      <inkml:brushProperty name="height" value="0.025" units="cm"/>
    </inkml:brush>
  </inkml:definitions>
  <inkml:trace contextRef="#ctx0" brushRef="#br0">1 17 12396,'0'0'7879,"81"5"-7238,-36-2-353,9-3-192,-6 0-64,8-7-1345,-4-10-5061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37.163"/>
    </inkml:context>
    <inkml:brush xml:id="br0">
      <inkml:brushProperty name="width" value="0.025" units="cm"/>
      <inkml:brushProperty name="height" value="0.025" units="cm"/>
    </inkml:brush>
  </inkml:definitions>
  <inkml:trace contextRef="#ctx0" brushRef="#br0">1 17 4901,'0'0'384,"0"-1"-320,0 1-32,0-2-32,0 1 128,2 0-96,3-2-32,-1 2 0,-3 1 0,3-3 0,-2 2-64,-2 0-256,0-2-961</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38.455"/>
    </inkml:context>
    <inkml:brush xml:id="br0">
      <inkml:brushProperty name="width" value="0.025" units="cm"/>
      <inkml:brushProperty name="height" value="0.025" units="cm"/>
    </inkml:brush>
  </inkml:definitions>
  <inkml:trace contextRef="#ctx0" brushRef="#br0">38 43 9129,'4'-6'1196,"0"-1"1508,-10 5 6411,4-8-2439,-4 1-4842,-4 3-5050,-1 4-5255,0 1-1944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38.832"/>
    </inkml:context>
    <inkml:brush xml:id="br0">
      <inkml:brushProperty name="width" value="0.025" units="cm"/>
      <inkml:brushProperty name="height" value="0.025" units="cm"/>
    </inkml:brush>
  </inkml:definitions>
  <inkml:trace contextRef="#ctx0" brushRef="#br0">0 22 9385,'3'2'11664,"8"-1"-5520,66 5-3378,55-11-1883,-44-10-5092,-78 11 2701,-7 1-848,-19-1-13302</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39.211"/>
    </inkml:context>
    <inkml:brush xml:id="br0">
      <inkml:brushProperty name="width" value="0.025" units="cm"/>
      <inkml:brushProperty name="height" value="0.025" units="cm"/>
    </inkml:brush>
  </inkml:definitions>
  <inkml:trace contextRef="#ctx0" brushRef="#br0">1 27 17905,'0'0'11114,"67"-1"-10057,-37-6-448,4 1-385,1-1-160,-1 2-32,-5 5-32,-6 0-320,-3 0-865,-7 0-769,-6 9-1153,-7 4-737,0-5-1376,-2-1-1475</inkml:trace>
  <inkml:trace contextRef="#ctx0" brushRef="#br0" timeOffset="1">42 105 11499,'0'0'1890,"69"-1"-1698,-42-7-1634</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40.385"/>
    </inkml:context>
    <inkml:brush xml:id="br0">
      <inkml:brushProperty name="width" value="0.025" units="cm"/>
      <inkml:brushProperty name="height" value="0.025" units="cm"/>
    </inkml:brush>
  </inkml:definitions>
  <inkml:trace contextRef="#ctx0" brushRef="#br0">0 116 13933,'0'0'10116,"13"1"-8690,104 3-80,158-15 1,127-34 658,-392 44-2347,0 0 1,0-1 0,-1 0 0,1-1-1,0 0 1,-1 0 0,0-1 0,0 0-1,0-1 1,0 0 0,-1 0 0,14-12-1,-17 7-6891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50.281"/>
    </inkml:context>
    <inkml:brush xml:id="br0">
      <inkml:brushProperty name="width" value="0.025" units="cm"/>
      <inkml:brushProperty name="height" value="0.025" units="cm"/>
    </inkml:brush>
  </inkml:definitions>
  <inkml:trace contextRef="#ctx0" brushRef="#br0">0 529 15118,'0'0'3876,"14"-11"-2355,29-28-516,-2-3 0,-1-2 0,42-60 0,6-34 408,-78 120-988,0-2 0,-2 1-1,0-1 1,-1 0 0,7-33-1,-35 135 907,12-54-1628,2 0-1,0 0 0,2 1 1,0 1-1,3-1 0,0 45 1,3-71-407,-1-1 0,0 1 0,1-1 1,0 0-1,0 1 0,0-1 1,0 0-1,0 0 0,0 0 1,3 4-1,3 1-7864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1.282"/>
    </inkml:context>
    <inkml:brush xml:id="br0">
      <inkml:brushProperty name="width" value="0.025" units="cm"/>
      <inkml:brushProperty name="height" value="0.025" units="cm"/>
    </inkml:brush>
  </inkml:definitions>
  <inkml:trace contextRef="#ctx0" brushRef="#br0">1 1 10282,'0'0'14862,"3"67"-14029,-3-31-577,0-2-224,6-3-32,-1-6-801,2-5-768,1-10-866,-5-7-992</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52.057"/>
    </inkml:context>
    <inkml:brush xml:id="br0">
      <inkml:brushProperty name="width" value="0.025" units="cm"/>
      <inkml:brushProperty name="height" value="0.025" units="cm"/>
    </inkml:brush>
  </inkml:definitions>
  <inkml:trace contextRef="#ctx0" brushRef="#br0">223 78 14318,'0'0'2727,"2"-10"-335,8-29-80,-10 38-2237,0 0 1,0 0 0,1 0 0,-1 0 0,0 0 0,0 0 0,0 0 0,-1 0 0,1 0 0,0 0 0,0 0-1,0 0 1,-1 0 0,1 0 0,-1 1 0,1-1 0,-1 0 0,1 0 0,-1 0 0,1 0 0,-1 0 0,0 1-1,1-1 1,-1 0 0,0 1 0,0-1 0,1 0 0,-1 1 0,0-1 0,0 1 0,0-1 0,0 1 0,0-1-1,0 1 1,0 0 0,0 0 0,0-1 0,0 1 0,0 0 0,0 0 0,-1 0 0,-41 1 334,35 1-369,0 1 1,0 0-1,0 0 1,0 0-1,1 1 1,-1 0-1,1 1 1,0-1-1,0 1 1,1 1-1,0-1 1,0 1-1,0 1 1,0-1-1,1 1 1,-7 10 0,6-8 90,1 0 0,0 0 0,0 0 0,1 1 0,0-1 0,0 1 0,1 0 1,1 0-1,-1 1 0,2-1 0,-1 0 0,1 21 0,2-29-116,-1 0 0,1 0 0,-1 0 0,1 0 0,0 0 0,0 0 0,0 0-1,0 0 1,0 0 0,0-1 0,1 1 0,-1 0 0,1-1 0,-1 1 0,1-1 0,-1 0-1,1 1 1,0-1 0,0 0 0,-1 0 0,1 0 0,0 0 0,0 0 0,0-1 0,0 1 0,0 0-1,0-1 1,1 0 0,-1 1 0,0-1 0,0 0 0,0 0 0,0 0 0,0-1 0,4 0-1,4 1 93,-1-1 0,0-1 0,0 0 0,0 0 0,0-1 0,-1 0 0,11-5 0,-10 3-22,1 0 0,-1 0-1,-1-1 1,1 0 0,-1-1-1,0 0 1,-1 0-1,0-1 1,0 0 0,0 0-1,-1 0 1,0-1 0,-1 0-1,0 0 1,-1-1 0,1 1-1,-2-1 1,1 0 0,-1 0-1,-1 0 1,0-1 0,1-11-1,-3 22-85,0-1 0,0 0 0,0 0 0,0 1 1,0-1-1,0 0 0,0 0 0,0 0 0,0 1 0,-1-1 0,1 0 0,0 0 0,0 1 0,-1-1 0,1 0 0,0 1 0,-1-1 0,1 0 1,-1 1-1,1-1 0,-1 1 0,1-1 0,-1 0 0,1 1 0,-1-1 0,1 1 0,-1 0 0,0-1 0,1 1 0,-1-1 0,0 1 0,0 0 1,1 0-1,-1-1 0,0 1 0,0 0 0,1 0 0,-1 0 0,0 0 0,0 0 0,1 0 0,-1 0 0,0 0 0,0 0 0,1 0 0,-1 0 1,-1 1-1,-1 0-44,0 0 1,1 0-1,-1 0 1,0 0-1,1 0 1,-1 1 0,1 0-1,-1-1 1,1 1-1,-1 0 1,-2 3-1,1 1-425,-1 0 1,1 1-1,0-1 0,1 1 0,-1 0 0,1 0 0,-3 12 0,1 5-4006,3-1-3922,2-11-3236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52.433"/>
    </inkml:context>
    <inkml:brush xml:id="br0">
      <inkml:brushProperty name="width" value="0.025" units="cm"/>
      <inkml:brushProperty name="height" value="0.025" units="cm"/>
    </inkml:brush>
  </inkml:definitions>
  <inkml:trace contextRef="#ctx0" brushRef="#br0">51 0 12492,'0'0'7815,"-9"69"-5220,1-39-609,-1 4-577,-2 2-352,8-3-417,-6-1-383,7-6-129,2-5-96,0-4-32,0-4 0,0-5-449,5-5-992,3-3-1826,-1-4-2210,4-16-7399</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52.794"/>
    </inkml:context>
    <inkml:brush xml:id="br0">
      <inkml:brushProperty name="width" value="0.025" units="cm"/>
      <inkml:brushProperty name="height" value="0.025" units="cm"/>
    </inkml:brush>
  </inkml:definitions>
  <inkml:trace contextRef="#ctx0" brushRef="#br0">0 222 15759,'0'0'11616,"11"2"-9913,-4-2-1578,1 0 0,-1-1 0,1 0 0,-1 0-1,0-1 1,0 1 0,0-2 0,0 1 0,0-1 0,0 0 0,0 0-1,-1-1 1,0 0 0,1 0 0,-1 0 0,-1-1 0,9-8 0,1 1-28,-1-1 1,-1 0 0,0-1-1,-1 0 1,-1-1 0,0 0-1,-1-1 1,0 0 0,10-26 0,-53 123-332,21-57 217,2-1-1,1 2 1,1-1 0,-5 29-1,12-48-264,-4 40-269,5-44 268,0 1 0,-1-1 0,1 0 0,0 1-1,0-1 1,0 0 0,0 0 0,1 1 0,-1-1 0,0 0 0,0 0 0,1 1-1,-1-1 1,1 0 0,-1 0 0,1 1 0,0-1 0,-1 0 0,1 0 0,0 0-1,0 0 1,-1 0 0,1 0 0,0 0 0,2 1 0,8-1-7202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54.618"/>
    </inkml:context>
    <inkml:brush xml:id="br0">
      <inkml:brushProperty name="width" value="0.025" units="cm"/>
      <inkml:brushProperty name="height" value="0.025" units="cm"/>
    </inkml:brush>
  </inkml:definitions>
  <inkml:trace contextRef="#ctx0" brushRef="#br0">32 71 9577,'2'-19'909,"-1"-3"4958,-1 19-3189,0 5-568,-1 23-1518,-32 285 352,40-353 1206,28-226-1022,-35 288-1102,-1-9-47,1-1 1,0 0-1,0 0 1,1 1-1,1-1 0,2 11 1,-4-19 36,1 1-1,0 0 1,0-1 0,0 1 0,0-1 0,0 1-1,0-1 1,0 0 0,0 1 0,0-1-1,0 0 1,1 0 0,-1 0 0,1 0-1,-1 0 1,1 0 0,-1 0 0,1 0 0,-1-1-1,1 1 1,0-1 0,-1 1 0,1-1-1,0 0 1,0 1 0,-1-1 0,1 0-1,0 0 1,0 0 0,-1 0 0,1-1 0,0 1-1,0 0 1,-1-1 0,1 1 0,0-1-1,-1 0 1,1 1 0,1-2 0,4-1 103,-1 0 0,0-1 1,0 1-1,-1-1 1,1 0-1,-1 0 0,0-1 1,0 0-1,0 0 1,-1 0-1,0 0 0,0-1 1,5-7-1,-5 5-38,0 0-1,0 0 1,0 0-1,-1 0 1,0 0-1,-1-1 1,1 1 0,-2-1-1,2-16 1,-24 60-391,9-12 197,2 0 1,0 1-1,2 0 0,0 0 0,2 1 0,0 0 1,-3 50-1,9-74 2,0 0 0,0 1 0,1-1 0,-1 0-1,0 1 1,0-1 0,1 0 0,-1 0 0,1 1 0,-1-1 0,1 0 0,0 0 0,-1 0 0,1 0-1,0 0 1,0 0 0,0 0 0,0 0 0,0 0 0,0 0 0,0 0 0,0-1 0,0 1 0,0 0-1,0-1 1,0 1 0,1-1 0,-1 1 0,0-1 0,2 1 0,-1-1-493,1 1 1,0-1-1,-1 1 1,1-1-1,0 0 1,0 0-1,-1-1 0,1 1 1,0 0-1,-1-1 1,1 0-1,0 0 1,-1 0-1,5-2 1,12-11-5632</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54.974"/>
    </inkml:context>
    <inkml:brush xml:id="br0">
      <inkml:brushProperty name="width" value="0.025" units="cm"/>
      <inkml:brushProperty name="height" value="0.025" units="cm"/>
    </inkml:brush>
  </inkml:definitions>
  <inkml:trace contextRef="#ctx0" brushRef="#br0">58 112 8200,'0'0'7719,"-31"66"-6181,20-41-385,4-2 128,2-5-224,1-6-801,4-5-224,0-6-224,13-1-385,-2-1-928,-1-11-1922,-1-5-1698</inkml:trace>
  <inkml:trace contextRef="#ctx0" brushRef="#br0" timeOffset="1">47 38 8072,'0'0'14990,"-20"-38"-15054,22 38-385,9 6-1216,-4 2-1250,4-1-2979,-6-1-4291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55.306"/>
    </inkml:context>
    <inkml:brush xml:id="br0">
      <inkml:brushProperty name="width" value="0.025" units="cm"/>
      <inkml:brushProperty name="height" value="0.025" units="cm"/>
    </inkml:brush>
  </inkml:definitions>
  <inkml:trace contextRef="#ctx0" brushRef="#br0">94 0 11115,'0'0'10730,"-8"1"-9091,2-1-1426,0 0 1,1 0 0,-1 1-1,0 0 1,0 0 0,1 1-1,-11 3 1,14-4-175,0 1-1,0-1 0,0 1 1,0-1-1,0 1 0,0 0 1,0 0-1,1 0 0,-1 0 1,1 0-1,-1 0 0,1 0 1,0 1-1,0-1 0,0 0 1,0 1-1,0-1 0,1 0 1,-1 1-1,1-1 0,-1 1 1,1-1-1,0 1 0,0 0 1,0 2-1,0-2-130,0 1 0,1 0 0,-1 0 0,1 0 0,-1-1-1,1 1 1,0 0 0,0-1 0,1 1 0,-1 0 0,1-1 0,0 0 0,0 1-1,0-1 1,0 0 0,1 0 0,-1 0 0,1 0 0,-1-1 0,1 1 0,0-1-1,0 1 1,1-1 0,-1 0 0,0 0 0,1-1 0,-1 1 0,1-1 0,-1 0 0,1 1-1,0-2 1,-1 1 0,1 0 0,0-1 0,0 1 0,0-1 0,0 0 0,-1-1-1,1 1 1,0-1 0,0 1 0,4-3 0,-5 2-378,-1 0 0,1-1 1,-1 1-1,0-1 0,0 1 0,0-1 1,0 0-1,0 0 0,0 0 0,0 0 0,0-1 1,-1 1-1,1 0 0,1-4 0,5-16-4879</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55.695"/>
    </inkml:context>
    <inkml:brush xml:id="br0">
      <inkml:brushProperty name="width" value="0.025" units="cm"/>
      <inkml:brushProperty name="height" value="0.025" units="cm"/>
    </inkml:brush>
  </inkml:definitions>
  <inkml:trace contextRef="#ctx0" brushRef="#br0">51 13 9449,'0'0'833,"-51"-12"-8617</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56.543"/>
    </inkml:context>
    <inkml:brush xml:id="br0">
      <inkml:brushProperty name="width" value="0.025" units="cm"/>
      <inkml:brushProperty name="height" value="0.025" units="cm"/>
    </inkml:brush>
  </inkml:definitions>
  <inkml:trace contextRef="#ctx0" brushRef="#br0">108 62 8808,'0'0'8568,"-9"-1"-8231,5 1-269,0 0-1,0 1 1,0-1 0,0 1 0,0 0-1,0 0 1,0 0 0,0 0 0,1 1 0,-1-1-1,0 1 1,1 0 0,-1 0 0,1 0-1,0 1 1,0-1 0,0 1 0,0 0 0,0 0-1,1 0 1,-1 0 0,1 0 0,0 1 0,0-1-1,0 1 1,0-1 0,0 1 0,1 0-1,0-1 1,0 1 0,0 0 0,-1 6 0,1-6 74,0 1 1,1-1-1,-1 0 1,1 1-1,0-1 1,0 0-1,0 1 1,1-1-1,-1 1 1,3 5-1,-3-9-101,1 1-1,0-1 1,0 0-1,-1 0 1,1 0-1,0 0 1,0 0-1,0 0 1,0 0-1,0 0 1,0-1-1,0 1 1,1 0-1,-1-1 1,0 1-1,0-1 1,1 1-1,-1-1 1,0 1-1,1-1 1,-1 0-1,0 0 1,1 0-1,-1 1 1,0-1-1,1-1 1,-1 1-1,0 0 1,1 0-1,-1 0 1,0-1-1,1 1 1,-1-1-1,0 1 1,0-1-1,1 1 1,0-2-1,4-1 115,-1 0 0,0 0-1,0 0 1,0-1-1,0 0 1,-1 0 0,1 0-1,-1 0 1,0-1-1,0 1 1,-1-1-1,0 0 1,1-1 0,-2 1-1,4-8 1,-1 3 75,-1 0 0,0-1 0,-1 0 0,0 1 0,-1-1 0,0 0 0,1-16 0,-3 25-214,0 1-1,-1-1 1,1 1-1,0-1 1,0 1 0,-1 0-1,1-1 1,-1 1-1,1 0 1,-1-1 0,1 1-1,-1 0 1,0 0 0,0 0-1,1-1 1,-1 1-1,0 0 1,0 0 0,0 0-1,0 0 1,0 1-1,-1-1 1,1 0 0,0 0-1,0 1 1,-1-1 0,1 0-1,0 1 1,0-1-1,-1 1 1,1 0 0,-1 0-1,1-1 1,0 1-1,-1 0 1,1 0 0,-3 0-1,2 0-109,1 0-1,-1 1 0,0-1 0,1 0 0,-1 0 1,0 1-1,1-1 0,-1 1 0,1 0 0,-1-1 1,1 1-1,-1 0 0,1 0 0,-1 0 1,1 0-1,0 0 0,0 0 0,-1 0 0,1 0 1,0 1-1,0-1 0,0 0 0,0 1 1,1-1-1,-1 1 0,0-1 0,1 1 0,-1-1 1,0 1-1,1 0 0,-1 2 0,1-1-204,0-2-90,-1 1-1,1-1 0,0 1 0,0-1 1,0 1-1,0-1 0,0 1 1,0 0-1,1-1 0,-1 1 1,0-1-1,1 1 0,-1-1 0,1 1 1,-1-1-1,1 0 0,0 1 1,0-1-1,0 0 0,1 2 1,10 3-4720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57.014"/>
    </inkml:context>
    <inkml:brush xml:id="br0">
      <inkml:brushProperty name="width" value="0.025" units="cm"/>
      <inkml:brushProperty name="height" value="0.025" units="cm"/>
    </inkml:brush>
  </inkml:definitions>
  <inkml:trace contextRef="#ctx0" brushRef="#br0">174 1 12844,'0'0'9780,"-9"1"-9550,1 1-222,0 1 1,0 0-1,1 0 1,-1 0 0,1 1-1,0 0 1,0 1-1,0 0 1,1 0 0,0 0-1,0 1 1,0 0-1,0 0 1,1 0 0,0 1-1,1 0 1,-6 10-1,9-16-9,-32 60 320,32-59-288,-1 1 1,1 0-1,0 0 1,0 0 0,0 0-1,0 0 1,1 0 0,-1 0-1,1 0 1,0 0 0,-1 1-1,1-1 1,1 0-1,-1 0 1,0 0 0,1 0-1,0 0 1,1 5 0,0-7-21,0 0 0,-1 1 0,1-1 1,0 0-1,0 0 0,0 0 1,0 0-1,0-1 0,0 1 0,0 0 1,0-1-1,0 1 0,0-1 1,0 0-1,1 0 0,-1 0 0,0 0 1,4-1-1,42-5 84,14-15-235,-34 1-2214,-26 19 1853,-1-1 0,0 1-1,0 0 1,0-1-1,0 1 1,0 0-1,-1-1 1,1 1 0,0-1-1,-1 0 1,1 1-1,-1-1 1,1 1 0,-1-1-1,0-3 1,0-6-4699</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57.357"/>
    </inkml:context>
    <inkml:brush xml:id="br0">
      <inkml:brushProperty name="width" value="0.025" units="cm"/>
      <inkml:brushProperty name="height" value="0.025" units="cm"/>
    </inkml:brush>
  </inkml:definitions>
  <inkml:trace contextRef="#ctx0" brushRef="#br0">1 25 9513,'0'0'13613,"50"-23"-12940,-21 21-417,5 2-192,-5 0-64,-2 0-705,-9 0-1345,-7 0-1505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1.608"/>
    </inkml:context>
    <inkml:brush xml:id="br0">
      <inkml:brushProperty name="width" value="0.025" units="cm"/>
      <inkml:brushProperty name="height" value="0.025" units="cm"/>
    </inkml:brush>
  </inkml:definitions>
  <inkml:trace contextRef="#ctx0" brushRef="#br0">6 0 14286,'0'0'3811,"-5"54"-3587,16-43-192,3-5-1089,11-2-1729,-5-3-770,2-1-3074</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57.706"/>
    </inkml:context>
    <inkml:brush xml:id="br0">
      <inkml:brushProperty name="width" value="0.025" units="cm"/>
      <inkml:brushProperty name="height" value="0.025" units="cm"/>
    </inkml:brush>
  </inkml:definitions>
  <inkml:trace contextRef="#ctx0" brushRef="#br0">0 13 10186,'0'0'10281,"56"19"-9320,-20-19-448,2 0-257,3 0-192,-1-5-96,-2-5-2338,-9-6-4196</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58.546"/>
    </inkml:context>
    <inkml:brush xml:id="br0">
      <inkml:brushProperty name="width" value="0.025" units="cm"/>
      <inkml:brushProperty name="height" value="0.025" units="cm"/>
    </inkml:brush>
  </inkml:definitions>
  <inkml:trace contextRef="#ctx0" brushRef="#br0">1 49 2819,'0'0'18385,"61"-16"-16912,-28 7-319,3 1-898,3 1-224,-1 1-385,-13 3-928,-3 3-801,-11 0-897</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58.873"/>
    </inkml:context>
    <inkml:brush xml:id="br0">
      <inkml:brushProperty name="width" value="0.025" units="cm"/>
      <inkml:brushProperty name="height" value="0.025" units="cm"/>
    </inkml:brush>
  </inkml:definitions>
  <inkml:trace contextRef="#ctx0" brushRef="#br0">0 62 14286,'0'0'6630,"43"13"-4804,2-13-449,9-9-576,-5-4-577,5 1-160,-16-1-1666,-2 0-2818,-22-1-8488</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59.593"/>
    </inkml:context>
    <inkml:brush xml:id="br0">
      <inkml:brushProperty name="width" value="0.025" units="cm"/>
      <inkml:brushProperty name="height" value="0.025" units="cm"/>
    </inkml:brush>
  </inkml:definitions>
  <inkml:trace contextRef="#ctx0" brushRef="#br0">37 623 12908,'0'0'2152,"-7"8"196,-23 25-314,65-87 4974,61-131-5442,-62 116-1358,45-100 127,-67 142-277,-3-1 0,0-1 0,-1 0 0,3-32 0,-11 49 53,-2 12-63,-10 22-74,-13 43-65,-3 24 65,-29 99 48,50-157-62,1 0-1,1 0 0,2 1 0,0 32 0,3-62-29,0-1-1,0 1 1,0 0-1,0-1 1,0 1 0,0-1-1,1 1 1,-1-1-1,0 1 1,1-1 0,0 1-1,-1-1 1,1 1-1,0-1 1,-1 0-1,1 1 1,0-1 0,0 0-1,0 0 1,0 1-1,0-1 1,1 0 0,-1 0-1,2 1 1,-1-1-115,0-1 1,1 1 0,-1-1-1,0 0 1,0 1 0,0-1-1,1 0 1,-1-1 0,0 1-1,0 0 1,1 0 0,-1-1-1,0 0 1,0 1 0,3-2-1,4-2-762,-1 0 0,1-1-1,-1 0 1,0 0-1,0-1 1,0 0 0,7-8-1,24-32-5100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4:59.937"/>
    </inkml:context>
    <inkml:brush xml:id="br0">
      <inkml:brushProperty name="width" value="0.025" units="cm"/>
      <inkml:brushProperty name="height" value="0.025" units="cm"/>
    </inkml:brush>
  </inkml:definitions>
  <inkml:trace contextRef="#ctx0" brushRef="#br0">176 69 9449,'0'0'8702,"-9"11"-7213,-8 16-1028,0 1 0,2 0 1,1 1-1,-17 50 0,15-33-236,-26 85 1004,37-114-901,2 0 0,0 0 0,1 1 0,1 0 0,1 26 0,-1-43-302,1 0 1,0 0-1,0 1 0,0-1 1,0 0-1,0 0 1,0 0-1,1 0 0,-1 0 1,0 0-1,0 0 0,1 0 1,-1 1-1,1-1 0,-1 0 1,1 0-1,-1 0 1,1-1-1,0 1 0,-1 0 1,1 0-1,0 0 0,0 0 1,0-1-1,-1 1 0,1 0 1,0-1-1,0 1 1,0-1-1,0 1 0,0-1 1,0 1-1,0-1 0,1 0 1,-1 1-1,0-1 0,0 0 1,0 0-1,0 0 1,0 0-1,0 0 0,0 0 1,1 0-1,0-1 0,3 0 137,-1-1 0,0 1 0,-1-1 0,1 0 0,0 0 0,-1-1 0,1 1 0,-1-1 0,1 0 0,4-5 0,7-11 129,0-1 1,-1-1-1,-1 0 1,-1-1-1,-1 0 1,0-1-1,-2 0 0,-1-1 1,5-24-1,-2 0-33,-3 0 1,-2 0-1,0-80 0,-12 80-205,6 48-70,0-1 0,0 0-1,-1 0 1,1 0 0,0 0 0,-1 1 0,1-1 0,-1 0 0,1 0 0,-1 1-1,1-1 1,-1 0 0,1 1 0,-1-1 0,0 0 0,1 1 0,-1-1-1,0 1 1,1-1 0,-1 1 0,0-1 0,0 1 0,0 0 0,1-1 0,-1 1-1,0 0 1,0 0 0,0 0 0,0 0 0,0 0 0,0-1 0,1 2 0,-1-1-1,0 0 1,0 0 0,0 0 0,0 0 0,0 0 0,1 1 0,-1-1-1,0 0 1,0 1 0,0-1 0,1 1 0,-1-1 0,0 1 0,0-1 0,1 1-1,-1-1 1,0 2 0,-5 2-437,1 1 0,0 1 0,1-1 0,-1 1 0,1 0 0,0 0 0,1 0 0,-1 0-1,1 1 1,-3 8 0,-12 40-9526,13-36 1122</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00.844"/>
    </inkml:context>
    <inkml:brush xml:id="br0">
      <inkml:brushProperty name="width" value="0.025" units="cm"/>
      <inkml:brushProperty name="height" value="0.025" units="cm"/>
    </inkml:brush>
  </inkml:definitions>
  <inkml:trace contextRef="#ctx0" brushRef="#br0">98 1 11082,'0'0'8440,"0"9"-7244,-6 49 34,-2 0 0,-24 83 0,-9 60 424,31-85 166,10-115-1804,0-1 0,0 1 0,-1-1 1,1 1-1,0 0 0,0-1 0,0 1 0,0-1 0,0 1 0,0 0 0,0-1 0,0 1 0,0-1 0,1 1 0,-1-1 0,0 1 0,0 0 0,0-1 0,1 1 0,-1-1 0,0 1 0,0-1 0,1 1 0,-1-1 0,1 1 0,-1-1 0,0 0 0,1 1 0,-1-1 0,1 1 0,-1-1 0,1 0 0,-1 0 0,1 1 1,-1-1-1,1 0 0,-1 0 0,1 1 0,0-1 0,-1 0 0,1 0 0,-1 0 0,1 0 0,-1 0 0,1 0 0,0 0 0,0 0 0,1-1 28,0 0 1,0 0 0,0 0-1,0 0 1,0 0-1,-1-1 1,1 1-1,0-1 1,-1 1-1,1-1 1,-1 1 0,0-1-1,2-2 1,10-20 28,-1 1 1,-1-2-1,-2 1 0,0-1 1,-1-1-1,-2 0 1,6-49-1,0-188-434,-12 245 295,-4-17-136,-1 26 39,-1 23-118,-2 22 218,3 1 0,0 0 1,2 66-1,3-102 74,0 0-1,-1 0 1,1 0-1,0 0 1,0 0-1,0 0 1,0 0-1,0 0 1,1 0-1,-1 0 1,0 0-1,0 0 1,1 0-1,-1 0 1,0 0-1,1 0 1,-1 0-1,1 0 1,0 0-1,-1 0 1,1 0-1,0-1 1,-1 1-1,1 0 1,0 0-1,0-1 1,0 1-1,-1-1 1,1 1 0,0-1-1,0 1 1,0-1-1,0 1 1,0-1-1,0 0 1,0 1-1,0-1 1,0 0-1,0 0 1,0 0-1,0 0 1,0 0-1,1 0 1,-1 0-1,0 0 1,0 0-1,0-1 1,0 1-1,1-1 1,4-1 63,-1 0 1,0-1-1,0 0 1,-1 1-1,1-2 0,-1 1 1,1 0-1,4-6 1,2-3-28,0 0-1,-1-1 1,-1 0 0,0 0-1,-1-1 1,0 0 0,9-27-1,-139 438 83,114-334 111,8-63-239,0 1 0,0-1 0,0 1 0,0-1 0,0 1 0,0-1 0,0 1 0,0-1 0,0 1 0,0-1 0,0 0 0,0 1 0,1-1 0,-1 1 0,0-1 0,0 1 0,1-1 0,-1 0 0,0 1 0,0-1 0,1 1 0,-1-1 1,0 0-1,1 1 0,-1-1 0,1 0 0,-1 0 0,0 1 0,1-1 0,-1 0 0,1 0 0,-1 0 0,2 1 0,17-5-92,18-20-617,-27 14-39,0-1 0,-1-1 0,8-13 0,-9 14-699,-1 0 0,1 1 1,1 0-1,11-10 0,-22 33 720,-32 66 2146,17-43 569,-22 70-1,41-104-1645,5-6-252,8-9-264,17-40-2763,-7-6-3331,-10 9-982</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01.175"/>
    </inkml:context>
    <inkml:brush xml:id="br0">
      <inkml:brushProperty name="width" value="0.025" units="cm"/>
      <inkml:brushProperty name="height" value="0.025" units="cm"/>
    </inkml:brush>
  </inkml:definitions>
  <inkml:trace contextRef="#ctx0" brushRef="#br0">23 1 12716,'0'0'14702,"-23"22"-26105,23-14 897</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01.521"/>
    </inkml:context>
    <inkml:brush xml:id="br0">
      <inkml:brushProperty name="width" value="0.025" units="cm"/>
      <inkml:brushProperty name="height" value="0.025" units="cm"/>
    </inkml:brush>
  </inkml:definitions>
  <inkml:trace contextRef="#ctx0" brushRef="#br0">59 130 18546,'0'0'6758,"-8"8"-5680,-23 27-506,29-34-560,0 1 0,0 0 1,1 0-1,-1 0 0,1 0 1,0 0-1,-1 0 1,1 0-1,0 0 0,0 1 1,1-1-1,-1 0 1,0 1-1,1-1 0,-1 0 1,1 1-1,0-1 0,0 1 1,0-1-1,0 1 1,0-1-1,0 0 0,2 5 1,-1-5 37,0-1 0,0 1 1,0-1-1,0 1 0,0-1 0,1 0 1,-1 1-1,0-1 0,1 0 0,-1 0 1,1 0-1,0 0 0,-1 0 0,1 0 1,0 0-1,-1-1 0,1 1 0,0-1 1,0 1-1,0-1 0,0 0 0,-1 0 0,1 1 1,3-2-1,2 1-8,0 0 0,0-1 0,-1 0 1,1-1-1,0 0 0,-1 0 0,1 0 0,-1 0 0,0-1 0,0 0 0,0-1 1,0 1-1,0-1 0,-1 0 0,0-1 0,0 1 0,0-1 0,0 0 1,-1 0-1,6-9 0,-4 6 66,-1-1 1,0 0-1,-1 0 0,0 0 1,0 0-1,-1-1 1,-1 1-1,1-1 0,-1 0 1,-1 0-1,0 0 0,0 0 1,-1-13-1,-1 21-105,1 1 0,0-1 0,0 0 0,-1 1 0,1-1 1,-1 1-1,1-1 0,-1 1 0,0-1 0,0 1 0,1-1 0,-1 1 0,0 0 0,0 0 0,0-1 0,0 1 0,-1 0 0,1 0 0,0 0 0,0 0 0,-1 0 0,1 0 0,-1 1 0,1-1 1,-1 0-1,1 1 0,-1-1 0,1 1 0,-1-1 0,1 1 0,-1 0 0,0 0 0,1 0 0,-1 0 0,1 0 0,-1 0 0,0 0 0,1 0 0,-1 0 0,1 1 0,-2 0 0,-3 0-135,1 0 0,0 0 0,1 1 0,-1 0 0,0-1 0,0 2-1,1-1 1,-1 1 0,1-1 0,0 1 0,-8 7 0,6-3-496,1 0 1,0 0-1,0 1 0,0 0 1,-6 16-1,9-19-496,0 1 1,1-1-1,-1 0 0,1 1 0,1 0 0,-1 6 1,1-1-4878</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01.894"/>
    </inkml:context>
    <inkml:brush xml:id="br0">
      <inkml:brushProperty name="width" value="0.025" units="cm"/>
      <inkml:brushProperty name="height" value="0.025" units="cm"/>
    </inkml:brush>
  </inkml:definitions>
  <inkml:trace contextRef="#ctx0" brushRef="#br0">99 0 7431,'0'0'19405,"2"3"-19069,0-1-311,-1 0 0,0 0-1,0 1 1,0-1-1,0 0 1,0 1-1,-1-1 1,1 1-1,-1-1 1,1 1 0,-1-1-1,0 1 1,0-1-1,0 1 1,0-1-1,-1 1 1,1-1 0,-1 1-1,1-1 1,-1 1-1,0-1 1,0 0-1,0 1 1,0-1-1,-2 3 1,-7 13 218,-1 1 1,-14 18-1,7-11-74,12-17-134,3-3-8,-1-1 0,0 0 0,1 1 0,0 0 0,0 0-1,1 0 1,0 0 0,0 0 0,0 0 0,-1 11 0,4-16-24,-1-1 0,1 1 0,-1-1 1,0 0-1,1 1 0,0-1 0,-1 1 1,1-1-1,-1 0 0,1 1 0,-1-1 0,1 0 1,0 0-1,-1 1 0,1-1 0,0 0 1,-1 0-1,1 0 0,0 0 0,-1 0 0,1 0 1,0 0-1,-1 0 0,1 0 0,0 0 1,-1 0-1,2-1 0,21-3 83,-12 0-85,-1-1-1,1-1 1,-1 0 0,0 0-1,10-10 1,21-23-5055,-35 22-3141,-6 10 2024</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5:02.235"/>
    </inkml:context>
    <inkml:brush xml:id="br0">
      <inkml:brushProperty name="width" value="0.025" units="cm"/>
      <inkml:brushProperty name="height" value="0.025" units="cm"/>
    </inkml:brush>
  </inkml:definitions>
  <inkml:trace contextRef="#ctx0" brushRef="#br0">143 2 9513,'0'0'17521,"48"-2"-17009,-19 2-320,0 0-128,-6 0-384,-5 0-1089,-5 0-833,-4 0-225,-22 4-11402</inkml:trace>
  <inkml:trace contextRef="#ctx0" brushRef="#br0" timeOffset="1">0 104 17008,'0'0'9449,"51"8"-7623,-6-15-513,5-6-672,3 0-513,-3-1-64,-5-3-1185,-9-1-2307,-9-4-4387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06:29:16.698"/>
    </inkml:context>
    <inkml:brush xml:id="br0">
      <inkml:brushProperty name="width" value="0.025" units="cm"/>
      <inkml:brushProperty name="height" value="0.025" units="cm"/>
    </inkml:brush>
  </inkml:definitions>
  <inkml:trace contextRef="#ctx0" brushRef="#br0">0 95 3043,'0'0'7111,"8"-10"-4117,-2 3-2665,34-41 2642,-37 45-2666,0 0-1,0 0 1,1 1 0,-1-1-1,1 1 1,0 0-1,-1 0 1,1 0 0,0 1-1,0-1 1,0 1-1,0 0 1,0 0 0,9-1-1,-12 3-288,0-1-1,0 0 1,1 0 0,-1 1-1,0-1 1,0 1-1,0-1 1,0 1-1,0-1 1,0 1 0,0 0-1,0 0 1,0-1-1,0 1 1,0 0-1,0 0 1,0 0 0,-1 0-1,1 0 1,0 0-1,-1 0 1,1 0-1,0 0 1,0 2 0,11 37-37,-7-23 63,30 123-86,-25-92-644,23 67 1,-26-97-457,1-1 0,0 1 0,22 30 0,-21-35-2406,-5-7-998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1.980"/>
    </inkml:context>
    <inkml:brush xml:id="br0">
      <inkml:brushProperty name="width" value="0.025" units="cm"/>
      <inkml:brushProperty name="height" value="0.025" units="cm"/>
    </inkml:brush>
  </inkml:definitions>
  <inkml:trace contextRef="#ctx0" brushRef="#br0">0 1 9513,'0'0'13597,"4"8"-13010,1 0-503,-3-6-73,-1 1 0,0-1 0,1 0 0,-1 1 0,0-1 0,-1 1 0,1 0 1,0-1-1,-1 1 0,1-1 0,-1 1 0,0 0 0,0-1 0,0 1 0,0 0 0,0 0 0,-1 2 0,1-4-100,0 0-1,1 0 0,-1 0 1,0-1-1,1 1 1,-1 0-1,1 0 1,-1 0-1,1 0 1,0-1-1,-1 1 1,1 0-1,0 0 1,0-1-1,-1 1 1,1-1-1,0 1 1,0-1-1,0 1 1,0-1-1,0 1 0,0-1 1,0 0-1,0 0 1,0 1-1,0-1 1,1 0-1,43 9-298,-25-6 256,-3 1 63,-1 1-1,0 0 1,-1 1-1,24 13 1,-35-17 105,-1 1 0,1-1 1,-1 1-1,0-1 0,0 1 1,0 0-1,0 0 0,0 1 0,-1-1 1,5 7-1,-6-8 72,0 0 0,-1 1 0,1-1 0,-1 0 1,1 0-1,-1 1 0,1-1 0,-1 0 0,0 1 0,0-1 0,-1 0 0,1 1 0,0-1 1,-1 0-1,1 1 0,-1-1 0,0 0 0,1 0 0,-1 1 0,-3 3 0,1-2 240,-1 1 1,1-1-1,-1 1 0,0-1 0,-1 0 0,1-1 0,-1 1 0,1-1 0,-1 1 1,0-2-1,0 1 0,-1 0 0,-10 3 0,5-3-30,-1 1-1,0-1 1,0-1 0,-1 0-1,-19 0 1,31-2-370,-1 0 0,1 0 0,0 0-1,0 0 1,0 0 0,0 0 0,0-1 0,0 1 0,-1 0 0,1-1-1,0 1 1,0-1 0,0 1 0,0-1 0,0 1 0,0-1-1,0 0 1,1 0 0,-1 1 0,0-1 0,0 0 0,0 0 0,1 0-1,-1 0 1,1 0 0,-1 0 0,0 0 0,1 0 0,0 0-1,-1 0 1,1 0 0,0-1 0,-1 1 0,1 0 0,0 0 0,0-2-1,0-1-789,0 1 0,0-1-1,1 1 1,-1-1 0,1 1-1,0-1 1,0 1 0,0 0-1,1-1 1,-1 1-1,4-6 1,14-15-11025</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32.201"/>
    </inkml:context>
    <inkml:brush xml:id="br0">
      <inkml:brushProperty name="width" value="0.025" units="cm"/>
      <inkml:brushProperty name="height" value="0.025" units="cm"/>
    </inkml:brush>
  </inkml:definitions>
  <inkml:trace contextRef="#ctx0" brushRef="#br0">76 283 6790,'-32'21'4089,"-11"7"4885,102-68-5185,22-36-3535,-54 50-37,20-22-118,71-92 0,-114 138-178,-4 12-96,-4 13-94,-26 67 400,-5 14 356,32-93-600,1 0 0,0 1 1,1-1-1,0 1 0,1-1 1,1 23-1,-1-33-54,0-1 0,0 1 0,1-1 0,-1 0-1,0 1 1,0-1 0,0 1 0,0-1 0,0 0 0,1 1 0,-1-1 0,0 0 0,0 1-1,0-1 1,1 0 0,-1 1 0,0-1 0,1 0 0,-1 0 0,0 1 0,1-1 0,-1 0-1,0 0 1,1 0 0,-1 1 0,0-1 0,1 0 0,-1 0 0,1 0 0,-1 0-1,0 0 1,1 0 0,-1 0 0,1 0 0,-1 0 0,0 0 0,1 0 0,-1 0 0,1 0-1,-1 0 1,0 0 0,1 0 0,-1 0 0,1 0 0,-1-1 0,13-4-7755</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32.957"/>
    </inkml:context>
    <inkml:brush xml:id="br0">
      <inkml:brushProperty name="width" value="0.025" units="cm"/>
      <inkml:brushProperty name="height" value="0.025" units="cm"/>
    </inkml:brush>
  </inkml:definitions>
  <inkml:trace contextRef="#ctx0" brushRef="#br0">97 38 10858,'0'0'10170,"-1"10"-9113,-7 23-256,0-1 0,-22 51 0,16-46-476,1 1 1,-9 48-1,22-79 47,3-9-108,9-15 19,12-28-118,29-83-72,-36 83-76,29-56 1,-47 101-24,1 1 0,-1 0 0,1 0 0,0 0 0,-1 0 0,1-1 0,0 1-1,0 0 1,-1 0 0,1 0 0,0 0 0,0 0 0,0 0 0,0-1 0,0 1 0,1 0 0,-1 0 0,0 0 0,0 0 0,0 0 0,1 0 0,-1-1 0,0 1 0,1 0-1,-1 0 1,1-1 0,-1 1 0,1 0 0,-1 0 0,1-1 0,0 1 0,-1-1 0,1 1 0,0 0 0,-1-1 0,1 1 0,0-1 0,0 0 0,0 1 0,-1-1 0,1 0 0,0 1-1,0-1 1,0 0 0,0 0 0,0 0 0,-1 0 0,1 0 0,0 0 0,0 0 0,0 0 0,2 0 0,1 0 30,0 1 1,0-1 0,0 0-1,0-1 1,0 1-1,0-1 1,0 1-1,0-1 1,0-1-1,0 1 1,3-2-1,24-26 101,-10 10-186,-19 26 13,-9 17 16,-22 54 673,-17 54 248,42-119-825,1 1-1,1 0 1,0 0 0,1 0-1,1-1 1,0 1 0,3 24-1,-3-38-81,0 1-1,0 0 0,0 0 0,0 0 0,1-1 0,-1 1 0,0 0 0,1 0 0,-1-1 0,0 1 0,1 0 0,-1-1 0,1 1 0,-1 0 0,1-1 0,0 1 0,-1-1 0,1 1 0,-1 0 1,1-1-1,0 0 0,0 1 0,-1-1 0,1 1 0,0-1 0,0 0 0,-1 0 0,1 1 0,0-1 0,0 0 0,0 0 0,-1 0 0,1 0 0,0 0 0,0 0 0,0 0 0,0 0 0,-1 0 0,1-1 1,0 1-1,0 0 0,1-1 0,1 0-307,0 0 1,-1 0 0,1 0-1,0-1 1,0 1 0,-1-1-1,1 0 1,-1 0 0,1 0-1,2-3 1,26-45-7998,-20 21 1143</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33.290"/>
    </inkml:context>
    <inkml:brush xml:id="br0">
      <inkml:brushProperty name="width" value="0.025" units="cm"/>
      <inkml:brushProperty name="height" value="0.025" units="cm"/>
    </inkml:brush>
  </inkml:definitions>
  <inkml:trace contextRef="#ctx0" brushRef="#br0">34 0 10826,'0'0'9337,"1"11"-8301,-1-2-730,0 0 1,0 0-1,-1 0 0,0 0 1,-1 0-1,0 0 1,0 0-1,-1 0 1,-7 14-1,-1 8 412,9-21-897,10-20-1631,-5 4 774,0-1-1,0 1 1,-1-1-1,0 1 1,1-12-1,6-17-5294</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33.683"/>
    </inkml:context>
    <inkml:brush xml:id="br0">
      <inkml:brushProperty name="width" value="0.025" units="cm"/>
      <inkml:brushProperty name="height" value="0.025" units="cm"/>
    </inkml:brush>
  </inkml:definitions>
  <inkml:trace contextRef="#ctx0" brushRef="#br0">0 0 10890,'0'0'13229,"0"23"-14318,6-10-1698,4-1-2178,-2-2-2722</inkml:trace>
  <inkml:trace contextRef="#ctx0" brushRef="#br0" timeOffset="1">142 179 10826,'0'0'6342,"-7"11"-3694,-6 7-1889,-6 9 987,-25 47 0,40-68-1631,0 1 0,1-1 0,0 1-1,1 0 1,0 0 0,0 0 0,0 0 0,1 0 0,0 1-1,0-1 1,1 0 0,0 1 0,0-1 0,2 10 0,-1-15-85,0-1 0,0 1 1,0-1-1,0 0 0,0 1 1,0-1-1,0 0 0,0 0 1,1 0-1,-1 0 0,1 0 1,-1 0-1,1 0 0,-1 0 1,1-1-1,-1 1 0,1-1 1,0 1-1,-1-1 0,1 1 1,0-1-1,-1 0 0,1 0 1,0 0-1,-1 0 0,1 0 1,0 0-1,0 0 0,2-2 1,3 2 78,0-2 1,0 1-1,-1-1 1,1 0-1,-1 0 1,10-5-1,-7 2-46,1-2-1,-1 1 1,0-1-1,-1 0 1,0-1 0,0 0-1,0 0 1,-1-1-1,0 0 1,-1 0 0,0-1-1,-1 0 1,0 0-1,0 0 1,-1 0 0,0-1-1,-1 0 1,0 0-1,-1 0 1,0 0 0,0-15-1,-2 24-53,0 0-1,-1 0 0,1 0 0,-1 0 0,0 0 1,1 0-1,-1 1 0,0-1 0,0 0 1,0 0-1,0 1 0,-1-1 0,1 1 0,0-1 1,-1 1-1,1-1 0,-1 1 0,0 0 1,1 0-1,-1 0 0,0-1 0,0 2 0,1-1 1,-1 0-1,0 0 0,0 1 0,0-1 1,0 1-1,0-1 0,0 1 0,0 0 0,0 0 1,0 0-1,-4 0 0,3 0-175,-1 1 0,0-1 0,1 0 0,-1 1-1,1 0 1,-1 0 0,1 0 0,0 0 0,-5 2 0,6-2-199,0 0 0,1 0 1,-1 0-1,1 1 1,-1-1-1,1 0 0,-1 1 1,1-1-1,0 0 0,-1 1 1,1 0-1,0-1 1,0 1-1,0 0 0,0-1 1,1 1-1,-2 2 0,1 7-5906</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55.217"/>
    </inkml:context>
    <inkml:brush xml:id="br0">
      <inkml:brushProperty name="width" value="0.025" units="cm"/>
      <inkml:brushProperty name="height" value="0.025" units="cm"/>
    </inkml:brush>
  </inkml:definitions>
  <inkml:trace contextRef="#ctx0" brushRef="#br0">8 12 18610,'0'0'9288,"-7"-11"-10537,7 16-416,0-1-385</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55.657"/>
    </inkml:context>
    <inkml:brush xml:id="br0">
      <inkml:brushProperty name="width" value="0.025" units="cm"/>
      <inkml:brushProperty name="height" value="0.025" units="cm"/>
    </inkml:brush>
  </inkml:definitions>
  <inkml:trace contextRef="#ctx0" brushRef="#br0">339 11 14574,'0'0'1970,"-7"-2"181,-4 0-1852,-1 0 1,1 1-1,-1 1 0,1 0 1,-1 0-1,1 1 0,-1 1 1,1 0-1,0 0 0,0 1 1,0 1-1,0 0 0,0 0 1,1 1-1,0 0 0,0 1 1,-15 11-1,16-11-175,0 1-1,0-1 1,1 2-1,0-1 1,0 1-1,1 1 1,0-1-1,0 1 1,1 1-1,0-1 1,0 1 0,1 0-1,1 0 1,0 0-1,0 1 1,1-1-1,0 1 1,-2 22-1,5-31-86,-1 0 0,1 1-1,1-1 1,-1 0-1,0 1 1,0-1 0,1 0-1,0 0 1,-1 0-1,1 1 1,0-1 0,0 0-1,0 0 1,0 0-1,0 0 1,1 0 0,-1-1-1,0 1 1,1 0 0,0-1-1,-1 1 1,4 2-1,-2-2 32,1-1-1,0 1 1,0 0-1,0-1 1,0 0-1,0 0 1,0 0-1,1 0 1,-1-1 0,0 0-1,7 0 1,2 0 84,0-2 0,0 0 1,-1 0-1,1-1 1,-1-1-1,1 0 1,15-8-1,-9 2-76,1-1 0,-2-1-1,0-1 1,0-1-1,21-21 1,-34 30-58,1-1 0,-1 1 0,-1-1 0,1 0-1,-1 0 1,0 0 0,-1 0 0,1-1 0,-1 0 0,0 0 0,-1 0 0,0 0 0,0 0-1,0 0 1,-1 0 0,0-1 0,-1 1 0,1 0 0,-2-14 0,0 18-30,0 1 0,0-1 1,0 1-1,-1 0 0,1 0 0,0-1 0,-1 1 1,1 0-1,-1 0 0,0 0 0,0 0 1,0 1-1,0-1 0,0 0 0,0 1 1,0 0-1,0-1 0,-1 1 0,1 0 0,-1 0 1,1 0-1,-1 0 0,1 1 0,-1-1 1,1 1-1,-1-1 0,1 1 0,-1 0 1,0 0-1,-4 1 0,4-1-131,-1 0-1,0 0 1,0 0 0,0 1 0,1-1-1,-1 1 1,0 0 0,0 0-1,1 0 1,-1 1 0,1 0 0,-1-1-1,1 1 1,0 0 0,0 0-1,0 1 1,0-1 0,0 1 0,0 0-1,-3 4 1,5-5-527,-1 1 0,1-1 0,0 1 0,0 0 0,1-1 0,-1 1 0,1 0 0,-1 0 0,1 4 0,0 3-6013</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56.018"/>
    </inkml:context>
    <inkml:brush xml:id="br0">
      <inkml:brushProperty name="width" value="0.025" units="cm"/>
      <inkml:brushProperty name="height" value="0.025" units="cm"/>
    </inkml:brush>
  </inkml:definitions>
  <inkml:trace contextRef="#ctx0" brushRef="#br0">96 1 19763,'0'0'1889,"-51"74"322,32-33-962,4-4-993,4-3-224,11-9-32,0-7-993,15-10-897,3-8-1153,0 0-2049,5-14-2147</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56.393"/>
    </inkml:context>
    <inkml:brush xml:id="br0">
      <inkml:brushProperty name="width" value="0.025" units="cm"/>
      <inkml:brushProperty name="height" value="0.025" units="cm"/>
    </inkml:brush>
  </inkml:definitions>
  <inkml:trace contextRef="#ctx0" brushRef="#br0">174 2 14446,'0'0'2082,"-8"-1"-70,2 1-1724,0 0-1,1 0 1,-1 1-1,0 0 0,1 0 1,-1 0-1,0 1 1,1 0-1,0 0 1,-1 0-1,1 0 0,0 1 1,0 0-1,0 0 1,1 1-1,-1-1 1,1 1-1,-8 8 0,-31 40 2209,41-50-2408,1 0-1,-1 0 1,1 0-1,-1 1 1,1-1-1,0 0 1,0 1-1,0-1 1,0 1-1,1-1 1,-1 1-1,1-1 1,-1 1 0,1 0-1,0-1 1,0 1-1,0-1 1,0 1-1,0 0 1,1-1-1,-1 1 1,1-1-1,1 5 1,0-6-62,1 1 0,-1-1 1,0 1-1,0-1 0,1 0 0,-1 0 1,1 0-1,-1 0 0,1 0 1,-1-1-1,1 1 0,-1-1 0,1 1 1,-1-1-1,1 0 0,0 0 1,2-1-1,49-4 179,-47 3-325,1-1 0,-1 1 0,0-1 0,0-1 1,0 1-1,0-1 0,0 0 0,-1-1 0,0 1 1,0-1-1,0-1 0,0 1 0,-1-1 0,0 0 0,0 0 1,-1-1-1,8-12 0,-42 57 269,26-30-72,1 1-1,-1-1 0,2 0 1,-1 1-1,1 0 1,0 0-1,1-1 0,0 1 1,0 0-1,1 0 0,0 0 1,1 0-1,0 0 0,0 0 1,1 0-1,0-1 0,0 1 1,1 0-1,8 15 0,-7-19-18,-1 1 0,0 0-1,0 0 1,0 1 0,0-1 0,-1 0-1,0 1 1,-1-1 0,2 12-1,-3-15 33,0-1 0,-1 0-1,1 0 1,-1 1-1,1-1 1,-1 0-1,0 0 1,0 0-1,1 1 1,-2-1 0,1 0-1,0 0 1,0-1-1,-1 1 1,1 0-1,-1 0 1,1-1 0,-1 1-1,0-1 1,0 1-1,1-1 1,-1 0-1,0 1 1,0-1 0,-1 0-1,1-1 1,0 1-1,0 0 1,0 0-1,-1-1 1,-1 1-1,-6 1-16,1 0-1,-1-1 0,1 1 0,-1-2 0,0 0 0,0 0 0,-12-2 1,18 2-77,-1-1 0,1 0 0,0 0 0,0 0 0,0 0 0,0-1 0,0 1 0,0-1 0,0 0 0,1-1 0,-1 1 0,1 0 0,-1-1 0,1 0 0,0 0 0,0 0 0,0 0 0,-3-6 0,5 8-95,0 0-1,1 0 0,-1 0 0,1 0 0,-1-1 1,1 1-1,0 0 0,0 0 0,-1 0 0,1-1 1,0 1-1,0 0 0,0 0 0,0-1 1,0 1-1,1 0 0,-1-2 0,1 1-551,0 0-1,0 0 1,0 1-1,0-1 1,1 0-1,-1 0 1,0 0-1,1 1 1,0-1-1,-1 1 1,1-1-1,0 1 1,2-2-1,19-11-7014</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56.722"/>
    </inkml:context>
    <inkml:brush xml:id="br0">
      <inkml:brushProperty name="width" value="0.025" units="cm"/>
      <inkml:brushProperty name="height" value="0.025" units="cm"/>
    </inkml:brush>
  </inkml:definitions>
  <inkml:trace contextRef="#ctx0" brushRef="#br0">305 0 17136,'0'0'7586,"3"12"-6065,9 28-552,-2-7-467,-1 1 1,5 38 0,-13-60-481,0-1 1,0 1 0,-1-1 0,-1 1-1,0-1 1,0 1 0,-1-1 0,-1 0-1,0 0 1,0 0 0,-6 12 0,-4 3 19,-2 0 0,0 0 0,-2-2 0,-38 45 0,43-57-637,-1 1-1,-1-2 1,-25 18-1,27-22-708,1-1-1,-1 0 1,0-1-1,-1 0 1,-21 5-1,-12-2-5966</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57.112"/>
    </inkml:context>
    <inkml:brush xml:id="br0">
      <inkml:brushProperty name="width" value="0.025" units="cm"/>
      <inkml:brushProperty name="height" value="0.025" units="cm"/>
    </inkml:brush>
  </inkml:definitions>
  <inkml:trace contextRef="#ctx0" brushRef="#br0">323 1 13196,'0'0'5115,"-13"7"-3882,-4 3-1028,2 1 1,-1 1-1,1 0 1,1 1-1,0 0 1,1 1 0,-20 28-1,7-2 138,2 2 0,2 0 0,-27 73 0,37-83-277,2 1 0,1 0 0,2 0-1,1 1 1,-2 62 0,8-91-53,0 0 0,1 1 0,0-1 0,-1 0-1,2 0 1,-1 0 0,0 0 0,1 0 0,0-1 0,0 1 0,1 0-1,-1-1 1,1 1 0,0-1 0,0 0 0,6 6 0,-2-4-58,0 0 1,1 0 0,0-1 0,-1 0-1,2-1 1,-1 0 0,0 0-1,16 4 1,-2-1-821,0-2 0,40 4 0,35-3-5505,-30-6-425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2.323"/>
    </inkml:context>
    <inkml:brush xml:id="br0">
      <inkml:brushProperty name="width" value="0.025" units="cm"/>
      <inkml:brushProperty name="height" value="0.025" units="cm"/>
    </inkml:brush>
  </inkml:definitions>
  <inkml:trace contextRef="#ctx0" brushRef="#br0">5 104 10314,'0'0'12598,"-2"8"-12037,1-5-508,1 0-1,-1 0 1,1 0-1,-1 0 1,1 0 0,0 0-1,0 0 1,0 0 0,1 0-1,-1 0 1,1-1 0,-1 1-1,1 0 1,0 0 0,0 0-1,2 2 1,-1-2-15,0-1-1,0 1 1,0-1 0,1 0 0,-1 0-1,1 0 1,-1-1 0,1 1-1,0 0 1,-1-1 0,1 0 0,0 1-1,0-1 1,0-1 0,0 1 0,0 0-1,0-1 1,0 1 0,6-1-1,-1 0 153,-1 0 0,1-1 0,0 0 0,0 0-1,0-1 1,-1 0 0,1-1 0,-1 1-1,1-1 1,-1-1 0,0 1 0,0-1 0,-1-1-1,1 1 1,9-10 0,-11 11-92,-1-1 0,0 0 0,0 0 0,-1 0 0,1 0-1,-1-1 1,0 1 0,0-1 0,0 0 0,-1 0 0,0 0 0,0 0 0,0 0 0,0 0 0,-1-1 0,0 1-1,0 0 1,0-1 0,-1 1 0,0-1 0,0 1 0,0-1 0,-2-8 0,1 13-97,1 0 0,-1 0 0,1 0 1,-1 0-1,1 0 0,-1 0 0,1 0 0,-1 0 1,0 0-1,0 0 0,1 0 0,-1 1 1,0-1-1,0 0 0,0 1 0,0-1 0,0 0 1,0 1-1,0-1 0,0 1 0,0-1 0,0 1 1,-1 0-1,1 0 0,0-1 0,0 1 0,0 0 1,0 0-1,-1 0 0,1 0 0,0 0 0,0 0 1,-2 1-1,1-1-15,0 0 0,1 1 0,-1-1 0,0 1 0,0-1 0,1 1 0,-1 0 1,1 0-1,-1 0 0,0 0 0,1 0 0,-1 0 0,1 0 0,0 0 0,-1 0 0,1 1 1,0-1-1,0 1 0,0-1 0,-2 4 0,3-4-31,-1 0 0,0 1 0,1-1 0,-1 0 0,1 1 0,0-1 0,-1 1 0,1-1 0,0 1 0,0-1-1,0 1 1,0-1 0,0 1 0,0-1 0,0 1 0,1-1 0,-1 1 0,1 1 0,0-2-93,-1-1 1,1 1-1,0-1 1,-1 1-1,1-1 0,0 1 1,-1-1-1,1 0 0,0 1 1,0-1-1,-1 0 0,1 0 1,0 0-1,0 1 0,-1-1 1,1 0-1,0 0 0,0 0 1,-1 0-1,1 0 0,0 0 1,0-1-1,0 1 0,0 0 1,5-2-757,0 0 1,-1 0 0,0 0 0,1-1-1,-1 0 1,0 0 0,0 0-1,5-4 1,18-17-5305</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6:57.536"/>
    </inkml:context>
    <inkml:brush xml:id="br0">
      <inkml:brushProperty name="width" value="0.025" units="cm"/>
      <inkml:brushProperty name="height" value="0.025" units="cm"/>
    </inkml:brush>
  </inkml:definitions>
  <inkml:trace contextRef="#ctx0" brushRef="#br0">1 91 8168,'0'0'7159,"0"-8"-4528,0 5-2521,0 1 1,0 0-1,0 0 0,0 0 0,0 0 0,0-1 0,1 1 1,-1 0-1,1 0 0,-1 0 0,1 0 0,0 0 0,0 0 1,0 0-1,0 0 0,0 0 0,0 1 0,1-1 0,1-2 1,1 1 54,1 1 0,-1-1 0,1 1 0,0-1 0,0 2 0,0-1 0,0 0 0,0 1 1,9-1-1,108-15 1052,-106 16-1135,-1 1 1,1 0 0,0 1 0,-1 1-1,29 6 1,-42-7-80,1-1 1,-1 1-1,0 0 0,0-1 0,0 1 0,-1 0 0,1 0 0,0 0 0,0 1 1,0-1-1,-1 0 0,1 1 0,-1-1 0,1 1 0,-1-1 0,0 1 0,3 3 1,-4-4 6,0 0 1,1 1-1,-1-1 1,0 1-1,0-1 1,0 1-1,0-1 1,0 0 0,0 1-1,0-1 1,0 1-1,-1-1 1,1 1-1,0-1 1,-1 0-1,1 1 1,-1-1 0,0 0-1,0 2 1,-4 3 82,1 1 0,-1-1 1,-1-1-1,1 1 0,-1-1 1,0 0-1,-11 7 1,-66 35 1168,59-35-428,0 2-1,-43 31 1,66-44-814,0-1 1,0 1-1,0-1 0,0 1 1,0 0-1,1-1 0,-1 1 1,0 0-1,1 0 0,-1 0 1,0-1-1,1 1 1,-1 0-1,1 0 0,-1 0 1,1 0-1,0 0 0,-1 0 1,1 0-1,0 0 0,0 0 1,0 0-1,-1 0 0,1 2 1,1-2-9,0 0-1,-1-1 1,1 1 0,0 0 0,0 0 0,0-1 0,0 1 0,0 0 0,-1-1 0,1 1 0,0-1 0,0 1 0,0-1 0,1 1-1,-1-1 1,0 0 0,0 0 0,0 0 0,1 1 0,73 1 43,-58-2-56,155 1-5651,-155-1 4156,47 0-8065</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01.659"/>
    </inkml:context>
    <inkml:brush xml:id="br0">
      <inkml:brushProperty name="width" value="0.025" units="cm"/>
      <inkml:brushProperty name="height" value="0.025" units="cm"/>
    </inkml:brush>
  </inkml:definitions>
  <inkml:trace contextRef="#ctx0" brushRef="#br0">38 0 11563,'0'0'6598,"0"57"-4932,-9-31-289,4 3-64,-2 2-448,0 6-384,1-1-257,3-1-96,3-3-96,0-7-224,0-5-1346,0-7-960,5-9-1057</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01.991"/>
    </inkml:context>
    <inkml:brush xml:id="br0">
      <inkml:brushProperty name="width" value="0.025" units="cm"/>
      <inkml:brushProperty name="height" value="0.025" units="cm"/>
    </inkml:brush>
  </inkml:definitions>
  <inkml:trace contextRef="#ctx0" brushRef="#br0">0 16 11563,'0'0'10346,"63"-16"-9225,-23 16-224,-1 0-513,10 5-256,0-2-96,-1-2-1249,-6-1-1954,-3 0-3491</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02.779"/>
    </inkml:context>
    <inkml:brush xml:id="br0">
      <inkml:brushProperty name="width" value="0.025" units="cm"/>
      <inkml:brushProperty name="height" value="0.025" units="cm"/>
    </inkml:brush>
  </inkml:definitions>
  <inkml:trace contextRef="#ctx0" brushRef="#br0">0 340 13325,'0'0'7617,"10"-6"-6186,38-28-1149,-1-1 0,-2-3 0,-2-1 0,-2-3 0,48-60 0,-67 71-155,-13 19 1137,-20 34-733,-1 1-429,1 2 0,1-1 0,1 1 0,1 1 0,2-1 0,0 1 0,2 1 0,0-1 0,1 37 0,8-50-2367,-4-13 1893,0 0 0,-1 1 0,1-1 0,0 0 0,-1 0 0,1 0 0,0 1 0,-1-1 0,1 0 0,0 0-1,0 0 1,-1 0 0,1 0 0,0 0 0,-1 0 0,1-1 0,0 1 0,0 0 0,-1 0 0,1-1 0,0 1 0,-1 0 0,1 0 0,-1-1 0,1 1 0,0-1 0,-1 1 0,1-1 0,0 0 0,13-14-9237</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03.455"/>
    </inkml:context>
    <inkml:brush xml:id="br0">
      <inkml:brushProperty name="width" value="0.025" units="cm"/>
      <inkml:brushProperty name="height" value="0.025" units="cm"/>
    </inkml:brush>
  </inkml:definitions>
  <inkml:trace contextRef="#ctx0" brushRef="#br0">106 17 15535,'0'0'5712,"-7"11"-5109,-8 16-409,1 0 0,1 1 0,2 0 0,1 1 0,0 1 0,3 0 0,0 0 0,-4 55 0,10-22 1380,1-63-1547,0 1 0,1-1-1,-1 0 1,0 0 0,0 1-1,0-1 1,1 0 0,-1 0-1,0 0 1,0 1 0,1-1-1,-1 0 1,0 0 0,1 0-1,-1 0 1,0 0 0,0 0-1,1 1 1,-1-1-1,0 0 1,1 0 0,-1 0-1,0 0 1,1 0 0,-1 0-1,0 0 1,1 0 0,-1 0-1,0-1 1,0 1 0,1 0-1,-1 0 1,0 0 0,1 0-1,-1 0 1,0 0 0,0-1-1,1 1 1,-1 0-1,0 0 1,0 0 0,1-1-1,-1 1 1,0 0 0,0 0-1,0-1 1,1 1 0,-1 0-1,0 0 1,0-1 0,14-12 626,-3-6-559,-1 0 1,0-1-1,-2 0 0,0-1 1,-2 1-1,8-35 0,-6 8-258,5-92-1,-13 137 158,0 0-1,0 0 1,0 0 0,0 0-1,0 0 1,0 0 0,-1 1-1,1-1 1,0 0 0,-1 0 0,0 0-1,1 1 1,-2-3 0,2 4 1,-1-1 0,1 1 1,0 0-1,-1 0 0,1-1 1,0 1-1,-1 0 0,1 0 0,-1 0 1,1 0-1,0 0 0,-1 0 1,1 0-1,0 0 0,-1-1 1,1 1-1,-1 0 0,1 1 1,0-1-1,-1 0 0,1 0 1,-1 0-1,1 0 0,0 0 1,-1 0-1,1 0 0,0 0 1,-1 1-1,1-1 0,0 0 0,-1 0 1,1 1-1,0-1 0,-1 0 1,1 1-1,-3 1-16,1 1-1,0-1 1,0 1 0,0 0-1,0 0 1,0-1-1,0 1 1,1 1 0,-1-1-1,1 0 1,0 0 0,-1 4-1,1-4 40,1-1-1,-1 1 1,1 0 0,0 0-1,-1 0 1,1 0 0,0 0-1,1 0 1,-1 0-1,0-1 1,1 1 0,0 0-1,0 0 1,0 0 0,0-1-1,0 1 1,0 0 0,1-1-1,-1 1 1,1-1-1,-1 0 1,1 1 0,0-1-1,0 0 1,0 0 0,1 0-1,2 2 1,0-2 20,0 1 0,0-1 0,0-1 0,0 1 0,0-1-1,1 0 1,-1 0 0,0-1 0,0 1 0,1-1 0,-1 0 0,0-1 0,1 1 0,8-3 0,-6 0-16,1 0 0,-1-1 1,0 0-1,0 0 1,0-1-1,-1 0 0,1-1 1,-1 0-1,-1 0 0,1 0 1,-1 0-1,0-1 0,0 0 1,-1-1-1,0 1 0,-1-1 1,1 0-1,3-10 0,-47 75-15,28-34 190,1 2 0,-10 33 1,18-47-125,-1 0 0,1 0 0,1 0 0,0 0 1,1 0-1,0 0 0,0 0 0,3 15 0,-2-24-67,0 1 1,0 0-1,0-1 0,0 1 0,1-1 0,-1 1 0,1-1 0,-1 1 1,1-1-1,0 0 0,0 0 0,0 0 0,0 0 0,0 0 0,1 0 1,-1-1-1,1 1 0,-1-1 0,1 0 0,-1 0 0,1 1 0,0-2 1,-1 1-1,1 0 0,0 0 0,0-1 0,0 0 0,-1 1 0,1-1 0,0 0 1,0-1-1,3 1 0,-1 0-85,0-1 0,0 1 0,0-1 0,0 0 0,0 0 0,-1-1 0,1 1 0,0-1 0,-1 0 0,1-1 0,-1 1 0,0-1 0,0 1 0,0-1 0,0 0 0,0-1 0,6-6 0,-2-6-103,-4 9 148,-5 9 45,-9 20 131,-10 25 13,19-45-174,0 1-1,0 0 0,1-1 0,-1 1 0,1 0 1,0-1-1,-1 1 0,1 0 0,0 0 1,1-1-1,-1 1 0,0 0 0,1 0 0,0 2 1,0-4-248,0-1 0,0 0 0,-1 1 0,1-1 1,0 0-1,0 0 0,0 0 0,-1 0 0,1 0 0,0 0 1,0 0-1,0 0 0,-1 0 0,1 0 0,0 0 1,0 0-1,0 0 0,-1-1 0,1 1 0,0 0 1,0-1-1,-1 1 0,1 0 0,0-1 0,-1 1 1,1-1-1,-1 1 0,1-1 0,1-1 0,8-14-7488</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03.801"/>
    </inkml:context>
    <inkml:brush xml:id="br0">
      <inkml:brushProperty name="width" value="0.025" units="cm"/>
      <inkml:brushProperty name="height" value="0.025" units="cm"/>
    </inkml:brush>
  </inkml:definitions>
  <inkml:trace contextRef="#ctx0" brushRef="#br0">1 1 16592,'0'0'10570,"63"45"-20340,-38-32 1282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04.180"/>
    </inkml:context>
    <inkml:brush xml:id="br0">
      <inkml:brushProperty name="width" value="0.025" units="cm"/>
      <inkml:brushProperty name="height" value="0.025" units="cm"/>
    </inkml:brush>
  </inkml:definitions>
  <inkml:trace contextRef="#ctx0" brushRef="#br0">100 0 16688,'0'0'5765,"-9"5"-3763,1-1-1597,0 1 0,0 0-1,0 0 1,1 1 0,0 0 0,-9 10-1,13-13-302,0 0-1,1 1 1,-1 0-1,1 0 1,-1-1-1,1 1 1,0 0-1,1 1 1,-1-1-1,1 0 1,0 0-1,0 1 1,0-1-1,0 1 1,1-1-1,0 1 1,0-1-1,1 7 1,-1-9-88,1 0 1,0 0-1,0 0 0,0 0 0,0 0 1,0 0-1,0 0 0,1 0 0,-1-1 1,1 1-1,-1-1 0,1 1 0,0-1 1,-1 1-1,1-1 0,0 0 0,0 0 1,0 0-1,0 0 0,0 0 1,0 0-1,0-1 0,0 1 0,0-1 1,0 1-1,1-1 0,-1 0 0,0 0 1,0 0-1,0 0 0,0 0 0,1 0 1,2-2-1,1 2 11,-1 0-1,1-1 1,-1 0 0,0 0-1,1-1 1,-1 0 0,0 0 0,0 0-1,0 0 1,0-1 0,0 0-1,6-4 1,-7 2 33,0 1 0,0-1 1,0 0-1,-1 0 0,0 0 0,0-1 0,0 1 0,0-1 1,-1 1-1,0-1 0,0 0 0,-1 0 0,0 0 0,0 0 0,0 0 1,0 0-1,-1 0 0,-1-11 0,0 16-54,0-1 0,1 1 0,-1-1-1,0 1 1,0-1 0,0 1 0,-1 0 0,1-1-1,0 1 1,0 0 0,-1 0 0,1 0 0,-1 0-1,1 0 1,-1 0 0,1 0 0,-1 1 0,1-1-1,-1 0 1,0 1 0,1 0 0,-1-1 0,0 1-1,1 0 1,-1 0 0,0 0 0,0 0 0,-2 0-1,0 0-191,1 0-1,0 0 1,-1 0-1,1 1 1,0-1-1,0 1 1,-1 0-1,1 0 1,0 0-1,0 0 1,0 1-1,0-1 1,0 1-1,-3 2 1,-3 8-3747,0-1-2380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04.950"/>
    </inkml:context>
    <inkml:brush xml:id="br0">
      <inkml:brushProperty name="width" value="0.025" units="cm"/>
      <inkml:brushProperty name="height" value="0.025" units="cm"/>
    </inkml:brush>
  </inkml:definitions>
  <inkml:trace contextRef="#ctx0" brushRef="#br0">212 22 12460,'0'0'8872,"-9"-5"-7270,6 3-1532,0 0 1,0 1-1,0-1 1,0 0-1,0 1 1,-1 0-1,1 0 0,-1 0 1,1 0-1,-1 0 1,1 1-1,-1-1 1,1 1-1,-1 0 1,1 0-1,-1 0 1,1 1-1,-1-1 1,1 1-1,-1 0 1,1 0-1,-1 0 0,1 0 1,0 1-1,0-1 1,0 1-1,0 0 1,0 0-1,-4 3 1,-5 6 118,0-1 0,1 2 0,1 0 0,-1 0 0,-8 15 1,16-23-146,0 1 1,0 0-1,0 0 1,1 0 0,0 0-1,0 1 1,0-1-1,1 0 1,0 1 0,0-1-1,0 1 1,0-1 0,1 1-1,0 0 1,0-1-1,1 1 1,2 10 0,-2-13-9,0-1 1,0 0-1,1 0 1,-1 0 0,1 0-1,0 0 1,-1 0 0,1-1-1,0 1 1,0-1-1,0 1 1,0-1 0,0 1-1,1-1 1,-1 0 0,0 0-1,0 0 1,1-1-1,-1 1 1,1 0 0,-1-1-1,1 0 1,3 1 0,61-1 1085,-58-2-1078,-1 1 0,0-2 0,1 1-1,-1-1 1,0 0 0,0-1 0,-1 0-1,1 0 1,-1-1 0,0 0 0,0 0-1,0-1 1,-1 1 0,8-9 0,-10 10-33,0-1 0,-1 1 0,1-1 0,-1 1 0,0-1 1,0 0-1,0 0 0,-1 0 0,0 0 0,0-1 0,0 1 1,-1-1-1,0 1 0,0-1 0,0 1 0,0-1 0,-1 0 1,0 1-1,0-1 0,-1 0 0,0 1 0,-2-11 0,2 14-41,-1-1-1,1 1 1,-1 0-1,0-1 1,0 1-1,0 0 1,0 0-1,0 0 1,0 0-1,0 1 1,-1-1-1,1 0 0,-1 1 1,1 0-1,-1 0 1,1-1-1,-1 1 1,0 1-1,0-1 1,0 0-1,1 1 1,-1 0-1,0-1 1,-5 1-1,6 0-179,0 0 0,0 0 0,0 0 0,0 0 0,0 0-1,0 0 1,0 1 0,0-1 0,0 1 0,0-1 0,0 1 0,0 0-1,0 0 1,1 0 0,-1 0 0,0 0 0,0 0 0,1 0 0,-1 1 0,1-1-1,-1 1 1,1-1 0,0 1 0,-1-1 0,1 1 0,0 0 0,0-1 0,0 1-1,0 0 1,1 0 0,-1 0 0,0 0 0,1 0 0,0 0 0,-1 2-1,1 15-4577,0 0-2227</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05.325"/>
    </inkml:context>
    <inkml:brush xml:id="br0">
      <inkml:brushProperty name="width" value="0.025" units="cm"/>
      <inkml:brushProperty name="height" value="0.025" units="cm"/>
    </inkml:brush>
  </inkml:definitions>
  <inkml:trace contextRef="#ctx0" brushRef="#br0">59 0 16143,'0'0'4356,"-40"64"-2466,31-44-352,0-2-642,9-3-671,0-1-225,0-5-1089,3-5-1602,14-4-1601,1 0-3363</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05.671"/>
    </inkml:context>
    <inkml:brush xml:id="br0">
      <inkml:brushProperty name="width" value="0.025" units="cm"/>
      <inkml:brushProperty name="height" value="0.025" units="cm"/>
    </inkml:brush>
  </inkml:definitions>
  <inkml:trace contextRef="#ctx0" brushRef="#br0">159 31 16207,'0'0'6118,"-10"-6"-5595,-31-16-218,39 21-257,0 1 1,0-1-1,0 1 1,0 0-1,0 0 1,-1 0-1,1 0 1,0 0-1,0 0 1,0 1-1,0-1 1,0 0-1,0 1 1,0 0-1,1 0 1,-1-1 0,0 1-1,0 0 1,0 0-1,1 1 1,-1-1-1,0 0 1,-1 2-1,-30 36 1799,30-35-1591,2-3-229,0 0 0,0 0 0,0 0 0,0 0 1,0 0-1,0 0 0,1 1 0,-1-1 0,0 0 1,1 1-1,-1-1 0,1 0 0,0 1 0,-1-1 0,1 0 1,0 1-1,0-1 0,0 1 0,0-1 0,0 1 1,0-1-1,0 0 0,0 1 0,0-1 0,1 1 0,-1-1 1,1 0-1,0 3 0,1-3 3,0 1 0,0-1-1,0 1 1,0-1 0,0 0 0,0 1-1,0-1 1,1 0 0,-1-1 0,0 1-1,1 0 1,-1-1 0,0 1 0,1-1 0,2 0-1,6 1 16,0 0-1,1-1 0,-1-1 1,0 0-1,0-1 0,17-4 0,26-17-988,-53 23 698,-7 13-165,5-11 394,-8 12 176,1 0 1,1 0-1,-10 29 0,16-39-103,0 0 1,0 0 0,0 1 0,1-1 0,-1 0 0,1 0-1,0 1 1,0-1 0,1 0 0,-1 1 0,1-1 0,0 0-1,0 0 1,0 0 0,1 0 0,-1 0 0,1 0 0,0 0-1,5 6 1,8 10 43,-10-16-88,-1 0 1,0 1-1,-1-1 0,1 1 1,-1 0-1,0 0 0,0 1 1,0-1-1,-1 0 0,0 1 1,0 0-1,0-1 0,0 7 1,-2-11 39,0 0 1,-1-1-1,1 1 1,-1 0 0,0-1-1,1 1 1,-1-1 0,1 1-1,-1-1 1,0 1 0,1-1-1,-1 1 1,0-1 0,1 0-1,-1 1 1,0-1-1,0 0 1,0 0 0,1 0-1,-1 1 1,0-1 0,0 0-1,0 0 1,1 0 0,-1 0-1,-1-1 1,-31 2 1068,26-1-898,-9 0-109,1-1 0,-1 0 0,1-1-1,0-1 1,0 0 0,0-1 0,0-1 0,-15-7 0,15 0-374,17 3-2569,25-1-5010,-4 6 456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2.697"/>
    </inkml:context>
    <inkml:brush xml:id="br0">
      <inkml:brushProperty name="width" value="0.025" units="cm"/>
      <inkml:brushProperty name="height" value="0.025" units="cm"/>
    </inkml:brush>
  </inkml:definitions>
  <inkml:trace contextRef="#ctx0" brushRef="#br0">1 76 13613,'0'0'9107,"9"-8"-7164,-1 1-1696,1 0 1,0 0-1,-1 1 0,2 0 0,-1 1 0,1 0 0,0 0 0,0 1 0,0 0 0,0 1 0,1 0 0,0 1 1,18-2-1,-28 4-241,1 1 0,-1-1 0,0 0 0,1 1 0,-1-1 1,0 1-1,0-1 0,1 1 0,-1 0 0,0 0 0,0-1 1,0 1-1,0 0 0,0 0 0,0 0 0,0 0 0,0 0 1,0 0-1,0 1 0,-1-1 0,1 0 0,0 0 0,-1 1 0,1-1 1,-1 0-1,1 1 0,-1-1 0,0 0 0,0 1 0,1-1 1,-1 0-1,0 1 0,0-1 0,0 1 0,-1-1 0,1 0 1,0 1-1,0-1 0,-2 3 0,1 4 83,-1 1 0,0-1 0,0 0-1,-1 0 1,-5 12 0,-43 58 574,36-57-167,-24 43 0,38-62-484,0-1-1,0 0 1,1 1-1,-1-1 1,0 0 0,1 1-1,-1-1 1,1 1 0,0-1-1,-1 1 1,1-1-1,0 1 1,0-1 0,0 1-1,0-1 1,0 1 0,1-1-1,-1 1 1,0-1-1,1 1 1,0 2 0,0-4-23,0 1 0,0 0 0,0 0 1,0 0-1,0 0 0,0-1 0,0 1 0,0-1 1,1 1-1,-1 0 0,0-1 0,0 0 1,1 1-1,-1-1 0,0 0 0,1 0 1,-1 0-1,0 0 0,2 0 0,7 0-373,-1-1 0,0-1 0,0 0 0,0 0 0,15-6 0,-11 3-1527,-1-1 0,1 0 0,22-16 0,2-6-5317</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06.062"/>
    </inkml:context>
    <inkml:brush xml:id="br0">
      <inkml:brushProperty name="width" value="0.025" units="cm"/>
      <inkml:brushProperty name="height" value="0.025" units="cm"/>
    </inkml:brush>
  </inkml:definitions>
  <inkml:trace contextRef="#ctx0" brushRef="#br0">323 1 14830,'0'0'3641,"3"9"-1442,3 8-1336,4 15 940,10 57-1,-18-79-1712,-1 0 0,0 0 0,-1 0 0,0 0-1,0 1 1,-1-1 0,-1 0 0,0 0-1,0 0 1,-7 18 0,-1-8 53,-1 0 0,-1-1 0,0-1 0,-2 0 0,0 0-1,-1-2 1,-21 20 0,21-23-486,0-1 0,0-1 0,-27 14-1,30-19-843,1 0-1,-1-1 0,-1-1 0,1 0 1,-23 4-1,-8-4-6467</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06.393"/>
    </inkml:context>
    <inkml:brush xml:id="br0">
      <inkml:brushProperty name="width" value="0.025" units="cm"/>
      <inkml:brushProperty name="height" value="0.025" units="cm"/>
    </inkml:brush>
  </inkml:definitions>
  <inkml:trace contextRef="#ctx0" brushRef="#br0">275 0 12492,'0'0'2210,"-11"3"272,-1 0-2163,1 1 0,-1 0-1,1 1 1,0 0 0,0 0-1,1 2 1,-1-1 0,1 1 0,-16 16-1,11-9-89,2 1 1,0 0-1,0 1 0,1 1 0,2 0 0,-1 1 1,2 0-1,0 0 0,1 1 0,-8 31 0,13-39-175,1-1 0,0 1 0,1 0 0,0 0-1,1 0 1,0 0 0,0 0 0,1-1 0,1 1-1,0 0 1,0 0 0,1-1 0,1 0 0,0 1-1,0-1 1,1-1 0,0 1 0,0-1 0,1 1 0,1-2-1,8 11 1,-2-6-161,1 0 0,0-1 0,1 0 1,0-1-1,0-1 0,2-1 0,-1 0 0,18 6 0,-12-6-1814,1-2-1,-1 0 0,31 4 1,4-4-7005</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17.890"/>
    </inkml:context>
    <inkml:brush xml:id="br0">
      <inkml:brushProperty name="width" value="0.025" units="cm"/>
      <inkml:brushProperty name="height" value="0.025" units="cm"/>
    </inkml:brush>
  </inkml:definitions>
  <inkml:trace contextRef="#ctx0" brushRef="#br0">0 85 8936,'0'0'4223,"9"-9"-1735,1 1-2076,-1 1 0,1-1 0,1 2 0,0-1 0,0 1-1,0 1 1,0 0 0,1 1 0,0 0 0,0 1 0,23-4 0,-24 6-209,47-3 331,-54 3-504,0 1-1,-1 1 1,1-1 0,0 0-1,-1 1 1,1 0-1,0 0 1,-1 0-1,1 0 1,-1 1-1,0-1 1,4 3-1,-6-4-14,0 1 0,0 0 0,0-1-1,-1 1 1,1 0 0,0-1 0,0 1 0,-1 0-1,1 0 1,-1 0 0,1 0 0,-1 0-1,1-1 1,-1 1 0,1 0 0,-1 0 0,0 0-1,1 0 1,-1 0 0,0 0 0,0 0 0,0 1-1,0-1 1,0 0 0,0 0 0,0 0-1,0 1 1,-1 0 50,0 0 1,0 0-1,-1 0 0,1 0 0,0 0 1,-1-1-1,1 1 0,-1 0 0,1-1 0,-1 1 1,0-1-1,-2 2 0,-7 5 326,-1-1 0,-1-1 1,-15 7-1,22-11-303,-17 7 367,18-8-310,-1 0 1,1 1-1,0 0 0,0 0 0,0 1 0,1-1 0,-1 1 0,-7 6 1,12-9-145,0 0 1,0 1 0,0-1 0,0 0-1,0 0 1,0 1 0,-1-1 0,1 0-1,0 1 1,0-1 0,0 0 0,0 1-1,0-1 1,1 0 0,-1 0-1,0 1 1,0-1 0,0 0 0,0 1-1,0-1 1,0 0 0,0 0 0,1 1-1,-1-1 1,0 0 0,0 0 0,0 1-1,0-1 1,1 0 0,-1 0 0,0 1-1,0-1 1,1 0 0,-1 0 0,0 0-1,0 0 1,1 0 0,-1 1-1,0-1 1,1 0 0,-1 0 0,0 0-1,1 0 1,-1 0 0,0 0 0,19 6 77,-15-5-52,9 2-27,-1 2 0,1 0-1,-1 1 1,0 0 0,0 0-1,0 1 1,17 16 0,-26-22 5,-1 1 0,0 0 1,0 1-1,1-1 0,-2 0 0,1 0 1,0 1-1,0 0 0,-1-1 1,0 1-1,1 0 0,-1-1 0,0 1 1,0 0-1,0 0 0,-1 0 0,1 0 1,-1 0-1,0 0 0,0 0 1,0 0-1,0 0 0,0 0 0,0 0 1,-1 0-1,0 0 0,1 0 0,-1 0 1,0 0-1,-1-1 0,1 1 1,0 0-1,-1-1 0,1 1 0,-1-1 1,0 1-1,0-1 0,0 0 0,0 0 1,-4 4-1,0-1 287,-1 0 0,1 0-1,-1-1 1,0 0 0,0 0-1,0-1 1,0 1 0,-1-2 0,0 1-1,1-1 1,-15 2 0,-36 2-185,31-5-4629,24-1 2874,25 0-4209,6 0-4472</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20.257"/>
    </inkml:context>
    <inkml:brush xml:id="br0">
      <inkml:brushProperty name="width" value="0.025" units="cm"/>
      <inkml:brushProperty name="height" value="0.025" units="cm"/>
    </inkml:brush>
  </inkml:definitions>
  <inkml:trace contextRef="#ctx0" brushRef="#br0">27 0 18481,'0'0'3107,"-13"68"-3043,4-25 161,4 7 95,5 4-160,4 0-32,14-5-128,0-5-1025,0-10-352,-4-8 448,-7-7-640,-3-8-2115,-4-7-960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20.605"/>
    </inkml:context>
    <inkml:brush xml:id="br0">
      <inkml:brushProperty name="width" value="0.025" units="cm"/>
      <inkml:brushProperty name="height" value="0.025" units="cm"/>
    </inkml:brush>
  </inkml:definitions>
  <inkml:trace contextRef="#ctx0" brushRef="#br0">0 16 8392,'0'0'8232,"49"-15"-7432,-10 15-31,15 0-192,9 1-385,9 4-96,4-4-1890,-7-1-4355</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20.966"/>
    </inkml:context>
    <inkml:brush xml:id="br0">
      <inkml:brushProperty name="width" value="0.025" units="cm"/>
      <inkml:brushProperty name="height" value="0.025" units="cm"/>
    </inkml:brush>
  </inkml:definitions>
  <inkml:trace contextRef="#ctx0" brushRef="#br0">1 106 17168,'0'0'1378,"52"-21"-1186,-18 12-96,17-1-128,3 2-1538,0 0-3202,7 1-4421</inkml:trace>
  <inkml:trace contextRef="#ctx0" brushRef="#br0" timeOffset="1">739 45 15054,'0'0'2242,"51"1"-2210,-21-1-96,8 0-1441,5 0-1122,11-2-1729</inkml:trace>
  <inkml:trace contextRef="#ctx0" brushRef="#br0" timeOffset="2">1092 35 3075,'0'0'22389,"53"-7"-22325,-37 4-704,9-4-2051,2-10-3491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31.465"/>
    </inkml:context>
    <inkml:brush xml:id="br0">
      <inkml:brushProperty name="width" value="0.025" units="cm"/>
      <inkml:brushProperty name="height" value="0.025" units="cm"/>
    </inkml:brush>
  </inkml:definitions>
  <inkml:trace contextRef="#ctx0" brushRef="#br0">1 121 6374,'0'0'4036,"66"-29"-3203,-1 10 608,20-2 96,7 3-512,10 5-576,-1 5-353,0 8-96,4 0 64,-3 0-801,-5 0-2370,6-13-8295</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09:57:32.091"/>
    </inkml:context>
    <inkml:brush xml:id="br0">
      <inkml:brushProperty name="width" value="0.025" units="cm"/>
      <inkml:brushProperty name="height" value="0.025" units="cm"/>
    </inkml:brush>
  </inkml:definitions>
  <inkml:trace contextRef="#ctx0" brushRef="#br0">1 166 9385,'0'0'3427,"70"-32"-2946,2 15 255,27-3 129,18 1-384,20 1-417,14 2-32,2 2-929,-1 2-2627,1-5-864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26.331"/>
    </inkml:context>
    <inkml:brush xml:id="br0">
      <inkml:brushProperty name="width" value="0.025" units="cm"/>
      <inkml:brushProperty name="height" value="0.025" units="cm"/>
    </inkml:brush>
  </inkml:definitions>
  <inkml:trace contextRef="#ctx0" brushRef="#br0">348 467 13869,'0'0'641,"80"-46"352,-41 18-513,-3-5 97,-2-3-289,-7-5-160,-14-2-64,-13-2-128,-18 0-192,-27 6-513,-23 3-768,-19 6-481,-17 9-128,-21 5-1185,-4 9-2915</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3:26.675"/>
    </inkml:context>
    <inkml:brush xml:id="br0">
      <inkml:brushProperty name="width" value="0.025" units="cm"/>
      <inkml:brushProperty name="height" value="0.025" units="cm"/>
    </inkml:brush>
  </inkml:definitions>
  <inkml:trace contextRef="#ctx0" brushRef="#br0">1281 38 4324,'-69'10'1956,"1"3"1,0 2-1,-72 29 0,87-24-1124,1 3 0,1 2 0,1 3 0,-58 42 0,57-32-708,2 1 0,1 3-1,2 2 1,3 2 0,1 2 0,2 1 0,3 2 0,2 2 0,2 1 0,3 2 0,2 1 0,2 1 0,3 1-1,3 1 1,2 0 0,3 2 0,3 0 0,-6 89 0,12-50-55,5-1-1,17 153 1,-8-194-65,2-1 1,4 0 0,1 0 0,4-2 0,40 88 0,-48-121 17,2-1 1,0 0-1,1-1 0,2-1 1,34 37-1,-40-47 91,2 0 0,0-1 0,0 0 0,0-1 0,1 0 0,0-1 0,1-1 0,-1 0-1,1 0 1,1-2 0,20 5 0,-10-5 217,1-2 0,0 0-1,-1-2 1,1-1 0,0-1-1,-1-1 1,1-2-1,-1 0 1,0-2 0,43-16-1,-5-5 48,-2-2 0,106-71 0,-60 27-661,-4-4 1,-3-5-1,-3-4 1,-5-5-1,-4-3 1,-4-4 0,-4-3-1,-5-4 1,66-125-1,-102 155 138,-3-1 0,-4-1-1,27-102 1,-46 130 161,-2-1 0,-3 0 0,-1 0 0,-3-1 0,-2 0 0,-7-78 0,1 109-124,0 0 0,0 0 1,-2 0-1,-1 1 1,-1 0-1,0 0 0,-1 1 1,-1 0-1,-23-32 1,15 28-1493,0 1 0,-1 1 0,-42-35 0,-32-15-8798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3.027"/>
    </inkml:context>
    <inkml:brush xml:id="br0">
      <inkml:brushProperty name="width" value="0.025" units="cm"/>
      <inkml:brushProperty name="height" value="0.025" units="cm"/>
    </inkml:brush>
  </inkml:definitions>
  <inkml:trace contextRef="#ctx0" brushRef="#br0">60 1 18033,'0'0'8301,"-9"9"-7004,-27 29-122,34-36-1148,1-1 0,0 1 0,-1 0 0,1 0 0,0-1 0,0 1 0,0 0 0,0 0 0,1 0 0,-1 0 1,0 0-1,1 0 0,-1 0 0,1 0 0,0 0 0,0 1 0,0-1 0,0 0 0,0 0 0,0 0 0,1 0 0,-1 0 0,1 0 0,-1 0 0,1 0 0,0 0 0,0 0 0,0 0 1,0 0-1,0 0 0,0-1 0,0 1 0,1 0 0,-1-1 0,0 1 0,1-1 0,0 1 0,-1-1 0,1 0 0,0 0 0,0 0 0,-1 0 0,5 2 0,25 1-78,1-1-1,-1-2 0,49-3 0,-9 0-467,-69 1 522,-1 1-1,0 0 1,0 1-1,1-1 0,-1 0 1,0 0-1,0 0 0,1 1 1,-1-1-1,0 1 1,0-1-1,0 1 0,0-1 1,1 1-1,-1 0 0,0 0 1,0-1-1,0 1 1,-1 0-1,1 0 0,0 0 1,0 0-1,0 0 0,-1 0 1,1 0-1,0 0 1,-1 0-1,1 1 0,-1-1 1,1 0-1,-1 0 0,0 0 1,1 1-1,-1-1 1,0 0-1,0 1 0,0-1 1,0 0-1,0 0 1,0 1-1,0-1 0,-1 0 1,1 0-1,0 1 0,-1 1 1,-1 3 70,0 0 0,0 1 0,0-1 0,-1 0 0,1 0 0,-1 0 0,-7 9 0,-5 3 420,0 0 0,-28 24 0,36-36-458,1-1-1,-1 0 1,0 0-1,0-1 1,-1 0-1,1 0 0,-1 0 1,0-1-1,0-1 1,-14 4-1,21-6-167,-1 0-1,0 0 1,0 0-1,1 0 1,-1 0-1,0 0 1,0-1 0,1 1-1,-1 0 1,0-1-1,0 0 1,1 1-1,-1-1 1,1 0-1,-1 0 1,1 0 0,-1 0-1,1 0 1,0 0-1,-1 0 1,1 0-1,0-1 1,0 1-1,0-1 1,0 1 0,0-1-1,0 1 1,0-1-1,0 1 1,1-1-1,-1 0 1,0-1 0,-2-9-1727,0 1 1,0-1 0,-1-22-1,2 11-1561,-7-32-6797</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03.424"/>
    </inkml:context>
    <inkml:brush xml:id="br0">
      <inkml:brushProperty name="width" value="0.025" units="cm"/>
      <inkml:brushProperty name="height" value="0.025" units="cm"/>
    </inkml:brush>
  </inkml:definitions>
  <inkml:trace contextRef="#ctx0" brushRef="#br0">0 37 17104,'0'0'4036,"70"24"-2883,-18-23-64,8-1-288,5 0-513,3-10-224,-5-1 0,-3 0-32,-13 3-288,-11 1-641,-13 5-672,-3-1-1314,-9 0-2178,-8-4-3331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03.755"/>
    </inkml:context>
    <inkml:brush xml:id="br0">
      <inkml:brushProperty name="width" value="0.025" units="cm"/>
      <inkml:brushProperty name="height" value="0.025" units="cm"/>
    </inkml:brush>
  </inkml:definitions>
  <inkml:trace contextRef="#ctx0" brushRef="#br0">103 13 7303,'0'0'8178,"9"-3"-5274,0 0-2588,0 1-1,1 0 0,-1 1 1,1 0-1,0 0 0,-1 1 1,1 0-1,-1 1 1,1 0-1,-1 1 0,1 0 1,-1 0-1,12 5 0,-13-4-280,-1 1-1,1-1 0,-1 2 1,0-1-1,0 1 1,-1 0-1,1 1 0,-1-1 1,0 1-1,-1 1 1,0-1-1,0 1 0,0 0 1,5 9-1,-8-11-24,0 1-1,0-1 1,0 1-1,-1 0 1,0 0-1,0-1 1,0 1 0,-1 0-1,0 0 1,0 0-1,0 0 1,-1 0-1,0-1 1,0 1-1,-1 0 1,1-1-1,-1 1 1,0-1 0,-1 1-1,1-1 1,-5 6-1,-10 13 347,-1-1 1,0-1-1,-2-1 0,-1 0 0,0-2 0,-25 17 1,24-20-493,2 1 1,0 1-1,0 1 1,2 1-1,0 0 1,2 1-1,-16 24 1,19-14-3186,9-9-2183</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10.494"/>
    </inkml:context>
    <inkml:brush xml:id="br0">
      <inkml:brushProperty name="width" value="0.025" units="cm"/>
      <inkml:brushProperty name="height" value="0.025" units="cm"/>
    </inkml:brush>
  </inkml:definitions>
  <inkml:trace contextRef="#ctx0" brushRef="#br0">0 72 5541,'0'0'5974,"6"-10"-2611,27-50 1698,-32 59-3049,-1 3-560,-16 357 3577,14-300-4899,0-36-17,1-1 0,1 1 0,5 37 0,-4-60-91,-1 0 0,0 1 1,0-1-1,1 0 0,-1 0 0,0 0 0,0 0 0,1 0 1,-1 0-1,0 1 0,0-1 0,1 0 0,-1 0 0,0 0 1,0 0-1,1 0 0,-1 0 0,0 0 0,0 0 0,1 0 0,-1 0 1,0 0-1,1 0 0,-1 0 0,0-1 0,0 1 0,1 0 1,-1 0-1,0 0 0,0 0 0,1 0 0,-1 0 0,0-1 1,0 1-1,0 0 0,1 0 0,-1 0 0,0-1 0,0 1 1,0 0-1,0 0 0,1-1 0,-1 1 0,0 0 0,0 0 0,0-1 1,0 1-1,0 0 0,0 0 0,0-1 0,0 1 0,0-1 1,5-9 130,0 0 1,-1-1 0,0 0 0,-1 0 0,0 0 0,-1 0 0,0 0 0,0-15-1,-2-99-454,-2 80 162,2 33 0,1 4 88,-1 1 0,0 0 0,0-1 0,-1 1 0,0 0 0,0 0-1,-1 0 1,0 0 0,0 0 0,0 0 0,-5-8 0,8 46-462,1-25 530,0 1 0,1 0 0,0 0 0,0-1 0,0 0 0,1 1 0,0-1 0,0-1-1,0 1 1,1-1 0,0 1 0,0-1 0,0-1 0,1 1 0,0-1 0,0 0 0,0 0 0,0 0 0,0-1-1,1 0 1,0-1 0,-1 1 0,1-1 0,0 0 0,0-1 0,9 1 0,-7 0 2,1-1 1,-1 0-1,1 0 0,-1-1 1,1 0-1,-1-1 0,1 0 1,-1-1-1,0 0 0,1 0 1,-1-1-1,0 0 0,0 0 1,-1-1-1,1 0 0,-1-1 1,0 0-1,0 0 0,10-9 1,-12 7-17,-1 0-1,1-1 1,-1 1 0,0-1 0,-1 0 0,0 0-1,0 0 1,-1-1 0,0 1 0,0-1 0,-1 0-1,0 0 1,-1 0 0,0 0 0,0 0 0,-1 0-1,0 0 1,-2-15 0,2 23-8,-1 1 1,1-1-1,0 0 1,-1 0-1,1 1 0,0-1 1,-1 0-1,1 1 1,-1-1-1,1 0 0,-1 1 1,1-1-1,-1 1 0,0-1 1,1 1-1,-1-1 1,0 1-1,1 0 0,-1-1 1,0 1-1,0 0 0,1-1 1,-1 1-1,0 0 1,0 0-1,1 0 0,-1 0 1,0-1-1,0 1 0,0 0 1,1 1-1,-1-1 1,0 0-1,0 0 0,1 0 1,-1 0-1,0 1 0,0-1 1,1 0-1,-1 0 1,0 1-1,0-1 0,1 1 1,-1-1-1,-1 2 0,-30 24-118,25-16 152,0 0 1,0 1-1,1 0 1,0 0-1,1 0 1,0 1-1,1-1 1,0 1-1,1 0 1,1 0-1,-1 1 1,2-1-1,-1 15 1,2-22-18,0 0-1,0 0 1,1 0 0,-1 0 0,1 0 0,0 0 0,0-1-1,1 1 1,0 0 0,-1 0 0,2-1 0,-1 1 0,0-1 0,1 0-1,0 0 1,0 0 0,0 0 0,0 0 0,1 0 0,0-1-1,-1 0 1,1 0 0,0 0 0,1 0 0,-1 0 0,0-1-1,1 0 1,0 0 0,-1 0 0,1-1 0,0 1 0,0-1 0,0 0-1,10 0 1,-11-1-7,1 0 1,0 0-1,0 0 0,0-1 0,-1 1 0,1-2 1,0 1-1,-1 0 0,1-1 0,-1 0 0,0 0 1,1 0-1,-1 0 0,0-1 0,0 1 0,0-1 1,-1 0-1,1-1 0,-1 1 0,1-1 0,-1 1 1,0-1-1,-1 0 0,1 0 0,-1 0 0,1 0 1,-1-1-1,0 1 0,-1-1 0,1 1 0,-1-1 1,0 1-1,0-1 0,0 0 0,-1 0 0,0 1 1,0-7-1,0 10-7,0 1 1,0 0-1,0-1 1,-1 1-1,1-1 1,0 1-1,0 0 1,0-1-1,-1 1 1,1 0-1,0-1 1,-1 1-1,1 0 1,0-1-1,-1 1 1,1 0-1,0 0 1,-1-1-1,1 1 1,0 0-1,-1 0 1,1 0-1,-1 0 0,1-1 1,0 1-1,-1 0 1,1 0-1,-1 0 1,1 0-1,0 0 1,-1 0-1,1 0 1,-1 0-1,1 0 1,-1 0-1,1 0 1,0 0-1,-1 1 1,1-1-1,-1 0 1,-19 7-60,13-1 62,1-1 0,0 1 1,0 0-1,1 0 0,-1 1 0,1 0 1,1 0-1,-1 0 0,1 0 0,1 1 1,-4 8-1,5-12 16,1-1 0,-1 0 0,1 1 1,0-1-1,0 1 0,0-1 0,1 1 0,-1-1 1,1 1-1,0-1 0,0 1 0,0 0 0,0-1 1,1 1-1,-1-1 0,1 1 0,0-1 0,0 1 1,1-1-1,-1 1 0,1-1 0,-1 0 0,1 0 1,0 0-1,0 0 0,0 0 0,5 4 0,3 0 2,0-1 0,0-1 0,0 0 0,1 0 0,0-1 0,0-1 0,0 0 0,1 0 0,14 1 0,-14-2-833,0-2-1,0 1 1,21-3-1,-26 1-495,-1 0 0,1 0 0,-1-1 0,0 0 0,0 0 0,1 0 0,7-5 0,21-21-14951</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11.246"/>
    </inkml:context>
    <inkml:brush xml:id="br0">
      <inkml:brushProperty name="width" value="0.025" units="cm"/>
      <inkml:brushProperty name="height" value="0.025" units="cm"/>
    </inkml:brush>
  </inkml:definitions>
  <inkml:trace contextRef="#ctx0" brushRef="#br0">0 25 7143,'1'13'11487,"0"4"-4589,11 22-2540,-11-37-4409,0 0-1,0 0 1,0 0 0,0 0-1,0 0 1,1 0 0,-1 0-1,1-1 1,0 1 0,-1 0-1,1-1 1,0 0-1,0 1 1,0-1 0,0 0-1,0 0 1,0 0 0,0 0-1,0 0 1,0-1 0,0 1-1,5 0 1,25-6 2063,-19-1-1970,0-1-1,0 0 0,0-1 1,-1 0-1,17-15 1,-19 14-29,0 1 0,1 0 0,0 0 0,0 2 0,1-1 0,-1 1-1,14-4 1,-25 10-12,1 0-1,-1 0 0,1 0 0,-1 0 0,0 0 1,1 0-1,-1 0 0,1 0 0,-1 0 1,1 0-1,-1 0 0,1 0 0,-1 0 0,0 0 1,1 0-1,-1 1 0,1-1 0,-1 0 1,0 0-1,1 0 0,-1 1 0,1-1 0,-1 0 1,0 1-1,0-1 0,1 0 0,-1 1 1,0-1-1,1 0 0,-1 1 0,0-1 0,1 1 1,3 20 21,-5 28 77,0-46-78,0 11 35,0-5-13,0 0 1,0 0-1,1 0 0,0 0 1,1 0-1,3 16 0,-4-23-36,1-1-1,-1 1 0,1-1 0,0 1 0,-1-1 0,1 0 0,0 1 0,0-1 1,0 0-1,0 0 0,0 1 0,1-1 0,-1 0 0,0 0 0,0 0 0,1-1 0,-1 1 1,2 1-1,0-1-1,0-1 1,0 1 0,0-1-1,0 1 1,0-1 0,0 0-1,0 0 1,0 0 0,0-1-1,0 1 1,0-1 0,0 0-1,3-1 1,0 0-14,0 0 1,0-1-1,0 0 0,-1-1 0,1 1 0,9-9 1,14-14-3147</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11.889"/>
    </inkml:context>
    <inkml:brush xml:id="br0">
      <inkml:brushProperty name="width" value="0.025" units="cm"/>
      <inkml:brushProperty name="height" value="0.025" units="cm"/>
    </inkml:brush>
  </inkml:definitions>
  <inkml:trace contextRef="#ctx0" brushRef="#br0">1 162 10378,'0'0'15150,"6"-9"-13911,8-9-677,1 0 1,0 2-1,29-25 1,-37 35-477,1-1 0,-1 2 0,1-1 0,1 1 0,-1 0 0,1 1 0,-1 0 0,1 0 0,0 1 0,1 0 0,-1 1 0,18-3 0,-26 6-90,1-1 0,-1 1 0,0 0 1,0 0-1,1-1 0,-1 1 0,0 0 0,0 0 0,0 1 0,0-1 0,0 0 0,0 0 0,-1 0 0,1 1 1,0-1-1,-1 0 0,1 1 0,-1-1 0,1 0 0,-1 1 0,1-1 0,-1 1 0,0-1 0,0 1 0,0-1 0,0 1 1,0-1-1,0 0 0,0 1 0,-1 2 0,-4 50 66,0-33-51,2-9-56,0 0-1,1 0 1,-2 23 0,5-35-129,-1 0 1,0 0-1,1 1 1,-1-1 0,0 0-1,1 0 1,-1 0 0,0 0-1,1 0 1,-1 1-1,0-1 1,1 0 0,-1 0-1,1 0 1,-1 0-1,0 0 1,1 0 0,-1 0-1,0 0 1,1 0 0,-1 0-1,1 0 1,-1 0-1,0-1 1,1 1 0,-1 0-1,0 0 1,1 0-1,-1 0 1,0-1 0,1 1-1,-1 0 1,0 0 0,1-1-1,-1 1 1,0 0-1,0 0 1,1-1 0,-1 1-1,0 0 1,0-1-1,0 1 1,0 0 0,1-1-1,15-14-5909,0-6-5933</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12.662"/>
    </inkml:context>
    <inkml:brush xml:id="br0">
      <inkml:brushProperty name="width" value="0.025" units="cm"/>
      <inkml:brushProperty name="height" value="0.025" units="cm"/>
    </inkml:brush>
  </inkml:definitions>
  <inkml:trace contextRef="#ctx0" brushRef="#br0">62 25 14926,'0'0'8616,"-9"5"-7409,6-3-1080,-1 0 0,1 0 0,-1 1 0,1-1 0,0 1 0,0 0-1,0 0 1,0 0 0,1 0 0,-1 0 0,1 0 0,0 1 0,0-1 0,0 1 0,0 0 0,0 0 0,1 0 0,0-1 0,0 1 0,0 0 0,0 0 0,0 8 0,1-1 24,0-1 1,0 1-1,1-1 0,1 1 1,-1-1-1,2 0 1,0 0-1,0 0 0,5 11 1,-7-18-122,0 0 1,1 0-1,-1-1 1,1 1-1,0 0 1,0 0-1,0-1 1,0 1 0,1-1-1,-1 0 1,1 0-1,-1 0 1,1 0-1,0 0 1,0 0-1,0-1 1,0 1-1,0-1 1,0 0-1,0 0 1,0 0-1,0 0 1,1-1-1,-1 1 1,0-1-1,0 0 1,1 0-1,-1 0 1,0 0-1,1-1 1,-1 1 0,0-1-1,4-1 1,-1 0-4,-1 0 0,0-1 0,0 0 0,-1 0 0,1 0 0,-1 0 0,1-1 0,-1 0 0,0 0 0,0 0 0,-1 0 0,1-1 0,-1 1 0,0-1 0,0 0 0,-1 0 0,1 0 0,1-6 0,1-2-20,-1 1 1,0 0-1,-1-1 1,0 0-1,-1 1 1,1-23-1,-3 34-10,0 1-1,0-1 0,0 1 0,0 0 1,1-1-1,-1 1 0,0-1 0,0 1 1,0-1-1,0 1 0,0-1 0,0 1 1,0 0-1,-1-1 0,1 1 0,0-1 1,0 1-1,0-1 0,0 1 0,0 0 1,-1-1-1,1 1 0,0 0 0,0-1 1,-1 1-1,1-1 0,0 1 0,-1 0 1,1 0-1,0-1 0,-1 1 0,1 0 1,0 0-1,-1-1 0,1 1 0,0 0 1,-1 0-1,1 0 0,-1 0 0,1-1 1,-1 1-1,1 0 0,0 0 0,-1 0 1,1 0-1,-1 0 0,1 0 0,-1 0 1,1 0-1,-1 1 0,0-1-1,0 0 0,0 1 0,0 0 0,1-1 1,-1 1-1,0-1 0,0 1 0,1 0 0,-1 0 0,0-1 0,1 1 0,-1 0 0,1 0 1,-1 0-1,1 0 0,-1 0 0,1-1 0,0 1 0,-1 0 0,1 0 0,0 2 1,0-1 2,0 0 1,0-1 0,1 1 0,-1 0 0,1 0 0,-1-1 0,1 1-1,0 0 1,-1-1 0,1 1 0,0 0 0,0-1 0,0 1 0,0-1-1,1 0 1,-1 1 0,0-1 0,0 0 0,1 0 0,-1 1 0,1-1 0,-1 0-1,1-1 1,0 1 0,-1 0 0,1 0 0,0-1 0,-1 1 0,1-1-1,0 1 1,0-1 0,0 0 0,2 0 0,10 2 10,0 0-1,0-1 1,15-1 0,-24 0-16,0-1 17,0 1-1,-1-1 1,1 0 0,0 0 0,-1 0-1,0-1 1,1 1 0,-1-1-1,0 0 1,0-1 0,0 1 0,0-1-1,0 0 1,0 1 0,-1-2 0,1 1-1,-1 0 1,0-1 0,0 1 0,0-1-1,-1 0 1,1 0 0,-1 0-1,0 0 1,0-1 0,0 1 0,-1-1-1,0 1 1,1-1 0,-2 1 0,1-1-1,0 0 1,-1-7 0,0 11-12,0 1 0,0-1 0,0 1 0,0-1 1,0 1-1,-1-1 0,1 1 0,0-1 0,0 1 0,-1-1 1,1 1-1,0-1 0,0 1 0,-1-1 0,1 1 0,0-1 0,-1 1 1,1 0-1,-1-1 0,1 1 0,-1 0 0,1-1 0,-1 1 1,1 0-1,-1 0 0,1-1 0,-1 1 0,1 0 0,-1 0 1,0 0-1,-24-1-56,-22 14-67,42-10 126,-1 1 1,1 0-1,0 1 1,0-1 0,0 1-1,0 0 1,-4 7 0,8-11-1,0 0 1,0 0 0,0 0 0,1 0-1,-1 1 1,0-1 0,1 0 0,-1 1 0,0-1-1,1 0 1,0 1 0,-1-1 0,1 1-1,0-1 1,0 1 0,0-1 0,0 0-1,0 1 1,0-1 0,0 1 0,0-1-1,1 1 1,-1-1 0,0 1 0,1-1 0,-1 0-1,1 1 1,0-1 0,-1 0 0,1 0-1,0 1 1,0-1 0,0 0 0,0 0-1,0 0 1,0 0 0,0 0 0,0 0-1,0 0 1,2 0 0,9 5-87,0 0 0,0-1 1,1-1-1,0 0 0,0-1 0,0 0 0,19 1 0,-12-1-265,-1 1 0,29 8-1,-46-11 386,-1-1-1,0 1 1,0-1-1,1 1 1,-1 0-1,0 0 0,0-1 1,0 1-1,0 0 1,0 0-1,0 0 1,0 0-1,0 0 1,0 0-1,-1 0 1,1 0-1,0 1 0,-1-1 1,1 0-1,-1 0 1,1 1-1,-1-1 1,1 0-1,-1 0 1,0 1-1,0-1 0,0 1 1,0-1-1,0 0 1,0 1-1,0-1 1,0 0-1,-1 3 1,1 2 534,0-6-388,18-16 396,-14 7-562,-1-1 0,0 0 0,0 0 0,-1 0 0,0 0 0,-1 0 0,0 0 0,-1-1-1,0 1 1,-2-15 0,2-33-500,0 57 410,0 1-1,0-1 1,1 0-1,-1 1 0,0-1 1,1 0-1,-1 1 0,1-1 1,-1 1-1,1-1 1,-1 1-1,1-1 0,-1 1 1,1-1-1,0 1 0,-1-1 1,1 1-1,-1 0 0,1-1 1,0 1-1,-1 0 1,1 0-1,0-1 0,0 1 1,-1 0-1,1 0 0,0 0 1,0 0-1,-1 0 1,2 0-1,29 0-2613,-20 1 1348,77-1-11220,-58 0 5744</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13.009"/>
    </inkml:context>
    <inkml:brush xml:id="br0">
      <inkml:brushProperty name="width" value="0.025" units="cm"/>
      <inkml:brushProperty name="height" value="0.025" units="cm"/>
    </inkml:brush>
  </inkml:definitions>
  <inkml:trace contextRef="#ctx0" brushRef="#br0">134 20 609,'0'0'21898,"-10"-3"-19251,1-1-2112,-1 1 0,0 1-1,0-1 1,-20-1 0,28 4-497,0 0 1,0 0-1,0-1 1,0 1-1,0 0 0,0 1 1,0-1-1,0 0 1,0 1-1,0-1 1,1 1-1,-1-1 0,0 1 1,0 0-1,0 0 1,1 0-1,-1 0 1,0 0-1,1 0 1,-1 0-1,1 1 0,-1-1 1,1 1-1,0-1 1,0 1-1,0-1 1,-1 1-1,1 0 1,1-1-1,-1 1 0,0 0 1,0 0-1,1 0 1,-1 0-1,1-1 1,-1 1-1,1 0 0,0 0 1,0 0-1,0 3 1,0-1-77,1 1 0,0-1 0,0 1 0,0-1 0,0 0 0,1 0 0,0 0 0,0 0 0,0 0 0,0 0 0,0 0 0,1-1 0,0 1 0,0-1 0,0 0 0,0 1 0,0-2 0,0 1 0,5 3 0,13 8-935,0-1 1,32 16-1,16 9-2444,-68-37 3418,0 0 0,1-1-1,-1 1 1,1 0 0,-1 0-1,0 0 1,0 0 0,1 0-1,-1 1 1,0-1 0,0 0 0,0 1-1,0-1 1,-1 0 0,1 1-1,0-1 1,0 1 0,-1-1 0,1 1-1,-1-1 1,0 1 0,1-1-1,-1 1 1,0 0 0,0-1-1,0 3 1,-1-2 156,0 0 0,0-1-1,0 1 1,-1-1 0,1 1 0,0-1-1,-1 1 1,0-1 0,1 0 0,-1 0-1,0 0 1,1 0 0,-1 0 0,0 0-1,0 0 1,0 0 0,-3 0 0,-9 3 538,0-1 0,-1 0 0,1-1-1,-23 1 1,35-3-769,1 0-1,0 0 0,0 0 0,0 0 0,-1 0 0,1 0 0,0-1 0,0 1 0,0 0 0,0-1 1,-1 1-1,1-1 0,0 1 0,0-1 0,0 1 0,0-1 0,0 0 0,0 1 0,0-1 1,1 0-1,-1 0 0,0 0 0,0 0 0,1 0 0,-1 0 0,0 0 0,0-1 0,0-1-554,1 1-1,-1-1 1,1 1-1,0-1 0,0 1 1,0-1-1,0 1 0,0-1 1,0 1-1,1 0 1,-1-1-1,1 1 0,1-4 1,8-14-7539</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13.369"/>
    </inkml:context>
    <inkml:brush xml:id="br0">
      <inkml:brushProperty name="width" value="0.025" units="cm"/>
      <inkml:brushProperty name="height" value="0.025" units="cm"/>
    </inkml:brush>
  </inkml:definitions>
  <inkml:trace contextRef="#ctx0" brushRef="#br0">15 163 6342,'9'-1'5194,"10"-2"-3321,-1-1 0,0 0-1,0-1 1,18-8 0,-31 10-1429,0 1 0,0 0 1,0-1-1,-1 0 1,1-1-1,-1 1 0,0-1 1,0 1-1,5-7 0,-7 8-362,-1 0 0,1-1 0,-1 1-1,0 0 1,0-1 0,0 1 0,0-1-1,-1 1 1,1-1 0,0 1 0,-1-1-1,0 0 1,0 1 0,0-1 0,0 0-1,0 1 1,0-1 0,-1 1 0,1-1 0,-2-4-1,0 4-40,1 1 0,-1-1 0,1 1-1,-1-1 1,0 1 0,0 0 0,0 0 0,0 0 0,0 0-1,-1 0 1,1 0 0,0 0 0,-1 1 0,0 0-1,1-1 1,-1 1 0,0 0 0,1 0 0,-1 0-1,0 1 1,0-1 0,0 1 0,0-1 0,0 1-1,0 0 1,0 0 0,0 0 0,-4 2 0,1-2 34,0 0 0,0 1 0,0 0 1,0 0-1,0 1 0,0 0 0,0 0 1,0 0-1,1 1 0,-1 0 0,1 0 1,0 0-1,-5 4 0,7-4-9,0 0 1,1 0-1,-1 0 0,1 0 1,-1 0-1,1 0 0,0 1 0,0-1 1,1 1-1,-1 0 0,1-1 1,-1 1-1,1 0 0,1 0 0,-1 0 1,0 0-1,1 0 0,0 0 1,0 0-1,0 0 0,0 0 0,1-1 1,-1 1-1,1 0 0,0 0 1,0 0-1,1 0 0,2 5 1,0-2-69,1 1 1,0-1-1,0 0 1,1-1 0,0 1-1,0-1 1,0 0-1,1 0 1,0-1 0,0 0-1,15 8 1,-8-6-641,0-1 0,1 0 0,25 7 0,19-5-4301,-7-6-2766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14.423"/>
    </inkml:context>
    <inkml:brush xml:id="br0">
      <inkml:brushProperty name="width" value="0.025" units="cm"/>
      <inkml:brushProperty name="height" value="0.025" units="cm"/>
    </inkml:brush>
  </inkml:definitions>
  <inkml:trace contextRef="#ctx0" brushRef="#br0">110 304 9321,'0'0'2263,"-2"-10"1052,-6-32-90,8 41-3122,0 1 0,0-1 0,-1 0 0,1 0 0,0 0 0,0 0 0,-1 0 0,1 0 0,0 0 1,-1 0-1,1 0 0,-1 1 0,1-1 0,-1 0 0,1 0 0,-1 0 0,0 1 0,1-1 0,-1 0 0,0 1 0,0-1 0,0 1 0,1-1 1,-1 1-1,0-1 0,0 1 0,0 0 0,0-1 0,0 1 0,0 0 0,0 0 0,0 0 0,0-1 0,0 1 0,1 0 0,-1 0 1,0 0-1,0 1 0,0-1 0,0 0 0,0 0 0,0 0 0,0 1 0,0-1 0,0 0 0,0 1 0,0-1 0,1 1 0,-1-1 0,0 1 1,0 0-1,-1 0 0,-2 3 21,-1-1 0,1 1 0,0 0 0,0 0 0,0 1 0,-5 6 0,5-5-22,1 1 0,-1 0 0,1 0 0,1 1 0,-1-1 0,1 0 0,0 1 0,1-1-1,0 1 1,0 9 0,1-15-76,0 0 0,0 0 0,0 0 0,0 0 0,1-1 0,-1 1 0,1 0 0,-1 0 0,1-1 0,0 1 0,0 0 0,0-1 0,0 1 0,0 0-1,0-1 1,0 0 0,0 1 0,3 1 0,-2-1-12,1-1 0,-1 0 0,1 0 0,-1 0-1,1-1 1,-1 1 0,1 0 0,-1-1 0,1 0 0,0 0-1,-1 0 1,1 0 0,0 0 0,-1 0 0,1 0 0,0-1-1,2 0 1,3-2 1,0 0 0,0-1-1,0 1 1,-1-1 0,1-1 0,-1 1-1,0-1 1,-1-1 0,1 1-1,-1-1 1,0 0 0,-1-1 0,1 1-1,-1-1 1,4-8 0,2-2-31,0-1 0,-2 0-1,0-1 1,-1 0 0,6-21 0,-11 32-6,-2 5 12,0 0-1,0 0 0,0 1 1,0-1-1,0 0 0,0 0 1,-1 0-1,0 0 0,1 0 1,-1 0-1,0 0 0,0 0 1,-1-4-1,0 7-1,1 0 0,-1 0 0,1 1 0,-1-1-1,0 0 1,1 1 0,-1-1 0,1 0 0,0 1 0,-1-1 0,1 0-1,-1 1 1,1-1 0,0 1 0,-1-1 0,1 1 0,0-1 0,-1 1-1,1-1 1,0 1 0,0-1 0,-1 1 0,1 0 0,0-1 0,0 1-1,0-1 1,0 1 0,0 0 0,-6 20 1,4-15 53,1 0 0,0 0-1,1 0 1,0 0 0,0 0-1,0 1 1,0-1-1,1 0 1,2 8 0,-2-11-9,0-1 1,0 0-1,0 0 1,1 1-1,-1-1 1,1 0-1,-1 0 0,1 0 1,0-1-1,-1 1 1,1 0-1,0-1 1,0 1-1,0-1 1,1 1-1,-1-1 1,0 0-1,0 0 1,1 0-1,-1 0 0,1-1 1,-1 1-1,0 0 1,1-1-1,3 0 1,7 1 35,1 0 0,-1-2 0,0 0 1,0 0-1,0-1 0,0-1 0,-1 0 1,1 0-1,0-2 0,-1 1 0,0-2 1,0 0-1,-1 0 0,19-14 0,-21 14-66,0-1 0,0 0 0,-1-1 0,0 0-1,0 0 1,-1-1 0,0 0 0,-1 0 0,0-1-1,0 0 1,-1 0 0,0 0 0,-1 0 0,0-1-1,-1 0 1,0 0 0,3-19 0,-6 29-22,0-1 1,0 1-1,0 0 0,0-1 1,0 1-1,0 0 1,0-1-1,0 1 0,0-1 1,-1 1-1,1 0 1,0 0-1,-1-1 0,1 1 1,-2-3-1,1 4 10,1 0 0,0 0-1,-1 0 1,1-1 0,-1 1 0,1 0-1,-1 0 1,1 0 0,0 0 0,-1-1-1,1 1 1,-1 0 0,1 0 0,-1 0-1,1 0 1,-1 0 0,1 0 0,-1 1-1,1-1 1,-1 0 0,1 0 0,0 0-1,-1 0 1,1 0 0,-1 1 0,1-1-1,-1 0 1,0 1 0,-2 1-8,-1 1 0,1 0-1,0 0 1,0 0 0,0 0 0,0 0 0,1 1-1,-3 4 1,-4 8 72,1 0 0,1 1 1,1-1-1,0 2 0,1-1 0,-4 34 0,7-40 11,1-1-1,1 1 1,0-1-1,0 1 1,1-1-1,0 1 0,1-1 1,0 1-1,1-1 1,0 0-1,1 0 1,0 0-1,5 9 1,10 8 26,27 34 0,-28-40-339,-1 1-1,16 28 0,-28-41 164,-1 0 0,0 0 0,0 1 0,-1-1 0,0 1 0,-1 0 0,0-1 0,-1 1 0,1 19 0,-2-29 94,1 1 0,-1 0 0,0 0 0,0-1 0,0 1 0,0 0 0,0 0 0,0 0 0,0-1 0,0 1 0,0 0 0,0 0 0,-1-1 0,1 1 0,0 0 0,-1-1 0,1 1 0,0 0 0,-1 0 0,1-1 0,0 1 0,-1-1 0,1 1 0,-1 0 0,1-1 0,-1 1 0,0-1 0,1 1 0,-2 0 0,0-1 3,1-1 1,0 1-1,0 0 1,-1-1-1,1 1 1,0-1 0,0 1-1,0-1 1,-1 0-1,1 0 1,0 1-1,0-1 1,0 0-1,0 0 1,-1-2-1,-43-53 163,38 46-190,-26-32 50,8 12-44,-24-38 0,44 60-9,0 0 0,1 0 0,0-1 0,0 1 1,1-1-1,0 1 0,1-1 0,0 0 0,0 0 0,0-13 0,2 20 13,0 1-1,0-1 0,1 0 1,-1 1-1,0-1 0,1 0 0,0 1 1,-1-1-1,1 1 0,0-1 0,0 1 1,0-1-1,0 1 0,0-1 0,0 1 1,0 0-1,0 0 0,0-1 0,1 1 1,-1 0-1,1 0 0,-1 0 0,1 1 1,-1-1-1,1 0 0,-1 1 0,1-1 1,-1 0-1,1 1 0,0 0 1,-1-1-1,4 1 0,8-2-20,0 1 0,-1 1 1,21 1-1,-10 0-88,13-1-2001,43-6 0,-13-5-3860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15.676"/>
    </inkml:context>
    <inkml:brush xml:id="br0">
      <inkml:brushProperty name="width" value="0.025" units="cm"/>
      <inkml:brushProperty name="height" value="0.025" units="cm"/>
    </inkml:brush>
  </inkml:definitions>
  <inkml:trace contextRef="#ctx0" brushRef="#br0">0 44 8968,'4'-10'1648,"-4"8"-1233,0 0 1,0 1-1,1-1 0,-1 1 0,1-1 0,-1 0 1,1 1-1,0-1 0,-1 1 0,1-1 0,0 1 0,0 0 1,0-1-1,0 1 0,0 0 0,1 0 0,-1-1 1,0 1-1,1 0 0,-1 0 0,0 1 0,1-1 0,-1 0 1,3-1-1,-3 3-312,0-1 1,-1 0-1,1 1 0,0-1 1,-1 1-1,1-1 0,0 1 1,-1-1-1,1 1 0,0 0 1,-1-1-1,1 1 0,-1 0 0,1-1 1,-1 1-1,0 0 0,1 0 1,-1-1-1,0 1 0,1 0 1,-1 0-1,0 0 0,0 0 1,0-1-1,0 1 0,0 0 1,0 1-1,4 31 389,-4-28-242,4 313 3718,-6-179-2971,2-139-986,0 0-1,0 0 1,0 0-1,0-1 1,0 1-1,1 0 1,-1 0-1,0 0 1,0 0-1,0-1 1,0 1-1,0 0 1,0 0 0,1 0-1,-1 0 1,0 0-1,0-1 1,0 1-1,0 0 1,1 0-1,-1 0 1,0 0-1,0 0 1,0 0 0,0 0-1,1 0 1,-1 0-1,0 0 1,0 0-1,0 0 1,1 0-1,-1 0 1,0 0-1,0 0 1,0 0-1,1 0 1,-1 0 0,0 0-1,0 0 1,0 0-1,1 0 1,-1 0-1,0 0 1,0 0-1,0 1 1,0-1-1,1 0 1,-1 0-1,0 0 1,0 0 0,0 0-1,0 1 1,0-1-1,1 0 1,-1 0-1,0 0 1,0 0-1,0 1 1,0-1-1,0 0 1,11-17 446,-4-16-627,-1 1 1,-1-1 0,-2 0 0,-1 0 0,-4-56-1,1 23-1067,1 70 1239,1 0 0,-1 0 0,1 0 0,0 0 0,1 0 0,-1-1 0,1 1 0,-1 0 0,1-1 0,0 1 0,1-1 0,-1 0 0,0 0 0,1 0 0,0 0 1,0 0-1,0 0 0,0-1 0,0 0 0,0 1 0,1-1 0,-1 0 0,1-1 0,-1 1 0,1 0 0,0-1 0,4 1 0,7 3 41,1-1 0,-1-1 0,1 0 0,0-1 0,25 0 0,-32-2-30,0-1 1,0 0-1,0-1 1,-1 0-1,1 0 0,0-1 1,-1 0-1,0 0 1,0-1-1,0 0 0,0 0 1,-1-1-1,1 0 1,-1-1-1,0 0 1,-1 0-1,1 0 0,-1 0 1,-1-1-1,1 0 1,-1-1-1,0 1 0,-1-1 1,0 0-1,0 0 1,-1 0-1,0-1 0,0 1 1,-1-1-1,0 1 1,0-1-1,-1 0 1,0 0-1,-1 0 0,0 0 1,0 0-1,-1 0 1,-3-14-1,4 22-16,0 0 0,0 0 0,-1 0 0,1 0 0,0 0 1,-1 0-1,1 0 0,0 0 0,-1 0 0,0 1 0,1-1 0,-1 0 0,1 0 0,-1 0 0,0 1 0,1-1 0,-1 0 1,0 1-1,0-1 0,0 0 0,0 1 0,0-1 0,1 1 0,-1 0 0,0-1 0,0 1 0,0 0 0,0-1 0,0 1 1,0 0-1,0 0 0,0 0 0,0 0 0,0 0 0,0 0 0,-1 0 0,1 0 0,0 0 0,0 1 0,0-1 0,1 0 1,-1 1-1,0-1 0,0 0 0,0 1 0,0 0 0,0-1 0,0 1 0,0-1 0,1 1 0,-1 0 0,0-1 0,1 1 1,-2 1-1,-5 4-14,0 1 0,0 0 0,1 0 0,-8 11-1,4-3 98,0 0-1,1 1 0,1 0 0,-7 21 0,12-29-35,1-1 1,0 0-1,0 1 0,0 0 1,1-1-1,1 1 0,-1 0 1,1 0-1,0-1 0,1 1 0,0 0 1,3 11-1,-3-16-38,1 1-1,0-1 1,0 1 0,0-1 0,0 0-1,1 0 1,-1 0 0,1 0-1,0 0 1,-1-1 0,1 1 0,1-1-1,-1 0 1,0 0 0,0 0-1,1 0 1,-1 0 0,1-1 0,0 1-1,-1-1 1,1 0 0,0-1-1,0 1 1,0 0 0,5-1 0,-3 1-16,0-1 0,0 0 0,0 0 0,0-1 0,0 0 0,0 0 0,0 0 0,-1 0 0,1-1 0,0 0 0,-1-1 0,1 1 0,-1-1 0,0 0 0,10-7 0,-4-1 9,0 0-1,-1-1 1,0 0-1,8-15 0,-14 22 2,-1 0 0,0 0 0,-1-1 0,1 1-1,-1-1 1,0 0 0,-1 1 0,1-1 0,-1 0-1,0 0 1,-1 0 0,1 0 0,-1-8 0,-1 13-1,1 0 1,0 1-1,0-1 1,0 1 0,-1-1-1,1 1 1,0-1-1,-1 1 1,1 0 0,0-1-1,-1 1 1,1-1-1,0 1 1,-1 0 0,1-1-1,-1 1 1,1 0-1,-1-1 1,1 1 0,-1 0-1,1 0 1,-1-1-1,1 1 1,-1 0 0,1 0-1,-1 0 1,0 0-1,1 0 1,-1 0 0,1 0-1,-1 0 1,1 0-1,-1 0 1,1 0 0,-2 0-1,-19 7-75,16-4 80,1 1 0,0 0 0,0 0 1,0 0-1,0 0 0,0 1 0,1 0 0,0-1 0,0 1 0,0 1 1,1-1-1,-1 0 0,-1 9 0,1-5 46,0 1 0,1-1 0,0 1 1,0 0-1,1-1 0,0 1 0,2 13 0,-1-18-39,1-1 1,0 0-1,0 0 0,0 1 0,1-1 1,0 0-1,-1 0 0,1-1 0,0 1 1,1 0-1,-1 0 0,1-1 0,0 0 1,6 7-1,-2-5 11,0 1-1,0-1 1,0-1 0,1 1-1,-1-1 1,1-1 0,10 4-1,-2-2-431,0 0 0,1-2-1,18 3 1,39-4-4868,-26-9-1363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3.401"/>
    </inkml:context>
    <inkml:brush xml:id="br0">
      <inkml:brushProperty name="width" value="0.025" units="cm"/>
      <inkml:brushProperty name="height" value="0.025" units="cm"/>
    </inkml:brush>
  </inkml:definitions>
  <inkml:trace contextRef="#ctx0" brushRef="#br0">1 57 13229,'0'0'12043,"46"-6"-11499,-17 7-287,9 3-161,-2 1-192,7-3-1666,-3-1-1729,0-1-2499,-3 0-5349</inkml:trace>
  <inkml:trace contextRef="#ctx0" brushRef="#br0" timeOffset="1">588 0 14382,'0'0'11210,"-24"59"-10153,12-28-736,-8 3-193,6 2-96,-3 3 0,3 2 0,0-1-160,-1-3-609,4-7-576,4-7-513,5-9-929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17.301"/>
    </inkml:context>
    <inkml:brush xml:id="br0">
      <inkml:brushProperty name="width" value="0.025" units="cm"/>
      <inkml:brushProperty name="height" value="0.025" units="cm"/>
    </inkml:brush>
  </inkml:definitions>
  <inkml:trace contextRef="#ctx0" brushRef="#br0">9 62 8520,'0'-8'8576,"0"13"-3416,0 34-1874,-1 59-2408,-1-69-305,0-19-420,0 1 0,1-1 0,1 0 0,0 0 0,0 1 0,1-1 0,0 0 0,1 0 0,4 15 0,-6-24-143,0 0 0,0 0 0,1-1 0,-1 1 0,0 0 0,1-1 0,-1 1 1,0-1-1,1 1 0,-1 0 0,1-1 0,-1 1 0,1-1 0,-1 1 0,1-1 0,-1 1 0,1-1 0,-1 0 0,1 1 0,0-1 0,-1 0 1,1 1-1,-1-1 0,1 0 0,0 0 0,-1 0 0,1 1 0,0-1 0,0 0 0,-1 0 0,1 0 0,1 0 0,-1-1 18,0 0 1,0 0-1,0 0 0,0 0 0,0 0 0,0 0 0,0 0 0,0 0 1,0 0-1,0 0 0,0-1 0,-1 1 0,1 0 0,0-2 0,15-49 238,-9-111-715,-6 165 432,-1 0 0,1 0 0,0-1 0,0 1 0,0 0 0,0 0 0,0 0 0,0 0 0,1-1 0,-1 1 0,0-1 0,1 1 0,0-1 0,-1 1 0,1-1 0,0 0 0,-1 0 0,4 2 0,33 16 84,-29-16-48,0-1 0,1 1-1,-1-1 1,0-1 0,1 0 0,-1 0 0,1-1 0,-1 0 0,1-1-1,-1 0 1,1 0 0,-1-1 0,0 0 0,11-5 0,-15 5-9,-1 0-1,1 0 1,0-1 0,-1 0 0,0 0 0,0 0 0,0 0 0,0-1 0,0 0 0,0 0-1,-1 0 1,0 0 0,0 0 0,0-1 0,-1 1 0,1-1 0,-1 1 0,0-1 0,0 0 0,-1 0-1,1 0 1,-1 0 0,0-1 0,-1 1 0,1 0 0,-1-9 0,0 11-14,0 1 0,0-1-1,0 0 1,0 1 0,-1-1 0,1 1 0,-1-1 0,0 0 0,0 1 0,0-1 0,0 1-1,0-1 1,0 1 0,-1 0 0,1 0 0,-1 0 0,1-1 0,-1 1 0,-2-2 0,2 4-2,1-1-1,-1 1 1,1-1 0,-1 1 0,1-1 0,0 1 0,-1 0 0,0 0 0,1 0 0,-1 0 0,1 0 0,-1 0 0,1 0 0,-1 0 0,1 1 0,-1-1 0,1 1 0,0-1 0,-1 1 0,1-1 0,-1 1 0,1 0 0,0-1 0,0 1 0,-1 0 0,1 0 0,0 0-1,0 0 1,0 0 0,0 1 0,0-1 0,0 0 0,0 0 0,-1 3 0,-4 5 31,-1 1 0,1-1 1,0 1-1,1 1 0,1-1 0,-1 1 0,1 0 0,1 0 0,0 0 0,1 0 1,0 1-1,1-1 0,0 1 0,1-1 0,0 1 0,3 20 0,-2-28-16,1 0 0,0 1 0,0-1 0,0 0 0,0 0-1,1 0 1,0-1 0,-1 1 0,1 0 0,1-1 0,-1 0-1,0 0 1,1 0 0,0 0 0,-1 0 0,1-1 0,0 0 0,8 4-1,36 9-3003,-1-10-6963,-24-6-3030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17.820"/>
    </inkml:context>
    <inkml:brush xml:id="br0">
      <inkml:brushProperty name="width" value="0.025" units="cm"/>
      <inkml:brushProperty name="height" value="0.025" units="cm"/>
    </inkml:brush>
  </inkml:definitions>
  <inkml:trace contextRef="#ctx0" brushRef="#br0">268 45 10922,'0'0'11793,"-2"-8"-9572,2 6-2116,0 0 0,-1 0 0,1 0 0,-1 1 0,1-1 0,-1 0 1,0 0-1,0 1 0,0-1 0,0 0 0,0 1 0,0-1 0,0 1 0,0-1 1,-1 1-1,1 0 0,-1-1 0,1 1 0,-1 0 0,-2-2 0,1 3-23,0-1-1,-1 1 0,1-1 0,0 1 0,-1 0 1,1 0-1,0 1 0,0-1 0,-1 1 1,1-1-1,0 1 0,0 0 0,0 0 0,0 1 1,-4 1-1,-15 6 255,-65 30 313,79-35-630,1 0 0,-1 1 1,1-1-1,0 2 0,1-1 0,-1 1 1,1 0-1,-8 11 0,13-16-18,0 0-1,1 0 1,-1 0-1,0 0 0,0 0 1,1 0-1,-1 0 1,1 0-1,-1 0 1,1 1-1,-1-1 0,1 0 1,0 0-1,0 1 1,0-1-1,-1 0 1,1 1-1,0-1 0,0 0 1,1 0-1,-1 1 1,0-1-1,0 0 1,1 0-1,-1 1 0,1-1 1,-1 0-1,1 0 1,-1 0-1,1 1 1,0-1-1,-1 0 0,1 0 1,0 0-1,0 0 1,0-1-1,0 1 1,0 0-1,0 0 0,0 0 1,0-1-1,0 1 1,0-1-1,1 1 0,-1-1 1,0 1-1,2 0 1,7 2 7,1 0 1,-1 0 0,1-1 0,15 2-1,-19-3-2,43 4-247,-32-5 62,1 2 0,-1 0 1,0 1-1,1 1 0,-1 1 0,-1 1 1,25 10-1,-41-15 183,1-1 0,-1 1 0,1 0 0,-1 0 1,0 0-1,1 0 0,-1 0 0,0 0 0,0 0 0,0 0 0,1 0 1,-1 1-1,0-1 0,-1 0 0,1 1 0,0-1 0,0 1 0,-1-1 1,1 1-1,0-1 0,-1 1 0,0-1 0,1 1 0,-1-1 0,0 1 1,0 0-1,0-1 0,0 1 0,0 0 0,0-1 0,0 1 0,-1-1 1,1 1-1,-1 0 0,1-1 0,-1 1 0,1-1 0,-1 1 0,0-1 1,0 0-1,0 1 0,0-1 0,0 0 0,-1 2 0,-3 3 115,0-1-1,0-1 1,0 1-1,0-1 1,-1 0 0,0 0-1,0 0 1,0-1-1,-8 4 1,2-3 74,0-1 0,0 0 0,0-1 0,-1-1 0,-19 1 1,27-2-259,0 0 1,1 0-1,-1-1 1,0 0 0,0 0-1,1 0 1,-10-4 0,13 4-95,-1 0 1,1 0 0,-1 1-1,1-1 1,-1-1-1,1 1 1,0 0 0,0 0-1,-1 0 1,1-1 0,0 1-1,0-1 1,0 1 0,0 0-1,1-1 1,-1 0 0,0 1-1,1-1 1,-1 0-1,1 1 1,-1-4 0,1 4-157,0 0-1,0 0 1,0-1 0,0 1 0,0 0 0,0 0 0,1 0-1,-1-1 1,0 1 0,1 0 0,-1 0 0,1 0-1,-1 0 1,1 0 0,0 0 0,0 0 0,-1 0 0,1 0-1,0 0 1,0 0 0,0 0 0,0 1 0,0-1-1,2-1 1,16-12-6326</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18.970"/>
    </inkml:context>
    <inkml:brush xml:id="br0">
      <inkml:brushProperty name="width" value="0.025" units="cm"/>
      <inkml:brushProperty name="height" value="0.025" units="cm"/>
    </inkml:brush>
  </inkml:definitions>
  <inkml:trace contextRef="#ctx0" brushRef="#br0">0 197 13229,'0'0'14776,"11"1"-14391,1-1-328,0 0 0,-1 0 0,1-1 0,-1-1 0,15-3 0,-23 5-57,0-1 1,0 0-1,0 1 0,0-1 1,0 0-1,0 0 0,0-1 1,0 1-1,-1-1 0,1 1 1,0-1-1,-1 0 0,0 0 1,1 0-1,-1 0 0,0-1 1,0 1-1,0 0 0,0-1 1,-1 0-1,1 1 0,-1-1 1,1 0-1,-1 0 0,0 0 1,0 0-1,0 0 0,0 0 1,0-4-1,-1 6-8,0 1 1,0-1-1,0 1 1,0-1-1,0 1 1,-1-1-1,1 1 0,0-1 1,0 1-1,0-1 1,0 1-1,-1 0 1,1-1-1,0 1 1,0-1-1,-1 1 1,1-1-1,0 1 0,-1 0 1,1-1-1,0 1 1,-1 0-1,1-1 1,-1 1-1,1 0 1,0 0-1,-1-1 0,1 1 1,-1 0-1,1 0 1,-1 0-1,1 0 1,-1-1-1,-22 4-166,-18 14 82,-11 28 70,49-43 27,1 1 0,-1-1 0,1 1 0,0 0 0,0 0 0,0 0 1,0 0-1,1 1 0,-1-1 0,1 0 0,0 1 0,0-1 0,0 1 0,0-1 0,1 1 0,-1 4 0,1-7 0,1 0 0,-1 0 0,1 0-1,-1 0 1,1-1 0,-1 1 0,1 0 0,0 0 0,-1-1 0,1 1 0,0 0 0,0-1 0,-1 1 0,1-1 0,0 1-1,0-1 1,0 1 0,0-1 0,0 0 0,0 1 0,0-1 0,0 0 0,0 0 0,0 0 0,0 0 0,0 0 0,1 0 0,35 2 31,-28-2-23,23 1-71,-4 1 96,-1-1 0,1-1 0,0-1 0,-1-2 0,52-11 0,-76 12-24,0 1-1,0-1 0,0 0 1,0 1-1,0-1 0,-1 0 1,1-1-1,-1 1 0,1 0 0,-1-1 1,0 0-1,0 1 0,0-1 1,0 0-1,0 0 0,-1 0 1,1 0-1,-1 0 0,0 0 0,0-1 1,0 1-1,-1 0 0,1-1 1,-1 1-1,1 0 0,-1-6 1,0-2-13,-1 1 1,0-1 0,0 1 0,-1 0 0,0-1-1,0 1 1,-6-12 0,9 21-8,-1 0 1,1 1-1,0-1 0,-1 0 0,1 1 1,0-1-1,0 1 0,0-1 0,0 1 1,-1-1-1,1 1 0,0 0 0,0-1 0,0 1 1,0 0-1,0 0 0,0 0 0,0 0 1,0 0-1,0 0 0,0 0 0,0 0 1,0 0-1,0 0 0,1 1 0,32-1-57,-19 1-38,0 0 1,-1 1 0,1 1 0,-1 0-1,0 1 1,0 0 0,0 1 0,18 9-1,-31-13 102,1 1-1,0-1 0,-1 1 0,0-1 1,1 1-1,-1-1 0,0 1 0,0 0 1,0-1-1,0 1 0,0 0 0,-1 0 1,1 0-1,0 0 0,-1 0 0,1 0 1,-1 0-1,0 0 0,0 0 0,0 0 1,0 0-1,0 0 0,0 0 0,0 0 1,-1 3-1,-2 6 66,-1 0 0,1 0 0,-10 17 0,-1 6 112,13-30-154,0 0-1,0 0 1,0 0 0,0 0 0,1 1 0,-1-1-1,1 0 1,0 0 0,1 0 0,0 5 0,0-7-17,0-1 1,-1 0 0,1 1 0,0-1 0,1 0-1,-1 0 1,0 0 0,0 0 0,0 0 0,1 0-1,-1 0 1,0 0 0,1 0 0,-1-1 0,1 1 0,-1-1-1,1 1 1,-1-1 0,1 1 0,-1-1 0,1 0-1,0 0 1,-1 0 0,1 0 0,-1 0 0,1 0-1,2-1 1,2 0 3,-1 0 1,0 0-1,0-1 0,0 0 0,0 0 1,0 0-1,0 0 0,0-1 0,-1 0 1,0 0-1,1 0 0,-1-1 0,0 1 0,0-1 1,-1 0-1,1 0 0,-1 0 0,0-1 1,0 1-1,4-10 0,3-2 26,-2-2 0,0 1 1,-1-1-1,8-28 0,-12 27-29,0 5 303,6 23-192,-6-4-119,0 0 0,1-1 0,0 1 1,-1-1-1,2 0 0,-1 0 0,0 0 1,1 0-1,0-1 0,0 0 0,0 0 0,0 0 1,0-1-1,1 1 0,-1-1 0,1-1 0,7 3 1,2-1 25,0-1 0,0 0 0,0-1 0,0-1 0,24-2 0,-33 1-12,1-1-1,-1 1 1,0-1 0,0 0-1,0-1 1,-1 1 0,1-1-1,0 0 1,-1-1 0,0 1 0,0-1-1,0 0 1,0 0 0,6-8-1,-8 8-2,1 0 1,-1 0-1,0 0 0,0 0 0,-1-1 0,1 1 0,-1-1 0,0 1 0,-1-1 0,1 0 0,-1 0 1,1 0-1,-2 0 0,1 0 0,0 0 0,-1 0 0,0 0 0,-1-7 0,1 10-11,-1 1 1,0 0-1,1-1 0,-1 1 0,0 0 1,0 0-1,0 0 0,0-1 0,0 1 0,0 0 1,0 0-1,0 1 0,0-1 0,-1 0 0,1 0 1,0 0-1,-1 1 0,1-1 0,0 1 0,-1-1 1,1 1-1,-1-1 0,1 1 0,-1 0 0,1 0 1,-1 0-1,1 0 0,-1 0 0,1 0 0,0 0 1,-1 0-1,-1 1 0,-2-1-11,-1 1 0,1 0 0,0 0 1,0 0-1,0 1 0,0 0 0,0 0 0,-5 2 1,5-1 24,1 0 1,0 0 0,0 0 0,1 1 0,-1-1-1,1 1 1,-1 0 0,1 0 0,0 0 0,1 0-1,-1 1 1,1-1 0,0 1 0,0-1 0,0 1 0,1 0-1,-1 0 1,1 0 0,0 0 0,1 0 0,-1 0-1,1 0 1,0 0 0,0 0 0,1 0 0,-1 0 0,1 0-1,0 0 1,1 0 0,-1-1 0,1 1 0,0 0-1,0-1 1,0 1 0,1-1 0,-1 1 0,1-1-1,0 0 1,5 4 0,1-1-344,0 0 0,0 0 0,1-1 1,0-1-1,1 1 0,13 4 0,-15-7-1607,1 0 1,0-1 0,0 0-1,12 1 1,18-2-11502</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0.825"/>
    </inkml:context>
    <inkml:brush xml:id="br0">
      <inkml:brushProperty name="width" value="0.025" units="cm"/>
      <inkml:brushProperty name="height" value="0.025" units="cm"/>
    </inkml:brush>
  </inkml:definitions>
  <inkml:trace contextRef="#ctx0" brushRef="#br0">10 1 10282,'1'2'8672,"1"19"-6657,-8 108 3375,2-85-4469,2 0-1,6 84 1,-4-127-902,0 0 1,0-1 0,0 1-1,0 0 1,0 0-1,0 0 1,0 0-1,1-1 1,-1 1-1,0 0 1,0 0-1,1 0 1,-1-1 0,0 1-1,1 0 1,-1-1-1,1 1 1,-1 0-1,1-1 1,-1 1-1,1 0 1,0-1-1,-1 1 1,1-1-1,0 1 1,-1-1 0,1 1-1,0-1 1,0 0-1,-1 1 1,1-1-1,0 0 1,0 0-1,0 1 1,0-1-1,1-1 27,-1 1 0,0-1-1,1 1 1,-1-1-1,0 1 1,0-1-1,0 0 1,0 0-1,0 0 1,0 0 0,0 0-1,0 0 1,0 0-1,0 0 1,0 0-1,0 0 1,-1 0-1,1-1 1,-1 1 0,2-2-1,7-28-8,0 1-1,-2-1 1,-2 0 0,0 0-1,-3-1 1,-1-62-1,0 93-44,-1 1 0,1 0-1,-1-1 1,1 1 0,0-1-1,-1 1 1,1 0 0,0-1-1,0 1 1,-1 0 0,1 0-1,0 0 1,0 0 0,-1 0-1,1 0 1,0 0 0,0 0-1,0 0 1,-1 0 0,1 0 0,0 0-1,0 0 1,-1 1 0,3-1-1,21 6-208,-23-6 215,62 10-3090,-49-9 1338,0-1 0,1 0 0,-1 0 1,0-2-1,0 0 0,0 0 0,0-2 1,22-7-1,-14 1-6937</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1.227"/>
    </inkml:context>
    <inkml:brush xml:id="br0">
      <inkml:brushProperty name="width" value="0.025" units="cm"/>
      <inkml:brushProperty name="height" value="0.025" units="cm"/>
    </inkml:brush>
  </inkml:definitions>
  <inkml:trace contextRef="#ctx0" brushRef="#br0">189 1 11371,'0'0'7596,"-10"3"-5994,-7 5-1058,0 0 0,1 1 0,0 0 0,0 1 0,-16 14 0,27-20-403,0 0 0,0 1-1,0-1 1,0 1 0,1 0 0,0 0 0,0 1 0,0-1-1,1 1 1,0 0 0,0 0 0,0 0 0,0 0-1,1 0 1,0 0 0,1 1 0,0-1 0,0 1-1,-1 11 1,3-17-121,-1 1-1,1 0 1,0 0 0,-1 0-1,1 0 1,0 0 0,0-1-1,1 1 1,-1 0 0,0-1-1,0 1 1,1-1 0,-1 0-1,1 1 1,-1-1-1,1 0 1,-1 0 0,1 0-1,0 0 1,0 0 0,0 0-1,-1 0 1,1-1 0,0 1-1,0-1 1,0 1 0,0-1-1,0 0 1,0 0-1,4 0 1,3 1 0,-1-1 0,1 0-1,-1-1 1,1 0 0,-1 0 0,11-3 0,-10 0-4,1 0 1,-1-1-1,0 0 1,0-1-1,0 0 0,-1 0 1,0-1-1,0 0 1,0-1-1,-1 1 1,0-1-1,-1-1 1,0 1-1,0-1 1,-1 0-1,0-1 1,0 1-1,-1-1 1,0 0-1,-1 0 1,0 0-1,1-12 1,-4 22-18,0 0 1,0 0 0,0-1 0,0 1 0,1 0-1,-1 0 1,0 0 0,0-1 0,0 1 0,0 0 0,0 0-1,0-1 1,0 1 0,0 0 0,0 0 0,0-1-1,0 1 1,0 0 0,-1 0 0,1 0 0,0-1-1,0 1 1,0 0 0,0 0 0,0-1 0,0 1 0,0 0-1,-1 0 1,1 0 0,0 0 0,0-1 0,0 1-1,0 0 1,-1 0 0,1 0 0,0 0 0,0 0-1,0 0 1,-1-1 0,1 1 0,0 0 0,-1 0-1,-10 5-49,-11 14-3,18-13 59,0 1 0,0-1 1,1 1-1,0 0 1,0 0-1,0 0 1,1 0-1,0 1 1,1-1-1,0 0 0,0 1 1,0-1-1,1 1 1,1 10-1,0-14-18,-1 0 0,1-1 0,0 1 0,0-1 0,1 1 0,-1-1 0,1 0 0,0 1 0,0-1-1,0 0 1,0 0 0,0 0 0,1-1 0,-1 1 0,1 0 0,0-1 0,-1 0 0,1 1 0,0-1 0,1 0 0,-1-1 0,0 1 0,0-1-1,1 1 1,-1-1 0,1 0 0,0 0 0,-1 0 0,1-1 0,6 1 0,40 0-2632,-44-1 1831,-1-1-1,0 1 1,0-1 0,0-1 0,0 1-1,0-1 1,7-3 0,14-15-6821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1.714"/>
    </inkml:context>
    <inkml:brush xml:id="br0">
      <inkml:brushProperty name="width" value="0.025" units="cm"/>
      <inkml:brushProperty name="height" value="0.025" units="cm"/>
    </inkml:brush>
  </inkml:definitions>
  <inkml:trace contextRef="#ctx0" brushRef="#br0">79 0 17969,'0'0'1751,"-10"12"358,9-11-2089,-6 7 447,0 0-1,0 0 1,1 1-1,0 0 1,0 1-1,1-1 1,0 1 0,1 0-1,0 0 1,1 1-1,0-1 1,-1 12-1,3-3-282,2 1-1,0 0 0,1-1 1,2 0-1,-1 1 0,2-1 0,1 0 1,8 19-1,14 52-162,-23-51 19,-4-34 148,-1-23-58,0 7-88,1-2-155,-1 1-1,0-1 0,-1 0 0,0 1 0,-1-1 0,0 1 0,-1-1 1,0 1-1,-1 0 0,-1 0 0,-6-12 0,7 18 39,3 8-71,14 11 47,-3-9 117,0 0-1,0-1 1,0 0 0,0-1 0,1 0 0,-1 0 0,1-1 0,-1-1-1,1 1 1,-1-2 0,17-2 0,-21 2-10,1 0-1,-1 0 1,0-1-1,0 0 1,0 0 0,0-1-1,-1 1 1,1-1-1,-1 0 1,1-1 0,-1 1-1,0-1 1,0 0-1,-1-1 1,1 1-1,-1-1 1,0 0 0,0 0-1,-1 0 1,4-7-1,2-12 79,-4 13-40,-8 24 52,-2 4 197,0 1 0,2 0 0,0 0 0,1 0 0,1 33 0,1-47-302,1-1 0,-1 1-1,1-1 1,0 1 0,0-1 0,0 1 0,0-1 0,0 0 0,1 1-1,0-1 1,-1 0 0,1 0 0,0 0 0,1-1 0,-1 1 0,0 0-1,1-1 1,0 1 0,-1-1 0,1 0 0,0 0 0,0 0 0,0 0-1,0-1 1,1 1 0,-1-1 0,0 0 0,1 0 0,-1 0-1,1 0 1,-1 0 0,1-1 0,-1 0 0,1 1 0,0-2 0,4 1-1,-6 0-262,1-1 0,-1 1 1,1 0-1,-1-1 0,0 0 0,0 1 0,1-1 0,-1 0 0,0 0 0,0 0 0,0 0 0,0-1 0,0 1 0,0-1 0,0 1 0,0-1 0,-1 0 0,1 1 0,0-1 0,-1 0 0,0 0 0,1 0 0,-1 0 0,0 0 0,1-3 0,1-3-1638,0 0-1,0-1 0,-1 1 1,0-1-1,1-15 1,-1-16-7210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2.076"/>
    </inkml:context>
    <inkml:brush xml:id="br0">
      <inkml:brushProperty name="width" value="0.025" units="cm"/>
      <inkml:brushProperty name="height" value="0.025" units="cm"/>
    </inkml:brush>
  </inkml:definitions>
  <inkml:trace contextRef="#ctx0" brushRef="#br0">1 0 8360,'0'0'17520,"20"63"-19601,3-44-1475,2-2-2914,1 0-4068</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2.423"/>
    </inkml:context>
    <inkml:brush xml:id="br0">
      <inkml:brushProperty name="width" value="0.025" units="cm"/>
      <inkml:brushProperty name="height" value="0.025" units="cm"/>
    </inkml:brush>
  </inkml:definitions>
  <inkml:trace contextRef="#ctx0" brushRef="#br0">221 47 14061,'0'0'4298,"-9"0"-919,1 0-2797,-10 0 285,-1 0 1,1 2-1,-1 0 0,-28 7 1,42-8-781,1 0 1,0 0-1,0 1 1,-1 0-1,1-1 1,0 2-1,0-1 1,1 0-1,-1 1 1,0 0-1,1 0 1,-1 0-1,1 0 1,0 0-1,0 1 1,1-1-1,-1 1 1,1 0-1,-1 0 1,1 0-1,0 0 1,1 0-1,-1 0 1,1 1-1,0-1 1,-1 8-1,1-10-70,1 0 1,0 0-1,0 0 0,0 0 0,0 1 0,1-1 0,-1 0 0,1 0 0,-1 0 0,1 0 0,0 0 0,-1 0 0,1 0 0,0 0 0,1 0 0,-1 0 0,0-1 0,0 1 0,1 0 0,-1-1 0,1 1 0,2 1 0,0 0 3,0 0-1,1 0 1,-1-1-1,1 0 1,0 0 0,0 0-1,0-1 1,0 1-1,8 0 1,-5-1-3,0 0 0,0 0-1,1-1 1,-1 0 0,0 0 0,1-1 0,-1 0-1,0 0 1,0-1 0,1-1 0,-2 1 0,10-5 0,-11 3-3,-1 0 1,0 0-1,0 0 1,0-1 0,-1 0-1,1 0 1,-1-1-1,-1 1 1,1-1 0,-1 1-1,1-1 1,-2 0-1,1-1 1,-1 1 0,3-10-1,-4 12-8,-1 1 0,1 0 0,-1 0 0,0 0 0,0 0 0,0 0 0,0-1 0,0 1 0,-1 0 0,1 0 0,-1 0 0,0 0 0,0 0 0,0 0 0,0 0 0,-1 0 0,1 1 0,-1-1 0,0 0 0,0 1 0,0-1 0,0 1 0,0-1 0,0 1 0,0 0 0,-1 0 0,0 0 0,1 1 0,-1-1 0,0 0 0,1 1 0,-1 0 0,0 0 0,-4-2 0,0 1 28,0 0 0,0 0 0,0 0 1,0 1-1,0 0 0,0 0 0,0 1 1,0 0-1,0 0 0,0 1 0,-12 2 1,18-3-25,1 0-1,0 0 1,-1 0 0,1 0 0,-1 0 0,1 0 0,0 1 0,-1-1 0,1 0 0,0 0 0,-1 0-1,1 1 1,0-1 0,-1 0 0,1 0 0,0 1 0,-1-1 0,1 0 0,0 1 0,0-1 0,-1 0-1,1 1 1,0-1 0,0 1 0,0-1 0,0 0 0,-1 1 0,1-1 0,0 1 0,0-1 0,0 0-1,0 1 1,0-1 0,0 1 0,13 7 40,22-1-19,-22-6-183,1 0 0,-1-1 0,1-1 0,-1 0 0,1 0 0,20-6 1,13-16-9714,-38 18 2018</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3.138"/>
    </inkml:context>
    <inkml:brush xml:id="br0">
      <inkml:brushProperty name="width" value="0.025" units="cm"/>
      <inkml:brushProperty name="height" value="0.025" units="cm"/>
    </inkml:brush>
  </inkml:definitions>
  <inkml:trace contextRef="#ctx0" brushRef="#br0">164 126 14510,'0'0'6715,"2"10"-4889,1 34 318,-4 51 0,0-53-1459,1-1-1,10 69 1,0-79-373,-4-10-2910,-23-36-1762,-45-64-3174,1-12 4131,52 74 3531,0-1 1,1 0-1,-8-27 0,13 35 398,1 0 0,0-1 1,0 0-1,1 1 0,1-1 0,-1 0 1,3-14-1,-1 19-190,1 1 0,0-1-1,0 0 1,1 1 0,-1 0 0,1-1 0,0 1 0,0 0-1,1 1 1,0-1 0,0 0 0,0 1 0,0 0 0,0 0-1,1 0 1,0 1 0,0 0 0,0-1 0,0 2-1,11-5 1,0 0 308,1 0-1,0 1 0,0 2 0,0-1 0,32-2 1,-24 4-46,0 2 1,48 4-1,-65-3-559,0 1-1,0 1 1,0 0-1,0 0 0,-1 0 1,1 1-1,-1 0 1,1 1-1,-1-1 1,0 2-1,0-1 1,12 11-1,-17-13-26,0 0 0,0 0 0,1 1 0,-2-1 0,1 1 0,0-1 0,0 1 0,-1 0 0,0 0 0,1 0 0,-1 0 0,0 0 1,-1 0-1,1 0 0,0 0 0,-1 0 0,0 0 0,1 0 0,-1 0 0,-1 0 0,1 1 0,0-1 0,-1 0 0,1 0 0,-1 0 0,0 0 0,0 0 0,0 0 0,-1 0 0,1-1 0,-1 1 0,1 0 0,-1-1 0,0 1 0,0-1 0,-4 4 0,-7 8 215,-1 0-1,-1-2 0,0 1 1,-26 15-1,33-23-143,-16 9 128,19-12-192,-1 1 0,0 0 0,1 0 0,-1 1 0,1 0-1,0-1 1,0 2 0,1-1 0,-1 1 0,1-1 0,-4 7 0,8-11-21,0 1-1,0-1 1,0 1-1,-1-1 1,2 1 0,-1-1-1,0 1 1,0-1-1,0 1 1,0-1-1,0 1 1,0-1 0,0 1-1,1-1 1,-1 1-1,0-1 1,0 0-1,1 1 1,-1-1 0,0 1-1,0-1 1,1 0-1,-1 1 1,1-1-1,-1 0 1,0 1 0,1-1-1,-1 0 1,1 0-1,-1 1 1,1-1 0,-1 0-1,0 0 1,1 0-1,20 6-5,-16-5 10,133 40 202,-16-4-3325,-39-19-6315,-40-12-3168</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3.846"/>
    </inkml:context>
    <inkml:brush xml:id="br0">
      <inkml:brushProperty name="width" value="0.025" units="cm"/>
      <inkml:brushProperty name="height" value="0.025" units="cm"/>
    </inkml:brush>
  </inkml:definitions>
  <inkml:trace contextRef="#ctx0" brushRef="#br0">0 0 13421,'4'4'5893,"-4"10"-4900,0 7 320,0 6 801,0 3-416,0 0-705,-4-1-416,4-3-417,0-4-128,11-2 32,3-6-449,1-5-1120,-4-4-1186,-2-5-1248,-9-5-3556</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3.744"/>
    </inkml:context>
    <inkml:brush xml:id="br0">
      <inkml:brushProperty name="width" value="0.025" units="cm"/>
      <inkml:brushProperty name="height" value="0.025" units="cm"/>
    </inkml:brush>
  </inkml:definitions>
  <inkml:trace contextRef="#ctx0" brushRef="#br0">218 21 9161,'0'0'2717,"-11"-4"-347,1 0-1716,-1 1 0,0 0-1,1 1 1,-1 0 0,-19 0-1,25 2-488,0 0 0,0 0-1,0 1 1,0 0 0,0 0-1,1 0 1,-1 1 0,0-1-1,0 1 1,1 0 0,-1 1 0,1-1-1,0 1 1,0 0 0,0 0-1,0 0 1,-5 6 0,5-4 11,0-1 0,0 1 0,1 0 1,0 0-1,0 0 0,0 1 0,1-1 1,0 1-1,0-1 0,0 1 0,1 0 1,-2 6-1,3-9-126,0-1-1,0 1 1,0-1 0,0 0-1,0 1 1,0-1-1,1 0 1,-1 1 0,1-1-1,-1 0 1,1 0 0,0 1-1,0-1 1,0 0-1,0 0 1,1 0 0,-1 0-1,0 0 1,1 0 0,0-1-1,-1 1 1,1 0-1,0-1 1,0 1 0,-1-1-1,1 0 1,1 0 0,-1 1-1,0-1 1,0-1-1,0 1 1,3 1 0,9 1-10,-1 0 1,1-1 0,0 0-1,-1-1 1,1 0 0,0-1-1,14-2 1,-23 1-108,0 1 0,0-1 0,1 0 0,-1 0 0,0 0 0,0-1 0,0 1 0,0-1 0,0-1 0,-1 1 0,1-1 1,-1 0-1,1 0 0,-1 0 0,0 0 0,0-1 0,0 1 0,-1-1 0,1 0 0,-1-1 0,3-4 0,-5 8 43,0 0 0,-1-1-1,1 1 1,-1 0 0,1 0 0,-1-1 0,0 1-1,1 0 1,-1-1 0,0 1 0,0 0 0,0-1-1,0 1 1,0-1 0,0 1 0,0 0 0,-1-1-1,1 1 1,0 0 0,-1 0 0,1-1 0,-1 1-1,1 0 1,-1 0 0,0-1 0,0 1-1,-1-2 1,0 1-78,-1 1 1,1-1-1,-1 0 0,1 1 0,-1 0 0,0-1 0,0 1 0,1 0 1,-1 0-1,0 1 0,0-1 0,-4 0 0,0 0-42,1 1 0,-1-1 0,1 1 0,0 1-1,-1-1 1,1 1 0,0 0 0,-1 1 0,1-1 0,0 1 0,0 0-1,-8 5 1,10-4-100,0 0 0,0 1-1,0 0 1,0 0 0,1 0-1,0 0 1,0 1 0,0-1-1,0 1 1,1-1 0,0 1-1,0 0 1,0 0 0,0 0-1,1 0 1,0 1 0,0-1-1,0 0 1,1 0 0,0 1-1,0-1 1,0 0 0,1 1-1,-1-1 1,2 5 0,13 12-7358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4.211"/>
    </inkml:context>
    <inkml:brush xml:id="br0">
      <inkml:brushProperty name="width" value="0.025" units="cm"/>
      <inkml:brushProperty name="height" value="0.025" units="cm"/>
    </inkml:brush>
  </inkml:definitions>
  <inkml:trace contextRef="#ctx0" brushRef="#br0">19 65 14029,'0'0'6663,"-13"-46"-4453,8 36-801,5 6-96,0-1-576,14 5-513,4 0-256,7 0-769,13 3-1761,-2 6-929,7-1-2723,-1 2-3523</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4.556"/>
    </inkml:context>
    <inkml:brush xml:id="br0">
      <inkml:brushProperty name="width" value="0.025" units="cm"/>
      <inkml:brushProperty name="height" value="0.025" units="cm"/>
    </inkml:brush>
  </inkml:definitions>
  <inkml:trace contextRef="#ctx0" brushRef="#br0">225 1 16143,'0'0'2856,"-13"0"-662,3 0-1887,-15 0 731,-47 5 0,65-4-986,0 0 0,0 1-1,0-1 1,1 1 0,-1 0 0,1 1-1,0 0 1,-1 0 0,1 0-1,1 1 1,-1 0 0,0 0 0,-6 6-1,11-9-54,0 0-1,0 0 0,1 0 1,-1 0-1,0 0 1,0 0-1,1 0 0,-1 0 1,1 0-1,-1 0 0,1 1 1,-1-1-1,1 0 1,0 0-1,0 0 0,-1 1 1,1-1-1,0 0 0,0 0 1,0 1-1,0-1 1,1 0-1,-1 0 0,0 1 1,0-1-1,1 0 1,-1 0-1,1 0 0,-1 0 1,1 0-1,-1 1 0,1-1 1,0 0-1,-1 0 1,1 0-1,0-1 0,0 1 1,0 0-1,0 0 0,0 0 1,0-1-1,2 2 1,5 3-154,0 0 0,1 0 0,0-1 0,13 4 1,-8-2-330,26 10-443,-13-6 317,-1 1-1,0 1 0,45 30 1,-71-42 710,1 0 0,0 1 1,-1-1-1,1 0 1,0 1-1,-1-1 0,1 0 1,-1 1-1,1-1 0,-1 1 1,1-1-1,-1 1 0,1-1 1,-1 1-1,1-1 0,-1 1 1,0-1-1,1 1 0,-1 0 1,0-1-1,1 1 0,-1 0 1,0-1-1,0 1 0,0 0 1,0-1-1,0 1 1,1 0-1,-1 0 0,-1-1 1,1 1-1,0 0 0,0-1 1,0 1-1,0 0 0,0-1 1,0 1-1,-1 0 0,1-1 1,0 1-1,-1 0 0,1-1 1,0 1-1,-1-1 0,1 1 1,-1-1-1,1 1 1,-1-1-1,1 1 0,-1-1 1,1 1-1,-1-1 0,0 0 1,1 1-1,-1-1 0,1 0 1,-1 1-1,0-1 0,1 0 1,-1 0-1,-1 0 0,-48 14 2248,44-13-2285,-11 2-305,-81 13 1633,66-15-3804,0-3-3575,20-1-3988</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4.980"/>
    </inkml:context>
    <inkml:brush xml:id="br0">
      <inkml:brushProperty name="width" value="0.025" units="cm"/>
      <inkml:brushProperty name="height" value="0.025" units="cm"/>
    </inkml:brush>
  </inkml:definitions>
  <inkml:trace contextRef="#ctx0" brushRef="#br0">312 15 10346,'0'0'11210,"-12"-3"-10265,1 0-796,0 0 0,0 1-1,0 0 1,0 1 0,0 0 0,0 1-1,0 0 1,0 1 0,0 0-1,0 1 1,0 0 0,0 1 0,-19 7-1,18-4-104,1 0 0,0 2 1,0-1-1,0 1 0,-15 16 0,21-19 19,1 0 1,0 0-1,0 0 1,0 0-1,1 1 1,0 0-1,0-1 1,0 1-1,1 0 0,-1 0 1,2 1-1,-1-1 1,-1 10-1,3-14-53,0-1 0,0 0 0,0 1 0,0-1 0,0 0 0,0 0 0,1 1 0,-1-1 0,0 0 0,1 1 0,-1-1 0,1 0 0,-1 0 0,1 0 0,0 0 0,-1 0 0,1 1 0,0-1 0,0 0 0,0-1 0,0 1 0,0 0 0,0 0 0,0 0 0,0 0 0,0-1 0,0 1 0,0-1 0,1 1 0,-1-1 0,0 1 0,0-1 0,3 1 0,49 2 111,-40-3-91,21-1-461,0-2 0,-1-1 0,53-13 0,-48 7-4216,43-19 0,-47 15-2522</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5.358"/>
    </inkml:context>
    <inkml:brush xml:id="br0">
      <inkml:brushProperty name="width" value="0.025" units="cm"/>
      <inkml:brushProperty name="height" value="0.025" units="cm"/>
    </inkml:brush>
  </inkml:definitions>
  <inkml:trace contextRef="#ctx0" brushRef="#br0">206 1 15118,'0'0'2824,"-13"0"-1014,5 0-1570,0 0 0,0 0 1,0 1-1,0 0 0,-1 1 0,1 0 1,1 0-1,-1 1 0,0 0 0,1 0 1,-1 0-1,1 1 0,-12 9 0,10-7 220,1 1-1,0 1 1,0 0-1,-12 16 1,18-21-346,0 0 1,0 0 0,0 0-1,0 0 1,1 0 0,-1 0-1,1 0 1,0 1 0,0-1-1,0 1 1,0-1 0,1 1-1,-1-1 1,1 1 0,0-1 0,0 1-1,0-1 1,1 1 0,0 4-1,0-6-92,1-1 1,-1 1-1,1-1 0,-1 1 0,1-1 1,-1 1-1,1-1 0,0 0 0,0 0 1,0 0-1,0 0 0,0 0 0,0 0 0,0 0 1,0 0-1,0-1 0,0 0 0,0 1 1,0-1-1,0 0 0,0 0 0,1 0 1,1 0-1,53-4 117,-46 0-145,-1 1 0,0-2-1,0 1 1,0-1 0,0-1 0,-1 0 0,0 0 0,16-15 0,-15 12-320,0 0 1,-1-1 0,0 0-1,0 0 1,8-14 0,-24 36 272,1 1 0,1 0 1,0 0-1,0 0 0,-3 18 1,9 14-2803,0-44 2640,-1 0 1,0 0 0,1 0-1,-1 1 1,0-1 0,1 0-1,0 0 1,-1 0 0,1 0-1,-1 0 1,1 0 0,0-1-1,0 1 1,0 0 0,0 0 0,-1 0-1,1-1 1,0 1 0,0 0-1,0-1 1,0 1 0,1-1-1,-1 1 1,0-1 0,2 1-1,19 0-6854,-2-2-896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5.702"/>
    </inkml:context>
    <inkml:brush xml:id="br0">
      <inkml:brushProperty name="width" value="0.025" units="cm"/>
      <inkml:brushProperty name="height" value="0.025" units="cm"/>
    </inkml:brush>
  </inkml:definitions>
  <inkml:trace contextRef="#ctx0" brushRef="#br0">55 0 13036,'0'0'1911,"-3"12"-448,-6 17-675,-2 4 1085,2 1 0,1 0 0,-6 69 0,14-102-1864,-1 1 0,1-1 0,0 0 0,0 1 0,0-1 0,0 1 0,0-1 0,0 0-1,1 1 1,-1-1 0,0 0 0,1 1 0,-1-1 0,1 0 0,-1 1 0,1-1 0,0 0 0,-1 0 0,1 0 0,0 1 0,0-1 0,0 0 0,0 0 0,0 0-1,0-1 1,0 1 0,0 0 0,0 0 0,1-1 0,-1 1 0,0 0 0,0-1 0,1 1 0,-1-1 0,0 0 0,1 1 0,-1-1 0,1 0 0,-1 0 0,0 0-1,1 0 1,-1 0 0,1 0 0,1 0 0,1-1 7,1 0 1,-1-1-1,0 1 0,1-1 1,-1 0-1,0 0 0,0 0 0,0-1 1,0 1-1,-1-1 0,1 0 1,3-4-1,7-10-25,-1-1 0,-1 0 0,-1-1 0,-1-1 0,-1 0-1,0 0 1,-1 0 0,-2-1 0,9-42 0,-52 159 1819,29-65-1566,1 1 1,1 0-1,2 0 1,0 43-1,4-72-275,0-1-1,0 1 1,0 0-1,0-1 1,1 1-1,-1-1 1,1 1-1,-1-1 0,1 1 1,0-1-1,0 1 1,0-1-1,1 0 1,-1 0-1,0 1 1,1-1-1,0 0 0,-1 0 1,1 0-1,0-1 1,4 4-1,-3-3-446,0-1 0,0 1 0,0-1-1,0 0 1,0 0 0,0 0 0,1-1 0,-1 1-1,0-1 1,0 1 0,4-1 0,12 0-6121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6.094"/>
    </inkml:context>
    <inkml:brush xml:id="br0">
      <inkml:brushProperty name="width" value="0.025" units="cm"/>
      <inkml:brushProperty name="height" value="0.025" units="cm"/>
    </inkml:brush>
  </inkml:definitions>
  <inkml:trace contextRef="#ctx0" brushRef="#br0">1 96 17040,'0'0'10164,"9"2"-9710,-7-2-429,25 3 76,-1-1 0,34-1-1,-54-1-97,0 0-1,0 0 1,0-1-1,0 0 1,-1 0-1,1 0 0,0-1 1,-1 0-1,1 0 1,-1 0-1,1 0 1,-1-1-1,0 0 1,0-1-1,-1 1 0,1-1 1,0 1-1,5-8 1,-9 10 9,0 0 1,0 0 0,0-1-1,0 1 1,-1 0-1,1 0 1,0-1-1,-1 1 1,1 0 0,-1-1-1,1 1 1,-1 0-1,0-1 1,1 1-1,-1-1 1,0 1 0,0-1-1,0 1 1,0 0-1,0-1 1,-1 1-1,1-1 1,0 1 0,-1 0-1,1-1 1,-1 1-1,1 0 1,-2-3-1,0 2 13,0 1-1,0-1 1,-1 0-1,1 1 1,0 0-1,-1 0 0,1 0 1,0 0-1,-1 0 1,0 0-1,1 0 1,-1 1-1,1-1 0,-5 1 1,-3-1 11,0 1 0,0 0 0,-1 0 0,1 1 0,0 1 0,0-1 0,-13 5 0,17-3-17,0 1-1,0-1 0,0 1 1,1 1-1,0-1 0,-1 1 1,2 0-1,-1 0 0,0 0 1,1 1-1,0-1 0,0 1 1,-5 11-1,8-14-46,0-1 0,0 0 1,0 1-1,0-1 0,0 1 0,1 0 0,-1-1 1,1 1-1,-1-1 0,1 1 0,0 0 0,0-1 0,0 1 1,0 0-1,1-1 0,-1 1 0,1 0 0,0-1 0,-1 1 1,1-1-1,0 1 0,1-1 0,-1 1 0,0-1 0,1 0 1,-1 0-1,1 0 0,0 0 0,-1 0 0,1 0 1,0 0-1,0 0 0,1-1 0,-1 1 0,0-1 0,0 1 1,6 1-1,2 0-1247,1 0 0,0 0 1,0-1-1,1-1 0,-1 0 1,0 0-1,15-2 0,-20 1 337,41 0-8169</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6.439"/>
    </inkml:context>
    <inkml:brush xml:id="br0">
      <inkml:brushProperty name="width" value="0.025" units="cm"/>
      <inkml:brushProperty name="height" value="0.025" units="cm"/>
    </inkml:brush>
  </inkml:definitions>
  <inkml:trace contextRef="#ctx0" brushRef="#br0">172 227 10378,'0'0'5781,"-1"-9"-2028,1 3-3390,-1 0-1,-1 0 1,1 0-1,-1 0 1,0 0-1,-1 0 1,1 1-1,-1-1 1,-4-5-1,5 8-339,1 1 1,-1 0-1,0 0 0,0 0 0,0 0 0,0 1 1,0-1-1,0 0 0,0 1 0,0-1 0,-1 1 0,1 0 1,-1 0-1,1 0 0,-1 0 0,1 0 0,-1 1 1,0-1-1,1 1 0,-1 0 0,0-1 0,1 1 0,-1 0 1,0 1-1,1-1 0,-1 0 0,0 1 0,-4 1 1,3 0 7,0 0 1,0 1 0,0-1 0,1 1 0,-1 0-1,1 0 1,0 0 0,-1 1 0,1-1 0,1 1-1,-1 0 1,1 0 0,-1 0 0,1 0 0,0 0-1,0 0 1,-2 8 0,0 0 466,1 0 0,0 0 0,0 0 0,1 0 0,-1 19 0,3-28-447,0-1 0,0 1 0,0-1 0,0 1 0,1 0 0,-1-1 0,1 1 0,-1-1 0,1 1 0,0-1 0,0 1 0,0-1 0,0 0 0,1 1 0,-1-1 0,1 0 0,-1 0 0,1 0 0,0 0 0,0 0 0,-1 0 0,1-1 0,3 3 0,-1-2-26,1-1 1,-1 1 0,0-1 0,0 0-1,0 0 1,1 0 0,-1-1-1,0 0 1,1 1 0,-1-1-1,1-1 1,7-1 0,1 0-47,-1-1 0,1 0 1,-1-1-1,0-1 0,-1 0 1,1 0-1,-1-2 0,0 1 1,12-10-1,-9 3 0,-1 0 0,-1-1 0,0-1 0,0 0 0,-2 0 0,0-1 0,0 0 0,-2-1 0,0 0 0,-1-1 0,-1 1 0,0-1 0,-2 0 0,0-1 0,3-33 0,-7 52 16,-1-1 0,1 1 1,0 0-1,0 0 0,-1 0 1,1-1-1,0 1 1,-1 0-1,1 0 0,0 0 1,-1 0-1,1 0 1,0 0-1,-1 0 0,1-1 1,-1 1-1,1 0 0,0 0 1,-1 0-1,1 1 1,0-1-1,-1 0 0,1 0 1,0 0-1,-1 0 1,1 0-1,0 0 0,-1 0 1,1 1-1,0-1 0,-1 0 1,1 0-1,0 0 1,-1 1-1,1-1 0,-1 1 1,-3 4-1,0 0 0,-1 1 0,2-1 1,-1 1-1,1 0 0,0 0 0,0 0 1,0 1-1,1-1 0,0 1 0,1-1 1,-1 1-1,0 9 0,0-2-22,1 1 0,0-1 0,1 1-1,1-1 1,3 21 0,-3-28-223,1-1 0,0 1-1,1-1 1,-1 0 0,1 0 0,1 0-1,3 6 1,-3-6-929,1 0 0,0 0 1,0 0-1,1-1 0,11 10 0,13 3-6759</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4:27.381"/>
    </inkml:context>
    <inkml:brush xml:id="br0">
      <inkml:brushProperty name="width" value="0.025" units="cm"/>
      <inkml:brushProperty name="height" value="0.025" units="cm"/>
    </inkml:brush>
  </inkml:definitions>
  <inkml:trace contextRef="#ctx0" brushRef="#br0">17 1 18738,'0'0'3801,"3"7"-2066,0 13-1232,-1 1 1,0-1 0,-2 0 0,0 1 0,-1-1-1,-1 0 1,-7 30 0,3-13-464,-2 56 0,8-92-42,0 0-1,0 0 1,0 0-1,0 0 1,0 0-1,0 0 0,0 0 1,1 0-1,-1 0 1,0 0-1,0 0 1,1 0-1,-1 0 1,1 0-1,-1 0 1,1-1-1,-1 1 1,1 0-1,0 0 1,-1 0-1,1-1 1,0 1-1,1 1 0,-1-2-16,-1 0 0,1 0 0,0 0-1,0 0 1,-1-1 0,1 1-1,0 0 1,-1 0 0,1-1-1,0 1 1,-1 0 0,1-1-1,0 1 1,-1 0 0,1-1-1,-1 1 1,1-1 0,-1 1 0,1-1-1,-1 0 1,1 1 0,-1-1-1,0 1 1,1-1 0,-1 0-1,0 1 1,1-1 0,-1 0-1,0 1 1,0-1 0,0 0-1,1 1 1,-1-1 0,0-1-1,4-18-274,0 0 0,-1 0-1,-1 0 1,-1-1-1,-1 1 1,-3-22-1,1-15 264,31 74-71,-18-9 153,1-1-1,0 0 0,0-1 0,0 0 1,1-1-1,0-1 0,0 0 0,1-1 1,-1 0-1,1-1 0,-1 0 0,1-1 1,0-1-1,0 0 0,-1-1 0,21-4 1,-29 3-22,1 0 0,-1-1 0,0 1 0,1-2 0,-2 1 1,1 0-1,0-1 0,-1 0 0,1 0 0,-1 0 1,0-1-1,-1 1 0,1-1 0,-1 0 0,0 0 0,0 0 1,0-1-1,-1 1 0,0-1 0,0 1 0,0-1 1,-1 0-1,1 0 0,-1 1 0,-1-1 0,1 0 0,-1 0 1,0 0-1,-2-12 0,2 17-31,0 0-1,0 0 1,0 0-1,-1 0 1,1 0-1,0 0 1,-1 0-1,1 0 1,0 0 0,-1 0-1,1 0 1,-1 0-1,1 0 1,-1 0-1,0 0 1,1 0-1,-1 0 1,0 1-1,0-1 1,0 0-1,0 1 1,1-1 0,-1 0-1,0 1 1,0-1-1,0 1 1,0-1-1,0 1 1,0 0-1,0-1 1,-1 1-1,1 0 1,0 0 0,0 0-1,0 0 1,0 0-1,0 0 1,0 0-1,0 0 1,0 0-1,-3 1 1,2 0-5,-1 0-1,0 0 1,0 0-1,0 0 1,1 1 0,-1-1-1,0 1 1,1 0 0,-1 0-1,1 0 1,0 0 0,0 0-1,0 0 1,-2 3 0,-3 6 23,2-1 0,0 1 0,0 0 0,1 1 1,0-1-1,1 1 0,0 0 0,1 0 1,0 0-1,1 0 0,0 0 0,2 19 1,-1-25 1,1 0 1,0-1 0,0 1 0,0 0-1,1-1 1,-1 1 0,2-1 0,-1 1-1,0-1 1,1 0 0,0 0 0,0 0 0,0 0-1,1-1 1,0 1 0,0-1 0,0 0-1,0 0 1,1-1 0,-1 1 0,1-1 0,0 0-1,0 0 1,0 0 0,1-1 0,-1 0-1,10 3 1,-5-3-9,0 0 0,0-1 0,0 0 0,1-1 0,-1 0 0,0-1 0,0 0 0,1 0 0,-1-1 0,0 0 0,0-1 0,-1 0 0,1-1 0,0 0-1,10-6 1,-14 6 7,0 1 0,0-1 0,0-1 0,0 1 0,-1-1 0,0 0 0,0 0 0,0-1 0,-1 1 0,0-1 0,0 0 0,0 0 0,-1 0 0,1-1 0,-2 1 0,1-1 0,-1 0 0,0 0 0,0 0 0,-1 0 0,0 0 0,1-11 0,-2 16 2,0 1-1,0-1 1,0 1-1,0 0 1,0-1 0,0 1-1,0-1 1,0 1-1,-1 0 1,1-1-1,0 1 1,-1 0 0,1-1-1,-1 1 1,0 0-1,1 0 1,-1-1 0,0 1-1,0 0 1,0 0-1,0 0 1,0 0-1,0 0 1,0 0 0,0 0-1,0 0 1,0 1-1,0-1 1,-1 0 0,1 1-1,0-1 1,-1 1-1,1-1 1,0 1-1,-1 0 1,1-1 0,0 1-1,-1 0 1,1 0-1,-1 0 1,1 0 0,0 0-1,-1 0 1,1 1-1,-1-1 1,1 0-1,0 1 1,-1-1 0,-1 2-1,-1-1-1,1 0 0,-1 1 0,1-1 0,-1 1-1,1 0 1,0 0 0,-1 1 0,1-1 0,0 1 0,1-1 0,-1 1-1,0 0 1,1 0 0,-1 0 0,1 0 0,0 1 0,0-1-1,-1 4 1,1-1-12,1-1 0,0 0 0,0 0 0,1 1 0,-1-1 0,1 1 0,0-1 0,1 0 0,-1 1 0,1-1 0,0 1 0,0-1 0,1 0-1,0 0 1,0 0 0,0 0 0,0 0 0,1 0 0,0-1 0,0 1 0,0-1 0,0 0 0,1 0 0,0 0 0,0 0 0,0 0 0,0-1 0,6 4 0,0 0-378,0-1 1,1 0 0,0 0 0,0-1-1,12 4 1,-9-5-1138,1 0 0,-1-1 0,24 3 0,19-5-5387</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5:18.033"/>
    </inkml:context>
    <inkml:brush xml:id="br0">
      <inkml:brushProperty name="width" value="0.025" units="cm"/>
      <inkml:brushProperty name="height" value="0.025" units="cm"/>
    </inkml:brush>
  </inkml:definitions>
  <inkml:trace contextRef="#ctx0" brushRef="#br0">1 490 7271,'0'0'10164,"9"-6"-9224,63-46-248,-3-4 0,86-87 0,-39 34-644,-75 70-49,-28 25-6,0 1 0,1 0 0,1 1 0,0 1 1,16-10-1,-30 21 4,-1 0-1,0 0 1,0 0 0,0 0 0,0 0 0,0 0-1,1 0 1,-1 0 0,0 0 0,0-1 0,0 1 0,0 0-1,1 0 1,-1 0 0,0 0 0,0 0 0,0 0 0,1 0-1,-1 0 1,0 0 0,0 0 0,0 0 0,0 0 0,1 1-1,-1-1 1,0 0 0,0 0 0,0 0 0,1 0 0,-1 0-1,0 0 1,0 0 0,0 0 0,0 0 0,0 1 0,0-1-1,1 0 1,-1 0 0,0 0 0,0 0 0,0 1-1,0-1 1,0 0 0,0 0 0,0 0 0,0 0 0,0 1-1,0-1 1,0 14-20,-9 15 138,-49 91 329,36-79 305,-20 52 1,40-88-680,0 0-1,1 0 1,-1 0 0,1 1 0,1-1-1,-1 1 1,1-1 0,0 0 0,0 1-1,1-1 1,-1 0 0,3 8 0,-3-11-117,1-1 0,-1 0 1,1 1-1,0-1 0,-1 0 0,1 1 1,0-1-1,0 0 0,0 0 1,0 0-1,0 0 0,0 0 1,0 0-1,0 0 0,1 0 1,-1 0-1,0 0 0,3 1 1,-2-2-171,1 1 0,-1-1 0,1 0 1,-1 0-1,1 0 0,-1 0 0,0 0 0,1 0 1,-1 0-1,1-1 0,-1 1 0,0-1 1,1 0-1,-1 0 0,3-1 0,29-22-7780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5:18.915"/>
    </inkml:context>
    <inkml:brush xml:id="br0">
      <inkml:brushProperty name="width" value="0.025" units="cm"/>
      <inkml:brushProperty name="height" value="0.025" units="cm"/>
    </inkml:brush>
  </inkml:definitions>
  <inkml:trace contextRef="#ctx0" brushRef="#br0">29 493 12396,'0'0'2861,"-6"8"-619,-17 25-336,23-33-1857,1 0 0,-1 0 0,0 0 0,0 0 0,0 0-1,0 0 1,1 0 0,-1 0 0,0 0 0,0 0 0,0 0 0,1 0 0,-1 0 0,0 0 0,0 0-1,0 0 1,0 0 0,1 1 0,-1-1 0,0 0 0,0 0 0,0 0 0,0 0 0,0 0 0,1 0-1,-1 1 1,0-1 0,0 0 0,0 0 0,0 0 0,0 0 0,0 0 0,0 1 0,0-1 0,1 0-1,-1 0 1,0 0 0,0 1 0,0-1 0,0 0 0,0 0 0,0 0 0,0 0 0,0 1 0,0-1-1,0 0 1,0 0 0,0 0 0,-1 1 0,20-12 111,44-43 646,84-92 0,-59 56-731,-19 20-43,91-84 224,-159 153-244,0-1-1,0 1 0,0 0 0,0 0 1,1 0-1,-1 0 0,0 0 0,0 1 1,1-1-1,-1 0 0,0 0 1,1 1-1,-1-1 0,1 1 0,-1-1 1,1 1-1,-1 0 0,1-1 0,-1 1 1,1 0-1,-1 0 0,1 0 0,2 1 1,-3 0 23,0 0-1,0 0 1,-1 0 0,1 0 0,0 0 0,-1 1 0,1-1 0,-1 0 0,1 1 0,-1-1-1,1 0 1,-1 1 0,0-1 0,0 0 0,0 1 0,0-1 0,0 0 0,0 1 0,0-1-1,0 2 1,-3 15 489,0 0-1,-8 28 0,-4 2-154,7-26-328,1 0 1,1 0-1,1 0 0,1 1 1,1 0-1,1 0 0,1 34 1,1-55-134,0 0-1,0 0 1,1 0 0,-1 0-1,1 0 1,-1 0 0,1 0-1,0-1 1,0 1 0,0 0 0,0 0-1,0-1 1,0 1 0,1-1-1,-1 1 1,0-1 0,1 1 0,-1-1-1,1 0 1,2 2 0,-2-2-308,0-1 0,0 1 0,0 0 0,-1-1 0,1 0 0,0 1 0,0-1 0,0 0 0,0 0 0,0 0 0,0 0 0,0 0 0,3-1 0,18-8-8750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4.130"/>
    </inkml:context>
    <inkml:brush xml:id="br0">
      <inkml:brushProperty name="width" value="0.025" units="cm"/>
      <inkml:brushProperty name="height" value="0.025" units="cm"/>
    </inkml:brush>
  </inkml:definitions>
  <inkml:trace contextRef="#ctx0" brushRef="#br0">89 34 19506,'0'0'7197,"-9"2"-6087,7-1-1070,-5 0 89,1 2 0,-1-1 1,1 0-1,0 1 0,-1 0 0,-5 5 1,10-6-127,-1 0 1,1 0-1,0 0 1,0 0 0,0 0-1,1 1 1,-1-1-1,0 1 1,1-1-1,0 1 1,-1-1 0,1 1-1,0 0 1,1 0-1,-1-1 1,0 1-1,1 0 1,-1 0-1,1 0 1,0 4 0,0-6 0,0-1 0,0 0 0,0 1 0,0-1 0,0 0 1,0 0-1,0 1 0,1-1 0,-1 0 0,0 1 1,0-1-1,0 0 0,0 0 0,0 1 0,0-1 0,1 0 1,-1 0-1,0 1 0,0-1 0,0 0 0,1 0 0,-1 0 1,0 1-1,0-1 0,1 0 0,-1 0 0,0 0 1,0 0-1,1 0 0,-1 1 0,0-1 0,0 0 0,1 0 1,-1 0-1,0 0 0,1 0 0,-1 0 0,1 0 0,16-4 291,12-14 118,-25 13-361,0 1-1,-1-1 1,0 0 0,0-1 0,-1 1 0,1 0-1,-1-1 1,0 1 0,-1-1 0,3-10 0,-4 15-94,0 0 1,0-1 0,0 1 0,0-1 0,0 1 0,0 0-1,0-1 1,0 1 0,0 0 0,-1-1 0,1 1-1,-1 0 1,1 0 0,-1-1 0,1 1 0,-1 0-1,0 0 1,0 0 0,1 0 0,-2-2 0,0 2-170,1 1 1,-1-1-1,0 0 1,1 1 0,-1-1-1,0 1 1,0-1-1,1 1 1,-1 0 0,0 0-1,0 0 1,0 0-1,1 0 1,-1 0-1,0 0 1,0 0 0,1 1-1,-1-1 1,0 1-1,-2 0 1,-8 6-3997,4 1-2962</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5:56.834"/>
    </inkml:context>
    <inkml:brush xml:id="br0">
      <inkml:brushProperty name="width" value="0.025" units="cm"/>
      <inkml:brushProperty name="height" value="0.025" units="cm"/>
    </inkml:brush>
  </inkml:definitions>
  <inkml:trace contextRef="#ctx0" brushRef="#br0">60 0 4869,'0'0'9908,"-1"18"-7178,0-14 1885,0-4-4605,1 0-1,0-1 1,0 1-1,0-1 1,0 1-1,-1 0 1,1-1-1,0 1 1,0 0-1,-1-1 1,1 1-1,0 0 1,-1-1-1,1 1 1,0 0-1,-1 0 1,1-1-1,0 1 1,-1 0-1,1 0 1,0 0-1,-1 0 0,1 0 1,-1-1-1,1 1 1,-1 0-1,1 0 1,0 0-1,-1 0 1,1 0-1,-1 0 1,1 0-1,0 0 1,-1 0-1,1 1 1,-1-1-1,1 0 1,-1 0-1,-13 17 660,-1 25 257,12 6-650,2 0-1,8 75 1,-4 141 692,-5-137-841,-4 206 353,-6-66-416,11-220-64,17 329 11,-11-304 12,-3 75 0,5 65 6,-4-185-26,19 264 196,-21-163-99,-10 241 516,-6-167-491,13 252 1,5-405-56,3 0 1,2 0 0,26 88 0,-28-130-243,-1-16-292,0-18-1036,-6-63-7628,-6 31-4912</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5:57.949"/>
    </inkml:context>
    <inkml:brush xml:id="br0">
      <inkml:brushProperty name="width" value="0.025" units="cm"/>
      <inkml:brushProperty name="height" value="0.025" units="cm"/>
    </inkml:brush>
  </inkml:definitions>
  <inkml:trace contextRef="#ctx0" brushRef="#br0">48 78 6598,'-5'-8'2872,"-5"-7"-1743,-23-40 5344,60 71-4295,246 242 1822,123 148-2740,-48-48-210,-348-357-1048,120 112 288,-101-98-318,0 0 1,1-1 0,0-1-1,40 18 1,-58-30-84,0 1 0,0-1-1,0-1 1,0 1 0,1 0 0,-1 0 0,0-1 0,1 1 0,-1-1-1,1 0 1,-1 0 0,0 0 0,1 0 0,-1 0 0,1 0-1,-1-1 1,0 1 0,1-1 0,-1 0 0,4-1 0,-5 0-109,1 1 0,-1-1 0,0 1 0,0-1 1,0 0-1,-1 0 0,1 1 0,0-1 0,-1 0 1,1 0-1,-1 0 0,1 1 0,-1-1 0,0 0 0,0 0 1,0 0-1,0 0 0,0 0 0,-1 0 0,1 0 1,0 1-1,-1-1 0,1 0 0,-1 0 0,0 0 1,-1-2-1,-18-33-5535</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5:58.326"/>
    </inkml:context>
    <inkml:brush xml:id="br0">
      <inkml:brushProperty name="width" value="0.025" units="cm"/>
      <inkml:brushProperty name="height" value="0.025" units="cm"/>
    </inkml:brush>
  </inkml:definitions>
  <inkml:trace contextRef="#ctx0" brushRef="#br0">0 0 9641,'0'0'4196,"13"7"-3027,6 4-554,-1 1-1,0 1 1,-1 1-1,0 0 1,25 29-1,80 105 1132,-96-116-1590,-6-6-24,452 537 2131,-392-479-2077,4-3 0,4-4 1,2-4-1,130 80 0,-171-125-184,65 28 0,-25-26-2013,-73-26 133,0-1 0,1 0 1,19 0-1,-27-3-3492</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5:58.734"/>
    </inkml:context>
    <inkml:brush xml:id="br0">
      <inkml:brushProperty name="width" value="0.025" units="cm"/>
      <inkml:brushProperty name="height" value="0.025" units="cm"/>
    </inkml:brush>
  </inkml:definitions>
  <inkml:trace contextRef="#ctx0" brushRef="#br0">2 51 6342,'-1'-8'2397,"0"-23"-395,1 31-1941,0-1 0,0 1 0,0-1 0,0 1 0,0-1-1,1 1 1,-1-1 0,0 1 0,0-1 0,0 1 0,0-1 0,1 1 0,-1 0 0,0-1 0,0 1 0,1-1 0,-1 1 0,0 0 0,1-1 0,-1 1 0,1 0 0,-1-1 0,0 1-1,1 0 1,-1-1 0,1 1 0,-1 0 0,1 0 0,-1 0 0,0-1 0,1 1 0,-1 0 0,1 0 0,-1 0 0,1 0 0,-1 0 0,1 0 0,-1 0 0,1 0 0,-1 0-1,1 0 1,-1 0 0,1 0 0,-1 1 0,1-1 0,-1 0 0,1 0 0,-1 0 0,1 1 0,-1-1 0,0 0 0,1 1 0,-1-1 0,1 0 0,-1 1 0,27 15 1442,24 32 409,-2 1-1,69 90 0,-21-22-838,163 162-259,367 307 0,-535-506-1110,99 80-1368,-57-67-2328,-91-71-893,-38-22 2072,-8-5-1031</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5:59.208"/>
    </inkml:context>
    <inkml:brush xml:id="br0">
      <inkml:brushProperty name="width" value="0.025" units="cm"/>
      <inkml:brushProperty name="height" value="0.025" units="cm"/>
    </inkml:brush>
  </inkml:definitions>
  <inkml:trace contextRef="#ctx0" brushRef="#br0">0 1 7687,'0'0'5259,"0"9"-3893,0-3-1110,0-1 1,0 0-1,1 0 0,-1 0 0,1 0 1,1 0-1,-1 0 0,0 0 0,1 0 1,0 0-1,0 0 0,1-1 0,-1 1 1,1-1-1,0 0 0,0 1 0,1-1 1,6 6-1,156 140 4634,-12-13-3887,441 402-1248,33-37-4549,-581-465-315,-45-32 1137</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5:59.644"/>
    </inkml:context>
    <inkml:brush xml:id="br0">
      <inkml:brushProperty name="width" value="0.025" units="cm"/>
      <inkml:brushProperty name="height" value="0.025" units="cm"/>
    </inkml:brush>
  </inkml:definitions>
  <inkml:trace contextRef="#ctx0" brushRef="#br0">1 0 1922,'0'0'16608,"11"17"-15247,105 160-573,7-5 0,175 187 1,-115-181-223,401 298-1,-456-389-1997,-42-34-5196,-63-39 1070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00.051"/>
    </inkml:context>
    <inkml:brush xml:id="br0">
      <inkml:brushProperty name="width" value="0.025" units="cm"/>
      <inkml:brushProperty name="height" value="0.025" units="cm"/>
    </inkml:brush>
  </inkml:definitions>
  <inkml:trace contextRef="#ctx0" brushRef="#br0">1 0 12876,'0'0'4084,"9"2"-3091,7 3-637,-1 1 1,-1 0-1,1 1 1,-1 0-1,0 1 1,24 19-1,83 74 1365,-112-93-1688,317 317 1317,-42-39-901,-215-223-440,3-4 0,104 67 0,-162-116-109,0-1-1,0 0 1,2-1-1,-1-1 1,1 0-1,0-1 1,0-1-1,0 0 1,1-2-1,31 4 1,-47-7 29,1 0 0,0 0 0,-1-1 0,1 1 0,-1 0 0,1-1 0,-1 0 0,1 1 0,-1-1 0,1 0 0,-1 0 1,1 0-1,-1 1 0,0-1 0,0-1 0,1 1 0,-1 0 0,0 0 0,0 0 0,0-1 0,0 1 0,0 0 0,-1-1 0,1 1 0,0-1 0,-1 1 0,1-1 0,-1 0 0,1 1 0,-1-1 0,0 1 0,0-1 0,1-3 0,-1-1-643,0 0 0,0 0 0,0 0 0,0 0-1,-1 0 1,0 0 0,0 0 0,-3-7 0,-16-25-5554</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00.459"/>
    </inkml:context>
    <inkml:brush xml:id="br0">
      <inkml:brushProperty name="width" value="0.025" units="cm"/>
      <inkml:brushProperty name="height" value="0.025" units="cm"/>
    </inkml:brush>
  </inkml:definitions>
  <inkml:trace contextRef="#ctx0" brushRef="#br0">0 1 10794,'0'0'5787,"13"0"-4741,-13 0-1042,10 0 165,-1-1 0,1 2 0,-1-1 0,0 2 0,1-1 0,-1 1 0,0 0 0,0 1 0,0 0 0,16 8 0,9 11 94,-1 2 0,-1 0 0,-1 2-1,46 51 1,98 134-128,-154-183-83,32 42-13,63 77 112,-98-127-232,1 0 0,0-2 1,1 0-1,38 25 0,-55-41 50,1 0 0,0 1-1,0-2 1,0 1 0,0 0 0,1-1 0,-1 1-1,0-1 1,1 0 0,-1-1 0,0 1 0,1-1-1,-1 0 1,1 0 0,6-1 0,-8 0 18,0 0 0,0 0 1,-1 0-1,1 0 1,0-1-1,-1 1 0,1-1 1,-1 0-1,1 0 0,-1 0 1,0 0-1,0 0 0,0 0 1,0 0-1,0-1 0,-1 1 1,1-1-1,-1 0 1,1 1-1,-1-1 0,0 0 1,1-5-1,2-8-303,0-1 0,-2 1 0,0-1-1,-1 0 1,-1 0 0,0 1 0,-1-1 0,-1 0 0,-1 1 0,0-1 0,-1 1 0,-1 0-1,-1 0 1,0 0 0,-16-28 0,-2 1-754,-2 1-1,-1 1 1,-3 2-1,-39-42 1,53 64 1581,0 0 0,0 2 1,-35-26-1,50 41-354,0-1 0,1 0 0,-1 1 1,0-1-1,0 1 0,0-1 0,0 1 0,0-1 1,0 1-1,0 0 0,0-1 0,0 1 1,0 0-1,0 0 0,0 0 0,-1 0 1,1 0-1,0 0 0,0 0 0,0 0 0,-1 0 1,1 1-52,0 0 0,1-1 0,-1 1 0,1-1 1,-1 1-1,1 0 0,0-1 0,-1 1 0,1 0 0,-1 0 1,1-1-1,0 1 0,0 0 0,0 0 0,-1 0 0,1-1 1,0 1-1,0 0 0,0 0 0,0 0 0,0 0 0,11 50 1675,-2-23-1252,2 0 0,2-1-1,0-1 1,1 0 0,2-1 0,1 0 0,0-1 0,2-1-1,1-1 1,1-1 0,0 0 0,2-2 0,0-1 0,36 22-1,-2-5-676,102 47 1,67 10-5362,-184-75 3674,30 10-6989</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25.665"/>
    </inkml:context>
    <inkml:brush xml:id="br0">
      <inkml:brushProperty name="width" value="0.025" units="cm"/>
      <inkml:brushProperty name="height" value="0.025" units="cm"/>
    </inkml:brush>
  </inkml:definitions>
  <inkml:trace contextRef="#ctx0" brushRef="#br0">1 149 9289,'0'0'5803,"9"-1"-3999,16-3-936,0-1 1,44-16-1,26-6-1759,-58 17-1966,1-1 0,64-30 1,-63 24 429,-33 15 2568,0 0 0,1 0 1,-1 0-1,0 1 0,0 0 1,1 0-1,-1 1 0,1 0 1,-1 0-1,0 0 0,8 2 1,5 2 421,-1 1 0,25 10 1,-29-9-134,0-1 0,0-1 1,1 0-1,-1-1 0,23 2 1,-12-4 575,1-2 0,46-6 0,-54 3-1936,-1 0 1,28-11-1,-13 0-3367</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26.712"/>
    </inkml:context>
    <inkml:brush xml:id="br0">
      <inkml:brushProperty name="width" value="0.025" units="cm"/>
      <inkml:brushProperty name="height" value="0.025" units="cm"/>
    </inkml:brush>
  </inkml:definitions>
  <inkml:trace contextRef="#ctx0" brushRef="#br0">1259 51 13869,'0'0'2141,"8"4"-75,4 0-1438,0 0 0,1-1 1,-1-1-1,1 0 0,0-1 1,-1 0-1,1-1 0,0 0 1,22-4-1,39-8 634,-1 3-1,95 1 1,-108 8-837,45 1 1674,116-15 0,-203 14-2099,26-5 0,-50 5 0,-1 0 0,1 0 0,-1 0 0,1-1 0,-1 0 0,1 0 0,-7-3 0,-11 0 0,-52-2 0,1 3 0,-95 9 0,-1 0 0,88-5 0,0 4 0,-116 21 0,12 0 0,126-20 0,0 2 0,-116 33 0,142-29 0,-1-2 0,-58 9 0,74-17 0,0-1 0,-1 0 0,1-2 0,0 0 0,0-1 0,-28-7 0,8 2 0,-1 1 0,1 3 0,-60 2 0,-55-5 0,153 6-184,0 0 1,-1-1-1,1 1 0,0-1 1,0 1-1,0-1 0,0 0 0,0 1 1,0-1-1,0 0 0,0-1 1,1 1-1,-1 0 0,0 0 1,1-1-1,-1 1 0,1-1 1,-1 1-1,1-1 0,-1 0 1,0-2-1,2 4 30,-1-1 0,1 0 1,0 0-1,0 1 0,0-1 1,0 0-1,0 0 0,0 1 1,0-1-1,0 0 0,0 0 0,0 1 1,0-1-1,0 0 0,0 0 1,1 1-1,-1-1 0,0 0 1,1 0-1,-1 1 0,0-1 1,1-1-1,1 1-92,-1-1 0,1 1 0,0 0 0,-1-1 0,1 1 0,0 0 1,0 0-1,0 0 0,-1 0 0,1 0 0,0 1 0,3-1 0,20-5-6539,2 2-3075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4.912"/>
    </inkml:context>
    <inkml:brush xml:id="br0">
      <inkml:brushProperty name="width" value="0.025" units="cm"/>
      <inkml:brushProperty name="height" value="0.025" units="cm"/>
    </inkml:brush>
  </inkml:definitions>
  <inkml:trace contextRef="#ctx0" brushRef="#br0">250 53 9385,'0'0'16181,"-1"-8"-15797,-3-25 16,3 32-360,1 0 0,-1 0 0,1 1 0,-1-1 0,0 0 0,1 1 0,-1-1 0,0 0 0,0 1-1,1-1 1,-1 1 0,0-1 0,0 1 0,0 0 0,0-1 0,1 1 0,-1 0 0,0-1 0,0 1 0,0 0 0,0 0 0,0 0-1,0 0 1,0 0 0,0 0 0,0 0 0,0 0 0,0 0 0,0 0 0,1 1 0,-3 0 0,-26 7 236,19-4-231,1 1 0,0 1 0,0 0 0,0 0 0,0 1 0,1 0 0,0 1 0,1 0 0,0 0 0,0 0 0,0 1 0,1 0 0,1 0 0,-1 1 0,1-1 0,1 1 0,0 0 0,1 1 0,-1-1 0,2 0 0,0 1 0,-1 11 0,3-21-44,-1 0 0,1 1 1,0-1-1,1 1 0,-1-1 0,0 0 0,0 1 0,0-1 0,1 0 0,-1 1 0,1-1 0,-1 0 0,1 1 0,0-1 0,-1 0 0,1 0 0,0 0 0,0 0 0,0 0 0,0 0 0,0 0 0,0 0 0,0 0 1,0 0-1,0 0 0,0-1 0,0 1 0,2 0 0,1 0 7,-1 0 1,0-1-1,1 1 1,-1-1-1,0 0 1,1 0-1,-1 0 1,0-1-1,1 1 1,-1-1-1,5-1 1,3-1 16,-1-1 1,0 0-1,0-1 0,-1 0 0,0 0 1,16-12-1,-14 3 90,-24 17-49,-25 16-60,11 1 42,-36 34 1,56-48 28,1 1 0,-1 0 0,1 0 0,1 0 0,-1 1 0,1 0 0,1 0 1,-1 0-1,2 1 0,-5 12 0,7-20-76,1-1-1,0 0 1,0 1 0,0-1 0,0 1 0,0-1 0,0 0 0,0 1 0,0-1-1,0 1 1,0-1 0,0 1 0,1-1 0,-1 0 0,0 1 0,0-1 0,0 1-1,0-1 1,1 0 0,-1 1 0,0-1 0,0 0 0,1 1 0,-1-1-1,0 0 1,0 1 0,1-1 0,-1 0 0,0 0 0,1 1 0,-1-1 0,1 0-1,-1 0 1,0 0 0,1 0 0,-1 1 0,1-1 0,-1 0 0,1 0 0,19 1-2,-14-1 15,37 0-424,81-2-1485,-43-5-8196,-58 3 834</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30.858"/>
    </inkml:context>
    <inkml:brush xml:id="br0">
      <inkml:brushProperty name="width" value="0.025" units="cm"/>
      <inkml:brushProperty name="height" value="0.025" units="cm"/>
    </inkml:brush>
  </inkml:definitions>
  <inkml:trace contextRef="#ctx0" brushRef="#br0">1 229 14670,'0'0'3059,"11"1"-2664,9 2-336,1-1 1,0-1-1,-1-1 1,1-1-1,-1-1 1,33-7-1,-8-7 34,54-28 0,-72 29-43,1 2 0,1 1 0,0 1 0,1 2 0,54-10 0,298-13 687,-369 31-631,1-2 0,0 0 0,-1 0 0,1-1 0,16-8 0,33-9-1137,-19 16-3331,-33 5-170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31.341"/>
    </inkml:context>
    <inkml:brush xml:id="br0">
      <inkml:brushProperty name="width" value="0.025" units="cm"/>
      <inkml:brushProperty name="height" value="0.025" units="cm"/>
    </inkml:brush>
  </inkml:definitions>
  <inkml:trace contextRef="#ctx0" brushRef="#br0">0 316 13293,'0'0'2637,"11"-9"-1073,42-33-222,2 2 1,90-50-1,-119 77-1273,0 0 0,1 1 1,0 2-1,1 1 0,0 1 0,1 1 0,-1 2 0,58-4 1,-79 10-66,0-1 1,0 1 0,1 1 0,-1-1 0,0 1-1,-1 0 1,1 1 0,0 0 0,0 0 0,-1 0-1,0 1 1,0 0 0,0 0 0,0 0 0,9 10-1,-1-2 32,-8-8-32,0 0 1,0-1 0,0 0-1,0 0 1,0 0-1,1 0 1,-1-1 0,1 0-1,0-1 1,0 0 0,-1 0-1,1 0 1,0-1-1,0 0 1,0 0 0,0 0-1,7-2 1,14-4-269,0-1 0,52-21 0,-55 19-149,-1 0 0,42-7-1,-56 14 528,0 1 1,1 0-1,-1 1 0,0 0 0,0 0 1,1 1-1,-1 1 0,0 0 0,0 0 1,0 1-1,0 0 0,-1 1 0,1 0 1,10 6-1,-15-7 23,-1-1 0,1 0 1,0 0-1,-1 0 0,1-1 1,0 1-1,0-1 0,0-1 0,0 1 1,0-1-1,0 1 0,0-1 1,0-1-1,0 1 0,0-1 0,0 0 1,0 0-1,0 0 0,0-1 1,8-3-1,-7 2-277,0-1 0,0 0-1,0 0 1,0 0 0,10-10 0,-10 8-1128,-1 0 0,1-1 0,-1 1 0,7-15 0,-2 2-7230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31.843"/>
    </inkml:context>
    <inkml:brush xml:id="br0">
      <inkml:brushProperty name="width" value="0.025" units="cm"/>
      <inkml:brushProperty name="height" value="0.025" units="cm"/>
    </inkml:brush>
  </inkml:definitions>
  <inkml:trace contextRef="#ctx0" brushRef="#br0">0 409 13036,'2'-10'2066,"1"-1"-1720,0 0-1,1 0 0,1 1 0,0-1 0,0 1 1,1 0-1,0 0 0,1 1 0,0-1 0,1 2 1,12-13-1,3 0 38,0 0-1,1 2 1,2 1-1,0 1 1,0 1 0,37-15-1,-46 23-206,0 2 0,0 0 0,1 1 0,0 0 0,0 2-1,0 0 1,1 1 0,-1 1 0,0 1 0,1 0 0,35 6-1,-38-1-166,-1 0-1,1 1 0,-1 1 0,0 0 1,0 1-1,19 15 0,-20-13 1,0-1-1,1-1 1,-1 0-1,2-1 1,-1-1-1,29 8 1,-30-11-62,-1-2 0,1 0-1,0 0 1,0-1 0,0-1 0,0 0 0,0-1 0,25-7 0,-3-3-271,65-31 1,-43 16 284,-8 9 932,-36 14-649,1-1 1,-1 0-1,18-11 1,-28 14-471,-1 0 1,0 0-1,1-1 1,-1 1-1,0-1 0,0 0 1,0 0-1,-1 0 0,1 0 1,-1-1-1,0 1 1,0-1-1,0 1 0,0-1 1,0 0-1,1-7 1,-1-7-5039</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32.324"/>
    </inkml:context>
    <inkml:brush xml:id="br0">
      <inkml:brushProperty name="width" value="0.025" units="cm"/>
      <inkml:brushProperty name="height" value="0.025" units="cm"/>
    </inkml:brush>
  </inkml:definitions>
  <inkml:trace contextRef="#ctx0" brushRef="#br0">1 358 17296,'10'-12'1031,"38"-38"782,106-87 0,-124 114-1443,2 0 0,1 2 0,0 2 0,1 1-1,56-21 1,-80 35-369,0 1-1,0 1 1,0 0 0,0 0-1,0 1 1,1 0-1,-1 1 1,16 1-1,-22-1 1,1 1 0,0 0 0,0 1 0,-1-1-1,1 1 1,-1 0 0,1 0 0,-1 1 0,0-1 0,0 1-1,0 0 1,0 0 0,0 0 0,-1 0 0,0 1-1,1-1 1,-1 1 0,0 0 0,3 6 0,1 5 74,0 0 0,0 0 0,6 29 0,-9-31-46,0 1-1,1-1 1,0 0 0,1 0 0,0-1 0,8 12-1,-10-20-36,-1-1 0,1 0 0,-1 0 0,1 0 0,0 0 0,0-1 0,1 1 0,-1-1 0,0 0 0,1 0 0,-1-1-1,1 1 1,0-1 0,-1 0 0,1-1 0,0 1 0,0-1 0,0 0 0,-1 0 0,1 0 0,0 0 0,8-3 0,4 0-33,0-1 0,0 0 0,0-2 0,29-12 1,85-40 713,2 7 4152,-115 44-5070,0-2 0,-1 0 0,0 0 0,16-13 0,-2-2-3911,-1-1-4198,-5 1-5825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32.874"/>
    </inkml:context>
    <inkml:brush xml:id="br0">
      <inkml:brushProperty name="width" value="0.025" units="cm"/>
      <inkml:brushProperty name="height" value="0.025" units="cm"/>
    </inkml:brush>
  </inkml:definitions>
  <inkml:trace contextRef="#ctx0" brushRef="#br0">1 409 18321,'0'0'2648,"10"1"-2546,19-1 204,-1-2 0,1 0 0,-1-2 0,0 0 1,32-11-1,140-55 984,-60 19-638,-107 43-365,0 1 0,0 1 0,0 3 0,1 0-1,51 3 1,-49 2-212,0-3-1,-1-1 0,1-1 1,62-15-1,91-44 234,-155 49-851,-1-1 0,0-2 1,44-29-1,-43 15-4700,-8-3-5690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53.948"/>
    </inkml:context>
    <inkml:brush xml:id="br0">
      <inkml:brushProperty name="width" value="0.025" units="cm"/>
      <inkml:brushProperty name="height" value="0.025" units="cm"/>
    </inkml:brush>
  </inkml:definitions>
  <inkml:trace contextRef="#ctx0" brushRef="#br0">64 10 10314,'0'0'10223,"0"-9"-4239,-9 228-4324,-8 172-1072,-11 24 228,29 76-4,-11-271-780,11 3-614,12-262-6897,-8 12-251</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56.865"/>
    </inkml:context>
    <inkml:brush xml:id="br0">
      <inkml:brushProperty name="width" value="0.025" units="cm"/>
      <inkml:brushProperty name="height" value="0.025" units="cm"/>
    </inkml:brush>
  </inkml:definitions>
  <inkml:trace contextRef="#ctx0" brushRef="#br0">1 0 19282,'0'0'7367,"49"21"-9865,-21-21-1378,-1-3-4003</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57.226"/>
    </inkml:context>
    <inkml:brush xml:id="br0">
      <inkml:brushProperty name="width" value="0.025" units="cm"/>
      <inkml:brushProperty name="height" value="0.025" units="cm"/>
    </inkml:brush>
  </inkml:definitions>
  <inkml:trace contextRef="#ctx0" brushRef="#br0">0 108 18385,'0'0'3332,"44"-56"-7689,-19 19-2369</inkml:trace>
  <inkml:trace contextRef="#ctx0" brushRef="#br0" timeOffset="1">170 3 9737,'0'0'6278,"-4"49"-5221,4-36-160,0-5-545,20-8-192,-2 0-63,9-17-514,-4-8-3523,3-5-5605</inkml:trace>
  <inkml:trace contextRef="#ctx0" brushRef="#br0" timeOffset="2">325 27 16207,'0'0'929,"-36"59"-480,27-44-385,7-8-1922,-2-7-3459</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57.574"/>
    </inkml:context>
    <inkml:brush xml:id="br0">
      <inkml:brushProperty name="width" value="0.025" units="cm"/>
      <inkml:brushProperty name="height" value="0.025" units="cm"/>
    </inkml:brush>
  </inkml:definitions>
  <inkml:trace contextRef="#ctx0" brushRef="#br0">1 125 11307,'0'0'11018,"7"-54"-11018,16 37-865,6 0-1953,0-1-3364,-2 0-5605</inkml:trace>
  <inkml:trace contextRef="#ctx0" brushRef="#br0" timeOffset="1">222 74 14061,'0'0'4004,"0"45"-3043,0-30-64,8-6-545,4-9-352,8 0 64,0-13-897,3-12-2786,2-2-4997</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57.920"/>
    </inkml:context>
    <inkml:brush xml:id="br0">
      <inkml:brushProperty name="width" value="0.025" units="cm"/>
      <inkml:brushProperty name="height" value="0.025" units="cm"/>
    </inkml:brush>
  </inkml:definitions>
  <inkml:trace contextRef="#ctx0" brushRef="#br0">18 88 17521,'0'0'2658,"-14"52"-1249,10-36-384,4-8-608,4-8-289,10-7-128,10-15 224,3-8-1793,5-4-2787,-7-2-5446</inkml:trace>
  <inkml:trace contextRef="#ctx0" brushRef="#br0" timeOffset="1">218 22 12364,'0'0'8840,"-9"56"-7431,9-47-576,0-8-128,2-1-545,11-3-96,6-12-544,5-6-2467,-4-5-3331,5 3-6726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5.396"/>
    </inkml:context>
    <inkml:brush xml:id="br0">
      <inkml:brushProperty name="width" value="0.025" units="cm"/>
      <inkml:brushProperty name="height" value="0.025" units="cm"/>
    </inkml:brush>
  </inkml:definitions>
  <inkml:trace contextRef="#ctx0" brushRef="#br0">26 108 15599,'0'0'8680,"-2"9"-8023,-2 8-458,-2 12 352,0 1 0,-1 43 0,7-72-541,0-1-1,0 1 1,1-1-1,-1 0 1,0 1-1,1-1 1,-1 0-1,1 1 1,-1-1-1,0 0 1,1 1-1,-1-1 1,1 0-1,-1 0 1,1 0-1,-1 1 1,1-1-1,-1 0 1,1 0-1,-1 0 1,1 0-1,-1 0 1,1 0-1,-1 0 1,1 0-1,-1 0 1,1 0-1,-1 0 1,1 0-1,-1-1 1,1 1-1,-1 0 1,1 0-1,-1 0 1,1-1-1,21-6 354,-7-4-274,0 1 0,-1-2 1,0 0-1,23-27 1,5-4-14,-41 42-77,-1 0 0,1 1 1,-1-1-1,1 1 0,-1-1 1,1 1-1,-1-1 0,1 1 0,0-1 1,-1 1-1,1-1 0,0 1 0,-1 0 1,1-1-1,0 1 0,-1 0 1,1 0-1,0-1 0,0 1 0,-1 0 1,1 0-1,0 0 0,0 0 1,-1 0-1,1 0 0,0 0 0,0 0 1,1 1-1,-2 0-2,1 0 1,0 0-1,-1-1 0,1 1 1,-1 0-1,1 0 1,-1 0-1,1 0 0,-1 0 1,0 1-1,1-1 0,-1 0 1,0 0-1,0 0 1,0 0-1,0 2 0,-5 48-49,5-50 52,-12 79 267,30-106 2349,-11 3-2567,-1 0-1,-1-1 1,-1 0 0,-1 1-1,0-32 1,-2-22-3369,-1 74 3044,1 4-262,-1 0 0,1-1 0,0 1 0,0 0 0,-1 0 0,1-1 0,0 1 0,0 0 0,0-1 0,0 1 0,0-1 0,0 0 0,0 1 0,0-1 0,0 0 0,1 1 0,-1-1 0,0 0 0,0 0 0,0 0 0,1 0 0,14 1-6070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58.310"/>
    </inkml:context>
    <inkml:brush xml:id="br0">
      <inkml:brushProperty name="width" value="0.025" units="cm"/>
      <inkml:brushProperty name="height" value="0.025" units="cm"/>
    </inkml:brush>
  </inkml:definitions>
  <inkml:trace contextRef="#ctx0" brushRef="#br0">656 0 13741,'0'0'3459,"-29"71"-2914,18-48 320,6-5-609,3-7-224,-4-7-1281,-1-4-2467,-7 0-6117</inkml:trace>
  <inkml:trace contextRef="#ctx0" brushRef="#br0" timeOffset="1">11 446 5605,'0'0'14798,"-11"-52"-13132,33 35-801,5-1-609,7-1-192,0-1-1121,-3-5-2755,-4-1-6021</inkml:trace>
  <inkml:trace contextRef="#ctx0" brushRef="#br0" timeOffset="2">225 353 19699,'0'0'5157,"52"-53"-20564</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58.652"/>
    </inkml:context>
    <inkml:brush xml:id="br0">
      <inkml:brushProperty name="width" value="0.025" units="cm"/>
      <inkml:brushProperty name="height" value="0.025" units="cm"/>
    </inkml:brush>
  </inkml:definitions>
  <inkml:trace contextRef="#ctx0" brushRef="#br0">17 31 13805,'0'0'4837,"-16"55"-4037,16-42 1026,0-7-1121,18-6-449,3-6 0,5-12-96,2-7-2370,1-4-3715,-2 3-6887</inkml:trace>
  <inkml:trace contextRef="#ctx0" brushRef="#br0" timeOffset="1">206 23 13100,'0'0'3972,"-4"58"-2274,-1-37-385,5-3-224,0-5-544,0-7-321,0-5-160,4-1 0,1-1-897,2-10-2050,-3-1-3843</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59.026"/>
    </inkml:context>
    <inkml:brush xml:id="br0">
      <inkml:brushProperty name="width" value="0.025" units="cm"/>
      <inkml:brushProperty name="height" value="0.025" units="cm"/>
    </inkml:brush>
  </inkml:definitions>
  <inkml:trace contextRef="#ctx0" brushRef="#br0">359 0 10474,'-54'35'416,"0"-6"129,0-3-417,0-4-480,9-5-641,5-3 320,8-3 353,14-5-257,10-1 417,8-4 1505,11-1-448,4 0 64,4-6-641,-10 2-704,2-1-1730,-2 1-1473</inkml:trace>
  <inkml:trace contextRef="#ctx0" brushRef="#br0" timeOffset="1">119 119 14542,'0'0'8103,"63"1"-9063,-45-19-3813,0-3-8007</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59.371"/>
    </inkml:context>
    <inkml:brush xml:id="br0">
      <inkml:brushProperty name="width" value="0.025" units="cm"/>
      <inkml:brushProperty name="height" value="0.025" units="cm"/>
    </inkml:brush>
  </inkml:definitions>
  <inkml:trace contextRef="#ctx0" brushRef="#br0">28 104 19058,'0'0'7719,"55"13"-7591,-15-38-896,7-2-2467,0 1-1314,1 2-1921,-8 10-1153</inkml:trace>
  <inkml:trace contextRef="#ctx0" brushRef="#br0" timeOffset="1">359 6 192,'0'0'7880,"-2"59"-4709,-10-25-96,1-2-1154,0-5-607,2-8-546,9-9-351,0-6-289,4-4-288,3-12-2211,2-6-3202</inkml:trace>
  <inkml:trace contextRef="#ctx0" brushRef="#br0" timeOffset="2">159 264 15599,'0'0'3811,"-79"69"-1376,48-47-449,8-5-1442,7-10-416,10-7-32,3-4-1441,3-16-4036,0-4-10154</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6:59.734"/>
    </inkml:context>
    <inkml:brush xml:id="br0">
      <inkml:brushProperty name="width" value="0.025" units="cm"/>
      <inkml:brushProperty name="height" value="0.025" units="cm"/>
    </inkml:brush>
  </inkml:definitions>
  <inkml:trace contextRef="#ctx0" brushRef="#br0">0 117 13100,'0'0'1089,"68"-62"-1089,-28 40-256,0 4-2018,3 4-1666</inkml:trace>
  <inkml:trace contextRef="#ctx0" brushRef="#br0" timeOffset="1">425 83 6919,'0'0'16239,"47"1"-13677,-29-5-960,0-4-1058,9 0-512,0 1 0,-2-2-1057,-3-2-2017,-4-3-2820,-4-3-8520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05.843"/>
    </inkml:context>
    <inkml:brush xml:id="br0">
      <inkml:brushProperty name="width" value="0.025" units="cm"/>
      <inkml:brushProperty name="height" value="0.025" units="cm"/>
    </inkml:brush>
  </inkml:definitions>
  <inkml:trace contextRef="#ctx0" brushRef="#br0">68 34 3171,'0'0'6262,"-8"1"-4452,-30 2 421,18-3 2680,19 0-4030,3 18 5,0-15-764,0 0-1,0 0 0,1 0 0,-1-1 1,1 0-1,-1 1 0,1-1 0,0 0 0,0 0 1,0 0-1,0-1 0,0 1 0,1-1 1,-1 1-1,0-1 0,1 0 0,-1-1 1,1 1-1,-1 0 0,1-1 0,-1 0 0,7 0 1,12-1 1118,0 0 0,36-8 0,-12 2-1487,52-4 853,132-35 0,-195 39-501,0 2 0,1 2 0,-1 1 0,44 3 0,142 22-1,-30-2 15,-172-20-69,-1 1 26,1-1 0,29-3 1,-43 2-1,0-1 0,0 0 1,-1 0-1,1 0 0,-1-1 0,1 1 1,-1-1-1,1 0 0,-1 0 1,0-1-1,0 1 0,0-1 1,0 0-1,-1 0 0,5-4 1,-8 7-118,0-1 1,0 1-1,0 0 0,0 0 1,1 0-1,-1 0 1,0 0-1,0 0 1,0 0-1,0 0 1,0-1-1,0 1 0,1 0 1,-1 0-1,0 0 1,0 0-1,0 0 1,0-1-1,0 1 1,0 0-1,0 0 1,0 0-1,0 0 0,0-1 1,0 1-1,0 0 1,0 0-1,0 0 1,0 0-1,0-1 1,0 1-1,0 0 0,0 0 1,0 0-1,0 0 1,0-1-1,0 1 1,0 0-1,0 0 1,0 0-1,-1 0 1,1-1-1,0 1 0,0 0 1,0 0-1,0 0 1,0 0-1,0 0 1,-1 0-1,1 0 1,0-1-1,0 1 0,0 0 1,0 0-1,0 0 1,-1 0-1,1 0 1,0 0-1,0 0 1,0 0-1,0 0 1,-1 0-1,1 0 0,0 0 1,-17 0-5023,10 1 1311,-16-1-12173</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07.218"/>
    </inkml:context>
    <inkml:brush xml:id="br0">
      <inkml:brushProperty name="width" value="0.025" units="cm"/>
      <inkml:brushProperty name="height" value="0.025" units="cm"/>
    </inkml:brush>
  </inkml:definitions>
  <inkml:trace contextRef="#ctx0" brushRef="#br0">27 0 10858,'0'0'11926,"1"16"-11509,0 30-268,2 42-122,-13 136-1,7-219-2260,-1-17 475,-2-25-2166,6 34 3174,-9-46-6584</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07.610"/>
    </inkml:context>
    <inkml:brush xml:id="br0">
      <inkml:brushProperty name="width" value="0.025" units="cm"/>
      <inkml:brushProperty name="height" value="0.025" units="cm"/>
    </inkml:brush>
  </inkml:definitions>
  <inkml:trace contextRef="#ctx0" brushRef="#br0">56 0 12812,'0'0'4847,"-1"13"-3875,1-3-863,-2 4 147,1-1 1,1 1-1,0-1 0,1 1 0,4 19 0,-4-30-224,0 0 0,0 1 0,0-1 0,0 0 0,1 0 0,-1 0 0,1 0 0,0 0 0,-1 0 0,1 0 0,1-1 0,-1 1 0,0-1 0,1 1 0,-1-1 0,1 0 0,0 0 0,0 0 0,0 0 0,0 0-1,0-1 1,0 0 0,0 1 0,0-1 0,1 0 0,-1 0 0,0-1 0,1 1 0,5-1 0,-2 0-98,0 0 0,0-1-1,0 0 1,0-1 0,0 1-1,-1-1 1,1-1 0,-1 1 0,1-1-1,-1 0 1,0-1 0,0 1-1,-1-1 1,8-6 0,41-22-5239,-54 31 5230,1 1 0,-1 0 1,1-1-1,-1 1 1,1 0-1,-1 0 0,1-1 1,-1 1-1,1 0 0,-1 0 1,0 0-1,1 0 0,0 0 1,-1 0-1,1-1 0,-1 1 1,1 0-1,-1 1 0,1-1 1,-1 0-1,1 0 0,-1 0 1,1 0-1,-1 0 0,1 0 1,-1 1-1,0-1 0,1 0 1,-1 0-1,1 1 0,-1-1 1,1 0-1,-1 1 1,0-1-1,1 0 0,-1 1 1,0-1-1,1 0 0,-1 1 1,0-1-1,0 1 0,1-1 1,-1 1-1,0-1 0,0 1 1,0-1-1,1 1 0,-1-1 1,0 1-1,0-1 0,0 1 1,0-1-1,0 1 0,0-1 1,0 1-1,0-1 0,0 1 1,-1 0-1,1 1 101,0 0 1,-1 1-1,1-1 0,-1 0 1,0 0-1,1 1 0,-1-1 1,0 0-1,0 0 0,-1 0 1,1 0-1,-2 2 0,-12 7-116,-3-4-572</inkml:trace>
  <inkml:trace contextRef="#ctx0" brushRef="#br0" timeOffset="1">0 184 4901,'0'0'14381,"78"-30"-12875,-37 8-417,10-2-769,1 1-256,-3 3-705,-8 1-2177,-9 3-3172,-12 4-3523</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07.940"/>
    </inkml:context>
    <inkml:brush xml:id="br0">
      <inkml:brushProperty name="width" value="0.025" units="cm"/>
      <inkml:brushProperty name="height" value="0.025" units="cm"/>
    </inkml:brush>
  </inkml:definitions>
  <inkml:trace contextRef="#ctx0" brushRef="#br0">3 21 9929,'0'0'6647,"7"-5"-5766,-3 3-841,-2 0 15,0 1 1,0-1 0,0 1 0,1 0 0,-1 0 0,0 0 0,1 0 0,-1 0-1,1 0 1,2 0 0,-3 1-24,-1 1 0,0-1-1,0 0 1,0 1 0,0-1 0,0 1-1,0-1 1,0 1 0,0 0 0,0-1-1,0 1 1,0 0 0,0 0 0,0 0 0,0 0-1,-1-1 1,1 1 0,0 0 0,-1 0-1,1 1 1,0-1 0,-1 0 0,0 0-1,1 0 1,-1 0 0,0 0 0,1 0-1,-1 1 1,0-1 0,0 0 0,0 3-1,3 16 273,-1 0-1,-1 1 0,-1-1 0,0 1 1,-2-1-1,0 0 0,-2 1 0,0-1 0,-13 37 1,17-57-318,0 1 0,0 0 0,0 0 0,0-1 0,-1 1 0,1 0 0,0 0 1,-1-1-1,1 1 0,0 0 0,-1-1 0,1 1 0,-1 0 0,1-1 0,-1 1 1,1 0-1,-1-1 0,1 1 0,-1-1 0,0 1 0,1-1 0,-1 0 0,0 1 1,1-1-1,-1 0 0,0 1 0,0-1 0,1 0 0,-1 0 0,-1 1 0,1-2-198,0 0 1,0 1-1,0-1 0,0 0 0,0 1 0,0-1 0,0 0 0,0 0 0,1 0 0,-1 0 0,0 0 0,0 0 0,1 0 0,-1 0 0,1 0 0,-1 0 0,1 0 0,-1-3 0,-9-24-5447</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08.333"/>
    </inkml:context>
    <inkml:brush xml:id="br0">
      <inkml:brushProperty name="width" value="0.025" units="cm"/>
      <inkml:brushProperty name="height" value="0.025" units="cm"/>
    </inkml:brush>
  </inkml:definitions>
  <inkml:trace contextRef="#ctx0" brushRef="#br0">1 67 14125,'0'0'4453,"72"39"-2948,-47-43-672,9-12-545,0-4-352,1-5-2402,-7 4-2659,-2 2-897</inkml:trace>
  <inkml:trace contextRef="#ctx0" brushRef="#br0" timeOffset="1">318 54 8968,'0'0'2408,"8"-7"-2349,27-18-22,-34 24-19,-1 1 0,0 0 0,0-1 0,1 1 0,-1 0 0,0 0 0,0-1-1,1 1 1,-1 0 0,0 0 0,1 0 0,-1-1 0,0 1 0,0 0 0,1 0 0,-1 0 0,1 0 0,-1 0-1,0 0 1,1 0 0,-1 0 0,0 0 0,1 0 0,-1 0 0,0 0 0,1 0 0,-1 0 0,0 0 0,1 0-1,-1 0 1,0 0 0,1 0 0,-1 0 0,0 1 0,1-1 0,-1 0 0,0 0 0,1 0 0,-1 1 0,0-1-1,0 0 1,1 0 0,-1 1 0,0-1 0,0 0 0,0 1 0,1-1 0,-1 0 0,0 0 0,0 1 0,2 15 1638,-2-14-1215,3 106 4606,-3-89-5012,-2-10-961,-10-7-4799,11-2 4940,-13-1-8429</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5.763"/>
    </inkml:context>
    <inkml:brush xml:id="br0">
      <inkml:brushProperty name="width" value="0.025" units="cm"/>
      <inkml:brushProperty name="height" value="0.025" units="cm"/>
    </inkml:brush>
  </inkml:definitions>
  <inkml:trace contextRef="#ctx0" brushRef="#br0">198 1 18001,'0'0'1949,"-11"0"661,3 0-2405,0 0-1,0 0 1,0 1 0,0 0-1,0 0 1,1 1-1,-1 0 1,0 0 0,1 1-1,-1 0 1,1 0 0,0 0-1,0 1 1,0 1 0,1-1-1,-1 1 1,1 0-1,0 0 1,1 1 0,-1 0-1,1 0 1,0 0 0,-5 10-1,7-11-184,1 0 0,-1 1 0,1-1 0,1 0-1,-1 1 1,1-1 0,0 1 0,0 0 0,1-1-1,0 1 1,0 0 0,0-1 0,1 8 0,0-12-4,-1 1 1,1 0 0,-1-1 0,1 1 0,0 0 0,0-1 0,0 1 0,0-1-1,0 0 1,0 1 0,0-1 0,0 1 0,0-1 0,1 0 0,-1 0 0,0 0 0,4 2-1,-2-2 10,-1 0 0,1 0 0,0-1 0,0 1 0,0 0 0,0-1 0,0 0 0,0 0 0,0 0 0,0 0 0,0 0 0,0-1 0,5 0 0,-2-1-33,0 0 0,0-1 0,0 0 0,0 1-1,-1-2 1,1 1 0,-1-1 0,0 0 0,0 0 0,0 0-1,-1 0 1,1-1 0,-1 0 0,4-6 0,-4 5-280,-1 1 0,0-1 1,0 1-1,0-1 1,-1 0-1,3-9 0,-4 11-174,0 0 0,0 0-1,-1 0 1,0 0 0,0 0-1,0 1 1,0-1 0,0 0-1,-1 0 1,0 0 0,-1-4-1,-15-16-7422,12 13 2017</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08.684"/>
    </inkml:context>
    <inkml:brush xml:id="br0">
      <inkml:brushProperty name="width" value="0.025" units="cm"/>
      <inkml:brushProperty name="height" value="0.025" units="cm"/>
    </inkml:brush>
  </inkml:definitions>
  <inkml:trace contextRef="#ctx0" brushRef="#br0">0 129 13325,'0'0'7014,"11"-7"-6816,6-3-295,0 1 1,0 1-1,0 0 0,1 1 1,0 1-1,1 0 0,-1 2 1,1 0-1,23-1 1,-2 6 216,-20 0-1032,1 0 0,25-4 0,-41 3-162,1-1-1,-1-1 1,0 1-1,0-1 1,0 1 0,0-1-1,9-5 1,5-5-4179</inkml:trace>
  <inkml:trace contextRef="#ctx0" brushRef="#br0" timeOffset="1">429 1 3716,'0'0'544,"-40"45"-3395</inkml:trace>
  <inkml:trace contextRef="#ctx0" brushRef="#br0" timeOffset="2">353 80 11243,'0'0'5893,"13"66"-5733,-9-40-32,-4-2-63,0-1-65,0-1 64,0-2-32,0-5 0,-4-5-961,-7-5-2723,2-5-3875</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09.057"/>
    </inkml:context>
    <inkml:brush xml:id="br0">
      <inkml:brushProperty name="width" value="0.025" units="cm"/>
      <inkml:brushProperty name="height" value="0.025" units="cm"/>
    </inkml:brush>
  </inkml:definitions>
  <inkml:trace contextRef="#ctx0" brushRef="#br0">0 66 19635,'0'0'3139,"8"-1"-2766,9-2-323,0-1 1,-1 0-1,32-14 0,-33 11-761,1 1 1,0 0-1,0 2 1,0 0 0,1 1-1,19-2 1,-35 5 678,0 0 1,0 0-1,-1 0 1,1 1 0,0-1-1,-1 0 1,1 0-1,0 1 1,-1-1-1,1 1 1,-1-1 0,1 0-1,-1 1 1,1-1-1,-1 1 1,1-1-1,-1 1 1,1 0-1,-1-1 1,1 1 0,-1-1-1,0 1 1,0 0-1,1-1 1,-1 1-1,0 0 1,0-1 0,0 1-1,1 0 1,-1-1-1,0 1 1,0 0-1,0 0 1,0-1 0,0 1-1,-1 1 1,1-2-310,0 1 0,0 0 0,0-1 0,0 1 1,0 0-1,0-1 0,0 1 0,-1-1 0,1 1 1,0 0-1,0-1 0,-1 1 0,1-1 1,0 1-1,-1-1 0,1 1 0,-1-1 0,1 1 1,0-1-1,-1 0 0,1 1 0,-1-1 0,0 1 1,-8 0-7604</inkml:trace>
  <inkml:trace contextRef="#ctx0" brushRef="#br0" timeOffset="1">155 4 16560,'0'0'5317,"52"45"-5253,-30-47-1794,-4-9-2434,-5-2-3107</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09.446"/>
    </inkml:context>
    <inkml:brush xml:id="br0">
      <inkml:brushProperty name="width" value="0.025" units="cm"/>
      <inkml:brushProperty name="height" value="0.025" units="cm"/>
    </inkml:brush>
  </inkml:definitions>
  <inkml:trace contextRef="#ctx0" brushRef="#br0">85 76 11531,'0'0'3395,"-16"53"-2626,16-34 448,0 1-160,5 3-224,4-1-449,-7-2-224,2-3-96,-3-4 32,-1-9-640,-7-4-6567</inkml:trace>
  <inkml:trace contextRef="#ctx0" brushRef="#br0" timeOffset="1">29 91 6983,'0'0'15887,"-29"49"-14638,29-43-1057,0-2-192,9-4-160,11-6-32,5-11-705,-1-7-609,1-3-768,-5-1-1698,-6 2-960,-8 4-2211</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09.809"/>
    </inkml:context>
    <inkml:brush xml:id="br0">
      <inkml:brushProperty name="width" value="0.025" units="cm"/>
      <inkml:brushProperty name="height" value="0.025" units="cm"/>
    </inkml:brush>
  </inkml:definitions>
  <inkml:trace contextRef="#ctx0" brushRef="#br0">6 17 11627,'0'0'6822,"-5"50"-4996,5-38-929,0-5-577,5-5-224,9-2-64,-1-4 33,0-13-674,1-1-1505,-9-2-1377,-3 3-1410,-2 6-5669</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10.137"/>
    </inkml:context>
    <inkml:brush xml:id="br0">
      <inkml:brushProperty name="width" value="0.025" units="cm"/>
      <inkml:brushProperty name="height" value="0.025" units="cm"/>
    </inkml:brush>
  </inkml:definitions>
  <inkml:trace contextRef="#ctx0" brushRef="#br0">103 157 8584,'0'0'9609,"63"-10"-9224,-29-4-97,6-5-192,-2-5-32,-8 1-609,-3 4-1312,-9-1-161,-9 7-1473,-9 5-2467</inkml:trace>
  <inkml:trace contextRef="#ctx0" brushRef="#br0" timeOffset="1">0 152 13581,'0'0'192,"49"-7"1730,-20-6-321,10-8-255,-3-1-321,2-1-801,-7 1-512,-10-1-2531,-8 2-5029</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10.514"/>
    </inkml:context>
    <inkml:brush xml:id="br0">
      <inkml:brushProperty name="width" value="0.025" units="cm"/>
      <inkml:brushProperty name="height" value="0.025" units="cm"/>
    </inkml:brush>
  </inkml:definitions>
  <inkml:trace contextRef="#ctx0" brushRef="#br0">71 0 10474,'0'0'6054,"-29"72"-4517,18-38-832,4 5-33,2 0-223,-3-1-129,3-7-160,1-5-160,3-10 0,1-9-833,0-19-6662,0-3 1410</inkml:trace>
  <inkml:trace contextRef="#ctx0" brushRef="#br0" timeOffset="1">42 245 11371,'0'0'10121,"52"26"-9832,-19-30-161,1-18-865,-2-13-3107</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28.220"/>
    </inkml:context>
    <inkml:brush xml:id="br0">
      <inkml:brushProperty name="width" value="0.025" units="cm"/>
      <inkml:brushProperty name="height" value="0.025" units="cm"/>
    </inkml:brush>
  </inkml:definitions>
  <inkml:trace contextRef="#ctx0" brushRef="#br0">24 1 6694,'0'0'9391,"-4"8"-9007,-1 4-341,2 1-1,-1-1 1,2 1 0,-1-1-1,2 1 1,0 0 0,0 0 0,1 0-1,1 0 1,2 16 0,17 236 1255,-16 305 0,-5-521-1022,-7 121-15,28-261 236,-18 79-839,2-26-806,-4 37 940,0 0 0,0 0 0,0 0 0,0 0 0,0 0 0,0 0 0,0 0 0,0 0 0,0 0 0,0 1 0,-1-1 0,1 0 0,0 0 0,-1 0 0,1 0 0,-1 0 0,1 0 0,-1 0 0,0 1 0,1-1 0,-1 0 0,0 0 0,1 1 0,-1-1 0,0 1 0,0-1 0,0 0 0,-1 0 0,-11 0-4863</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28.623"/>
    </inkml:context>
    <inkml:brush xml:id="br0">
      <inkml:brushProperty name="width" value="0.025" units="cm"/>
      <inkml:brushProperty name="height" value="0.025" units="cm"/>
    </inkml:brush>
  </inkml:definitions>
  <inkml:trace contextRef="#ctx0" brushRef="#br0">1 235 9545,'0'0'8573,"9"-7"-7921,9-5-358,0 0 0,1 2 1,0 0-1,0 0 1,2 2-1,33-10 0,143-23 259,-135 30-540,-43 6 6,0-1 0,0-1 0,0 0 0,-1-1 0,32-20-1,5-2-2677,-52 29 1865,2-2-69,-1 3-4303</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29.107"/>
    </inkml:context>
    <inkml:brush xml:id="br0">
      <inkml:brushProperty name="width" value="0.025" units="cm"/>
      <inkml:brushProperty name="height" value="0.025" units="cm"/>
    </inkml:brush>
  </inkml:definitions>
  <inkml:trace contextRef="#ctx0" brushRef="#br0">46 1 4805,'0'0'13239,"-5"4"-13042,1 2-176,1-1-1,-1 1 0,1-1 0,0 1 1,1 0-1,-1 0 0,1 0 1,0 1-1,1-1 0,0 0 0,0 1 1,-1 10-1,2 96 210,1-62-46,1 60 16,1-40 23,-4 0 1,-14 105-1,21-273-9672,-4 62 4202</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29.465"/>
    </inkml:context>
    <inkml:brush xml:id="br0">
      <inkml:brushProperty name="width" value="0.025" units="cm"/>
      <inkml:brushProperty name="height" value="0.025" units="cm"/>
    </inkml:brush>
  </inkml:definitions>
  <inkml:trace contextRef="#ctx0" brushRef="#br0">0 0 4484,'0'0'192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06:29:17.095"/>
    </inkml:context>
    <inkml:brush xml:id="br0">
      <inkml:brushProperty name="width" value="0.025" units="cm"/>
      <inkml:brushProperty name="height" value="0.025" units="cm"/>
    </inkml:brush>
  </inkml:definitions>
  <inkml:trace contextRef="#ctx0" brushRef="#br0">0 303 15439,'0'0'2978,"8"-53"-2305,19 31 32,12-4 576,12-3-384,17 1-161,3 1-383,4-1-225,4 6-128,-7 0-1217,-10 0-1986,-10-1-4645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6.113"/>
    </inkml:context>
    <inkml:brush xml:id="br0">
      <inkml:brushProperty name="width" value="0.025" units="cm"/>
      <inkml:brushProperty name="height" value="0.025" units="cm"/>
    </inkml:brush>
  </inkml:definitions>
  <inkml:trace contextRef="#ctx0" brushRef="#br0">0 86 9865,'4'-8'219,"-1"2"160,-1 0-1,1 0 1,1 1-1,-1-1 1,1 1-1,-1 0 1,2 0-1,4-5 1,-5 7 157,-1 1 0,1 0 0,-1 0-1,1 0 1,0 0 0,0 1 0,0-1 0,0 1 0,7-1 0,71-3 6524,-74 5-6598,-8 0-419,1 0-1,0 0 1,-1 0 0,1 0 0,-1 0 0,1 0 0,-1 0 0,1 1 0,-1-1 0,1 0 0,-1 0 0,1 0-1,-1 1 1,1-1 0,-1 0 0,0 0 0,1 1 0,-1-1 0,1 0 0,-1 1 0,0-1 0,1 1-1,-1-1 1,0 0 0,1 1 0,-1-1 0,0 1 0,0-1 0,1 1 0,-1-1 0,0 1 0,0 0 0,-2 22 555,-18 19 14,-32 17 594,41-49-1086,1 0-1,0 1 1,0 0-1,1 1 1,1 0-1,0 1 1,-7 15-1,14-28-120,1 1 0,0 0 0,0-1 1,-1 1-1,1-1 0,0 1 0,0 0 0,0-1 0,0 1 0,0 0 0,0-1 0,0 1 0,0-1 1,0 1-1,0 0 0,0-1 0,0 1 0,1 0 0,-1-1 0,0 1 0,0-1 0,1 1 1,-1 0-1,0-1 0,1 1 0,-1-1 0,1 1 0,-1-1 0,0 1 0,1-1 0,-1 0 0,2 1 1,24 5 18,32-13 41,-44 3-89,1-1-1,-1-1 1,0 0-1,0-1 1,20-13-1,-27 15-535,0 0 1,0-1-1,-1 1 0,12-14 0,-16 16-113,0 0-1,0 0 0,0-1 1,0 1-1,0 0 0,-1-1 1,1 1-1,-1-1 0,0 0 1,0 1-1,1-8 0,-4-4-4300,-7 1-855</inkml:trace>
  <inkml:trace contextRef="#ctx0" brushRef="#br0" timeOffset="1">132 49 9545,'0'0'11339,"41"-4"-12556,-12-1-1602,2 0-3139</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29.841"/>
    </inkml:context>
    <inkml:brush xml:id="br0">
      <inkml:brushProperty name="width" value="0.025" units="cm"/>
      <inkml:brushProperty name="height" value="0.025" units="cm"/>
    </inkml:brush>
  </inkml:definitions>
  <inkml:trace contextRef="#ctx0" brushRef="#br0">0 113 8552,'0'0'10506,"69"-46"-10186,-39 29-192,-1 2-96,4 2-32,-6 7-832,-8 2-1218,-4 0-1890,-12-3-1377</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53.337"/>
    </inkml:context>
    <inkml:brush xml:id="br0">
      <inkml:brushProperty name="width" value="0.025" units="cm"/>
      <inkml:brushProperty name="height" value="0.025" units="cm"/>
    </inkml:brush>
  </inkml:definitions>
  <inkml:trace contextRef="#ctx0" brushRef="#br0">2661 150 5317,'-391'-94'2038,"213"58"-798,138 29-1415,0 1 0,0 2 0,-1 2 0,0 2 1,1 1-1,-1 2 0,1 2 0,0 2 0,0 1 0,0 3 1,-52 20-1,-630 297 3410,665-298-3048,1 3 0,2 2-1,2 2 1,1 3 0,2 2 0,2 1 0,1 3 0,-49 66-1,63-71-234,2 2-1,2 1 0,1 2 0,3 0 0,-21 56 0,-6 16-72,-11 26 189,56-125-212,0-1 0,1 1-1,1 0 1,1 1 0,-2 31 0,7-39-2883,5-10-3700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7:54.263"/>
    </inkml:context>
    <inkml:brush xml:id="br0">
      <inkml:brushProperty name="width" value="0.025" units="cm"/>
      <inkml:brushProperty name="height" value="0.025" units="cm"/>
    </inkml:brush>
  </inkml:definitions>
  <inkml:trace contextRef="#ctx0" brushRef="#br0">1720 128 7783,'-12'-8'43,"-12"-8"249,0 0 1,-2 2-1,1 1 0,-2 1 0,0 1 1,0 1-1,-32-6 0,12 10-135,0 2 1,-1 3-1,1 1 0,-1 3 0,1 1 0,0 3 1,-50 14-1,-321 114 214,312-96-436,76-29 104,1 1-1,0 2 1,1 1-1,1 1 0,0 2 1,1 0-1,1 2 0,1 0 1,0 2-1,2 1 0,0 0 1,2 2-1,0 0 1,2 2-1,-26 45 0,26-33-7,1 1 0,3 0 1,1 1-1,2 1 0,2 0 0,1 0 0,2 1 0,2 0 0,3 65 0,4-39-173,3-1-1,3-1 0,3 0 1,3 0-1,29 79 1,-31-109 123,1-2 0,2 1 1,1-2-1,2 0 0,1-2 1,44 54-1,-46-65 32,0-2-1,2 0 0,0-1 1,1-1-1,0-1 0,2 0 1,0-2-1,0-1 0,1-1 1,39 13-1,-19-12 107,1-2 0,0-2-1,0-2 1,0-2 0,1-2 0,0-2 0,48-6-1,-2-6-13,0-4 0,131-40 0,-107 19-88,-1-5-1,-2-5 0,194-113 0,-228 112-28,-3-5 1,-3-2-1,-1-4 0,-4-3 1,104-119-1,-148 152 12,-2-2 1,0-1-1,-2 0 0,-2-2 1,26-61-1,-37 73 12,0 0 0,-1 0 0,-1 0 0,-2 0 0,0-1 0,-1 1 0,-1-1 0,-1 0 0,-1 0 0,-8-43-1,4 48 43,-1-1 0,-1 1-1,-1 0 1,-1 0-1,0 1 1,-1 0-1,0 1 1,-2 0-1,0 1 1,-1 0-1,0 1 1,-1 0-1,0 2 1,-2-1-1,-21-13 1,-4 0 298,-2 1-1,0 2 1,-2 2 0,-90-28 0,60 27-137,0 4-1,-1 3 1,-100-7-1,120 19-716,1 2-1,-1 2 1,1 3-1,0 2 1,-76 19 0,24 6-1666,0 3-1152</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49.486"/>
    </inkml:context>
    <inkml:brush xml:id="br0">
      <inkml:brushProperty name="width" value="0.025" units="cm"/>
      <inkml:brushProperty name="height" value="0.025" units="cm"/>
    </inkml:brush>
  </inkml:definitions>
  <inkml:trace contextRef="#ctx0" brushRef="#br0">63 48 10698,'0'0'2333,"0"-8"-278,0-19 5,-4 54-236,-5 62-711,-14 114-200,4-48-2109,11-61-6043,18-246 801,0-29 6718,-5-2 7282,4 195-5022,2 12-2507,5 34 230,2-1 0,3 0 0,35 67 0,-54-121-214,-1 0 0,1 0-1,-1-1 1,1 1 0,0 0 0,0-1 0,0 1-1,1-1 1,-1 1 0,0-1 0,1 0-1,0 0 1,-1 0 0,1-1 0,0 1 0,0-1-1,0 1 1,0-1 0,0 0 0,4 1 0,-4-2 39,-1-1 1,1 1 0,-1 0 0,1-1 0,-1 0-1,1 0 1,-1 0 0,0 0 0,1 0-1,-1 0 1,0 0 0,0-1 0,0 1 0,0-1-1,0 0 1,0 0 0,0 1 0,-1-1 0,1 0-1,-1-1 1,1 1 0,-1 0 0,0 0-1,0 0 1,0-1 0,1-2 0,12-23 164,-1-2 0,-2 1-1,-1-2 1,-1 1 0,-2-1 0,-1-1 0,-1 1 0,-2-1-1,-1 0 1,-4-49 0,-1 68-575,0 16-2785,3-2 2693,-1 0 1,2 1-1,-1-1 1,0 0-1,0 0 1,0 1-1,1-1 1,-1 0-1,0 0 1,1 0-1,-1 0 1,1 0-1,-1 0 1,1 1-1,0-1 1,0 0-1,-1-1 1,1 1-1,0 0 1,2 1-1,15 10-5981</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49.876"/>
    </inkml:context>
    <inkml:brush xml:id="br0">
      <inkml:brushProperty name="width" value="0.025" units="cm"/>
      <inkml:brushProperty name="height" value="0.025" units="cm"/>
    </inkml:brush>
  </inkml:definitions>
  <inkml:trace contextRef="#ctx0" brushRef="#br0">5 0 13869,'0'0'5509,"-1"66"-4676,-3-26-352,4 3-353,0 3-96,0 1-289,7-3-735,9-1-930,-1-9-1858,-1-8-672</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0.206"/>
    </inkml:context>
    <inkml:brush xml:id="br0">
      <inkml:brushProperty name="width" value="0.025" units="cm"/>
      <inkml:brushProperty name="height" value="0.025" units="cm"/>
    </inkml:brush>
  </inkml:definitions>
  <inkml:trace contextRef="#ctx0" brushRef="#br0">22 155 11275,'0'0'1468,"-4"-10"1051,-11-33 231,14 42-2635,1-1 0,-1 0 1,1 1-1,0-1 0,-1 0 0,1 1 1,0-1-1,0 0 0,0 1 1,1-1-1,-1 0 0,0 1 0,1-1 1,-1 1-1,1-1 0,-1 0 0,1 1 1,0-1-1,-1 1 0,1 0 1,0-1-1,0 1 0,0-1 0,0 1 1,0 0-1,1 0 0,-1 0 1,0 0-1,3-2 0,2 0 3,0-1 0,1 1 0,-1 0-1,1 1 1,9-3 0,-7 3 14,13-6-153,1 1-1,1 1 1,-1 2 0,1 0-1,0 1 1,0 2 0,0 0-1,25 3 1,-46-1 13,1 0-1,-1 1 1,1-1 0,-1 0 0,1 1-1,-1 0 1,0 0 0,0 0 0,0 0 0,0 0-1,0 1 1,0-1 0,-1 1 0,1 0-1,-1-1 1,0 1 0,0 0 0,0 1-1,0-1 1,0 0 0,-1 1 0,1-1-1,-1 1 1,0-1 0,1 4 0,-1-2 37,0 0 1,0 0-1,-1-1 1,1 1-1,-1 0 1,0 0-1,0 0 1,-1 0 0,1-1-1,-1 1 1,0 0-1,0 0 1,-1-1-1,1 1 1,-1-1-1,0 1 1,0-1-1,-5 6 1,0-1 288,-2-1 0,1 0 0,-1 0 0,-1 0 1,-17 10-1,23-15-293,0-1-1,0 0 1,-1 1 0,1-2-1,0 1 1,-1 0 0,1-1 0,-1 0-1,0 0 1,1 0 0,-1-1 0,0 1-1,0-1 1,0 0 0,1 0 0,-1-1-1,-5-1 1,9 2-95,1 0-1,-1 0 1,1-1-1,-1 1 1,0 0-1,1 0 1,-1-1-1,1 1 1,-1 0 0,1-1-1,0 1 1,-1-1-1,1 1 1,-1-1-1,1 1 1,0-1-1,-1 1 1,1-1-1,0 1 1,-1-1 0,1 1-1,0-1 1,0 1-1,0-1 1,-1 0-1,1 1 1,0-1-1,0 1 1,0-1-1,0-1 1,9-20-2357,24-14-4092,1 12 326</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0.631"/>
    </inkml:context>
    <inkml:brush xml:id="br0">
      <inkml:brushProperty name="width" value="0.025" units="cm"/>
      <inkml:brushProperty name="height" value="0.025" units="cm"/>
    </inkml:brush>
  </inkml:definitions>
  <inkml:trace contextRef="#ctx0" brushRef="#br0">16 57 11915,'-3'11'1196,"-1"13"-560,0 1-1,1-1 1,2 1 0,0-1-1,2 1 1,0-1 0,7 31-1,4 5-124,39 111 0,1-37-415,-48-134-15,0-9 53,2-13 217,13-199 1094,-16 148-1359,4 0 0,22-104 0,-28 173-88,0 1-1,0-1 1,0 1-1,0-1 1,0 1 0,1 0-1,0-1 1,-1 1-1,1 0 1,0 0-1,1 0 1,-1 0 0,0 1-1,1-1 1,3-2-1,-1 2-231,0 1-1,1 0 0,-1 0 0,1 0 1,-1 0-1,1 1 0,-1 0 0,10 0 1,9-4-3258,3-4-2166</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1.162"/>
    </inkml:context>
    <inkml:brush xml:id="br0">
      <inkml:brushProperty name="width" value="0.025" units="cm"/>
      <inkml:brushProperty name="height" value="0.025" units="cm"/>
    </inkml:brush>
  </inkml:definitions>
  <inkml:trace contextRef="#ctx0" brushRef="#br0">1 0 11211,'0'0'7206,"54"14"-6789,-9-14 480,9 0-449,9 0-320,5 0-160,1 0-993,-8 0-1377,-14 0-2531,-17 0-1825</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1.525"/>
    </inkml:context>
    <inkml:brush xml:id="br0">
      <inkml:brushProperty name="width" value="0.025" units="cm"/>
      <inkml:brushProperty name="height" value="0.025" units="cm"/>
    </inkml:brush>
  </inkml:definitions>
  <inkml:trace contextRef="#ctx0" brushRef="#br0">1 68 14478,'0'0'4900,"52"42"-3554,0-42-129,15-6-192,8-11-705,8-1-352,-3-1-2178,-12-5-3043,-9-2-9897</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2.014"/>
    </inkml:context>
    <inkml:brush xml:id="br0">
      <inkml:brushProperty name="width" value="0.025" units="cm"/>
      <inkml:brushProperty name="height" value="0.025" units="cm"/>
    </inkml:brush>
  </inkml:definitions>
  <inkml:trace contextRef="#ctx0" brushRef="#br0">1 0 11018,'0'0'10763,"27"75"-10699,-25-32-321,7 1-607,-2-2-738,7-8-1921,-10-4-1346,0-10-736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6.771"/>
    </inkml:context>
    <inkml:brush xml:id="br0">
      <inkml:brushProperty name="width" value="0.025" units="cm"/>
      <inkml:brushProperty name="height" value="0.025" units="cm"/>
    </inkml:brush>
  </inkml:definitions>
  <inkml:trace contextRef="#ctx0" brushRef="#br0">126 191 7143,'0'0'17077,"-9"-5"-15998,5 3-1017,3 1-12,-1-1 0,0 1-1,0 0 1,0-1-1,-1 1 1,1 0-1,0 0 1,0 1-1,-1-1 1,1 0 0,0 1-1,-1 0 1,1-1-1,0 1 1,-1 0-1,1 0 1,-1 0 0,1 1-1,0-1 1,-1 0-1,1 1 1,0 0-1,-1-1 1,1 1-1,0 0 1,0 0 0,0 0-1,0 1 1,0-1-1,0 0 1,0 1-1,0 0 1,0-1 0,1 1-1,-3 2 1,-21 29 622,24-32-664,0 1-1,0 0 1,0 0 0,0-1-1,0 1 1,1 0-1,-1 0 1,1 0 0,-1 0-1,1 0 1,0 0-1,-1 0 1,1 0 0,0 0-1,1 0 1,-1 0-1,0 0 1,2 3-1,-2-4-4,1 0-1,0 0 1,0-1-1,0 1 0,0-1 1,0 1-1,0-1 1,0 1-1,0-1 0,0 0 1,0 1-1,0-1 1,0 0-1,0 0 0,1 0 1,-1 1-1,0-1 1,0-1-1,0 1 0,0 0 1,0 0-1,2-1 1,27-5 96,32-30-3,-55 31-116,0-1-1,1 2 1,0-1 0,0 1-1,0 0 1,0 0 0,1 1-1,-1 0 1,1 1 0,17-3-1,-26 5 21,0 1 0,1-1-1,-1 1 1,1-1 0,-1 1 0,0-1-1,1 1 1,-1-1 0,0 1 0,0 0-1,0-1 1,1 1 0,-1 0 0,0-1-1,0 1 1,0-1 0,0 1 0,0 0-1,0-1 1,0 1 0,0 0 0,0-1-1,0 1 1,-1 0 0,1-1 0,0 1-1,-1 0 1,-4 20 146,0-2 97,10-13-24,25-21-174,9-15-636,-27 19-189,0 1 1,1 1-1,1 0 0,-1 1 1,23-10-1,-37 19 799,1-1 0,0 0 0,0 0-1,0 1 1,0-1 0,0 0 0,0 1 0,0-1-1,0 0 1,0 0 0,0 1 0,0-1 0,0 0 0,0 0-1,0 1 1,0-1 0,0 0 0,0 1 0,0-1-1,0 0 1,0 0 0,0 1 0,0-1 0,1 0 0,-1 0-1,0 0 1,0 1 0,0-1 0,0 0 0,1 0-1,-1 1 1,0-1 0,0 0 0,0 0 0,1 0-1,-1 0 1,0 0 0,0 1 0,1-1 0,-1 0 0,0 0-1,0 0 1,1 0 0,-1 0 0,14 8 293,-9-8-141,-1-1 1,1 0 0,0 0 0,-1 0 0,1 0 0,-1-1 0,1 1 0,-1-1 0,1-1 0,-1 1 0,0 0 0,0-1 0,0 0-1,-1 0 1,6-5 0,50-59 1251,-50 56-1171,-9 11-240,3-3 64,0 0 1,-1 0-1,1 0 1,-1 0 0,0-1-1,0 1 1,-1-1-1,1 1 1,-1-1 0,2-6-1,-24 14 250,11 4-244,0 0 0,1 0-1,-1 1 1,2 1 0,-1-1 0,2 2 0,-1-1 0,1 1 0,1 0-1,0 0 1,-8 20 0,13-29-69,0 0 0,0 1 0,0-1 0,0 0-1,1 0 1,-1 1 0,1-1 0,-1 1 0,1-1 0,0 0-1,0 1 1,0-1 0,0 1 0,0-1 0,0 1 0,1-1 0,-1 0-1,1 1 1,0-1 0,0 0 0,0 0 0,0 1 0,0-1 0,0 0-1,1 0 1,-1 0 0,1 0 0,-1 0 0,1-1 0,0 1 0,-1 0-1,1-1 1,0 1 0,0-1 0,4 2 0,0 0-318,1-1 1,-1-1-1,0 1 1,1-1-1,-1-1 0,1 1 1,-1-1-1,0 0 1,1 0-1,-1-1 1,1 0-1,11-3 0,12-10-4157,-2-6-4245</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2.394"/>
    </inkml:context>
    <inkml:brush xml:id="br0">
      <inkml:brushProperty name="width" value="0.025" units="cm"/>
      <inkml:brushProperty name="height" value="0.025" units="cm"/>
    </inkml:brush>
  </inkml:definitions>
  <inkml:trace contextRef="#ctx0" brushRef="#br0">0 101 7783,'0'0'9001,"87"4"-7528,-30-17-127,10-4-674,3-4-576,-1 4-224,-6 5-1249,-9 3-2211,-16 0-768,-8 3-2050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2.776"/>
    </inkml:context>
    <inkml:brush xml:id="br0">
      <inkml:brushProperty name="width" value="0.025" units="cm"/>
      <inkml:brushProperty name="height" value="0.025" units="cm"/>
    </inkml:brush>
  </inkml:definitions>
  <inkml:trace contextRef="#ctx0" brushRef="#br0">21 189 4324,'0'0'12043,"-20"-54"-10601,45 38-513,9-5-129,15 3 65,10-2 64,13 3-480,6 4-353,3 3-128,2 3-1602,0 2-2530,-6-3-4548</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3.626"/>
    </inkml:context>
    <inkml:brush xml:id="br0">
      <inkml:brushProperty name="width" value="0.025" units="cm"/>
      <inkml:brushProperty name="height" value="0.025" units="cm"/>
    </inkml:brush>
  </inkml:definitions>
  <inkml:trace contextRef="#ctx0" brushRef="#br0">13 1 14862,'0'0'4837,"-7"49"-4453,1-15-192,6 5-160,0 4-256,2-3-1057,9-4-1666,1-8-1505,3-4-897</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3.957"/>
    </inkml:context>
    <inkml:brush xml:id="br0">
      <inkml:brushProperty name="width" value="0.025" units="cm"/>
      <inkml:brushProperty name="height" value="0.025" units="cm"/>
    </inkml:brush>
  </inkml:definitions>
  <inkml:trace contextRef="#ctx0" brushRef="#br0">0 105 10698,'0'0'9193,"56"-27"-8104,2 14-320,10 1-577,6-2-256,-2 0-1890,-12 2-2082,-15-1-2947</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4.303"/>
    </inkml:context>
    <inkml:brush xml:id="br0">
      <inkml:brushProperty name="width" value="0.025" units="cm"/>
      <inkml:brushProperty name="height" value="0.025" units="cm"/>
    </inkml:brush>
  </inkml:definitions>
  <inkml:trace contextRef="#ctx0" brushRef="#br0">296 1 16047,'0'0'1121,"-39"52"321,19-14-738,5 9-383,5 1 127,10 2-320,0-5-64,9 0-96,7-9-865,-2-3-480,2-5-160,-5-4 95,-9-3-928,-2-2 416,-7-6-512</inkml:trace>
  <inkml:trace contextRef="#ctx0" brushRef="#br0" timeOffset="1">1 464 10314,'0'0'7655,"72"-50"-6246,-22 32 97,8 0-673,7 1-481,0 1-320,-11 3-320,-11 3-1730,-12-1-2050,-21 1-769</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4.651"/>
    </inkml:context>
    <inkml:brush xml:id="br0">
      <inkml:brushProperty name="width" value="0.025" units="cm"/>
      <inkml:brushProperty name="height" value="0.025" units="cm"/>
    </inkml:brush>
  </inkml:definitions>
  <inkml:trace contextRef="#ctx0" brushRef="#br0">1 100 13901,'0'0'6727,"83"-36"-4966,-29 22-896,10-1-801,-1 2-1057,2 2-2306,-16 4-2338,-6 4-5798</inkml:trace>
  <inkml:trace contextRef="#ctx0" brushRef="#br0" timeOffset="1">408 437 16303,'0'0'2168,"9"2"-1127,-4-1-927,0 0 0,0-1-1,0 0 1,0 0 0,0 0 0,0-1 0,0 0 0,-1 0 0,1 0-1,0 0 1,6-3 0,0-1 24,0-1 0,-1 0-1,1 0 1,14-13 0,-5 2-98,0 0-1,22-27 1,-35 37-12,-1-1 0,0 0 0,-1 0 0,1-1 1,-2 0-1,1 0 0,-1 0 0,0 0 0,3-13 0,-9 8 168,-8 18 25,-10 19 62,16-14-250,0 0 1,0 0 0,1 0 0,0 0-1,1 1 1,0-1 0,1 1-1,0-1 1,0 1 0,1 0 0,2 18-1,8 15-2314,10-1-3305,-7-22-361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5.032"/>
    </inkml:context>
    <inkml:brush xml:id="br0">
      <inkml:brushProperty name="width" value="0.025" units="cm"/>
      <inkml:brushProperty name="height" value="0.025" units="cm"/>
    </inkml:brush>
  </inkml:definitions>
  <inkml:trace contextRef="#ctx0" brushRef="#br0">0 259 16015,'0'0'2531,"95"-5"-802,-13-15-448,24-6-95,14-6-738,10-1-224,-4 2-160,-5 2-288,-13 5-833,-16 3-1313,-18 1-4036,-18 3-3812</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5.411"/>
    </inkml:context>
    <inkml:brush xml:id="br0">
      <inkml:brushProperty name="width" value="0.025" units="cm"/>
      <inkml:brushProperty name="height" value="0.025" units="cm"/>
    </inkml:brush>
  </inkml:definitions>
  <inkml:trace contextRef="#ctx0" brushRef="#br0">0 320 14253,'0'0'2691,"10"-8"-993,349-291 1659,-358 298-3359,0 0-1,0 0 0,0 0 0,0 0 0,1 0 0,-1 1 1,0-1-1,0 0 0,1 1 0,-1-1 0,0 1 0,1-1 0,-1 1 1,0 0-1,4-1 0,-5 2 5,0-1 0,1 1-1,-1-1 1,0 0 0,0 1 0,1-1 0,-1 1 0,0-1-1,0 1 1,0-1 0,0 1 0,0-1 0,1 1 0,-1-1-1,0 1 1,0 0 0,0-1 0,0 1 0,-1-1 0,1 1 0,0-1-1,0 1 1,0-1 0,0 1 0,0-1 0,-1 1 0,1 0-1,-27 57 214,18-42-153,-1 5-19,-38 93 116,44-103-153,0 1 0,1-1 0,1 1 0,0-1 0,1 1 1,0 0-1,0-1 0,3 16 0,-2-25-45,0 0 0,0 0 1,1 1-1,-1-1 1,1 0-1,0 0 0,0 0 1,0 0-1,0 0 1,0 0-1,0 0 0,0 0 1,1-1-1,-1 1 1,1 0-1,-1-1 0,1 1 1,0-1-1,-1 1 1,1-1-1,0 0 0,0 0 1,0 0-1,0 0 1,0 0-1,0 0 0,0 0 1,1-1-1,-1 1 1,0-1-1,0 0 0,0 1 1,1-1-1,-1 0 1,2-1-1,3 1-301,-1-1 0,0 0-1,1 0 1,-1 0 0,0-1 0,0 0 0,0-1 0,0 1-1,-1-1 1,1 0 0,7-5 0,30-30-4999,-1-10-2738</inkml:trace>
  <inkml:trace contextRef="#ctx0" brushRef="#br0" timeOffset="1">692 0 3235,'0'0'9065,"-42"61"-7464,19-22-63,7 2-866,8-1 65,8-4-289,0-6-416,15-4-1729,5-5-1218,-1-4 769,-2-6-2594</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5.738"/>
    </inkml:context>
    <inkml:brush xml:id="br0">
      <inkml:brushProperty name="width" value="0.025" units="cm"/>
      <inkml:brushProperty name="height" value="0.025" units="cm"/>
    </inkml:brush>
  </inkml:definitions>
  <inkml:trace contextRef="#ctx0" brushRef="#br0">17 161 8584,'0'0'10090,"-16"-53"-7336,27 34-1184,16 4-65,9 0-1056,11 6-385,7 1-96,5 4-545,2-1-1377,1-3-1377,-8-1-2883,-6-6-2210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6.086"/>
    </inkml:context>
    <inkml:brush xml:id="br0">
      <inkml:brushProperty name="width" value="0.025" units="cm"/>
      <inkml:brushProperty name="height" value="0.025" units="cm"/>
    </inkml:brush>
  </inkml:definitions>
  <inkml:trace contextRef="#ctx0" brushRef="#br0">1 77 6182,'0'0'8936,"9"-2"-6032,26-6-843,-9 7-550,-26 1-1447,1 0 1,-1 0-1,1 0 0,-1 0 1,1 0-1,-1 0 1,1 1-1,-1-1 0,1 0 1,-1 0-1,1 0 1,-1 1-1,1-1 0,-1 0 1,0 0-1,1 1 0,-1-1 1,1 0-1,-1 1 1,0-1-1,1 1 0,-1-1 1,0 0-1,1 1 1,-1-1-1,0 1 0,0-1 1,1 1-1,-1-1 1,0 1-1,0 0 0,0 21 259,0 0-1,-2 0 1,-1-1-1,-8 34 1,-31 87 285,27-96 588,27-80-809,1 1 1,2 0-1,20-32 0,-25 48-250,0 0 0,1 1-1,1 1 1,1 0 0,0 1-1,1 0 1,28-22-1,-30 30-556,0 0-1,0 0 0,1 1 0,-1 1 0,1 0 0,20-4 1,-18 5-882,0 0 0,0-2 1,0 0-1,16-8 0,14-16-10341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0.066"/>
    </inkml:context>
    <inkml:brush xml:id="br0">
      <inkml:brushProperty name="width" value="0.025" units="cm"/>
      <inkml:brushProperty name="height" value="0.025" units="cm"/>
    </inkml:brush>
  </inkml:definitions>
  <inkml:trace contextRef="#ctx0" brushRef="#br0">0 186 11243,'0'0'704,"2"-11"166,1-3-483,1 0-1,1 0 0,0 0 0,1 1 0,0 0 0,1 0 0,1 0 1,0 1-1,1 0 0,0 0 0,12-11 0,-20 22-359,-1 1-1,0-1 1,1 0-1,0 1 1,-1-1-1,1 1 1,-1-1-1,1 1 1,0 0-1,-1-1 1,1 1-1,0 0 1,-1-1-1,1 1 1,0 0-1,0 0 0,-1 0 1,1-1-1,0 1 1,0 0-1,-1 0 1,1 0-1,0 0 1,0 0-1,-1 0 1,1 1-1,0-1 1,-1 0-1,1 0 1,0 1-1,0-1 1,-1 0-1,1 1 1,0-1-1,-1 0 1,1 1-1,-1-1 1,1 1-1,0-1 1,-1 1-1,1-1 1,-1 1-1,1 0 1,-1-1-1,0 1 1,1-1-1,-1 1 1,0 0-1,1 0 1,-1-1-1,0 1 1,0 0-1,0-1 1,1 2-1,8 53 817,-6-36-543,1 3-138,-2-6-112,1 0-1,0-1 1,2 1-1,0-1 1,7 15 0,-10-26-6,0 0 0,1 0 0,0 0 0,-1 0 0,1-1 0,1 1 0,-1-1 0,0 0 0,1 0 0,0 0 0,-1-1 1,1 1-1,0-1 0,1 0 0,-1 0 0,0 0 0,0 0 0,1-1 0,-1 0 0,1 0 0,-1 0 0,7 0 0,-1-1 183,1 1 1,0-2-1,-1 1 0,1-2 0,0 1 0,-1-1 0,0-1 0,1 0 0,11-5 0,8-6 224,46-29 0,-54 29-467,0 1-1,1 2 1,42-17-1,-37 24-1355,-18 8-1074,-7 6-3676</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6.477"/>
    </inkml:context>
    <inkml:brush xml:id="br0">
      <inkml:brushProperty name="width" value="0.025" units="cm"/>
      <inkml:brushProperty name="height" value="0.025" units="cm"/>
    </inkml:brush>
  </inkml:definitions>
  <inkml:trace contextRef="#ctx0" brushRef="#br0">0 0 6662,'0'0'11916,"20"57"-9802,-11-17-609,-2 6-928,4 6-449,0-4-96,2-2-769,-3-12-1121,3-10-1409,-4-11-929,-7-21-8071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6.822"/>
    </inkml:context>
    <inkml:brush xml:id="br0">
      <inkml:brushProperty name="width" value="0.025" units="cm"/>
      <inkml:brushProperty name="height" value="0.025" units="cm"/>
    </inkml:brush>
  </inkml:definitions>
  <inkml:trace contextRef="#ctx0" brushRef="#br0">1 76 13933,'0'0'6150,"86"11"-4933,-23-24-608,9-3-545,-2-2-1153,4 0-3043,-7-4-3812</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7.211"/>
    </inkml:context>
    <inkml:brush xml:id="br0">
      <inkml:brushProperty name="width" value="0.025" units="cm"/>
      <inkml:brushProperty name="height" value="0.025" units="cm"/>
    </inkml:brush>
  </inkml:definitions>
  <inkml:trace contextRef="#ctx0" brushRef="#br0">0 496 14734,'0'0'464,"11"-11"321,32-36-316,-2-2 0,-2-2 0,-3-1 1,-2-2-1,-2-1 0,-2-2 0,22-63 0,-67 156 269,-44 130 2470,54-149-3145,0 1 0,2-1-1,0 0 1,1 1 0,1 0 0,1-1-1,0 1 1,4 26 0,-2-38-463,0-1 0,0 1 0,0-1 0,0 1 0,1-1 0,6 10 0,15 10-9548,-18-22 275</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7.556"/>
    </inkml:context>
    <inkml:brush xml:id="br0">
      <inkml:brushProperty name="width" value="0.025" units="cm"/>
      <inkml:brushProperty name="height" value="0.025" units="cm"/>
    </inkml:brush>
  </inkml:definitions>
  <inkml:trace contextRef="#ctx0" brushRef="#br0">0 0 8520,'0'0'1762</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7.962"/>
    </inkml:context>
    <inkml:brush xml:id="br0">
      <inkml:brushProperty name="width" value="0.025" units="cm"/>
      <inkml:brushProperty name="height" value="0.025" units="cm"/>
    </inkml:brush>
  </inkml:definitions>
  <inkml:trace contextRef="#ctx0" brushRef="#br0">1 127 7303,'0'0'11243,"59"0"-9514,-23-13-416,11-2-416,9 0-224,3-2-353,2 2-256,-5 2-192,-9 2-1089,-11 3-1313,-7 1-1634,-13 1-1378,-5-1-2497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8.320"/>
    </inkml:context>
    <inkml:brush xml:id="br0">
      <inkml:brushProperty name="width" value="0.025" units="cm"/>
      <inkml:brushProperty name="height" value="0.025" units="cm"/>
    </inkml:brush>
  </inkml:definitions>
  <inkml:trace contextRef="#ctx0" brushRef="#br0">0 105 10314,'0'0'1986,"0"-58"-961,23 40 480,10 3 385,8 5-609,15 7-448,2 3-225,5 0-383,0 11-129,-6-1-1602,-8-8-3907</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8.762"/>
    </inkml:context>
    <inkml:brush xml:id="br0">
      <inkml:brushProperty name="width" value="0.025" units="cm"/>
      <inkml:brushProperty name="height" value="0.025" units="cm"/>
    </inkml:brush>
  </inkml:definitions>
  <inkml:trace contextRef="#ctx0" brushRef="#br0">38 71 5573,'0'0'15012,"11"-8"-14179,-1 0-650,1 1 0,0 0 0,0 1 1,0 0-1,1 1 0,0 0 1,0 1-1,0 0 0,1 1 0,-1 0 1,17-1-1,-28 4-184,-1 0-1,1 0 1,-1 1 0,1-1 0,-1 0-1,0 0 1,1 1 0,-1-1-1,1 0 1,-1 0 0,0 1 0,1-1-1,-1 0 1,0 1 0,1-1 0,-1 1-1,0-1 1,0 0 0,1 1-1,-1-1 1,0 1 0,0-1 0,0 1-1,0-1 1,0 1 0,1-1-1,-1 1 1,0-1 0,0 0 0,0 1-1,0-1 1,0 1 0,0-1-1,-1 1 1,1-1 0,0 1 0,0-1-1,0 1 1,0-1 0,0 1-1,-1-1 1,1 0 0,0 1 0,0-1-1,-1 1 1,1-1 0,0 0 0,-1 1-1,0-1 1,-14 25 1,-4-6-21,-1 0 1,-26 19-1,28-25-22,1 1 0,1 1 0,0 0 0,-20 26-1,36-41 40,-1 1 0,1 0 0,-1-1 0,1 1 0,-1-1 0,1 1 0,-1 0 0,1-1-1,0 1 1,-1 0 0,1-1 0,0 1 0,0 0 0,0-1 0,-1 1 0,1 0 0,0 0-1,0-1 1,0 1 0,0 0 0,0 0 0,0-1 0,1 1 0,-1 0 0,0 0 0,0-1 0,0 1-1,1 0 1,-1-1 0,0 1 0,1 0 0,-1-1 0,0 1 0,1 0 0,-1-1 0,1 1-1,-1-1 1,1 1 0,0-1 0,-1 1 0,1-1 0,-1 1 0,1-1 0,0 0 0,-1 1 0,1-1-1,0 0 1,-1 0 0,1 1 0,0-1 0,0 0 0,-1 0 0,1 0 0,0 0 0,0 0-1,-1 0 1,1 0 0,0 0 0,0 0 0,0-1 0,57-1-37,-52 1 33,26-3-1036,43-12-1,-5-4-7089,-38 10-647</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9.108"/>
    </inkml:context>
    <inkml:brush xml:id="br0">
      <inkml:brushProperty name="width" value="0.025" units="cm"/>
      <inkml:brushProperty name="height" value="0.025" units="cm"/>
    </inkml:brush>
  </inkml:definitions>
  <inkml:trace contextRef="#ctx0" brushRef="#br0">1 99 10346,'0'0'4580,"90"13"-2210,-22-13-736,17 0-129,12-10-512,6-2-320,-1-1-97,-1 1-255,-14 3-257,-12 0-384,-15-4-2499,-12 0-1377,-15-8-5189</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9.454"/>
    </inkml:context>
    <inkml:brush xml:id="br0">
      <inkml:brushProperty name="width" value="0.025" units="cm"/>
      <inkml:brushProperty name="height" value="0.025" units="cm"/>
    </inkml:brush>
  </inkml:definitions>
  <inkml:trace contextRef="#ctx0" brushRef="#br0">0 376 3331,'0'0'15850,"13"-12"-13843,55-47 65,282-245-71,-435 429-3784,79-116 1719,-16 26 145,-22 45 1,39-70-243,1 0 1,0 1 0,0-1-1,1 1 1,1 0-1,0-1 1,0 1 0,1 0-1,0 21 1,1-31 87,0 0 0,1 0 0,-1 1 0,0-1 0,0 0 0,1 0 0,-1 1 0,1-1 0,-1 0 1,1 0-1,-1 0 0,1 0 0,0 0 0,0 0 0,-1 0 0,1 0 0,0 0 0,0 0 0,0 0 0,0 0 0,0-1 0,0 1 1,0 0-1,0-1 0,0 1 0,1-1 0,-1 1 0,2 0 0,1-1-442,0 1 0,0-1 1,0 0-1,0 0 0,0 0 0,0 0 1,0-1-1,6-1 0,33-11-5037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09:59.829"/>
    </inkml:context>
    <inkml:brush xml:id="br0">
      <inkml:brushProperty name="width" value="0.025" units="cm"/>
      <inkml:brushProperty name="height" value="0.025" units="cm"/>
    </inkml:brush>
  </inkml:definitions>
  <inkml:trace contextRef="#ctx0" brushRef="#br0">240 0 14670,'0'0'2626,"-58"56"-1056,29-18-1,6 4-512,7 0-32,5 0-672,11-6-321,5-3-577,15-11-1313,0-7-384,-2-10-1217,-2-5-865</inkml:trace>
  <inkml:trace contextRef="#ctx0" brushRef="#br0" timeOffset="1">0 132 13164,'0'0'9097,"78"-3"-8649,-31 3-351,-1 0-290,-1-8-1985,-5-1-2498,-11-5-6535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0.395"/>
    </inkml:context>
    <inkml:brush xml:id="br0">
      <inkml:brushProperty name="width" value="0.025" units="cm"/>
      <inkml:brushProperty name="height" value="0.025" units="cm"/>
    </inkml:brush>
  </inkml:definitions>
  <inkml:trace contextRef="#ctx0" brushRef="#br0">1 1 9033,'0'0'8370,"9"1"-7158,3 1-775,1 0 1,-1 1 0,0 0-1,0 1 1,0 1-1,0 0 1,15 9-1,-21-11-377,0 1 0,0 0 1,0 0-1,-1 0 0,0 1 0,0 0 0,0 0 0,0 0 0,-1 0 0,0 1 0,0 0 0,0 0 0,-1 0 0,0 0 0,0 0 0,3 12 1,-2-1-32,-2 1 1,0 0-1,-1 0 1,-1 0-1,0 0 1,-4 23 0,-28 106 868,7-42-2508,21-82-227,1 2-1,-1 32 1,4-33-5290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00.157"/>
    </inkml:context>
    <inkml:brush xml:id="br0">
      <inkml:brushProperty name="width" value="0.025" units="cm"/>
      <inkml:brushProperty name="height" value="0.025" units="cm"/>
    </inkml:brush>
  </inkml:definitions>
  <inkml:trace contextRef="#ctx0" brushRef="#br0">0 53 2338,'0'0'13704,"10"-1"-11430,19-2-851,-13 1-981,1 0 0,-1 1-1,0 1 1,1 0 0,29 5-1,-42-4-428,-1 0 0,0 0-1,0 0 1,0 0 0,0 1 0,0-1-1,0 1 1,0 0 0,0-1-1,-1 1 1,1 1 0,-1-1-1,1 0 1,-1 1 0,0-1-1,0 1 1,0 0 0,0-1 0,-1 1-1,1 0 1,-1 0 0,1 0-1,-1 0 1,0 1 0,0-1-1,-1 0 1,1 0 0,-1 1-1,1-1 1,-1 0 0,0 1-1,0-1 1,-1 0 0,1 0 0,-1 1-1,0 3 1,-1 1 160,0 0-1,-1-1 1,0 1 0,0-1 0,0 1-1,-1-1 1,0 0 0,0-1-1,-1 1 1,0-1 0,0 1 0,-1-2-1,1 1 1,-1 0 0,0-1-1,-9 5 1,15-10-134,0 0 0,0 0 0,-1 0 0,1 0 0,0 0 0,-1 1 0,1-1 0,0 0 0,-1 0 0,1 0 0,0 0 0,-1 0 0,1 0 0,0 0 0,0 0 0,-1-1 0,1 1 0,0 0 0,-1 0 0,1 0 0,0 0 0,-1 0 0,1 0 0,0-1 0,0 1 0,-1 0 0,1 0 0,0 0 0,0-1 0,0 1 0,-1 0 0,1 0 0,0-1 0,0 1 0,0 0 0,0 0 0,-1-1 0,1 1 0,0 0 0,0-1 0,0 1 0,0 0 0,0-1 0,0 1 0,-4-25 361,6-25-457,0 35-173,1 0 1,0 0-1,1 1 0,1-1 0,11-24 1,-14 35 101,1-1 1,-1 1 0,1 0 0,0 0 0,0 0 0,0 1 0,0-1 0,1 1 0,0-1 0,-1 1-1,1 0 1,0 1 0,0-1 0,1 1 0,-1-1 0,1 1 0,-1 0 0,1 1 0,-1-1 0,1 1 0,8-1-1,57 1-2733,-15 0-6054,-25-2-2162</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00.563"/>
    </inkml:context>
    <inkml:brush xml:id="br0">
      <inkml:brushProperty name="width" value="0.025" units="cm"/>
      <inkml:brushProperty name="height" value="0.025" units="cm"/>
    </inkml:brush>
  </inkml:definitions>
  <inkml:trace contextRef="#ctx0" brushRef="#br0">1117 1 11179,'0'0'7238,"-6"10"-5060,2-2-1873,0 0-1,0 1 0,0-1 1,1 1-1,1 0 0,0 0 0,0 0 1,0 1-1,1-1 0,1 11 1,0 16-77,1-7-88,-7 58 0,4-76-124,-1 0 0,0 1 0,0-1-1,-1-1 1,0 1 0,-1 0 0,-1-1 0,-8 13 0,-4 3-188,-2-1 1,0-1-1,-2-1 1,-1-1-1,-29 22 0,36-31-951,-1-2-1,-1 0 0,0 0 0,0-2 0,-24 8 0,-9-2-4486</inkml:trace>
  <inkml:trace contextRef="#ctx0" brushRef="#br0" timeOffset="1">130 169 9737,'0'0'11980,"-56"23"-11756,38 20-128,-4 9-64,4 7-32,7 0-320,6-1-417,5-6-576,16-8-385,19-7-192,10-15-32,7-10-1185,16-12-4163</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00.891"/>
    </inkml:context>
    <inkml:brush xml:id="br0">
      <inkml:brushProperty name="width" value="0.025" units="cm"/>
      <inkml:brushProperty name="height" value="0.025" units="cm"/>
    </inkml:brush>
  </inkml:definitions>
  <inkml:trace contextRef="#ctx0" brushRef="#br0">100 61 11243,'0'0'5792,"13"-9"-3961,-3 2-1384,1 1 1,0 0-1,0 0 1,0 1-1,0 1 1,1 0-1,0 0 0,0 1 1,0 1-1,18-2 1,-25 4-355,0 0 0,0 0 1,0 0-1,0 1 0,0-1 0,0 1 1,0 1-1,0-1 0,-1 1 0,1 0 1,7 4-1,-11-6-79,0 1 1,0 0-1,0 0 1,0 0-1,0 0 1,0 0-1,0 0 1,0 0-1,-1 0 0,1 1 1,0-1-1,-1 0 1,1 0-1,-1 0 1,0 1-1,1-1 1,-1 0-1,0 3 1,0-1-7,0 0 1,0 1 0,-1-1 0,0-1 0,0 1 0,1 0 0,-2 0-1,1 0 1,0 0 0,0-1 0,-4 5 0,-2 3 28,0 0 0,-1-1 0,-1 0 0,0 0 0,0-1 0,-13 9 0,-69 43 73,52-36-84,6-4-17,21-13 17,0 0 0,1 0 0,0 1 0,0 0 0,-14 15 0,24-22-20,1-1 0,0 0 0,-1 1 0,1-1-1,-1 1 1,1-1 0,0 0 0,-1 1-1,1-1 1,0 1 0,0-1 0,-1 1-1,1-1 1,0 1 0,0-1 0,0 1 0,0-1-1,0 1 1,-1-1 0,1 1 0,0-1-1,0 1 1,0-1 0,0 1 0,1-1-1,-1 1 1,0-1 0,0 1 0,0-1-1,0 1 1,0-1 0,1 1 0,-1-1 0,0 1-1,0-1 1,1 1 0,-1-1 0,0 0-1,1 1 1,-1-1 0,0 0 0,1 1-1,-1-1 1,1 0 0,-1 1 0,1-1 0,-1 0-1,0 0 1,1 1 0,-1-1 0,1 0-1,-1 0 1,1 0 0,-1 0 0,1 0-1,0 0 1,-1 0 0,1 0 0,-1 0 0,1 0-1,-1 0 1,1 0 0,-1 0 0,1 0-1,46-1-33,-38 1 34,11-1-579,-1-2 1,0 1-1,26-9 0,23-11-5128,-6-1-3572</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01.294"/>
    </inkml:context>
    <inkml:brush xml:id="br0">
      <inkml:brushProperty name="width" value="0.025" units="cm"/>
      <inkml:brushProperty name="height" value="0.025" units="cm"/>
    </inkml:brush>
  </inkml:definitions>
  <inkml:trace contextRef="#ctx0" brushRef="#br0">22 1 16720,'0'0'4228,"-16"62"-2146,10-22 64,6 2-769,0 1-704,0 0-513,0-4-320,9-3-1346,-2-6-1472,-3-8-1154,-4-6-1057,0-12 1986,-4-4-417</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01.639"/>
    </inkml:context>
    <inkml:brush xml:id="br0">
      <inkml:brushProperty name="width" value="0.025" units="cm"/>
      <inkml:brushProperty name="height" value="0.025" units="cm"/>
    </inkml:brush>
  </inkml:definitions>
  <inkml:trace contextRef="#ctx0" brushRef="#br0">0 4 10346,'0'0'7975,"54"6"-5540,-9-6-385,19 0-417,0 0-960,5 0-545,-6-4-1025,-9-1-2114,-9 4-3843</inkml:trace>
  <inkml:trace contextRef="#ctx0" brushRef="#br0" timeOffset="1">422 217 11147,'0'0'15758,"54"15"-14893,-5-15-769,1-7-960,-1-2-2307,-6 0-4357</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02.045"/>
    </inkml:context>
    <inkml:brush xml:id="br0">
      <inkml:brushProperty name="width" value="0.025" units="cm"/>
      <inkml:brushProperty name="height" value="0.025" units="cm"/>
    </inkml:brush>
  </inkml:definitions>
  <inkml:trace contextRef="#ctx0" brushRef="#br0">1 42 21044,'0'0'6822,"65"12"-6597,-18-24-1154,-1-3-3203,7-1-2883,-14 6-8712</inkml:trace>
  <inkml:trace contextRef="#ctx0" brushRef="#br0" timeOffset="1">302 26 9929,'0'0'10795,"-45"32"-7080,30-20-928,4-2-705,11-2-481,6-6-864,19-2-641,13-2-96,-2-8-1153,4-7-2499,-6-3-4003</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06.534"/>
    </inkml:context>
    <inkml:brush xml:id="br0">
      <inkml:brushProperty name="width" value="0.025" units="cm"/>
      <inkml:brushProperty name="height" value="0.025" units="cm"/>
    </inkml:brush>
  </inkml:definitions>
  <inkml:trace contextRef="#ctx0" brushRef="#br0">1930 246 10282,'0'0'-2979,"-7"-10"3289,-9-15-277,11 17 93,1 0-1,-1 0 1,-1 0 0,1 1-1,-1 0 1,0 0 0,-1 0-1,0 1 1,0 0 0,0 0 0,-1 1-1,1 0 1,-1 0 0,-1 1-1,-12-6 1,-7 5-9,-1 1 0,1 2 0,0 1 0,-1 1 0,-41 5-1,29-2-365,-69-3 0,94-3 163,1 0 0,-1-1 0,0-1 1,1 0-1,0-1 0,-17-10 0,11 6-11,0 1 0,-30-9 0,15 10 115,0 3 0,-1 1 0,0 1 0,0 2 0,0 2 0,1 1 0,-1 2 0,1 1-1,-63 19 1,24-1 31,1 3 0,1 4-1,-105 59 1,157-78-46,-88 54-6,99-58 0,0 0 0,0 1-1,0 1 1,1-1 0,1 2-1,-1-1 1,-10 16-1,16-18-101,1-1 0,-1 1 0,1 0 0,0 0-1,0 0 1,1 0 0,-1 8 0,-9 37-644,-4-20 403,-26 41 1,21-40 94,-18 41-1,34-63 235,0-1-1,1 1 1,-1 0-1,2 0 1,0 0-1,0 1 1,1-1 0,1 16-1,0-21 54,2-1-1,-1 1 1,0-1 0,1 0-1,0 1 1,0-1-1,1 0 1,-1 0 0,1 0-1,0-1 1,1 1-1,-1-1 1,1 1 0,0-1-1,0 0 1,0-1 0,0 1-1,1-1 1,0 1-1,-1-1 1,1-1 0,0 1-1,0-1 1,10 3 0,14 5 193,0-1 1,0-1 0,41 5-1,-46-9-196,213 32 519,410 9 1,-561-47-493,-1-3 0,1-4 0,-2-4 0,146-41 0,-129 22 91,-1-5-1,-2-4 1,132-76-1,-221 111-136,134-83 69,-130 79-67,-1 0 0,0 0 0,0-1 0,-1 0 0,0-1-1,-1 0 1,0-1 0,8-16 0,-16 25 24,1-1-1,-2 0 0,1 0 1,0 0-1,-1 0 1,0 0-1,0 0 1,-1 0-1,1 0 0,-1-1 1,0 1-1,0 0 1,-1 0-1,0 0 0,0 0 1,0 0-1,0 0 1,-1 0-1,0 0 1,0 0-1,0 0 0,0 1 1,-1-1-1,0 1 1,0 0-1,0 0 0,0 0 1,-1 0-1,0 0 1,0 1-1,-6-5 1,-7-5 12,0 1 0,-1 1 1,0 1-1,0 0 1,-1 1-1,-32-10 0,20 11-64,0 0-1,0 2 1,-1 2-1,-41-2 0,-129 11-3650,157-4 1352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07.368"/>
    </inkml:context>
    <inkml:brush xml:id="br0">
      <inkml:brushProperty name="width" value="0.025" units="cm"/>
      <inkml:brushProperty name="height" value="0.025" units="cm"/>
    </inkml:brush>
  </inkml:definitions>
  <inkml:trace contextRef="#ctx0" brushRef="#br0">1676 17 8168,'-44'-7'94,"0"2"0,0 2 1,-1 2-1,-51 5 0,20 5 469,-119 30-1,-100 20-433,-69 18-61,328-66-326,1 1-1,0 1 0,1 2 0,-44 27 1,60-30 253,0 0 0,1 1 1,1 1-1,0 1 1,1 0-1,1 1 1,0 0-1,-22 36 1,22-29 38,2 1 0,0 0 0,1 0 0,2 1 0,1 0 0,0 1 0,2-1 0,-3 28 0,8-38-25,0-1 0,1 1-1,1-1 1,0 1 0,1-1-1,0 0 1,1 0 0,1 0-1,0 0 1,1 0 0,1-1-1,0 0 1,0 0 0,2 0-1,-1-1 1,13 15 0,-6-12-7,0 0 0,1-1 0,1 0 0,0-2 0,0 0 0,2 0 0,-1-2 0,1 0 1,1-1-1,0-1 0,0-1 0,1 0 0,-1-1 0,30 4 0,9-3 53,0-1 0,0-4 0,108-8-1,-45-6 41,185-45 0,113-55 61,-363 96-112,-33 10-23,155-45 260,207-87-1,-364 129-259,-1-1 0,0 0 0,0-2 0,-2 0 0,1-1 0,-2-1 0,26-25 0,-38 33 23,0 1-1,0-1 0,-1-1 0,0 1 1,0-1-1,-1 1 0,0-1 0,0 0 0,0 0 1,-1-1-1,0 1 0,-1 0 0,0-1 0,0 1 1,0-1-1,-1 1 0,0-1 0,0 1 0,-1-1 1,0 1-1,0-1 0,-1 1 0,0-1 1,0 1-1,-7-13 0,1 4-19,0 1 1,-2-1-1,0 1 1,0 1-1,-2 0 1,0 1-1,0 0 0,-1 0 1,-1 1-1,0 1 1,0 1-1,-1 0 1,0 1-1,-18-8 0,0 2-227,0 2 0,0 1-1,-1 2 1,0 1 0,-1 1-1,-45-3 1,-76 4-2797,-22 5-4282</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09.592"/>
    </inkml:context>
    <inkml:brush xml:id="br0">
      <inkml:brushProperty name="width" value="0.025" units="cm"/>
      <inkml:brushProperty name="height" value="0.025" units="cm"/>
    </inkml:brush>
  </inkml:definitions>
  <inkml:trace contextRef="#ctx0" brushRef="#br0">1 107 9993,'0'0'8777,"57"-39"-7432,5 30-384,17 3-609,11 0-192,9 3-96,2 3-288,-8 0-1025,-4 0-609,-15 0-1345,-22-5-480,-22-9 159,-13-10-3074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09.965"/>
    </inkml:context>
    <inkml:brush xml:id="br0">
      <inkml:brushProperty name="width" value="0.025" units="cm"/>
      <inkml:brushProperty name="height" value="0.025" units="cm"/>
    </inkml:brush>
  </inkml:definitions>
  <inkml:trace contextRef="#ctx0" brushRef="#br0">17 0 10122,'0'0'5295,"8"8"-4179,-4-4-998,1 0 0,0 0 0,-1-1 0,1 1 0,0-1 0,1-1 0,-1 1 1,0-1-1,1 1 0,0-1 0,-1-1 0,1 1 0,0-1 0,0 0 0,0-1 0,11 1 0,55-4 833,-46 1-848,-1 1 0,1 1 0,-1 1 0,0 1-1,1 1 1,31 9 0,-53-11-105,1 1 0,-1 0 0,0-1 0,0 1 0,0 1 0,0-1 0,0 1 0,-1-1 0,1 1 0,-1 0 0,1 0 0,-1 1 0,0-1 0,0 1 0,-1-1 0,1 1 0,-1 0 0,4 7 0,-4-5-28,-1 0 0,1 1 0,-1-1 0,0 1-1,-1-1 1,0 1 0,0-1 0,0 1 0,0-1-1,-1 1 1,-3 10 0,-3 5-87,0-1 1,-2 0-1,0 0 0,-2-1 0,0 0 1,-19 25-1,-11 9-511,-2-1 1,-59 54-1,57-66-1433,-54 38-1,34-34-1477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1.860"/>
    </inkml:context>
    <inkml:brush xml:id="br0">
      <inkml:brushProperty name="width" value="0.025" units="cm"/>
      <inkml:brushProperty name="height" value="0.025" units="cm"/>
    </inkml:brush>
  </inkml:definitions>
  <inkml:trace contextRef="#ctx0" brushRef="#br0">1 463 8936,'0'0'11595,"11"-7"-10004,-1 2-1349,-1-1 0,0 0 0,0-1 0,0 0 0,-1 0 0,0-1 0,0 0 0,11-16 0,9-17 138,-2-1 0,-2-2 0,-2 0 0,-2-2 0,23-72 0,-39 81-87,-3 31-3,-1 11 264,-4 65-633,-5 180-456,9-247 400,0 0 1,0 0-1,1-1 1,-1 1-1,1 0 1,-1-1-1,1 1 0,0-1 1,0 1-1,0-1 1,2 4-1,-2-5 21,-1 0 0,1-1 0,0 1 0,-1-1 1,1 1-1,0-1 0,0 0 0,-1 1 0,1-1 0,0 0 0,0 1 0,0-1 0,0 0 0,-1 0 1,1 0-1,0 0 0,0 0 0,0 0 0,0 0 0,0 0 0,-1 0 0,1 0 0,0 0 0,0-1 0,0 1 1,-1 0-1,1-1 0,0 1 0,0 0 0,-1-1 0,1 1 0,0-1 0,0 1 0,-1-1 0,1 0 0,-1 1 1,1-1-1,-1 1 0,1-1 0,-1 0 0,1 0 0,0-1 0,21-29-5198,2-10-2247</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11.563"/>
    </inkml:context>
    <inkml:brush xml:id="br0">
      <inkml:brushProperty name="width" value="0.025" units="cm"/>
      <inkml:brushProperty name="height" value="0.025" units="cm"/>
    </inkml:brush>
  </inkml:definitions>
  <inkml:trace contextRef="#ctx0" brushRef="#br0">1 671 6150,'0'0'13864,"11"-14"-12941,162-175 394,22-26-960,-152 162-332,-2-1 1,42-75 0,-75 112 566,-16 28-144,-18 26-89,11-11-198,2 1-1,-17 47 1,25-60-125,1 0 0,0 1 0,1-1-1,1 1 1,0 0 0,1 0 0,2 21 0,-1-33-36,1 0 1,-1 0 0,1 0 0,0-1-1,0 1 1,0 0 0,0 0 0,1-1 0,-1 1-1,1-1 1,-1 1 0,1-1 0,0 0-1,0 1 1,0-1 0,0 0 0,0 0 0,1 0-1,2 1 1,4 3-789,1-1 0,0-1 0,19 7 0,-4-1-3485,-10-3-1738</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11.924"/>
    </inkml:context>
    <inkml:brush xml:id="br0">
      <inkml:brushProperty name="width" value="0.025" units="cm"/>
      <inkml:brushProperty name="height" value="0.025" units="cm"/>
    </inkml:brush>
  </inkml:definitions>
  <inkml:trace contextRef="#ctx0" brushRef="#br0">0 331 11851,'0'0'8451,"18"3"-7223,-2 0-1022,-1-1 0,1-1 0,-1 0 0,1-1 0,0-1 0,-1 0 0,1-1 0,-1-1 0,22-7 0,85-30 779,598-174 459,-656 198-2682,63-24-1,-111 30-2421,-31 7-5252,-7 3-1161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12.335"/>
    </inkml:context>
    <inkml:brush xml:id="br0">
      <inkml:brushProperty name="width" value="0.025" units="cm"/>
      <inkml:brushProperty name="height" value="0.025" units="cm"/>
    </inkml:brush>
  </inkml:definitions>
  <inkml:trace contextRef="#ctx0" brushRef="#br0">9 370 9929,'0'0'7277,"-3"8"-5372,2-6-1774,0 0-1,0 0 1,0 0-1,1 0 1,-1 0-1,1 0 1,0 0-1,-1 0 1,1 0-1,0 0 1,0 0-1,1 1 1,-1-1-1,1 2 1,-1-3-78,0-1 0,1 1 0,-1-1-1,0 0 1,1 1 0,-1-1 0,1 1 0,-1-1 0,0 0 0,1 1 0,-1-1 0,1 0 0,-1 0 0,1 1-1,-1-1 1,1 0 0,0 0 0,-1 0 0,1 0 0,-1 0 0,1 0 0,-1 0 0,1 0 0,-1 0 0,2 0-1,28-9 1201,8-12-739,0-3 1,-1-1-1,-2-2 0,-1-1 1,34-36-1,-18 18-370,130-127 59,-180 174-203,0-1-1,0 0 1,0 0 0,0 0 0,1 0 0,-1 0 0,0 0-1,0 0 1,0 0 0,0 1 0,0-1 0,0 0 0,0 0 0,0 0-1,0 0 1,0 0 0,1 0 0,-1 0 0,0 0 0,0 0-1,0 0 1,0 0 0,0 0 0,0 0 0,0 0 0,0 0 0,1 0-1,-1 0 1,0 0 0,0 0 0,0 0 0,0 0 0,0 0-1,0 0 1,1 0 0,-1 0 0,0 0 0,0 0 0,0 0-1,0 0 1,0 0 0,0 0 0,0 0 0,0 0 0,1 0 0,-1 0-1,0 0 1,0 0 0,0-1 0,0 1 0,0 0 0,0 0-1,-7 17-17,-16 25 33,22-40-9,-19 32 9,-51 94 25,62-109-44,1 0 1,0 0-1,2 1 1,-8 36 0,14-55-43,-1 1 1,1-1-1,0 1 1,0-1-1,0 0 1,0 1-1,0-1 0,0 1 1,0-1-1,0 1 1,1-1-1,-1 1 1,1-1-1,-1 0 1,1 1-1,-1-1 1,2 2-1,-1-2-57,0-1-1,-1 1 1,1-1 0,0 1-1,-1-1 1,1 1 0,0-1-1,0 0 1,0 1-1,-1-1 1,1 0 0,0 0-1,0 0 1,0 0-1,0 1 1,-1-1 0,1 0-1,0-1 1,0 1 0,0 0-1,1 0 1,3-2-578,1 0 0,-1 1 0,0-2 0,0 1 0,0-1 0,0 0 0,7-6 0,29-26-5896</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12.716"/>
    </inkml:context>
    <inkml:brush xml:id="br0">
      <inkml:brushProperty name="width" value="0.025" units="cm"/>
      <inkml:brushProperty name="height" value="0.025" units="cm"/>
    </inkml:brush>
  </inkml:definitions>
  <inkml:trace contextRef="#ctx0" brushRef="#br0">240 1 14798,'0'0'1473,"-52"62"737,21-23-224,4 0-448,6-1 63,10-4-512,11-5-672,0-7-353,20-7-64,3-4-449,2-4-1120,-5-2-545,-6-5-705,-8 0-2177</inkml:trace>
  <inkml:trace contextRef="#ctx0" brushRef="#br0" timeOffset="0.99">1 214 12588,'0'0'8936,"79"-24"-7526,-34 5-642,2-2-543,3-1-193,8 4-865,-10 1-1858,-3 4-1312,-7 4-1859</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13.137"/>
    </inkml:context>
    <inkml:brush xml:id="br0">
      <inkml:brushProperty name="width" value="0.025" units="cm"/>
      <inkml:brushProperty name="height" value="0.025" units="cm"/>
    </inkml:brush>
  </inkml:definitions>
  <inkml:trace contextRef="#ctx0" brushRef="#br0">0 198 11147,'0'0'12006,"11"-8"-10997,7-5-840,1 0 0,0 1 0,1 1 0,0 1 1,1 1-1,0 1 0,0 0 0,1 2 1,38-7-1,-59 13-169,1 0 0,-1 0-1,1-1 1,-1 1 0,1 1 0,-1-1 0,1 0 0,-1 0 0,1 0 0,-1 1 0,1-1-1,-1 1 1,1-1 0,-1 1 0,0 0 0,1-1 0,-1 1 0,0 0 0,1 0-1,-1 0 1,0 0 0,0 0 0,0 0 0,0 0 0,2 3 0,-3-2 7,1 1 1,0-1-1,0 1 1,-1 0-1,0-1 1,1 1-1,-1 0 1,0-1-1,0 1 1,0 0-1,-1 0 1,1-1-1,-2 5 1,-1 5 88,-2 1 0,0 0 0,0-1 0,-13 22 0,13-26 36,-19 27 236,23-33-270,0 0 0,0-1-1,0 1 1,0-1 0,-1 1 0,1-1-1,-1 0 1,1 1 0,-1-1 0,1 0-1,-1 0 1,0 0 0,0 0-1,1-1 1,-1 1 0,-2 0 0,2-21 1295,6-46-1225,15-96 0,-18 161-185,-1 1-1,0-1 0,1 0 1,-1 0-1,1 0 0,-1 0 1,1 0-1,-1 1 1,1-1-1,0 0 0,-1 0 1,1 1-1,0-1 0,0 1 1,-1-1-1,1 0 0,0 1 1,0-1-1,0 1 0,0 0 1,0-1-1,-1 1 0,1 0 1,0-1-1,0 1 1,0 0-1,0 0 0,0 0 1,0 0-1,0 0 0,0 0 1,0 0-1,0 0 0,1 1 1,45 7-1131,-21-2 159,-11-5-295,1 0-1,0-2 1,16-1 0,-24 1 120,-1-1 1,0 0-1,1 0 1,-1 0-1,8-5 1,29-18-7822</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13.544"/>
    </inkml:context>
    <inkml:brush xml:id="br0">
      <inkml:brushProperty name="width" value="0.025" units="cm"/>
      <inkml:brushProperty name="height" value="0.025" units="cm"/>
    </inkml:brush>
  </inkml:definitions>
  <inkml:trace contextRef="#ctx0" brushRef="#br0">521 0 13549,'0'0'3203,"12"10"-1404,18 15-994,65 56 1414,-84-70-2073,-1 0 0,0 0 0,0 1 0,-1 1 0,-1-1 0,11 22 0,-14-18-126,0-1 0,-1 1-1,-1 0 1,0 1-1,-1-1 1,-1 0 0,-1 1-1,0-1 1,-1 0 0,0 1-1,-2-1 1,0 0-1,-1 0 1,0 0 0,-1-1-1,-11 22 1,-9 16 11,-2 0 1,-3-1-1,-41 53 0,-94 106 97,138-182-277,0-1 1,-2-1 0,-1-2 0,-60 39 0,79-58-531,-1 1 0,0-2 1,0 1-1,-1-2 1,1 0-1,-1 0 1,0-1-1,-24 2 0,-28-3-6848</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13.889"/>
    </inkml:context>
    <inkml:brush xml:id="br0">
      <inkml:brushProperty name="width" value="0.025" units="cm"/>
      <inkml:brushProperty name="height" value="0.025" units="cm"/>
    </inkml:brush>
  </inkml:definitions>
  <inkml:trace contextRef="#ctx0" brushRef="#br0">191 57 1986,'3'-8'5877,"11"-28"-2102,-14 23-482,-8 20-1483,-7 13-1225,1 1 1,1 1-1,0 0 0,2 1 0,1 0 1,-11 36-1,12-33-294,-13 35 317,3 1 0,3 1 0,-9 73 0,19-88-171,2 1 0,2-1 0,3 1 1,11 89-1,-8-119-375,0 0 0,1-1 0,1 1 0,1-1 0,0 0 0,1-1 0,1 0 0,1 0 0,17 22 0,-18-29-116,0 1 0,1-1 1,0-1-1,0 0 0,1 0 0,0-1 0,1 0 1,0-1-1,0 0 0,1-1 0,-1 0 0,1-2 0,23 7 1,-14-7-559,-1 0 1,1-2 0,-1 0 0,1-2-1,0 0 1,29-5 0,-25 1-1559,0-2 0,40-14 0,47-25-8299</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14.513"/>
    </inkml:context>
    <inkml:brush xml:id="br0">
      <inkml:brushProperty name="width" value="0.025" units="cm"/>
      <inkml:brushProperty name="height" value="0.025" units="cm"/>
    </inkml:brush>
  </inkml:definitions>
  <inkml:trace contextRef="#ctx0" brushRef="#br0">0 71 5221,'0'0'20398,"3"9"-19902,2 3-346,-4-8-84,1 1-1,0-1 0,-1 1 0,0-1 0,0 1 0,0 0 1,0 0-1,-1 7 0,0-11-54,1-1 0,-1 1 0,0 0 1,0-1-1,1 1 0,-1-1 0,0 0 0,1 1 0,-1-1 0,1 1 1,-1-1-1,1 1 0,-1-1 0,1 0 0,-1 1 0,1-1 0,-1 0 1,1 0-1,-1 1 0,1-1 0,-1 0 0,1 0 0,-1 0 0,1 0 0,0 0 1,-1 0-1,1 0 0,-1 0 0,1 0 0,0 0 0,-1 0 0,1 0 1,-1 0-1,1 0 0,0 0 0,-1-1 0,1 1 0,-1 0 0,1 0 1,-1-1-1,1 1 0,0-1 0,28-11 327,66-50 205,-66 42-598,46-26-1,-74 45 50,0 0-1,0 1 0,0-1 1,0 0-1,0 1 0,0-1 1,1 1-1,-1-1 1,0 1-1,0 0 0,0 0 1,1-1-1,-1 1 0,0 0 1,0 0-1,1 0 0,-1 0 1,0 0-1,0 1 1,0-1-1,3 1 0,-4 0 4,1-1-1,-1 1 1,0 0-1,1 0 0,-1 0 1,0 0-1,0 0 1,0 0-1,1-1 1,-1 1-1,0 0 0,0 0 1,0 0-1,-1 0 1,1 0-1,0 0 0,0 0 1,0 0-1,-1-1 1,1 1-1,-1 2 1,-31 56 4,28-53 19,2-1-95,-1-1 0,1 0 0,0 1 0,1 0 0,-1-1 0,1 1 0,0 0 0,-1 5 0,2-9-8,0-1 0,0 0 1,0 1-1,0-1 0,0 1 0,0-1 1,0 1-1,0-1 0,0 0 0,0 1 1,0-1-1,0 1 0,0-1 0,1 0 1,-1 1-1,0-1 0,0 1 0,0-1 1,1 0-1,-1 1 0,0-1 0,0 0 0,1 0 1,-1 1-1,0-1 0,1 0 0,-1 1 1,1-1-1,-1 0 0,0 0 0,1 0 1,0 1-1,1-1-239,-1-1 1,1 1 0,0 0-1,0-1 1,-1 1-1,1-1 1,0 1 0,-1-1-1,1 0 1,-1 0-1,1 0 1,-1 0 0,3-1-1,24-23-8043</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0:51.620"/>
    </inkml:context>
    <inkml:brush xml:id="br0">
      <inkml:brushProperty name="width" value="0.025" units="cm"/>
      <inkml:brushProperty name="height" value="0.025" units="cm"/>
    </inkml:brush>
  </inkml:definitions>
  <inkml:trace contextRef="#ctx0" brushRef="#br0">6846 961 10762,'-34'-31'471,"2"-2"1,1-1-1,2-2 0,2 0 1,1-2-1,-41-79 0,52 88-425,-1 2 1,-2-1-1,-1 2 0,-1 1 0,-36-36 0,39 45-104,-1 2 0,0 0 0,-1 1 0,0 1 0,-1 0 0,-1 2 0,1 1 0,-40-13 0,3 7-141,0 3 0,-1 2 0,-74-3 0,-184 8-548,214 6 678,-1113-33 2086,-758-131 610,1795 143-2606,-266-22-215,307 35-29,-168 13 0,237 1 168,1 3 1,0 3 0,0 3-1,2 3 1,0 3 0,-114 55-1,122-47 156,2 2 0,1 2 0,1 3 0,3 2 0,1 2 0,1 3 0,-58 69 0,80-80-75,1 2 0,2 1 0,1 1 1,2 0-1,2 2 0,2 0 0,1 1 1,2 1-1,1 0 0,3 0 0,1 1 0,2 0 1,2 1-1,2-1 0,2 1 0,1 0 1,3-1-1,1 0 0,2 0 0,2 0 1,2-1-1,17 43 0,0-15-50,3-1 0,3-1 1,3-2-1,3-2 0,3-1 0,92 102 0,-74-100 89,3-3 1,2-3-1,2-3 0,3-3 0,120 66 0,-101-74-49,2-3-1,1-5 1,2-4-1,1-4 1,2-5-1,0-3 1,107 6-1,61-9 11,381-25 0,-131-25 30,781-152 0,-1005 120-7,-3-12-1,459-187 0,-626 209 29,-2-5 1,196-132-1,-253 147-3,-3-3-1,-1-2 1,-3-3-1,-2-3 1,-3-1-1,52-76 1,-82 101-48,-1-1 1,-2-1-1,-1 0 0,-2-1 1,-1-1-1,17-68 0,-27 85-11,-1 1-1,-1 0 0,0-1 0,-1 0 1,-1 1-1,-1-1 0,0 0 1,-2 1-1,0 0 0,-1-1 0,-1 1 1,0 1-1,-1-1 0,-2 1 1,1 0-1,-11-16 0,0 9 16,-1 0 0,-1 2 0,-1 0 0,-1 1 1,-1 1-1,0 1 0,-2 2 0,0 0 0,-1 1 0,0 2 0,-2 1 0,-32-12 0,-19-3 39,-1 4 0,-2 3 0,-94-11 0,-366-15 144,-3 49-57,-240 65-2109,5 53-2057,473-69-736</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3:06.447"/>
    </inkml:context>
    <inkml:brush xml:id="br0">
      <inkml:brushProperty name="width" value="0.025" units="cm"/>
      <inkml:brushProperty name="height" value="0.025" units="cm"/>
    </inkml:brush>
  </inkml:definitions>
  <inkml:trace contextRef="#ctx0" brushRef="#br0">62 108 2947,'0'0'672,"-51"0"-1568,44 0 319,3-4 545,4-8 544,0-3-383,0-2-129,11-3-225,0 0 1,-4 1-1441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2.190"/>
    </inkml:context>
    <inkml:brush xml:id="br0">
      <inkml:brushProperty name="width" value="0.025" units="cm"/>
      <inkml:brushProperty name="height" value="0.025" units="cm"/>
    </inkml:brush>
  </inkml:definitions>
  <inkml:trace contextRef="#ctx0" brushRef="#br0">129 0 14798,'-7'15'2162,"1"-3"-1980,-19 39 1615,3 1 0,-30 98 0,51-145-1715,-4 17 102,1 0 0,1 0 0,1 0 0,0 35 0,2-54-175,0 1 1,1 0 0,-1 0-1,1 0 1,0 0-1,0 0 1,0 0 0,0-1-1,0 1 1,1-1 0,0 1-1,0-1 1,0 1-1,0-1 1,0 0 0,1 0-1,0 0 1,-1 0-1,1 0 1,0-1 0,0 1-1,0-1 1,1 0-1,-1 0 1,0 0 0,1 0-1,0-1 1,-1 1-1,1-1 1,0 0 0,0 0-1,7 0 1,-1 0 103,0-1 0,0-1 0,1 1 0,-1-2 0,0 1 0,0-2 0,-1 1 0,1-1 0,16-8 0,-21 9-32,0 0 0,-1 0 0,1-1 0,0 1 1,-1-1-1,0 0 0,1-1 0,-1 1 0,-1-1 1,1 0-1,0 0 0,-1 0 0,0 0 0,0-1 0,0 1 1,0-1-1,-1 0 0,0 0 0,0 1 0,2-8 1,-4 10-15,0 1 1,0 0-1,0-1 1,0 1-1,0-1 1,0 1-1,0 0 1,0-1 0,0 1-1,-1 0 1,1-1-1,-1 1 1,1 0-1,-1-1 1,1 1-1,-1 0 1,0 0-1,1 0 1,-1 0 0,0 0-1,0-1 1,0 1-1,0 1 1,0-1-1,0 0 1,-1-1-1,-2 0 13,1 1 0,-1-1 0,0 1 0,1-1-1,-1 1 1,0 0 0,0 0 0,0 1-1,-5-1 1,-2 1-40,0 0-1,1 0 1,-1 1 0,0 1-1,1 0 1,-16 4-1,-15 17-88,40-21 17,-1-1 0,0 0 1,0 1-1,1 0 0,-1-1 1,1 1-1,-1 0 1,1 0-1,0-1 0,0 1 1,0 0-1,0 0 0,0 1 1,0-1-1,1 0 0,-1 0 1,0 5-1,1-7-98,0 1 1,1-1-1,-1 1 0,0 0 0,1-1 0,-1 1 1,1-1-1,-1 1 0,1 0 0,-1-1 1,1 0-1,-1 1 0,1-1 0,0 1 0,-1-1 1,1 0-1,0 1 0,-1-1 0,1 0 1,0 0-1,-1 1 0,1-1 0,0 0 0,-1 0 1,1 0-1,0 0 0,0 0 0,-1 0 1,1 0-1,0 0 0,-1 0 0,2-1 0,27-2-4272,5-7-2234</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3:07.173"/>
    </inkml:context>
    <inkml:brush xml:id="br0">
      <inkml:brushProperty name="width" value="0.025" units="cm"/>
      <inkml:brushProperty name="height" value="0.025" units="cm"/>
    </inkml:brush>
  </inkml:definitions>
  <inkml:trace contextRef="#ctx0" brushRef="#br0">585 176 6758,'0'0'1260,"-5"-9"-640,1 1-487,0 0 0,0-1 1,1 0-1,0 0 1,1 0-1,0 0 1,0 0-1,0-11 1,2 20-135,0-6 150,0 1-1,-1-1 1,1 1-1,-1-1 1,-1 1-1,1 0 1,-1-1-1,-2-6 1,2 11-89,1-1-1,-1 1 1,0-1-1,1 1 1,-1-1-1,0 1 1,0 0 0,0 0-1,0 0 1,0 0-1,0 0 1,-1 0-1,1 0 1,0 1 0,0-1-1,-1 1 1,1 0-1,0 0 1,0 0-1,-1 0 1,1 0 0,-3 0-1,-52-1-35,22 0 498,-49 4 0,78-2-507,0 1 1,0 0-1,0 0 1,0 1-1,0-1 0,1 1 1,-1 1-1,1-1 1,0 1-1,0 0 0,0 0 1,0 0-1,1 0 1,-5 7-1,-9 11 126,-27 43 1,36-50-26,-13 21-2,1 2-1,2 1 1,1 1 0,2 0 0,3 1 0,0 0-1,-10 72 1,16-53-37,2 1-1,3 0 0,2 0 0,16 111 1,-9-114-106,-1-14 131,1 1 0,13 44-1,-17-78-61,0 0-1,1 0 0,1 0 1,0-1-1,0 0 0,1 0 1,0 0-1,1-1 0,0 0 1,1 0-1,-1 0 0,2-1 1,9 7-1,-12-10-24,1-1-1,0-1 1,1 1-1,-1-1 1,0 0-1,1-1 1,-1 0-1,1 0 0,0-1 1,0 1-1,0-2 1,0 1-1,0-1 1,0-1-1,-1 1 1,1-1-1,0 0 1,0-1-1,0 0 1,-1 0-1,1-1 1,-1 0-1,0 0 1,11-7-1,5-4 50,0-1-1,-1-1 0,0-1 1,-1-1-1,32-35 0,14-22-29,-3-3-1,-3-3 0,88-156 1,-134 207 2,-1 1 0,-1-2 0,-1 0 0,-2 0 0,-1-1 0,-2 0 0,-1-1 0,-1 1 0,-2-1 0,-1 0 0,-5-54 0,2 77-18,0 0 0,-1 0-1,-1 0 1,1 0 0,-2 1 0,1-1-1,-1 1 1,-1 0 0,1 0 0,-2 0-1,1 1 1,-1-1 0,0 1 0,-1 1-1,0-1 1,0 1 0,-1 1 0,0-1-1,0 1 1,0 0 0,-1 1 0,-9-5-1,5 5 4,0 0-1,0 1 1,-1 0 0,1 1-1,-1 0 1,1 1-1,-1 1 1,0 0-1,0 1 1,0 0-1,0 1 1,1 1-1,-1 0 1,0 1-1,-22 8 1,-1 5-522,1 1 1,1 2 0,0 1-1,-36 29 1,-55 31-2171,76-56-1210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1:20.069"/>
    </inkml:context>
    <inkml:brush xml:id="br0">
      <inkml:brushProperty name="width" value="0.025" units="cm"/>
      <inkml:brushProperty name="height" value="0.025" units="cm"/>
    </inkml:brush>
  </inkml:definitions>
  <inkml:trace contextRef="#ctx0" brushRef="#br0">0 301 11659,'8'0'123,"311"-20"587,301-16 974,-215 6-1420,190-2 161,1282-38 234,-1166 81 414,462-9-352,-117-23-321,-113 3-26,922-15-384,1 33 16,-1387 2 8,286 3 13,733-4 11,-356-4 1243,-1030 11-582,-111-8-587,-30-10 433,-93-37-2521,119 43-1408,10 3-306,-4 0 3013,15-3-3706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2:59.298"/>
    </inkml:context>
    <inkml:brush xml:id="br0">
      <inkml:brushProperty name="width" value="0.025" units="cm"/>
      <inkml:brushProperty name="height" value="0.025" units="cm"/>
    </inkml:brush>
  </inkml:definitions>
  <inkml:trace contextRef="#ctx0" brushRef="#br0">0 6 11851,'0'0'710,"9"1"-710,59-4 140,-48 1 18,0 1 1,0 0-1,0 2 1,0 0-1,-1 1 1,40 10-1,33 23 687,-34-12-474,0-2-1,2-2 1,110 18 0,-2-25 89,334-22 0,-125-3-382,399 37 98,560 20 553,-453-22-657,800-42 296,-26-13-79,-1651 33-288,1400 0 398,-1374-2-1296,-1 0 0,1-3 1,-1 0-1,0-2 0,45-16 0,-1-5-3667</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3:29.079"/>
    </inkml:context>
    <inkml:brush xml:id="br0">
      <inkml:brushProperty name="width" value="0.025" units="cm"/>
      <inkml:brushProperty name="height" value="0.025" units="cm"/>
    </inkml:brush>
  </inkml:definitions>
  <inkml:trace contextRef="#ctx0" brushRef="#br0">8135 1034 9353,'-12'3'-48,"5"-2"56,-19 5 297,1-1 0,-1-2 0,-50 0 0,71-4-290,1-1 0,0 0 1,0 0-1,0-1 0,0 1 1,0-1-1,1 0 1,-1 0-1,1 0 0,-1 0 1,1-1-1,0 0 0,1 1 1,-1-1-1,1 0 1,-3-5-1,-27-31-111,18 31 84,0 0 0,0 0-1,-1 2 1,0 0 0,0 0-1,-28-7 1,-105-17 596,77 17 162,-321-79 2893,-188-82-2949,-279-82-451,-18 71 430,162 88 73,-5 54 411,708 44-1147,-1157 36 186,479 60-140,531-62-47,1 6 1,-193 77 0,278-86 23,2 2 1,-107 67 0,138-72-54,1 0 0,1 3 1,2 1-1,1 1 0,-45 57 1,55-59-10,-12 15 3,1 1-1,3 2 0,-45 86 1,71-120 21,1 0 0,0 0 0,1 0 0,1 1 0,0 0 0,1 0 0,1 0 0,0 0 0,1 0 0,1 0 0,1 0 0,0 0 0,1 0 0,1 0 0,0 0 0,1 0 0,1-1 0,9 21 0,0-8-5,3-1 0,0-1 0,1-1 1,2 0-1,0-1 0,2-1 0,1-1 0,0-1 0,1-1 0,2-2 1,0 0-1,33 17 0,31 11-99,2-4 1,142 45-1,337 65-143,13-50 256,202-36-23,5-58 56,-581-8-54,819-46 79,-770 30-36,1884-211-102,-1491 150 42,-258 34 33,-46-18-44,-287 46 29,-1-4 1,0-2-1,88-44 0,-133 57 30,0 0 0,-1 0 0,0-2 0,-1 0-1,0 0 1,0-1 0,19-23 0,-27 27 8,0 0 0,-1-1 0,0 1 0,0-1 0,0 0 0,-1 0 0,0 0 0,-1-1 0,0 1 0,0 0 0,-1-1 0,0 0 0,-1 1 0,1-1 0,-2 0 0,-1-14 0,-2 6 11,0-1 0,-1 2 1,0-1-1,-2 0 0,0 1 1,-1 1-1,0-1 0,-1 1 1,-1 0-1,-1 1 0,0 0 1,-16-15-1,-10-7 22,-2 1 0,-82-57 0,35 38-103,-3 2 1,-1 5 0,-3 4 0,-1 4 0,-2 4 0,-1 4-1,-1 4 1,-2 5 0,-1 4 0,0 5 0,-115-1 0,-16 17-2013,-2 14-3512,64 2-1187</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4:04.124"/>
    </inkml:context>
    <inkml:brush xml:id="br0">
      <inkml:brushProperty name="width" value="0.025" units="cm"/>
      <inkml:brushProperty name="height" value="0.025" units="cm"/>
    </inkml:brush>
  </inkml:definitions>
  <inkml:trace contextRef="#ctx0" brushRef="#br0">6088 233 5381,'-174'-18'1579,"103"13"-1321,0-3 0,1-3 0,-121-35 0,131 24-169,-1 3 1,-1 2 0,0 4 0,-1 2 0,-80-4 0,-155 11 1155,-185-8 238,-955-20 716,1430 32-2204,-158 5 29,0 8 0,-240 48 0,-315 123 32,525-124 217,2 9 0,3 8 1,4 9-1,-238 147 0,407-221-150,-1 0-1,1 1 0,1 1 0,1 0 0,0 1 0,0 1 0,-13 19 0,25-30-148,1 1 1,-1 0 0,1 0 0,0 0-1,0 1 1,1-1 0,-1 1-1,2-1 1,-1 1 0,1 0 0,0-1-1,0 1 1,1 0 0,0 0-1,0 0 1,0 0 0,1-1 0,0 1-1,1 0 1,-1-1 0,1 1 0,1-1-1,-1 1 1,1-1 0,0 0-1,6 9 1,11 15-5,2 0 1,1-1-1,41 38 0,89 68-48,-113-104 78,2-1 0,1-3 1,2-1-1,0-3 1,2-1-1,0-3 1,1-1-1,79 17 0,37-3 3,216 14 0,-133-19-2,737 169-1,-671-121 19,635 65 0,296-83 51,0-129-210,-150-98-97,-24-103-246,-754 157 415,-270 96 28,-1-3 0,-1-1 0,-1-2 1,65-52-1,-95 68 49,-1-1 0,-1-1 0,0-1 0,0 1 0,-1-1 0,0-1 0,-2 0 0,1 0 0,8-23 0,-14 29 31,0 1-1,-1-1 1,0 0-1,-1-1 0,0 1 1,0 0-1,0 0 1,-1-1-1,-1 1 0,1 0 1,-1 0-1,-1-1 1,1 1-1,-1 0 0,-1 0 1,1 1-1,-2-1 1,1 0-1,-1 1 0,-6-10 1,-11-11 28,-1 1 1,-1 1-1,-1 1 0,-1 1 1,-1 1-1,-1 2 0,-1 0 1,-1 2-1,-53-26 0,4 9 35,-1 3 1,-146-39-1,125 48-89,-1 4 1,-177-10 0,-207 27-657,280 15-308,-52 1-3129,158-13-122</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4:15.782"/>
    </inkml:context>
    <inkml:brush xml:id="br0">
      <inkml:brushProperty name="width" value="0.025" units="cm"/>
      <inkml:brushProperty name="height" value="0.025" units="cm"/>
    </inkml:brush>
  </inkml:definitions>
  <inkml:trace contextRef="#ctx0" brushRef="#br0">0 83 3459,'14'-13'3948,"-8"6"-1866,-2 9 499,-3-1-2574,-1 1 1,1-1-1,0 0 1,0 0-1,0 1 0,0-1 1,0 0-1,0 0 1,0 0-1,0 0 0,0 0 1,1 0-1,-1-1 1,0 1-1,1 0 0,-1-1 1,0 1-1,1 0 1,-1-1-1,1 0 0,-1 1 1,1-1-1,-1 0 0,4 0 1,42 2 929,-36-3-575,153 0 1103,148 2-170,-175 4-453,328 1 195,134-15-102,-144 6-530,-172-10-312,87-2-47,326 40 280,378 39 275,3-62 73,-430-2-153,382-13-401,-682-10-106,615-21 575,207 24-525,836-28-26,-746 66-44,105 0-68,-1288-18 47,-72 0-444,8 1 281,-7-2-4973,-5-9-314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4:19.002"/>
    </inkml:context>
    <inkml:brush xml:id="br0">
      <inkml:brushProperty name="width" value="0.025" units="cm"/>
      <inkml:brushProperty name="height" value="0.025" units="cm"/>
    </inkml:brush>
  </inkml:definitions>
  <inkml:trace contextRef="#ctx0" brushRef="#br0">3928 561 3043,'8'-7'886,"2"-1"-581,7-5 412,-1-2 0,17-18 0,-29 28-496,0 1 1,-1-1 0,1 0 0,-1 0 0,0 0 0,0 0 0,0-1 0,-1 1 0,0-1 0,0 0 0,0 1 0,-1-1 0,1-12 0,-2 15-133,-1 0 1,1-1 0,-1 1 0,0 0 0,0 0 0,-1 0 0,1 0-1,0 0 1,-1 0 0,0 0 0,0 1 0,0-1 0,0 1-1,0-1 1,0 1 0,-1 0 0,1-1 0,-1 1 0,0 0-1,1 1 1,-1-1 0,0 1 0,0-1 0,0 1 0,0 0 0,0 0-1,-6-1 1,-15-5-136,0 2 1,-46-5-1,30 5 203,-252-56 1658,-34-4-1409,-458-60-454,594 98 171,0 9 0,-272 8-1,365 17-115,0 5-1,-124 30 0,-184 77 50,69 16 776,265-100-470,2 2-1,-102 74 1,158-101-295,1 0 1,0 1 0,0 0-1,1 1 1,1 0 0,0 1-1,-11 18 1,19-27-61,0 0 1,-1 0-1,1 0 0,1 0 0,-1 0 0,1 0 1,-1 1-1,1-1 0,1 1 0,-1-1 1,0 1-1,1-1 0,0 1 0,0-1 0,1 1 1,-1-1-1,1 1 0,0-1 0,0 1 1,0-1-1,1 0 0,-1 1 0,1-1 0,0 0 1,1 0-1,-1 0 0,1-1 0,-1 1 1,7 5-1,5 5 56,1-2 0,1 0 0,0 0 0,1-2 0,0 0 0,0-1 0,1-1 0,27 9 0,21 3 154,71 12 0,-82-20-161,698 144 134,272 63-49,-441-107-69,-434-94 396,293-2 1,-402-18-418,0-2 0,1-2 0,-2-2 0,1-1 0,-1-2 1,-1-2-1,0-2 0,-1-1 0,59-34 0,-70 33-27,-1-1 0,-1-1 0,0-1 1,-2-1-1,0-1 0,-1-1 0,-2-1 0,0-1 0,-2 0 0,0-2 0,-2 0 0,-1-1 0,13-34 0,-13 22 103,-2-1 0,-2 0-1,-1 0 1,-2-1-1,-2-1 1,0-57 0,-6 90-46,-1 0 0,0 0 1,0 0-1,-1 0 0,-1 0 1,1 0-1,-1 1 0,-1-1 1,0 1-1,0 0 0,-1 0 1,0 1-1,-7-9 0,1 4-32,0 0 0,-1 1-1,0 1 1,-1 0 0,0 1 0,-1 0-1,-17-9 1,-15-5-44,-2 3 0,-1 1 0,-100-25 0,64 25-274,-173-18 0,26 28-7340,181 10 1118</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4:51.594"/>
    </inkml:context>
    <inkml:brush xml:id="br0">
      <inkml:brushProperty name="width" value="0.025" units="cm"/>
      <inkml:brushProperty name="height" value="0.025" units="cm"/>
    </inkml:brush>
  </inkml:definitions>
  <inkml:trace contextRef="#ctx0" brushRef="#br0">969 191 11018,'-99'13'-722,"60"-7"942,1-1-1,-1-1 0,-1-3 0,-64-5 0,85 0-188,1-1 0,0-1 0,-19-8 1,28 10-24,0 0-1,0 0 1,-1 0 0,0 1 0,1 1 0,-1 0 0,0 0 0,0 1 0,-1 0 0,1 1 0,0 0-1,0 0 1,0 1 0,0 1 0,-13 2 0,9 2 57,0 1-1,0 0 1,1 1 0,0 0-1,0 1 1,1 1 0,0 0 0,1 0-1,-15 17 1,-6 12 151,-42 64-1,56-77-222,-36 60 447,49-79-354,1 1 0,1 0 0,-1 1 0,2-1 0,-1 0 0,1 1 0,0-1 0,-1 17 0,4-21-83,-1-1 0,1 1 0,0 0 0,0-1 0,1 1 1,-1-1-1,1 0 0,-1 1 0,1-1 0,0 0 0,0 0 0,0 0 0,4 4 0,43 40 52,-22-21-46,39 43-7,147 118 0,-169-155-38,2-1 0,1-3 0,1-2 0,100 39-1,-58-36 118,129 24-1,100 0 52,-137-25-120,1014 120 42,-597-84-39,502-2-3,-864-56-3,252 16 91,130 2 307,0-41-139,-434 1-244,795-101 5,-812 83 15,-2-8 1,269-105-1,-393 129-29,0-1-1,-2-3 0,0-1 0,-1-2 1,-2-2-1,0-2 0,-2 0 0,-2-3 1,0-1-1,-3-1 0,43-61 0,-61 79-1,-2-1-1,0 0 0,-1-1 1,0 0-1,7-25 1,-14 36-4,-1 1 1,0 0 0,0-1-1,0 1 1,-1 0 0,0-1-1,0 1 1,0-1 0,-1 1-1,0 0 1,-1-1 0,1 1-1,-1 0 1,0 0 0,-1 0-1,0 0 1,1 0 0,-2 1-1,1-1 1,-7-7 0,-5-4-12,-1 1 0,0 1 0,-1 0 0,-1 1 1,0 1-1,-1 0 0,0 2 0,-1 0 0,-22-8 0,-27-8-157,-101-25 1,27 17 136,-1 7 0,-200-14 1,-300 19 34,-3-1-47,-88-58-111,74 7-52,-571-14 115,-1 71 63,317 80-162,737-37-240,1 8-1,2 8 0,-181 66 0,19 37-2461,179-65-85</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5:43.300"/>
    </inkml:context>
    <inkml:brush xml:id="br0">
      <inkml:brushProperty name="width" value="0.025" units="cm"/>
      <inkml:brushProperty name="height" value="0.025" units="cm"/>
    </inkml:brush>
  </inkml:definitions>
  <inkml:trace contextRef="#ctx0" brushRef="#br0">0 298 12588,'0'0'1479,"10"5"-1196,-4-2-230,0 0 0,0-1 1,1 0-1,-1 0 0,1-1 1,-1 0-1,1 0 1,0 0-1,-1-1 0,1 0 1,0 0-1,-1 0 1,1-1-1,10-3 0,12 0 116,1 1 0,0 1-1,-1 2 1,1 1-1,0 1 1,-1 1 0,33 9-1,92 6 85,308-14 339,-127-4-319,-214-1-81,0-6 0,207-37 0,-166 14-137,2 7 1,219-2-1,1 41 76,-3 0-38,146-53 106,-264 11-35,286 8-29,108-10 13,-425-1-141,189-18 28,-331 43-28,1 3 1,152 18-1,-23 5 219,-184-21-45,0-1 0,0-2 0,0-2 0,39-8 1,-68 11-408,-1-1 0,1 0 1,0-1-1,0 1 0,-1-1 1,12-8-1,-15 9-374,-1 0 0,0 0 0,1 0-1,-1 0 1,0 0 0,0-1 0,-1 1 0,1 0 0,-1-1-1,1 0 1,1-4 0,3-16-5213</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5:52.629"/>
    </inkml:context>
    <inkml:brush xml:id="br0">
      <inkml:brushProperty name="width" value="0.025" units="cm"/>
      <inkml:brushProperty name="height" value="0.025" units="cm"/>
    </inkml:brush>
  </inkml:definitions>
  <inkml:trace contextRef="#ctx0" brushRef="#br0">1 594 4708,'14'-4'2392,"285"-70"-493,469-56 0,333 50-439,236-31-2,-1336 111-1458,896-56 746,3 48-485,-886 8-259,2669-23 78,-2665 23-79,750-22 893,-5-41 42,-686 54-802,5 0 282,-59 5-1489,-19 4-29,-7-1-471,-46 3-3829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4.099"/>
    </inkml:context>
    <inkml:brush xml:id="br0">
      <inkml:brushProperty name="width" value="0.025" units="cm"/>
      <inkml:brushProperty name="height" value="0.025" units="cm"/>
    </inkml:brush>
  </inkml:definitions>
  <inkml:trace contextRef="#ctx0" brushRef="#br0">13 0 13933,'4'19'2338,"-2"10"-1665,1 2 544,3 7 96,-1-1-416,1 1-544,1-2-193,0-4-128,-2-4 0,1-4 32,-6-7-64,0-5-160,0-6-289,-6-6-1921,-10-10-1185,-2-11-577,-5-6-1281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8:08.020"/>
    </inkml:context>
    <inkml:brush xml:id="br0">
      <inkml:brushProperty name="width" value="0.025" units="cm"/>
      <inkml:brushProperty name="height" value="0.025" units="cm"/>
    </inkml:brush>
  </inkml:definitions>
  <inkml:trace contextRef="#ctx0" brushRef="#br0">1250 388 5733,'-173'-13'223,"113"6"-167,-79 1 1,120 7-10,0 0 1,0 1 0,0 1-1,0 1 1,0 1-1,1 0 1,0 2-1,-22 10 1,2 5 28,1 1 0,1 2 0,1 2 0,1 1 0,1 2 0,2 1 0,1 1 1,-33 47-1,-4 18-48,-102 195 1,150-253-41,1 1 0,2 0 0,1 1 0,3 1 0,1 0 0,-6 49 0,14-58-7,1-1 0,1 1 0,2 0-1,1-1 1,1 0 0,2 1 0,2-1 0,18 56 0,-10-49 7,1-1 0,1-1 1,3 0-1,1-2 0,1 0 1,2-2-1,42 47 0,-40-55 3,0 0 0,2-2 0,0-1-1,1-1 1,2-2 0,0-1 0,1-1 0,64 23-1,-8-11-28,165 29 0,98-9-146,-163-25 167,566 67-86,5-51 51,-434-51 116,579-92 0,309-145 46,-1175 239-102,224-52 150,387-145 0,-524 155-106,-1-5-1,-4-5 0,-2-6 1,-3-5-1,105-86 0,-185 131 4,-2-2 0,-1-2 0,-1 0 0,-1-2 0,-2-2 0,40-65 0,-60 87 14,-1 0-1,-1 0 1,0-1-1,-1 0 1,0 0-1,-1 0 1,-1-1-1,0 1 1,-1-1-1,-1 0 1,0 0-1,-1 0 0,0 1 1,-1-1-1,-1 0 1,-1 0-1,0 1 1,0-1-1,-2 1 1,0 0-1,0 0 1,-2 1-1,-11-20 1,0 7 0,-1 2 0,-1 0 1,-2 1-1,0 0 0,-1 2 1,-1 1-1,-1 1 0,-1 1 1,-1 2-1,-51-25 0,-26-5 16,-175-50 0,266 92-78,-964-218 51,592 147-46,59 13-42,-658-40 1,-531 141 44,1222-6-74,1 12-1,3 13 0,-319 108 0,160-5 150,347-118-737,1 4-1,-121 78 0,97-33-2870,74-53-918</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18:25.644"/>
    </inkml:context>
    <inkml:brush xml:id="br0">
      <inkml:brushProperty name="width" value="0.025" units="cm"/>
      <inkml:brushProperty name="height" value="0.025" units="cm"/>
    </inkml:brush>
  </inkml:definitions>
  <inkml:trace contextRef="#ctx0" brushRef="#br0">74 322 5958,'0'0'-556,"-8"1"775,-2 1-221,-30 11-1186,39-12-51,4-6-428,-9-12 4178,6 18-2441,0-1 0,0 0 1,0 1-1,0-1 1,0 0-1,-1 0 1,1 1-1,0-1 1,0 0-1,0 0 1,0 1-1,-1-1 1,1 0-1,0 0 1,0 0-1,0 1 1,-1-1-1,1 0 1,0 0-1,0 0 0,-1 0 1,1 0-1,0 1 1,0-1-1,-1 0 1,1 0-1,0 0 1,-1 0-1,1 0 1,0 0-1,0 0 1,-1 0-1,1 0 1,0 0-1,-1 0 1,1 0-1,0 0 0,0 0 1,-1 0-1,1-1 1,0 1-1,-1 0 1,1 0-1,0 0 1,0 0-1,-1 0 1,1-1-1,0 1 1,0 0-1,0 4-68,1 1-1,0-1 1,0 1-1,0-1 1,1 1-1,0-1 1,-1 0-1,2 0 1,-1 0 0,0 0-1,1 0 1,0 0-1,0-1 1,0 1-1,0-1 1,0 0-1,1 0 1,-1 0-1,1 0 1,0-1-1,0 1 1,0-1-1,0 0 1,7 2 0,15 7 22,1-2 1,53 12 0,-58-16 1,494 102 636,-410-91-387,0-4 1,183-3-1,216-40 36,-89 3-7,-72 17-22,424-22 282,-7-60-32,-41-98-319,-66 13-117,-449 145-62,-182 31-21,-1 1 1,1 1 0,-1 1 0,1 1 0,-1 1 0,1 1-1,23 7 1,-35-7 7,29 11-358,1-2 1,0-1 0,1-2 0,0-3 0,51 4 0,8-13-1773</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0:42.327"/>
    </inkml:context>
    <inkml:brush xml:id="br0">
      <inkml:brushProperty name="width" value="0.025" units="cm"/>
      <inkml:brushProperty name="height" value="0.025" units="cm"/>
    </inkml:brush>
  </inkml:definitions>
  <inkml:trace contextRef="#ctx0" brushRef="#br0">2376 176 4260,'-79'-17'207,"-1"4"0,-1 3-1,0 3 1,0 4 0,-1 4-1,1 3 1,0 4 0,1 3 0,0 4-1,-82 26 1,63-9-58,1 4-1,3 4 1,1 5-1,2 3 1,2 4-1,-137 107 1,167-109-38,2 2 0,2 2 0,3 3 1,3 3-1,2 1 0,3 2 0,2 3 0,4 1 0,-48 110 1,72-140-87,2 0 0,1 2 1,2-1-1,2 1 0,1 1 1,-1 46-1,7-57-14,2-1-1,1 1 1,1 0-1,1-1 1,2 0-1,1 0 1,1 0-1,1-1 1,16 34-1,47 69 167,129 180-1,-113-182-80,-13-17 102,120 135 0,-156-204-185,2-1 0,2-2 1,1-2-1,2-2 0,89 51 0,-60-50 13,2-2 0,2-4 0,1-4 0,0-3 0,2-4 0,139 16 0,509-5 158,-710-30-187,958-23 115,-8-90 160,-780 74-241,-3-8 0,218-87 0,-262 76 27,-3-6 1,-2-7-1,160-109 0,-224 128 4,-1-3 0,-3-4-1,-3-3 1,-3-2 0,-2-4 0,76-108 0,-107 132 28,-3-1 1,-2-1 0,-2-1 0,-2-2-1,-2 0 1,-3-1 0,-1-1 0,-3 0-1,-2-1 1,-2 0 0,-3-1 0,0-77-1,-8 94 139,-1 0 0,-3 0-1,0 1 1,-3-1 0,0 1 0,-20-43-1,9 32-65,-3 0-1,-2 2 0,-2 0 1,-31-39-1,4 18-15,-3 2 0,-2 3-1,-2 3 1,-4 2 0,-88-58 0,59 54-122,-2 3 1,-3 5-1,-2 5 0,-2 4 1,-2 4-1,-1 5 0,-119-21 1,81 29-549,-2 6-1,0 7 1,0 6 0,-281 24 0,281 4-541,0 7 1,2 6-1,-178 68 0,52-5-1765</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1:45.938"/>
    </inkml:context>
    <inkml:brush xml:id="br0">
      <inkml:brushProperty name="width" value="0.025" units="cm"/>
      <inkml:brushProperty name="height" value="0.025" units="cm"/>
    </inkml:brush>
  </inkml:definitions>
  <inkml:trace contextRef="#ctx0" brushRef="#br0">1 95 5701,'0'0'3454,"21"-1"-2183,113-11-701,49-2-153,134 26 245,5 1 1025,519-42-65,-23 0-1589,-451 28 165,1085 3 624,-791 10 518,-656-12-1208,0 0-1,0 0 1,0 0 0,0-1 0,0 0 0,0 0-1,0 0 1,5-3 0,-9 4-107,0-1 1,0 0 0,0 1-1,0-1 1,0 0-1,-1 0 1,1 1 0,0-1-1,0 0 1,-1 0 0,1 0-1,-1 0 1,1 0-1,-1 0 1,1 0 0,-1 0-1,0 0 1,1 0-1,-1 0 1,0 0 0,0 0-1,0-1 1,0 1-1,0 0 1,0 0 0,0 0-1,0 0 1,0 0-1,0 0 1,-1 0 0,1 0-1,0 0 1,-1-1-1,1 1 1,-1 0 0,1 1-1,-1-1 1,0 0-1,0-1 1,1 5-591,-1 0 0,0 0 1,1 0-1,-1 0 0,0 0 0,0 0 1,-1 0-1,1 0 0,0-1 0,-1 1 1,0 0-1,0-1 0,0 0 0,0 1 1,0-1-1,0 0 0,-1 0 1,-3 3-1,0-5-3215</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1:46.959"/>
    </inkml:context>
    <inkml:brush xml:id="br0">
      <inkml:brushProperty name="width" value="0.025" units="cm"/>
      <inkml:brushProperty name="height" value="0.025" units="cm"/>
    </inkml:brush>
  </inkml:definitions>
  <inkml:trace contextRef="#ctx0" brushRef="#br0">5199 1341 10570,'0'0'1452,"3"-11"-763,2-6-324,1 1 0,1 0 0,1 0 0,19-30 0,-20 34-236,1 0-1,-2 0 1,0-1-1,0 0 1,-1 0-1,-1 0 1,0-1-1,-1 1 1,0-1-1,-1 0 1,-1 0-1,0-27 1,-3 18 198,-1-1 0,-1 1 0,-1 0 1,-1 0-1,-1 1 0,-20-43 1,3 12-195,-8-19 347,-3 1 0,-57-85 1,79 136-514,-2 1 0,-1 0 0,0 1 0,-1 1 0,-1 0 0,0 2 1,-1 0-1,-1 1 0,0 0 0,-1 2 0,-42-18 0,39 22-47,0 1-1,0 1 1,-1 1-1,-42-3 1,-102 6-38,-24-2 147,-99-31-17,-205-19-24,-704-19 66,701 46-17,419 22-30,-420-16 90,356 21-85,-206 27 0,280-16-27,0 3-1,1 3 1,1 2 0,1 4-1,1 3 1,1 3 0,-88 52-1,148-79 9,0 1 0,1 1 0,-1-1 0,1 1-1,0 0 1,0 0 0,0 1 0,0-1 0,1 1-1,0 0 1,0 1 0,0-1 0,1 0 0,0 1-1,0 0 1,0 0 0,1 0 0,0 0 0,0 0 0,0 1-1,1-1 1,0 0 0,0 1 0,1-1 0,0 13-1,13 230-17,-1-62 72,-11-136-50,2 0 0,2 0 0,2-1 0,3 1 0,2-2-1,35 94 1,21 18-614,-27-54-4440,-21-60-100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4:24.004"/>
    </inkml:context>
    <inkml:brush xml:id="br0">
      <inkml:brushProperty name="width" value="0.025" units="cm"/>
      <inkml:brushProperty name="height" value="0.025" units="cm"/>
    </inkml:brush>
  </inkml:definitions>
  <inkml:trace contextRef="#ctx0" brushRef="#br0">2036 35 10025,'-91'18'170,"-1"-5"-1,-1-3 1,-184-6-1,238-8-173,0 2 0,0 2 0,1 2 0,-1 1 0,1 2 0,-1 2-1,2 1 1,-58 20 0,-10 16 299,2 4 1,2 5-1,3 4 1,2 4-1,-120 101 0,173-124-263,1 1 0,2 3 0,-59 80 0,80-95-42,1 0 0,2 2 0,0 0 0,2 1 0,2 0 0,0 1 0,-14 64 0,24-82-22,1 0 0,0-1 0,1 1-1,0 0 1,1-1 0,1 1 0,-1 0-1,2-1 1,0 1 0,6 14 0,-2-9 21,1-1 1,1 1-1,1-1 1,0-1 0,2 0-1,13 16 1,6 1 13,3-1 0,0-1 1,2-2-1,74 46 0,-26-28 35,1-4 0,2-3 0,2-4 0,2-4 0,114 25 0,478 58 434,18-40-375,-35-5-87,-596-61-7,667 75 8,7-38 39,891-46 927,-734-39-906,-671 17 27,429-100-1,-535 87 33,-1-5 0,197-94 0,-236 91-56,-2-4 1,-2-3 0,-2-4 0,97-87 0,-163 130-81,-1 0 0,0-1 0,0 0 0,-1-1-1,14-22 1,-22 30 13,1 1-1,-1-1 0,0 0 0,0 0 1,0 0-1,-1-1 0,0 1 1,0 0-1,0 0 0,-1-1 0,0 1 1,0 0-1,0-1 0,0 1 0,-1 0 1,0-1-1,0 1 0,-1 0 0,1 0 1,-1 0-1,-3-6 0,-10-16 25,-2 0-1,-1 2 0,-1-1 0,-30-30 1,-99-84-12,77 80-131,-3 3-1,-3 3 1,-98-52-1,57 46 22,-209-76-1,21 42-24,-332-57 0,-824-81-1923,655 190 1965,-3 49 441,520-2-276,-759 33 1023,8 96-2030,453 0-2957,535-122 3080,-90 23-2383</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4:30.936"/>
    </inkml:context>
    <inkml:brush xml:id="br0">
      <inkml:brushProperty name="width" value="0.025" units="cm"/>
      <inkml:brushProperty name="height" value="0.025" units="cm"/>
    </inkml:brush>
  </inkml:definitions>
  <inkml:trace contextRef="#ctx0" brushRef="#br0">373 5 5381,'-10'4'1030,"1"-1"-391,-56 24 2237,62-26-2739,0 1-1,0-1 1,1 0 0,-1 1-1,1-1 1,-1 1 0,1 0-1,0 0 1,0 0 0,0 0-1,0 0 1,0 0 0,0 1-1,0-1 1,1 1 0,-1-1-1,1 1 1,0 0 0,0-1-1,-2 6 1,4-7-60,-1 1 1,1-1-1,-1 0 0,1 0 1,0 0-1,-1 0 1,1 0-1,0 0 0,0 0 1,0 0-1,0 0 0,0 0 1,0 0-1,0 0 0,0 0 1,0-1-1,0 1 0,0-1 1,1 1-1,-1-1 0,0 1 1,0-1-1,1 1 0,-1-1 1,0 0-1,1 0 0,1 0 1,47 5 1149,-40-5-936,619 2 3196,-406-7-3088,679-25 537,442 0-271,-1261 35-665,150 29 0,-211-29-528,-32-3 209,-47-3 33,38 0 181,-192-3-977,-207 8 920,-923 105 77,632-40-38,274-24 64,139-31 305,346-28 58,321-8-316,-56 5 13,-90-2-20,1755-117 455,-1510 104-394,-443 27-18,-27 4-22,0 1 1,0 0-1,0 0 1,-1 0-1,1 0 1,0 0-1,0 0 1,0 0-1,0 0 1,0 0-1,0 0 1,0 0-1,0-1 1,0 1-1,0 0 1,0 0-1,0 0 1,0 0-1,0 0 1,0 0-1,0 0 1,0 0-1,0-1 1,0 1 0,0 0-1,0 0 1,0 0-1,0 0 1,0 0-1,0 0 1,0 0-1,0 0 1,0-1-1,0 1 1,0 0-1,0 0 1,0 0-1,0 0 1,0 0-1,1 0 1,-1 0-1,0 0 1,0 0-1,0 0 1,0 0-1,0 0 1,0-1-1,0 1 1,0 0-1,0 0 1,0 0-1,1 0 1,-1 0-1,0 0 1,0 0 0,0 0-1,0 0 1,0 0-1,0 0 1,0 0-1,1 0 1,-1 0-1,0 0 1,-43-4 208,-1104 14-1059,220 2 1002,661-14-133,-346 6-20,6 49-13,585-50-5,8-2-83,1 1 0,0 1 0,0 0-1,-21 8 1,33-11 87,-1 0-1,1 0 1,0 0 0,-1 0-1,1 0 1,-1 0-1,1 0 1,-1 0-1,1 0 1,0 1 0,-1-1-1,1 0 1,0 0-1,-1 0 1,1 1-1,-1-1 1,1 0 0,0 0-1,0 1 1,-1-1-1,1 0 1,0 1-1,0-1 1,-1 1-1,1-1 1,0 0 0,0 1-1,0-1 1,-1 0-1,1 1 1,0-1-1,0 1 1,0-1 0,0 1-1,0-1 1,0 0-1,0 1 1,0-1-1,0 1 1,0-1 0,0 1-1,0-1 1,0 0-1,1 1 1,-1-1-1,0 1 1,0-1-1,0 0 1,0 1 0,1-1-1,-1 0 1,0 1-1,0-1 1,1 0-1,-1 1 1,0-1 0,1 0-1,-1 0 1,0 1-1,1-1 1,-1 0-1,1 0 1,-1 0 0,0 1-1,2-1 1,25 11-120,52 6 142,0-4 0,101 4 1,166-11 201,-222-6-109,518-7 216,1257-180 0,-1870 183-336,-9 1-62,0-1 1,0 0-1,31-12 0,-41 8-14,-13 2 44,-18-1 7,-42-1 33,0 3 0,-103 5 0,72 1 8,-627 42 10,4 52 7,511-65-11,-163 27 33,-278 34-512,560-86-2397,71-7 134,13-8-1277</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4:31.807"/>
    </inkml:context>
    <inkml:brush xml:id="br0">
      <inkml:brushProperty name="width" value="0.025" units="cm"/>
      <inkml:brushProperty name="height" value="0.025" units="cm"/>
    </inkml:brush>
  </inkml:definitions>
  <inkml:trace contextRef="#ctx0" brushRef="#br0">88 0 4388,'0'2'4753,"-6"12"-4498,-2 9 485,2-1 0,0 2 1,1-1-1,1 0 1,-1 40-1,0-3 135,-17 114 462,1 294 0,22-456-1258,1 0 0,0 1 1,0-1-1,1 0 0,5 13 0,-7-22-139,1 0-1,-1 0 1,0 0 0,1-1-1,0 1 1,0 0 0,0-1-1,0 1 1,0-1 0,0 0-1,4 3 1,-5-4-104,1 0 1,-1-1-1,1 1 0,-1-1 1,1 1-1,-1-1 0,1 1 1,-1-1-1,1 0 1,-1 0-1,1 0 0,-1 0 1,1 0-1,-1 0 0,1 0 1,0 0-1,-1-1 0,1 1 1,-1-1-1,0 1 1,1-1-1,-1 1 0,1-1 1,1-1-1,16-17-4843</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4:32.652"/>
    </inkml:context>
    <inkml:brush xml:id="br0">
      <inkml:brushProperty name="width" value="0.025" units="cm"/>
      <inkml:brushProperty name="height" value="0.025" units="cm"/>
    </inkml:brush>
  </inkml:definitions>
  <inkml:trace contextRef="#ctx0" brushRef="#br0">72 1 3651,'0'0'10853,"-4"12"-10548,-11 39 13,3 0 0,1 0 0,-5 86 0,5 175 307,9-184-590,1-63-499,1-65 403,0 1 1,1 0-1,-1-1 1,0 1-1,0-1 1,0 1-1,1 0 1,-1-1-1,0 1 1,1-1-1,-1 1 1,0-1-1,1 1 1,-1-1-1,0 0 1,1 1-1,-1-1 1,1 1-1,-1-1 0,1 0 1,-1 1-1,1-1 1,-1 0-1,1 0 1,0 1-1,-1-1 1,1 0-1,-1 0 1,1 0-1,0 0 1,-1 0-1,1 0 1,-1 0-1,1 0 1,0 0-1,-1 0 1,1 0-1,-1 0 1,1 0-1,1-1 1,0 1-303,-1 0-1,1-1 1,0 1 0,0-1 0,0 1 0,-1-1 0,1 0 0,0 1 0,-1-1 0,1 0-1,0 0 1,1-2 0,6-12-3907</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4:33.340"/>
    </inkml:context>
    <inkml:brush xml:id="br0">
      <inkml:brushProperty name="width" value="0.025" units="cm"/>
      <inkml:brushProperty name="height" value="0.025" units="cm"/>
    </inkml:brush>
  </inkml:definitions>
  <inkml:trace contextRef="#ctx0" brushRef="#br0">0 226 14414,'0'0'384,"12"1"-347,274-17 404,-107 1-513,266 2-328,320-27 1136,-567 15-175,549-43 533,-168 102-1025,-498-27-115,116-3-1,-161-7-999,1 0 0,-1-3 0,0-1 0,0-1 1,53-21-1,-2-9-4181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4.480"/>
    </inkml:context>
    <inkml:brush xml:id="br0">
      <inkml:brushProperty name="width" value="0.025" units="cm"/>
      <inkml:brushProperty name="height" value="0.025" units="cm"/>
    </inkml:brush>
  </inkml:definitions>
  <inkml:trace contextRef="#ctx0" brushRef="#br0">36 139 8296,'0'0'5739,"-7"-8"-3540,-19-24-384,25 32-1759,1 0 0,0-1 0,0 1 0,0-1 0,-1 1-1,1-1 1,0 1 0,0 0 0,0-1 0,0 1 0,0-1 0,0 1 0,0-1 0,0 1 0,0-1-1,0 1 1,0-1 0,0 1 0,0 0 0,0-1 0,0 1 0,1-1 0,-1 1 0,0-1 0,0 1-1,0 0 1,1-1 0,-1 1 0,0 0 0,1-1 0,-1 1 0,0 0 0,1-1 0,-1 1 0,0 0-1,1-1 1,-1 1 0,0 0 0,1 0 0,-1 0 0,1-1 0,-1 1 0,1 0 0,-1 0 0,0 0-1,1 0 1,0 0 0,26-7 623,-22 6-272,82-28 2163,29-7-1629,-101 33-2434,1 0 0,0 1 0,16 1 0,-17 1-4411</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4:53.678"/>
    </inkml:context>
    <inkml:brush xml:id="br0">
      <inkml:brushProperty name="width" value="0.025" units="cm"/>
      <inkml:brushProperty name="height" value="0.025" units="cm"/>
    </inkml:brush>
  </inkml:definitions>
  <inkml:trace contextRef="#ctx0" brushRef="#br0">1442 1 3683,'-14'7'1212,"4"-3"-537,-43 22 2536,-1-2 0,-97 27 1,124-45-2879,-1 1 1,2 1 0,-51 22-1,63-22-246,-1 1 0,1 0 0,1 0-1,0 1 1,0 1 0,1 0 0,-21 26-1,13-10-93,1 1 0,2 1 0,0 1 0,2 0 0,2 1 0,0 1-1,2 0 1,2 0 0,1 1 0,1 0 0,-4 67 0,11-87-3,1 1 0,0 0 0,1-1 1,1 1-1,0-1 0,0 0 0,1 0 0,9 18 1,7 11-87,31 44 0,-6-8-163,-30-51 256,66 124-29,107 150-1,-156-257 63,2 0-1,2-3 0,2-1 0,1-2 0,3-1 0,0-2 0,73 44 0,-47-41-3,2-3 0,1-3 1,2-4-1,129 34 0,-84-37 17,1-5 1,165 7 0,660-9-12,-766-24 148,-1-8 0,248-50 0,338-120 321,-572 132-362,-2-9-1,-2-7 1,319-168 0,-465 213-65,86-48 102,136-100 1,-256 166-167,0-1 1,0 0-1,-1 0 0,1-1 1,-1 0-1,-1 0 0,1-1 1,-1 1-1,0-1 0,-1 0 1,0-1-1,0 1 0,-1-1 1,0 1-1,-1-1 0,0 0 1,0 0-1,-1 0 0,0 0 0,0 0 1,-1-1-1,0 1 0,-1 0 1,0 0-1,-1 0 0,0 0 1,0 0-1,0 0 0,-8-14 1,-9-14 26,-1 2 0,-3 1 1,0 1-1,-2 0 1,-52-50-1,23 32-14,-2 2 0,-81-53 0,62 56-158,-2 2 0,-2 5 0,-2 2-1,-1 4 1,-2 4 0,-132-28 0,-536-55-440,706 107 628,-2016-98-47,1455 121-90,-1 59 68,473-49 10,2 7 1,-181 71 0,220-66-16,1 5 1,3 3 0,-163 116-1,251-162 4,-47 35-50,-65 63 0,102-90-355,2 2 0,0-1 1,0 1-1,1 1 1,0 0-1,1 0 1,1 1-1,0-1 0,1 2 1,0-1-1,-5 23 1,9-3-2996,5-12-1184</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3:30.573"/>
    </inkml:context>
    <inkml:brush xml:id="br0">
      <inkml:brushProperty name="width" value="0.025" units="cm"/>
      <inkml:brushProperty name="height" value="0.025" units="cm"/>
    </inkml:brush>
  </inkml:definitions>
  <inkml:trace contextRef="#ctx0" brushRef="#br0">149 6 3555,'-9'0'721,"-18"2"-294,14 0-198,1 0 1,-1-1 0,0-1-1,0 0 1,-25-4-1,28-4 1918,10 9-887,0 17-738,0-11-426,0 0 0,1 0 0,0 0 0,0-1 0,0 1 0,1 0 0,0-1 0,0 1 0,1-1 0,-1 0 0,1 0 0,1 0 0,-1 0 0,1 0 0,0-1 0,0 0 0,1 0 0,0 0 0,6 6 0,-3-6-67,0 1 1,1-1-1,0-1 0,-1 0 1,1 0-1,1-1 0,-1 0 1,0 0-1,1-1 0,0 0 1,-1-1-1,20 1 0,28-5 227,1-2 0,-2-2 0,94-26 1,43-6 1222,259-5-759,-194 23-661,1054-19 299,-1220 47-166,-1 3-1,150 39 1,-152-28-88,0-4 0,161 11-1,-144-29 7,144-19-1,-33 6 975,-162 14-1022,0-3 0,-1-1 0,0-4-1,94-24 1,-138 28-35,1 0 0,-1-1 0,0 0-1,0 0 1,12-10 0,-22 15-37,0 0 0,0 0 0,1 0 0,-1 0 0,0 0 0,0-1 1,0 1-1,0 0 0,0 0 0,1 0 0,-1 0 0,0 0 0,0 0 1,0 0-1,0 0 0,0 0 0,1 0 0,-1 0 0,0-1 0,0 1 1,0 0-1,0 0 0,0 0 0,0 0 0,0 0 0,0-1 0,0 1 1,0 0-1,0 0 0,1 0 0,-1 0 0,0 0 0,0-1 0,0 1 0,0 0 1,0 0-1,0 0 0,0 0 0,0-1 0,0 1 0,0 0 0,-1 0 1,1 0-1,0 0 0,0 0 0,0-1 0,0 1 0,0 0 0,0 0 1,0 0-1,0 0 0,0 0 0,0 0 0,0-1 0,-1 1 0,1 0 1,0 0-1,0 0 0,0 0 0,0 0 0,0 0 0,-1 0 0,1 0 1,-11-1-1983,8 1 1364,-16-2-4321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5:30.367"/>
    </inkml:context>
    <inkml:brush xml:id="br0">
      <inkml:brushProperty name="width" value="0.025" units="cm"/>
      <inkml:brushProperty name="height" value="0.025" units="cm"/>
    </inkml:brush>
  </inkml:definitions>
  <inkml:trace contextRef="#ctx0" brushRef="#br0">21746 433 6534,'0'0'1479,"-7"-5"-940,-19-6-450,0 1 1,0 1-1,-1 2 0,0 0 1,0 2-1,-28-2 0,-28-7 583,-21 0-715,0 4 0,-196 7 0,-14 1 1165,-263-51-157,-238-10-1198,-330 11 414,-158-21-53,500 33-222,-165-3-73,-332 38 10,772 6 223,-628 29 161,373-5-155,-58-5 525,-1078 13 1283,1527-34-1753,-1910 28-243,1540 15-84,-44 1-17,-342 44 217,683-44 0,53-19-7,-109 11-14,406-21 13,1 5-1,-169 51 1,121-15 5,-184 90 0,300-121-6,2 2 0,0 2 0,2 2 0,-50 45-1,-139 155-45,228-226 55,-13 12-11,1 1 0,1 1 0,1 0 0,0 0 0,2 2 0,0-1 0,1 2 0,1-1 0,1 1 0,1 1 0,0-1 0,2 1 0,1 0 0,0 0 0,0 45 0,3-26 10,3 0-1,9 62 1,-7-83-2,1 0-1,0 0 1,2 0 0,1 0 0,0-1-1,21 34 1,-6-20-16,1-2-1,2-1 1,1-1 0,1-1-1,1-2 1,2 0-1,1-2 1,46 26 0,3-4-279,2-3 0,127 44 0,277 59 160,11-41 138,375 24 10,7-48 1,611-13 16,-465-32-11,741 40 203,-139-3 57,-1174-49-259,2221-32 213,-1894-25-197,1030-54-8,25-105 0,-1002 91-17,1894-342 18,-2111 282-83,-481 114 213,-1-5 0,179-99 0,-201 87 433,135-104 0,-189 123-488,-3-3-1,-1-3 1,83-101-1,-123 134-122,-1-1-1,-2-1 0,0-1 0,0 1 0,-2-2 0,-1 1 0,-1-1 0,0-1 0,-2 0 1,4-28-1,-8 35 29,-1 0 1,0 0 0,-1 0 0,-1 0-1,-1 0 1,0 0 0,-1 1 0,-1-1-1,0 1 1,-1-1 0,-1 2-1,0-1 1,-1 0 0,-1 1 0,-18-25-1,0 7 120,-2 1 0,-1 1 0,-1 2 0,-1 1 0,-2 1 0,-1 2 0,0 1 0,-42-19 0,-23-7 511,-191-64 0,155 72-472,-1 6 0,-1 6 0,-156-12 0,-424 1-6118,667 39 4973,-147-7-4716</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5:31.405"/>
    </inkml:context>
    <inkml:brush xml:id="br0">
      <inkml:brushProperty name="width" value="0.025" units="cm"/>
      <inkml:brushProperty name="height" value="0.025" units="cm"/>
    </inkml:brush>
  </inkml:definitions>
  <inkml:trace contextRef="#ctx0" brushRef="#br0">39 1 9289,'-11'-1'85,"-17"2"1039,48 6-609,188 23-400,-40-8-91,176 34 1201,630 18 0,233-116-916,-517 10-68,692-30 987,-630 57-411,-748 5-809,22 2 117,1 0-1,-1 1 1,35 10 0,-55-10-372,-12-1-3254,-17-2-487</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6:42.974"/>
    </inkml:context>
    <inkml:brush xml:id="br0">
      <inkml:brushProperty name="width" value="0.025" units="cm"/>
      <inkml:brushProperty name="height" value="0.025" units="cm"/>
    </inkml:brush>
  </inkml:definitions>
  <inkml:trace contextRef="#ctx0" brushRef="#br0">143 24 6887,'0'0'1008,"-6"-4"-1611,4 2 699,-1 1 0,0-1 1,0 0-1,0 1 0,0-1 0,-1 1 0,1 0 0,0 0 0,0 1 0,-1-1 0,1 1 0,-1-1 0,1 1 1,0 0-1,-1 0 0,1 1 0,-1-1 0,1 1 0,0-1 0,-1 1 0,1 0 0,0 0 0,0 1 0,0-1 1,0 1-1,0-1 0,0 1 0,0 0 0,-4 4 0,0-1 284,5-4-212,-1 1-1,1-1 1,0 1-1,-1-1 1,1 1 0,0 0-1,0 0 1,1 0-1,-1 0 1,0 0-1,1 0 1,-1 1-1,1-1 1,-2 5-1,48-6-193,-7 0 43,43 9-1,-44-5 154,46 1 0,52-12 893,-92 2-999,0 2 0,1 2 0,-1 2 0,64 11 0,20 16-21,-2 0-23,1-4-1,152 8 0,-2-24 168,114 5 518,-4 1-333,-283-18-291,177-27 0,23-27-32,-51 8-7,264-16 0,-112 45 284,-134 15 2781,-270 5-2766,21 6-298,-3-6-1369,-12 1 656,0-1 0,0 0 0,0 0 0,0-1 0,0 0 0,0 0 0,-1 0 0,8-3 0,7-10-3793</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35.378"/>
    </inkml:context>
    <inkml:brush xml:id="br0">
      <inkml:brushProperty name="width" value="0.025" units="cm"/>
      <inkml:brushProperty name="height" value="0.025" units="cm"/>
    </inkml:brush>
  </inkml:definitions>
  <inkml:trace contextRef="#ctx0" brushRef="#br0">0 81 6342,'0'0'5830,"10"4"-5868,9 3 48,1 0 0,0-2 0,0 0-1,0-2 1,39 3 0,6-9 255,115-19 0,15-1 582,288 13-291,-90 4 95,1037 7 315,-987 7-822,368-38-16,-418 8-33,-234 16-2966,-102 2-246</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10.578"/>
    </inkml:context>
    <inkml:brush xml:id="br0">
      <inkml:brushProperty name="width" value="0.025" units="cm"/>
      <inkml:brushProperty name="height" value="0.025" units="cm"/>
    </inkml:brush>
  </inkml:definitions>
  <inkml:trace contextRef="#ctx0" brushRef="#br0">1856 245 6887,'-15'-9'1393,"-43"-22"-144,-1 4 0,-119-39 0,169 63-1170,-113-33 2049,-149-23-1,230 53-1937,1 2-1,-1 1 1,0 3 0,0 1-1,0 2 1,1 1 0,-77 20-1,60-7-186,0 3 0,1 2 0,1 3 0,-84 51 1,108-56-17,2 1 1,0 2-1,2 0 1,1 2 0,0 1-1,2 2 1,1 0 0,-38 62-1,46-64 9,1 1-1,1 0 1,1 1-1,2 1 1,0 0-1,2 0 1,2 1-1,0-1 1,2 2-1,2-1 0,0 0 1,3 31-1,1-48 12,0-1-1,0 0 1,1-1-1,1 1 1,0 0-1,0-1 1,1 0-1,1 0 1,0 0-1,0-1 1,1 0-1,0 0 1,1-1-1,0 0 1,1 0-1,0-1 1,0 0-1,1 0 1,0-1-1,0 0 1,0-1-1,18 7 1,6 2 35,1-1 0,1-2 0,-1-2 0,2-1 0,0-2 0,42 3 0,40 0 80,1-6 0,-1-4 0,148-21 0,-173 8 34,-1-5-1,0-3 0,-2-5 0,141-59 1,-189 66 34,-1-2-1,-1-2 1,-1-1 0,-1-3 0,-1-1-1,61-58 1,-85 71-165,0 0 0,-1 0 0,-1-1 0,0 0 0,-2-1 1,0-1-1,0 0 0,-2 0 0,0 0 0,-1-1 0,-1 0 0,-1-1 0,-1 0 0,0 1 0,-2-1 0,0 0 0,-1 0 0,-2-27 0,-1 33-31,0 0-1,-1 0 1,-1 1-1,0-1 1,-1 1 0,0 0-1,-1 0 1,0 1-1,-1 0 1,-11-15-1,6 11 18,-2 1 0,1 0-1,-2 1 1,0 0-1,-1 2 1,-26-18 0,8 11-311,0 1 1,-2 2-1,0 1 1,-1 2-1,0 1 1,-76-13-1,44 16-2334,-72 0-1,38 8-1950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27.382"/>
    </inkml:context>
    <inkml:brush xml:id="br0">
      <inkml:brushProperty name="width" value="0.025" units="cm"/>
      <inkml:brushProperty name="height" value="0.025" units="cm"/>
    </inkml:brush>
  </inkml:definitions>
  <inkml:trace contextRef="#ctx0" brushRef="#br0">0 213 4708,'0'0'203,"11"2"-117,36 6 2140,81 2 0,267-26 2648,-308 16-4679,327-9 875,39-12 810,-336 23-1408,218 30 0,-298-25-414,100 16 124,238 12 0,328-68 640,611-11-172,-1308 44-649,582-21 52,24-1 492,-50 24-440,1001-17 239,-981-2-328,406-21 21,-903 32-27,883-38 450,-948 44-1514,1-1 1,39-8 0,7-10-6880,-12 0-2851</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39.698"/>
    </inkml:context>
    <inkml:brush xml:id="br0">
      <inkml:brushProperty name="width" value="0.025" units="cm"/>
      <inkml:brushProperty name="height" value="0.025" units="cm"/>
    </inkml:brush>
  </inkml:definitions>
  <inkml:trace contextRef="#ctx0" brushRef="#br0">95 401 4004,'0'0'2055,"-9"-4"-1115,-74-40 1275,81 46-1452,8 6-557,13 8-75,3-6 122,0-1-1,1-1 1,0-1 0,0-1 0,25 3 0,124 9 76,-132-15-291,914 13 694,-283-40 655,-174 5-474,549-42-219,-4-36-649,171-14 1005,-1049 100-882,293-32 48,-435 40-165,-1-2 0,0-1-1,0-1 1,-1 0 0,39-21-1,-4 10-2442,-25 9 17,19-7-1789</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9:07.332"/>
    </inkml:context>
    <inkml:brush xml:id="br0">
      <inkml:brushProperty name="width" value="0.025" units="cm"/>
      <inkml:brushProperty name="height" value="0.025" units="cm"/>
    </inkml:brush>
  </inkml:definitions>
  <inkml:trace contextRef="#ctx0" brushRef="#br0">0 233 8904,'0'0'3246,"8"-2"-2643,64-16 1190,69-29-1,-90 27-1568,2 2-1,0 3 1,1 2 0,68-8 0,100 7 605,264-24-148,-207 19-636,1 12-1,396 40 1,-639-29-12,1001 73 334,-111 1-303,214-23 6,-935-53 27,-1 9 1,236 42 0,-205-20 452,-235-33 721,-1-1-1249,0 0 1,0 0 0,0 0 0,-1 0-1,1 0 1,0 0 0,-1 0 0,1 0-1,-1 0 1,1 0 0,-1 0 0,0 0-1,1 0 1,-1 1 0,0-1 0,1 0-1,-1 0 1,0 1 0,0-1-1,0 1 1,0-1 0,1 1 0,-1-1-1,0 1 1,0-1 0,0 1 0,-2-1-1,-36-6-302,11 1-5175,15-3-48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4.824"/>
    </inkml:context>
    <inkml:brush xml:id="br0">
      <inkml:brushProperty name="width" value="0.025" units="cm"/>
      <inkml:brushProperty name="height" value="0.025" units="cm"/>
    </inkml:brush>
  </inkml:definitions>
  <inkml:trace contextRef="#ctx0" brushRef="#br0">1 11 17777,'0'0'1153,"4"9"-272,20 43 33,-3 1 1,24 92 0,-45-161 1897,-10-107-2181,5 90-596,4 20-18,-2 0-1,1 0 1,-2 0-1,-4-15 0,4 68 331,5-35-324,0-1-1,0 0 1,0 0-1,1 0 1,0 0-1,-1 0 1,1-1-1,0 1 1,1-1-1,-1 1 1,1-1-1,0 0 1,-1 1-1,1-1 1,1-1-1,-1 1 1,0 0-1,1-1 1,-1 0-1,1 0 1,0 0-1,0 0 1,0 0-1,0-1 1,0 0-1,0 0 1,0 0-1,0 0 1,0-1-1,0 1 1,1-1-1,-1 0 1,0 0-1,0-1 1,1 1-1,-1-1 1,0 0-1,0 0 1,0 0-1,0-1 1,0 0-1,0 1 1,-1-1-1,1-1 0,0 1 1,-1 0-1,0-1 1,1 0-1,-1 0 1,0 0-1,-1 0 1,1 0-1,0 0 1,-1-1-1,0 1 1,0-1-1,0 0 1,0 0-1,0 0 1,0-4-1,6-40 81,-5 27-158,-3 48-83,-3 10 127,1-18 44,1 0 0,1 32 1,0-47-17,0-1 1,1 1-1,-1 0 1,1-1-1,0 1 0,0 0 1,1-1-1,-1 1 1,0-1-1,1 0 1,0 1-1,0-1 0,0 0 1,0 0-1,1 0 1,-1 0-1,1-1 0,0 1 1,3 2-1,-5-4-23,0 0-1,0-1 0,0 1 0,0-1 0,0 1 1,0 0-1,0-1 0,0 0 0,0 1 1,0-1-1,0 0 0,0 0 0,0 1 1,0-1-1,0 0 0,0 0 0,0 0 0,0 0 1,0 0-1,0-1 0,1 1 0,-1 0 1,0 0-1,0-1 0,0 1 0,0 0 0,0-1 1,0 1-1,0-1 0,1-1 0,3-7-3216,-3-4-4362,-2 1-3716</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9:26.722"/>
    </inkml:context>
    <inkml:brush xml:id="br0">
      <inkml:brushProperty name="width" value="0.025" units="cm"/>
      <inkml:brushProperty name="height" value="0.025" units="cm"/>
    </inkml:brush>
  </inkml:definitions>
  <inkml:trace contextRef="#ctx0" brushRef="#br0">39 312 6342,'0'0'7159,"-7"4"-6689,-25 12-300,55-13-414,14-6 168,20-16 285,-27 8-138,1 2-1,0 1 0,0 1 0,33-2 1,279-9 954,510-54-65,-836 69-953,460-66 186,4 38 253,-129 46-211,2 0-160,79-46-4,1 0-67,-239 32-19,575-10 147,-202 18-13,-514-6-110,210-3-401,-221-4-1604,-1-2 1,44-11-1,-18-4-2990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9:41.300"/>
    </inkml:context>
    <inkml:brush xml:id="br0">
      <inkml:brushProperty name="width" value="0.025" units="cm"/>
      <inkml:brushProperty name="height" value="0.025" units="cm"/>
    </inkml:brush>
  </inkml:definitions>
  <inkml:trace contextRef="#ctx0" brushRef="#br0">20 412 10954,'0'0'636,"-4"-11"-530,0 4-86,2 4-14,1 1 1,0-1-1,-1 0 0,1 1 1,0-1-1,0 0 0,0 0 0,1 0 1,-1 0-1,1 0 0,0 0 1,-1 0-1,1 0 0,1 0 1,-1 0-1,0 0 0,1 0 0,-1 0 1,1 0-1,0 0 0,0 1 1,0-1-1,3-3 0,5-9 51,1 0 1,0 1-1,2 0 0,20-19 0,-26 28-43,0 0 0,0 1 0,1 0 0,-1 0 0,1 1 0,0 0 0,0 0-1,1 0 1,-1 1 0,0 0 0,1 0 0,-1 1 0,11-1 0,181 1 521,-126 3-475,1-4 0,84-11 0,115-39 6,184-24-25,333 31 919,3 44-642,-366 4-320,211 8 832,791 117 0,-1187-96-479,275 45-179,-401-47-44,27 3-4302,-113-31-145</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0:05.472"/>
    </inkml:context>
    <inkml:brush xml:id="br0">
      <inkml:brushProperty name="width" value="0.025" units="cm"/>
      <inkml:brushProperty name="height" value="0.025" units="cm"/>
    </inkml:brush>
  </inkml:definitions>
  <inkml:trace contextRef="#ctx0" brushRef="#br0">101 117 8360,'-9'1'817,"-20"5"-216,-33 7 4643,130-7-3674,-44-3-1332,0 1 0,-1 1 0,1 1 0,30 12 0,-31-9-84,0-1 0,1-2-1,0 0 1,37 3 0,-9-10 11,0-2 0,0-3 1,0-2-1,0-2 0,53-18 0,127-22 371,223 10 245,-141 16-665,288-20-90,-446 42-5,292 32 1,-219 4 56,358 40-55,302 3 223,-524-52 23,0-16-1,468-47 1,-437 7-266,781 44-1,-998 2-7,2-7 0,318-28-1,-244 2 10,-223 17 505,-96 8-2922,55-12-833,3-17-2647</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16.636"/>
    </inkml:context>
    <inkml:brush xml:id="br0">
      <inkml:brushProperty name="width" value="0.025" units="cm"/>
      <inkml:brushProperty name="height" value="0.025" units="cm"/>
    </inkml:brush>
  </inkml:definitions>
  <inkml:trace contextRef="#ctx0" brushRef="#br0">0 108 7911,'0'0'1223,"9"1"-1346,3-1 182,0 2 0,0 0-1,0 0 1,0 1 0,0 0 0,-1 1-1,1 1 1,11 6 0,-5-2 85,0 0 1,1-1-1,0-1 1,0-1 0,1-1-1,-1 0 1,1-2-1,0 0 1,1-1 0,-1-1-1,28-3 1,13-5 2,0-2 0,83-24 0,-75 15 14,99-12 0,181 15 489,3 1-440,-121-11 125,192-16 576,-318 37-673,0 4-1,111 14 1,466 36 349,-408-58-323,42 1 224,-236 9-39,152 24 0,-162-13-507,-30-3-247,1-2-1,0-2 1,1-2 0,-1-2-1,45-2 1,-78-1-159,0-1 0,0 1 1,0-1-1,-1 0 0,1-1 1,9-4-1,34-31-4640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18.112"/>
    </inkml:context>
    <inkml:brush xml:id="br0">
      <inkml:brushProperty name="width" value="0.025" units="cm"/>
      <inkml:brushProperty name="height" value="0.025" units="cm"/>
    </inkml:brush>
  </inkml:definitions>
  <inkml:trace contextRef="#ctx0" brushRef="#br0">88 264 7239,'-8'0'219,"-4"-1"-84,4 0 125,-1 0 1,0 0-1,1 1 1,-1 1-1,-15 2 0,53 7-89,66 2-37,0-4-1,0-5 1,99-8-1,352-57-66,-292 27-59,-17 5 56,622-70 1072,4 55-329,-402 67-519,-371-13-973,0-3 0,147-10 0,-218 2-310,0-2 1,33-10-1,29-18-4178</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48.070"/>
    </inkml:context>
    <inkml:brush xml:id="br0">
      <inkml:brushProperty name="width" value="0.025" units="cm"/>
      <inkml:brushProperty name="height" value="0.025" units="cm"/>
    </inkml:brush>
  </inkml:definitions>
  <inkml:trace contextRef="#ctx0" brushRef="#br0">15 111 7175,'-14'0'1617,"15"0"-773,28-5-547,18-1-28,66-15 537,201-11 0,121 26-151,-151 5-600,337-17 561,270-3 1077,-2 46-548,-580-2-1060,1188 53 123,-402-97 3222,-888 15-2877,291 3-2011,-430 1-2791,-12-8-3123</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49.172"/>
    </inkml:context>
    <inkml:brush xml:id="br0">
      <inkml:brushProperty name="width" value="0.025" units="cm"/>
      <inkml:brushProperty name="height" value="0.025" units="cm"/>
    </inkml:brush>
  </inkml:definitions>
  <inkml:trace contextRef="#ctx0" brushRef="#br0">0 46 2947,'0'0'11696,"13"-1"-11311,119-8 702,142 9-1,-106 2-1904,-164-1 426,0-1-1,0 0 1,1 0-1,-1-1 1,0 1-1,1-1 1,-1 0-1,0 0 1,0 0-1,0-1 1,0 0-1,0 1 1,0-1-1,0 0 1,-1-1-1,6-3 1,7-9-3842</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49.560"/>
    </inkml:context>
    <inkml:brush xml:id="br0">
      <inkml:brushProperty name="width" value="0.025" units="cm"/>
      <inkml:brushProperty name="height" value="0.025" units="cm"/>
    </inkml:brush>
  </inkml:definitions>
  <inkml:trace contextRef="#ctx0" brushRef="#br0">0 2 9353,'0'0'4004,"12"-1"-3156,111 1 1547,-107 0-2301,0 2 0,0 0 0,0 0 1,0 2-1,-1 0 0,23 9 0,-37-13-70,1 1 0,-1 0 1,1 0-1,-1-1 0,1 1 0,-1 0 1,0 0-1,0 0 0,1 0 0,-1 1 1,0-1-1,0 0 0,0 0 0,0 1 1,-1-1-1,1 1 0,0-1 0,0 1 1,-1-1-1,1 1 0,-1-1 0,1 1 1,-1-1-1,0 3 0,0-1 59,0 0 1,-1 0-1,1 0 1,-1-1-1,0 1 1,0 0-1,0 0 0,0 0 1,0-1-1,-1 1 1,1-1-1,-3 4 0,-6 6 208,0-1-1,-1 0 0,-21 18 1,31-28-314,-39 32-31,-33 27-481,24-22-5565,35-31 196</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50.506"/>
    </inkml:context>
    <inkml:brush xml:id="br0">
      <inkml:brushProperty name="width" value="0.025" units="cm"/>
      <inkml:brushProperty name="height" value="0.025" units="cm"/>
    </inkml:brush>
  </inkml:definitions>
  <inkml:trace contextRef="#ctx0" brushRef="#br0">295 1 7591,'0'0'11141,"-11"2"-10916,-14 5-138,1 1 0,0 1 0,1 1 0,0 1 0,0 2 0,1 0 0,1 1 0,0 1 0,-33 31 0,52-44-75,0 0 0,1-1 1,-1 1-1,0 0 1,0 0-1,1 0 0,-1 0 1,1 0-1,0 1 0,0-1 1,0 0-1,0 0 0,0 1 1,0-1-1,0 1 0,1-1 1,-1 1-1,1-1 0,0 1 1,0-1-1,0 1 1,0 2-1,2-3-3,-1 0 0,0-1 0,1 1 0,-1-1 1,1 1-1,-1-1 0,1 1 0,0-1 0,0 0 0,0 0 0,0 0 1,0 0-1,0 0 0,0 0 0,0-1 0,0 1 0,0-1 0,0 1 0,0-1 1,0 0-1,0 0 0,1 0 0,-1 0 0,2 0 0,92-1-119,6-10-3281,-85 8 2446,-1-1-1,0 0 1,1-1-1,-2 0 1,1-2-1,-1 0 1,0 0-1,0-1 0,23-18 1,-25 9 1167,-12 9 2232,-7 5 3427,6 3-5821,0 1 0,0-1-1,0 1 1,0-1 0,0 1-1,0-1 1,0 1 0,0-1-1,1 1 1,-1-1 0,0 1-1,0-1 1,0 1 0,1-1-1,-1 0 1,0 1 0,1-1-1,-1 0 1,0 1 0,1-1-1,-1 0 1,1 1 0,-1-1-1,0 0 1,1 1 0,-1-1-1,1 0 1,-1 0 0,1 0-1,-1 1 1,1-1 0,-1 0-1,1 0 1,14 1 30,-1-1 1,0 0-1,1-1 0,-1 0 0,0-1 1,1-1-1,14-5 0,-11 4-27,-17 4-10,1-1 1,-1 1-1,0 0 1,0 0-1,0 0 1,0 0 0,0 0-1,0 0 1,0 0-1,0 0 1,0 0-1,0 1 1,0-1-1,0 0 1,0 1 0,0-1-1,0 0 1,0 1-1,0-1 1,0 1-1,0 0 1,0-1-1,0 1 1,-1 0 0,1 0-1,0-1 1,0 1-1,-1 0 1,1 0-1,0 2 1,0-2-31,0 0 0,0 1 1,0-1-1,0 0 0,0 0 1,0 1-1,1-1 0,-1 0 1,0 0-1,1 0 0,-1-1 0,0 1 1,1 0-1,-1 0 0,1-1 1,-1 1-1,1-1 0,0 1 1,-1-1-1,1 0 0,2 0 0,16 0 62,0-1 0,0-2 0,0 0 0,35-10 0,-32 7-483,0 1 0,42-4 1,-64 9 385,0-1 0,-1 1 0,1 0 0,0 0 0,0 0 1,-1-1-1,1 1 0,0 0 0,0 0 0,-1 0 0,1 0 0,0 1 1,0-1-1,0 0 0,-1 0 0,1 0 0,0 1 0,-1-1 0,1 0 1,0 1-1,0-1 0,-1 0 0,1 1 0,-1-1 0,1 1 0,0-1 0,-1 1 1,1-1-1,-1 1 0,1 0 0,-1-1 0,1 1 0,-1 0 0,0-1 1,1 1-1,-1 0 0,0-1 0,0 1 0,1 0 0,-1 0 0,0-1 1,0 2-1,-13 32 472,2-6 316,14-27-740,0 0 1,-1 0-1,1 0 1,0-1-1,0 0 1,0 1-1,0-1 1,-1 0-1,1 0 1,0-1-1,5 0 1,15-3-74,1-1 1,27-9 0,-32 8-492,-1 1 0,1 0 0,1 2-1,26-2 1,-45 5 515,-1 0-1,1 0 0,-1 1 0,1-1 1,0 0-1,-1 1 0,1-1 1,-1 1-1,1-1 0,-1 0 1,0 1-1,1-1 0,-1 1 0,1-1 1,-1 1-1,0-1 0,1 1 1,-1 0-1,0-1 0,0 1 1,1-1-1,-1 1 0,0 0 0,0-1 1,0 1-1,0 0 0,0-1 1,0 1-1,0-1 0,0 1 1,0 0-1,0-1 0,0 1 0,0 0 1,-1-1-1,1 1 0,0-1 1,0 1-1,-1 0 0,0 0 1,-10 32-519,10-29 18,-2 8-2635,3-6-2051</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51.325"/>
    </inkml:context>
    <inkml:brush xml:id="br0">
      <inkml:brushProperty name="width" value="0.025" units="cm"/>
      <inkml:brushProperty name="height" value="0.025" units="cm"/>
    </inkml:brush>
  </inkml:definitions>
  <inkml:trace contextRef="#ctx0" brushRef="#br0">34 159 3107,'2'-16'1600,"0"1"-1,1-1 1,1 0 0,0 1 0,1 0-1,1 0 1,0 0 0,13-21 0,-25 85-1147,-25 58-231,20-72-182,1 1 0,1-1 0,2 2 0,-4 58 0,34-131 414,-9 10-409,4-9 5,2 0-1,1 2 1,40-49 0,-55 74-53,1 0 0,1 1 0,0 0 0,0 0 0,0 1 0,0 0 0,1 0 0,0 1 0,1 0 0,-1 1 0,1 0 0,-1 1 0,1 0 0,1 0 0,-1 1 0,0 0 0,0 1 0,21-1 0,-30 3-4,1-1 0,-1 0 0,1 0 1,-1 0-1,0 1 0,1-1 0,-1 1 1,0-1-1,1 1 0,-1-1 0,0 1 1,0 0-1,1 0 0,-1-1 0,0 1 1,0 0-1,0 0 0,0 0 0,0 0 1,0 1-1,0-1 0,-1 0 0,1 0 1,0 0-1,-1 1 0,1-1 0,-1 0 1,1 1-1,-1-1 0,1 0 0,-1 1 1,0-1-1,0 1 0,0-1 0,0 1 1,0-1-1,0 0 0,0 1 0,0-1 1,0 1-1,-1-1 0,1 0 0,-2 3 0,1 3 22,-1-1-1,0 0 0,-1 1 0,1-1 0,-1 0 0,0 0 0,-1-1 0,-5 8 0,-2 0 210,-2-1 1,1 0-1,-2-1 1,-18 12-1,27-19-172,0-1-1,0 0 1,0 0-1,0-1 0,-1 0 1,1 1-1,-1-2 1,1 1-1,-1-1 1,0 0-1,0 0 0,0 0 1,0-1-1,1 0 1,-1 0-1,-8-1 0,13 1-130,0-1 0,0 1 0,0 0 0,0 0-1,0-1 1,0 1 0,0-1 0,1 1 0,-1-1 0,0 1-1,0-1 1,0 1 0,0-1 0,0 0 0,1 1-1,-1-1 1,0 0 0,1 0 0,-1 0 0,1 0 0,-1 1-1,1-1 1,-1 0 0,1 0 0,-1 0 0,1 0-1,0 0 1,0 0 0,-1 0 0,1 0 0,0 0 0,0 0-1,0 0 1,0-1 0,0 1 0,0 0 0,1 0-1,-1 0 1,0 0 0,0 0 0,1 0 0,-1 0 0,1 0-1,-1 1 1,1-1 0,0-1 0,0-1-371,1 0 1,0 0-1,0 0 0,0 0 1,0 1-1,1-1 1,-1 1-1,0 0 0,1-1 1,0 1-1,0 0 1,5-2-1,19-4-2091,6 2-977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5.171"/>
    </inkml:context>
    <inkml:brush xml:id="br0">
      <inkml:brushProperty name="width" value="0.025" units="cm"/>
      <inkml:brushProperty name="height" value="0.025" units="cm"/>
    </inkml:brush>
  </inkml:definitions>
  <inkml:trace contextRef="#ctx0" brushRef="#br0">0 1 16367,'0'0'8873</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51.973"/>
    </inkml:context>
    <inkml:brush xml:id="br0">
      <inkml:brushProperty name="width" value="0.025" units="cm"/>
      <inkml:brushProperty name="height" value="0.025" units="cm"/>
    </inkml:brush>
  </inkml:definitions>
  <inkml:trace contextRef="#ctx0" brushRef="#br0">176 137 6470,'0'0'8776,"-9"-3"-7131,1 0-1474,-1 1 0,1 1 1,-1-1-1,0 1 0,1 1 1,-1 0-1,-11 1 0,14-1-77,1 1 0,-1 0 0,1 0 0,0 0-1,-1 1 1,1-1 0,0 1 0,0 1 0,0-1 0,0 1-1,0 0 1,1 0 0,-1 0 0,1 0 0,-4 5 0,7-8-94,1 1-1,0-1 1,0 0 0,0 0 0,0 0 0,-1 1-1,1-1 1,0 0 0,0 0 0,0 1 0,0-1 0,0 0-1,0 0 1,0 1 0,0-1 0,0 0 0,0 0 0,0 1-1,0-1 1,0 0 0,0 0 0,0 1 0,0-1-1,0 0 1,0 0 0,0 0 0,0 1 0,0-1 0,0 0-1,1 0 1,-1 1 0,0-1 0,0 0 0,0 0 0,0 0-1,0 1 1,1-1 0,-1 0 0,0 0 0,0 0-1,0 0 1,1 0 0,-1 1 0,0-1 0,0 0 0,1 0-1,-1 0 1,0 0 0,0 0 0,1 0 0,-1 0 0,0 0-1,0 0 1,1 0 0,-1 0 0,0 0 0,0 0-1,1 0 1,-1 0 0,0 0 0,0 0 0,1 0 0,-1 0-1,0-1 1,25 1 111,-21 0-71,21-3 31,0-1 0,0 0 0,29-11 1,-31 8-121,0 1 1,0 1-1,1 1 1,29-1-1,-52 5 45,-1 0-1,1 0 0,0-1 1,-1 1-1,1 0 1,0 1-1,0-1 0,-1 0 1,1 0-1,0 0 0,-1 0 1,1 1-1,0-1 1,-1 0-1,1 0 0,0 1 1,-1-1-1,1 1 0,-1-1 1,1 0-1,-1 1 1,1-1-1,-1 1 0,1-1 1,-1 1-1,1 0 1,-1-1-1,0 1 0,1-1 1,-1 2-1,-4 21 423,1-17-199,0 0-1,-1 0 1,1-1-1,-1 0 0,-9 10 1,9-14 1071,6-8-567,13-23-564,30-41-2112,-45 70 1921,0 1 1,1 0 0,-1 0 0,0-1 0,1 1 0,-1 0 0,1 0-1,-1 0 1,0 0 0,1 0 0,-1 0 0,1 0 0,-1-1-1,0 1 1,1 0 0,-1 0 0,1 0 0,-1 1 0,0-1 0,1 0-1,-1 0 1,1 0 0,-1 0 0,0 0 0,1 0 0,-1 1 0,0-1-1,1 0 1,-1 0 0,1 0 0,-1 1 0,0-1 0,0 0 0,1 1-1,16 14 28,-9-8-49,0-3 67,0 1 0,0-1 0,1-1 1,-1 0-1,1 0 0,0-1 0,0 0 0,0 0 1,0-1-1,0 0 0,0-1 0,0 0 0,0 0 1,1-1-1,8-2 0,-3 1 14,0-2 0,0 1 0,0-2 1,-1 0-1,0 0 0,0-2 0,0 0 0,15-10 0,10-15 98,-36 30-101,-1 0 1,0-1 0,0 1 0,-1 0 0,1 0-1,0-1 1,-1 1 0,1-1 0,-1 0 0,0 1 0,0-1-1,0 0 1,0 0 0,0-4 0,-1 6-19,0 1 1,-1-1 0,1 1 0,-1-1-1,1 1 1,0-1 0,-1 1-1,1 0 1,-1-1 0,0 1 0,1 0-1,-1-1 1,1 1 0,-1 0-1,1 0 1,-1-1 0,0 1 0,1 0-1,-1 0 1,1 0 0,-1 0-1,0 0 1,1 0 0,-1 0 0,0 0-1,1 0 1,-1 0 0,1 0-1,-1 1 1,0-1 0,1 0 0,-1 0-1,1 0 1,-2 1 0,-23 7 26,-2 7 243,1 0-1,0 2 1,1 1-1,-44 41 1,69-58-274,-1-1 0,0 1-1,0 0 1,0-1 0,1 1 0,-1 0 0,0 0 0,1 0 0,-1 0 0,0 0 0,1 0 0,-1-1 0,1 1 0,0 0-1,-1 1 1,1-1 0,0 0 0,0 0 0,-1 0 0,1 0 0,0 0 0,0 0 0,0 0 0,0 0 0,1 0 0,-1 2-1,1-2 5,0 1-1,0-1 0,0 0 1,0 1-1,1-1 0,-1 0 1,0 0-1,1 0 0,-1 0 0,1 0 1,-1 0-1,1 0 0,-1 0 1,1-1-1,1 1 0,11 4 48,0-2 1,1 0-1,16 2 0,-20-4-13,54 8-2117,97-1-1,-112-8-2210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54.890"/>
    </inkml:context>
    <inkml:brush xml:id="br0">
      <inkml:brushProperty name="width" value="0.025" units="cm"/>
      <inkml:brushProperty name="height" value="0.025" units="cm"/>
    </inkml:brush>
  </inkml:definitions>
  <inkml:trace contextRef="#ctx0" brushRef="#br0">431 32 10954,'-3'-3'415,"-1"-1"-1,0 1 1,1 1-1,-1-1 1,0 1-1,-1-1 0,1 1 1,0 0-1,0 1 1,-1-1-1,1 1 1,-1 0-1,0 0 0,1 0 1,-1 0-1,0 1 1,-8 0-1,-1 0-160,-1 1 0,1 0-1,-1 1 1,-22 5 0,19-1-133,1 1 1,1 0 0,-1 1 0,1 1 0,0 0 0,1 2-1,0-1 1,-23 23 0,30-26-39,1 0-1,0 1 1,0 0-1,1 0 0,0 0 1,0 1-1,1 0 1,0 0-1,1 0 1,0 1-1,0-1 1,1 1-1,0 0 1,1 0-1,0 0 1,-1 19-1,3-26-72,0-1 0,1 0 1,-1 1-1,0-1 0,1 0 0,0 0 0,0 0 0,-1 0 1,1 0-1,1 0 0,-1 0 0,0 0 0,0 0 1,1 0-1,-1 0 0,1-1 0,-1 1 0,1 0 0,0-1 1,2 2-1,1 0 21,0 0 0,1 0 0,-1-1 0,1 0 0,0 0 0,-1 0-1,11 1 1,2 0 39,0-2 0,0 0 0,0-1 0,26-3 0,-36 2-61,0-1 0,0 0 0,0-1 1,0 0-1,0 0 0,7-5 0,-13 8 32,0-1 0,-1 0 0,1 1 0,-1-1 0,1 0 0,-1 0 1,1 0-1,-1 0 0,0 0 0,1 0 0,-1-1 0,0 1 0,0 0 1,0-1-1,0 1 0,0 0 0,0-1 0,0 1 0,-1-1 0,1 0 1,0 1-1,-1-1 0,0 0 0,1 1 0,-1-1 0,0 0 0,0 1 1,1-1-1,-1 0 0,-1 0 0,1 1 0,0-1 0,0 0 0,-1 1 1,1-1-1,-1-2 0,-1 3-18,1 0 0,-1 0 0,0-1 0,1 1 0,-1 0 0,0 0 0,1 1 0,-1-1 0,0 0 0,0 1 0,0-1 0,0 1 1,0-1-1,0 1 0,0 0 0,0 0 0,-2 0 0,3-1-27,0 1 0,0 0 0,0 0 0,0 0 0,0 0 0,0 0 0,0 0 0,0 0 1,0 0-1,0 0 0,0 0 0,0 0 0,0 1 0,0-1 0,0 0 0,0 1 0,0-1 0,0 1 0,0-1 1,0 1-1,0-1 0,0 1 0,1 0 0,-1-1 0,0 1 0,0 0 0,1 0 0,-1 0 0,0-1 0,0 2 1,5 0 0,0-1 1,0 1 0,0-1 0,0 0 0,0-1 0,0 1 0,0-1 0,0 1 0,0-1 0,0-1 0,7 0 0,-4 1 16,27-3-582,0-1 0,0-1 0,-1-2 0,65-23 0,-65 20 103,-41 14 596,1 0 0,0 1 0,1-1 0,-1 2 0,-10 10-1,3-3 164,3-4-49,-28 26 317,37-33-535,0 0 0,1 0 0,-1 0 0,0 0 0,0 0 0,1 1 0,-1-1 0,1 1 0,0-1 0,0 1 0,0-1 0,0 1 0,-1 4 0,5-5-163,-1-1 0,1 0-1,-1-1 1,1 1 0,0 0 0,-1-1 0,1 0 0,0 1-1,-1-1 1,1 0 0,0 0 0,0 0 0,-1-1 0,4 0-1,-4 1-46,3-1-694,1 0 0,-1 0-1,0 0 1,1-1 0,-1 0 0,0 0 0,0 0 0,0-1 0,8-5 0,21-16-8006</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55.265"/>
    </inkml:context>
    <inkml:brush xml:id="br0">
      <inkml:brushProperty name="width" value="0.025" units="cm"/>
      <inkml:brushProperty name="height" value="0.025" units="cm"/>
    </inkml:brush>
  </inkml:definitions>
  <inkml:trace contextRef="#ctx0" brushRef="#br0">7 1 12460,'0'0'8007,"0"54"-8039,0-22 32,-3 5-32,-1-1-192,4-1-128,0-5-321,0-5-736,0-5-1218,0-8-704,9-10-224</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55.608"/>
    </inkml:context>
    <inkml:brush xml:id="br0">
      <inkml:brushProperty name="width" value="0.025" units="cm"/>
      <inkml:brushProperty name="height" value="0.025" units="cm"/>
    </inkml:brush>
  </inkml:definitions>
  <inkml:trace contextRef="#ctx0" brushRef="#br0">80 111 8360,'-8'-6'2194,"2"2"-1741,-34-24 3079,38 27-3206,0-1 0,0 0 1,0 0-1,0 0 0,0 0 0,0-1 0,1 1 0,-1 0 0,1-1 0,0 1 0,0-1 0,-1 0 1,2 1-1,-1-1 0,0 0 0,0-5 0,1 7-287,1 0 0,0 0 0,-1-1-1,1 1 1,0 0 0,0 0 0,0 0 0,0 0 0,0 0 0,0 0 0,0 0-1,0 0 1,0 0 0,0 1 0,0-1 0,1 0 0,-1 1 0,0-1 0,1 1-1,-1-1 1,0 1 0,1 0 0,-1-1 0,0 1 0,1 0 0,1 0-1,46-6-60,-44 6 63,260-2-89,-254 3-40,0 0 0,0 1 0,-1 0 0,17 6 0,-25-8 87,-1 1-1,1-1 1,-1 1 0,0-1 0,1 1 0,-1 0-1,0 0 1,1 0 0,-1 0 0,0 0 0,0 0-1,0 0 1,0 0 0,0 0 0,0 1 0,0-1-1,1 2 1,-2-2 17,0 0 0,0 0 0,0 1 0,0-1 0,-1 0 0,1 0 0,0 0-1,-1 1 1,1-1 0,0 0 0,-1 0 0,1 0 0,-1 0 0,0 0 0,1 0 0,-1 0 0,0 0-1,0 0 1,1 0 0,-1 0 0,0-1 0,0 1 0,0 0 0,0 0 0,0-1 0,-1 1 0,-16 11 307,1 0 1,-1-2-1,-1 0 1,0-1-1,0-1 1,-1-1-1,0-1 1,0-1-1,-30 5 1,48-10-1086,5-2-194,11-3-1457,-4 1 234,17-5-4158</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56.044"/>
    </inkml:context>
    <inkml:brush xml:id="br0">
      <inkml:brushProperty name="width" value="0.025" units="cm"/>
      <inkml:brushProperty name="height" value="0.025" units="cm"/>
    </inkml:brush>
  </inkml:definitions>
  <inkml:trace contextRef="#ctx0" brushRef="#br0">14 18 9577,'0'0'6748,"8"-4"-5259,25-8-224,-33 12-1231,1 0-1,0 0 0,-1-1 1,1 1-1,-1 0 0,1 0 1,0 0-1,-1 0 0,1 0 1,-1 0-1,1 0 1,0 0-1,-1 0 0,1 0 1,-1 0-1,1 1 0,0-1 1,-1 0-1,1 0 0,-1 1 1,1-1-1,-1 0 0,1 1 1,-1-1-1,1 0 0,-1 1 1,1-1-1,-1 1 0,1-1 1,-1 1-1,0-1 0,1 1 1,-1-1-1,0 1 0,1-1 1,-1 1-1,0-1 0,0 1 1,1 1-1,1 24 502,-2-21-343,-1 16 137,-1 1 1,-1-1-1,0 0 0,-2 0 0,-1 0 1,0 0-1,-12 25 0,-10 33 69,24-50-179,4-29-247,0 1 1,0-1 0,0 1-1,0-1 1,0 1 0,0-1-1,0 1 1,0-1-1,0 1 1,1-1 0,-1 1-1,0-1 1,0 1 0,1-1-1,-1 0 1,0 1-1,1-1 1,-1 1 0,0-1-1,1 0 1,-1 1-1,1-1 1,-1 0 0,0 0-1,1 1 1,-1-1 0,1 0-1,-1 0 1,1 1-1,-1-1 1,1 0 0,-1 0-1,1 0 1,-1 0-1,1 0 1,-1 0 0,1 0-1,-1 0 1,1 0 0,-1 0-1,1 0 1,-1 0-1,1 0 1,-1-1 0,2 1-1,-1-1-290,0 0 0,0 0 0,0 0 1,-1-1-1,1 1 0,0 0 0,0 0 0,-1-1 0,1 1 0,0 0 0,-1-1 0,0 1 0,1 0 0,-1-1 0,0 1 0,0-1 0,1 1 0,-1-1 1,0 1-1,0 0 0,-1-1 0,1 1 0,0-1 0,-1-1 0,1-4-1685,0-23-5412</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56.405"/>
    </inkml:context>
    <inkml:brush xml:id="br0">
      <inkml:brushProperty name="width" value="0.025" units="cm"/>
      <inkml:brushProperty name="height" value="0.025" units="cm"/>
    </inkml:brush>
  </inkml:definitions>
  <inkml:trace contextRef="#ctx0" brushRef="#br0">9 112 9865,'0'0'2136,"-2"-8"976,-4-28-443,6 34-2555,0 0 0,0 1 0,0-1 0,0 0 0,1 0 0,-1 1 1,0-1-1,1 0 0,-1 1 0,1-1 0,0 1 0,-1-1 0,1 1 0,0-1 0,0 1 0,0-1 0,0 1 0,0 0 0,1-1 0,-1 1 0,0 0 0,0 0 0,1 0 0,-1 0 0,1 0 1,-1 0-1,1 0 0,-1 1 0,4-2 0,52-12 658,-54 14-695,37-6 158,0 2 1,47 2 0,-69 3-256,1 0-1,0 1 1,-1 1 0,1 1 0,-1 1 0,33 12 0,-47-15 15,0-1 0,0 1 0,0 0 0,0 0 0,0 0-1,-1 1 1,1 0 0,-1-1 0,1 1 0,-1 0 0,0 1 0,0-1 0,0 0 0,-1 1 0,1 0 0,-1-1 0,0 1 0,0 0 0,0 0 0,-1 0 0,1 1 0,-1-1 0,0 0 0,0 1 0,0-1 0,-1 0 0,0 1 0,1-1 0,-2 1-1,1-1 1,0 1 0,-3 7 0,0-1 153,-1-1 0,0 1 0,-1-1 0,0-1 0,-1 1 0,0-1 0,0 0 0,-1 0-1,0 0 1,0-1 0,-1 0 0,-9 6 0,1 0 110,0-1 0,-1-1 1,0 0-1,-1-1 0,0-1 0,-1-1 0,0-1 0,-1 0 0,1-1 1,-1-2-1,-1 0 0,1-1 0,-31 3 0,48-7-326,0-1 0,1 1-1,-1 0 1,0-1 0,1 1 0,-1-1-1,0 0 1,1 1 0,-1-2 0,0 1-1,1 0 1,0 0 0,-1-1 0,1 1-1,-4-4 1,5 4-216,-1-1 1,0 0-1,1 0 0,0 0 1,-1 0-1,1-1 0,0 1 1,0 0-1,0 0 0,0-1 0,0 1 1,1-1-1,-1 1 0,1-1 1,-1 1-1,1-6 0,1 7-14,-1 0-1,1 0 0,-1 0 0,1 0 1,-1 0-1,1-1 0,0 1 1,0 0-1,-1 0 0,1 0 1,0 1-1,0-1 0,0 0 1,0 0-1,0 0 0,0 1 0,0-1 1,0 1-1,1-1 0,-1 1 1,0-1-1,0 1 0,0-1 1,1 1-1,-1 0 0,0 0 1,0 0-1,1 0 0,-1 0 1,0 0-1,1 0 0,1 0 0,2 0-606,22-3-2560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56.794"/>
    </inkml:context>
    <inkml:brush xml:id="br0">
      <inkml:brushProperty name="width" value="0.025" units="cm"/>
      <inkml:brushProperty name="height" value="0.025" units="cm"/>
    </inkml:brush>
  </inkml:definitions>
  <inkml:trace contextRef="#ctx0" brushRef="#br0">34 0 14862,'0'0'7079,"-1"13"-6727,-10 85 80,-11 138-827,26-225-1469,-2-25-9185</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57.136"/>
    </inkml:context>
    <inkml:brush xml:id="br0">
      <inkml:brushProperty name="width" value="0.025" units="cm"/>
      <inkml:brushProperty name="height" value="0.025" units="cm"/>
    </inkml:brush>
  </inkml:definitions>
  <inkml:trace contextRef="#ctx0" brushRef="#br0">3 120 10890,'0'0'4725,"0"-10"-2531,-1 4-1906,1 4-227,-1 0 1,1 0 0,0 0 0,-1 0-1,1 0 1,0 0 0,0 0 0,0 0-1,1 0 1,-1 0 0,0 0-1,1 0 1,0 0 0,-1 0 0,1 1-1,0-1 1,0 0 0,0 0 0,0 0-1,0 1 1,0-1 0,0 1 0,1-1-1,-1 1 1,1-1 0,-1 1 0,1 0-1,-1-1 1,1 1 0,0 0 0,3-1-1,24-8 242,1 1-1,-1 2 0,2 1 0,44-4 0,124 4-233,-187 6-42,-6 0-23,1 0 1,0 1-1,0-1 0,0 1 0,-1 1 0,1-1 0,0 1 1,-1 0-1,7 4 0,-12-6 23,1 1 1,-1 0-1,0 0 1,0 0-1,0 0 0,0 0 1,0 0-1,0 0 1,0 0-1,0 0 0,0 1 1,0-1-1,0 0 1,-1 0-1,1 1 0,-1-1 1,1 1-1,0 2 1,-1-2 58,0 1 0,0-1 1,0 1-1,-1-1 0,1 1 1,-1 0-1,1-1 0,-1 1 1,0-1-1,0 0 1,0 1-1,0-1 0,0 0 1,-3 4-1,-4 5 215,-1 0 0,0-1 0,-1 0 0,0 0 0,0-1 1,-1-1-1,-12 8 0,-11 6 171,-40 18-1,68-37-672,0 0 0,0 0 0,0-1 0,0 0 0,0 0 0,-1 0 0,1-1 0,-13 1 0,14-5-2970,4-12-1442</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58.282"/>
    </inkml:context>
    <inkml:brush xml:id="br0">
      <inkml:brushProperty name="width" value="0.025" units="cm"/>
      <inkml:brushProperty name="height" value="0.025" units="cm"/>
    </inkml:brush>
  </inkml:definitions>
  <inkml:trace contextRef="#ctx0" brushRef="#br0">1 10 9353,'0'0'4068,"48"-2"-2755,-8-2-448,14 2 0,7 0-385,4 2-192,5 0-160,-10 0-160,-10 8-576,-16-1-930,-7 0-159,-21 0-481,-6-4 160,-11-1-2595</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58.641"/>
    </inkml:context>
    <inkml:brush xml:id="br0">
      <inkml:brushProperty name="width" value="0.025" units="cm"/>
      <inkml:brushProperty name="height" value="0.025" units="cm"/>
    </inkml:brush>
  </inkml:definitions>
  <inkml:trace contextRef="#ctx0" brushRef="#br0">1 1 5573,'0'0'8552,"77"4"-7110,-28-4 287,7 0-864,1 0-352,-1 0-353,-6 0-64,-8 5-64,-8-1-705,-11-2-2049,-3-2-2948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4.947"/>
    </inkml:context>
    <inkml:brush xml:id="br0">
      <inkml:brushProperty name="width" value="0.025" units="cm"/>
      <inkml:brushProperty name="height" value="0.025" units="cm"/>
    </inkml:brush>
  </inkml:definitions>
  <inkml:trace contextRef="#ctx0" brushRef="#br0">117 0 24567,'0'0'-3011,"-52"53"2691,17-39-160,5-9-1,30-3-352,17-2-1569,13-8-1602,-1-18-256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5.670"/>
    </inkml:context>
    <inkml:brush xml:id="br0">
      <inkml:brushProperty name="width" value="0.025" units="cm"/>
      <inkml:brushProperty name="height" value="0.025" units="cm"/>
    </inkml:brush>
  </inkml:definitions>
  <inkml:trace contextRef="#ctx0" brushRef="#br0">0 0 13741,'0'0'8323,"8"12"-7331,15 34-243,-3 2 0,-1 0 0,15 64-1,21 75-35,-24-83-3241,-24-90-686,-7-14 3011,0 0 0,0 0 0,0 0 0,1 0 0,-1 1 0,0-1 0,0 0 0,1 0 0,-1 0 0,0 0 0,0 0 0,0 1 0,1-1 0,-1 0 0,0 0 0,0 0 0,1 0 0,-1 0 0,0 0 0,0 0 0,1 0 0,-1 0 0,0 0 0,0 0 0,1 0 0,-1 0 0,0 0 0,0 0 0,1-1 0,-1 1 0,0 0 0,0 0 0,1 0 0,-1 0 1,0 0-1,0 0 0,1-1 0,4-6-7020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59.334"/>
    </inkml:context>
    <inkml:brush xml:id="br0">
      <inkml:brushProperty name="width" value="0.025" units="cm"/>
      <inkml:brushProperty name="height" value="0.025" units="cm"/>
    </inkml:brush>
  </inkml:definitions>
  <inkml:trace contextRef="#ctx0" brushRef="#br0">267 87 8136,'0'0'2295,"9"-7"759,25-25 154,-33 32-3109,0-1 0,0 1 0,-1-1 0,1 1-1,0-1 1,-1 0 0,1 1 0,0-1 0,-1 0 0,1 0-1,-1 1 1,1-1 0,-1 0 0,0 0 0,1 0 0,-1 1 0,0-1-1,1 0 1,-1 0 0,0 0 0,0 0 0,0 0 0,0 0-1,0 1 1,0-1 0,0 0 0,0 0 0,0 0 0,-1 0 0,1 0-1,0 0 1,0 1 0,-1-1 0,1 0 0,0 0 0,-1 0 0,1 1-1,-1-1 1,0 0 0,1 0 0,-1 1 0,1-1 0,-1 0-1,0 1 1,1-1 0,-1 1 0,0-1 0,0 1 0,1-1 0,-1 1-1,0 0 1,0-1 0,0 1 0,0 0 0,0 0 0,-1-1-1,-50-6 453,49 7-383,-11-1-132,1 1 1,0 1-1,-1 0 1,1 0 0,0 2-1,0 0 1,0 0-1,0 1 1,0 1-1,-19 9 1,26-10-36,1-1 0,-1 1 1,1-1-1,0 2 0,0-1 0,0 0 1,0 1-1,1 0 0,0 0 1,0 1-1,0-1 0,1 1 0,-1 0 1,1-1-1,1 1 0,-1 1 0,1-1 1,0 0-1,1 1 0,-1-1 0,1 1 1,1-1-1,-1 10 0,1-13 7,1 1-1,0-1 0,-1 0 0,1 0 1,1 0-1,-1 0 0,0 0 1,1 0-1,-1 0 0,1 0 0,0 0 1,0-1-1,0 1 0,0-1 1,1 1-1,-1-1 0,1 0 1,-1 0-1,1 0 0,0 0 0,0 0 1,0-1-1,0 1 0,0-1 1,0 0-1,0 0 0,0 0 1,0 0-1,4 0 0,15 4 27,0-2-1,0 0 1,25 0 0,-35-2-84,8 0-234,107 2-2751,-108-4 609,-1 0 1,28-7-1,-6-5-5091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7:59.709"/>
    </inkml:context>
    <inkml:brush xml:id="br0">
      <inkml:brushProperty name="width" value="0.025" units="cm"/>
      <inkml:brushProperty name="height" value="0.025" units="cm"/>
    </inkml:brush>
  </inkml:definitions>
  <inkml:trace contextRef="#ctx0" brushRef="#br0">33 0 13453,'0'0'7783,"-27"48"-7623,22-17-64,5 0-32,0 0 0,0-3-32,5-2-128,4-5-320,2-4 64,-6-4-257,-1-6-832,1-6-1666</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0.037"/>
    </inkml:context>
    <inkml:brush xml:id="br0">
      <inkml:brushProperty name="width" value="0.025" units="cm"/>
      <inkml:brushProperty name="height" value="0.025" units="cm"/>
    </inkml:brush>
  </inkml:definitions>
  <inkml:trace contextRef="#ctx0" brushRef="#br0">1 6 12107,'0'0'7367,"56"-6"-6822,-15 6-225,13 0-160,0 2-96,6 4-224,-8-4-1345,-5-2-1826,-9 0-1954</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0.430"/>
    </inkml:context>
    <inkml:brush xml:id="br0">
      <inkml:brushProperty name="width" value="0.025" units="cm"/>
      <inkml:brushProperty name="height" value="0.025" units="cm"/>
    </inkml:brush>
  </inkml:definitions>
  <inkml:trace contextRef="#ctx0" brushRef="#br0">208 1 13036,'0'0'8488,"-45"71"-7911,36-37-385,3 3-96,6-3-32,0 1-192,9-6-416,-2-3-417,2-5-545,-5-7-960,-4-3-1570,0-8-640</inkml:trace>
  <inkml:trace contextRef="#ctx0" brushRef="#br0" timeOffset="1">0 255 9289,'0'0'10671,"13"-3"-10297,25-2-178,71 1-1,-70 4-453,-1-1 0,1-2 0,51-11 0,-60 2-2,-30 12 133,1-1 0,0 0 0,-1 1 0,1-1 0,-1 0 0,1 1 1,-1-1-1,1 0 0,-1 0 0,1 0 0,-1 1 0,0-1 0,1 0 1,-1 0-1,0 0 0,0 0 0,0 0 0,0 0 0,1 1 0,-1-1 1,0 0-1,-1 0 0,1 0 0,0 0 0,0 0 0,0 0 1,0 0-1,-1 1 0,1-1 0,-1 0 0,1 0 0,-1-1 0,-11-14-4325</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0.810"/>
    </inkml:context>
    <inkml:brush xml:id="br0">
      <inkml:brushProperty name="width" value="0.025" units="cm"/>
      <inkml:brushProperty name="height" value="0.025" units="cm"/>
    </inkml:brush>
  </inkml:definitions>
  <inkml:trace contextRef="#ctx0" brushRef="#br0">1 17 11979,'0'0'7527,"90"-16"-6502,-31 15-416,19 1-385,-3 0-128,1 0-32,-8 0-416,-6 4-1378,-19-2-2594,-14-2-64,-11 0-3619</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1.141"/>
    </inkml:context>
    <inkml:brush xml:id="br0">
      <inkml:brushProperty name="width" value="0.025" units="cm"/>
      <inkml:brushProperty name="height" value="0.025" units="cm"/>
    </inkml:brush>
  </inkml:definitions>
  <inkml:trace contextRef="#ctx0" brushRef="#br0">15 0 11883,'0'0'7527,"-11"65"-6406,8-39-320,3 4-384,0 0-289,0-1-32,9-5-32,2-1-96,1-5-737,1-3-128,-2-5-320,-6-5-1377</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1.471"/>
    </inkml:context>
    <inkml:brush xml:id="br0">
      <inkml:brushProperty name="width" value="0.025" units="cm"/>
      <inkml:brushProperty name="height" value="0.025" units="cm"/>
    </inkml:brush>
  </inkml:definitions>
  <inkml:trace contextRef="#ctx0" brushRef="#br0">1 0 10698,'0'0'6566,"52"4"-5413,-18 1-192,11 3-320,6-2-385,1-2-192,2-2-192,-6-2-1890,-3-6-4484</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2.356"/>
    </inkml:context>
    <inkml:brush xml:id="br0">
      <inkml:brushProperty name="width" value="0.025" units="cm"/>
      <inkml:brushProperty name="height" value="0.025" units="cm"/>
    </inkml:brush>
  </inkml:definitions>
  <inkml:trace contextRef="#ctx0" brushRef="#br0">354 50 10826,'0'0'5942,"0"-8"-3791,0 6-2067,0 0 0,0 1 0,0-1 0,0 0 0,0 0 0,-1 1 0,1-1 0,0 0 0,-1 1 0,0-1 0,1 0 0,-1 1 0,0-1 0,0 1-1,1-1 1,-1 1 0,0-1 0,-3-1 0,1 1-26,0 1-1,0 0 0,0 0 0,0 0 1,-1 0-1,1 1 0,0-1 0,0 1 1,-1 0-1,1 0 0,0 0 1,0 0-1,-5 1 0,-6 2-36,1-1 0,0 2 1,1 0-1,-1 0 0,0 1 0,1 1 0,0 0 0,1 0 1,-1 1-1,1 1 0,1 0 0,-12 11 0,8-7 96,2 0-1,-1 1 1,2 1-1,0 0 1,0 1-1,1 0 1,1 0 0,-12 28-1,19-37-70,0 0 0,0 0 0,0 1 0,0-1 0,1 0 0,0 1 1,1-1-1,-1 1 0,1-1 0,1 1 0,-1-1 0,3 12 0,-2-15-30,1 1 0,-1-1 1,1 1-1,0-1 0,0 0 0,0 0 0,0 0 1,1 0-1,-1 0 0,1 0 0,0 0 0,-1-1 1,1 0-1,0 1 0,1-1 0,-1 0 0,0-1 1,1 1-1,-1 0 0,1-1 0,-1 0 0,6 1 1,10 3 47,0-1 0,0-1 0,1-1 0,26-1 0,-40 0-46,1-1 0,-1-1 0,1 1 1,0-1-1,-1 0 0,1-1 0,-1 1 0,0-1 1,1-1-1,-1 1 0,0-1 0,0 0 1,-1-1-1,1 1 0,-1-1 0,6-5 1,-9 8 6,-1 0 0,0 0 0,0-1 0,1 1 0,-1 0 0,0-1 0,0 1 0,-1 0 1,1-1-1,0 1 0,0-1 0,-1 0 0,1 1 0,-1-1 0,1 0 0,-1 1 0,0-1 0,1 0 1,-1 1-1,0-1 0,0 0 0,0 1 0,0-1 0,-1 0 0,0-1 0,0 1 3,0 0 0,-1 0 0,1 1 1,-1-1-1,1 1 0,-1-1 0,0 1 0,1 0 0,-1 0 0,0 0 0,0 0 0,0 0 0,0 0 0,0 0 0,0 1 0,-4-2 0,-11-1 14,0 1-1,0 0 1,-27 1 0,40 1-84,-13 1-25,25 2 34,29 1 101,229-23-1109,-266 19 1037,1 0 0,-1 0 0,1 0 0,-1 0 0,1 0 0,-1 0 0,0 0 0,1 1 0,-1-1 1,1 0-1,-1 0 0,0 0 0,1 1 0,-1-1 0,0 0 0,1 0 0,-1 1 0,0-1 0,1 0 0,-1 1 0,0-1 0,0 0 0,1 1 0,-1-1 0,0 1 0,0-1 0,0 0 0,1 1 0,-1-1 0,0 1 0,0-1 0,0 0 0,0 1 1,0-1-1,0 1 0,0-1 0,0 1 0,0-1 0,0 1 0,0-1 0,0 0 0,-1 1 0,1-1 0,0 1 0,0-1 0,0 0 0,0 1 0,-1-1 0,1 1 0,0-1 0,0 0 0,-1 1 0,1-1 0,0 0 0,-1 1 0,-18 37-343,9-18 227,9-18-55,0-1 0,1 1 0,-1 0 0,1 0 0,0 0 0,0-1 0,-1 1 0,1 0 0,1 0 0,-1 0 0,0 0 0,1 3 0,-1-5-51,1 1 0,-1-1 0,1 1 0,-1-1 0,1 1 0,-1-1 0,1 1 0,-1-1 0,1 1 0,0-1 1,-1 1-1,1-1 0,0 0 0,-1 0 0,1 1 0,0-1 0,-1 0 0,1 0 0,0 0 0,0 1 0,-1-1 0,1 0 0,0 0 0,0 0 0,-1-1 0,1 1 0,0 0 0,0 0 0,-1 0 0,1 0 0,0-1 1,1 0-1,17-7-13649</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2.937"/>
    </inkml:context>
    <inkml:brush xml:id="br0">
      <inkml:brushProperty name="width" value="0.025" units="cm"/>
      <inkml:brushProperty name="height" value="0.025" units="cm"/>
    </inkml:brush>
  </inkml:definitions>
  <inkml:trace contextRef="#ctx0" brushRef="#br0">29 1 10922,'0'0'10698,"-2"10"-10393,-5 20-114,2-13-113,1 1-1,0-1 1,1 1-1,1-1 1,1 1-1,0 0 1,3 21-1,15-17 432,-9-12-1943,-4-3-4762</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3.360"/>
    </inkml:context>
    <inkml:brush xml:id="br0">
      <inkml:brushProperty name="width" value="0.025" units="cm"/>
      <inkml:brushProperty name="height" value="0.025" units="cm"/>
    </inkml:brush>
  </inkml:definitions>
  <inkml:trace contextRef="#ctx0" brushRef="#br0">1 57 13036,'0'0'4388,"77"-8"-3010,-32 2-353,13-1-417,1 5-415,1-4-97,-4 1-993,-10-4-3203,-11-4-5733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6.009"/>
    </inkml:context>
    <inkml:brush xml:id="br0">
      <inkml:brushProperty name="width" value="0.025" units="cm"/>
      <inkml:brushProperty name="height" value="0.025" units="cm"/>
    </inkml:brush>
  </inkml:definitions>
  <inkml:trace contextRef="#ctx0" brushRef="#br0">1 1 11339,'0'0'7879,"0"55"-6405,0-46-353,0-3-833,0-5-256,2-1-1762,1-5-3523</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4.267"/>
    </inkml:context>
    <inkml:brush xml:id="br0">
      <inkml:brushProperty name="width" value="0.025" units="cm"/>
      <inkml:brushProperty name="height" value="0.025" units="cm"/>
    </inkml:brush>
  </inkml:definitions>
  <inkml:trace contextRef="#ctx0" brushRef="#br0">1 1 6182,'0'0'11531,"52"45"-10282,-48-21-576,-4 6-193,0 4-160,0-1-192,-9-2-63,3-5-1,3-7-193,-1-7-319,4-4-129,0-7-960,-2-19-10731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4.642"/>
    </inkml:context>
    <inkml:brush xml:id="br0">
      <inkml:brushProperty name="width" value="0.025" units="cm"/>
      <inkml:brushProperty name="height" value="0.025" units="cm"/>
    </inkml:brush>
  </inkml:definitions>
  <inkml:trace contextRef="#ctx0" brushRef="#br0">0 20 10570,'0'0'7015,"63"-17"-5990,-27 17 128,4 0-160,7 0-353,-2 0-287,3 0-193,-10 0-96,-4 0-32,-8 0-609,-12-1-1088,-10-1-834</inkml:trace>
  <inkml:trace contextRef="#ctx0" brushRef="#br0" timeOffset="1">81 62 7944,'0'0'10537,"70"12"-9063,-21-20-481,0-4-449,-1 4-287,-3 3-161,-10 5-128,-10 0-801,-14 0-1089,-11 9-2338,-6 2 96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4.974"/>
    </inkml:context>
    <inkml:brush xml:id="br0">
      <inkml:brushProperty name="width" value="0.025" units="cm"/>
      <inkml:brushProperty name="height" value="0.025" units="cm"/>
    </inkml:brush>
  </inkml:definitions>
  <inkml:trace contextRef="#ctx0" brushRef="#br0">1 8 7719,'0'0'9385,"58"17"-7943,-21-17-417,1 0-289,5 0-512,-1 0-224,1 0-320,-3 0-929,-6-4-1442,0-4-1344,0-5-2564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5.303"/>
    </inkml:context>
    <inkml:brush xml:id="br0">
      <inkml:brushProperty name="width" value="0.025" units="cm"/>
      <inkml:brushProperty name="height" value="0.025" units="cm"/>
    </inkml:brush>
  </inkml:definitions>
  <inkml:trace contextRef="#ctx0" brushRef="#br0">292 1 13741,'0'0'10517,"-12"3"-10176,-19 12-122,0 1 0,1 1 0,1 1 0,-50 41 0,22-12-252,35-26-3783,25-36-13769</inkml:trace>
  <inkml:trace contextRef="#ctx0" brushRef="#br0" timeOffset="1">72 22 8200,'0'0'10826,"54"32"-9769,-25-13-352,3-2-353,4 0-128,-1 1-192,2-4-1185,-2-1-1986,-7-2-2594,1-4-2723</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5.667"/>
    </inkml:context>
    <inkml:brush xml:id="br0">
      <inkml:brushProperty name="width" value="0.025" units="cm"/>
      <inkml:brushProperty name="height" value="0.025" units="cm"/>
    </inkml:brush>
  </inkml:definitions>
  <inkml:trace contextRef="#ctx0" brushRef="#br0">0 125 12236,'0'0'12011,"74"0"-11819,-32 0-128,3 0-64,3 0-480,-6 0-1794,-6 1-1922,-5-1-2659</inkml:trace>
  <inkml:trace contextRef="#ctx0" brushRef="#br0" timeOffset="1">586 0 15695,'0'0'5829,"-54"62"-5316,41-33-257,2 5-96,4 0-128,4-2 0,3-4-96,0-3-672,0-5-642,0-5-512,0-7-2273</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6.006"/>
    </inkml:context>
    <inkml:brush xml:id="br0">
      <inkml:brushProperty name="width" value="0.025" units="cm"/>
      <inkml:brushProperty name="height" value="0.025" units="cm"/>
    </inkml:brush>
  </inkml:definitions>
  <inkml:trace contextRef="#ctx0" brushRef="#br0">0 60 12684,'0'0'6822,"56"2"-5604,-16-6-418,6-3-255,8 3-257,-5-3-256,-4 1 0,-5 3-480,-8 0-225,-12 0-416,-9-1-288,-6-1-993,-5-1-1730,0-4-3652</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6.397"/>
    </inkml:context>
    <inkml:brush xml:id="br0">
      <inkml:brushProperty name="width" value="0.025" units="cm"/>
      <inkml:brushProperty name="height" value="0.025" units="cm"/>
    </inkml:brush>
  </inkml:definitions>
  <inkml:trace contextRef="#ctx0" brushRef="#br0">1 60 14157,'0'0'4357,"54"-34"-3333,-6 24-191,4 2-384,11 2-225,-1 4-128,-5 2-192,-8 0-2082,-6 0-3908</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6.740"/>
    </inkml:context>
    <inkml:brush xml:id="br0">
      <inkml:brushProperty name="width" value="0.025" units="cm"/>
      <inkml:brushProperty name="height" value="0.025" units="cm"/>
    </inkml:brush>
  </inkml:definitions>
  <inkml:trace contextRef="#ctx0" brushRef="#br0">52 1 14061,'0'0'5296,"-8"8"-3449,-24 27-448,31-34-1361,0 0 1,0 0-1,0 0 0,0 0 1,0 0-1,0 0 1,1 1-1,-1-1 1,0 0-1,1 0 0,-1 0 1,1 1-1,-1-1 1,1 0-1,0 1 0,0-1 1,-1 0-1,1 1 1,0-1-1,0 0 1,0 1-1,0-1 0,1 0 1,-1 1-1,0-1 1,1 0-1,-1 1 1,0-1-1,1 0 0,0 0 1,-1 1-1,1-1 1,0 0-1,-1 0 1,1 0-1,0 0 0,0 0 1,0 0-1,0 0 1,0 0-1,0 0 0,0-1 1,0 1-1,1 0 1,-1-1-1,0 1 1,0-1-1,1 1 0,-1-1 1,2 1-1,6 2 32,0-1-1,0 0 0,0-1 1,0 0-1,12 0 0,-10-1-133,1-1 0,-1 0 0,0-1 0,0 0 0,0-1 0,-1 0 0,1 0 0,-1-1 0,1-1 0,-1 0 0,0 0 0,-1-1 0,14-10-1,-23 16 76,0 0 0,0 0-1,0 0 1,0 1-1,0-1 1,0 0-1,0 0 1,0 0-1,0 0 1,0 0-1,0 0 1,0 0-1,0 0 1,0 0-1,0 1 1,0-1 0,0 0-1,0 0 1,0 0-1,0 0 1,0 0-1,1 0 1,-1 0-1,0 0 1,0 0-1,0 0 1,0 0-1,0 0 1,0 0-1,0 0 1,0 0 0,0 1-1,1-1 1,-1 0-1,0 0 1,0 0-1,0 0 1,0 0-1,0 0 1,0 0-1,0 0 1,0 0-1,1-1 1,-12 20 672,9-16-528,-1 1 1,1 0 0,0-1-1,0 1 1,0 0-1,0 0 1,1 1-1,-2 5 1,5-9-99,0 0 0,0 0 0,0-1-1,1 1 1,-1-1 0,0 1 0,0-1 0,1 0 0,-1 0 0,0 0 0,1 0 0,-1 0-1,3-1 1,0 1 33,6-1-237,1-1-1,-1 0 0,0 0 1,0-1-1,0 0 1,-1-1-1,1 0 1,-1-1-1,0 0 1,14-9-1,27-14-386,-47 31 817,-6 10-133,-9 15-10,9-24-72,1-2-115,1-1 0,-1 0 0,0 1 0,1-1 1,-1 1-1,1-1 0,0 1 0,0-1 0,-1 1 0,1-1 0,0 1 1,0-1-1,0 1 0,0-1 0,1 1 0,-1-1 0,0 1 0,1-1 0,-1 0 1,1 1-1,-1-1 0,1 1 0,0-1 0,-1 0 0,1 1 0,0-1 1,1 2-1,0-2-436,0 0 0,0 0 0,0 0 0,0 0 0,0-1 0,0 1 0,0-1 0,0 1 0,0-1 0,1 0 0,-1 1 0,3-1 0,21 0-7226</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7.100"/>
    </inkml:context>
    <inkml:brush xml:id="br0">
      <inkml:brushProperty name="width" value="0.025" units="cm"/>
      <inkml:brushProperty name="height" value="0.025" units="cm"/>
    </inkml:brush>
  </inkml:definitions>
  <inkml:trace contextRef="#ctx0" brushRef="#br0">449 0 12204,'0'0'8445,"0"11"-7116,0 17-624,-3 84 1034,1-98-1652,0-1 0,0 0 0,-1-1 0,-1 1-1,0 0 1,-1-1 0,-6 13 0,-2-5-23,0-1 0,-1 0-1,0-1 1,-2 0 0,0-2 0,-1 0-1,-1 0 1,0-2 0,-30 18 0,28-19-1212,-1-2-1,-1-1 1,0 0 0,0-2 0,-34 9 0,-7-5-6155</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28:07.426"/>
    </inkml:context>
    <inkml:brush xml:id="br0">
      <inkml:brushProperty name="width" value="0.025" units="cm"/>
      <inkml:brushProperty name="height" value="0.025" units="cm"/>
    </inkml:brush>
  </inkml:definitions>
  <inkml:trace contextRef="#ctx0" brushRef="#br0">234 0 13933,'0'0'4292,"-54"49"-3811,20-14 544,-6 5-353,3 5-351,2-2-193,10 5-128,16-1 32,9 1-96,20-1 32,20 2 64,12 1-673,13-4-1121,3-7-3459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6.617"/>
    </inkml:context>
    <inkml:brush xml:id="br0">
      <inkml:brushProperty name="width" value="0.025" units="cm"/>
      <inkml:brushProperty name="height" value="0.025" units="cm"/>
    </inkml:brush>
  </inkml:definitions>
  <inkml:trace contextRef="#ctx0" brushRef="#br0">73 41 11275,'0'0'5407,"2"-8"-3063,5-24-438,-9 31 87,-6 8-1614,-6 11-488,6-6 251,0 1 0,1 1-1,1 0 1,0 0 0,1 0-1,1 0 1,0 1 0,0 0-1,2 0 1,0 0 0,1 0-1,0 22 1,2-35-131,-1 0 0,0 0 1,1 0-1,-1 0 0,1-1 0,-1 1 0,1 0 1,0 0-1,0 0 0,0-1 0,0 1 0,0-1 1,0 1-1,0-1 0,0 1 0,1-1 0,-1 1 1,1-1-1,-1 0 0,1 0 0,3 2 0,-1-1 4,0-1 0,0 0 0,0 0 1,0 0-1,0 0 0,0 0 0,0-1 0,0 0 0,9 0 0,-3-1 0,1-1 0,0 0 0,-1 0 0,0-1 0,1-1 1,-1 1-1,13-8 0,-20 9-264,31-22-294,-23 7-1990,-11 16 2151,0 0 1,1 0-1,-1-1 1,0 1-1,0 0 1,0 0 0,0 0-1,0 0 1,0 0-1,-1 0 1,1 0-1,0 0 1,-1 0 0,1 0-1,0 0 1,-1 0-1,0-1 1,-11-10-8801</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0:13.653"/>
    </inkml:context>
    <inkml:brush xml:id="br0">
      <inkml:brushProperty name="width" value="0.025" units="cm"/>
      <inkml:brushProperty name="height" value="0.025" units="cm"/>
    </inkml:brush>
  </inkml:definitions>
  <inkml:trace contextRef="#ctx0" brushRef="#br0">117 281 5189,'-11'0'2696,"-82"9"-358,93-9-2291,-1 0 0,1 0 1,-1 0-1,1 0 0,-1 0 0,1 0 0,-1 0 0,1 0 1,-1 0-1,1 0 0,0 1 0,-1-1 0,1 0 0,-1 0 1,1 1-1,-1-1 0,1 0 0,-1 0 0,1 1 0,0-1 1,-1 0-1,1 1 0,0-1 0,-1 1 0,1-1 0,0 0 1,0 1-1,-1-1 0,1 1 0,0-1 0,0 1 0,0-1 1,-1 1-1,1-1 0,0 1 0,0-1 0,0 1 0,0 0 1,15 16 449,28 9-266,-15-13-44,1-1 1,1-1-1,0-2 0,0-1 1,0-2-1,1-1 1,0-1-1,33 0 1,41-5 813,111-15 1,-31 1-459,307 10-266,189-13 172,-224-32-131,203-20 5,-150 26 210,565-37 311,-215 33-794,831-21-4,-1607 70-84,109 16 1,-155-12 335,0 3 0,-1 1 0,0 2 0,0 1 1,41 20-1,-61-22-378,0 1 0,26 21 0,-16-11-3529,0-2-3694,-21-17-785</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0:15.170"/>
    </inkml:context>
    <inkml:brush xml:id="br0">
      <inkml:brushProperty name="width" value="0.025" units="cm"/>
      <inkml:brushProperty name="height" value="0.025" units="cm"/>
    </inkml:brush>
  </inkml:definitions>
  <inkml:trace contextRef="#ctx0" brushRef="#br0">0 500 10954,'0'0'1319,"8"0"-1218,27-1-40,0-2 0,-1-1 0,58-15 0,-12 3 0,507-71 262,-48 8 840,-5-33 47,-503 104-1178,441-106 281,-357 92-393,0 6 1,137-2-1,33 18-3117,-154 3-22</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4:25.996"/>
    </inkml:context>
    <inkml:brush xml:id="br0">
      <inkml:brushProperty name="width" value="0.025" units="cm"/>
      <inkml:brushProperty name="height" value="0.025" units="cm"/>
    </inkml:brush>
  </inkml:definitions>
  <inkml:trace contextRef="#ctx0" brushRef="#br0">10 0 5093,'0'0'3507,"-3"8"-3336,2-6-165,0 1 1,0-1-1,0 0 0,0 1 1,1-1-1,-1 1 0,1-1 1,-1 1-1,1-1 0,0 1 1,0 3-1,2-2 13,-1-1 1,0 1-1,1-1 0,-1 0 0,1 0 1,0 1-1,0-1 0,0-1 1,1 1-1,4 5 0,8 8 20,-1 2-1,0 0 1,-1 1-1,-2 0 0,1 1 1,-2 0-1,9 26 1,-7-10-69,-2 0-1,-2 1 1,6 57 0,16 408-285,-15-188 390,33 947 117,-4-62-37,29 601-123,-84-232 2387,10-1430-2233,0-50-5,3 401 1135,5-349-933,37 203 0,-31-297-433,-9-36-42,-1 0-1,-1-1 1,0 1-1,2 20 1,-9-66-5593,-8 11 1248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4:26.358"/>
    </inkml:context>
    <inkml:brush xml:id="br0">
      <inkml:brushProperty name="width" value="0.025" units="cm"/>
      <inkml:brushProperty name="height" value="0.025" units="cm"/>
    </inkml:brush>
  </inkml:definitions>
  <inkml:trace contextRef="#ctx0" brushRef="#br0">11 47 11211,'-5'40'133,"2"1"1,1 0 0,2 0-1,2-1 1,9 52 0,54 199-157,-16-92 87,-11-13 780,22 296-1,-60-474-759,7 60 1196,-7-67-1253,0 0 0,0 0 0,1 0 0,-1 0 0,0 0 0,1 0 0,-1 0 0,0 0 0,1 0 0,0-1-1,-1 1 1,1 0 0,-1 0 0,1 0 0,0 0 0,0-1 0,-1 1 0,1 0 0,2 0 0,-2-1-29,0 0 1,0 0-1,0 0 1,0-1 0,1 1-1,-1 0 1,0-1-1,0 1 1,0-1-1,0 1 1,0-1 0,0 0-1,-1 1 1,1-1-1,0 0 1,0 0-1,0 0 1,-1 1 0,1-1-1,0 0 1,-1 0-1,1 0 1,0-2-1,13-19 70,-2-1 0,0 0 0,-2 0 0,12-37 0,25-112 630,-36 124-598,88-362 366,-4 17-1149,-29 135-3094,-25 112-1032</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7:35:21.350"/>
    </inkml:context>
    <inkml:brush xml:id="br0">
      <inkml:brushProperty name="width" value="0.025" units="cm"/>
      <inkml:brushProperty name="height" value="0.025" units="cm"/>
    </inkml:brush>
  </inkml:definitions>
  <inkml:trace contextRef="#ctx0" brushRef="#br0">0 133 7399,'0'0'2904,"11"0"-2664,105-13 32,29-2 18,-126 14-247,0 1-1,0 1 1,0 1-1,-1 1 1,33 8-1,0 6 69,-1 0-37,1-2 0,0-3-1,69 9 1,-23-18 856,193-19-1,-36-1 89,-204 17-965,-1 2 1,0 1-1,56 13 1,-54-5-36,81 18-25,208 17 1,256-40 259,2-34-167,227-4 77,-397 31-150,1145-19 17,-760 2-361,577-33-422,561-63-363,-1620 104 1163,269-2-35,-544 15 166,88 15 0,-14 8 3827,-105-17-3321,-21-7-830,-1-1 1,0 1-1,1-1 1,0 0-1,-1 0 1,1 0-1,-1 0 1,1-1-1,0 0 1,0 1-1,4-2 1,-3-6-3405,-8-12-2611</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02.821"/>
    </inkml:context>
    <inkml:brush xml:id="br0">
      <inkml:brushProperty name="width" value="0.025" units="cm"/>
      <inkml:brushProperty name="height" value="0.025" units="cm"/>
    </inkml:brush>
  </inkml:definitions>
  <inkml:trace contextRef="#ctx0" brushRef="#br0">1 257 14926,'0'0'929,"79"-25"-160,-21 4 512,15-1-544,9-3-353,2 0-320,1 3 0,-2 1-32,-4-1-32,-7 1-160,-13 5-128,-8 4-97,-8 1-608,-18 5-1281,-8 1-737,-17 3-256</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03.196"/>
    </inkml:context>
    <inkml:brush xml:id="br0">
      <inkml:brushProperty name="width" value="0.025" units="cm"/>
      <inkml:brushProperty name="height" value="0.025" units="cm"/>
    </inkml:brush>
  </inkml:definitions>
  <inkml:trace contextRef="#ctx0" brushRef="#br0">457 4 11082,'-12'0'1207,"-7"-1"-668,2-1 766,1 1 1,-1 1-1,-33 5 0,49-5-1257,0 1 0,0 1 0,0-1-1,0 0 1,0 0 0,0 0 0,0 0 0,0 1 0,0-1-1,0 1 1,1-1 0,-1 0 0,0 1 0,1-1 0,0 1-1,-1-1 1,1 1 0,0-1 0,-1 1 0,1 0 0,0-1 0,0 1-1,1-1 1,-1 3 0,-4 23-96,-6-13 67,0 0-1,-1-1 1,-1 0 0,0-1-1,-1-1 1,0 1 0,-23 13-1,-3 5-12,6-4 9,-39 33 48,67-54-62,0 0 1,1 0 0,-1 0-1,1 1 1,0 0-1,0 0 1,1 0 0,0 0-1,0 0 1,-3 10 0,6-15-8,0 0 1,0 0-1,-1 1 1,1-1-1,0 0 1,0 0-1,1 1 1,-1-1-1,0 0 1,0 0-1,0 0 1,1 1-1,-1-1 1,1 0-1,-1 0 0,1 0 1,-1 0-1,1 0 1,0 0-1,0 0 1,-1 0-1,1 0 1,0 0-1,0 0 1,0 0-1,0-1 1,0 1-1,0 0 1,0-1-1,0 1 1,0 0-1,0-1 1,0 0-1,1 1 1,-1-1-1,0 0 1,0 1-1,1-1 1,-1 0-1,0 0 1,0 0-1,2 0 1,9 1-2,0-1 1,0 0 0,18-2 0,-21 1 38,72-11-1506,-1-4-1,136-45 1,-127 34-1635,15-6-762</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48.997"/>
    </inkml:context>
    <inkml:brush xml:id="br0">
      <inkml:brushProperty name="width" value="0.025" units="cm"/>
      <inkml:brushProperty name="height" value="0.025" units="cm"/>
    </inkml:brush>
  </inkml:definitions>
  <inkml:trace contextRef="#ctx0" brushRef="#br0">0 196 9673,'0'0'369,"8"1"-460,13 2 152,0 1 0,-1 1 1,1 1-1,33 14 0,41 12 519,-11-14-91,1-4 0,169 5 0,176-27-154,-332 4-253,64-3-31,1133-82 977,2-36-857,-329 54-113,-798 57-74,326 16 0,-420 10 9,0 3 1,0 4-1,141 55 0,-138-43 43,1-5 0,1-3 1,90 14-1,-55-26 54,212-9 1,-293-3-337,1-2 0,-1-1-1,0-2 1,-1-2 0,1-1-1,48-19 1,-3-13-2909</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2:02.877"/>
    </inkml:context>
    <inkml:brush xml:id="br0">
      <inkml:brushProperty name="width" value="0.025" units="cm"/>
      <inkml:brushProperty name="height" value="0.025" units="cm"/>
    </inkml:brush>
  </inkml:definitions>
  <inkml:trace contextRef="#ctx0" brushRef="#br0">0 464 9353,'0'0'1137,"15"23"-945,23-6 165,1-1 0,1-3 0,0-1 0,1-1 0,0-3 0,1-1 0,60 2 0,568-1-126,-97-4-40,-335 2-188,371-38-1,-47-5 39,2 31-24,88-3-5,156-30 33,557-15 598,217-19-376,-493 17-103,-482 29-104,405-69 257,-50 2 2,-570 81-279,81-6-38,864-24 62,671 99-96,-1281-44 4,-1-36 56,-704 23-28,30-1-8,919-17 721,-825 29-287,27 0 3339,-188-10-2126,-62 9-1315,28 7-3104,49-16 2525,-1 0 0,1 1 0,-1-1 0,1 0 0,-1 0 0,1 0 0,0 0 0,-1 0 0,1 1 0,-1-1 0,1 0 0,-1 0 0,1 0 0,-1 0 0,1-1 0,-1 1 0,1 0 0,-1 0 0,1 0-1,-1 0 1,1 0 0,-1 0 0,1-1 0,0 1 0,-1 0 0,1 0 0,-1-1 0,1 1 0,0 0 0,-1-1 0,1 1 0,0 0 0,-1-1 0,1 0 0,-16-23-8452</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2:05.729"/>
    </inkml:context>
    <inkml:brush xml:id="br0">
      <inkml:brushProperty name="width" value="0.025" units="cm"/>
      <inkml:brushProperty name="height" value="0.025" units="cm"/>
    </inkml:brush>
  </inkml:definitions>
  <inkml:trace contextRef="#ctx0" brushRef="#br0">90 55 7719,'0'0'-213,"-10"3"656,-2 0-265,2-1-28,1 1 1,-1-1-1,1 2 0,-17 7 0,26-11-150,0 0 0,-1 0 0,1 0 0,0 1 0,0-1 0,-1 0 0,1 0 0,0 0 0,0 1 1,0-1-1,-1 0 0,1 0 0,0 1 0,0-1 0,0 0 0,0 0 0,0 1 0,-1-1 0,1 0 0,0 0 0,0 1 0,0-1 1,0 0-1,0 1 0,0-1 0,0 0 0,0 0 0,0 1 0,0-1 0,0 0 0,0 1 0,0-1 0,0 0 0,0 0 0,1 1 1,-1-1-1,0 0 0,0 1 0,0-1 0,0 0 0,0 0 0,1 1 0,-1-1 0,0 0 0,0 0 0,0 0 0,1 1 1,-1-1-1,0 0 0,0 0 0,1 0 0,-1 0 0,0 0 0,0 1 0,1-1 0,-1 0 0,0 0 0,1 0 0,-1 0 0,0 0 1,0 0-1,1 0 0,-1 0 0,0 0 0,1 0 0,-1 0 0,0 0 0,0 0 0,1 0 0,22 4-43,288 3 2366,-274-7-1509,-1-2 1,70-12-1,-65 7-426,74-3 0,125 22-228,5 0-102,421 20-15,-43 18 299,-531-48-170,743-14 590,-68-27-496,2 40-223,-459 1-32,-147 4 45,-1 8-1,186 39 0,-218-33 67,252 8-1,133-47 362,-311 9-316,-65 4 99,164-28 0,-291 32 56,11-2 1503,-36 2-635,16-10-3464,106-92-6807,-54 43 4074</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6.955"/>
    </inkml:context>
    <inkml:brush xml:id="br0">
      <inkml:brushProperty name="width" value="0.025" units="cm"/>
      <inkml:brushProperty name="height" value="0.025" units="cm"/>
    </inkml:brush>
  </inkml:definitions>
  <inkml:trace contextRef="#ctx0" brushRef="#br0">0 131 13068,'0'0'9289,"65"-35"-8360,-26 15 96,5 2-480,1 1-129,0 2-384,-9 3-448,-7 4-1186,-6 4-1153,-12 4-2369,-8-1-930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2:06.793"/>
    </inkml:context>
    <inkml:brush xml:id="br0">
      <inkml:brushProperty name="width" value="0.025" units="cm"/>
      <inkml:brushProperty name="height" value="0.025" units="cm"/>
    </inkml:brush>
  </inkml:definitions>
  <inkml:trace contextRef="#ctx0" brushRef="#br0">0 128 7143,'0'0'2621,"9"-5"-2546,19-8 104,1 1 0,0 1 1,0 2-1,53-10 0,138-9 702,199 22 954,19-1-814,-313-5-862,1 7 0,0 4 0,125 17 0,142 20-344,-303-34-1542,0-5 0,122-18 1,-67-4-1771</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19.789"/>
    </inkml:context>
    <inkml:brush xml:id="br0">
      <inkml:brushProperty name="width" value="0.025" units="cm"/>
      <inkml:brushProperty name="height" value="0.025" units="cm"/>
    </inkml:brush>
  </inkml:definitions>
  <inkml:trace contextRef="#ctx0" brushRef="#br0">21 254 13325,'0'0'9865,"-1"14"-9481,-17 254 663,17-267-1044,1 0 0,0 0 0,0 0 0,0 0 1,0-1-1,0 1 0,0 0 0,0 0 0,0 0 0,0 0 1,0 0-1,1-1 0,-1 1 0,0 0 0,1 0 0,-1 0 1,0-1-1,1 1 0,-1 0 0,1 0 0,-1-1 0,1 1 1,-1-1-1,1 1 0,1 0 0,-1-1 31,-1 0 0,1 0 0,0 0 0,0 0 0,0 0 0,0-1 0,0 1 0,0 0 0,-1-1 0,1 1 0,0 0 0,0-1 0,0 1 0,-1-1 0,1 0 0,0 1 0,-1-1 0,2-1 0,29-38 1143,54-122-397,-73 149-480,-7 23-287,-3 29-73,-2-35 132,1 94 41,-1-98-109,0 0 0,0 0 0,0 1 0,0-1 0,0 0 0,0 1 0,0-1 0,0 0 0,0 1 0,0-1 0,0 0 0,0 1 0,1-1 0,-1 0 0,0 1 0,0-1 0,0 0 0,1 0 0,-1 1 0,0-1 0,0 0 0,1 0 0,-1 0 0,0 1 0,0-1 0,1 0 0,-1 0 0,0 0 0,1 0 0,-1 0 0,0 0 0,1 1 0,-1-1 0,0 0 0,1 0 0,-1 0 1,1 0-1,13-7 294,10-16 388,11-27-289,-25 34-318,0 1 1,1 1-1,20-21 1,-31 35-83,0-1 0,1 0 0,-1 1 0,0-1 0,1 1-1,-1 0 1,1-1 0,-1 1 0,1-1 0,-1 1 0,1-1 0,-1 1 0,1 0 0,0 0 0,-1-1 0,1 1-1,-1 0 1,1 0 0,0 0 0,-1-1 0,1 1 0,0 0 0,-1 0 0,1 0 0,-1 0 0,1 0 0,0 0-1,-1 0 1,1 1 0,0-1 0,-1 0 0,1 0 0,0 0 0,-1 1 0,1-1 0,-1 0 0,1 1 0,-1-1-1,1 0 1,-1 1 0,1-1 0,-1 1 0,1-1 0,-1 1 0,1-1 0,-1 1 0,0-1 0,1 1 0,-1-1 0,0 1-1,1 0 1,-1-1 0,0 1 0,0-1 0,0 1 0,0 0 0,0-1 0,1 1 0,-1 0 0,0-1 0,-1 2-1,5 48-218,-4-45 220,-2 28 21,1-20-233,0-1 0,1 0 0,1 0 0,0 0-1,2 13 1,-3-25 137,0 1-1,1 0 1,-1-1-1,0 1 0,0 0 1,0 0-1,1-1 0,-1 1 1,0 0-1,1-1 1,-1 1-1,1-1 0,-1 1 1,1 0-1,-1-1 0,1 1 1,-1-1-1,1 1 1,-1-1-1,1 0 0,0 1 1,-1-1-1,1 1 0,0-1 1,-1 0-1,1 0 1,0 1-1,0-1 0,-1 0 1,1 0-1,1 0 0,23-12-1960,14-30-1853,-26 23 621,0-1 0,-2 0 0,17-41-1,-14 18 2185,-7-2 12333,-15 52-9068,-7 11-1582,5-5-119,0 1 0,1 1 0,1 0 0,0 0 0,1 0 0,0 1 1,2 0-1,-5 20 0,10-35-459,0-1 1,0 1 0,0-1 0,0 1-1,0-1 1,1 1 0,-1 0 0,0-1 0,0 1-1,1-1 1,-1 1 0,0-1 0,1 1-1,-1-1 1,1 0 0,-1 1 0,1-1-1,-1 1 1,0-1 0,1 0 0,0 1-1,-1-1 1,1 0 0,-1 0 0,1 1-1,-1-1 1,1 0 0,-1 0 0,1 0-1,0 0 1,-1 0 0,1 0 0,-1 0-1,1 0 1,0 0 0,-1 0 0,1 0-1,-1 0 1,1 0 0,-1 0 0,1 0-1,0-1 1,-1 1 0,1-1 0,31-8 1098,-22 2-924,0 0 0,-1 0 0,0-1 1,0 0-1,11-14 0,-16 18-142,0 0-1,-1-1 1,0 0 0,0 0 0,0 0 0,0 0-1,-1 0 1,0-1 0,0 1 0,0-1-1,-1 1 1,0-1 0,1-8 0,-17 34-479,14-18 423,0 0 1,0-1 0,1 1-1,-1 0 1,0-1-1,1 1 1,0 0 0,-1 0-1,1-1 1,0 1 0,0 0-1,0 0 1,0-1 0,0 1-1,1 3 1,0-4 5,-1-1 1,0 1 0,1-1-1,-1 1 1,1-1-1,-1 1 1,0-1 0,1 1-1,0-1 1,-1 0-1,1 1 1,-1-1 0,1 1-1,-1-1 1,1 0-1,0 0 1,-1 1 0,1-1-1,0 0 1,-1 0 0,1 0-1,0 0 1,-1 0-1,1 0 1,0 0 0,-1 0-1,2 0 1,2-1 26,-1 1 0,1-1 0,0-1 0,-1 1 0,1 0 1,-1-1-1,0 0 0,1 1 0,-1-1 0,0-1 0,0 1 0,0 0 1,4-5-1,7-10 129,-1-1 1,0 0 0,-1 0 0,-2-2-1,1 1 1,-2-1 0,-1-1 0,-1 0-1,0 0 1,-2 0 0,0-1-1,-1 1 1,-2-1 0,1-41 0,-21 90-581,6 4 465,1 1-1,2 1 1,1-1 0,1 1-1,2 1 1,1-1 0,2 1 0,3 39-1,8-24-1,-9-47-32,1 0 1,0 0-1,-1 0 1,1 0-1,0-1 1,0 1 0,0 0-1,1 0 1,-1-1-1,0 1 1,1-1-1,-1 1 1,1-1 0,0 1-1,-1-1 1,1 0-1,0 0 1,0 0-1,-1 0 1,1 0 0,2 0-1,-3-1 4,0 0 0,-1 0 0,1 0 0,-1 0 0,1 0 1,0 0-1,-1-1 0,1 1 0,-1 0 0,1 0 0,-1-1 0,1 1 0,-1 0 0,1-1 0,-1 1 0,1-1 0,-1 1 0,1 0 0,-1-1 0,0 1 0,1-1 0,-1 1 0,0-1 0,1 1 1,-1-1-1,0 0 0,0 1 0,0-1 0,1 1 0,-1-1 0,0 1 0,0-1 0,0 0 0,0 1 0,0-1 0,0 0 0,1-28 162,-1 26-149,0-2-13,1-6-5,0 0 0,-2 1-1,1-1 1,-1 0 0,-1 0 0,0 0-1,0 0 1,-1 1 0,0-1 0,-1 1 0,-9-18-1,12 27-13,1 1-1,0-1 1,-1 0-1,1 0 1,-1 1-1,1-1 1,0 1-1,-1-1 1,0 1-1,1-1 1,-1 0 0,1 1-1,-1 0 1,0-1-1,1 1 1,-1-1-1,0 1 1,0 0-1,1 0 1,-1-1-1,0 1 1,0 0-1,-1 0 1,-5 13-298,7-10 283,-1 0-1,1 1 0,0-1 0,0 0 0,1 1 0,-1-1 0,1 0 1,-1 0-1,1 1 0,2 4 0,0-4 23,0-1 0,0 0 1,0 0-1,0 0 0,0 0 0,0-1 1,1 1-1,-1-1 0,1 0 0,0 0 1,0 0-1,-1 0 0,1-1 0,1 0 1,-1 0-1,6 1 0,-7-1 15,0 0-1,0-1 0,0 0 1,0 0-1,0 0 0,0 0 1,0 0-1,0 0 0,0-1 1,0 1-1,-1-1 0,1 0 1,0 0-1,0 0 0,0 0 1,-1-1-1,1 1 1,0-1-1,-1 1 0,0-1 1,1 0-1,-1 0 0,3-4 1,1-2 6,0-1 0,-1 0 0,0 0 0,0 0 1,-1-1-1,0 0 0,-1 0 0,0 0 0,0 0 0,-1 0 1,-1-1-1,1-16 0,-2 26 69,-9 30-257,-2 7 155,6-21 16,0 0-1,0 1 1,2-1 0,0 1 0,0 0 0,2 0 0,0 0 0,0 0 0,4 25 0,-2-39 2,-1 0 1,1-1 0,0 1 0,0-1 0,-1 1 0,1-1 0,1 1 0,-1-1 0,0 0-1,0 1 1,0-1 0,1 0 0,-1 0 0,0 0 0,1 0 0,-1 0 0,1 0 0,0 0 0,-1-1-1,1 1 1,-1-1 0,1 1 0,0-1 0,0 1 0,-1-1 0,1 0 0,0 0 0,0 0-1,-1 0 1,1 0 0,0 0 0,1-1 0,2 1-62,-1-1 1,0 1-1,0-1 0,0 0 1,0-1-1,0 1 0,0 0 0,0-1 1,0 0-1,0 0 0,-1 0 1,6-5-1,20-33-3551,-8-6-3707,-12 17 692</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20.164"/>
    </inkml:context>
    <inkml:brush xml:id="br0">
      <inkml:brushProperty name="width" value="0.025" units="cm"/>
      <inkml:brushProperty name="height" value="0.025" units="cm"/>
    </inkml:brush>
  </inkml:definitions>
  <inkml:trace contextRef="#ctx0" brushRef="#br0">20 10 15695,'-11'-4'3683,"8"-1"-255,-3 5 736,6 0-4132,2 8-32,5-2-417,2 5-1633,-2-2-1473,-7 0-2114,4 3-3844</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20.539"/>
    </inkml:context>
    <inkml:brush xml:id="br0">
      <inkml:brushProperty name="width" value="0.025" units="cm"/>
      <inkml:brushProperty name="height" value="0.025" units="cm"/>
    </inkml:brush>
  </inkml:definitions>
  <inkml:trace contextRef="#ctx0" brushRef="#br0">1 4 18674,'0'0'7975,"6"9"-7932,-1-2-27,-2-4-9,0 0 0,-1 0 1,1 1-1,-1-1 1,0 1-1,0-1 1,0 1-1,-1 0 0,1 0 1,-1 0-1,0 0 1,0 0-1,0 0 1,-1 0-1,1 0 1,-1 0-1,0 4 0,-8 36 73,5-29 56,0 0-1,1 0 1,1 0 0,0 18-1,1-32-122,0-1-1,0 1 1,1 0-1,-1 0 0,0 0 1,0 0-1,1-1 1,-1 1-1,1 0 0,-1-1 1,1 1-1,-1 0 1,1-1-1,-1 1 0,1 0 1,0-1-1,-1 1 1,1-1-1,0 1 0,-1-1 1,1 1-1,0-1 1,0 0-1,-1 1 0,1-1 1,0 0-1,0 0 1,0 1-1,-1-1 0,1 0 1,0 0-1,0 0 1,0 0-1,0 0 0,0 0 1,-1 0-1,1 0 1,0-1-1,0 1 0,0 0 1,0 0-1,-1-1 1,1 1-1,0 0 0,1-2 1,2 1 31,0 0 0,-1-1 0,1 0 0,0 0 0,0 0 0,-1 0 0,1-1 0,3-3 0,-1-2-17,0 0 1,-1 0 0,0 0 0,0-1-1,-1 0 1,0 0 0,-1 0 0,0-1 0,0 1-1,-1-1 1,0 1 0,-1-1 0,0 0-1,-1-13 1,1 23-31,-1-1-1,0 1 1,0 0 0,0 0-1,0-1 1,0 1-1,0 0 1,0 0 0,0-1-1,0 1 1,0 0-1,0 0 1,0 0 0,0-1-1,0 1 1,0 0-1,0 0 1,-1-1 0,1 1-1,0 0 1,0 0 0,0 0-1,0-1 1,0 1-1,0 0 1,-1 0 0,1 0-1,0 0 1,0-1-1,0 1 1,0 0 0,-1 0-1,1 0 1,0 0-1,0 0 1,0 0 0,-1 0-1,1 0 1,0-1 0,0 1-1,-1 0 1,1 0-1,0 0 1,0 0 0,-1 0-1,1 0 1,0 0-1,0 0 1,0 0 0,-1 0-1,1 1 1,0-1-1,0 0 1,-1 0 0,1 0-1,0 0 1,0 0 0,0 0-1,-1 0 1,1 1-1,0-1 1,0 0 0,-10 14-275,9-11 284,0 0 1,0 0-1,1 0 0,0 0 1,0 0-1,-1 0 0,2 0 1,-1 0-1,0-1 0,1 1 1,-1 0-1,1 0 0,0 0 1,0 0-1,0 0 0,0-1 0,0 1 1,1 0-1,-1-1 0,1 1 1,0-1-1,0 1 0,0-1 1,0 0-1,0 0 0,0 0 1,0 0-1,6 3 0,-2-3 98,0 0 0,0 0-1,0 0 1,0-1-1,1 0 1,-1 0-1,0 0 1,1-1 0,-1 0-1,0 0 1,1-1-1,-1 0 1,7-2-1,4-2-29,0-1-1,-1 0 1,0-2-1,0 0 1,0 0-1,-1-2 0,-1 0 1,0 0-1,0-2 1,-1 0-1,14-15 0,-26 26-63,1-1-1,-1 1 0,1-1 0,-1 0 1,1 1-1,-1-1 0,0 0 0,0 0 1,0 0-1,0 0 0,0 0 0,0 0 1,-1 0-1,1 0 0,0-4 1,-1 5-7,-1 1 0,1-1 0,0 1 1,0-1-1,-1 0 0,1 1 0,-1-1 1,1 1-1,0-1 0,-1 1 0,1-1 1,-1 1-1,1-1 0,-1 1 0,1 0 1,-1-1-1,1 1 0,-1 0 0,0-1 1,1 1-1,-1 0 0,0 0 0,1 0 1,-1-1-1,1 1 0,-1 0 0,0 0 1,1 0-1,-1 0 0,0 0 0,0 0 1,-4 0-9,0 1 1,0-1 0,0 1 0,0 0 0,0 0 0,1 1 0,-1 0 0,0-1 0,1 1-1,-1 1 1,-7 5 0,7-5 9,0 2 0,0-1 0,1 0 0,-1 1-1,1 0 1,0 0 0,0 0 0,1 1 0,0-1 0,0 1 0,0 0-1,0 0 1,1 0 0,0 0 0,0 0 0,1 0 0,0 1 0,0-1-1,0 0 1,1 1 0,1 12 0,-1-17-43,1 1 1,0-1-1,0 1 1,0-1-1,0 0 1,0 1-1,0-1 0,1 0 1,-1 0-1,1 0 1,0 0-1,-1 0 1,1-1-1,0 1 0,0 0 1,0-1-1,0 1 1,1-1-1,-1 0 1,0 0-1,0 0 0,1 0 1,-1 0-1,1 0 1,-1-1-1,5 1 1,6 2-609,0 0 0,1-2 0,23 1 0,8-5-4362,4-12-5529</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21.527"/>
    </inkml:context>
    <inkml:brush xml:id="br0">
      <inkml:brushProperty name="width" value="0.025" units="cm"/>
      <inkml:brushProperty name="height" value="0.025" units="cm"/>
    </inkml:brush>
  </inkml:definitions>
  <inkml:trace contextRef="#ctx0" brushRef="#br0">111 306 14606,'0'0'10356,"-9"1"-9598,3 1-707,1-1 0,0 1 0,-1 1 0,1-1 0,0 1 0,0-1 0,0 1 0,0 1 0,1-1 0,-1 1 0,1 0 0,0 0 0,0 0-1,1 0 1,-1 1 0,1-1 0,0 1 0,0 0 0,0 0 0,1 0 0,-1 1 0,1-1 0,-2 12 0,3-17-48,1 1 0,0 0 0,-1 0 0,1 0 0,0-1 0,-1 1 0,1 0 0,0 0 0,0 0 0,0 0 0,0 0 0,0-1 0,0 1 0,0 0 0,0 0 0,0 0 0,0 0 0,1 0 0,-1-1 0,0 1 0,1 0 0,-1 0 0,0 0 0,1-1 0,-1 1 0,1 0 0,0 0 0,0 0 4,0-1-1,0 0 1,0 0 0,0 0 0,0 0 0,1 0-1,-1 0 1,0 0 0,0 0 0,0-1-1,0 1 1,0 0 0,0 0 0,0-1 0,0 1-1,0-1 1,2 0 0,44-32 353,-25 16-252,-2-1 0,0-1 0,-1-1 0,0 0 0,-2-1 0,-1-2 0,15-23 1,-33 54-495,-2 6 362,1 0 0,0 1 0,1-1 1,1 0-1,0 1 0,1-1 0,2 17 0,-2-30 23,0 1-1,1-1 1,0 1 0,-1 0-1,1-1 1,0 0 0,0 1-1,0-1 1,0 1 0,0-1-1,0 0 1,0 0 0,0 1-1,1-1 1,-1 0 0,0 0-1,1 0 1,-1-1 0,1 1-1,-1 0 1,1 0 0,2 0-1,0 0 22,-1-1-1,1 0 1,-1 1-1,1-1 1,-1-1-1,1 1 1,0 0-1,-1-1 0,1 0 1,3-1-1,5-2 103,-1 0-1,0-1 1,-1-1 0,1 0-1,12-9 1,-3-1-24,-1-1 1,0-1 0,-2 0-1,0-1 1,25-38-1,-33 44-76,-1 0 0,-1 0 0,0-1 0,-1 0 0,-1 0 0,0-1 0,-1 1 0,0-1 0,-1 0 0,2-28 0,-5 43-28,0-1 1,0 1 0,0 0-1,0 0 1,0 0 0,0 0-1,1-1 1,-1 1 0,0 0 0,0 0-1,0 0 1,0 0 0,0-1-1,0 1 1,0 0 0,0 0-1,0 0 1,0-1 0,0 1-1,0 0 1,0 0 0,0 0-1,0-1 1,0 1 0,-1 0 0,1 0-1,0 0 1,0 0 0,0-1-1,0 1 1,0 0 0,0 0-1,0 0 1,-1 0 0,1 0-1,0-1 1,0 1 0,0 0 0,0 0-1,0 0 1,-1 0 0,1 0-1,0 0 1,0 0 0,0 0-1,-1 0 1,1 0 0,0-1-1,0 1 1,0 0 0,0 0-1,-1 0 1,1 0 0,-9 12-250,-7 20 65,-3 15 212,2 1-1,3 0 0,1 1 1,3 0-1,1 0 0,3 1 1,1 89-1,6-128-6,1-1 0,0 0 0,1 0 1,0 0-1,0-1 0,1 1 0,0-1 0,1 0 0,10 17 0,-8-16-2,-1 0 0,0 1 0,-1 0 1,-1 0-1,7 22 0,-10-32-9,-1 0 1,0-1 0,0 1 0,0 0 0,1-1 0,-1 1 0,0 0-1,0-1 1,0 1 0,0 0 0,0 0 0,0-1 0,0 1 0,0 0-1,-1-1 1,1 1 0,0 0 0,0-1 0,-1 1 0,1 0 0,0-1-1,-1 1 1,1-1 0,0 1 0,-1 0 0,1-1 0,-1 1 0,1-1-1,-1 1 1,1-1 0,-1 0 0,1 1 0,-1-1 0,0 1 0,1-1-1,-1 0 1,1 0 0,-1 1 0,0-1 0,1 0 0,-1 0 0,0 0-1,0 0 1,1 0 0,-1 0 0,0 0 0,1 0 0,-1 0 0,0 0-1,1 0 1,-1 0 0,0 0 0,1 0 0,-1-1 0,0 1 0,1 0-1,-2-1 1,-2 0 31,0-1 0,0 1-1,0-1 1,1 0 0,-1 0 0,0 0-1,1 0 1,-6-5 0,-1-5-24,-1-1-1,1-1 1,1 1 0,1-1-1,0-1 1,-10-25 0,14 30-29,0 1 1,1-1-1,1 0 1,0 1-1,0-1 0,0 0 1,1 0-1,1-1 1,0 1-1,0 0 1,1 0-1,2-10 0,-1 17 8,-1 0-1,1 0 0,-1 0 0,1 0 0,0 0 0,0 1 0,0-1 1,0 1-1,1-1 0,-1 1 0,1 0 0,-1 0 0,1 0 0,0 0 1,0 0-1,5-1 0,53-20-670,-51 20 374,83-25-6452,-46 11-1655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22.279"/>
    </inkml:context>
    <inkml:brush xml:id="br0">
      <inkml:brushProperty name="width" value="0.025" units="cm"/>
      <inkml:brushProperty name="height" value="0.025" units="cm"/>
    </inkml:brush>
  </inkml:definitions>
  <inkml:trace contextRef="#ctx0" brushRef="#br0">2 0 11275,'0'0'10127,"0"11"-8921,-1 9-654,0 51 1110,1-66-1526,0 1 0,1 0 1,0-1-1,0 1 0,0-1 1,0 1-1,1-1 0,0 0 0,4 10 1,-4-14-104,-1 1 0,1-1 1,-1 1-1,1-1 0,0 0 1,-1 1-1,1-1 0,0 0 0,0 0 1,0 0-1,0 0 0,0-1 1,0 1-1,0 0 0,0-1 0,0 0 1,0 1-1,0-1 0,0 0 1,0 0-1,1 0 0,-1 0 0,0-1 1,0 1-1,0 0 0,0-1 1,0 0-1,0 1 0,0-1 0,3-1 1,4-3 103,0 1 1,-1-1-1,1 0 0,14-12 1,96-97 171,-118 114-321,-1 1 0,0-1-1,1 0 1,-1 0 0,1 1-1,-1-1 1,1 0-1,-1 1 1,0-1 0,1 1-1,-1-1 1,0 0 0,1 1-1,-1-1 1,0 1 0,0-1-1,1 1 1,-1-1-1,0 1 1,0-1 0,0 1-1,0-1 1,0 1 0,1-1-1,-1 1 1,0-1 0,0 1-1,0-1 1,-1 1-1,1-1 1,0 1 0,0-1-1,0 1 1,0-1 0,0 1-1,-1 0 1,0 28-59,-8 12 99,-5 35 3,14-75-27,-1 0 1,1-1-1,0 1 1,0 0-1,0-1 1,0 1-1,0 0 0,0-1 1,0 1-1,1 0 1,-1-1-1,0 1 1,0 0-1,0-1 1,1 1-1,-1 0 1,0-1-1,1 1 1,-1-1-1,0 1 1,1-1-1,-1 1 1,1-1-1,-1 1 1,1-1-1,-1 1 1,1-1-1,-1 1 1,1-1-1,0 0 1,-1 1-1,2-1 1,24-4 275,24-27 130,11-22-281,-46 38-134,0 1-1,1 0 0,1 1 1,26-15-1,-42 28-4,-1-1 1,1 1-1,-1 0 0,0 0 0,1 0 0,-1-1 1,1 1-1,-1 0 0,1 0 0,-1 0 1,1 0-1,-1 0 0,1 0 0,-1 0 0,1 0 1,-1 0-1,0 0 0,1 0 0,-1 0 1,1 0-1,-1 0 0,1 1 0,-1-1 0,1 0 1,-1 0-1,1 0 0,-1 1 0,0-1 1,1 0-1,-1 0 0,0 1 0,1-1 0,-1 0 1,0 1-1,1-1 0,-1 1 0,0-1 1,0 0-1,1 1 0,-1-1 0,0 2 0,4 28-43,-14 31 629,6-44 443,9-16-598,16-24-1980,-11 11-793,4-3-2992,0-3-3721</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22.825"/>
    </inkml:context>
    <inkml:brush xml:id="br0">
      <inkml:brushProperty name="width" value="0.025" units="cm"/>
      <inkml:brushProperty name="height" value="0.025" units="cm"/>
    </inkml:brush>
  </inkml:definitions>
  <inkml:trace contextRef="#ctx0" brushRef="#br0">227 79 11755,'0'0'2867,"2"-8"32,8-26-689,-10 32-2106,0 1 0,1 0 1,-1-1-1,0 1 1,-1 0-1,1-1 0,0 1 1,0 0-1,0-1 0,-1 1 1,1 0-1,-1 0 1,1-1-1,-1 1 0,1 0 1,-1 0-1,0 0 0,0 0 1,1 0-1,-1 0 1,0 0-1,0 0 0,0 0 1,0 0-1,0 0 0,0 0 1,-1 1-1,1-1 1,0 1-1,0-1 0,0 1 1,-1-1-1,1 1 0,0-1 1,0 1-1,-1 0 0,1 0 1,0 0-1,-1 0 1,1 0-1,-3 0 0,-55 2 1091,51 0-1167,0 0-1,0 1 0,0-1 0,0 2 1,1-1-1,0 1 0,0 0 0,0 1 1,0 0-1,0 0 0,-10 11 1,13-12 17,0 0 1,0 0 0,0 1 0,0-1 0,1 1 0,0 0 0,0 0 0,0 0-1,1 0 1,0 1 0,0-1 0,0 1 0,1-1 0,-1 1 0,1 0 0,0-1-1,1 11 1,0-14-36,1-1-1,0 0 1,-1 1-1,1-1 1,0 0-1,0 0 1,0 0-1,0 0 1,0 0-1,0 0 1,0 0-1,0 0 1,0 0-1,1 0 1,-1 0-1,0-1 1,0 1-1,1-1 1,-1 1-1,1-1 1,-1 1-1,0-1 1,1 0-1,-1 1 1,1-1-1,-1 0 1,1 0-1,-1 0 1,1-1-1,-1 1 1,3-1-1,51-8 200,-39 2-338,0-2-1,-1 1 1,0-2 0,0 0 0,-1-1 0,0 0 0,-1-1-1,0 0 1,16-22 0,-29 34 118,0 0 0,0-1 0,0 1 0,0 0 0,1-1 0,-1 1 0,0 0 0,0 0 0,0-1 0,0 1 0,1 0 0,-1-1 0,0 1 0,0 0 0,1 0 0,-1 0 0,0-1 0,0 1 0,1 0 0,-1 0 0,0 0 0,1 0 0,-1-1 0,0 1 0,1 0 0,-1 0 0,0 0 0,1 0 0,-1 0 1,0 0-1,1 0 0,-1 0 0,0 0 0,1 0 0,-1 0 0,0 0 0,1 0 0,-1 0 0,1 16-134,-13 33 313,9-39-78,2-9-47,1 1 1,-1-1-1,1 1 1,0-1-1,-1 1 0,1-1 1,0 1-1,0-1 0,0 1 1,0-1-1,0 1 1,0-1-1,1 1 0,-1-1 1,0 0-1,1 1 0,-1-1 1,1 1-1,0-1 1,-1 0-1,1 1 0,1 1 1,-1-3-14,0 1-1,1-1 1,-1 1 0,0-1 0,0 1 0,1-1 0,-1 0 0,0 0 0,1 0 0,-1 0 0,0 0 0,0 0 0,1 0 0,-1 0-1,0 0 1,1-1 0,-1 1 0,0 0 0,0-1 0,2 0 0,11-5-84,-1-1 0,0 0 0,18-13 0,-22 14-272,-8 4 254,1 1 0,0 0 0,-1-1-1,1 1 1,0 0 0,0 0 0,0 0 0,0 1 0,0-1 0,0 0 0,0 1 0,0-1 0,0 1 0,0 0 0,0 0 0,0-1 0,0 1 0,4 1 0,-5 0 66,0 0 0,0 1 0,0-1 0,0 0 0,0 1 0,0-1 0,-1 0 1,1 1-1,0-1 0,-1 1 0,0-1 0,1 1 0,-1 0 0,0-1 0,0 1 1,1-1-1,-1 1 0,0 0 0,-1-1 0,1 1 0,0-1 0,0 1 0,-1-1 0,0 4 1,-5 18 175,5-21-108,0 0 0,0 1 1,1-1-1,-1 1 0,1-1 1,-1 1-1,1-1 0,0 1 1,0-1-1,0 4 0,1-5-106,-1-1 0,1 1-1,0 0 1,0 0 0,-1-1 0,1 1-1,0 0 1,0-1 0,0 1 0,0-1-1,-1 1 1,1-1 0,0 0 0,0 1-1,0-1 1,0 0 0,0 0 0,0 1-1,0-1 1,0 0 0,0 0 0,0 0-1,0 0 1,0 0 0,0-1 0,0 1-1,0 0 1,0 0 0,0-1 0,0 1-1,1-1 1,35-16-8983,-15 4-1805</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23.593"/>
    </inkml:context>
    <inkml:brush xml:id="br0">
      <inkml:brushProperty name="width" value="0.025" units="cm"/>
      <inkml:brushProperty name="height" value="0.025" units="cm"/>
    </inkml:brush>
  </inkml:definitions>
  <inkml:trace contextRef="#ctx0" brushRef="#br0">22 71 11627,'0'0'12070,"9"3"-10981,4 1-826,1-1-1,0-1 0,0 0 1,-1-1-1,18 0 1,-26-2-222,0 1 1,-1 0-1,1-1 1,-1 0-1,1 0 0,-1-1 1,1 1-1,-1-1 1,0 0-1,5-3 1,-7 4-36,0 0 1,-1-1 0,1 1-1,0-1 1,-1 0 0,1 0 0,-1 0-1,1 0 1,-1 0 0,0 0-1,0 0 1,0 0 0,0 0 0,0 0-1,-1 0 1,1-1 0,-1 1-1,1 0 1,-1-1 0,0 1-1,0-4 1,0 5-13,0 0-1,0 0 0,0 0 1,0 0-1,0 0 1,-1 1-1,1-1 1,0 0-1,-1 0 1,1 0-1,0 0 0,-1 0 1,1 1-1,-1-1 1,1 0-1,-1 1 1,0-1-1,1 0 1,-1 1-1,0-1 0,1 0 1,-1 1-1,0-1 1,0 1-1,0-1 1,1 1-1,-3-1 1,-32-2-164,28 4 133,-1 0-1,1 0 1,0 1 0,0 0 0,1 0-1,-1 1 1,-12 6 0,12-4 93,0 0 0,0 0 0,0 1 0,0 1 0,1-1 0,0 1 0,1 0 0,0 0 0,0 0 0,0 1 0,1 0 1,0 0-1,0 0 0,1 0 0,-3 11 0,6-18-43,0 0 1,0 0-1,0 0 1,0 0-1,0 0 1,0 0-1,0 0 1,0 0 0,0 0-1,1 0 1,-1 0-1,0 0 1,1 0-1,-1 0 1,1 0-1,-1 0 1,1 0-1,-1-1 1,1 1-1,0 0 1,-1 0-1,1-1 1,0 1 0,-1 0-1,1-1 1,1 2-1,31 7 205,-20-9-166,0 0 0,1 0-1,15-4 1,-13 0-254,-1 0 0,0-1 0,0-1 1,0-1-1,-1 0 0,0 0 0,0-2 0,-1 1 1,0-2-1,-1 0 0,0 0 0,0-1 1,-1-1-1,15-19 0,-55 77 1289,28-43-1021,-1-1 0,1 1 0,-1 0 0,1 0 0,0 0 0,0 0 0,1 0 0,-1 0-1,1 0 1,-1 0 0,1 0 0,0 0 0,0 0 0,0 0 0,0 0 0,1 0 0,1 5 0,-1-7-50,0 0-1,1 0 1,-1 1-1,1-1 1,-1-1 0,1 1-1,0 0 1,-1 0-1,1 0 1,0-1 0,-1 1-1,1-1 1,0 0-1,0 1 1,-1-1 0,1 0-1,0 0 1,0 0-1,0 0 1,0 0 0,1-1-1,42-6 192,-33 2-319,1 0 1,-1-1-1,0 0 0,11-8 1,-13 8-315,-1 0 0,1 1 0,0 0 0,0 0 0,0 1 1,18-4-1,-27 8 399,-1 0 0,0 0 1,0 0-1,1 0 1,-1 0-1,0 0 1,1 0-1,-1 0 0,0 0 1,1 0-1,-1 0 1,0 0-1,1 0 1,-1 0-1,0 0 0,0 0 1,1 1-1,-1-1 1,0 0-1,0 0 0,1 0 1,-1 0-1,0 1 1,0-1-1,0 0 1,1 0-1,-1 1 0,0-1 1,0 0-1,0 0 1,0 1-1,1-1 1,-1 0-1,0 1 0,0-1 1,0 0-1,0 1 1,0-1-1,0 0 0,0 1 1,-2 19-84,-13 25 780,14-40-674,-18 56 1262,4 1-1,-13 101 1,4-21 505,23-137-1645,0 0 1,-1 0-1,1 0 1,-1-1-1,0 1 0,0-1 1,-1 1-1,1-1 1,-1 1-1,0-1 1,-1 0-1,1-1 1,0 1-1,-6 4 1,8-7-95,0 0 0,-1-1 1,1 1-1,-1 0 0,1-1 1,-1 1-1,1 0 1,-1-1-1,1 0 0,-1 1 1,1-1-1,-1 0 1,0 0-1,1 0 0,-1 0 1,1 0-1,-1 0 0,-3-1 1,3 0-5,-1 0-1,1 0 1,0-1 0,-1 1-1,1-1 1,0 1 0,0-1-1,0 0 1,0 0 0,0 0 0,0 0-1,1 0 1,-1 0 0,-2-5-1,-1-1-54,0-1-1,1 0 1,0 1-1,1-1 1,0 0 0,0-1-1,0 1 1,2 0-1,-1-1 1,1 1-1,0-1 1,1 0-1,0 1 1,1-1-1,0 0 1,0 1-1,1-1 1,0 1-1,1 0 1,0 0-1,0 0 1,1 0-1,1 0 1,-1 1-1,1-1 1,0 1-1,1 1 1,0-1-1,0 1 1,1 0-1,0 0 1,0 1-1,10-7 1,4-2-687,1 1 1,0 1-1,29-13 0,32-9-5781,-82 34 6353,56-21-8311</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24.188"/>
    </inkml:context>
    <inkml:brush xml:id="br0">
      <inkml:brushProperty name="width" value="0.025" units="cm"/>
      <inkml:brushProperty name="height" value="0.025" units="cm"/>
    </inkml:brush>
  </inkml:definitions>
  <inkml:trace contextRef="#ctx0" brushRef="#br0">169 250 17392,'-9'0'662,"3"-1"-536,1 0-1,-1 0 0,0 1 0,0 0 0,0 0 1,0 1-1,0-1 0,0 1 0,1 0 1,-1 1-1,0 0 0,1 0 0,-1 0 0,1 0 1,0 1-1,0 0 0,0 0 0,0 0 0,0 1 1,0-1-1,-7 10 0,9-9 48,-1 0 0,1 1 0,0-1 0,0 1 0,1 0 1,-1 0-1,1 0 0,0 0 0,1 0 0,-1 1 0,1-1 0,-1 9 0,2-13-139,0 1 0,0-1 0,0 0 0,0 0 0,1 1 0,-1-1 0,0 0 0,1 0 0,-1 0 0,1 1 0,-1-1 0,1 0 0,0 0 0,-1 0 0,1 0-1,0 0 1,0 0 0,0 0 0,0 0 0,0-1 0,1 2 0,1 0-6,0-1 0,-1 0-1,1-1 1,0 1 0,0 0-1,-1-1 1,1 1 0,0-1-1,0 0 1,0 0 0,0 0-1,0 0 1,4-2 0,10-1 140,0-2 1,0 0-1,0-1 1,0-1 0,-1 0-1,0-1 1,-1-1 0,0 0-1,20-17 1,-2-1-41,0-2 0,49-56 1,-61 61 250,-1-2 0,-1 0 0,-1-1 0,18-38 0,-65 125-279,13-32-74,2 0 0,1 1 0,2 1 0,1-1 1,1 2-1,-10 61 0,18-84-31,1-1 1,-1 1 0,2 0-1,-1-1 1,1 1-1,3 13 1,-3-20-174,-1 1-1,1 0 1,0-1 0,0 1 0,0-1-1,0 1 1,0-1 0,0 1 0,1-1-1,-1 0 1,0 0 0,1 1 0,-1-1 0,1 0-1,-1 0 1,1 0 0,0-1 0,-1 1-1,1 0 1,0-1 0,-1 1 0,1-1-1,0 1 1,0-1 0,0 0 0,-1 0-1,1 0 1,0 0 0,0 0 0,0 0-1,0 0 1,-1-1 0,3 0 0,19-7-6399,0-14-5867</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24.860"/>
    </inkml:context>
    <inkml:brush xml:id="br0">
      <inkml:brushProperty name="width" value="0.025" units="cm"/>
      <inkml:brushProperty name="height" value="0.025" units="cm"/>
    </inkml:brush>
  </inkml:definitions>
  <inkml:trace contextRef="#ctx0" brushRef="#br0">20 42 18161,'0'0'3641,"-2"9"-2552,-4 30-48,6-38-967,0 0 0,0 0 0,0 0 0,0 0 1,0 0-1,0 0 0,1 0 0,-1 0 0,0 0 0,1 0 0,-1 0 0,1 0 1,-1 0-1,1-1 0,-1 1 0,1 0 0,-1 0 0,1-1 0,0 1 0,-1 0 1,1-1-1,0 1 0,0-1 0,0 1 0,-1-1 0,1 1 0,0-1 0,0 1 0,0-1 1,0 0-1,0 1 0,0-1 0,0 0 0,0 0 0,0 0 0,0 0 0,0 0 1,1 0-1,36-3 1236,-34 2-1279,-1-1 1,1 1-1,0 0 0,0-1 0,0 0 0,-1 0 0,1 0 0,-1 0 0,0-1 0,1 0 1,-1 1-1,0-1 0,-1 0 0,1 0 0,0 0 0,-1-1 0,0 1 0,1-1 0,-2 1 0,1-1 1,0 0-1,-1 0 0,1 0 0,-1 0 0,0 0 0,-1 0 0,1 0 0,0-7 0,-1 11-40,0-1 0,0 0-1,-1 0 1,1 0 0,0 0-1,0 1 1,-1-1 0,1 0-1,0 0 1,-1 0 0,1 1-1,-1-1 1,1 0 0,-1 1-1,1-1 1,-1 0-1,1 1 1,-1-1 0,0 0-1,1 1 1,-1-1 0,0 1-1,0 0 1,1-1 0,-1 1-1,0-1 1,0 1 0,0 0-1,1 0 1,-1 0 0,0-1-1,0 1 1,0 0-1,0 0 1,0 0 0,0 0-1,1 0 1,-1 0 0,0 1-1,0-1 1,0 0 0,0 0-1,1 1 1,-1-1 0,0 0-1,0 1 1,0-1 0,0 1-1,-4 1-72,1 0 0,0-1 0,0 1 0,0 1 0,0-1 0,0 0 1,0 1-1,-5 5 0,1 1 66,0 1 0,1 0 0,0 0 0,0 0 0,1 1 0,1 0 0,0 0 0,0 1 0,1 0 0,1-1-1,0 1 1,1 0 0,-2 15 0,4-26 18,1 1 0,-1-1 0,0 0 0,1 0 0,-1 1 0,1-1-1,0 0 1,-1 0 0,1 0 0,0 0 0,0 0 0,0 0-1,0 0 1,0 0 0,0 0 0,0 0 0,0 0 0,0 0 0,0-1-1,0 1 1,0 0 0,1-1 0,-1 1 0,0-1 0,0 0-1,1 1 1,-1-1 0,0 0 0,1 0 0,-1 1 0,0-1 0,1 0-1,-1-1 1,2 1 0,52-4 142,-37 0-205,0-1 1,0-1-1,0-1 1,-1 0-1,0-1 1,18-12 0,91-69-654,-109 80 1168,-16 19-123,-24 37 35,13-27-290,9-18-72,-1 3 67,0 0-1,0 1 1,0-1-1,1 1 1,-2 10-1,3-15-57,0 0 0,0 0 0,0 0 0,1 0 0,-1 0 0,0 0 0,0 0 0,1 0 0,-1 0 0,0 0 0,1 0 0,-1 0 1,1-1-1,-1 1 0,1 0 0,0 0 0,-1 0 0,1-1 0,0 1 0,-1 0 0,1-1 0,0 1 0,0-1 0,0 1 0,0-1 0,0 1 0,-1-1 0,1 0 0,0 1 0,0-1 0,0 0 0,0 0 0,0 1 0,0-1 0,0 0 0,0 0 0,0 0 0,0 0 0,0 0 0,1-1 0,17 0 21,-1-2 0,1 0 0,-1-1 0,0-1 0,-1-1 0,33-14 0,-29 11-443,-1 1 0,2 1 0,43-9 0,-64 16 417,-1 0 1,1 0-1,-1 0 0,1 0 1,0 0-1,-1 1 1,1-1-1,0 0 1,-1 0-1,1 0 1,-1 1-1,1-1 0,0 0 1,-1 0-1,1 1 1,-1-1-1,1 1 1,-1-1-1,1 0 1,-1 1-1,1-1 1,-1 1-1,0-1 0,1 1 1,-1-1-1,0 1 1,1-1-1,-1 1 1,0 0-1,0-1 1,1 1-1,-1-1 0,0 1 1,0 0-1,0-1 1,0 1-1,0 0 1,0-1-1,0 1 1,0 0-1,0-1 0,0 1 1,0-1-1,0 1 1,-1 0-1,1-1 1,0 1-1,0-1 1,-1 1-1,1 0 0,-1 0 1,-16 46 1087,9-26-277,8-21-800,0 0 0,0 0 0,0 1 0,0-1 0,0 0 0,0 0 0,0 1 0,0-1 0,0 0 1,0 0-1,0 1 0,0-1 0,0 0 0,0 0 0,0 1 0,0-1 0,0 0 0,0 0 0,1 0 0,-1 1 0,0-1 0,0 0 0,0 0 0,0 0 0,1 1 1,-1-1-1,0 0 0,0 0 0,0 0 0,1 0 0,-1 0 0,0 1 0,0-1 0,1 0 0,-1 0 0,0 0 0,0 0 0,1 0 0,-1 0 0,0 0 0,0 0 0,1 0 1,-1 0-1,0 0 0,1 0 0,18-3 404,19-12-175,-14 2-139,-10 4-441,0 2 0,0 0 0,1 0 0,0 1 0,0 1 0,0 1 0,27-5 1,-41 9 330,-1 0 1,1 0-1,-1 0 1,1 0-1,0 0 1,-1 0-1,1 0 1,-1 0-1,1 0 1,-1 0-1,1 0 1,0 0-1,-1 0 1,1 0-1,-1 1 1,1-1 0,-1 0-1,1 0 1,-1 1-1,1-1 1,-1 0-1,1 1 1,-1-1-1,0 0 1,1 1-1,-1-1 1,1 1-1,-1-1 1,0 0-1,1 1 1,-1-1-1,0 1 1,0-1-1,1 1 1,-1 0-1,0-1 1,0 1-1,0-1 1,0 1 0,0-1-1,0 1 1,0-1-1,0 1 1,0 0-1,0-1 1,0 1-1,0-1 1,0 1-1,0-1 1,0 1-1,-1 0 1,-17 35 47,9-17-5963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7.314"/>
    </inkml:context>
    <inkml:brush xml:id="br0">
      <inkml:brushProperty name="width" value="0.025" units="cm"/>
      <inkml:brushProperty name="height" value="0.025" units="cm"/>
    </inkml:brush>
  </inkml:definitions>
  <inkml:trace contextRef="#ctx0" brushRef="#br0">1 96 9065,'0'0'12235,"68"-8"-11786,-25-12-321,4 0-64,2 3-673,-6 2-2530,-5 0-3683</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25.674"/>
    </inkml:context>
    <inkml:brush xml:id="br0">
      <inkml:brushProperty name="width" value="0.025" units="cm"/>
      <inkml:brushProperty name="height" value="0.025" units="cm"/>
    </inkml:brush>
  </inkml:definitions>
  <inkml:trace contextRef="#ctx0" brushRef="#br0">226 66 5285,'0'0'11163,"-3"-9"-7987,3 6-3034,0 1-1,-1-1 1,1 1 0,-1-1 0,1 1 0,-1 0-1,0-1 1,0 1 0,0 0 0,-1-1 0,1 1-1,0 0 1,-1 0 0,1 0 0,-1 0 0,0 0-1,0 0 1,0 1 0,0-1 0,0 1 0,0-1-1,0 1 1,0 0 0,0-1 0,-1 1 0,1 1-1,0-1 1,-1 0 0,1 0 0,-1 1-1,1-1 1,-1 1 0,0 0 0,1 0 0,-1 0-1,1 0 1,-1 0 0,1 1 0,-1-1 0,-3 2-1,-1 0-121,1 0 0,-1 0-1,1 0 1,0 1 0,0 0-1,0 0 1,0 1 0,1-1-1,-1 1 1,1 1-1,0-1 1,0 1 0,1 0-1,-1 0 1,1 0 0,0 0-1,-4 7 1,2-1-7,0 0 0,0 0 0,1 0 0,0 0 0,1 1-1,0 0 1,1 0 0,-2 18 0,5-30-10,0 1 0,0 0-1,0 0 1,0 0 0,0 0-1,0-1 1,0 1 0,0 0 0,0 0-1,0 0 1,1-1 0,-1 1-1,0 0 1,1 0 0,-1-1-1,0 1 1,1 0 0,-1-1 0,1 1-1,-1 0 1,1-1 0,0 1-1,-1-1 1,1 1 0,-1-1-1,1 1 1,0-1 0,0 1 0,0-1-1,30 4 220,-21-5-156,0-1 1,1 0-1,-1-1 1,10-3-1,4-5-69,-1-2 0,0 0 0,-1-1 0,38-33-1,-67 57-11,1-1 0,0 1-1,1 0 1,0 1-1,1-1 1,0 1-1,0 0 1,-1 12 0,5-22 63,-1 1 0,1-1 1,1 0-1,-1 0 0,0 0 1,0 1-1,0-1 1,1 0-1,-1 0 0,0 0 1,1 0-1,-1 0 0,1 0 1,-1 0-1,1 0 0,0 0 1,-1 0-1,1 0 1,0 0-1,0 0 0,0 0 1,0 0-1,0-1 0,0 1 1,0 0-1,0-1 1,0 1-1,0-1 0,2 1 1,1 1 53,1-1 1,-1 0-1,1-1 1,-1 1-1,1-1 1,0 0-1,-1 0 1,7-1-1,7-2 70,0-1-1,0 0 0,20-8 1,53-32-88,-69 32-132,0 0 0,1 2 1,28-9-1,-51 19 35,1 0 0,-1 0 1,1 0-1,-1 0 0,1-1 1,-1 1-1,1 0 0,-1 0 0,0 0 1,1 0-1,-1 1 0,1-1 1,-1 0-1,1 0 0,-1 0 1,0 0-1,1 0 0,-1 0 1,1 1-1,-1-1 0,0 0 0,1 0 1,-1 1-1,0-1 0,1 0 1,-1 1-1,0-1 0,1 0 1,-1 1-1,0-1 0,0 0 0,1 1 1,-1-1-1,0 0 0,0 1 1,0-1-1,0 1 0,1-1 1,-1 1-1,0-1 0,0 0 0,0 1 1,0-1-1,0 1 0,0-1 1,0 1-1,0-1 0,0 0 1,0 1-1,-1 0 0,-5 32 104,3-8 300,5-24-332,-1 0 0,0-1-1,1 1 1,-1-1-1,0 0 1,1 1 0,-1-1-1,0 0 1,1 0 0,-1 0-1,1 0 1,-1 0 0,1 0-1,-1 0 1,0 0-1,1-1 1,-1 1 0,1 0-1,-1-1 1,2 0 0,29-12 390,-32 13-443,18-8-48,-7 1-166,2 2 1,-1-1-1,0 1 1,1 1-1,0 1 0,0-1 1,26-1-1,-38 6 98,0 0 0,0 0 0,0 1 0,-1-1 0,1 0 0,0 1 0,-1-1 0,1 0 0,-1 1 0,1-1 0,-1 1 0,1-1 0,-1 1 0,0 0 0,0-1-1,0 1 1,0-1 0,0 1 0,0-1 0,-1 1 0,1-1 0,0 1 0,-1 1 0,2 20-7712,3-19 1363</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26.038"/>
    </inkml:context>
    <inkml:brush xml:id="br0">
      <inkml:brushProperty name="width" value="0.025" units="cm"/>
      <inkml:brushProperty name="height" value="0.025" units="cm"/>
    </inkml:brush>
  </inkml:definitions>
  <inkml:trace contextRef="#ctx0" brushRef="#br0">144 251 9801,'0'0'11456,"-10"-4"-10180,8 3-1196,-1-1 0,0 1 0,0 0 0,0 0 0,0 0 0,0 0 0,-1 1 0,1-1 0,0 1-1,0 0 1,0 0 0,0 0 0,-1 0 0,1 0 0,0 1 0,0 0 0,0-1 0,0 1 0,0 0 0,0 1 0,0-1-1,0 0 1,0 1 0,1 0 0,-1-1 0,0 1 0,1 0 0,0 0 0,-1 1 0,1-1 0,0 0 0,-2 4-1,-1 0 217,1-1 0,-1 1 0,1 0 0,1 0 0,-1 1 0,1-1 0,-4 11 0,7-15-280,-1-1 1,1 0 0,0 0 0,-1 1-1,1-1 1,0 0 0,0 1 0,0-1-1,0 0 1,0 1 0,0-1-1,0 0 1,0 1 0,1-1 0,-1 0-1,0 0 1,1 1 0,-1-1 0,1 0-1,-1 0 1,1 0 0,0 0-1,0 1 1,-1-1 0,1 0 0,0 0-1,0 0 1,0-1 0,0 1 0,0 0-1,0 0 1,0 0 0,1-1 0,-1 1-1,0-1 1,0 1 0,0-1-1,1 1 1,-1-1 0,0 0 0,1 1-1,-1-1 1,0 0 0,0 0 0,1 0-1,-1 0 1,0 0 0,2-1-1,9 1 16,-1-1 0,1-1-1,-1 0 1,1 0 0,-1-1-1,0 0 1,0-1-1,0-1 1,-1 0 0,0 0-1,0-1 1,0 0-1,0 0 1,-1-1 0,0-1-1,-1 0 1,0 0-1,9-11 1,1-2-106,-1 0-1,-2-1 1,0-1 0,-1 0-1,-2-1 1,18-45 0,-27 61 58,-1 1 1,0-1 0,0 0 0,-1 1 0,1-15 0,-2 22 13,0 0 1,0 0 0,0-1-1,0 1 1,0 0-1,0 0 1,0-1 0,0 1-1,0 0 1,0 0-1,0-1 1,0 1 0,0 0-1,0 0 1,0-1-1,0 1 1,0 0 0,0 0-1,0-1 1,0 1-1,0 0 1,-1 0 0,1 0-1,0-1 1,0 1-1,0 0 1,0 0 0,-1 0-1,1 0 1,0-1-1,0 1 1,-1 0 0,1 0-1,0 0 1,0 0-1,0 0 1,-1 0 0,1 0-1,0 0 1,0-1-1,-1 1 1,1 0 0,-12 7-12,-10 17 48,8-4 80,1 0 0,1 1 0,1 0 0,-13 34 0,19-41 11,1 0 0,0 1 0,1-1 0,0 0 0,2 1 0,-1 0 0,2-1 0,2 27 0,-2-37-145,1 0 1,0 0 0,0 0 0,0 0-1,1 0 1,0 0 0,-1 0 0,1-1-1,0 1 1,1-1 0,-1 1 0,1-1-1,-1 0 1,1 0 0,0 0 0,0 0-1,0-1 1,1 1 0,-1-1 0,1 0-1,-1 0 1,1 0 0,5 2 0,43 9-2598,2-13-3566,1-9-4767</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04.200"/>
    </inkml:context>
    <inkml:brush xml:id="br0">
      <inkml:brushProperty name="width" value="0.025" units="cm"/>
      <inkml:brushProperty name="height" value="0.025" units="cm"/>
    </inkml:brush>
  </inkml:definitions>
  <inkml:trace contextRef="#ctx0" brushRef="#br0">301 141 9129,'0'0'1900,"4"-8"-309,8-24 427,-12 31-1958,1 1 0,-1-1 1,0 0-1,0 1 0,0-1 0,0 1 0,0-1 1,0 0-1,0 1 0,0-1 0,-1 1 1,1-1-1,0 0 0,0 1 0,0-1 0,-1 1 1,1-1-1,0 1 0,0-1 0,-1 1 1,1-1-1,-1 1 0,1-1 0,0 1 0,-1-1 1,1 1-1,-1 0 0,1-1 0,-1 1 1,1 0-1,-1-1 0,1 1 0,-1 0 0,0 0 1,1-1-1,-1 1 0,1 0 0,-1 0 1,0 0-1,1 0 0,-1 0 0,0 0 0,-30-1 570,25 1-342,-4 1-191,-1 1-1,0 0 1,1 0-1,0 1 1,0 1-1,0 0 0,0 0 1,0 1-1,1 0 1,-1 0-1,2 1 1,-1 1-1,-12 11 1,8-7 107,0 1 0,1 1 0,1 0 1,0 1-1,0 0 0,2 0 0,-14 27 0,21-36-123,-1 1 0,1 0 0,1 0 0,-1-1 0,1 1 0,0 0 0,1 0 0,-1 7 0,1-12-71,0 1-1,0-1 1,0 1-1,0-1 1,1 1 0,-1-1-1,0 1 1,1-1-1,-1 1 1,1-1-1,0 0 1,-1 1-1,1-1 1,0 0-1,0 1 1,0-1-1,0 0 1,0 0-1,0 0 1,0 0-1,0 0 1,1 0-1,-1 0 1,0 0-1,0 0 1,1-1-1,-1 1 1,1 0 0,-1-1-1,0 1 1,1-1-1,-1 0 1,1 0-1,1 1 1,9-1 43,1 0 1,-1-1 0,0 0 0,0-1 0,0-1 0,0 0-1,0 0 1,-1-1 0,1 0 0,-1-1 0,0-1 0,19-12-1,12-11 149,66-57 1,-97 76-213,34-30 293,52-60 0,-114 150-336,7-31 113,3-5-43,0 0-1,1 1 1,0-1 0,-5 27 0,10-40-17,1-1 0,0 1 0,0 0 0,0-1 0,0 1 0,0 0 0,0-1 0,0 1 0,0 0 0,0-1 0,0 1 0,0 0 0,0-1 0,1 1 0,-1 0 0,0-1 0,0 1 0,1-1 0,-1 1 0,0 0 0,1-1 0,-1 1 0,1-1 0,-1 1 0,1-1 0,-1 1 0,1-1 0,-1 0 0,1 1 0,-1-1 0,1 0 0,-1 1 0,2-1-1,26 0 95,26-21 74,29-39-49,-19 12-72,-64 48-45,0-1 1,1 1 0,-1 0 0,1-1-1,-1 1 1,1 0 0,-1-1-1,1 1 1,-1 0 0,1 0 0,0-1-1,-1 1 1,1 0 0,-1 0-1,1 0 1,0 0 0,-1 0 0,1 0-1,-1 0 1,1 0 0,0 0-1,-1 0 1,1 0 0,-1 0-1,1 0 1,-1 0 0,1 1 0,0-1-1,-1 0 1,1 0 0,-1 1-1,1-1 1,-1 0 0,1 1 0,0 0-1,9 23 453,-10-22-438,1 0 0,-1 1 0,1-1 0,0 0 0,0 0 1,-1 1-1,2-1 0,-1 0 0,0 0 0,0 0 0,1 0 0,-1-1 1,1 1-1,-1 0 0,1-1 0,2 3 0,1-3 27,0 1-1,0-1 1,1 0-1,-1 0 1,0-1-1,1 1 1,-1-1-1,0-1 1,1 1-1,-1-1 1,0 1-1,1-2 1,-1 1 0,0 0-1,0-1 1,0 0-1,0 0 1,7-5-1,8-5 64,-1 0 0,33-29 0,-8-3-31,-35 34-60,0 0-1,1 1 1,0 0 0,15-11 0,-28 53-203,-2-12 316,1-8-49,1-1 0,1 1 0,0 0-1,-1 16 1,4-28-77,-1 0 0,1 1 0,0-1 0,-1 0 0,1 1 0,0-1 0,-1 0 0,1 0-1,0 0 1,0 0 0,0 0 0,0 0 0,0 0 0,1 0 0,-1 0 0,0 0 0,0-1 0,0 1-1,1 0 1,-1-1 0,0 1 0,1-1 0,-1 1 0,1-1 0,-1 0 0,0 0 0,1 0 0,-1 0-1,1 0 1,-1 0 0,1 0 0,-1 0 0,0 0 0,3-1 0,54-7-889,-50 5-95,0 0 0,0-1 0,0 0 1,-1 0-1,1 0 0,8-8 1,12-12-7658</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05.267"/>
    </inkml:context>
    <inkml:brush xml:id="br0">
      <inkml:brushProperty name="width" value="0.025" units="cm"/>
      <inkml:brushProperty name="height" value="0.025" units="cm"/>
    </inkml:brush>
  </inkml:definitions>
  <inkml:trace contextRef="#ctx0" brushRef="#br0">201 105 7623,'2'-3'409,"0"0"0,0 0-1,0-1 1,-1 1 0,0 0-1,1-1 1,-1 1 0,-1-1 0,1 0-1,0 1 1,-1-1 0,0 1-1,0-1 1,0 0 0,-1-6 0,0 8-262,0 0 1,-1 0 0,1 1 0,0-1 0,-1 0 0,1 1 0,-1 0 0,0-1 0,1 1 0,-1 0-1,0 0 1,0 0 0,0 0 0,1 0 0,-1 0 0,0 0 0,0 1 0,-1-1 0,1 1 0,0-1-1,0 1 1,0 0 0,0 0 0,0 0 0,0 0 0,-4 1 0,-1 0-52,1 0 1,0 0-1,0 0 1,0 1-1,0 0 0,0 0 1,0 1-1,0 0 1,1 0-1,-1 0 1,1 1-1,0-1 0,0 1 1,0 0-1,0 1 1,1-1-1,0 1 1,-6 9-1,3-6 49,1 1-1,0 0 1,1 1-1,0 0 1,0-1-1,1 1 1,1 1-1,-1-1 1,2 1-1,-3 12 1,5-22-133,0 0 1,-1 1 0,1-1-1,0 1 1,0 0-1,-1-1 1,1 1-1,0-1 1,1 1 0,-1-1-1,0 1 1,0-1-1,1 1 1,-1-1 0,1 1-1,-1-1 1,1 0-1,0 1 1,-1-1-1,1 0 1,0 1 0,0-1-1,0 0 1,0 0-1,0 0 1,0 0 0,0 0-1,0 0 1,1 0-1,-1 0 1,0 0-1,1 0 1,-1-1 0,0 1-1,1 0 1,-1-1-1,1 0 1,-1 1 0,1-1-1,-1 0 1,1 0-1,-1 1 1,1-1 0,0-1-1,-1 1 1,1 0-1,-1 0 1,1 0-1,-1-1 1,1 1 0,-1-1-1,0 1 1,3-2-1,6-1 134,0-1-1,0 0 1,0-1-1,-1 0 0,0 0 1,12-10-1,-6 3 1,-1-1-1,0 0 1,21-27-1,-30 34-383,-1 0-1,0-1 0,-1 1 1,1-1-1,-1 1 1,0-1-1,-1 0 1,0 0-1,0-1 0,0 1 1,-1 0-1,1-13 1,-2 19-60,0 0 1,0 0 0,0 0-1,0 0 1,0 0-1,0 0 1,0 0 0,0 0-1,0 0 1,-1 0 0,1 0-1,0 1 1,-1-1-1,1 0 1,0 0 0,-1 0-1,1 0 1,-1 0 0,0 0-1,1 1 1,-1-1 0,0 0-1,1 1 1,-1-1-1,0 0 1,-1 0 0,-7-1-4615</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05.901"/>
    </inkml:context>
    <inkml:brush xml:id="br0">
      <inkml:brushProperty name="width" value="0.025" units="cm"/>
      <inkml:brushProperty name="height" value="0.025" units="cm"/>
    </inkml:brush>
  </inkml:definitions>
  <inkml:trace contextRef="#ctx0" brushRef="#br0">1 0 14990,'0'0'5536,"0"13"-5039,1 45 186,13 80 0,-3-58-556,-1 92 0,-11-109 2673,13-135-2497,2 1 0,41-118 1,-34 124-243,-19 59-76,1-5-13,0 0-1,2 1 1,-1-1 0,8-12 0,-12 22 13,1 0 1,0-1-1,0 1 1,0-1-1,0 1 0,0 0 1,0 0-1,0 0 0,0-1 1,0 1-1,0 0 1,1 0-1,-1 0 0,0 1 1,1-1-1,-1 0 1,1 0-1,-1 1 0,1-1 1,-1 1-1,1 0 1,-1-1-1,1 1 0,0 0 1,-1 0-1,1 0 1,0 0-1,-1 0 0,1 0 1,-1 0-1,1 1 1,-1-1-1,1 0 0,0 1 1,-1 0-1,1-1 0,-1 1 1,3 1-1,-2-1 4,-1 1-1,1-1 0,0 0 0,-1 1 0,1-1 1,-1 1-1,1 0 0,-1-1 0,0 1 0,0 0 1,1 0-1,-1 0 0,0 0 0,-1 0 1,1 0-1,0 0 0,-1 0 0,1 0 0,-1 0 1,0 0-1,1 1 0,-1-1 0,0 0 0,0 0 1,-1 0-1,1 0 0,0 1 0,-1-1 1,1 0-1,-2 3 0,0 0 16,0-1-1,0 1 1,0 0 0,-1 0 0,1-1-1,-1 1 1,-1-1 0,1 0 0,0 0-1,-1 0 1,-5 4 0,-6 4 35,-1-1-1,0 0 1,-1-1 0,0-1 0,-1-1-1,0 0 1,-37 10 0,63-21-1074,0 0 0,-1 0 0,1-1 1,-1 0-1,0-1 0,0 0 1,6-5-1,12-8-3313,11-4-1593</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06.437"/>
    </inkml:context>
    <inkml:brush xml:id="br0">
      <inkml:brushProperty name="width" value="0.025" units="cm"/>
      <inkml:brushProperty name="height" value="0.025" units="cm"/>
    </inkml:brush>
  </inkml:definitions>
  <inkml:trace contextRef="#ctx0" brushRef="#br0">47 163 512,'0'0'14014,"2"-7"-10822,5-25-1089,-10 26-781,-6 12-758,-6 9-186,11-8-339,0 0 1,0 1-1,1-1 1,0 1-1,1-1 1,0 1-1,0 0 1,0 0-1,1 0 1,0 0-1,1 0 1,0 0-1,0 1 1,2 7-1,-2-15-32,1 0-1,0 0 1,0 0-1,-1-1 0,1 1 1,0 0-1,0-1 0,0 1 1,0 0-1,0-1 0,0 1 1,0-1-1,0 0 0,0 1 1,0-1-1,0 0 0,0 1 1,0-1-1,0 0 0,1 0 1,-1 0-1,0 0 0,0 0 1,0 0-1,0 0 1,0-1-1,0 1 0,0 0 1,0-1-1,0 1 0,0 0 1,2-2-1,32-14 228,-21 3-205,3-3 51,-17 15-84,0 1-1,0 0 1,0 0 0,0-1-1,0 1 1,0 0 0,1 0-1,-1 0 1,0-1 0,0 1-1,0 0 1,1 0 0,-1 0-1,0 0 1,0 0 0,0-1-1,1 1 1,-1 0 0,0 0-1,0 0 1,1 0 0,-1 0-1,0 0 1,0 0 0,1 0-1,-1 0 1,0 0 0,0 0-1,1 0 1,-1 0 0,0 0-1,0 0 1,1 0 0,-1 0-1,0 0 1,0 0 0,1 0-1,-1 1 1,0-1 0,0 0-1,1 0 1,-1 0 0,0 0-1,0 1 1,1 0 20,0 1-1,-1-1 0,1 1 1,0-1-1,0 1 1,0-1-1,0 1 0,0-1 1,0 0-1,1 0 1,-1 0-1,0 0 1,1 0-1,-1 0 0,1 0 1,-1 0-1,1 0 1,-1 0-1,1-1 0,-1 1 1,1-1-1,0 1 1,-1-1-1,1 0 1,0 0-1,-1 1 0,1-1 1,0 0-1,0-1 1,-1 1-1,1 0 0,0 0 1,-1-1-1,1 1 1,0-1-1,-1 1 1,3-2-1,5-2 102,0 1 0,-1-1-1,0 0 1,0-1 0,12-9 0,46-46 286,-60 54-384,0 0-1,-1 0 1,0 0 0,-1-1-1,1 0 1,-1 0 0,-1 0-1,6-14 1,-8 14 13,-4 30-189,3-22 161,-1 1 0,0 0 0,1-1 0,-1 1 0,1 0-1,0-1 1,0 1 0,0 0 0,-1 0 0,1-1 0,1 1-1,-1 0 1,0 0 0,0-1 0,1 1 0,-1 0 0,1 0-1,-1-1 1,1 1 0,0-1 0,0 1 0,0-1 0,0 1-1,0-1 1,0 1 0,0-1 0,0 0 0,0 1 0,1-1 0,-1 0-1,1 0 1,-1 0 0,1 0 0,-1 0 0,1-1 0,-1 1-1,4 1 1,3 0 34,0 0 0,1-1 0,-1 0 0,1 0 0,-1 0 0,1-1 0,-1-1 0,1 0 0,-1 0 1,1 0-1,-1-1 0,0 0 0,1-1 0,13-6 0,-16 7-10,0-1 0,0 0 0,-1 0 0,1-1 0,-1 1 0,0-1 0,0-1 0,0 1 0,0-1 0,-1 1 0,1-1 0,-1-1 1,-1 1-1,1 0 0,-1-1 0,0 0 0,0 0 0,0 0 0,2-12 0,-4 17-20,-1 0 1,0 0-1,0 0 1,0-1-1,0 1 0,0 0 1,0 0-1,0-1 0,0 1 1,-1 0-1,1 0 1,0 0-1,-1 0 0,1-1 1,-1 1-1,1 0 1,-1 0-1,1 0 0,-1 0 1,0 0-1,0 0 1,0 0-1,1 1 0,-1-1 1,0 0-1,0 0 1,0 0-1,0 1 0,0-1 1,0 1-1,0-1 0,-1 1 1,1-1-1,0 1 1,0 0-1,0-1 0,0 1 1,-1 0-1,1 0 1,0 0-1,0 0 0,-1 0 1,1 0-1,0 0 1,0 0-1,-2 1 0,-2-1 8,0 1 0,0-1 1,0 1-1,0 0 0,0 1 0,0-1 0,1 1 0,-1 0 0,0 0 0,-4 4 0,6-5-14,0 1 0,0 1 0,1-1 0,-1 0 0,1 1-1,-1-1 1,1 1 0,0 0 0,0-1 0,0 1 0,1 0 0,-1 1 0,0-1 0,1 0-1,0 0 1,0 0 0,0 1 0,0-1 0,1 1 0,-1-1 0,1 1 0,0-1-1,0 1 1,0-1 0,0 0 0,1 1 0,-1-1 0,1 1 0,0-1 0,2 6 0,0-5-281,-1 1 1,1-1 0,0 0 0,0 0 0,0-1 0,0 1 0,1-1 0,0 1 0,-1-1 0,1 0 0,1-1 0,-1 1 0,0-1 0,0 1 0,1-1 0,0-1-1,-1 1 1,1-1 0,0 1 0,0-1 0,5 0 0,29 0-5402,4-1-5675</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08.732"/>
    </inkml:context>
    <inkml:brush xml:id="br0">
      <inkml:brushProperty name="width" value="0.025" units="cm"/>
      <inkml:brushProperty name="height" value="0.025" units="cm"/>
    </inkml:brush>
  </inkml:definitions>
  <inkml:trace contextRef="#ctx0" brushRef="#br0">38 140 13229,'0'0'4244,"-6"9"-3663,1-3-473,1 1 0,0 0 0,1 0 0,-1 1 0,1-1 0,-3 16 0,5-21-77,0 0 0,1 1 0,0-1 0,0 1 0,0-1-1,0 0 1,0 1 0,0-1 0,0 0 0,1 1 0,-1-1-1,1 0 1,0 1 0,-1-1 0,1 0 0,0 0 0,1 0-1,-1 0 1,0 0 0,0 0 0,1 0 0,-1 0 0,1 0-1,0-1 1,0 1 0,-1-1 0,1 1 0,0-1 0,0 0-1,0 1 1,0-1 0,1 0 0,2 0 0,2 1 95,1 0-1,-1-1 1,1 0 0,0 0 0,-1-1-1,1 0 1,0 0 0,-1-1 0,1 0 0,-1 0-1,1-1 1,-1 0 0,1 0 0,-1-1-1,0 0 1,0 0 0,0-1 0,-1 0-1,1 0 1,10-9 0,-9 7-25,1-1 0,-1 0-1,-1 0 1,1-1 0,-1 0 0,0 0 0,-1 0-1,0-1 1,-1 0 0,1 0 0,-2-1 0,1 1-1,-1-1 1,4-16 0,-10 25 475,-3 9-526,-6 15-195,7-12 129,1-1 1,1 1-1,0 0 1,0 0 0,1 0-1,0 0 1,2 17-1,-1-26 30,0 0-1,1 1 0,-1-1 0,1 0 0,0 1 0,0-1 0,0 0 0,0 0 0,0 1 0,0-1 0,0 0 0,1 0 1,-1 0-1,1-1 0,0 1 0,-1 0 0,1-1 0,0 1 0,0-1 0,0 1 0,0-1 0,0 0 0,0 0 1,0 0-1,1 0 0,-1 0 0,0 0 0,1-1 0,-1 1 0,0-1 0,1 1 0,-1-1 0,1 0 0,-1 0 0,0 0 1,1 0-1,-1-1 0,1 1 0,3-2 0,4 0 76,-1-1 0,0 0 0,0-1-1,0 0 1,0 0 0,0-1 0,-1 0 0,0-1 0,0 1 0,0-2 0,-1 1 0,0-1 0,0 0-1,9-13 1,-10 13-10,0 0 1,-1-1-1,0 1 0,0-1 0,-1-1 0,0 1 0,-1-1 0,1 1 1,-2-1-1,1 0 0,-1 0 0,-1 0 0,1 0 0,-2 0 1,1-17-1,-1 26-74,0-1 1,0 1-1,0 0 1,0-1 0,0 1-1,0 0 1,0-1-1,0 1 1,0-1-1,0 1 1,0 0 0,0-1-1,-1 1 1,1-1-1,0 1 1,0 0-1,0-1 1,0 1 0,-1 0-1,1-1 1,0 1-1,0 0 1,-1 0-1,1-1 1,0 1 0,0 0-1,-1-1 1,1 1-1,0 0 1,-1 0-1,1 0 1,0 0 0,-1-1-1,1 1 1,-1 0-1,1 0 1,0 0-1,-1 0 1,1 0 0,0 0-1,-1 0 1,1 0-1,-1 0 1,1 0-1,0 0 1,-1 0 0,1 0-1,-1 0 1,1 0-1,0 0 1,-1 1-1,1-1 1,0 0 0,-1 0-1,1 0 1,0 1-1,-1-1 1,1 0-1,0 0 1,-1 1 0,1-1-1,0 0 1,0 0-1,0 1 1,-1-1-1,1 0 1,0 1 0,0-1-1,-1 1 1,-15 24 15,13-20-10,1 1 1,0-1-1,1 0 1,0 1-1,-1 0 0,2-1 1,-1 1-1,1 0 1,-1-1-1,2 9 1,-1-13-1,1 0 0,-1 0 0,0 0 0,1 0 0,-1 0 1,0 0-1,1 0 0,0 0 0,-1 0 0,1 0 0,-1 0 0,1 0 1,0 0-1,0-1 0,-1 1 0,1 0 0,0 0 0,0-1 0,0 1 1,0-1-1,0 1 0,1 0 0,1-1 32,-1 1 0,1-1 0,-1 0-1,1 0 1,0 0 0,-1 0 0,1 0 0,-1 0 0,1-1 0,-1 0-1,1 1 1,-1-1 0,5-2 0,0 0 23,-1 0-1,1-1 1,-1 0 0,0 0-1,0 0 1,0-1-1,-1 0 1,0 0 0,0 0-1,0-1 1,6-8 0,0-4-290,0-1 1,13-31-1,-23 49-523,-1 25-3721,-1-16 3430,4 20-2586,-3-28 3263,0 1 1,1-1 0,-1 1-1,0 0 1,1-1 0,-1 1-1,0-1 1,1 1-1,-1-1 1,1 1 0,-1-1-1,1 1 1,0-1-1,-1 0 1,1 1 0,-1-1-1,1 0 1,0 0 0,-1 1-1,1-1 1,0 0-1,-1 0 1,1 0 0,0 0-1,14 1-8602</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09.097"/>
    </inkml:context>
    <inkml:brush xml:id="br0">
      <inkml:brushProperty name="width" value="0.025" units="cm"/>
      <inkml:brushProperty name="height" value="0.025" units="cm"/>
    </inkml:brush>
  </inkml:definitions>
  <inkml:trace contextRef="#ctx0" brushRef="#br0">1 0 11403,'0'0'5925,"0"8"-11850,0-12 2978</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09.661"/>
    </inkml:context>
    <inkml:brush xml:id="br0">
      <inkml:brushProperty name="width" value="0.025" units="cm"/>
      <inkml:brushProperty name="height" value="0.025" units="cm"/>
    </inkml:brush>
  </inkml:definitions>
  <inkml:trace contextRef="#ctx0" brushRef="#br0">5 1 8776,'0'0'10992,"-1"10"-10298,-3 467 4949,10-445-5342,0-22-95,2-21 141,-4-6-278,-1-1 0,0 1 0,-1-1 1,-1 0-1,0 0 0,-3-19 0,1 13-321,1 1 0,5-42 0,-4 65 243,-1-1 0,1 0 0,-1 1 1,0-1-1,1 1 0,-1-1 1,1 1-1,-1 0 0,1-1 0,0 1 1,-1-1-1,1 1 0,-1 0 0,1-1 1,0 1-1,-1 0 0,1 0 1,0 0-1,-1-1 0,1 1 0,0 0 1,-1 0-1,1 0 0,0 0 0,-1 0 1,2 0-1,25 1-277,-17 0 236,-4-1 62,1 0-1,-1 0 0,0 0 0,1-1 1,-1 0-1,1-1 0,-1 1 1,0-1-1,0-1 0,0 1 0,0-1 1,0 0-1,0 0 0,-1 0 0,0-1 1,1 0-1,-1 0 0,-1-1 0,1 1 1,-1-1-1,1 0 0,-1 0 1,-1 0-1,1-1 0,-1 1 0,5-13 1,-5 10 32,0 0 1,0-1-1,-1 1 1,-1-1-1,0 1 1,0-1-1,0 1 1,-2-17-1,1 23-35,0-1 0,0 1 0,0-1 0,0 0 0,-1 1 0,1-1-1,-1 1 1,0-1 0,0 1 0,0-1 0,0 1 0,0 0 0,0-1 0,-1 1 0,1 0-1,-1 0 1,1 0 0,-1 0 0,0 0 0,0 0 0,0 1 0,0-1 0,0 1 0,0-1 0,0 1-1,-1 0 1,1 0 0,-1 0 0,1 0 0,0 0 0,-1 0 0,-3 0 0,3 1-20,1 1 0,-1-1 0,0 1 0,1 0 0,-1-1 0,1 1 0,-1 0 0,0 1 0,1-1 0,0 0 0,-1 1 0,1-1 0,0 1 0,0 0 0,0 0 0,0 0 1,0 0-1,0 0 0,1 0 0,-3 5 0,-29 52-28,32-58 41,-4 10 65,-1 1 0,1-1 0,1 1 0,0 0 0,1 1 0,0-1 0,1 0 0,1 1-1,-1-1 1,2 18 0,1-28-61,-1-1 1,1 1-1,-1-1 0,1 1 0,0 0 0,0-1 0,0 0 0,0 1 0,0-1 0,0 1 0,1-1 0,-1 0 0,0 0 0,1 0 0,-1 0 0,0 0 0,1 0 0,-1 0 0,1 0 0,0 0 0,-1-1 0,1 1 0,0-1 1,-1 1-1,1-1 0,0 0 0,0 0 0,-1 0 0,3 0 0,58-1 177,-56 0-158,67-15 74,-60 11-142,0 2 0,1 0-1,-1 0 1,1 1 0,14 0 0,-27 2 39,0 1 0,0-1 1,0 1-1,0-1 0,0 1 1,1 0-1,-1-1 0,0 1 0,0 0 1,0 0-1,-1 0 0,1 0 0,0 0 1,0 0-1,0 0 0,-1 0 0,1 0 1,-1 0-1,1 0 0,0 0 0,-1 1 1,0-1-1,1 0 0,-1 0 0,0 1 1,0-1-1,0 0 0,0 0 1,0 1-1,0-1 0,0 1 0,-1 52 187,1-41-91,-13 60 15,13-72-192,-1-1 1,1 1 0,-1-1 0,1 0 0,0 1 0,-1-1 0,1 0 0,-1 1-1,1-1 1,-1 0 0,1 1 0,-1-1 0,1 0 0,-1 0 0,1 1 0,-1-1-1,1 0 1,-1 0 0,1 0 0,-1 0 0,1 0 0,-1 0 0,1 0 0,-1 0 0,0 0-1,1 0 1,-1 0 0,1 0 0,-1 0 0,1-1 0,-1 1 0,1 0 0,-1 0-1,1 0 1,-1-1 0,1 1 0,-1 0 0,1-1 0,-1 0 0,-23-13-4184,22 13 3621,-25-16-5802,-6-5-4078</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10.007"/>
    </inkml:context>
    <inkml:brush xml:id="br0">
      <inkml:brushProperty name="width" value="0.025" units="cm"/>
      <inkml:brushProperty name="height" value="0.025" units="cm"/>
    </inkml:brush>
  </inkml:definitions>
  <inkml:trace contextRef="#ctx0" brushRef="#br0">1 24 15759,'0'0'6694,"46"-19"-7911,-17 14-3716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8.321"/>
    </inkml:context>
    <inkml:brush xml:id="br0">
      <inkml:brushProperty name="width" value="0.025" units="cm"/>
      <inkml:brushProperty name="height" value="0.025" units="cm"/>
    </inkml:brush>
  </inkml:definitions>
  <inkml:trace contextRef="#ctx0" brushRef="#br0">10 220 9897,'0'0'13384,"-2"-12"-12455,0 4-757,1 5-132,0 0 1,0 0 0,0 0-1,0 0 1,1 0 0,-1 0 0,1-1-1,0 1 1,0 0 0,1 0-1,-1-1 1,0 1 0,1 0 0,0 0-1,0 0 1,0 0 0,0 0-1,0 0 1,1 0 0,-1 0 0,3-3-1,5-5 21,28-31 154,-35 40-209,0 0 0,0 0-1,1 1 1,-1-1 0,0 1 0,1-1-1,-1 1 1,1 0 0,-1 0-1,1 0 1,0 0 0,-1 1 0,1-1-1,0 1 1,0-1 0,-1 1 0,4 0-1,-4 1 2,-1-1 0,1 1 0,-1-1 0,0 1 0,1 0 0,-1 0 0,0-1 0,0 1 0,0 0 0,1 0 0,-1 0 0,0 0 0,0 0 0,0 1 0,0-1 0,-1 0 0,1 0 0,0 1 0,0 1 0,14 33 253,-7-16-131,-6-17-109,-1 0 0,0 0 1,1-1-1,0 1 0,0 0 1,0-1-1,0 1 0,0-1 0,0 1 1,0-1-1,1 0 0,0 0 1,-1 0-1,1 0 0,0-1 0,0 1 1,0-1-1,0 0 0,0 0 1,0 0-1,0 0 0,0 0 0,5 0 1,-4-1 64,0-1 1,1 1 0,-1-1-1,0 0 1,0-1 0,0 1-1,0-1 1,0 1 0,0-1-1,0 0 1,0-1 0,-1 1-1,1-1 1,-1 1 0,1-1-1,4-6 1,-2 3 12,-1 1 1,-1 0-1,1-1 1,-1 0-1,0 0 1,0-1-1,-1 1 1,0-1-1,0 1 1,0-1-1,-1 0 1,0 0-1,0 0 0,-1 0 1,0-1-1,0 1 1,-1-14-1,0 21-100,0-1 1,0 0-1,0 1 0,0-1 0,-1 0 0,1 1 0,0-1 1,0 1-1,0-1 0,-1 0 0,1 1 0,0-1 1,-1 1-1,1-1 0,-1 1 0,1-1 0,0 1 0,-1-1 1,1 1-1,-1-1 0,0 1 0,1-1 0,-1 1 0,1 0 1,-1 0-1,1-1 0,-1 1 0,0 0 0,1 0 0,-1-1 1,0 1-1,1 0 0,-1 0 0,0 0 0,1 0 0,-1 0 1,0 0-1,1 0 0,-1 0 0,0 0 0,1 1 0,-1-1 1,0 0-1,1 0 0,-1 1 0,1-1 0,-1 0 0,0 0 1,1 1-1,-1-1 0,1 1 0,-1-1 0,1 1 0,-1-1 1,1 1-1,0-1 0,-1 1 0,1-1 0,-1 1 0,1-1 1,0 1-1,0 0 0,-1-1 0,1 2 0,-1-2-101,1 1-1,-1-1 0,1 1 0,-1-1 0,1 1 1,-1-1-1,1 1 0,-1-1 0,1 1 0,0 0 1,-1-1-1,1 1 0,0 0 0,0-1 0,0 1 1,-1 0-1,1-1 0,0 1 0,0 0 1,0 0-1,0-1 0,0 1 0,0 0 0,0-1 1,0 1-1,0 0 0,1 0 0,-1-1 0,0 1 1,0 0-1,1-1 0,-1 1 0,0 0 1,1-1-1,-1 1 0,1-1 0,-1 1 0,1-1 1,-1 1-1,1-1 0,-1 1 0,1-1 0,-1 1 1,1-1-1,0 0 0,-1 1 0,1-1 0,-1 0 1,1 1-1,0-1 0,0 0 0,-1 0 1,1 0-1,0 0 0,-1 1 0,1-1 0,0 0 1,0 0-1,-1-1 0,1 1 0,0 0 0,-1 0 1,1 0-1,1-1 0,0 1-315,1 0 0,-1 0 0,1-1 1,-1 1-1,0-1 0,1 0 0,-1 0 0,0 0 0,0 0 0,0 0 0,0 0 0,1-1 0,-2 1 0,1-1 1,0 1-1,2-3 0,13-17-4541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11.266"/>
    </inkml:context>
    <inkml:brush xml:id="br0">
      <inkml:brushProperty name="width" value="0.025" units="cm"/>
      <inkml:brushProperty name="height" value="0.025" units="cm"/>
    </inkml:brush>
  </inkml:definitions>
  <inkml:trace contextRef="#ctx0" brushRef="#br0">16 74 9097,'0'0'13063,"-2"9"-12391,-3 17-360,1 0-1,1 1 1,1 0-1,2 0 1,1 0-1,1-1 1,1 1 0,1 0-1,1-1 1,2 0-1,1 0 1,0-1-1,16 30 1,-24-55-306,0 0 1,0 1 0,0-1 0,0 0-1,0 1 1,0-1 0,0 0-1,0 1 1,0-1 0,0 0 0,0 1-1,0-1 1,0 0 0,0 1-1,1-1 1,-1 0 0,0 0 0,0 1-1,0-1 1,0 0 0,1 0-1,-1 1 1,0-1 0,0 0 0,1 0-1,-1 1 1,0-1 0,0 0-1,1 0 1,-1 0 0,0 0 0,1 0-1,-1 1 1,0-1 0,1 0-1,-1 0 1,0 0 0,1 0 0,-1 0-1,0 0 1,1 0 0,-1 0-1,1 0 1,-1-19-264,-10-31-844,-34-61-1296,46 110 2407,-1 0-1,1 0 0,-1 1 0,1-1 0,0 1 0,-1 0 0,1-1 0,0 1 0,0 0 0,-1 0 1,1 0-1,0 0 0,-1 0 0,1 0 0,0 0 0,0 1 0,2 0 0,1 0 73,5 0-15,0-1 0,-1 0 0,1 0 0,0-1 0,0 0 0,-1 0 0,1-1 0,-1-1 0,1 1-1,-1-2 1,0 1 0,0-1 0,0-1 0,-1 1 0,0-2 0,0 1 0,0-1 0,0 0 0,-1-1 0,0 1 0,0-2 0,-1 1 0,0-1 0,0 0 0,-1 0 0,0 0 0,0-1 0,-1 0-1,0 1 1,-1-2 0,0 1 0,0 0 0,-1-1 0,0 1 0,0-1 0,-1-19 0,-1 22-34,0-1-1,-1 1 1,0 0 0,0 0-1,-1 0 1,-3-10 0,5 15-35,-1 1 1,1 0-1,-1 0 1,1-1 0,-1 1-1,0 0 1,0 0-1,1 0 1,-1 0 0,0 0-1,0 0 1,0 0-1,0 0 1,0 0 0,0 0-1,0 1 1,-1-1-1,1 0 1,0 1 0,0-1-1,0 1 1,-1-1-1,1 1 1,0 0 0,-1-1-1,1 1 1,0 0-1,-1 0 1,1 0 0,0 0-1,-1 0 1,1 0-1,0 0 1,-1 1 0,1-1-1,0 0 1,-1 1-1,1-1 1,0 1 0,0 0-1,-1-1 1,1 1-1,0 0 1,-1 1 0,-3 1-1,1 1 1,-1 0 0,1 0 0,0 0 0,0 1 0,1 0 0,-1-1 0,1 1 0,0 1 0,1-1 0,-1 0 0,1 1 0,0-1-1,-2 11 1,-1 1 45,2 1 1,0-1-1,-1 32 0,3-42-19,1 0 1,0 0-1,0 0 1,1-1 0,0 1-1,0 0 1,1-1-1,0 1 1,4 9 0,-4-13-6,-1-1 1,1 1 0,1 0-1,-1-1 1,0 0 0,1 1-1,-1-1 1,1 0-1,0 0 1,-1 0 0,1-1-1,0 1 1,0-1 0,0 0-1,0 1 1,1-1 0,-1-1-1,0 1 1,0 0-1,1-1 1,5 1 0,-2 0 2,1 0 1,0-1-1,0 0 1,0 0 0,0-1-1,0 0 1,-1 0-1,1-1 1,0 0-1,-1 0 1,1-1 0,-1 0-1,0 0 1,0-1-1,0 0 1,0 0-1,-1 0 1,0-1 0,0 0-1,0 0 1,0-1-1,-1 0 1,6-8 0,-11 15-22,-1 0 1,0 0 0,1-1 0,-1 1-1,0 0 1,1 0 0,-1 0 0,1 0-1,-1 0 1,1 0 0,0 0 0,-1 0-1,1 0 1,0 0 0,0 0 0,-1 0-1,1 0 1,0 0 0,0 0 0,0 0 0,0 0-1,1 0 1,-1 0 0,0 0 0,0 0-1,1 0 1,-1 0 0,0 0 0,1 0-1,-1 0 1,1 0 0,-1-1 0,1 1-1,-1 0 1,1 0 0,0 0 0,0-1-1,-1 1 1,1 0 0,0-1 0,0 1 0,0 0-1,0-1 1,-1 1 0,1-1 0,0 0-1,0 1 1,0-1 0,0 0 0,0 1-1,0-1 1,0 0 0,0 0 0,0 0-1,0 0 1,1 0 0,0 0 0,0 0 1,0 0 0,0 0 0,0 0 1,0 0-1,-1-1 0,1 1 0,0 0 0,0-1 1,0 0-1,0 1 0,-1-1 0,1 0 0,0 0 1,-1 0-1,1 0 0,-1 0 0,1 0 1,-1 0-1,1 0 0,-1-1 0,0 1 0,1 0 1,-1-1-1,0 1 0,0-1 0,0 0 0,0 1 1,-1-1-1,1 0 0,0 0 0,-1 1 1,1-1-1,-1 0 0,0 0 0,1 0 0,-1 0 1,0-2-1,0 4-8,0 0 0,0-1 0,-1 1 0,1-1 0,0 1 0,0-1 0,-1 1 0,1 0 0,0-1 0,0 1-1,-1 0 1,1-1 0,0 1 0,-1 0 0,1-1 0,0 1 0,-1 0 0,1 0 0,-1 0 0,1-1 0,0 1 0,-1 0 0,1 0 0,-1 0 0,1 0 0,-1 0 0,1 0 0,0-1 0,-1 1 0,1 0 0,-1 0 0,1 1 0,-1-1 0,1 0 0,-1 0 0,1 0 0,-1 0 0,1 0 0,0 0 0,-1 1 0,1-1 0,-1 0 0,1 0-1,0 0 1,-1 1 0,1-1 0,0 0 0,-1 1 0,1-1 0,0 0 0,-1 1 0,1 0 0,-23 16-118,22-14 138,-1-1 1,1 1-1,-1-1 1,1 1-1,0 0 1,0-1-1,0 1 1,0 0-1,1 0 1,-1 0-1,1 0 0,-1-1 1,1 1-1,0 0 1,0 0-1,1 0 1,-1 0-1,1 0 1,0 4-1,1-4-16,0-1 0,-1 0 0,1 0 0,0 0 0,0-1-1,0 1 1,0 0 0,0-1 0,1 1 0,-1-1-1,0 0 1,1 1 0,-1-1 0,1 0 0,0-1-1,-1 1 1,1 0 0,-1-1 0,1 0 0,0 1-1,4-1 1,5 1-1096,-1-1-1,1 0 1,0 0-1,12-3 1,17-10-6383</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11.972"/>
    </inkml:context>
    <inkml:brush xml:id="br0">
      <inkml:brushProperty name="width" value="0.025" units="cm"/>
      <inkml:brushProperty name="height" value="0.025" units="cm"/>
    </inkml:brush>
  </inkml:definitions>
  <inkml:trace contextRef="#ctx0" brushRef="#br0">272 65 10090,'0'-1'76,"3"-3"900,0 0 0,0 0-1,-1-1 1,1 1 0,-1-1-1,0 0 1,0 0 0,-1 0-1,3-9 1,-4 14-875,-1 0-1,1-1 1,0 1 0,0-1-1,0 1 1,0-1 0,-1 1-1,1 0 1,0-1 0,0 1-1,-1 0 1,1-1 0,0 1-1,0 0 1,-1-1 0,1 1-1,0 0 1,-1-1 0,1 1-1,-1 0 1,1 0 0,0 0-1,-1-1 1,1 1 0,-1 0-1,1 0 1,-1 0 0,1 0-1,0 0 1,-1 0 0,1 0-1,-1 0 1,1 0 0,-1 0-1,1 0 1,-1 0 0,1 0-1,-1 0 1,-20 4 644,-1 6-562,0 2-1,1 0 1,0 1 0,1 2-1,1 0 1,-27 27 0,27-26-79,3-3-38,11-9-53,-1 0 1,1 0-1,0 0 0,0 1 1,1 0-1,-1 0 1,1 0-1,0 0 0,0 1 1,-5 10-1,11-15-15,0 0 0,1 0 0,-1-1 0,0 1-1,0-1 1,1 1 0,-1-1 0,0 0 0,1 0 0,-1 0 0,0 0 0,5-1 0,-4 1 8,100-13-77,-75 8-108,0 1 0,38 0-1,-64 3 170,0 1 1,0 0-1,0 0 0,1 1 0,-1-1 1,0 0-1,0 1 0,0-1 0,0 1 1,0 0-1,0 0 0,0 0 0,0 0 1,0 0-1,0 0 0,0 0 0,0 0 1,-1 1-1,3 1 0,-4-1 8,1-1 1,0 1-1,0-1 1,-1 1-1,1-1 0,-1 1 1,1 0-1,-1-1 0,0 1 1,1 0-1,-1 0 1,0-1-1,0 1 0,-1 0 1,1-1-1,0 1 0,0 0 1,-1-1-1,0 3 0,-1 2 73,0 0 0,-1-1-1,0 1 1,0 0-1,-1-1 1,1 0 0,-1 0-1,0 0 1,0 0-1,-1-1 1,-9 8-1,-2-1 257,0-1 0,0-1 0,-24 10-1,34-17-294,0 1 1,0-1-1,0 0 0,0-1 0,0 0 0,-1 0 0,1 0 0,0-1 0,-1 1 0,1-2 0,-1 1 1,1-1-1,-11-2 0,16 2-102,-1 1-1,1-1 1,0 0 0,0 0 0,0 1 0,0-1-1,0 0 1,0 0 0,0 0 0,0-1 0,0 1 0,0 0-1,0 0 1,1 0 0,-1-1 0,0 1 0,1 0-1,-1-1 1,1 1 0,-1 0 0,1-1 0,0 1-1,0-1 1,0 1 0,0 0 0,0-1 0,0 1-1,0-1 1,0 1 0,1-2 0,-1-2-335,1 1 0,0 0 0,0 0 0,0 0 1,1 0-1,-1 0 0,1 0 0,0 0 0,3-4 0,1 1-988,0 0 0,1 1-1,-1 0 1,1 0 0,1 0-1,9-5 1,18-10-8099</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12.537"/>
    </inkml:context>
    <inkml:brush xml:id="br0">
      <inkml:brushProperty name="width" value="0.025" units="cm"/>
      <inkml:brushProperty name="height" value="0.025" units="cm"/>
    </inkml:brush>
  </inkml:definitions>
  <inkml:trace contextRef="#ctx0" brushRef="#br0">1 0 10602,'0'0'11237,"-1"9"-10575,2 38 662,1-1 0,16 86 0,4 37-336,-20-132-910,0-5 247,0-1-1,-6 55 0,-3-68 279,-1-26 135,-3-28-45,7-2-699,1 0 0,1 0 0,8-72-1,-3 91-134,0 1 0,0 0 1,2 0-1,1 0 0,0 1 0,1 0 0,0 0 0,2 1 0,0 0 0,12-17 0,-15 27 22,-1 0 0,1 1 0,1-1 0,-1 1 0,1 0 0,0 1 0,0 0 0,0 0 0,0 0 0,1 1 0,0 0 0,0 1 0,0-1-1,0 1 1,0 1 0,0 0 0,0 0 0,0 0 0,0 1 0,1 1 0,-1-1 0,8 3 0,-14-3 108,-1 0 1,0 0-1,0 0 1,0 1-1,0-1 1,0 1-1,0-1 1,0 1 0,0-1-1,0 1 1,0 0-1,0-1 1,0 1-1,0 0 1,0 0-1,0-1 1,-1 1-1,1 0 1,0 0-1,-1 0 1,1 0-1,0 0 1,-1 0-1,1 0 1,-1 1-1,0-1 1,1 0-1,-1 0 1,0 0 0,0 0-1,0 0 1,0 1-1,0-1 1,0 0-1,0 0 1,0 0-1,0 0 1,0 1-1,-1-1 1,1 0-1,0 0 1,-1 0-1,1 0 1,-1 0-1,1 0 1,-1 0-1,0 0 1,-1 2-1,-1 3 37,-1 0-1,0 1 0,-1-2 1,0 1-1,1 0 0,-9 6 1,6-5 31,-1 0 0,-1-1 1,1 0-1,-1 0 0,0-1 1,-1 0-1,1 0 1,-1-1-1,0-1 0,0 1 1,-18 2-1,27-6-130,1 0-1,0 0 1,-1 0 0,1 0 0,0 0-1,0-1 1,-1 1 0,1 0-1,0 0 1,0-1 0,-1 1-1,1 0 1,0 0 0,0-1-1,0 1 1,0 0 0,-1 0-1,1-1 1,0 1 0,0 0-1,0-1 1,0 1 0,0 0-1,0-1 1,0 1 0,0 0-1,0 0 1,0-1 0,0 1-1,0 0 1,0-1 0,0 1-1,0 0 1,0-1 0,0 1-1,0 0 1,0-1 0,1 1-1,-1 0 1,0 0 0,0-1-1,0 1 1,0 0 0,1 0-1,-1-1 1,0 1 0,0 0-1,1 0 1,-1 0 0,0-1-1,1 1 1,10-17-3048,11-6-2709,4 0-3026</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12.930"/>
    </inkml:context>
    <inkml:brush xml:id="br0">
      <inkml:brushProperty name="width" value="0.025" units="cm"/>
      <inkml:brushProperty name="height" value="0.025" units="cm"/>
    </inkml:brush>
  </inkml:definitions>
  <inkml:trace contextRef="#ctx0" brushRef="#br0">1 93 4933,'0'0'7586,"8"0"-3807,8 0-2586,-1-1 1,1-1-1,0-1 1,20-5-1,-28 6-1063,-1-1-1,1 0 1,0 0-1,-1-1 1,1 1-1,-1-2 1,0 1 0,0-1-1,-1 0 1,1-1-1,6-6 1,-13 11-80,1 1 0,-1 0 1,1-1-1,-1 1 0,0-1 0,1 1 0,-1 0 1,1-1-1,-1 1 0,0-1 0,1 1 0,-1-1 1,0 0-1,0 1 0,1-1 0,-1 1 0,0-1 1,0 1-1,0-1 0,0 0 0,0 1 1,0-1-1,0 1 0,0-1 0,0 0 0,0 1 1,0-1-1,0 1 0,0-1 0,0 1 0,-1-1 1,1 0-1,-1 0 0,-19-3 790,-27 12-216,37-3-565,1 0-1,0 1 1,0 0 0,1 0-1,0 0 1,0 1 0,0 1 0,1-1-1,0 1 1,1 0 0,0 1 0,0 0-1,0 0 1,1 0 0,1 0-1,0 1 1,0 0 0,-3 13 0,7-22-83,0 1 1,-1-1 0,1 1 0,0-1 0,0 1 0,1-1-1,-1 1 1,0-1 0,0 1 0,1-1 0,-1 0-1,1 1 1,-1-1 0,1 1 0,0-1 0,-1 0 0,1 0-1,0 1 1,0-1 0,0 0 0,0 0 0,0 0 0,2 2-1,0-1-147,0 0 0,1 0 1,-1-1-1,1 1 0,-1-1 0,1 0 0,-1 0 0,1 0 0,5 0 0,40 1-4009,-10-5-3788,-4-5-3066</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13.292"/>
    </inkml:context>
    <inkml:brush xml:id="br0">
      <inkml:brushProperty name="width" value="0.025" units="cm"/>
      <inkml:brushProperty name="height" value="0.025" units="cm"/>
    </inkml:brush>
  </inkml:definitions>
  <inkml:trace contextRef="#ctx0" brushRef="#br0">240 1 13613,'0'0'3785,"-13"-1"-1009,2 1-2438,-1 1 1,1 0 0,0 0-1,-1 1 1,1 0-1,0 1 1,0 1 0,0-1-1,1 2 1,-1 0-1,1 0 1,0 0 0,-15 12-1,19-12-190,1 0 0,-1 1 0,1-1 0,0 1 0,0 0 0,1 1 1,0-1-1,0 1 0,-5 11 0,8-16-143,0 0-1,0 0 1,0 0 0,1 0 0,-1 0 0,1 0 0,-1 0 0,1 1 0,0-1-1,0 0 1,0 0 0,0 0 0,0 0 0,0 0 0,1 0 0,-1 0 0,1 1 0,-1-1-1,1 0 1,0 0 0,0-1 0,0 1 0,0 0 0,0 0 0,0 0 0,1-1 0,-1 1-1,0 0 1,1-1 0,0 1 0,-1-1 0,1 0 0,0 1 0,-1-1 0,1 0-1,0 0 1,0 0 0,3 1 0,5 1-325,0 0-1,0-1 1,1 0 0,-1 0-1,1-1 1,-1-1 0,1 1-1,-1-2 1,12-1 0,-15 1-824,-1 0 1,0 0-1,1-1 1,-1 0 0,0 0-1,0 0 1,0-1-1,-1 0 1,10-6-1,6-13-8209</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13.623"/>
    </inkml:context>
    <inkml:brush xml:id="br0">
      <inkml:brushProperty name="width" value="0.025" units="cm"/>
      <inkml:brushProperty name="height" value="0.025" units="cm"/>
    </inkml:brush>
  </inkml:definitions>
  <inkml:trace contextRef="#ctx0" brushRef="#br0">37 29 15567,'0'0'3753,"-6"10"-2408,5-8-1314,-4 7 312,0 1 1,1 0-1,0 0 0,1 0 0,-4 15 1,7-23-299,-1 0 0,1 0 0,0 0 1,0 0-1,-1 0 0,1 0 0,0 0 1,1 0-1,-1 0 0,0 0 0,1 0 1,-1 0-1,1 0 0,-1 0 0,1-1 0,0 1 1,0 0-1,0 0 0,0 0 0,0-1 1,0 1-1,0 0 0,1-1 0,-1 1 1,1-1-1,-1 0 0,1 1 0,-1-1 0,1 0 1,0 0-1,0 0 0,-1 0 0,1 0 1,0-1-1,0 1 0,0 0 0,0-1 1,0 0-1,0 1 0,0-1 0,0 0 0,4 0 1,-1 0 36,0-1 1,1 1 0,-1-1 0,0-1-1,0 1 1,0 0 0,0-1 0,-1 0-1,1 0 1,0-1 0,-1 0-1,1 1 1,-1-1 0,0-1 0,0 1-1,0 0 1,0-1 0,-1 0 0,1 0-1,-1 0 1,3-5 0,8-12-159,-1-1 1,20-44 0,-32 64 82,2-3-109,-6 7 58,-9 18 106,-16 39 481,26-52-414,0 1-1,0 0 0,1-1 1,0 1-1,0 0 0,1 14 0,0-21-109,0 1-1,0 0 0,1 0 1,-1 0-1,1-1 0,-1 1 1,1 0-1,0-1 0,0 1 1,0-1-1,0 1 0,0-1 1,0 1-1,0-1 0,0 1 1,0-1-1,1 0 0,-1 0 1,0 0-1,1 0 0,-1 0 1,1 0-1,0 0 0,-1 0 1,1 0-1,0-1 0,-1 1 1,1-1-1,0 1 0,0-1 1,-1 0-1,1 0 0,3 0 1,-2 1-12,1-1 1,-1 0 0,1 0-1,-1-1 1,1 1-1,-1-1 1,1 1 0,-1-1-1,0 0 1,1 0-1,-1-1 1,0 1 0,0-1-1,0 1 1,0-1-1,0 0 1,0 0 0,0-1-1,-1 1 1,4-4-1,1-3-1104,-1 0-1,-1 0 0,0-1 0,0 1 0,5-16 0,-3 3-4998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13.968"/>
    </inkml:context>
    <inkml:brush xml:id="br0">
      <inkml:brushProperty name="width" value="0.025" units="cm"/>
      <inkml:brushProperty name="height" value="0.025" units="cm"/>
    </inkml:brush>
  </inkml:definitions>
  <inkml:trace contextRef="#ctx0" brushRef="#br0">64 1 16560,'0'0'1783,"-5"10"-870,-7 20-160,1 0 1,2 1 0,1 1 0,2-1-1,1 1 1,1 0 0,2 1 0,1-1 0,6 58-1,-4-78-694,2 0-1,-1 0 0,2-1 0,0 1 1,0-1-1,1 0 0,0 0 1,1-1-1,0 0 0,1 0 0,9 12 1,-14-21-283,0 1 1,-1-1-1,1 0 0,0 0 1,0 0-1,0 0 1,0-1-1,0 1 1,0 0-1,0-1 0,0 1 1,0-1-1,4 0 1,-5 0-219,1 0 1,-1 0-1,0 0 0,1 0 1,-1 0-1,0-1 1,1 1-1,-1-1 1,0 1-1,0-1 1,1 1-1,-1-1 1,0 0-1,2-1 0,8-12-7432</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14.360"/>
    </inkml:context>
    <inkml:brush xml:id="br0">
      <inkml:brushProperty name="width" value="0.025" units="cm"/>
      <inkml:brushProperty name="height" value="0.025" units="cm"/>
    </inkml:brush>
  </inkml:definitions>
  <inkml:trace contextRef="#ctx0" brushRef="#br0">122 4 15759,'0'0'3320,"-8"-1"-533,5 0-2660,-1 0-1,0 1 1,0-1-1,1 1 1,-1 0 0,0 0-1,0 1 1,1-1-1,-1 1 1,0-1 0,0 1-1,1 0 1,-1 1-1,1-1 1,-1 0 0,1 1-1,0 0 1,-1 0-1,1 0 1,0 0 0,0 1-1,0-1 1,1 1-1,-1 0 1,1-1 0,-1 1-1,1 0 1,0 1-1,0-1 1,0 0-1,1 1 1,-1-1 0,1 1-1,-2 4 1,1-3-54,1 0 0,0 1 0,0-1 0,0 0 0,0 1 0,1-1 0,0 0 0,0 1 0,0-1 0,1 1 0,0-1 0,0 0 0,4 11 0,-4-14-54,0 0 0,0-1 0,0 1 0,1 0 0,-1 0-1,1-1 1,-1 1 0,1-1 0,-1 1 0,1-1-1,0 0 1,0 1 0,0-1 0,0 0 0,0 0 0,0 0-1,0-1 1,0 1 0,0 0 0,0-1 0,1 0 0,-1 1-1,0-1 1,0 0 0,1 0 0,-1 0 0,0 0-1,0-1 1,0 1 0,1-1 0,-1 1 0,0-1 0,0 0-1,0 1 1,0-1 0,2-2 0,2 0 6,0 0 0,0-1 0,0 0-1,0 0 1,-1-1 0,0 1 0,0-1 0,0 0 0,-1-1 0,1 1 0,6-12 0,-5 6-82,1 0 0,-1-1 0,-1 1 0,0-1 0,5-21 0,-10 33 50,0 0-1,-1 1 1,1-1-1,0 0 1,0 0-1,0 0 1,-1 0 0,1 0-1,0 0 1,0 0-1,0 0 1,-1 0-1,1 0 1,0 0 0,0 0-1,0 0 1,-1 0-1,1 0 1,0 0-1,0 0 1,-1 0-1,1 0 1,0 0 0,0 0-1,0 0 1,-1 0-1,1 0 1,0 0-1,0 0 1,0-1-1,0 1 1,-1 0 0,1 0-1,0 0 1,0 0-1,0-1 1,0 1-1,-1 0 1,1 0-1,0 0 1,0 0 0,0-1-1,0 1 1,0 0-1,0 0 1,0-1-1,0 1 1,0 0-1,-15 18-102,7-7 192,1 1 0,1-1 0,0 1 0,1 0 0,0 1 0,0-1 0,1 1 0,1 0 0,1 0 0,-2 16 0,4-28-70,0 0 0,0 0 0,0 0 1,0 0-1,1 0 0,-1-1 0,0 1 0,0 0 0,1 0 0,-1 0 0,1-1 0,-1 1 0,1 0 0,-1 0 1,1-1-1,-1 1 0,1 0 0,0-1 0,-1 1 0,1-1 0,0 1 0,0-1 0,-1 1 0,1-1 0,0 0 1,1 1-1,32 4 365,-26-5-828,-1 0-1,0-1 0,0 0 1,0 0-1,0-1 0,0 0 0,8-3 1,3-7-3761,-7-2-2429</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15.558"/>
    </inkml:context>
    <inkml:brush xml:id="br0">
      <inkml:brushProperty name="width" value="0.025" units="cm"/>
      <inkml:brushProperty name="height" value="0.025" units="cm"/>
    </inkml:brush>
  </inkml:definitions>
  <inkml:trace contextRef="#ctx0" brushRef="#br0">63 1 13741,'0'0'7666,"-9"8"-6812,7-7-832,-2 3 58,0 0-1,0 0 0,0 0 1,1 0-1,0 0 1,-1 1-1,1-1 0,1 1 1,-1 0-1,1 0 1,0 0-1,0 0 0,0 0 1,0 1-1,1-1 1,-1 9-1,-2 176 2784,5-168-2676,1 0 1,1 0-1,1 0 0,1 0 1,1-1-1,13 31 1,-19-51-170,0 0 0,1 1 0,-1-1 0,1 0 1,-1 0-1,1 0 0,-1 0 0,1 0 0,0-1 1,-1 1-1,1 0 0,0 0 0,0 0 0,0 0 0,0-1 1,0 1-1,0 0 0,0-1 0,0 1 0,0-1 1,0 1-1,0-1 0,0 0 0,0 1 0,0-1 1,0 0-1,2 0 0,-1 0 30,0-1-1,0 1 1,0-1 0,-1 0-1,1 0 1,0 1 0,0-1-1,-1-1 1,1 1 0,0 0-1,-1 0 1,1-1 0,-1 1-1,2-2 1,4-6 78,0 0-1,0-1 1,-1 0-1,6-11 1,-7 9-106,-1 1-1,1-1 1,-2 0-1,0-1 1,0 1 0,-1-1-1,-1 1 1,0-1-1,-1 1 1,0-1-1,-2-15 1,1 29-28,1-1-1,0 0 1,0 0 0,0 1-1,0-1 1,-1 0 0,1 1-1,0-1 1,0 0 0,-1 0-1,1 1 1,0-1 0,-1 0-1,1 0 1,0 0 0,-1 1-1,1-1 1,0 0 0,-1 0-1,1 0 1,0 0 0,-1 0-1,1 0 1,0 0 0,-1 0-1,1 0 1,-1 0 0,1 0 0,0 0-1,-1 0 1,1 0 0,0 0-1,-1 0 1,1 0 0,0 0-1,-1 0 1,1-1 0,0 1-1,-1 0 1,1 0 0,0 0-1,-1-1 1,1 1 0,0 0-1,0 0 1,-1-1 0,1 1-1,0 0 1,0-1 0,-1 1-1,1 0 1,0-1 0,0 1-1,0 0 1,0-1 0,0 1-1,0 0 1,-1-1 0,1 1-1,0 0 1,0-1 0,0 1-1,0 0 1,0-1 0,0 1-1,1-1 1,-15 26-374,1 36 286,12-56 94,0-1-1,1 1 0,0-1 1,0 1-1,0-1 0,0 1 1,1-1-1,0 1 0,0-1 1,0 0-1,3 8 0,-2-11 12,-1 1-1,1-1 0,0 0 0,0 0 0,-1 0 1,1 0-1,0 0 0,0 0 0,0 0 1,0 0-1,1-1 0,-1 1 0,0-1 1,0 0-1,0 0 0,0 0 0,0 0 1,1 0-1,-1 0 0,0 0 0,0 0 1,4-2-1,48-14 261,-26 1-210,-1 0-1,30-24 0,24-14-46,-81 52-18,1 1-1,-1 0 1,0 0-1,1-1 1,-1 1-1,0 0 1,0 0-1,1 0 1,-1 0-1,0 0 1,1-1 0,-1 1-1,0 0 1,1 0-1,-1 0 1,1 0-1,-1 0 1,0 0-1,1 0 1,-1 0-1,0 0 1,1 0-1,-1 0 1,0 0-1,1 1 1,-1-1-1,0 0 1,1 0 0,-1 0-1,0 0 1,1 0-1,-1 1 1,0-1-1,0 0 1,1 0-1,-1 1 1,0-1-1,1 1 1,1 16-160,-10 23 104,-7-5 92,12-28 40,-1 0 0,1 1-1,1-1 1,-1 1-1,1-1 1,1 1-1,-2 9 1,5-18-21,0 1 0,0-1 0,0 1-1,0-1 1,0 0 0,0 0 0,0 0 0,0 0 0,-1 0 0,1 0 0,0 0-1,1-2 1,11-10-9,-1 0 0,-1-1 0,0 0 0,15-26-1,11-11-969,-39 56 818,0 0 0,1 0-1,-1 1 1,1-1 0,1 1 0,0 7 0,0 2 128,-1-13 19,0 0-1,0-1 1,0 1-1,0 0 1,0-1 0,0 1-1,0 0 1,1-1-1,-1 1 1,1 0-1,-1-1 1,1 1-1,0-1 1,-1 1 0,1-1-1,0 1 1,0-1-1,0 1 1,0-1-1,0 0 1,0 0 0,1 1-1,-1-1 1,0 0-1,3 1 1,0-1 55,-1 0 0,1 0 0,0 0 0,-1-1 1,1 0-1,0 0 0,0 0 0,-1 0 0,1 0 0,0-1 1,4-1-1,-2 1-55,0-1 1,0 0-1,0 0 1,-1-1-1,1 1 0,-1-1 1,1-1-1,-1 1 1,0-1-1,0 0 1,-1 0-1,1 0 1,-1 0-1,4-7 1,6-6 88,-2-1 1,16-30-1,-25 43-122,26-34-205,-25 36 173,-1 0 0,0 0 1,0-1-1,0 0 1,0 0-1,0 0 0,-1 0 1,0 0-1,0 0 0,0-1 1,0 1-1,0 0 1,-1-1-1,0 0 0,0 1 1,-1-1-1,1-5 1,-1 9 21,0 1 1,0 0-1,0-1 1,-1 1 0,1 0-1,0-1 1,0 1-1,-1 0 1,1-1 0,0 1-1,-1 0 1,1-1-1,0 1 1,-1 0-1,1 0 1,0-1 0,-1 1-1,1 0 1,0 0-1,-1 0 1,1-1 0,-1 1-1,1 0 1,0 0-1,-1 0 1,1 0 0,-1 0-1,1 0 1,-1 0-1,1 0 1,0 0 0,-1 0-1,1 0 1,-1 0-1,1 0 1,-1 0 0,1 1-1,0-1 1,-1 0-1,1 0 1,0 0 0,-1 1-1,1-1 1,-1 0-1,1 1 1,-21 11-240,14-3 259,1 1-1,1-1 1,-1 1-1,1 1 1,1-1-1,0 1 1,1-1-1,0 1 1,0 0-1,1 0 1,1 0-1,-1 23 1,2-33-8,0 0 0,0-1 1,0 1-1,0 0 0,1 0 0,-1 0 1,0 0-1,0-1 0,1 1 0,-1 0 1,1 0-1,-1-1 0,1 1 0,-1 0 1,1 0-1,-1-1 0,1 1 0,-1-1 1,1 1-1,0 0 0,-1-1 0,1 0 1,0 1-1,0-1 0,-1 1 0,1-1 1,0 0-1,0 1 0,0-1 0,1 0 1,35 4 742,-34-4-1103,1 0-1,-1 0 1,0 0 0,1 0-1,-1 0 1,0 1-1,1 0 1,-1-1-1,0 1 1,0 0 0,0 1-1,0-1 1,4 3-1,3 1-6663,-6-5 534</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1:15.921"/>
    </inkml:context>
    <inkml:brush xml:id="br0">
      <inkml:brushProperty name="width" value="0.025" units="cm"/>
      <inkml:brushProperty name="height" value="0.025" units="cm"/>
    </inkml:brush>
  </inkml:definitions>
  <inkml:trace contextRef="#ctx0" brushRef="#br0">24 18 12396,'-11'-3'4356,"7"-2"-2755,-5 3 577,9-2-672,0 2-545,0 1-545,13 1-480,7 0-416,-2 0-2563,3 0-3555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8.896"/>
    </inkml:context>
    <inkml:brush xml:id="br0">
      <inkml:brushProperty name="width" value="0.025" units="cm"/>
      <inkml:brushProperty name="height" value="0.025" units="cm"/>
    </inkml:brush>
  </inkml:definitions>
  <inkml:trace contextRef="#ctx0" brushRef="#br0">1 0 13100,'0'0'11691,"2"10"-11413,11 58-124,-4-16-60,22 72 0,-31-123-110,0 1 1,0-1 0,1 1 0,-1-1 0,1 1-1,-1-1 1,1 0 0,-1 1 0,1-1-1,0 0 1,-1 1 0,1-1 0,0 0 0,0 0-1,0 0 1,0 1 0,0-1 0,0 0-1,1-1 1,-1 1 0,0 0 0,0 0 0,1 0-1,-1-1 1,1 1 0,-1-1 0,0 1-1,1-1 1,-1 1 0,1-1 0,2 0 0,-3-1-40,1 0 0,0 0 1,-1 0-1,1 0 0,-1 0 1,1-1-1,-1 1 0,0 0 1,1-1-1,-1 0 0,0 1 1,0-1-1,0 1 0,0-1 1,0 0-1,-1 0 0,1 0 1,0 1-1,-1-1 0,0 0 1,1 0-1,-1 0 0,0-2 1,2-11-1712,0 0-1,-2 0 1,1 0 0,-2 0 0,-3-19 0,-8-8-4747</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2:32.467"/>
    </inkml:context>
    <inkml:brush xml:id="br0">
      <inkml:brushProperty name="width" value="0.025" units="cm"/>
      <inkml:brushProperty name="height" value="0.025" units="cm"/>
    </inkml:brush>
  </inkml:definitions>
  <inkml:trace contextRef="#ctx0" brushRef="#br0">0 1206 4740,'0'0'3641,"13"0"-2856,21-1-540,0-1 1,0-2-1,59-14 1,112-41 699,-121 34-859,1569-380 2989,-1492 369-2301,1625-232 42,-520 106-276,-869 106-306,667-9 1,-375 34 22,-402 22-211,-186 9 102,-1-4 1,148-25-1,-186 21 524,-52 4-2182,-2-15-2569</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3:13.867"/>
    </inkml:context>
    <inkml:brush xml:id="br0">
      <inkml:brushProperty name="width" value="0.025" units="cm"/>
      <inkml:brushProperty name="height" value="0.025" units="cm"/>
    </inkml:brush>
  </inkml:definitions>
  <inkml:trace contextRef="#ctx0" brushRef="#br0">40 103 9129,'0'0'325,"-8"0"113,-14 1-225,13-1-53,33-4-138,21 1 48,0 2 1,0 1-1,63 10 1,-68-5-12,0-1 1,0-3 0,0-1 0,0-1 0,41-8 0,55-23 246,-70 15-269,2 3-1,103-9 1,425 47-191,-420-8 397,326-13-1,-315-22 85,202-10-29,433 60-243,-462-10 2,23-1 198,661 18 429,405-12-593,609 34-80,-1552-61 657,753 4 532,-567-49-682,200 1-334,-665 41-160,12-11 200,269-54 0,-498 68-223,79-13 81,140-4 1,-228 18 83,-38 20 741,3-1-895,-41 20-2110,22-25-2831,11-13-1370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3:15.439"/>
    </inkml:context>
    <inkml:brush xml:id="br0">
      <inkml:brushProperty name="width" value="0.025" units="cm"/>
      <inkml:brushProperty name="height" value="0.025" units="cm"/>
    </inkml:brush>
  </inkml:definitions>
  <inkml:trace contextRef="#ctx0" brushRef="#br0">0 30 7399,'0'0'2883,"12"6"-2675,6 0-95,0 0 0,0-2 0,1 0 0,-1 0 0,30 0 0,274 15 183,125 1 1335,-55-35-396,4 0-1023,221-29 2142,-404 36-1913,-147 7-2638,-27-2-1498,-5-13-2049</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3:18.770"/>
    </inkml:context>
    <inkml:brush xml:id="br0">
      <inkml:brushProperty name="width" value="0.025" units="cm"/>
      <inkml:brushProperty name="height" value="0.025" units="cm"/>
    </inkml:brush>
  </inkml:definitions>
  <inkml:trace contextRef="#ctx0" brushRef="#br0">2618 545 5926,'0'0'-459,"8"-4"261,39-15-453,-47 18 615,0 1 0,0 0 0,0-1 0,0 1 0,0 0 0,0 0 0,0-1 0,0 1 0,0 0 0,0-1 0,0 1 0,0 0 0,0-1 0,0 1 1,0 0-1,0-1 0,0 1 0,0 0 0,-1 0 0,1-1 0,0 1 0,0 0 0,0 0 0,-1-1 0,1 1 0,0 0 0,0 0 0,0-1 0,-1 1 0,1 0 0,0 0 1,-1 0-1,1 0 0,0 0 0,0-1 0,-1 1 0,1 0 0,0 0 0,-1 0 0,1 0 0,0 0 0,-1 0 0,1 0 0,0 0 0,-1 0 0,1 0 0,-25-11 603,17 7-320,-23-13 2603,-49-37 0,52 34-2015,-1 0 0,-34-16 0,21 18-484,-2 2 0,0 1 0,0 3-1,-2 1 1,1 3 0,-58-4 0,-284 7-1009,232 8 787,32-1-69,0 6-1,0 5 1,1 5-1,1 6 1,1 4-1,-129 50 1,209-62-14,1 1 0,1 2 1,0 1-1,2 2 0,0 2 0,2 1 1,-42 39-1,59-48-42,1 2 0,1-1 0,0 2 1,1 0-1,2 1 0,0 0 0,0 1 0,2 0 0,1 1 1,1 0-1,0 0 0,2 1 0,0 0 0,-3 41 0,6-31-7,2 1-1,2-1 0,1 1 0,1-1 1,2 0-1,14 52 0,-10-59 48,0 0 0,2-1 0,1 0 0,1-1-1,1 0 1,2-1 0,0 0 0,27 28 0,-7-16 89,1-1 1,1-1-1,2-3 0,2-1 1,0-2-1,88 40 1,-1-12-73,167 46 1,-86-44 4,261 38 1,227-6-8,-245-35 64,-214-28 50,360-8 0,238-85-12,433-87-92,-786 61-32,-151 22 3,-232 55-31,136-6 1,-146 22-77,-38 0-88,-1-2 0,62-10 0,-97 9 130,-1 0 0,0-2 0,-1 0 0,1 0 0,-1-2 0,0 0 0,0 0 0,-1-2 0,0 0 0,-1 0 0,15-14-1,-10 7 53,-1-2 0,28-35 1,-41 49-23,-1-1 0,0 1 0,0-1 1,0 1-1,-1-1 0,0 0 1,0 0-1,0 0 0,0 0 0,-1 0 1,0-1-1,0 1 0,0 0 1,-1-1-1,0 1 0,0 0 0,0-1 1,-1 1-1,-1-9 0,0 10-5,0 1-1,0-1 1,-1 0 0,1 0-1,-1 1 1,0 0-1,0-1 1,0 1-1,-1 0 1,-5-4-1,-46-29-22,21 15 30,-600-416 20,480 330 15,-6 6 1,-3 8 0,-4 6-1,-4 9 1,-187-60 0,-559-137-16,753 237-185,-1 6 0,-238-14 0,-340 39 290,547 21 45,-335 68 0,-181 91 10,696-169-189,-36 10-591,-78 32 0,106-36-1209,1 2-1,-40 27 1,20-6-3072</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3:56.850"/>
    </inkml:context>
    <inkml:brush xml:id="br0">
      <inkml:brushProperty name="width" value="0.025" units="cm"/>
      <inkml:brushProperty name="height" value="0.025" units="cm"/>
    </inkml:brush>
  </inkml:definitions>
  <inkml:trace contextRef="#ctx0" brushRef="#br0">56 202 7207,'0'0'2461,"-8"-1"-1815,-28-2-385,36 3-259,-1 0-1,1 0 0,-1 0 1,1 0-1,0 0 0,-1 0 1,1 0-1,-1 0 1,1 0-1,0 0 0,-1 0 1,1 0-1,-1 0 0,1 0 1,0 0-1,-1 0 0,1-1 1,-1 1-1,1 0 0,0 0 1,-1-1-1,1 1 1,0 0-1,-1 0 0,1-1 1,0 1-1,0 0 0,-1-1 1,1 1-1,0 0 0,0-1 1,-1 0-1,11-7-7,19-5-6,-18 10-4,0 1 1,1 0-1,0 0 1,-1 1-1,1 1 1,0 0-1,-1 1 0,17 2 1,10 5 49,45 15 0,-51-13 29,1-1 0,38 4 0,463 1 623,-378-16-560,540-21 120,-359 9-102,403-41 98,-26 0-83,-515 50 59,318 32 1,-229 8 111,694 60 12,718-77-112,-280-83 739,-295 5-491,211-14-265,-873 62 279,-165 9-397,-294 3-139,-2 0-48,0 1 0,0-1 1,0 0-1,1 0 0,-1 0 0,0 0 1,0-1-1,0 1 0,0-1 0,0 1 1,0-1-1,0 0 0,0 1 0,0-1 1,0 0-1,0 0 0,0-1 0,0 1 1,-1 0-1,1-1 0,0 1 0,-1-1 1,1 1-1,2-4 0,-1-23-3228</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4:33.584"/>
    </inkml:context>
    <inkml:brush xml:id="br0">
      <inkml:brushProperty name="width" value="0.025" units="cm"/>
      <inkml:brushProperty name="height" value="0.025" units="cm"/>
    </inkml:brush>
  </inkml:definitions>
  <inkml:trace contextRef="#ctx0" brushRef="#br0">1 77 15727,'0'0'1569,"90"6"-3074,-33-23-865,15-11-129,4-9-1633</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4:33.932"/>
    </inkml:context>
    <inkml:brush xml:id="br0">
      <inkml:brushProperty name="width" value="0.025" units="cm"/>
      <inkml:brushProperty name="height" value="0.025" units="cm"/>
    </inkml:brush>
  </inkml:definitions>
  <inkml:trace contextRef="#ctx0" brushRef="#br0">0 249 10410,'44'8'-508,"-1"-1"0,2-2 1,-1-1-1,0-3 0,61-6 0,218-45-4649,-218 29 5037,195-12-1,-67 48 4489,-180-7-3671,0-4 0,0-1 0,0-3-1,81-10 1,-47-10-1040,-1-4 1,128-55-1,-205 76 224,135-55-2369</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4:34.311"/>
    </inkml:context>
    <inkml:brush xml:id="br0">
      <inkml:brushProperty name="width" value="0.025" units="cm"/>
      <inkml:brushProperty name="height" value="0.025" units="cm"/>
    </inkml:brush>
  </inkml:definitions>
  <inkml:trace contextRef="#ctx0" brushRef="#br0">1 77 7175,'48'55'1858,"6"-12"-257,29-17-224,14-21-832,22-8-353,9-31-608,-2-9-1506,2 0-2146</inkml:trace>
  <inkml:trace contextRef="#ctx0" brushRef="#br0" timeOffset="1">1220 0 10410,'0'0'3075,"27"77"-1346,9-39-704,29-10-768,23-28-257,29-15-2082,0-38-3876</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4:35.697"/>
    </inkml:context>
    <inkml:brush xml:id="br0">
      <inkml:brushProperty name="width" value="0.025" units="cm"/>
      <inkml:brushProperty name="height" value="0.025" units="cm"/>
    </inkml:brush>
  </inkml:definitions>
  <inkml:trace contextRef="#ctx0" brushRef="#br0">0 116 8840,'0'0'646,"11"0"-389,107-1 300,161-23 1,545-44 642,-638 58-521,587 0 973,2 39-1172,-320-10 170,443-16 381,-28-1 153,-249 41-1034,-31-2-65,431-32-37,-812-18-20,-173 6 158,-1-3 1,1 0 0,59-21-1,-91 26-160,0-1 0,1 0 0,-1 0-1,0 0 1,0 0 0,0-1 0,-1 0 0,1 1-1,-1-1 1,7-7 0,-9 8-474,1 0 0,-1-1 0,0 1 0,0 0 0,0-1-1,0 1 1,0-1 0,0 1 0,0-1 0,-1 1 0,0-1 0,1 1 0,-1-4-1,0-23-6202</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5:59.481"/>
    </inkml:context>
    <inkml:brush xml:id="br0">
      <inkml:brushProperty name="width" value="0.025" units="cm"/>
      <inkml:brushProperty name="height" value="0.025" units="cm"/>
    </inkml:brush>
  </inkml:definitions>
  <inkml:trace contextRef="#ctx0" brushRef="#br0">43 156 5445,'0'0'3593,"-5"-9"-3219,0 3-145,-19-31 260,15 8 2818,9 28-3277,1 0 1,0 0 0,-1 0-1,1 0 1,-1 0-1,1 0 1,0 1 0,0-1-1,-1 0 1,1 0-1,0 1 1,0-1 0,0 0-1,0 1 1,0-1 0,0 1-1,0 0 1,0-1-1,0 1 1,0 0 0,0-1-1,0 1 1,0 0-1,0 0 1,0 0 0,0 0-1,0 0 1,3 0-1,41 0 549,-35 1-524,498-22 68,-241-4 126,298 10 1,269 50 307,-755-31-551,557 49 406,145 6 180,279-8 413,-665-30-1001,487-16 80,1-59 29,271-21 336,-566 46 206,-116 9-1714,-157-8-6032,-238 19 1357</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9.238"/>
    </inkml:context>
    <inkml:brush xml:id="br0">
      <inkml:brushProperty name="width" value="0.025" units="cm"/>
      <inkml:brushProperty name="height" value="0.025" units="cm"/>
    </inkml:brush>
  </inkml:definitions>
  <inkml:trace contextRef="#ctx0" brushRef="#br0">6 163 10378,'-6'-43'9577,"24"40"-7495,11-3-288,3-5-129,4-4-480,9-4-384,-5 1-353,-2 2-319,-7 2-97,-10 2-545,-8 6-640,-10 6-961,-12 6-6919,-10 9-2946</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6:21.648"/>
    </inkml:context>
    <inkml:brush xml:id="br0">
      <inkml:brushProperty name="width" value="0.025" units="cm"/>
      <inkml:brushProperty name="height" value="0.025" units="cm"/>
    </inkml:brush>
  </inkml:definitions>
  <inkml:trace contextRef="#ctx0" brushRef="#br0">282 66 1986,'-8'2'197,"-31"3"-568,-31 5 822,29-1 3286,-9 16-3103,45-21-528,0-1 0,0 0 0,0 0 0,0-1 0,-1 1 0,1-1 0,-1 0 0,0-1 0,0 1 0,1-1 0,-9 0 0,14-3 325,0 0-1,0 0 1,-1 0-1,2 0 1,-1 0-1,0 0 1,0 1-1,0-1 1,1 0-1,-1 0 1,1 0-1,0 0 1,0-2-1,8 2-207,0 1 0,1-1 0,-1 2 0,0-1-1,16 2 1,20-1-17,0-6 169,193-17 255,-200 22-608,-1 1 0,1 3 0,0 1 0,49 11 1,-41-3 102,1-3 1,0-2 0,1-2 0,-1-2-1,1-2 1,0-2 0,-1-2 0,81-16-1,-26-2-31,0 3-1,0 6 1,106 0-1,560 44 195,-580-10-89,57 3-45,368-32 666,-172-2 362,-280 8-638,251-35 1,-303 25-178,1 4 0,155 12 1,-55 0-173,-187-7-407,1-1 0,-1-1 0,1-1 0,34-12-1,6-1-4166,-33 6-3367,-18 2-144</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7:10.848"/>
    </inkml:context>
    <inkml:brush xml:id="br0">
      <inkml:brushProperty name="width" value="0.025" units="cm"/>
      <inkml:brushProperty name="height" value="0.025" units="cm"/>
    </inkml:brush>
  </inkml:definitions>
  <inkml:trace contextRef="#ctx0" brushRef="#br0">0 130 11179,'0'0'571,"10"2"-214,22 7 325,49 21-1,-51-18-438,-1-1-1,2-2 1,46 9-1,-20-12 64,0-3-1,96-7 1,113-27 49,68-4-308,-22 28-23,215-11-5,371-6 468,-762 22-473,317 2 258,474-19 54,291-36 795,-1147 56-1087,-24 1-805,52-5 0,-84 1-530,-1 0 0,1-1 0,-1-1 0,19-6 0,-3-3-3391</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7:52.544"/>
    </inkml:context>
    <inkml:brush xml:id="br0">
      <inkml:brushProperty name="width" value="0.025" units="cm"/>
      <inkml:brushProperty name="height" value="0.025" units="cm"/>
    </inkml:brush>
  </inkml:definitions>
  <inkml:trace contextRef="#ctx0" brushRef="#br0">1 106 9801,'0'0'1153,"10"-4"-1078,27-10 152,1 2-1,-1 2 0,2 2 1,-1 1-1,58-3 1,216 7 1519,-183 4-1546,857-27 196,-856 20-339,185-1 170,445 48 0,165 8-63,1-63 102,-579 5 110,134 0 296,547-16-73,-324 20-583,-577 21-11,-121-11-4938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8:41.382"/>
    </inkml:context>
    <inkml:brush xml:id="br0">
      <inkml:brushProperty name="width" value="0.025" units="cm"/>
      <inkml:brushProperty name="height" value="0.025" units="cm"/>
    </inkml:brush>
  </inkml:definitions>
  <inkml:trace contextRef="#ctx0" brushRef="#br0">0 134 8200,'0'-2'257,"1"-1"0,-1 1 1,0 0-1,1 0 0,-1 0 0,1-1 1,0 1-1,0 0 0,0 0 0,0 0 1,0 0-1,0 0 0,1 1 0,-1-1 1,0 0-1,1 1 0,0-1 0,-1 0 1,1 1-1,0 0 0,0-1 0,0 1 1,3-2-1,7-2 600,0 0 1,0 1-1,16-4 1,6-2-1088,-29 8 256,21-9-51,1 2 0,0 0 0,1 2 0,0 1 0,0 1 0,42-1-1,-68 5-304,-2 1 133,1 0 0,-1 0-1,1 0 1,-1 0-1,1 0 1,-1 0 0,1 0-1,-1 0 1,1 0 0,-1 1-1,1-1 1,-1 0 0,1 0-1,-1 0 1,1 0 0,-1 1-1,0-1 1,1 0-1,-1 0 1,1 1 0,-1-1-1,0 0 1,1 1 0,-1-1-1,0 0 1,1 1 0,-1 0-1,4 7-4644</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9:05.502"/>
    </inkml:context>
    <inkml:brush xml:id="br0">
      <inkml:brushProperty name="width" value="0.025" units="cm"/>
      <inkml:brushProperty name="height" value="0.025" units="cm"/>
    </inkml:brush>
  </inkml:definitions>
  <inkml:trace contextRef="#ctx0" brushRef="#br0">0 133 16976,'60'-3'155,"75"-14"1,-12 2-141,628-1 14,-503 17-213,1856-2 4278,-1941-5-4219,-140 3-543,-1 0 1,1-2-1,-1 0 0,0-2 0,23-9 1,29-21-5232</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8:51.940"/>
    </inkml:context>
    <inkml:brush xml:id="br0">
      <inkml:brushProperty name="width" value="0.025" units="cm"/>
      <inkml:brushProperty name="height" value="0.025" units="cm"/>
    </inkml:brush>
  </inkml:definitions>
  <inkml:trace contextRef="#ctx0" brushRef="#br0">0 151 4740,'0'0'833,"10"0"0,94-1 1617,138-17 1,-62-7-177,276-2 0,209 32 2258,-405-24-2930,235-6-997,-257 8-500,-198 15 15,0 2 1,0 1-1,0 2 1,0 2-1,0 1 1,48 15-1,-15 0-92,2-3 0,-1-3 0,138 8 0,33-9 109,98 2 234,-240-16-265,138-18 1,484-32-96,-318 17 32,-3 0-1,-33 26-41,317 3 3,-220-1 23,-283-6 72,-105 9-5328,-77 2 115,4-1-2771</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8:52.969"/>
    </inkml:context>
    <inkml:brush xml:id="br0">
      <inkml:brushProperty name="width" value="0.025" units="cm"/>
      <inkml:brushProperty name="height" value="0.025" units="cm"/>
    </inkml:brush>
  </inkml:definitions>
  <inkml:trace contextRef="#ctx0" brushRef="#br0">619 101 7527,'10'-11'268,"-6"7"-154,-1 1 0,1-1 0,-1 0 0,0 0-1,0 0 1,0-1 0,-1 1 0,1-1 0,-1 1-1,0-1 1,-1 0 0,1 0 0,-1 0 0,2-9-1,-4 13-3,1 0-1,-1 0 0,1 0 0,-1 0 1,1 1-1,-1-1 0,0 0 0,1 1 1,-1-1-1,0 0 0,0 1 0,0-1 1,1 1-1,-1-1 0,0 1 0,0-1 1,0 1-1,0 0 0,0-1 0,0 1 1,0 0-1,0 0 0,0 0 0,0-1 1,0 1-1,-2 1 0,-34-2 661,30 1-561,-45 2-88,0 3 0,0 2 0,1 2 0,1 2 0,-84 30 0,119-35 97,0 0-1,0 1 1,0 0 0,1 1-1,0 1 1,1 0-1,0 1 1,-19 19-1,25-22-128,1 1-1,0-1 1,0 2-1,1-1 1,0 1-1,0 0 1,1 0-1,0 0 1,1 0-1,0 1 1,0-1-1,1 1 1,1 0-1,-1 0 1,1 13-1,1-5-67,2 0-1,0 1 1,1-1-1,0 0 1,2 0-1,0 0 1,1-1-1,14 29 0,-7-20 8,2-1-1,0 0 0,2-1 0,36 40 1,-45-56 20,1 1 1,1-1 0,-1-1 0,1 1 0,1-2 0,-1 1 0,1-2 0,0 1 0,0-2 0,19 7-1,-11-7 123,-1 0 0,1-1-1,0-1 1,0-1 0,0 0-1,23-3 1,5-5 198,1-1 0,-2-3 0,1-1-1,68-29 1,-77 26-170,-1-2 0,0-1 0,-2-2 0,0-1 0,61-50 0,-82 59-120,-1 0 0,-1 0-1,0-1 1,-1-1-1,0 0 1,-1-1 0,0 0-1,-2 0 1,0-1-1,0 0 1,-2-1 0,0 1-1,-1-1 1,0 0-1,-1-1 1,1-19 0,-4 30-75,-1 0 1,0 0 0,0 0-1,-1 0 1,0 0 0,0 0-1,0 0 1,-1 1-1,0-1 1,-1 1 0,1-1-1,-1 1 1,0 0 0,-1-1-1,0 2 1,0-1 0,-5-6-1,2 5-11,-1 0 0,0 1 0,0 0 0,-1 0-1,1 0 1,-1 1 0,-1 1 0,1 0 0,-1 0 0,-15-4-1,1 2-443,-1 1 0,0 1 0,-41-1 0,25 4-2095,-47 7 0,34 2-2510,4 0-1414</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8:45.402"/>
    </inkml:context>
    <inkml:brush xml:id="br0">
      <inkml:brushProperty name="width" value="0.025" units="cm"/>
      <inkml:brushProperty name="height" value="0.025" units="cm"/>
    </inkml:brush>
  </inkml:definitions>
  <inkml:trace contextRef="#ctx0" brushRef="#br0">1 88 2787,'0'0'9038,"5"-2"-8350,6-2-434,9-5 73,0 1 0,35-8 0,-48 15-273,0 0-1,1 0 0,-1 0 0,1 1 1,-1 0-1,1 1 0,-1-1 0,1 1 0,-1 1 1,0 0-1,1 0 0,6 3 0,10 3 216,0-1-1,1 0 0,-1-2 1,1-1-1,0-1 1,1-1-1,43-3 0,-12 2-66,-46 0-178,0 1 0,-1 0 0,0 1 0,1 0 0,-1 0 0,0 1 0,10 6 0,-7-4-19,-1 0-1,2-2 0,-1 1 0,14 2 1,7-3 80,0-2-1,0-1 1,0-1 0,0-2-1,0-1 1,0-2 0,47-13 0,-38 8-68,0 2 0,1 2 1,0 2-1,1 2 0,-1 2 1,0 1-1,76 14 1,-41-6 264,0-3 1,1-4 0,139-13 0,-124 5-117,108 3-40,-123 4-111,0-3 0,103-16 0,-42-9 8,-32 4 21,1 5 0,174-7-1,273 32-11,-396-4-17,-1 8-1,213 41 0,-265-28 3,-36-7 19,0-3-1,117 7 0,-70-18-2,361-5 19,-323-12-52,130-7-16,168 12 3203,-456 8-3387,-1 1 0,0-1 0,1 0 0,-1 0-1,1 0 1,-1 0 0,1 0 0,0 0 0,-1 0-1,1 0 1,0 0 0,0-1 0,0 1 0,0 0 0,0-1-1,0 1 1,0-1 0,0 0 0,0-2 0,-8-10-3244,-5-2-1403</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38:46.471"/>
    </inkml:context>
    <inkml:brush xml:id="br0">
      <inkml:brushProperty name="width" value="0.025" units="cm"/>
      <inkml:brushProperty name="height" value="0.025" units="cm"/>
    </inkml:brush>
  </inkml:definitions>
  <inkml:trace contextRef="#ctx0" brushRef="#br0">464 165 5894,'-3'-3'38,"0"-1"1,0 0 0,0-1-1,1 1 1,0 0 0,-1-1 0,2 1-1,-1-1 1,0 0 0,1 1 0,0-1-1,0 0 1,1 0 0,-1-5-1,0 3 38,0-1 0,0 1-1,-1 0 1,0 0 0,-1 0-1,-3-7 1,5 11 15,0 1 1,-1 0-1,0-1 1,1 1-1,-1 0 1,0 0-1,0 0 1,0 0-1,0 0 1,-1 0-1,1 1 0,-1-1 1,1 1-1,-1-1 1,1 1-1,-1 0 1,0 0-1,1 0 1,-1 1-1,0-1 1,-5 0-1,3 1-42,-1 1 0,0-1 0,1 1 0,-1 0 0,0 0 0,1 1 0,-1 0 0,1 0 0,0 0 0,-7 5 0,-5 2 43,1 2-1,1 0 1,0 1 0,0 1 0,-21 24 0,14-11-40,0 1 1,2 2 0,1 0 0,2 1 0,0 0 0,2 1 0,2 1-1,1 1 1,-12 45 0,23-69-2,0 0 1,0-1-1,1 1 1,0 0-1,0 0 0,1-1 1,0 1-1,1 0 0,0-1 1,0 0-1,1 1 1,0-1-1,0 0 0,1 0 1,0 0-1,1-1 1,-1 0-1,1 1 0,1-2 1,-1 1-1,1 0 0,1-1 1,11 9-1,-5-5 54,0-1 0,1-1-1,0 0 1,1-1 0,-1 0 0,1-2-1,0 1 1,1-2 0,-1 0-1,1-1 1,0 0 0,18 0 0,-1-3 88,-1-2 0,1-1 0,-1-1 0,0-2 0,0-1 0,52-19 0,-6-5-4,105-58 0,-178 87-144,0-1-1,-1 0 1,1-1-1,-1 1 1,0-1-1,0 0 1,0 0-1,0 0 1,-1-1-1,1 1 1,-1-1-1,0 0 1,-1 0-1,5-9 1,-4 5 52,-1 0-1,0 0 1,0 0 0,-1-1 0,0 1 0,0 0 0,-1-1-1,-1-11 1,-1 3-47,-1 1 0,0 1 0,-2-1 0,0 0 0,0 1 0,-2 0 0,0 0 0,0 1 0,-15-20 0,15 25-142,0 0 0,-1 1 0,-1 0-1,1 1 1,-2 0 0,1 0-1,-1 1 1,0 0 0,0 1 0,-1 0-1,0 0 1,0 1 0,0 1-1,-14-4 1,3 3-1082,-1 1 0,-1 1 0,1 1-1,0 1 1,-1 1 0,-33 5 0,-3 3-4618</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14.115"/>
    </inkml:context>
    <inkml:brush xml:id="br0">
      <inkml:brushProperty name="width" value="0.025" units="cm"/>
      <inkml:brushProperty name="height" value="0.025" units="cm"/>
    </inkml:brush>
  </inkml:definitions>
  <inkml:trace contextRef="#ctx0" brushRef="#br0">1 440 13677,'0'0'5541,"65"-50"-3971,-11 15-321,5-8-320,13-8-641,2-1-224,-4 0-32,-8 4-512,-14 11-641,-14 6-513,-17 12-320,-14 4-1345,-3 8-1826</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9.630"/>
    </inkml:context>
    <inkml:brush xml:id="br0">
      <inkml:brushProperty name="width" value="0.025" units="cm"/>
      <inkml:brushProperty name="height" value="0.025" units="cm"/>
    </inkml:brush>
  </inkml:definitions>
  <inkml:trace contextRef="#ctx0" brushRef="#br0">0 173 17328,'0'0'7495,"87"-40"-5381,-37 9-576,1 1-769,-1 1-577,-12 8-160,-7 6-288,-13 8-769,-11 7-801,-14 12-6021,-15 5-1346</inkml:trace>
  <inkml:trace contextRef="#ctx0" brushRef="#br0" timeOffset="1">8 316 14958,'0'0'5670,"48"3"-3300,-17-9-673,8-7-1184,-1-2-481,-3 0-673,-5-1-1537,-1-6-1473,-6 2-2211,-6-4-2658</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14.475"/>
    </inkml:context>
    <inkml:brush xml:id="br0">
      <inkml:brushProperty name="width" value="0.025" units="cm"/>
      <inkml:brushProperty name="height" value="0.025" units="cm"/>
    </inkml:brush>
  </inkml:definitions>
  <inkml:trace contextRef="#ctx0" brushRef="#br0">251 1 7527,'0'0'3849,"-7"9"-1740,-23 34-312,2 1 0,-41 87 0,13-21-1156,45-90-523,4-9 55,0 0 1,1 0 0,1 0 0,0 0 0,0 1-1,1 0 1,1 0 0,-4 24 0,8-35-168,0 0 0,0-1 0,0 1 0,0 0 0,1 0 1,-1-1-1,0 1 0,1-1 0,-1 1 0,0-1 0,1 0 0,-1 0 1,0 1-1,1-1 0,-1 0 0,1 0 0,-1 0 0,0 0 0,1-1 1,-1 1-1,0 0 0,2-1 0,4 1 45,13-2-9,1-1 0,0-1 0,39-13 1,17-3-41,12 5 0,-38 8-2480,52-15 0,-45 4-3784</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17.536"/>
    </inkml:context>
    <inkml:brush xml:id="br0">
      <inkml:brushProperty name="width" value="0.025" units="cm"/>
      <inkml:brushProperty name="height" value="0.025" units="cm"/>
    </inkml:brush>
  </inkml:definitions>
  <inkml:trace contextRef="#ctx0" brushRef="#br0">105 169 12620,'0'0'8787,"-9"-8"-7399,-30-22-368,38 29-997,0 0 0,0 0 1,0 0-1,0 0 0,0 1 1,0-1-1,0 1 0,-1-1 1,1 1-1,0-1 1,-1 1-1,1 0 0,0-1 1,-1 1-1,1 0 0,0 0 1,-1 0-1,1 0 0,0 0 1,-1 0-1,1 1 1,0-1-1,-1 0 0,1 1 1,0-1-1,0 1 0,-1-1 1,1 1-1,0-1 1,0 1-1,0 0 0,0 0 1,0 0-1,0 0 0,0-1 1,0 1-1,0 0 0,0 1 1,0-1-1,1 0 1,-1 0-1,0 0 0,1 0 1,-1 1-1,1-1 0,-1 0 1,1 0-1,0 1 0,0-1 1,-1 0-1,1 3 1,-1 4-29,-1 0-1,1 0 1,0 0 0,1 0 0,0 0 0,2 12 0,-2-19 18,0 1-1,1-1 1,-1 0-1,0 0 1,1 1-1,-1-1 1,1 0-1,0 0 1,-1 0-1,1 0 1,0 0-1,0 0 1,0 0 0,-1 0-1,1 0 1,0 0-1,0 0 1,0-1-1,1 1 1,-1 0-1,0-1 1,0 1-1,0-1 1,0 1-1,1-1 1,-1 1-1,0-1 1,0 0-1,1 0 1,-1 1-1,0-1 1,0 0-1,1 0 1,-1 0-1,0-1 1,1 1-1,-1 0 1,0 0-1,0-1 1,1 1-1,-1-1 1,1 0-1,2 0 94,0-1-1,0 1 0,-1-1 0,1 0 0,-1 0 1,1-1-1,-1 1 0,0 0 0,0-1 1,0 0-1,0 0 0,3-4 0,-1-4 65,0 1 0,0 0 0,-1-1 0,-1 0-1,0 0 1,0 0 0,-1 0 0,-1-1 0,0 1 0,0-16 0,-3 25-147,-1 8-176,-3 10-27,6-11 167,0 1 0,0-1 0,0 0 1,0 1-1,1-1 0,0 0 0,0 1 0,2 4 0,-2-9 18,-1 0 0,1 0 0,-1 0 0,1-1 0,-1 1 0,1 0 0,-1 0-1,1-1 1,0 1 0,-1 0 0,1-1 0,0 1 0,-1-1 0,1 1 0,0-1 0,0 1 0,0-1 0,-1 0-1,1 1 1,0-1 0,1 0 0,0 0 27,0 0-1,0 0 0,0 0 1,0 0-1,0-1 1,0 1-1,0-1 1,0 0-1,0 1 1,0-1-1,0 0 0,0 0 1,2-2-1,2-2 23,0 0 0,0 0 0,-1 0 0,0-1 0,0 0 0,0 0 0,-1 0 1,0-1-1,0 1 0,-1-1 0,1 0 0,1-8 0,12-21 33,-17 45-270,-1-1 0,1 0-1,1 0 1,0 0-1,0 0 1,2 8 0,0 3 126,-3-16 61,1-1-1,-1 0 1,0 1-1,1-1 0,-1 0 1,1 0-1,0 1 0,0-1 1,0 0-1,0 0 0,0 0 1,1 0-1,-1 0 0,0 0 1,1-1-1,3 4 1,-4-4 20,0-1 0,0 0 0,0 1 0,0-1-1,0 0 1,0 0 0,0 0 0,1 0 0,-1 0 0,0 0 0,0 0 0,0 0 0,0 0 0,0-1 0,0 1 0,0 0 0,0-1 0,0 1 0,0-1 0,0 1 0,0-1 0,0 1 0,0-1 0,0 0 0,0 0 0,0 1 0,-1-1 0,1 0 0,0 0 0,0 0 0,-1 0 0,1 0 0,-1 0 0,1 0 0,-1 0 0,1-1 0,9-17 49,-1 0 0,-1-1-1,-1 0 1,9-38-1,-17 67-43,2 1-1,-1-1 0,1 1 1,1-1-1,-1 0 0,2 1 0,5 14 1,-7-22-96,0 0 1,0 0-1,0 0 1,0-1-1,0 1 1,1 0-1,-1-1 1,1 1-1,-1-1 1,1 0 0,0 1-1,-1-1 1,1 0-1,0 0 1,0 0-1,3 1 1,-2-1-282,-1-1 0,1 1 0,0-1 0,0 0 0,0 0 0,0 0 0,0 0 0,-1-1 1,1 1-1,0-1 0,0 0 0,-1 0 0,1 0 0,0 0 0,4-3 0,11-8-6383,-2-3-5745</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18.185"/>
    </inkml:context>
    <inkml:brush xml:id="br0">
      <inkml:brushProperty name="width" value="0.025" units="cm"/>
      <inkml:brushProperty name="height" value="0.025" units="cm"/>
    </inkml:brush>
  </inkml:definitions>
  <inkml:trace contextRef="#ctx0" brushRef="#br0">106 1 11499,'0'0'11953,"0"6"-11841,0 16 128,0-16 1484,0-37 940,0 34-2697,4 194 131,-1-157 142,2 0 0,18 74 0,-10-80-168,-12-33-57,0 0 1,-1 0-1,1 0 0,0 0 0,0 0 0,0 0 0,0 0 0,0 0 1,0 0-1,0 0 0,0 0 0,0 0 0,0-1 0,0 1 0,1 0 1,-1-1-1,0 1 0,0-1 0,1 0 0,-1 1 0,3-1 0,-4-1 18,1 0-1,0 0 0,-1 0 0,1 0 0,-1 0 0,1 0 0,-1-1 0,0 1 1,1 0-1,-1 0 0,0-1 0,0 1 0,0 0 0,0 0 0,0-1 0,0 1 0,0 0 1,0 0-1,-1-3 0,-4-29-82,0 25-201,1 0 0,-1 1 0,0-1-1,0 1 1,-1 0 0,0 0 0,0 1 0,-1-1 0,0 1-1,-11-7 1,0 1-11,0 1 0,0 0 0,-28-10-1,46 21 278,0 0-1,0 0 0,-1 0 0,1 0 0,0 0 0,0 0 1,0 0-1,0 0 0,-1 0 0,1-1 0,0 1 0,0 0 0,0 0 1,0 0-1,-1 0 0,1 0 0,0 0 0,0 0 0,0 0 1,0 0-1,0-1 0,0 1 0,0 0 0,-1 0 0,1 0 1,0 0-1,0 0 0,0-1 0,0 1 0,0 0 0,0 0 1,0 0-1,0 0 0,0-1 0,0 1 0,0 0 0,0 0 0,0 0 1,0 0-1,0-1 0,0 1 0,0 0 0,0 0 0,0 0 1,0 0-1,0-1 0,0 1 0,0 0 0,0 0 0,0 0 1,1 0-1,-1 0 0,0-1 0,0 1 0,13-7 244,23-4-242,-32 10 52,111-26-364,-76 20-2621,0 2-3868,-15 2-1533</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18.942"/>
    </inkml:context>
    <inkml:brush xml:id="br0">
      <inkml:brushProperty name="width" value="0.025" units="cm"/>
      <inkml:brushProperty name="height" value="0.025" units="cm"/>
    </inkml:brush>
  </inkml:definitions>
  <inkml:trace contextRef="#ctx0" brushRef="#br0">98 48 16111,'0'0'6364,"-8"-1"-5542,5 0-757,0 1 0,0-1 0,0 1 0,0 0 0,0 0 0,0 0 0,0 0 0,0 0 0,0 1 0,0-1 0,0 1 1,0 0-1,1 0 0,-1 0 0,-3 2 0,3-1 14,0 0 0,0 1 0,1-1 0,-1 1 0,1 0 0,0 0 0,0 0 0,0 0 0,0 0 0,0 0 1,1 0-1,-1 1 0,1-1 0,0 0 0,-1 7 0,0-5 9,1 0 0,-1 0 0,2 0 0,-1 0 1,0 0-1,1 1 0,0-1 0,0 0 0,1 0 0,-1 0 1,1 0-1,2 6 0,-3-10-56,1 1 1,0-1-1,-1 0 0,1 0 1,0 1-1,0-1 1,0 0-1,0 0 0,0 0 1,0 0-1,0 0 1,0 0-1,1 0 0,-1-1 1,0 1-1,0 0 1,3 0-1,-1 0 59,0 0 0,1-1-1,-1 1 1,0-1 0,0 0 0,0 0 0,0 0-1,0-1 1,1 1 0,-1-1 0,4-1 0,-4 1-45,0-1-1,0 1 1,0-1 0,0 0 0,0 0 0,0-1 0,0 1 0,-1 0 0,1-1 0,-1 0 0,0 1 0,0-1 0,0 0 0,0 0 0,0 0 0,0-1 0,-1 1 0,0 0 0,0-1 0,0 1 0,0-1 0,1-3-1,-1 3 10,0 0 0,-1 0-1,1 1 1,-1-1 0,0 0-1,0 0 1,0 0 0,0 0-1,0 1 1,-1-1 0,0 0-1,0 0 1,0 1 0,0-1-1,-1 1 1,1-1 0,-1 1-1,0-1 1,0 1 0,-3-4-1,-39-25-102,86 25-256,-9 2-16,67-1-1,-99 6 313,0 0 0,1 1-1,-1-1 1,0 0 0,0 0-1,1 1 1,-1-1 0,0 1-1,0-1 1,0 1 0,0 0-1,1-1 1,-1 1 0,0 0-1,0 0 1,0 0-1,-1 0 1,1 0 0,0 0-1,0 0 1,0 0 0,-1 0-1,1 0 1,0 0 0,-1 1-1,1-1 1,-1 0 0,0 0-1,1 0 1,-1 1 0,0 1-1,3 50 97,-2-17 358,0-35-434,-1-1-1,0 1 0,0-1 0,1 0 1,-1 1-1,0-1 0,1 0 0,-1 1 1,0-1-1,1 0 0,-1 1 0,0-1 1,1 0-1,-1 0 0,0 0 0,1 1 1,-1-1-1,1 0 0,-1 0 0,1 0 1,-1 0-1,1 0 0,-1 0 0,0 0 1,1 0-1,-1 0 0,1 0 0,-1 0 1,1 0-1,-1 0 0,1 0 0,-1 0 1,0 0-1,1 0 0,-1-1 0,1 1 1,-1 0-1,0 0 0,1 0 0,-1-1 1,1 1-1,-1 0 0,0-1 0,1 1 1,-1 0-1,0-1 0,0 1 0,1 0 1,-1-1-1,0 0 0,20-19 232,-20 19-248,13-15 24,-11 12-56,0 0 1,0 1 0,1-1-1,0 1 1,-1-1-1,1 1 1,0 0 0,1 0-1,-1 0 1,1 1 0,-1-1-1,1 1 1,0 0 0,-1 0-1,1 0 1,0 0 0,7-1-1,-10 3 34,-1 0 0,1 0 0,-1 1 0,1-1 0,-1 0 0,0 0 0,1 1 0,-1-1 0,1 0 0,-1 1 0,0-1 0,1 1 0,-1-1 0,0 0 0,0 1 0,1-1 0,-1 1 0,0-1 0,0 1 0,1-1 0,-1 1 0,0-1 0,0 1 0,0-1 0,0 1 0,0-1 0,0 1 0,0 0 33,0 0 1,0 0 0,0-1 0,1 1 0,-1 0 0,0 0 0,0-1-1,1 1 1,-1 0 0,0 0 0,1-1 0,-1 1 0,0 0-1,1-1 1,-1 1 0,1 0 0,0-1 0,-1 1 0,1-1-1,-1 1 1,1-1 0,0 1 0,-1-1 0,1 0 0,0 1 0,-1-1-1,1 0 1,0 1 0,0-1 0,-1 0 0,2 0 0,2 0 1,-1-1 1,1 0 0,0 1 0,-1-2 0,0 1 0,1 0 0,-1-1-1,0 1 1,0-1 0,0 0 0,0 0 0,6-5 0,-7 5-94,1-1 0,0 1 1,0 0-1,0 0 1,1 0-1,-1 1 0,0-1 1,1 1-1,-1-1 0,1 1 1,-1 0-1,1 1 1,4-1-1,-8 1 54,0 0-1,1 0 1,-1 0 0,1 0-1,-1 1 1,0-1 0,1 0 0,-1 1-1,0-1 1,1 0 0,-1 1-1,0-1 1,1 0 0,-1 1-1,0-1 1,0 0 0,0 1-1,1-1 1,-1 1 0,0-1 0,0 0-1,0 1 1,0-1 0,0 1-1,0-1 1,1 1 0,-1-1-1,0 1 1,0-1 0,-1 0 0,1 1-1,0-1 1,0 1 0,0-1-1,0 1 1,0-1 0,-1 1-1,3 13-2275,-2-14 1987,0 1-1,0-1 1,0 0-1,1 1 0,-1-1 1,0 1-1,0-1 0,1 0 1,-1 1-1,0-1 1,1 0-1,-1 0 0,0 1 1,1-1-1,-1 0 0,0 0 1,1 1-1,-1-1 1,1 0-1,-1 0 0,1 0 1,-1 0-1,0 0 0,1 0 1,-1 0-1,1 1 1,-1-1-1,2-1 0,4 1-4550,-1 0-1212</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19.841"/>
    </inkml:context>
    <inkml:brush xml:id="br0">
      <inkml:brushProperty name="width" value="0.025" units="cm"/>
      <inkml:brushProperty name="height" value="0.025" units="cm"/>
    </inkml:brush>
  </inkml:definitions>
  <inkml:trace contextRef="#ctx0" brushRef="#br0">33 303 15054,'0'0'9289,"-4"9"-9652,3-7 339,-20 45 365,20-45-248,0 0 0,0 0 0,0 0 0,0 0 0,1 0 0,-1 0 1,1 0-1,-1 1 0,1-1 0,0 0 0,0 0 0,0 0 0,0 0 0,1 1 1,-1-1-1,0 0 0,1 0 0,-1 0 0,1 0 0,0 0 0,0 0 1,0 0-1,2 3 0,-2-4-72,0 0-1,1 0 1,-1 0 0,1 0 0,-1-1 0,1 1 0,-1 0-1,1-1 1,-1 1 0,1-1 0,-1 0 0,1 0 0,0 1-1,-1-1 1,1 0 0,0 0 0,-1 0 0,1-1 0,-1 1-1,1 0 1,0-1 0,-1 1 0,1-1 0,-1 1 0,1-1-1,-1 0 1,1 1 0,-1-1 0,0 0 0,1 0 0,-1 0-1,0 0 1,0 0 0,0-1 0,1 1 0,-1 0 0,0 0-1,-1-1 1,1 1 0,1-2 0,2-3 10,0 0 1,-1 0-1,0-1 0,0 1 1,0-1-1,-1 0 0,3-12 1,-2-70-203,-16 137-128,13-44 327,0 0-1,0 1 1,0-1 0,1 0-1,0 1 1,0-1 0,0 0 0,0 0-1,4 8 1,-4-10-14,0-1 0,0 0 1,0 0-1,0 0 0,1 0 0,-1 0 0,0 0 1,0 0-1,1 0 0,-1 0 0,0 0 0,1-1 1,-1 1-1,1-1 0,-1 1 0,1-1 0,-1 1 1,1-1-1,0 0 0,-1 0 0,1 0 0,-1 0 1,1 0-1,-1 0 0,1 0 0,0 0 0,-1-1 1,1 1-1,-1-1 0,1 1 0,2-2 0,-1 0 7,0 1 1,0-1-1,0 0 0,0 0 0,-1-1 0,1 1 0,-1-1 0,1 1 0,-1-1 0,0 0 0,0 1 1,0-1-1,0 0 0,-1-1 0,1 1 0,-1 0 0,0 0 0,0-1 0,0 1 0,1-6 0,2-10 21,-1-1 0,1-25-1,-4 37-27,2-181 45,-4 175-6,-2 18 63,-2 25 62,6 0-59,0 0 0,2 0 0,2 0 0,0 0 0,2-1 0,1 0 0,1 0 0,2 0 0,20 41 0,-27-71 502,0-15-385,-1-20-164,-2 29-98,0 1-1,-1-1 0,0 1 1,0-1-1,0 1 0,-1-1 0,0 1 1,-1 0-1,1 0 0,-1 0 1,-1 0-1,1 1 0,-6-7 1,8 12-118,2 4 132,0 1 1,0 0 0,0-1 0,0 1-1,1-1 1,-1 0 0,1 1 0,0-1-1,0 0 1,0 0 0,0 0 0,1 0 0,-1 0-1,1-1 1,0 1 0,-1-1 0,1 1-1,0-1 1,1 0 0,-1 0 0,0-1-1,0 1 1,8 2 0,-9-3 32,1 0 0,0 1 0,-1-1 0,1-1 0,0 1 0,0 0-1,0-1 1,0 1 0,0-1 0,0 0 0,-1 0 0,1 0 0,0 0 0,0 0 0,0-1 0,0 1 0,0-1 0,0 0 0,-1 0-1,1 0 1,0 0 0,-1 0 0,1-1 0,-1 1 0,1-1 0,-1 0 0,0 0 0,1 0 0,-1 0 0,2-3 0,-1 1-27,0 0 0,-1-1 0,1 1 0,-1-1 0,0 0 1,-1 0-1,1 0 0,-1 0 0,0 0 0,1-5 0,-2 9-84,-4 42 74,4-38 56,0 1 1,1-1-1,-1 1 0,1-1 1,0 0-1,-1 1 1,1-1-1,1 0 1,-1 1-1,0-1 0,1 0 1,3 5-1,-4-6-147,0-1 0,1 0 0,-1 0 0,0 1 0,1-1 0,-1 0 0,1 0 0,-1-1 0,1 1 0,-1 0 0,1 0 0,-1-1 0,1 1 0,0-1 0,-1 1 0,1-1 0,0 0 0,-1 1 0,1-1 0,0 0 0,0 0-1,-1-1 1,1 1 0,0 0 0,0 0 0,-1-1 0,1 1 0,1-2 0,-1 1-376,-1 0 1,0 0-1,0 0 0,0-1 0,-1 1 0,1 0 0,0-1 0,0 1 0,-1-1 1,1 1-1,-1-1 0,1 1 0,-1-1 0,0 1 0,0-1 0,1 1 0,-1-1 1,0 0-1,0 1 0,-1-1 0,1 1 0,-1-3 0,1-2-2296,0-21-9083</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20.171"/>
    </inkml:context>
    <inkml:brush xml:id="br0">
      <inkml:brushProperty name="width" value="0.025" units="cm"/>
      <inkml:brushProperty name="height" value="0.025" units="cm"/>
    </inkml:brush>
  </inkml:definitions>
  <inkml:trace contextRef="#ctx0" brushRef="#br0">1 0 12780,'0'0'12204,"34"56"-14895,-20-45-1857,2-1-5221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20.533"/>
    </inkml:context>
    <inkml:brush xml:id="br0">
      <inkml:brushProperty name="width" value="0.025" units="cm"/>
      <inkml:brushProperty name="height" value="0.025" units="cm"/>
    </inkml:brush>
  </inkml:definitions>
  <inkml:trace contextRef="#ctx0" brushRef="#br0">130 0 17681,'0'0'6630,"-10"2"-4281,2 1-1972,0-1 0,0 1 1,0 0-1,0 1 0,1 0 0,-1 0 1,-12 10-1,17-11-319,-1 0-1,1 0 1,-1 0 0,1 1 0,0-1 0,0 1-1,0 0 1,1 0 0,-1 0 0,1 0 0,0 0-1,0 1 1,0-1 0,1 0 0,0 1-1,0 0 1,0-1 0,-1 10 0,2-13-58,0 1 0,1 0 0,-1-1 0,0 1 0,1-1 0,-1 1 0,1 0 0,-1-1 0,1 1 0,0-1 0,-1 1 0,1-1 0,0 0 0,0 1 1,0-1-1,0 0 0,0 0 0,0 1 0,1-1 0,-1 0 0,0 0 0,1 0 0,1 0 0,1 2 8,1-1 0,0 0 0,0-1 0,-1 1 0,1-1 0,0 0 0,10 1 0,0-1-366,0-1 0,1-1 0,-1 0 0,26-5 0,-33 4-169,-1 0-1,0-1 0,0 0 0,-1 0 0,1 0 1,0-1-1,9-7 0,18-24-7843,-19 10-4211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21.050"/>
    </inkml:context>
    <inkml:brush xml:id="br0">
      <inkml:brushProperty name="width" value="0.025" units="cm"/>
      <inkml:brushProperty name="height" value="0.025" units="cm"/>
    </inkml:brush>
  </inkml:definitions>
  <inkml:trace contextRef="#ctx0" brushRef="#br0">0 174 3844,'0'0'19586,"7"11"-18262,7 12-717,-2 0 0,13 36-1,-22-51-473,11 28 1016,-8-31-223,-4-23 192,-2 9-1125,-1 0 0,0 0 1,0 0-1,-1 0 0,-1 0 0,1 0 0,-1 1 0,-1-1 0,1 1 0,-1 0 0,-1 0 0,0 0 0,0 1 1,0 0-1,-1 0 0,-9-9 0,16 23-806,8 7 809,-3-10 52,1 0 1,-1-1-1,1 1 0,0-1 1,0-1-1,0 1 0,1-1 0,-1-1 1,0 1-1,1-1 0,-1-1 1,1 1-1,-1-1 0,1 0 1,-1-1-1,1 0 0,-1 0 0,0-1 1,1 1-1,-1-2 0,0 1 1,0-1-1,0 0 0,-1 0 0,13-9 1,-12 9 15,0-1 1,0-1-1,-1 0 1,1 0-1,-1 0 1,0 0-1,-1-1 0,1 0 1,-1 0-1,0-1 1,0 0-1,-1 1 1,0-2-1,0 1 1,-1 0-1,0-1 1,0 1-1,-1-1 0,0 0 1,0 0-1,-1 0 1,0 0-1,0-13 1,-1 19-68,0 1 0,0 0 0,0 0 0,-1 0 1,1 0-1,0 0 0,-1 0 0,1 0 0,-1 1 0,1-1 0,-1 0 1,0 0-1,1 0 0,-1 0 0,0 1 0,1-1 0,-1 0 1,0 0-1,0 1 0,0-1 0,0 1 0,0-1 0,1 1 0,-1-1 1,0 1-1,0 0 0,0-1 0,0 1 0,0 0 0,-1 0 1,1 0-1,0-1 0,0 1 0,0 0 0,0 1 0,0-1 0,0 0 1,0 0-1,0 0 0,-2 1 0,0 0-18,-1 0 0,1 0 0,-1 0 0,1 0 0,-1 1 0,1 0 0,0-1 1,0 1-1,0 0 0,-5 5 0,0 2 24,1 0 0,0 1 0,1 0 0,0 1 0,1-1 0,0 1 0,0 0 0,1 0 0,0 1 0,1-1 0,1 1 0,0 0 0,0-1 0,1 1 0,1 16 0,0-26-1,0 0 0,1 0 0,-1 0 1,0 0-1,1 0 0,-1 0 0,1 0 0,0-1 1,0 1-1,-1 0 0,1 0 0,0-1 1,1 1-1,-1-1 0,0 1 0,0-1 0,1 1 1,-1-1-1,1 0 0,-1 0 0,4 2 0,0 0 7,0-1-1,0 0 1,0 0-1,0 0 1,0-1-1,1 0 1,10 2-1,1-3-705,0 1 0,0-2 0,0 0 0,23-5 0,7-10-4565,-19-1-1925,2-4-8017</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21.673"/>
    </inkml:context>
    <inkml:brush xml:id="br0">
      <inkml:brushProperty name="width" value="0.025" units="cm"/>
      <inkml:brushProperty name="height" value="0.025" units="cm"/>
    </inkml:brush>
  </inkml:definitions>
  <inkml:trace contextRef="#ctx0" brushRef="#br0">0 70 14990,'0'0'11617,"4"9"-10854,0 7-518,1 2 106,1 0 1,0 0-1,1-1 1,11 19-1,-16-32-275,1-1-1,-1 0 0,0 0 0,1 0 1,-1 0-1,1 0 0,0 0 0,0-1 1,0 1-1,1-1 0,5 4 0,-6-5-49,-1-1 0,0 1 0,1-1 0,-1 1 0,0-1 0,1 0 0,-1 0 0,0 0 0,1 0-1,-1 0 1,1-1 0,-1 1 0,0 0 0,1-1 0,-1 0 0,0 0 0,0 0 0,0 0 0,0 0-1,1 0 1,1-2 0,2-2 9,-1 1 0,0-1-1,0 0 1,-1 0 0,0-1 0,1 1 0,-2-1-1,1 0 1,-1 0 0,0 0 0,4-12-1,-2 5-16,-1 0 0,-1 0 0,0-1 0,2-25 0,-4 33-362,-1 11 147,1 2 222,0 0 0,0 1-1,1-1 1,-1 0-1,2 0 1,2 7 0,-5-13-11,1 0 0,-1 0 1,1 0-1,-1 0 0,1 0 1,0 0-1,-1-1 1,1 1-1,0 0 0,0 0 1,-1-1-1,1 1 0,0 0 1,0-1-1,0 1 1,0-1-1,0 1 0,0-1 1,0 0-1,0 1 0,0-1 1,0 0-1,1 0 0,1 0 4,-1 0 1,0-1-1,0 0 0,0 0 0,0 1 0,0-1 0,0 0 0,0-1 0,0 1 0,0 0 0,0-1 0,0 1 0,-1-1 0,1 1 0,-1-1 0,3-2 0,80-98-610,-84 101 569,1 0 0,-1 1 0,1-1 0,0 0 0,-1 1-1,1-1 1,0 0 0,-1 1 0,1-1 0,0 1 0,0-1 0,-1 1 0,1 0 0,0-1 0,0 1 0,0 0 0,0-1 0,0 1 0,0 0 0,-1 0 0,1 0 0,0 0 0,0 0 0,0 0 0,0 0 0,0 0 0,0 0 0,0 0 0,0 1-1,-1-1 1,3 1 0,-2 0 8,0 1 0,1-1 0,-1 1 0,0 0 0,0-1 0,0 1 0,0 0 0,0 0 0,0 0 0,-1-1 0,1 1 0,0 0 0,-1 3 0,7 64-30,-7-68-831,-2-7-5161,-4-5 164</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22.001"/>
    </inkml:context>
    <inkml:brush xml:id="br0">
      <inkml:brushProperty name="width" value="0.025" units="cm"/>
      <inkml:brushProperty name="height" value="0.025" units="cm"/>
    </inkml:brush>
  </inkml:definitions>
  <inkml:trace contextRef="#ctx0" brushRef="#br0">0 0 20788,'0'0'4772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9.986"/>
    </inkml:context>
    <inkml:brush xml:id="br0">
      <inkml:brushProperty name="width" value="0.025" units="cm"/>
      <inkml:brushProperty name="height" value="0.025" units="cm"/>
    </inkml:brush>
  </inkml:definitions>
  <inkml:trace contextRef="#ctx0" brushRef="#br0">14 107 6374,'0'0'10741,"-1"11"-9166,-3 12-782,1-9-428,1 0-1,0 0 1,1 0-1,0 0 1,1 0 0,1 0-1,3 21 1,-4-33-359,0-1 0,1 0 0,-1 1 0,1-1 0,-1 0 0,1 0 0,0 0 0,-1 0 0,1 1 0,0-1 1,0 0-1,0 0 0,-1 0 0,1 0 0,0-1 0,0 1 0,1 0 0,-1 0 0,0-1 0,0 1 0,0 0 0,0-1 0,1 1 0,-1-1 0,0 0 0,1 1 0,-1-1 1,0 0-1,0 0 0,1 0 0,-1 0 0,0 0 0,1 0 0,-1 0 0,0 0 0,1 0 0,-1-1 0,0 1 0,1 0 0,-1-1 0,1 0 0,2-1 69,0 0 0,-1 0 0,1 0 0,-1-1 0,0 1 0,0-1 0,0 0-1,0 0 1,0 0 0,0 0 0,3-7 0,-1 0 27,-1-1 1,0 0-1,0 0 1,-1 0-1,-1 0 0,0-1 1,-1 1-1,0-1 1,0 1-1,-2-16 0,-4 56 540,0 13-31,5-41-592,0 0 0,0 0-1,0 0 1,1 0 0,-1 0 0,1 0-1,-1 0 1,1 0 0,-1 0 0,1 0-1,-1 0 1,1 0 0,0 0-1,-1 0 1,1-1 0,0 1 0,0 0-1,0 0 1,-1-1 0,1 1 0,0-1-1,0 1 1,0-1 0,0 1 0,0-1-1,0 0 1,0 1 0,0-1-1,0 0 1,1 0 0,-1 1 0,0-1-1,1 0 1,7-1-8,-1 0 1,0 0-1,0 0 0,0-1 0,0 0 0,0 0 1,0-1-1,0 0 0,-1-1 0,1 0 0,-1 0 1,0 0-1,0-1 0,6-6 0,23-12-158,-40 21 449,1 0 0,0 0 0,-1 0 0,1-1 0,0 1 0,0-1 0,1 0 0,-1 0 0,0 0 0,1 0 0,-3-5 0,-38-51 399,38 53-712,4 4-16,-1 0 0,1-1 0,-1 1 0,1 0 0,0-1 0,0 1 0,0-1-1,0 1 1,0-1 0,0 1 0,1-1 0,-1 0 0,1-4 0,51 4-3566,-17 7-200,-12 0-1482,-8-1-295,-4-1-1087</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22.930"/>
    </inkml:context>
    <inkml:brush xml:id="br0">
      <inkml:brushProperty name="width" value="0.025" units="cm"/>
      <inkml:brushProperty name="height" value="0.025" units="cm"/>
    </inkml:brush>
  </inkml:definitions>
  <inkml:trace contextRef="#ctx0" brushRef="#br0">1 284 12684,'0'0'5434,"2"-9"-3400,3-6-1498,1 1-1,0 1 0,1-1 0,11-15 0,-15 23-346,0 1-1,1 0 1,-1 1-1,1-1 0,0 1 1,1-1-1,-1 1 1,1 0-1,0 1 1,0-1-1,0 1 0,0 0 1,0 0-1,1 1 1,9-4-1,-14 7-169,0-1-1,1 0 1,-1 1 0,0-1-1,1 0 1,-1 1-1,0 0 1,1-1 0,-1 1-1,0 0 1,0-1-1,0 1 1,0 0 0,0 0-1,0 0 1,0 0 0,0 0-1,0 0 1,0 1-1,-1-1 1,1 0 0,0 0-1,-1 0 1,1 1-1,-1-1 1,1 0 0,-1 1-1,0-1 1,1 0 0,-1 3-1,10 49 693,-10-48-627,2 10 147,-1 1-198,1-1 1,0 0-1,1 0 1,6 16 0,-9-29-21,0 0 1,1-1 0,-1 1 0,1-1 0,-1 1 0,1-1-1,0 1 1,0-1 0,0 1 0,-1-1 0,1 1 0,1-1-1,-1 0 1,0 0 0,0 0 0,0 0 0,1 0 0,-1 0-1,0 0 1,1 0 0,-1 0 0,1 0 0,-1-1-1,1 1 1,-1-1 0,1 1 0,0-1 0,-1 0 0,1 1-1,0-1 1,-1 0 0,1 0 0,0 0 0,-1 0 0,1 0-1,-1-1 1,1 1 0,0 0 0,-1-1 0,1 0 0,-1 1-1,1-1 1,-1 0 0,1 1 0,-1-1 0,1 0 0,0-2-1,4-2 82,-1 0 0,0 0 0,0-1-1,0 0 1,-1 0 0,0-1-1,0 1 1,-1-1 0,0 0-1,0 1 1,0-2 0,-1 1 0,0 0-1,-1 0 1,1-1 0,-1 1-1,-1 0 1,0-1 0,0 1-1,0-1 1,-1 1 0,-1-9-1,2 14-99,-1 1-1,1 0 0,-1-1 0,1 1 0,-1 0 0,1 0 0,-1-1 0,0 1 0,1 0 0,-1 0 0,0 0 0,0 0 0,0 0 0,0 0 0,0 0 0,0 0 0,0 0 0,0 1 0,-1-1 0,-1-1 0,2 2-7,0 0 0,1 0 0,-1 1 0,0-1 0,1 0 1,-1 0-1,0 0 0,1 1 0,-1-1 0,1 0 0,-1 1 0,0-1 0,1 0 0,-1 1 0,1-1 1,-1 1-1,1-1 0,-1 1 0,1-1 0,0 1 0,-1 0 0,1-1 0,0 1 0,-1-1 0,1 1 1,0 0-1,0-1 0,-1 1 0,1 0 0,0-1 0,0 1 0,0 0 0,0-1 0,0 1 1,0 0-1,0-1 0,0 1 0,0 0 0,0 0 0,0-1 0,1 2 0,-1-1 11,0 0-1,0 1 1,0-1 0,0 0-1,0 0 1,0 0 0,0 0-1,0 0 1,1 1 0,-1-1-1,0 0 1,1 0 0,-1 0-1,1 0 1,-1 0 0,1 0-1,0 0 1,-1 0 0,1 0-1,0-1 1,0 1 0,0 0-1,0 0 1,-1 0 0,1-1-1,0 1 1,0-1 0,2 2-1,-1-2 24,1 1-1,-1-1 0,1 0 1,-1 0-1,1 0 0,-1 0 1,1 0-1,-1 0 0,1-1 1,-1 1-1,1-1 0,3-1 1,3-2 54,-1 1 1,0-2 0,0 1-1,0-1 1,0 0 0,13-12-1,-14 10-38,0-1 0,0-1 0,-1 1-1,-1-1 1,10-18 0,-13 23-19,0-1 0,0 1 1,-1-1-1,1 0 0,-1 1 0,0-1 1,-1 0-1,1 0 0,-1 0 0,0 1 1,0-1-1,0 0 0,-1 0 0,0 0 0,-1-5 1,2 10-24,0-1 0,-1 0 0,1 0 0,-1 1 0,1-1 0,-1 0 0,1 1 0,-1-1 1,0 0-1,1 1 0,-1-1 0,0 1 0,1-1 0,-1 1 0,0-1 0,0 1 0,1 0 0,-1-1 0,0 1 1,0 0-1,0 0 0,1 0 0,-1-1 0,0 1 0,0 0 0,0 0 0,0 0 0,0 0 0,1 0 0,-1 1 1,0-1-1,0 0 0,0 0 0,0 0 0,1 1 0,-1-1 0,0 0 0,0 1 0,1-1 0,-1 1 0,0-1 1,0 1-1,1-1 0,-1 1 0,0 1 0,-31 27-255,25-19 289,0 0 0,0 1 0,1 0 0,1 0 0,0 0 1,0 1-1,1 0 0,1 0 0,0 0 0,-3 22 0,6-33-28,0 0-1,0 0 0,0-1 1,1 1-1,-1 0 0,0-1 1,0 1-1,0 0 0,1 0 1,-1-1-1,0 1 0,1-1 1,-1 1-1,1 0 0,-1-1 1,0 1-1,1-1 0,0 1 1,-1-1-1,1 1 0,-1-1 1,1 1-1,-1-1 0,1 0 1,0 1-1,-1-1 0,1 0 1,0 1-1,28 2-244,27-14-1780,10-19-6763,-36 12 758</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23.309"/>
    </inkml:context>
    <inkml:brush xml:id="br0">
      <inkml:brushProperty name="width" value="0.025" units="cm"/>
      <inkml:brushProperty name="height" value="0.025" units="cm"/>
    </inkml:brush>
  </inkml:definitions>
  <inkml:trace contextRef="#ctx0" brushRef="#br0">142 1 16207,'0'0'3716,"-11"0"-593,4 0-2722,-56 3 2109,59-3-2405,0 1 1,0 0 0,0 0-1,0 0 1,0 0-1,0 1 1,0 0 0,0 0-1,0 0 1,1 0-1,-1 0 1,1 1 0,0 0-1,-5 4 1,12-6-154,0 0 1,-1 0-1,1 0 1,0 0-1,-1-1 1,1 1-1,0-1 1,0 0-1,4-1 1,198-3-1277,-205 4 1319,0-1 1,-1 1 0,1 0-1,0 0 1,0 0 0,0 0-1,0 0 1,-1 0 0,1 0-1,0 1 1,0-1 0,0 0-1,-1 0 1,1 0 0,0 1-1,0-1 1,-1 1 0,1-1-1,0 0 1,-1 1 0,1-1-1,0 1 1,-1-1 0,1 1-1,-1 0 1,1-1 0,-1 1-1,1 0 1,-1-1 0,1 1-1,-1 0 1,1 1 0,-1 0 46,0-1 1,-1 1 0,1 0-1,0 0 1,-1 0 0,1 0-1,-1 0 1,0-1 0,1 1-1,-1 0 1,0-1 0,0 1-1,-2 2 1,-3 5 270,-1-1 1,0 1-1,-16 12 1,-25 12 144,46-31-522,0-1 1,0 1-1,-1-1 0,1 0 0,0 0 1,0 0-1,-1 0 0,1 0 0,-1-1 1,1 1-1,-1-1 0,1 0 0,-1 1 1,1-1-1,-1 0 0,1 0 0,-1-1 0,1 1 1,-1-1-1,-3 0 0,5-4-725,0 1 1,0-1-1,0 1 0,0-1 0,1 0 0,-1 1 1,1-1-1,1 0 0,-1 1 0,1-1 0,0-5 1,0 6-669,5-34-6951</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24.106"/>
    </inkml:context>
    <inkml:brush xml:id="br0">
      <inkml:brushProperty name="width" value="0.025" units="cm"/>
      <inkml:brushProperty name="height" value="0.025" units="cm"/>
    </inkml:brush>
  </inkml:definitions>
  <inkml:trace contextRef="#ctx0" brushRef="#br0">60 0 15919,'0'0'2258,"-4"13"-315,-2 9-894,1-1 1,1 1-1,-2 33 0,5-42-667,1 1 1,0-1-1,1 1 1,0-1-1,1 1 1,1-1 0,0 0-1,6 17 1,-4-18-327,0-1 0,1 0 0,0 0 1,1 0-1,0-1 0,1 0 1,0 0-1,0-1 0,1 0 1,11 9-1,-19-18 45,-3-6-173,-1 0 1,1 0-1,-1 0 0,-1 0 0,1 1 1,-1-1-1,0 1 0,0 0 0,-1 0 0,1 0 1,-11-7-1,7 4-44,0 0 10,4 3 105,0 1 1,0-1-1,0 1 1,-1 0 0,0 0-1,0 0 1,0 1-1,0-1 1,0 1-1,-1 1 1,1-1 0,-11-2-1,16 5 140,11 0 16,-3 0-150,0 1-1,0-1 1,0-1 0,0 1-1,1-2 1,-1 1 0,0-1-1,-1 0 1,1 0 0,0-1 0,-1 0-1,1-1 1,-1 0 0,0 0-1,0 0 1,0-1 0,-1 0-1,0 0 1,0-1 0,0 1 0,0-1-1,-1-1 1,0 1 0,7-14-1,-11 19-55,0-1 0,-1 1 0,1-1 0,0 1 0,0-1 0,0 1 1,0 0-1,0 0 0,0-1 0,1 1 0,-1 0 0,0 0 0,1 0 0,-1 0 0,2 0 0,-2 1 37,-1 0 0,1 0 0,-1 0 0,1 0 0,-1 0 1,1 0-1,-1 1 0,1-1 0,-1 0 0,1 0 0,-1 1 0,0-1 1,1 0-1,-1 1 0,0-1 0,1 1 0,-1-1 0,0 0 0,1 1 1,-1-1-1,0 1 0,1-1 0,-1 1 0,0-1 0,0 0 0,0 1 1,0-1-1,0 1 0,1-1 0,-1 2 0,6 61 161,-5-41 311,-1-20-397,0-1 0,0 1 1,0 0-1,0-1 1,0 1-1,1 0 0,-1 0 1,1-1-1,-1 1 1,1-1-1,0 1 0,-1 0 1,1-1-1,0 1 0,0-1 1,0 0-1,0 1 1,0-1-1,1 0 0,-1 0 1,0 0-1,1 1 0,-1-1 1,0 0-1,1-1 1,-1 1-1,3 1 0,-2-2 6,1 0-1,-1 0 0,0-1 1,0 1-1,0-1 1,1 1-1,-1-1 0,0 0 1,0 1-1,0-1 0,0 0 1,0 0-1,0-1 0,-1 1 1,1 0-1,0-1 1,0 1-1,-1-1 0,1 1 1,1-4-1,32-46 99,-29 41-306,-1 1 0,1 0 1,1 0-1,13-15 0,-19 24 128,-1 0 1,0 0 0,0-1-1,1 1 1,-1 0 0,0 0-1,0 0 1,1 0 0,-1 0-1,0 0 1,1 0-1,-1 0 1,0 0 0,0 0-1,1 0 1,-1 0 0,0 0-1,1 0 1,-1 0 0,0 0-1,0 0 1,1 0-1,-1 0 1,0 0 0,1 0-1,-1 0 1,0 1 0,0-1-1,1 0 1,-1 0-1,0 0 1,0 1 0,0-1-1,1 0 1,-1 0 0,0 0-1,0 1 1,0-1 0,0 0-1,1 0 1,-1 1-1,0-1 1,0 0 0,0 0-1,0 1 1,0-1 0,0 0-1,0 1 1,0-1 0,0 0-1,0 0 1,0 1-1,0-1 1,0 0 0,0 1-1,0-1 1,0 1 0,4 31-42,-5-28 138,2 0 0,-1 0 0,0 0-1,1-1 1,-1 1 0,1 0 0,0 0 0,3 5 0,-3-8-53,0-1-1,-1 0 1,1 1 0,0-1 0,0 0 0,0 0 0,0 1 0,0-1-1,-1 0 1,1 0 0,0 0 0,0 0 0,0 0 0,0 0-1,0 0 1,0-1 0,-1 1 0,1 0 0,0 0 0,0-1-1,0 1 1,0 0 0,-1-1 0,1 1 0,0-1 0,0 1-1,-1-1 1,1 1 0,0-1 0,-1 0 0,1 1 0,-1-1-1,1 0 1,0-1 0,22-31 236,-18 25-268,10-17 9,-12 18-113,0 1 0,1-1 0,0 1 0,1-1 0,-1 1 0,1 0 0,0 1 0,1-1-1,0 1 1,9-7 0,-14 12 93,0 0-1,-1 1 0,1-1 0,0 0 0,-1 1 1,1-1-1,0 0 0,-1 1 0,1-1 0,0 1 1,-1-1-1,1 1 0,-1-1 0,1 1 0,-1-1 1,1 1-1,-1 0 0,0-1 0,1 1 0,-1 0 1,0-1-1,1 1 0,-1 0 0,0-1 0,0 1 1,0 0-1,1 0 0,-1-1 0,0 1 0,0 0 1,0 0-1,0-1 0,0 1 0,-1 1 0,4 39 383,-2-35-201,5 16 479,-6-21-628,1-1-1,-1 0 1,1 0 0,-1 1 0,0-1-1,1 0 1,-1 0 0,1 0-1,-1 1 1,1-1 0,-1 0 0,1 0-1,-1 0 1,0 0 0,1 0 0,-1 0-1,1 0 1,-1 0 0,1 0-1,-1 0 1,1 0 0,-1 0 0,1 0-1,-1 0 1,1-1 0,-1 1-1,1 0 1,35-31 202,-33 28-432,-1 1 0,1-1-1,-1 0 1,1 1 0,0-1-1,0 1 1,0 0 0,0 0-1,0 0 1,4-1 0,-5 4-4,-1 0 0,0 0 0,-1 0 0,1 0 0,0 0 0,0 0 1,0 0-1,-1 0 0,1 1 0,0-1 0,-1 0 0,1 0 0,-1 1 1,0-1-1,1 0 0,-1 1 0,0-1 0,0 2 0,10 21-8033,-4-21 250</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25.095"/>
    </inkml:context>
    <inkml:brush xml:id="br0">
      <inkml:brushProperty name="width" value="0.025" units="cm"/>
      <inkml:brushProperty name="height" value="0.025" units="cm"/>
    </inkml:brush>
  </inkml:definitions>
  <inkml:trace contextRef="#ctx0" brushRef="#br0">22 432 17424,'0'0'11740,"8"-4"-11287,-7 4-446,36-27 288,-36 26-294,1 0 1,-1 0-1,1-1 1,-1 1-1,0 0 1,0-1-1,0 1 1,0-1-1,0 1 1,0-1-1,0 0 1,0 1-1,-1-1 1,1 0-1,0 1 1,-1-1 0,0 0-1,1 0 1,-1 0-1,0 0 1,0 1-1,0-1 1,0 0-1,0 0 1,-1 0-1,1 1 1,0-1-1,-1 0 1,-1-3-1,2 4-23,-1 1-1,1-1 1,-1 1-1,1-1 1,0 1-1,-1-1 1,0 1-1,1-1 1,-1 1-1,1-1 1,-1 1-1,1 0 1,-1-1-1,0 1 1,1 0-1,-1-1 1,0 1-1,1 0 1,-1 0-1,0 0 1,1 0 0,-1 0-1,0 0 1,0 0-1,1 0 1,-1 0-1,0 0 1,1 0-1,-1 0 1,0 0-1,1 1 1,-1-1-1,0 0 1,1 0-1,-1 1 1,0-1-1,1 0 1,-1 1-1,1-1 1,-1 1-1,1-1 1,-1 1-1,1-1 1,-2 2-1,-19 25-470,14-12 436,1 0 0,-7 30 0,11-39 92,1 0-1,0 0 1,0 0-1,0 1 0,1-1 1,0 0-1,0 0 1,1 0-1,-1 1 1,4 9-1,-3-15-20,-1 0 0,1 0 1,0 1-1,0-1 0,0 0 0,0 0 0,0 0 0,0 0 1,0 0-1,1 0 0,-1-1 0,0 1 0,0 0 0,1-1 1,-1 1-1,0 0 0,1-1 0,-1 0 0,1 1 0,-1-1 1,1 0-1,-1 0 0,1 0 0,-1 1 0,1-2 0,-1 1 0,1 0 1,-1 0-1,2-1 0,1 1 20,0-1 0,0 0 0,0 0-1,0 0 1,0-1 0,0 1 0,-1-1 0,1 0 0,5-3 0,0-4-41,0-1 1,0 0 0,-1 0 0,0-1-1,9-17 1,27-34-245,-38 65 11,-1 13 232,-5-14 64,0 0 0,0 0 0,1 0-1,-1 0 1,1 0 0,-1-1 0,1 1 0,0 0 0,-1 0 0,1 0 0,0-1 0,0 1 0,1-1 0,-1 1 0,0-1 0,0 1 0,1-1 0,-1 1-1,3 0 1,1-2-69,-1-1 0,1 0 1,0 0-1,-1 0 0,1-1 0,-1 1 0,1-1 0,7-5 0,-7 4-558,0 1 1,0 0-1,1-1 0,-1 2 1,0-1-1,1 1 0,8-2 1,-12 3 285,-1-1 1,1 0 0,0 1 0,-1-1-1,1 0 1,0 0 0,-1 0 0,1 0-1,-1 0 1,0 0 0,1 0-1,-1-1 1,0 1 0,0 0 0,1-1-1,-1 1 1,0-1 0,0 1 0,-1-1-1,1 0 1,0 1 0,-1-1 0,1 0-1,-1 0 1,1 1 0,0-5 0,5-48-5190,-19-110 5002,4 75 2587,9 26 6620,-6 118-7420,4 0 0,6 90 0,-3-129-1038,1 1-1,1 0 0,1-1 1,0 1-1,8 15 1,-11-28-353,0 0 1,1 0-1,-1 0 1,1 0-1,0-1 1,0 1-1,1-1 1,-1 1-1,1-1 1,-1 0-1,1 0 1,0 0-1,0 0 1,1-1-1,-1 1 1,0-1-1,1 0 1,0 0-1,-1 0 1,1 0-1,0-1 1,0 0-1,0 1 1,0-1-1,7 0 1,-10-1 1,-1 0 0,0 0 1,1 0-1,-1 0 0,1 0 1,-1-1-1,0 1 0,1 0 0,-1 0 1,0-1-1,1 1 0,-1 0 1,0 0-1,0-1 0,1 1 1,-1 0-1,0-1 0,0 1 1,1-1-1,-1 1 0,0 0 0,0-1 1,0 1-1,0 0 0,0-1 1,0 1-1,1-1 0,-1 1 1,0-1-1,0 1 0,0 0 0,0-1 1,0 1-1,-1-1 0,1 1 1,0 0-1,0-1 0,0 1 1,0-1-1,0 1 0,0 0 0,-1-1 1,1 1-1,0 0 0,0-1 1,-1 1-1,-10-22-1112,-1 10 1114,0 0-1,-1 1 0,0 0 1,0 0-1,-1 2 1,-1 0-1,-24-12 1,14 10 2991,-51-15 0,86 25-2316,-1 1-1,0-1 0,1-1 0,-1 0 0,16-5 1,-4 1-191,12-3-466,-1-1 0,54-24 0,-70 26-1793,0-1 1,0 0-1,26-23 0,-15 7-4815</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0:40.032"/>
    </inkml:context>
    <inkml:brush xml:id="br0">
      <inkml:brushProperty name="width" value="0.025" units="cm"/>
      <inkml:brushProperty name="height" value="0.025" units="cm"/>
    </inkml:brush>
  </inkml:definitions>
  <inkml:trace contextRef="#ctx0" brushRef="#br0">124 161 5029,'0'0'1938,"-10"-2"1628,6 2-3562,-3-1 790,0 0 0,1 0 0,-1-1 0,0 0 0,-9-4 0,14 6-618,1-1 0,0 1-1,-1-1 1,1 0-1,0 0 1,0 0-1,0 1 1,-1-1 0,1 0-1,0 0 1,0 0-1,0-1 1,1 1 0,-1 0-1,0 0 1,0 0-1,1-1 1,-1 1 0,1 0-1,-1-1 1,1 1-1,-1 0 1,1-1 0,0 1-1,0-1 1,-1 1-1,1-1 1,0 1 0,0-1-1,1 1 1,-1 0-1,0-1 1,0 1 0,1-1-1,-1 1 1,1 0-1,-1-1 1,1 1 0,0-2-1,3-3 33,0 1 0,0-1 0,0 1 0,1 0 0,-1 0 0,1 0 0,1 0 0,-1 1 0,0 0 0,1 0 0,0 0 0,0 1 0,0 0 0,8-3 0,-1 1-124,1 0 0,-1 1 0,1 1 0,0 0 1,27-2-1,-40 4-82,-1 1-1,1 0 1,0 0-1,0 0 1,-1 0 0,1 0-1,0 0 1,0 0-1,0 0 1,-1 0 0,1 0-1,0 0 1,0 0 0,-1 1-1,1-1 1,0 0-1,-1 0 1,1 1 0,0-1-1,0 1 1,-1-1 0,1 0-1,-1 1 1,1-1-1,0 1 1,-1 0 0,1-1-1,-1 1 1,0-1-1,1 1 1,-1 0 0,1-1-1,0 2 1,-2 0 11,1 0 0,0 0 0,0 0 1,-1 0-1,1 0 0,-1 0 0,1 0 0,-1 0 1,0 0-1,0-1 0,0 1 0,-2 3 0,-38 45 418,-18 6-171,-25 25-187,75-71-74,0 0 1,1 1 0,1 0-1,-1 0 1,2 1 0,-7 13-1,13-24-1,-1 0-1,1-1 0,0 1 1,-1-1-1,1 1 0,0-1 0,0 1 1,-1 0-1,1-1 0,0 1 0,0-1 1,0 1-1,0 0 0,0-1 0,0 1 1,0 0-1,0-1 0,0 1 0,0 0 1,0-1-1,0 1 0,1-1 1,-1 1-1,0 0 0,0-1 0,1 1 1,-1-1-1,0 1 0,1-1 0,-1 1 1,1-1-1,-1 1 0,0-1 0,1 1 1,-1-1-1,1 0 0,-1 1 1,2 0-1,0-1 6,1 1 1,-1-1-1,1 0 0,-1 0 1,1 0-1,-1 0 1,1 0-1,-1 0 0,0-1 1,5 0-1,60-23 264,0-14 21,48-23-50,-101 55-233,0 1 0,0 0 0,1 0 0,-1 2 0,1 0 0,21-2 0,-33 5-66,0 0 0,0 0 0,0 1 0,0-1 0,0 1 0,0-1 0,0 1 0,0 0 0,-1 0 0,1 0 0,0 1 0,-1-1 0,1 0-1,-1 1 1,1 0 0,-1 0 0,0-1 0,4 5 0,5 10-3121,-2 3-3788,-9-12-3969</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1:07.702"/>
    </inkml:context>
    <inkml:brush xml:id="br0">
      <inkml:brushProperty name="width" value="0.025" units="cm"/>
      <inkml:brushProperty name="height" value="0.025" units="cm"/>
    </inkml:brush>
  </inkml:definitions>
  <inkml:trace contextRef="#ctx0" brushRef="#br0">28 431 12364,'0'0'-641,"-5"-8"732,-17-23 165,22 31-248,0-1 1,0 1-1,0 0 1,0-1-1,0 1 0,0 0 1,0-1-1,0 1 1,0 0-1,0-1 0,0 1 1,0 0-1,0-1 0,0 1 1,0 0-1,0-1 1,0 1-1,0 0 0,0-1 1,1 1-1,-1 0 1,0-1-1,0 1 0,0 0 1,1 0-1,-1-1 0,0 1 1,0 0-1,0 0 1,1-1-1,-1 1 0,0 0 1,1 0-1,-1 0 1,0 0-1,1-1 0,-1 1 1,0 0-1,0 0 0,1 0 1,-1 0-1,0 0 1,1 0-1,-1 0 0,1 0 1,-1 0-1,0 0 0,1 0 1,-1 0-1,0 0 1,1 0-1,-1 0 0,0 0 1,1 0-1,-1 1 1,0-1-1,0 0 0,1 0 1,-1 0-1,0 0 0,1 1 1,-1-1-1,3 0 67,227 3 4628,-23 1-4118,227-25 0,144-74-716,-6-30 90,-209 43 122,-63 28 895,-236 46-573,1 4-1,107 5 0,-126 9-1288,-44-9 603,0-1-1,0 1 0,0 0 0,-1 0 1,1 0-1,0 1 0,-1-1 0,1 0 0,-1 1 1,1-1-1,-1 1 0,2 1 0,-4 2-3762,-11-4-892</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1:08.603"/>
    </inkml:context>
    <inkml:brush xml:id="br0">
      <inkml:brushProperty name="width" value="0.025" units="cm"/>
      <inkml:brushProperty name="height" value="0.025" units="cm"/>
    </inkml:brush>
  </inkml:definitions>
  <inkml:trace contextRef="#ctx0" brushRef="#br0">1 242 16367,'0'0'-352,"52"-16"224,0 13 224,28 3 64,22-2-160,26-3 96,22-5-96,15-5-128,14-9 0,6-3-128,3-4-64,-5 1-129,1 1 129,-2 8 224,3 10-417,-3 4-1377,-2 3-608,1-2-3940</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1:15.260"/>
    </inkml:context>
    <inkml:brush xml:id="br0">
      <inkml:brushProperty name="width" value="0.025" units="cm"/>
      <inkml:brushProperty name="height" value="0.025" units="cm"/>
    </inkml:brush>
  </inkml:definitions>
  <inkml:trace contextRef="#ctx0" brushRef="#br0">115 30 8168,'-8'2'-54,"-11"5"242,7-2 328,0 0-1,-1-1 1,0-1-1,-24 4 1,36-7 44,41-7 113,22 4 82,93-17-1,6 0-96,272 17-168,0 32-330,181 5 637,183-4-375,-478-19-236,428-40 1,247 21-107,-256 14 230,-425-40-398,-266 27-806,-36 5-251,0 0 1,0 0-1,0-1 1,21-8-1,3-11-4930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1:23.633"/>
    </inkml:context>
    <inkml:brush xml:id="br0">
      <inkml:brushProperty name="width" value="0.025" units="cm"/>
      <inkml:brushProperty name="height" value="0.025" units="cm"/>
    </inkml:brush>
  </inkml:definitions>
  <inkml:trace contextRef="#ctx0" brushRef="#br0">5496 402 8616,'-125'-31'2595,"-201"-80"-1,201 65-2713,0 6-1,-3 6 1,-261-36-1,-401 15 53,701 51 142,-202-7 20,-1 14-1,-422 56 0,312 6 403,-487 146-1,807-186-429,0 4 0,2 4 1,-97 54-1,141-66-76,0 2-1,2 2 1,1 0 0,0 3 0,3 0 0,0 2 0,2 1 0,-43 62 0,62-80-2,2 0 0,0 1 0,0-1 0,1 1 1,1 1-1,1-1 0,0 1 0,0 0 0,0 15 0,3-20-3,0 0 1,1 0-1,1-1 0,-1 1 0,2 0 1,-1 0-1,2-1 0,-1 1 0,1-1 1,0 1-1,1-1 0,0 0 1,1 0-1,10 14 0,4 1 5,1-2-1,1 0 1,1-1 0,1-2-1,0 0 1,2-1 0,46 25-1,200 82 48,-125-70-92,289 68 0,169-31 9,620-51 144,1100-186-88,-1600 25 27,-516 70-54,281-107-1,-467 149-21,0-1-1,-1 0 0,0-2 0,-1-1 1,0 0-1,21-17 0,-37 25 27,0 0 0,0 0-1,0 0 1,-1 0 0,1 0 0,-1-1 0,0 0-1,0 1 1,-1-1 0,0 0 0,0 0 0,0-1-1,0 1 1,-1 0 0,1-1 0,-2 1-1,1-1 1,0 1 0,-1-1 0,0 1 0,0-1-1,-1 1 1,0-1 0,0 1 0,0-1 0,0 1-1,-1 0 1,0 0 0,0-1 0,-1 1 0,-4-7-1,-2-4-391,-1 1 0,-1 0 0,-1 0 0,0 1-1,0 0 1,-25-18 0,-46-30-2057</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9T10:42:03.650"/>
    </inkml:context>
    <inkml:brush xml:id="br0">
      <inkml:brushProperty name="width" value="0.025" units="cm"/>
      <inkml:brushProperty name="height" value="0.025" units="cm"/>
    </inkml:brush>
  </inkml:definitions>
  <inkml:trace contextRef="#ctx0" brushRef="#br0">91 482 10634,'-10'-2'1794,"10"2"-1759,-9-2 117,-1-1-1,1 0 1,0-1-1,-9-4 1,16 8-158,1-1 1,-1 1 0,1-1-1,0 1 1,0-1 0,-1 0 0,1 1-1,0-1 1,0 0 0,0 0-1,0 0 1,0 0 0,0 0 0,0 0-1,0 0 1,0 0 0,1 0-1,-1-1 1,0 1 0,1 0 0,-1 0-1,1-1 1,-1 1 0,1 0-1,-1-1 1,1 1 0,0 0 0,0-1-1,0 1 1,0-1 0,0 1-1,0 0 1,0-1 0,0 1 0,1-1-1,-1 1 1,0 0 0,1-1-1,-1 1 1,1 0 0,0 0 0,-1-1-1,1 1 1,0 0 0,0 0-1,0 0 1,-1 0 0,3-1 0,6-5-17,1 0 1,1 0 0,-1 1 0,1 1-1,0 0 1,0 1 0,1 0 0,21-5 0,-3 0 3,571-135 9,-458 115 8,59-7 12,221-10 0,207 26 319,354 2-80,-235 2-110,-78 0-41,482 0 1611,-706 31-1110,75 1-84,-293-17-365,492 9 605,-491 5-558,256 47 0,-203-5-134,27 4-2205,-103-27-2968,-84-17-197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14.11.2023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15</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18</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18</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19</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19</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20</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20</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21</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21</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19518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1641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83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D80A0D1-2000-4D58-B44F-FAD67E504749}"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39833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292581E5-F558-44C7-ACC4-B7162D3C67ED}" type="slidenum">
              <a:rPr lang="de-DE" sz="1200">
                <a:solidFill>
                  <a:srgbClr val="000000"/>
                </a:solidFill>
                <a:latin typeface="Sparkasse Rg" pitchFamily="34" charset="0"/>
              </a:rPr>
              <a:pPr algn="r" eaLnBrk="1" hangingPunct="1">
                <a:buClrTx/>
                <a:buFontTx/>
                <a:buNone/>
              </a:pPr>
              <a:t>30</a:t>
            </a:fld>
            <a:endParaRPr lang="de-DE" sz="1200">
              <a:solidFill>
                <a:srgbClr val="000000"/>
              </a:solidFill>
              <a:latin typeface="Sparkasse Rg" pitchFamily="34" charset="0"/>
            </a:endParaRPr>
          </a:p>
        </p:txBody>
      </p:sp>
      <p:sp>
        <p:nvSpPr>
          <p:cNvPr id="398340" name="Rectangle 3"/>
          <p:cNvSpPr>
            <a:spLocks noGrp="1" noRot="1" noChangeAspect="1" noChangeArrowheads="1" noTextEdit="1"/>
          </p:cNvSpPr>
          <p:nvPr>
            <p:ph type="sldImg"/>
          </p:nvPr>
        </p:nvSpPr>
        <p:spPr>
          <a:xfrm>
            <a:off x="92075" y="744538"/>
            <a:ext cx="6615113" cy="3722687"/>
          </a:xfrm>
          <a:ln/>
        </p:spPr>
      </p:sp>
      <p:sp>
        <p:nvSpPr>
          <p:cNvPr id="39834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3788918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767856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605128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7946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062729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382962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530642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35848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03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A6C623F-5A89-4F6B-B0D8-3142D21F65AF}"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40038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E1A1DAE7-36E9-4E62-907F-C6D2BAEC3DC1}" type="slidenum">
              <a:rPr lang="de-DE" sz="1200">
                <a:solidFill>
                  <a:srgbClr val="000000"/>
                </a:solidFill>
                <a:latin typeface="Sparkasse Rg" pitchFamily="34" charset="0"/>
              </a:rPr>
              <a:pPr algn="r" eaLnBrk="1" hangingPunct="1">
                <a:buClrTx/>
                <a:buFontTx/>
                <a:buNone/>
              </a:pPr>
              <a:t>38</a:t>
            </a:fld>
            <a:endParaRPr lang="de-DE" sz="1200">
              <a:solidFill>
                <a:srgbClr val="000000"/>
              </a:solidFill>
              <a:latin typeface="Sparkasse Rg" pitchFamily="34" charset="0"/>
            </a:endParaRPr>
          </a:p>
        </p:txBody>
      </p:sp>
      <p:sp>
        <p:nvSpPr>
          <p:cNvPr id="400388" name="Rectangle 3"/>
          <p:cNvSpPr>
            <a:spLocks noGrp="1" noRot="1" noChangeAspect="1" noChangeArrowheads="1" noTextEdit="1"/>
          </p:cNvSpPr>
          <p:nvPr>
            <p:ph type="sldImg"/>
          </p:nvPr>
        </p:nvSpPr>
        <p:spPr>
          <a:xfrm>
            <a:off x="92075" y="744538"/>
            <a:ext cx="6615113" cy="3722687"/>
          </a:xfrm>
          <a:ln/>
        </p:spPr>
      </p:sp>
      <p:sp>
        <p:nvSpPr>
          <p:cNvPr id="40038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6598945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14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D088B04-D973-4DE8-AC03-B1F696C1E115}"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401411"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28D59F9-AF27-478B-ABBE-5ADADA2E5190}" type="slidenum">
              <a:rPr lang="de-DE" sz="1200">
                <a:solidFill>
                  <a:srgbClr val="000000"/>
                </a:solidFill>
                <a:latin typeface="Sparkasse Rg" pitchFamily="34" charset="0"/>
              </a:rPr>
              <a:pPr algn="r" eaLnBrk="1" hangingPunct="1">
                <a:buClrTx/>
                <a:buFontTx/>
                <a:buNone/>
              </a:pPr>
              <a:t>39</a:t>
            </a:fld>
            <a:endParaRPr lang="de-DE" sz="1200">
              <a:solidFill>
                <a:srgbClr val="000000"/>
              </a:solidFill>
              <a:latin typeface="Sparkasse Rg" pitchFamily="34" charset="0"/>
            </a:endParaRPr>
          </a:p>
        </p:txBody>
      </p:sp>
      <p:sp>
        <p:nvSpPr>
          <p:cNvPr id="401412" name="Rectangle 3"/>
          <p:cNvSpPr>
            <a:spLocks noGrp="1" noRot="1" noChangeAspect="1" noChangeArrowheads="1" noTextEdit="1"/>
          </p:cNvSpPr>
          <p:nvPr>
            <p:ph type="sldImg"/>
          </p:nvPr>
        </p:nvSpPr>
        <p:spPr>
          <a:xfrm>
            <a:off x="92075" y="744538"/>
            <a:ext cx="6615113" cy="3722687"/>
          </a:xfrm>
          <a:ln/>
        </p:spPr>
      </p:sp>
      <p:sp>
        <p:nvSpPr>
          <p:cNvPr id="401413" name="Rectangle 4"/>
          <p:cNvSpPr>
            <a:spLocks noGrp="1" noChangeArrowheads="1"/>
          </p:cNvSpPr>
          <p:nvPr>
            <p:ph type="body" idx="1"/>
          </p:nvPr>
        </p:nvSpPr>
        <p:spPr>
          <a:xfrm>
            <a:off x="904875" y="4716463"/>
            <a:ext cx="4957763" cy="4433887"/>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1311818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40</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40</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3266896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41</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41</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2456406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345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69247B2-41D2-489C-A107-E1842452A0E7}" type="slidenum">
              <a:rPr lang="de-DE" sz="1200">
                <a:solidFill>
                  <a:srgbClr val="000000"/>
                </a:solidFill>
                <a:latin typeface="Sparkasse Rg" pitchFamily="34" charset="0"/>
              </a:rPr>
              <a:pPr eaLnBrk="1" hangingPunct="1"/>
              <a:t>42</a:t>
            </a:fld>
            <a:endParaRPr lang="de-DE" sz="1200">
              <a:solidFill>
                <a:srgbClr val="000000"/>
              </a:solidFill>
              <a:latin typeface="Sparkasse Rg" pitchFamily="34" charset="0"/>
            </a:endParaRPr>
          </a:p>
        </p:txBody>
      </p:sp>
      <p:sp>
        <p:nvSpPr>
          <p:cNvPr id="40345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F69C26F5-D671-40CF-8D25-8DC4A0306CB1}" type="slidenum">
              <a:rPr lang="de-DE" sz="1200">
                <a:solidFill>
                  <a:srgbClr val="000000"/>
                </a:solidFill>
                <a:latin typeface="Sparkasse Rg" pitchFamily="34" charset="0"/>
              </a:rPr>
              <a:pPr algn="r" eaLnBrk="1" hangingPunct="1">
                <a:buClrTx/>
                <a:buFontTx/>
                <a:buNone/>
              </a:pPr>
              <a:t>42</a:t>
            </a:fld>
            <a:endParaRPr lang="de-DE" sz="1200">
              <a:solidFill>
                <a:srgbClr val="000000"/>
              </a:solidFill>
              <a:latin typeface="Sparkasse Rg" pitchFamily="34" charset="0"/>
            </a:endParaRPr>
          </a:p>
        </p:txBody>
      </p:sp>
      <p:sp>
        <p:nvSpPr>
          <p:cNvPr id="403460" name="Rectangle 3"/>
          <p:cNvSpPr>
            <a:spLocks noGrp="1" noRot="1" noChangeAspect="1" noChangeArrowheads="1" noTextEdit="1"/>
          </p:cNvSpPr>
          <p:nvPr>
            <p:ph type="sldImg"/>
          </p:nvPr>
        </p:nvSpPr>
        <p:spPr>
          <a:xfrm>
            <a:off x="92075" y="744538"/>
            <a:ext cx="6615113" cy="3722687"/>
          </a:xfrm>
          <a:ln/>
        </p:spPr>
      </p:sp>
      <p:sp>
        <p:nvSpPr>
          <p:cNvPr id="40346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762878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58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58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59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59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60</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61</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62</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63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63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64</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64</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65</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66</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67</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68</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71</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14.11.2023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14.11.2023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14.11.2023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63845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14.11.2023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14.11.2023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14.11.2023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14.11.2023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14.11.2023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14.11.2023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14.11.2023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14.11.2023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14.11.2023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4.xml"/><Relationship Id="rId18" Type="http://schemas.openxmlformats.org/officeDocument/2006/relationships/image" Target="../media/image8.png"/><Relationship Id="rId26" Type="http://schemas.openxmlformats.org/officeDocument/2006/relationships/image" Target="../media/image12.png"/><Relationship Id="rId3" Type="http://schemas.openxmlformats.org/officeDocument/2006/relationships/image" Target="../media/image1.jpeg"/><Relationship Id="rId21" Type="http://schemas.openxmlformats.org/officeDocument/2006/relationships/customXml" Target="../ink/ink8.xml"/><Relationship Id="rId34" Type="http://schemas.openxmlformats.org/officeDocument/2006/relationships/image" Target="../media/image16.png"/><Relationship Id="rId12" Type="http://schemas.openxmlformats.org/officeDocument/2006/relationships/image" Target="../media/image5.png"/><Relationship Id="rId17" Type="http://schemas.openxmlformats.org/officeDocument/2006/relationships/customXml" Target="../ink/ink6.xml"/><Relationship Id="rId25" Type="http://schemas.openxmlformats.org/officeDocument/2006/relationships/customXml" Target="../ink/ink10.xml"/><Relationship Id="rId33" Type="http://schemas.openxmlformats.org/officeDocument/2006/relationships/customXml" Target="../ink/ink14.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29" Type="http://schemas.openxmlformats.org/officeDocument/2006/relationships/customXml" Target="../ink/ink12.xml"/><Relationship Id="rId1" Type="http://schemas.openxmlformats.org/officeDocument/2006/relationships/slideLayout" Target="../slideLayouts/slideLayout12.xml"/><Relationship Id="rId11" Type="http://schemas.openxmlformats.org/officeDocument/2006/relationships/customXml" Target="../ink/ink3.xml"/><Relationship Id="rId24" Type="http://schemas.openxmlformats.org/officeDocument/2006/relationships/image" Target="../media/image11.png"/><Relationship Id="rId32" Type="http://schemas.openxmlformats.org/officeDocument/2006/relationships/image" Target="../media/image15.png"/><Relationship Id="rId5" Type="http://schemas.openxmlformats.org/officeDocument/2006/relationships/customXml" Target="../ink/ink1.xml"/><Relationship Id="rId15" Type="http://schemas.openxmlformats.org/officeDocument/2006/relationships/customXml" Target="../ink/ink5.xml"/><Relationship Id="rId23" Type="http://schemas.openxmlformats.org/officeDocument/2006/relationships/customXml" Target="../ink/ink9.xml"/><Relationship Id="rId28" Type="http://schemas.openxmlformats.org/officeDocument/2006/relationships/image" Target="../media/image13.png"/><Relationship Id="rId36" Type="http://schemas.openxmlformats.org/officeDocument/2006/relationships/image" Target="../media/image17.png"/><Relationship Id="rId10" Type="http://schemas.openxmlformats.org/officeDocument/2006/relationships/image" Target="../media/image4.png"/><Relationship Id="rId19" Type="http://schemas.openxmlformats.org/officeDocument/2006/relationships/customXml" Target="../ink/ink7.xml"/><Relationship Id="rId31" Type="http://schemas.openxmlformats.org/officeDocument/2006/relationships/customXml" Target="../ink/ink13.xml"/><Relationship Id="rId4" Type="http://schemas.openxmlformats.org/officeDocument/2006/relationships/hyperlink" Target="http://www.bernhardkoester.de/vorlesungen/inhalt.html" TargetMode="External"/><Relationship Id="rId9" Type="http://schemas.openxmlformats.org/officeDocument/2006/relationships/customXml" Target="../ink/ink2.xml"/><Relationship Id="rId14" Type="http://schemas.openxmlformats.org/officeDocument/2006/relationships/image" Target="../media/image6.png"/><Relationship Id="rId22" Type="http://schemas.openxmlformats.org/officeDocument/2006/relationships/image" Target="../media/image10.png"/><Relationship Id="rId27" Type="http://schemas.openxmlformats.org/officeDocument/2006/relationships/customXml" Target="../ink/ink11.xml"/><Relationship Id="rId30" Type="http://schemas.openxmlformats.org/officeDocument/2006/relationships/image" Target="../media/image14.png"/><Relationship Id="rId35" Type="http://schemas.openxmlformats.org/officeDocument/2006/relationships/customXml" Target="../ink/ink15.xml"/><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825.png"/><Relationship Id="rId3" Type="http://schemas.openxmlformats.org/officeDocument/2006/relationships/customXml" Target="../ink/ink375.xml"/><Relationship Id="rId7" Type="http://schemas.openxmlformats.org/officeDocument/2006/relationships/customXml" Target="../ink/ink377.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24.png"/><Relationship Id="rId5" Type="http://schemas.openxmlformats.org/officeDocument/2006/relationships/customXml" Target="../ink/ink376.xml"/><Relationship Id="rId4" Type="http://schemas.openxmlformats.org/officeDocument/2006/relationships/image" Target="../media/image823.png"/></Relationships>
</file>

<file path=ppt/slides/_rels/slide11.xml.rels><?xml version="1.0" encoding="UTF-8" standalone="yes"?>
<Relationships xmlns="http://schemas.openxmlformats.org/package/2006/relationships"><Relationship Id="rId117" Type="http://schemas.openxmlformats.org/officeDocument/2006/relationships/customXml" Target="../ink/ink435.xml"/><Relationship Id="rId671" Type="http://schemas.openxmlformats.org/officeDocument/2006/relationships/image" Target="../media/image1158.png"/><Relationship Id="rId769" Type="http://schemas.openxmlformats.org/officeDocument/2006/relationships/image" Target="../media/image1207.png"/><Relationship Id="rId21" Type="http://schemas.openxmlformats.org/officeDocument/2006/relationships/customXml" Target="../ink/ink387.xml"/><Relationship Id="rId324" Type="http://schemas.openxmlformats.org/officeDocument/2006/relationships/image" Target="../media/image985.png"/><Relationship Id="rId531" Type="http://schemas.openxmlformats.org/officeDocument/2006/relationships/image" Target="../media/image1088.png"/><Relationship Id="rId629" Type="http://schemas.openxmlformats.org/officeDocument/2006/relationships/image" Target="../media/image1137.png"/><Relationship Id="rId170" Type="http://schemas.openxmlformats.org/officeDocument/2006/relationships/image" Target="../media/image909.png"/><Relationship Id="rId836" Type="http://schemas.openxmlformats.org/officeDocument/2006/relationships/customXml" Target="../ink/ink796.xml"/><Relationship Id="rId268" Type="http://schemas.openxmlformats.org/officeDocument/2006/relationships/image" Target="../media/image957.png"/><Relationship Id="rId475" Type="http://schemas.openxmlformats.org/officeDocument/2006/relationships/image" Target="../media/image1060.png"/><Relationship Id="rId682" Type="http://schemas.openxmlformats.org/officeDocument/2006/relationships/customXml" Target="../ink/ink719.xml"/><Relationship Id="rId903" Type="http://schemas.openxmlformats.org/officeDocument/2006/relationships/image" Target="../media/image1273.png"/><Relationship Id="rId32" Type="http://schemas.openxmlformats.org/officeDocument/2006/relationships/image" Target="../media/image840.png"/><Relationship Id="rId128" Type="http://schemas.openxmlformats.org/officeDocument/2006/relationships/image" Target="../media/image888.png"/><Relationship Id="rId335" Type="http://schemas.openxmlformats.org/officeDocument/2006/relationships/customXml" Target="../ink/ink545.xml"/><Relationship Id="rId542" Type="http://schemas.openxmlformats.org/officeDocument/2006/relationships/customXml" Target="../ink/ink649.xml"/><Relationship Id="rId181" Type="http://schemas.openxmlformats.org/officeDocument/2006/relationships/customXml" Target="../ink/ink467.xml"/><Relationship Id="rId402" Type="http://schemas.openxmlformats.org/officeDocument/2006/relationships/customXml" Target="../ink/ink579.xml"/><Relationship Id="rId847" Type="http://schemas.openxmlformats.org/officeDocument/2006/relationships/customXml" Target="../ink/ink802.xml"/><Relationship Id="rId279" Type="http://schemas.openxmlformats.org/officeDocument/2006/relationships/customXml" Target="../ink/ink517.xml"/><Relationship Id="rId486" Type="http://schemas.openxmlformats.org/officeDocument/2006/relationships/customXml" Target="../ink/ink621.xml"/><Relationship Id="rId693" Type="http://schemas.openxmlformats.org/officeDocument/2006/relationships/image" Target="../media/image1169.png"/><Relationship Id="rId707" Type="http://schemas.openxmlformats.org/officeDocument/2006/relationships/image" Target="../media/image1176.png"/><Relationship Id="rId914" Type="http://schemas.openxmlformats.org/officeDocument/2006/relationships/customXml" Target="../ink/ink836.xml"/><Relationship Id="rId43" Type="http://schemas.openxmlformats.org/officeDocument/2006/relationships/customXml" Target="../ink/ink398.xml"/><Relationship Id="rId139" Type="http://schemas.openxmlformats.org/officeDocument/2006/relationships/customXml" Target="../ink/ink446.xml"/><Relationship Id="rId346" Type="http://schemas.openxmlformats.org/officeDocument/2006/relationships/image" Target="../media/image996.png"/><Relationship Id="rId553" Type="http://schemas.openxmlformats.org/officeDocument/2006/relationships/image" Target="../media/image1099.png"/><Relationship Id="rId760" Type="http://schemas.openxmlformats.org/officeDocument/2006/relationships/customXml" Target="../ink/ink758.xml"/><Relationship Id="rId192" Type="http://schemas.openxmlformats.org/officeDocument/2006/relationships/image" Target="../media/image920.png"/><Relationship Id="rId206" Type="http://schemas.openxmlformats.org/officeDocument/2006/relationships/image" Target="../media/image927.png"/><Relationship Id="rId413" Type="http://schemas.openxmlformats.org/officeDocument/2006/relationships/image" Target="../media/image1029.png"/><Relationship Id="rId858" Type="http://schemas.openxmlformats.org/officeDocument/2006/relationships/image" Target="../media/image1251.png"/><Relationship Id="rId497" Type="http://schemas.openxmlformats.org/officeDocument/2006/relationships/image" Target="../media/image1071.png"/><Relationship Id="rId620" Type="http://schemas.openxmlformats.org/officeDocument/2006/relationships/customXml" Target="../ink/ink688.xml"/><Relationship Id="rId718" Type="http://schemas.openxmlformats.org/officeDocument/2006/relationships/customXml" Target="../ink/ink737.xml"/><Relationship Id="rId925" Type="http://schemas.openxmlformats.org/officeDocument/2006/relationships/image" Target="../media/image1284.png"/><Relationship Id="rId357" Type="http://schemas.openxmlformats.org/officeDocument/2006/relationships/customXml" Target="../ink/ink556.xml"/><Relationship Id="rId54" Type="http://schemas.openxmlformats.org/officeDocument/2006/relationships/image" Target="../media/image852.png"/><Relationship Id="rId217" Type="http://schemas.openxmlformats.org/officeDocument/2006/relationships/customXml" Target="../ink/ink485.xml"/><Relationship Id="rId564" Type="http://schemas.openxmlformats.org/officeDocument/2006/relationships/customXml" Target="../ink/ink660.xml"/><Relationship Id="rId771" Type="http://schemas.openxmlformats.org/officeDocument/2006/relationships/image" Target="../media/image1208.png"/><Relationship Id="rId869" Type="http://schemas.openxmlformats.org/officeDocument/2006/relationships/customXml" Target="../ink/ink813.xml"/><Relationship Id="rId424" Type="http://schemas.openxmlformats.org/officeDocument/2006/relationships/customXml" Target="../ink/ink590.xml"/><Relationship Id="rId631" Type="http://schemas.openxmlformats.org/officeDocument/2006/relationships/image" Target="../media/image1138.png"/><Relationship Id="rId729" Type="http://schemas.openxmlformats.org/officeDocument/2006/relationships/image" Target="../media/image1187.png"/><Relationship Id="rId270" Type="http://schemas.openxmlformats.org/officeDocument/2006/relationships/image" Target="../media/image958.png"/><Relationship Id="rId936" Type="http://schemas.openxmlformats.org/officeDocument/2006/relationships/customXml" Target="../ink/ink847.xml"/><Relationship Id="rId65" Type="http://schemas.openxmlformats.org/officeDocument/2006/relationships/customXml" Target="../ink/ink409.xml"/><Relationship Id="rId130" Type="http://schemas.openxmlformats.org/officeDocument/2006/relationships/image" Target="../media/image889.png"/><Relationship Id="rId368" Type="http://schemas.openxmlformats.org/officeDocument/2006/relationships/image" Target="../media/image1007.png"/><Relationship Id="rId575" Type="http://schemas.openxmlformats.org/officeDocument/2006/relationships/image" Target="../media/image1110.png"/><Relationship Id="rId782" Type="http://schemas.openxmlformats.org/officeDocument/2006/relationships/customXml" Target="../ink/ink769.xml"/><Relationship Id="rId228" Type="http://schemas.openxmlformats.org/officeDocument/2006/relationships/customXml" Target="../ink/ink491.xml"/><Relationship Id="rId435" Type="http://schemas.openxmlformats.org/officeDocument/2006/relationships/image" Target="../media/image1040.png"/><Relationship Id="rId642" Type="http://schemas.openxmlformats.org/officeDocument/2006/relationships/customXml" Target="../ink/ink699.xml"/><Relationship Id="rId281" Type="http://schemas.openxmlformats.org/officeDocument/2006/relationships/customXml" Target="../ink/ink518.xml"/><Relationship Id="rId502" Type="http://schemas.openxmlformats.org/officeDocument/2006/relationships/customXml" Target="../ink/ink629.xml"/><Relationship Id="rId76" Type="http://schemas.openxmlformats.org/officeDocument/2006/relationships/image" Target="../media/image863.png"/><Relationship Id="rId141" Type="http://schemas.openxmlformats.org/officeDocument/2006/relationships/customXml" Target="../ink/ink447.xml"/><Relationship Id="rId379" Type="http://schemas.openxmlformats.org/officeDocument/2006/relationships/customXml" Target="../ink/ink567.xml"/><Relationship Id="rId586" Type="http://schemas.openxmlformats.org/officeDocument/2006/relationships/customXml" Target="../ink/ink671.xml"/><Relationship Id="rId793" Type="http://schemas.openxmlformats.org/officeDocument/2006/relationships/image" Target="../media/image1219.png"/><Relationship Id="rId807" Type="http://schemas.openxmlformats.org/officeDocument/2006/relationships/image" Target="../media/image1226.png"/><Relationship Id="rId7" Type="http://schemas.openxmlformats.org/officeDocument/2006/relationships/customXml" Target="../ink/ink380.xml"/><Relationship Id="rId239" Type="http://schemas.openxmlformats.org/officeDocument/2006/relationships/image" Target="../media/image943.png"/><Relationship Id="rId446" Type="http://schemas.openxmlformats.org/officeDocument/2006/relationships/customXml" Target="../ink/ink601.xml"/><Relationship Id="rId653" Type="http://schemas.openxmlformats.org/officeDocument/2006/relationships/image" Target="../media/image1149.png"/><Relationship Id="rId292" Type="http://schemas.openxmlformats.org/officeDocument/2006/relationships/image" Target="../media/image969.png"/><Relationship Id="rId306" Type="http://schemas.openxmlformats.org/officeDocument/2006/relationships/image" Target="../media/image976.png"/><Relationship Id="rId860" Type="http://schemas.openxmlformats.org/officeDocument/2006/relationships/image" Target="../media/image1252.png"/><Relationship Id="rId87" Type="http://schemas.openxmlformats.org/officeDocument/2006/relationships/customXml" Target="../ink/ink420.xml"/><Relationship Id="rId513" Type="http://schemas.openxmlformats.org/officeDocument/2006/relationships/image" Target="../media/image1079.png"/><Relationship Id="rId597" Type="http://schemas.openxmlformats.org/officeDocument/2006/relationships/image" Target="../media/image1121.png"/><Relationship Id="rId720" Type="http://schemas.openxmlformats.org/officeDocument/2006/relationships/customXml" Target="../ink/ink738.xml"/><Relationship Id="rId818" Type="http://schemas.openxmlformats.org/officeDocument/2006/relationships/customXml" Target="../ink/ink787.xml"/><Relationship Id="rId152" Type="http://schemas.openxmlformats.org/officeDocument/2006/relationships/image" Target="../media/image900.png"/><Relationship Id="rId457" Type="http://schemas.openxmlformats.org/officeDocument/2006/relationships/image" Target="../media/image1051.png"/><Relationship Id="rId664" Type="http://schemas.openxmlformats.org/officeDocument/2006/relationships/customXml" Target="../ink/ink710.xml"/><Relationship Id="rId871" Type="http://schemas.openxmlformats.org/officeDocument/2006/relationships/customXml" Target="../ink/ink814.xml"/><Relationship Id="rId14" Type="http://schemas.openxmlformats.org/officeDocument/2006/relationships/image" Target="../media/image831.png"/><Relationship Id="rId317" Type="http://schemas.openxmlformats.org/officeDocument/2006/relationships/customXml" Target="../ink/ink536.xml"/><Relationship Id="rId524" Type="http://schemas.openxmlformats.org/officeDocument/2006/relationships/customXml" Target="../ink/ink640.xml"/><Relationship Id="rId731" Type="http://schemas.openxmlformats.org/officeDocument/2006/relationships/image" Target="../media/image1188.png"/><Relationship Id="rId98" Type="http://schemas.openxmlformats.org/officeDocument/2006/relationships/image" Target="../media/image873.png"/><Relationship Id="rId163" Type="http://schemas.openxmlformats.org/officeDocument/2006/relationships/customXml" Target="../ink/ink458.xml"/><Relationship Id="rId370" Type="http://schemas.openxmlformats.org/officeDocument/2006/relationships/image" Target="../media/image1008.png"/><Relationship Id="rId829" Type="http://schemas.openxmlformats.org/officeDocument/2006/relationships/image" Target="../media/image1237.png"/><Relationship Id="rId230" Type="http://schemas.openxmlformats.org/officeDocument/2006/relationships/customXml" Target="../ink/ink492.xml"/><Relationship Id="rId468" Type="http://schemas.openxmlformats.org/officeDocument/2006/relationships/customXml" Target="../ink/ink612.xml"/><Relationship Id="rId675" Type="http://schemas.openxmlformats.org/officeDocument/2006/relationships/image" Target="../media/image1160.png"/><Relationship Id="rId882" Type="http://schemas.openxmlformats.org/officeDocument/2006/relationships/image" Target="../media/image1263.png"/><Relationship Id="rId25" Type="http://schemas.openxmlformats.org/officeDocument/2006/relationships/customXml" Target="../ink/ink389.xml"/><Relationship Id="rId328" Type="http://schemas.openxmlformats.org/officeDocument/2006/relationships/image" Target="../media/image987.png"/><Relationship Id="rId535" Type="http://schemas.openxmlformats.org/officeDocument/2006/relationships/image" Target="../media/image1090.png"/><Relationship Id="rId742" Type="http://schemas.openxmlformats.org/officeDocument/2006/relationships/customXml" Target="../ink/ink749.xml"/><Relationship Id="rId174" Type="http://schemas.openxmlformats.org/officeDocument/2006/relationships/image" Target="../media/image911.png"/><Relationship Id="rId381" Type="http://schemas.openxmlformats.org/officeDocument/2006/relationships/image" Target="../media/image1013.png"/><Relationship Id="rId602" Type="http://schemas.openxmlformats.org/officeDocument/2006/relationships/customXml" Target="../ink/ink679.xml"/><Relationship Id="rId241" Type="http://schemas.openxmlformats.org/officeDocument/2006/relationships/customXml" Target="../ink/ink498.xml"/><Relationship Id="rId479" Type="http://schemas.openxmlformats.org/officeDocument/2006/relationships/image" Target="../media/image1062.png"/><Relationship Id="rId686" Type="http://schemas.openxmlformats.org/officeDocument/2006/relationships/customXml" Target="../ink/ink721.xml"/><Relationship Id="rId893" Type="http://schemas.openxmlformats.org/officeDocument/2006/relationships/image" Target="../media/image1268.png"/><Relationship Id="rId907" Type="http://schemas.openxmlformats.org/officeDocument/2006/relationships/image" Target="../media/image1275.png"/><Relationship Id="rId36" Type="http://schemas.openxmlformats.org/officeDocument/2006/relationships/image" Target="../media/image842.png"/><Relationship Id="rId339" Type="http://schemas.openxmlformats.org/officeDocument/2006/relationships/customXml" Target="../ink/ink547.xml"/><Relationship Id="rId546" Type="http://schemas.openxmlformats.org/officeDocument/2006/relationships/customXml" Target="../ink/ink651.xml"/><Relationship Id="rId753" Type="http://schemas.openxmlformats.org/officeDocument/2006/relationships/image" Target="../media/image1199.png"/><Relationship Id="rId101" Type="http://schemas.openxmlformats.org/officeDocument/2006/relationships/customXml" Target="../ink/ink427.xml"/><Relationship Id="rId185" Type="http://schemas.openxmlformats.org/officeDocument/2006/relationships/customXml" Target="../ink/ink469.xml"/><Relationship Id="rId406" Type="http://schemas.openxmlformats.org/officeDocument/2006/relationships/customXml" Target="../ink/ink581.xml"/><Relationship Id="rId392" Type="http://schemas.openxmlformats.org/officeDocument/2006/relationships/customXml" Target="../ink/ink574.xml"/><Relationship Id="rId613" Type="http://schemas.openxmlformats.org/officeDocument/2006/relationships/image" Target="../media/image1129.png"/><Relationship Id="rId697" Type="http://schemas.openxmlformats.org/officeDocument/2006/relationships/image" Target="../media/image1171.png"/><Relationship Id="rId820" Type="http://schemas.openxmlformats.org/officeDocument/2006/relationships/customXml" Target="../ink/ink788.xml"/><Relationship Id="rId918" Type="http://schemas.openxmlformats.org/officeDocument/2006/relationships/customXml" Target="../ink/ink838.xml"/><Relationship Id="rId252" Type="http://schemas.openxmlformats.org/officeDocument/2006/relationships/image" Target="../media/image949.png"/><Relationship Id="rId47" Type="http://schemas.openxmlformats.org/officeDocument/2006/relationships/customXml" Target="../ink/ink400.xml"/><Relationship Id="rId112" Type="http://schemas.openxmlformats.org/officeDocument/2006/relationships/image" Target="../media/image880.png"/><Relationship Id="rId557" Type="http://schemas.openxmlformats.org/officeDocument/2006/relationships/image" Target="../media/image1101.png"/><Relationship Id="rId764" Type="http://schemas.openxmlformats.org/officeDocument/2006/relationships/customXml" Target="../ink/ink760.xml"/><Relationship Id="rId196" Type="http://schemas.openxmlformats.org/officeDocument/2006/relationships/image" Target="../media/image922.png"/><Relationship Id="rId417" Type="http://schemas.openxmlformats.org/officeDocument/2006/relationships/image" Target="../media/image1031.png"/><Relationship Id="rId624" Type="http://schemas.openxmlformats.org/officeDocument/2006/relationships/customXml" Target="../ink/ink690.xml"/><Relationship Id="rId831" Type="http://schemas.openxmlformats.org/officeDocument/2006/relationships/image" Target="../media/image1238.png"/><Relationship Id="rId263" Type="http://schemas.openxmlformats.org/officeDocument/2006/relationships/customXml" Target="../ink/ink509.xml"/><Relationship Id="rId470" Type="http://schemas.openxmlformats.org/officeDocument/2006/relationships/customXml" Target="../ink/ink613.xml"/><Relationship Id="rId929" Type="http://schemas.openxmlformats.org/officeDocument/2006/relationships/image" Target="../media/image1286.png"/><Relationship Id="rId58" Type="http://schemas.openxmlformats.org/officeDocument/2006/relationships/image" Target="../media/image854.png"/><Relationship Id="rId123" Type="http://schemas.openxmlformats.org/officeDocument/2006/relationships/customXml" Target="../ink/ink438.xml"/><Relationship Id="rId330" Type="http://schemas.openxmlformats.org/officeDocument/2006/relationships/image" Target="../media/image988.png"/><Relationship Id="rId568" Type="http://schemas.openxmlformats.org/officeDocument/2006/relationships/customXml" Target="../ink/ink662.xml"/><Relationship Id="rId775" Type="http://schemas.openxmlformats.org/officeDocument/2006/relationships/image" Target="../media/image1210.png"/><Relationship Id="rId428" Type="http://schemas.openxmlformats.org/officeDocument/2006/relationships/customXml" Target="../ink/ink592.xml"/><Relationship Id="rId635" Type="http://schemas.openxmlformats.org/officeDocument/2006/relationships/image" Target="../media/image1140.png"/><Relationship Id="rId842" Type="http://schemas.openxmlformats.org/officeDocument/2006/relationships/customXml" Target="../ink/ink799.xml"/><Relationship Id="rId274" Type="http://schemas.openxmlformats.org/officeDocument/2006/relationships/image" Target="../media/image960.png"/><Relationship Id="rId481" Type="http://schemas.openxmlformats.org/officeDocument/2006/relationships/image" Target="../media/image1063.png"/><Relationship Id="rId702" Type="http://schemas.openxmlformats.org/officeDocument/2006/relationships/customXml" Target="../ink/ink729.xml"/><Relationship Id="rId69" Type="http://schemas.openxmlformats.org/officeDocument/2006/relationships/customXml" Target="../ink/ink411.xml"/><Relationship Id="rId134" Type="http://schemas.openxmlformats.org/officeDocument/2006/relationships/image" Target="../media/image891.png"/><Relationship Id="rId579" Type="http://schemas.openxmlformats.org/officeDocument/2006/relationships/image" Target="../media/image1112.png"/><Relationship Id="rId786" Type="http://schemas.openxmlformats.org/officeDocument/2006/relationships/customXml" Target="../ink/ink771.xml"/><Relationship Id="rId341" Type="http://schemas.openxmlformats.org/officeDocument/2006/relationships/customXml" Target="../ink/ink548.xml"/><Relationship Id="rId439" Type="http://schemas.openxmlformats.org/officeDocument/2006/relationships/image" Target="../media/image1042.png"/><Relationship Id="rId646" Type="http://schemas.openxmlformats.org/officeDocument/2006/relationships/customXml" Target="../ink/ink701.xml"/><Relationship Id="rId201" Type="http://schemas.openxmlformats.org/officeDocument/2006/relationships/customXml" Target="../ink/ink477.xml"/><Relationship Id="rId285" Type="http://schemas.openxmlformats.org/officeDocument/2006/relationships/customXml" Target="../ink/ink520.xml"/><Relationship Id="rId506" Type="http://schemas.openxmlformats.org/officeDocument/2006/relationships/customXml" Target="../ink/ink631.xml"/><Relationship Id="rId853" Type="http://schemas.openxmlformats.org/officeDocument/2006/relationships/customXml" Target="../ink/ink805.xml"/><Relationship Id="rId492" Type="http://schemas.openxmlformats.org/officeDocument/2006/relationships/customXml" Target="../ink/ink624.xml"/><Relationship Id="rId713" Type="http://schemas.openxmlformats.org/officeDocument/2006/relationships/image" Target="../media/image1179.png"/><Relationship Id="rId797" Type="http://schemas.openxmlformats.org/officeDocument/2006/relationships/image" Target="../media/image1221.png"/><Relationship Id="rId920" Type="http://schemas.openxmlformats.org/officeDocument/2006/relationships/customXml" Target="../ink/ink839.xml"/><Relationship Id="rId145" Type="http://schemas.openxmlformats.org/officeDocument/2006/relationships/customXml" Target="../ink/ink449.xml"/><Relationship Id="rId352" Type="http://schemas.openxmlformats.org/officeDocument/2006/relationships/image" Target="../media/image999.png"/><Relationship Id="rId212" Type="http://schemas.openxmlformats.org/officeDocument/2006/relationships/image" Target="../media/image930.png"/><Relationship Id="rId657" Type="http://schemas.openxmlformats.org/officeDocument/2006/relationships/image" Target="../media/image1151.png"/><Relationship Id="rId864" Type="http://schemas.openxmlformats.org/officeDocument/2006/relationships/image" Target="../media/image1254.png"/><Relationship Id="rId296" Type="http://schemas.openxmlformats.org/officeDocument/2006/relationships/image" Target="../media/image971.png"/><Relationship Id="rId517" Type="http://schemas.openxmlformats.org/officeDocument/2006/relationships/image" Target="../media/image1081.png"/><Relationship Id="rId724" Type="http://schemas.openxmlformats.org/officeDocument/2006/relationships/customXml" Target="../ink/ink740.xml"/><Relationship Id="rId931" Type="http://schemas.openxmlformats.org/officeDocument/2006/relationships/image" Target="../media/image1287.png"/><Relationship Id="rId60" Type="http://schemas.openxmlformats.org/officeDocument/2006/relationships/image" Target="../media/image855.png"/><Relationship Id="rId156" Type="http://schemas.openxmlformats.org/officeDocument/2006/relationships/image" Target="../media/image902.png"/><Relationship Id="rId363" Type="http://schemas.openxmlformats.org/officeDocument/2006/relationships/customXml" Target="../ink/ink559.xml"/><Relationship Id="rId570" Type="http://schemas.openxmlformats.org/officeDocument/2006/relationships/customXml" Target="../ink/ink663.xml"/><Relationship Id="rId223" Type="http://schemas.openxmlformats.org/officeDocument/2006/relationships/customXml" Target="../ink/ink488.xml"/><Relationship Id="rId430" Type="http://schemas.openxmlformats.org/officeDocument/2006/relationships/customXml" Target="../ink/ink593.xml"/><Relationship Id="rId668" Type="http://schemas.openxmlformats.org/officeDocument/2006/relationships/customXml" Target="../ink/ink712.xml"/><Relationship Id="rId875" Type="http://schemas.openxmlformats.org/officeDocument/2006/relationships/customXml" Target="../ink/ink816.xml"/><Relationship Id="rId18" Type="http://schemas.openxmlformats.org/officeDocument/2006/relationships/image" Target="../media/image833.png"/><Relationship Id="rId528" Type="http://schemas.openxmlformats.org/officeDocument/2006/relationships/customXml" Target="../ink/ink642.xml"/><Relationship Id="rId735" Type="http://schemas.openxmlformats.org/officeDocument/2006/relationships/image" Target="../media/image1190.png"/><Relationship Id="rId167" Type="http://schemas.openxmlformats.org/officeDocument/2006/relationships/customXml" Target="../ink/ink460.xml"/><Relationship Id="rId374" Type="http://schemas.openxmlformats.org/officeDocument/2006/relationships/image" Target="../media/image1010.png"/><Relationship Id="rId581" Type="http://schemas.openxmlformats.org/officeDocument/2006/relationships/image" Target="../media/image1113.png"/><Relationship Id="rId71" Type="http://schemas.openxmlformats.org/officeDocument/2006/relationships/customXml" Target="../ink/ink412.xml"/><Relationship Id="rId234" Type="http://schemas.openxmlformats.org/officeDocument/2006/relationships/customXml" Target="../ink/ink494.xml"/><Relationship Id="rId679" Type="http://schemas.openxmlformats.org/officeDocument/2006/relationships/image" Target="../media/image1162.png"/><Relationship Id="rId802" Type="http://schemas.openxmlformats.org/officeDocument/2006/relationships/customXml" Target="../ink/ink779.xml"/><Relationship Id="rId886" Type="http://schemas.openxmlformats.org/officeDocument/2006/relationships/image" Target="../media/image1265.png"/><Relationship Id="rId2" Type="http://schemas.openxmlformats.org/officeDocument/2006/relationships/notesSlide" Target="../notesSlides/notesSlide11.xml"/><Relationship Id="rId29" Type="http://schemas.openxmlformats.org/officeDocument/2006/relationships/customXml" Target="../ink/ink391.xml"/><Relationship Id="rId441" Type="http://schemas.openxmlformats.org/officeDocument/2006/relationships/image" Target="../media/image1043.png"/><Relationship Id="rId539" Type="http://schemas.openxmlformats.org/officeDocument/2006/relationships/image" Target="../media/image1092.png"/><Relationship Id="rId746" Type="http://schemas.openxmlformats.org/officeDocument/2006/relationships/customXml" Target="../ink/ink751.xml"/><Relationship Id="rId178" Type="http://schemas.openxmlformats.org/officeDocument/2006/relationships/image" Target="../media/image913.png"/><Relationship Id="rId301" Type="http://schemas.openxmlformats.org/officeDocument/2006/relationships/customXml" Target="../ink/ink528.xml"/><Relationship Id="rId82" Type="http://schemas.openxmlformats.org/officeDocument/2006/relationships/image" Target="../media/image865.png"/><Relationship Id="rId385" Type="http://schemas.openxmlformats.org/officeDocument/2006/relationships/image" Target="../media/image1015.png"/><Relationship Id="rId592" Type="http://schemas.openxmlformats.org/officeDocument/2006/relationships/customXml" Target="../ink/ink674.xml"/><Relationship Id="rId606" Type="http://schemas.openxmlformats.org/officeDocument/2006/relationships/customXml" Target="../ink/ink681.xml"/><Relationship Id="rId813" Type="http://schemas.openxmlformats.org/officeDocument/2006/relationships/image" Target="../media/image1229.png"/><Relationship Id="rId245" Type="http://schemas.openxmlformats.org/officeDocument/2006/relationships/customXml" Target="../ink/ink500.xml"/><Relationship Id="rId452" Type="http://schemas.openxmlformats.org/officeDocument/2006/relationships/customXml" Target="../ink/ink604.xml"/><Relationship Id="rId897" Type="http://schemas.openxmlformats.org/officeDocument/2006/relationships/image" Target="../media/image1270.png"/><Relationship Id="rId105" Type="http://schemas.openxmlformats.org/officeDocument/2006/relationships/customXml" Target="../ink/ink429.xml"/><Relationship Id="rId312" Type="http://schemas.openxmlformats.org/officeDocument/2006/relationships/image" Target="../media/image979.png"/><Relationship Id="rId757" Type="http://schemas.openxmlformats.org/officeDocument/2006/relationships/image" Target="../media/image1201.png"/><Relationship Id="rId93" Type="http://schemas.openxmlformats.org/officeDocument/2006/relationships/customXml" Target="../ink/ink423.xml"/><Relationship Id="rId189" Type="http://schemas.openxmlformats.org/officeDocument/2006/relationships/customXml" Target="../ink/ink471.xml"/><Relationship Id="rId396" Type="http://schemas.openxmlformats.org/officeDocument/2006/relationships/customXml" Target="../ink/ink576.xml"/><Relationship Id="rId617" Type="http://schemas.openxmlformats.org/officeDocument/2006/relationships/image" Target="../media/image1131.png"/><Relationship Id="rId824" Type="http://schemas.openxmlformats.org/officeDocument/2006/relationships/customXml" Target="../ink/ink790.xml"/><Relationship Id="rId256" Type="http://schemas.openxmlformats.org/officeDocument/2006/relationships/image" Target="../media/image951.png"/><Relationship Id="rId463" Type="http://schemas.openxmlformats.org/officeDocument/2006/relationships/image" Target="../media/image1054.png"/><Relationship Id="rId670" Type="http://schemas.openxmlformats.org/officeDocument/2006/relationships/customXml" Target="../ink/ink713.xml"/><Relationship Id="rId116" Type="http://schemas.openxmlformats.org/officeDocument/2006/relationships/image" Target="../media/image882.png"/><Relationship Id="rId323" Type="http://schemas.openxmlformats.org/officeDocument/2006/relationships/customXml" Target="../ink/ink539.xml"/><Relationship Id="rId530" Type="http://schemas.openxmlformats.org/officeDocument/2006/relationships/customXml" Target="../ink/ink643.xml"/><Relationship Id="rId768" Type="http://schemas.openxmlformats.org/officeDocument/2006/relationships/customXml" Target="../ink/ink762.xml"/><Relationship Id="rId20" Type="http://schemas.openxmlformats.org/officeDocument/2006/relationships/image" Target="../media/image834.png"/><Relationship Id="rId628" Type="http://schemas.openxmlformats.org/officeDocument/2006/relationships/customXml" Target="../ink/ink692.xml"/><Relationship Id="rId835" Type="http://schemas.openxmlformats.org/officeDocument/2006/relationships/image" Target="../media/image1240.png"/><Relationship Id="rId267" Type="http://schemas.openxmlformats.org/officeDocument/2006/relationships/customXml" Target="../ink/ink511.xml"/><Relationship Id="rId474" Type="http://schemas.openxmlformats.org/officeDocument/2006/relationships/customXml" Target="../ink/ink615.xml"/><Relationship Id="rId127" Type="http://schemas.openxmlformats.org/officeDocument/2006/relationships/customXml" Target="../ink/ink440.xml"/><Relationship Id="rId681" Type="http://schemas.openxmlformats.org/officeDocument/2006/relationships/image" Target="../media/image1163.png"/><Relationship Id="rId779" Type="http://schemas.openxmlformats.org/officeDocument/2006/relationships/image" Target="../media/image1212.png"/><Relationship Id="rId902" Type="http://schemas.openxmlformats.org/officeDocument/2006/relationships/customXml" Target="../ink/ink830.xml"/><Relationship Id="rId31" Type="http://schemas.openxmlformats.org/officeDocument/2006/relationships/customXml" Target="../ink/ink392.xml"/><Relationship Id="rId334" Type="http://schemas.openxmlformats.org/officeDocument/2006/relationships/image" Target="../media/image990.png"/><Relationship Id="rId541" Type="http://schemas.openxmlformats.org/officeDocument/2006/relationships/image" Target="../media/image1093.png"/><Relationship Id="rId639" Type="http://schemas.openxmlformats.org/officeDocument/2006/relationships/image" Target="../media/image1142.png"/><Relationship Id="rId180" Type="http://schemas.openxmlformats.org/officeDocument/2006/relationships/image" Target="../media/image914.png"/><Relationship Id="rId278" Type="http://schemas.openxmlformats.org/officeDocument/2006/relationships/image" Target="../media/image962.png"/><Relationship Id="rId401" Type="http://schemas.openxmlformats.org/officeDocument/2006/relationships/image" Target="../media/image1023.png"/><Relationship Id="rId846" Type="http://schemas.openxmlformats.org/officeDocument/2006/relationships/image" Target="../media/image1245.png"/><Relationship Id="rId485" Type="http://schemas.openxmlformats.org/officeDocument/2006/relationships/image" Target="../media/image1065.png"/><Relationship Id="rId692" Type="http://schemas.openxmlformats.org/officeDocument/2006/relationships/customXml" Target="../ink/ink724.xml"/><Relationship Id="rId706" Type="http://schemas.openxmlformats.org/officeDocument/2006/relationships/customXml" Target="../ink/ink731.xml"/><Relationship Id="rId913" Type="http://schemas.openxmlformats.org/officeDocument/2006/relationships/image" Target="../media/image1278.png"/><Relationship Id="rId42" Type="http://schemas.openxmlformats.org/officeDocument/2006/relationships/image" Target="../media/image846.png"/><Relationship Id="rId138" Type="http://schemas.openxmlformats.org/officeDocument/2006/relationships/image" Target="../media/image893.png"/><Relationship Id="rId345" Type="http://schemas.openxmlformats.org/officeDocument/2006/relationships/customXml" Target="../ink/ink550.xml"/><Relationship Id="rId552" Type="http://schemas.openxmlformats.org/officeDocument/2006/relationships/customXml" Target="../ink/ink654.xml"/><Relationship Id="rId191" Type="http://schemas.openxmlformats.org/officeDocument/2006/relationships/customXml" Target="../ink/ink472.xml"/><Relationship Id="rId205" Type="http://schemas.openxmlformats.org/officeDocument/2006/relationships/customXml" Target="../ink/ink479.xml"/><Relationship Id="rId412" Type="http://schemas.openxmlformats.org/officeDocument/2006/relationships/customXml" Target="../ink/ink584.xml"/><Relationship Id="rId857" Type="http://schemas.openxmlformats.org/officeDocument/2006/relationships/customXml" Target="../ink/ink807.xml"/><Relationship Id="rId289" Type="http://schemas.openxmlformats.org/officeDocument/2006/relationships/customXml" Target="../ink/ink522.xml"/><Relationship Id="rId496" Type="http://schemas.openxmlformats.org/officeDocument/2006/relationships/customXml" Target="../ink/ink626.xml"/><Relationship Id="rId717" Type="http://schemas.openxmlformats.org/officeDocument/2006/relationships/image" Target="../media/image1181.png"/><Relationship Id="rId924" Type="http://schemas.openxmlformats.org/officeDocument/2006/relationships/customXml" Target="../ink/ink841.xml"/><Relationship Id="rId53" Type="http://schemas.openxmlformats.org/officeDocument/2006/relationships/customXml" Target="../ink/ink403.xml"/><Relationship Id="rId149" Type="http://schemas.openxmlformats.org/officeDocument/2006/relationships/customXml" Target="../ink/ink451.xml"/><Relationship Id="rId356" Type="http://schemas.openxmlformats.org/officeDocument/2006/relationships/image" Target="../media/image1001.png"/><Relationship Id="rId563" Type="http://schemas.openxmlformats.org/officeDocument/2006/relationships/image" Target="../media/image1104.png"/><Relationship Id="rId770" Type="http://schemas.openxmlformats.org/officeDocument/2006/relationships/customXml" Target="../ink/ink763.xml"/><Relationship Id="rId216" Type="http://schemas.openxmlformats.org/officeDocument/2006/relationships/image" Target="../media/image932.png"/><Relationship Id="rId423" Type="http://schemas.openxmlformats.org/officeDocument/2006/relationships/image" Target="../media/image1034.png"/><Relationship Id="rId868" Type="http://schemas.openxmlformats.org/officeDocument/2006/relationships/image" Target="../media/image1256.png"/><Relationship Id="rId630" Type="http://schemas.openxmlformats.org/officeDocument/2006/relationships/customXml" Target="../ink/ink693.xml"/><Relationship Id="rId728" Type="http://schemas.openxmlformats.org/officeDocument/2006/relationships/customXml" Target="../ink/ink742.xml"/><Relationship Id="rId935" Type="http://schemas.openxmlformats.org/officeDocument/2006/relationships/image" Target="../media/image1289.png"/><Relationship Id="rId64" Type="http://schemas.openxmlformats.org/officeDocument/2006/relationships/image" Target="../media/image857.png"/><Relationship Id="rId367" Type="http://schemas.openxmlformats.org/officeDocument/2006/relationships/customXml" Target="../ink/ink561.xml"/><Relationship Id="rId574" Type="http://schemas.openxmlformats.org/officeDocument/2006/relationships/customXml" Target="../ink/ink665.xml"/><Relationship Id="rId227" Type="http://schemas.openxmlformats.org/officeDocument/2006/relationships/customXml" Target="../ink/ink490.xml"/><Relationship Id="rId781" Type="http://schemas.openxmlformats.org/officeDocument/2006/relationships/image" Target="../media/image1213.png"/><Relationship Id="rId879" Type="http://schemas.openxmlformats.org/officeDocument/2006/relationships/customXml" Target="../ink/ink818.xml"/><Relationship Id="rId434" Type="http://schemas.openxmlformats.org/officeDocument/2006/relationships/customXml" Target="../ink/ink595.xml"/><Relationship Id="rId641" Type="http://schemas.openxmlformats.org/officeDocument/2006/relationships/image" Target="../media/image1143.png"/><Relationship Id="rId739" Type="http://schemas.openxmlformats.org/officeDocument/2006/relationships/image" Target="../media/image1192.png"/><Relationship Id="rId280" Type="http://schemas.openxmlformats.org/officeDocument/2006/relationships/image" Target="../media/image963.png"/><Relationship Id="rId501" Type="http://schemas.openxmlformats.org/officeDocument/2006/relationships/image" Target="../media/image1073.png"/><Relationship Id="rId75" Type="http://schemas.openxmlformats.org/officeDocument/2006/relationships/customXml" Target="../ink/ink414.xml"/><Relationship Id="rId140" Type="http://schemas.openxmlformats.org/officeDocument/2006/relationships/image" Target="../media/image894.png"/><Relationship Id="rId378" Type="http://schemas.openxmlformats.org/officeDocument/2006/relationships/image" Target="../media/image1012.png"/><Relationship Id="rId585" Type="http://schemas.openxmlformats.org/officeDocument/2006/relationships/image" Target="../media/image1115.png"/><Relationship Id="rId792" Type="http://schemas.openxmlformats.org/officeDocument/2006/relationships/customXml" Target="../ink/ink774.xml"/><Relationship Id="rId806" Type="http://schemas.openxmlformats.org/officeDocument/2006/relationships/customXml" Target="../ink/ink781.xml"/><Relationship Id="rId6" Type="http://schemas.openxmlformats.org/officeDocument/2006/relationships/image" Target="../media/image827.png"/><Relationship Id="rId238" Type="http://schemas.openxmlformats.org/officeDocument/2006/relationships/customXml" Target="../ink/ink496.xml"/><Relationship Id="rId445" Type="http://schemas.openxmlformats.org/officeDocument/2006/relationships/image" Target="../media/image1045.png"/><Relationship Id="rId652" Type="http://schemas.openxmlformats.org/officeDocument/2006/relationships/customXml" Target="../ink/ink704.xml"/><Relationship Id="rId291" Type="http://schemas.openxmlformats.org/officeDocument/2006/relationships/customXml" Target="../ink/ink523.xml"/><Relationship Id="rId305" Type="http://schemas.openxmlformats.org/officeDocument/2006/relationships/customXml" Target="../ink/ink530.xml"/><Relationship Id="rId512" Type="http://schemas.openxmlformats.org/officeDocument/2006/relationships/customXml" Target="../ink/ink634.xml"/><Relationship Id="rId86" Type="http://schemas.openxmlformats.org/officeDocument/2006/relationships/image" Target="../media/image867.png"/><Relationship Id="rId151" Type="http://schemas.openxmlformats.org/officeDocument/2006/relationships/customXml" Target="../ink/ink452.xml"/><Relationship Id="rId389" Type="http://schemas.openxmlformats.org/officeDocument/2006/relationships/image" Target="../media/image1017.png"/><Relationship Id="rId596" Type="http://schemas.openxmlformats.org/officeDocument/2006/relationships/customXml" Target="../ink/ink676.xml"/><Relationship Id="rId817" Type="http://schemas.openxmlformats.org/officeDocument/2006/relationships/image" Target="../media/image1231.png"/><Relationship Id="rId249" Type="http://schemas.openxmlformats.org/officeDocument/2006/relationships/customXml" Target="../ink/ink502.xml"/><Relationship Id="rId456" Type="http://schemas.openxmlformats.org/officeDocument/2006/relationships/customXml" Target="../ink/ink606.xml"/><Relationship Id="rId663" Type="http://schemas.openxmlformats.org/officeDocument/2006/relationships/image" Target="../media/image1154.png"/><Relationship Id="rId870" Type="http://schemas.openxmlformats.org/officeDocument/2006/relationships/image" Target="../media/image1257.png"/><Relationship Id="rId13" Type="http://schemas.openxmlformats.org/officeDocument/2006/relationships/customXml" Target="../ink/ink383.xml"/><Relationship Id="rId109" Type="http://schemas.openxmlformats.org/officeDocument/2006/relationships/customXml" Target="../ink/ink431.xml"/><Relationship Id="rId316" Type="http://schemas.openxmlformats.org/officeDocument/2006/relationships/image" Target="../media/image981.png"/><Relationship Id="rId523" Type="http://schemas.openxmlformats.org/officeDocument/2006/relationships/image" Target="../media/image1084.png"/><Relationship Id="rId97" Type="http://schemas.openxmlformats.org/officeDocument/2006/relationships/customXml" Target="../ink/ink425.xml"/><Relationship Id="rId730" Type="http://schemas.openxmlformats.org/officeDocument/2006/relationships/customXml" Target="../ink/ink743.xml"/><Relationship Id="rId828" Type="http://schemas.openxmlformats.org/officeDocument/2006/relationships/customXml" Target="../ink/ink792.xml"/><Relationship Id="rId162" Type="http://schemas.openxmlformats.org/officeDocument/2006/relationships/image" Target="../media/image905.png"/><Relationship Id="rId467" Type="http://schemas.openxmlformats.org/officeDocument/2006/relationships/image" Target="../media/image1056.png"/><Relationship Id="rId674" Type="http://schemas.openxmlformats.org/officeDocument/2006/relationships/customXml" Target="../ink/ink715.xml"/><Relationship Id="rId881" Type="http://schemas.openxmlformats.org/officeDocument/2006/relationships/customXml" Target="../ink/ink819.xml"/><Relationship Id="rId24" Type="http://schemas.openxmlformats.org/officeDocument/2006/relationships/image" Target="../media/image836.png"/><Relationship Id="rId327" Type="http://schemas.openxmlformats.org/officeDocument/2006/relationships/customXml" Target="../ink/ink541.xml"/><Relationship Id="rId534" Type="http://schemas.openxmlformats.org/officeDocument/2006/relationships/customXml" Target="../ink/ink645.xml"/><Relationship Id="rId741" Type="http://schemas.openxmlformats.org/officeDocument/2006/relationships/image" Target="../media/image1193.png"/><Relationship Id="rId839" Type="http://schemas.openxmlformats.org/officeDocument/2006/relationships/image" Target="../media/image1242.png"/><Relationship Id="rId173" Type="http://schemas.openxmlformats.org/officeDocument/2006/relationships/customXml" Target="../ink/ink463.xml"/><Relationship Id="rId380" Type="http://schemas.openxmlformats.org/officeDocument/2006/relationships/customXml" Target="../ink/ink568.xml"/><Relationship Id="rId601" Type="http://schemas.openxmlformats.org/officeDocument/2006/relationships/image" Target="../media/image1123.png"/><Relationship Id="rId240" Type="http://schemas.openxmlformats.org/officeDocument/2006/relationships/customXml" Target="../ink/ink497.xml"/><Relationship Id="rId478" Type="http://schemas.openxmlformats.org/officeDocument/2006/relationships/customXml" Target="../ink/ink617.xml"/><Relationship Id="rId685" Type="http://schemas.openxmlformats.org/officeDocument/2006/relationships/image" Target="../media/image1165.png"/><Relationship Id="rId892" Type="http://schemas.openxmlformats.org/officeDocument/2006/relationships/customXml" Target="../ink/ink825.xml"/><Relationship Id="rId906" Type="http://schemas.openxmlformats.org/officeDocument/2006/relationships/customXml" Target="../ink/ink832.xml"/><Relationship Id="rId35" Type="http://schemas.openxmlformats.org/officeDocument/2006/relationships/customXml" Target="../ink/ink394.xml"/><Relationship Id="rId100" Type="http://schemas.openxmlformats.org/officeDocument/2006/relationships/image" Target="../media/image874.png"/><Relationship Id="rId338" Type="http://schemas.openxmlformats.org/officeDocument/2006/relationships/image" Target="../media/image992.png"/><Relationship Id="rId545" Type="http://schemas.openxmlformats.org/officeDocument/2006/relationships/image" Target="../media/image1095.png"/><Relationship Id="rId752" Type="http://schemas.openxmlformats.org/officeDocument/2006/relationships/customXml" Target="../ink/ink754.xml"/><Relationship Id="rId184" Type="http://schemas.openxmlformats.org/officeDocument/2006/relationships/image" Target="../media/image916.png"/><Relationship Id="rId391" Type="http://schemas.openxmlformats.org/officeDocument/2006/relationships/image" Target="../media/image1018.png"/><Relationship Id="rId405" Type="http://schemas.openxmlformats.org/officeDocument/2006/relationships/image" Target="../media/image1025.png"/><Relationship Id="rId612" Type="http://schemas.openxmlformats.org/officeDocument/2006/relationships/customXml" Target="../ink/ink684.xml"/><Relationship Id="rId251" Type="http://schemas.openxmlformats.org/officeDocument/2006/relationships/customXml" Target="../ink/ink503.xml"/><Relationship Id="rId489" Type="http://schemas.openxmlformats.org/officeDocument/2006/relationships/image" Target="../media/image1067.png"/><Relationship Id="rId696" Type="http://schemas.openxmlformats.org/officeDocument/2006/relationships/customXml" Target="../ink/ink726.xml"/><Relationship Id="rId917" Type="http://schemas.openxmlformats.org/officeDocument/2006/relationships/image" Target="../media/image1280.png"/><Relationship Id="rId46" Type="http://schemas.openxmlformats.org/officeDocument/2006/relationships/image" Target="../media/image848.png"/><Relationship Id="rId349" Type="http://schemas.openxmlformats.org/officeDocument/2006/relationships/customXml" Target="../ink/ink552.xml"/><Relationship Id="rId556" Type="http://schemas.openxmlformats.org/officeDocument/2006/relationships/customXml" Target="../ink/ink656.xml"/><Relationship Id="rId763" Type="http://schemas.openxmlformats.org/officeDocument/2006/relationships/image" Target="../media/image1204.png"/><Relationship Id="rId111" Type="http://schemas.openxmlformats.org/officeDocument/2006/relationships/customXml" Target="../ink/ink432.xml"/><Relationship Id="rId195" Type="http://schemas.openxmlformats.org/officeDocument/2006/relationships/customXml" Target="../ink/ink474.xml"/><Relationship Id="rId209" Type="http://schemas.openxmlformats.org/officeDocument/2006/relationships/customXml" Target="../ink/ink481.xml"/><Relationship Id="rId416" Type="http://schemas.openxmlformats.org/officeDocument/2006/relationships/customXml" Target="../ink/ink586.xml"/><Relationship Id="rId623" Type="http://schemas.openxmlformats.org/officeDocument/2006/relationships/image" Target="../media/image1134.png"/><Relationship Id="rId830" Type="http://schemas.openxmlformats.org/officeDocument/2006/relationships/customXml" Target="../ink/ink793.xml"/><Relationship Id="rId928" Type="http://schemas.openxmlformats.org/officeDocument/2006/relationships/customXml" Target="../ink/ink843.xml"/><Relationship Id="rId57" Type="http://schemas.openxmlformats.org/officeDocument/2006/relationships/customXml" Target="../ink/ink405.xml"/><Relationship Id="rId262" Type="http://schemas.openxmlformats.org/officeDocument/2006/relationships/image" Target="../media/image954.png"/><Relationship Id="rId567" Type="http://schemas.openxmlformats.org/officeDocument/2006/relationships/image" Target="../media/image1106.png"/><Relationship Id="rId122" Type="http://schemas.openxmlformats.org/officeDocument/2006/relationships/image" Target="../media/image885.png"/><Relationship Id="rId774" Type="http://schemas.openxmlformats.org/officeDocument/2006/relationships/customXml" Target="../ink/ink765.xml"/><Relationship Id="rId427" Type="http://schemas.openxmlformats.org/officeDocument/2006/relationships/image" Target="../media/image1036.png"/><Relationship Id="rId634" Type="http://schemas.openxmlformats.org/officeDocument/2006/relationships/customXml" Target="../ink/ink695.xml"/><Relationship Id="rId841" Type="http://schemas.openxmlformats.org/officeDocument/2006/relationships/image" Target="../media/image1243.png"/><Relationship Id="rId273" Type="http://schemas.openxmlformats.org/officeDocument/2006/relationships/customXml" Target="../ink/ink514.xml"/><Relationship Id="rId480" Type="http://schemas.openxmlformats.org/officeDocument/2006/relationships/customXml" Target="../ink/ink618.xml"/><Relationship Id="rId701" Type="http://schemas.openxmlformats.org/officeDocument/2006/relationships/image" Target="../media/image1173.png"/><Relationship Id="rId68" Type="http://schemas.openxmlformats.org/officeDocument/2006/relationships/image" Target="../media/image859.png"/><Relationship Id="rId133" Type="http://schemas.openxmlformats.org/officeDocument/2006/relationships/customXml" Target="../ink/ink443.xml"/><Relationship Id="rId340" Type="http://schemas.openxmlformats.org/officeDocument/2006/relationships/image" Target="../media/image993.png"/><Relationship Id="rId578" Type="http://schemas.openxmlformats.org/officeDocument/2006/relationships/customXml" Target="../ink/ink667.xml"/><Relationship Id="rId785" Type="http://schemas.openxmlformats.org/officeDocument/2006/relationships/image" Target="../media/image1215.png"/><Relationship Id="rId200" Type="http://schemas.openxmlformats.org/officeDocument/2006/relationships/image" Target="../media/image924.png"/><Relationship Id="rId438" Type="http://schemas.openxmlformats.org/officeDocument/2006/relationships/customXml" Target="../ink/ink597.xml"/><Relationship Id="rId645" Type="http://schemas.openxmlformats.org/officeDocument/2006/relationships/image" Target="../media/image1145.png"/><Relationship Id="rId852" Type="http://schemas.openxmlformats.org/officeDocument/2006/relationships/image" Target="../media/image1248.png"/><Relationship Id="rId284" Type="http://schemas.openxmlformats.org/officeDocument/2006/relationships/image" Target="../media/image965.png"/><Relationship Id="rId491" Type="http://schemas.openxmlformats.org/officeDocument/2006/relationships/image" Target="../media/image1068.png"/><Relationship Id="rId505" Type="http://schemas.openxmlformats.org/officeDocument/2006/relationships/image" Target="../media/image1075.png"/><Relationship Id="rId712" Type="http://schemas.openxmlformats.org/officeDocument/2006/relationships/customXml" Target="../ink/ink734.xml"/><Relationship Id="rId79" Type="http://schemas.openxmlformats.org/officeDocument/2006/relationships/customXml" Target="../ink/ink416.xml"/><Relationship Id="rId144" Type="http://schemas.openxmlformats.org/officeDocument/2006/relationships/image" Target="../media/image896.png"/><Relationship Id="rId589" Type="http://schemas.openxmlformats.org/officeDocument/2006/relationships/image" Target="../media/image1117.png"/><Relationship Id="rId796" Type="http://schemas.openxmlformats.org/officeDocument/2006/relationships/customXml" Target="../ink/ink776.xml"/><Relationship Id="rId351" Type="http://schemas.openxmlformats.org/officeDocument/2006/relationships/customXml" Target="../ink/ink553.xml"/><Relationship Id="rId449" Type="http://schemas.openxmlformats.org/officeDocument/2006/relationships/image" Target="../media/image1047.png"/><Relationship Id="rId656" Type="http://schemas.openxmlformats.org/officeDocument/2006/relationships/customXml" Target="../ink/ink706.xml"/><Relationship Id="rId863" Type="http://schemas.openxmlformats.org/officeDocument/2006/relationships/customXml" Target="../ink/ink810.xml"/><Relationship Id="rId211" Type="http://schemas.openxmlformats.org/officeDocument/2006/relationships/customXml" Target="../ink/ink482.xml"/><Relationship Id="rId295" Type="http://schemas.openxmlformats.org/officeDocument/2006/relationships/customXml" Target="../ink/ink525.xml"/><Relationship Id="rId309" Type="http://schemas.openxmlformats.org/officeDocument/2006/relationships/customXml" Target="../ink/ink532.xml"/><Relationship Id="rId516" Type="http://schemas.openxmlformats.org/officeDocument/2006/relationships/customXml" Target="../ink/ink636.xml"/><Relationship Id="rId723" Type="http://schemas.openxmlformats.org/officeDocument/2006/relationships/image" Target="../media/image1184.png"/><Relationship Id="rId930" Type="http://schemas.openxmlformats.org/officeDocument/2006/relationships/customXml" Target="../ink/ink844.xml"/><Relationship Id="rId155" Type="http://schemas.openxmlformats.org/officeDocument/2006/relationships/customXml" Target="../ink/ink454.xml"/><Relationship Id="rId362" Type="http://schemas.openxmlformats.org/officeDocument/2006/relationships/image" Target="../media/image1004.png"/><Relationship Id="rId222" Type="http://schemas.openxmlformats.org/officeDocument/2006/relationships/image" Target="../media/image935.png"/><Relationship Id="rId667" Type="http://schemas.openxmlformats.org/officeDocument/2006/relationships/image" Target="../media/image1156.png"/><Relationship Id="rId874" Type="http://schemas.openxmlformats.org/officeDocument/2006/relationships/image" Target="../media/image1259.png"/><Relationship Id="rId17" Type="http://schemas.openxmlformats.org/officeDocument/2006/relationships/customXml" Target="../ink/ink385.xml"/><Relationship Id="rId527" Type="http://schemas.openxmlformats.org/officeDocument/2006/relationships/image" Target="../media/image1086.png"/><Relationship Id="rId734" Type="http://schemas.openxmlformats.org/officeDocument/2006/relationships/customXml" Target="../ink/ink745.xml"/><Relationship Id="rId70" Type="http://schemas.openxmlformats.org/officeDocument/2006/relationships/image" Target="../media/image860.png"/><Relationship Id="rId166" Type="http://schemas.openxmlformats.org/officeDocument/2006/relationships/image" Target="../media/image907.png"/><Relationship Id="rId331" Type="http://schemas.openxmlformats.org/officeDocument/2006/relationships/customXml" Target="../ink/ink543.xml"/><Relationship Id="rId373" Type="http://schemas.openxmlformats.org/officeDocument/2006/relationships/customXml" Target="../ink/ink564.xml"/><Relationship Id="rId429" Type="http://schemas.openxmlformats.org/officeDocument/2006/relationships/image" Target="../media/image1037.png"/><Relationship Id="rId580" Type="http://schemas.openxmlformats.org/officeDocument/2006/relationships/customXml" Target="../ink/ink668.xml"/><Relationship Id="rId636" Type="http://schemas.openxmlformats.org/officeDocument/2006/relationships/customXml" Target="../ink/ink696.xml"/><Relationship Id="rId801" Type="http://schemas.openxmlformats.org/officeDocument/2006/relationships/image" Target="../media/image1223.png"/><Relationship Id="rId1" Type="http://schemas.openxmlformats.org/officeDocument/2006/relationships/slideLayout" Target="../slideLayouts/slideLayout7.xml"/><Relationship Id="rId233" Type="http://schemas.openxmlformats.org/officeDocument/2006/relationships/image" Target="../media/image940.png"/><Relationship Id="rId440" Type="http://schemas.openxmlformats.org/officeDocument/2006/relationships/customXml" Target="../ink/ink598.xml"/><Relationship Id="rId678" Type="http://schemas.openxmlformats.org/officeDocument/2006/relationships/customXml" Target="../ink/ink717.xml"/><Relationship Id="rId843" Type="http://schemas.openxmlformats.org/officeDocument/2006/relationships/customXml" Target="../ink/ink800.xml"/><Relationship Id="rId885" Type="http://schemas.openxmlformats.org/officeDocument/2006/relationships/customXml" Target="../ink/ink821.xml"/><Relationship Id="rId28" Type="http://schemas.openxmlformats.org/officeDocument/2006/relationships/image" Target="../media/image838.png"/><Relationship Id="rId275" Type="http://schemas.openxmlformats.org/officeDocument/2006/relationships/customXml" Target="../ink/ink515.xml"/><Relationship Id="rId300" Type="http://schemas.openxmlformats.org/officeDocument/2006/relationships/image" Target="../media/image973.png"/><Relationship Id="rId482" Type="http://schemas.openxmlformats.org/officeDocument/2006/relationships/customXml" Target="../ink/ink619.xml"/><Relationship Id="rId538" Type="http://schemas.openxmlformats.org/officeDocument/2006/relationships/customXml" Target="../ink/ink647.xml"/><Relationship Id="rId703" Type="http://schemas.openxmlformats.org/officeDocument/2006/relationships/image" Target="../media/image1174.png"/><Relationship Id="rId745" Type="http://schemas.openxmlformats.org/officeDocument/2006/relationships/image" Target="../media/image1195.png"/><Relationship Id="rId910" Type="http://schemas.openxmlformats.org/officeDocument/2006/relationships/customXml" Target="../ink/ink834.xml"/><Relationship Id="rId81" Type="http://schemas.openxmlformats.org/officeDocument/2006/relationships/customXml" Target="../ink/ink417.xml"/><Relationship Id="rId135" Type="http://schemas.openxmlformats.org/officeDocument/2006/relationships/customXml" Target="../ink/ink444.xml"/><Relationship Id="rId177" Type="http://schemas.openxmlformats.org/officeDocument/2006/relationships/customXml" Target="../ink/ink465.xml"/><Relationship Id="rId342" Type="http://schemas.openxmlformats.org/officeDocument/2006/relationships/image" Target="../media/image994.png"/><Relationship Id="rId384" Type="http://schemas.openxmlformats.org/officeDocument/2006/relationships/customXml" Target="../ink/ink570.xml"/><Relationship Id="rId591" Type="http://schemas.openxmlformats.org/officeDocument/2006/relationships/image" Target="../media/image1118.png"/><Relationship Id="rId605" Type="http://schemas.openxmlformats.org/officeDocument/2006/relationships/image" Target="../media/image1125.png"/><Relationship Id="rId787" Type="http://schemas.openxmlformats.org/officeDocument/2006/relationships/image" Target="../media/image1216.png"/><Relationship Id="rId812" Type="http://schemas.openxmlformats.org/officeDocument/2006/relationships/customXml" Target="../ink/ink784.xml"/><Relationship Id="rId202" Type="http://schemas.openxmlformats.org/officeDocument/2006/relationships/image" Target="../media/image925.png"/><Relationship Id="rId244" Type="http://schemas.openxmlformats.org/officeDocument/2006/relationships/image" Target="../media/image945.png"/><Relationship Id="rId647" Type="http://schemas.openxmlformats.org/officeDocument/2006/relationships/image" Target="../media/image1146.png"/><Relationship Id="rId689" Type="http://schemas.openxmlformats.org/officeDocument/2006/relationships/image" Target="../media/image1167.png"/><Relationship Id="rId854" Type="http://schemas.openxmlformats.org/officeDocument/2006/relationships/image" Target="../media/image1249.png"/><Relationship Id="rId896" Type="http://schemas.openxmlformats.org/officeDocument/2006/relationships/customXml" Target="../ink/ink827.xml"/><Relationship Id="rId39" Type="http://schemas.openxmlformats.org/officeDocument/2006/relationships/customXml" Target="../ink/ink396.xml"/><Relationship Id="rId286" Type="http://schemas.openxmlformats.org/officeDocument/2006/relationships/image" Target="../media/image966.png"/><Relationship Id="rId451" Type="http://schemas.openxmlformats.org/officeDocument/2006/relationships/image" Target="../media/image1048.png"/><Relationship Id="rId493" Type="http://schemas.openxmlformats.org/officeDocument/2006/relationships/image" Target="../media/image1069.png"/><Relationship Id="rId507" Type="http://schemas.openxmlformats.org/officeDocument/2006/relationships/image" Target="../media/image1076.png"/><Relationship Id="rId549" Type="http://schemas.openxmlformats.org/officeDocument/2006/relationships/image" Target="../media/image1097.png"/><Relationship Id="rId714" Type="http://schemas.openxmlformats.org/officeDocument/2006/relationships/customXml" Target="../ink/ink735.xml"/><Relationship Id="rId756" Type="http://schemas.openxmlformats.org/officeDocument/2006/relationships/customXml" Target="../ink/ink756.xml"/><Relationship Id="rId921" Type="http://schemas.openxmlformats.org/officeDocument/2006/relationships/image" Target="../media/image1282.png"/><Relationship Id="rId50" Type="http://schemas.openxmlformats.org/officeDocument/2006/relationships/image" Target="../media/image850.png"/><Relationship Id="rId104" Type="http://schemas.openxmlformats.org/officeDocument/2006/relationships/image" Target="../media/image876.png"/><Relationship Id="rId146" Type="http://schemas.openxmlformats.org/officeDocument/2006/relationships/image" Target="../media/image897.png"/><Relationship Id="rId188" Type="http://schemas.openxmlformats.org/officeDocument/2006/relationships/image" Target="../media/image918.png"/><Relationship Id="rId311" Type="http://schemas.openxmlformats.org/officeDocument/2006/relationships/customXml" Target="../ink/ink533.xml"/><Relationship Id="rId353" Type="http://schemas.openxmlformats.org/officeDocument/2006/relationships/customXml" Target="../ink/ink554.xml"/><Relationship Id="rId395" Type="http://schemas.openxmlformats.org/officeDocument/2006/relationships/image" Target="../media/image1020.png"/><Relationship Id="rId409" Type="http://schemas.openxmlformats.org/officeDocument/2006/relationships/image" Target="../media/image1027.png"/><Relationship Id="rId560" Type="http://schemas.openxmlformats.org/officeDocument/2006/relationships/customXml" Target="../ink/ink658.xml"/><Relationship Id="rId798" Type="http://schemas.openxmlformats.org/officeDocument/2006/relationships/customXml" Target="../ink/ink777.xml"/><Relationship Id="rId92" Type="http://schemas.openxmlformats.org/officeDocument/2006/relationships/image" Target="../media/image870.png"/><Relationship Id="rId213" Type="http://schemas.openxmlformats.org/officeDocument/2006/relationships/customXml" Target="../ink/ink483.xml"/><Relationship Id="rId420" Type="http://schemas.openxmlformats.org/officeDocument/2006/relationships/customXml" Target="../ink/ink588.xml"/><Relationship Id="rId616" Type="http://schemas.openxmlformats.org/officeDocument/2006/relationships/customXml" Target="../ink/ink686.xml"/><Relationship Id="rId658" Type="http://schemas.openxmlformats.org/officeDocument/2006/relationships/customXml" Target="../ink/ink707.xml"/><Relationship Id="rId823" Type="http://schemas.openxmlformats.org/officeDocument/2006/relationships/image" Target="../media/image1234.png"/><Relationship Id="rId865" Type="http://schemas.openxmlformats.org/officeDocument/2006/relationships/customXml" Target="../ink/ink811.xml"/><Relationship Id="rId255" Type="http://schemas.openxmlformats.org/officeDocument/2006/relationships/customXml" Target="../ink/ink505.xml"/><Relationship Id="rId297" Type="http://schemas.openxmlformats.org/officeDocument/2006/relationships/customXml" Target="../ink/ink526.xml"/><Relationship Id="rId462" Type="http://schemas.openxmlformats.org/officeDocument/2006/relationships/customXml" Target="../ink/ink609.xml"/><Relationship Id="rId518" Type="http://schemas.openxmlformats.org/officeDocument/2006/relationships/customXml" Target="../ink/ink637.xml"/><Relationship Id="rId725" Type="http://schemas.openxmlformats.org/officeDocument/2006/relationships/image" Target="../media/image1185.png"/><Relationship Id="rId932" Type="http://schemas.openxmlformats.org/officeDocument/2006/relationships/customXml" Target="../ink/ink845.xml"/><Relationship Id="rId115" Type="http://schemas.openxmlformats.org/officeDocument/2006/relationships/customXml" Target="../ink/ink434.xml"/><Relationship Id="rId157" Type="http://schemas.openxmlformats.org/officeDocument/2006/relationships/customXml" Target="../ink/ink455.xml"/><Relationship Id="rId322" Type="http://schemas.openxmlformats.org/officeDocument/2006/relationships/image" Target="../media/image984.png"/><Relationship Id="rId364" Type="http://schemas.openxmlformats.org/officeDocument/2006/relationships/image" Target="../media/image1005.png"/><Relationship Id="rId767" Type="http://schemas.openxmlformats.org/officeDocument/2006/relationships/image" Target="../media/image1206.png"/><Relationship Id="rId61" Type="http://schemas.openxmlformats.org/officeDocument/2006/relationships/customXml" Target="../ink/ink407.xml"/><Relationship Id="rId199" Type="http://schemas.openxmlformats.org/officeDocument/2006/relationships/customXml" Target="../ink/ink476.xml"/><Relationship Id="rId571" Type="http://schemas.openxmlformats.org/officeDocument/2006/relationships/image" Target="../media/image1108.png"/><Relationship Id="rId627" Type="http://schemas.openxmlformats.org/officeDocument/2006/relationships/image" Target="../media/image1136.png"/><Relationship Id="rId669" Type="http://schemas.openxmlformats.org/officeDocument/2006/relationships/image" Target="../media/image1157.png"/><Relationship Id="rId834" Type="http://schemas.openxmlformats.org/officeDocument/2006/relationships/customXml" Target="../ink/ink795.xml"/><Relationship Id="rId876" Type="http://schemas.openxmlformats.org/officeDocument/2006/relationships/image" Target="../media/image1260.png"/><Relationship Id="rId19" Type="http://schemas.openxmlformats.org/officeDocument/2006/relationships/customXml" Target="../ink/ink386.xml"/><Relationship Id="rId224" Type="http://schemas.openxmlformats.org/officeDocument/2006/relationships/image" Target="../media/image936.png"/><Relationship Id="rId266" Type="http://schemas.openxmlformats.org/officeDocument/2006/relationships/image" Target="../media/image956.png"/><Relationship Id="rId431" Type="http://schemas.openxmlformats.org/officeDocument/2006/relationships/image" Target="../media/image1038.png"/><Relationship Id="rId473" Type="http://schemas.openxmlformats.org/officeDocument/2006/relationships/image" Target="../media/image1059.png"/><Relationship Id="rId529" Type="http://schemas.openxmlformats.org/officeDocument/2006/relationships/image" Target="../media/image1087.png"/><Relationship Id="rId680" Type="http://schemas.openxmlformats.org/officeDocument/2006/relationships/customXml" Target="../ink/ink718.xml"/><Relationship Id="rId736" Type="http://schemas.openxmlformats.org/officeDocument/2006/relationships/customXml" Target="../ink/ink746.xml"/><Relationship Id="rId901" Type="http://schemas.openxmlformats.org/officeDocument/2006/relationships/image" Target="../media/image1272.png"/><Relationship Id="rId30" Type="http://schemas.openxmlformats.org/officeDocument/2006/relationships/image" Target="../media/image839.png"/><Relationship Id="rId126" Type="http://schemas.openxmlformats.org/officeDocument/2006/relationships/image" Target="../media/image887.png"/><Relationship Id="rId168" Type="http://schemas.openxmlformats.org/officeDocument/2006/relationships/image" Target="../media/image908.png"/><Relationship Id="rId333" Type="http://schemas.openxmlformats.org/officeDocument/2006/relationships/customXml" Target="../ink/ink544.xml"/><Relationship Id="rId540" Type="http://schemas.openxmlformats.org/officeDocument/2006/relationships/customXml" Target="../ink/ink648.xml"/><Relationship Id="rId778" Type="http://schemas.openxmlformats.org/officeDocument/2006/relationships/customXml" Target="../ink/ink767.xml"/><Relationship Id="rId72" Type="http://schemas.openxmlformats.org/officeDocument/2006/relationships/image" Target="../media/image861.png"/><Relationship Id="rId375" Type="http://schemas.openxmlformats.org/officeDocument/2006/relationships/customXml" Target="../ink/ink565.xml"/><Relationship Id="rId582" Type="http://schemas.openxmlformats.org/officeDocument/2006/relationships/customXml" Target="../ink/ink669.xml"/><Relationship Id="rId638" Type="http://schemas.openxmlformats.org/officeDocument/2006/relationships/customXml" Target="../ink/ink697.xml"/><Relationship Id="rId803" Type="http://schemas.openxmlformats.org/officeDocument/2006/relationships/image" Target="../media/image1224.png"/><Relationship Id="rId845" Type="http://schemas.openxmlformats.org/officeDocument/2006/relationships/customXml" Target="../ink/ink801.xml"/><Relationship Id="rId3" Type="http://schemas.openxmlformats.org/officeDocument/2006/relationships/customXml" Target="../ink/ink378.xml"/><Relationship Id="rId235" Type="http://schemas.openxmlformats.org/officeDocument/2006/relationships/image" Target="../media/image941.png"/><Relationship Id="rId277" Type="http://schemas.openxmlformats.org/officeDocument/2006/relationships/customXml" Target="../ink/ink516.xml"/><Relationship Id="rId400" Type="http://schemas.openxmlformats.org/officeDocument/2006/relationships/customXml" Target="../ink/ink578.xml"/><Relationship Id="rId442" Type="http://schemas.openxmlformats.org/officeDocument/2006/relationships/customXml" Target="../ink/ink599.xml"/><Relationship Id="rId484" Type="http://schemas.openxmlformats.org/officeDocument/2006/relationships/customXml" Target="../ink/ink620.xml"/><Relationship Id="rId705" Type="http://schemas.openxmlformats.org/officeDocument/2006/relationships/image" Target="../media/image1175.png"/><Relationship Id="rId887" Type="http://schemas.openxmlformats.org/officeDocument/2006/relationships/customXml" Target="../ink/ink822.xml"/><Relationship Id="rId137" Type="http://schemas.openxmlformats.org/officeDocument/2006/relationships/customXml" Target="../ink/ink445.xml"/><Relationship Id="rId302" Type="http://schemas.openxmlformats.org/officeDocument/2006/relationships/image" Target="../media/image974.png"/><Relationship Id="rId344" Type="http://schemas.openxmlformats.org/officeDocument/2006/relationships/image" Target="../media/image995.png"/><Relationship Id="rId691" Type="http://schemas.openxmlformats.org/officeDocument/2006/relationships/image" Target="../media/image1168.png"/><Relationship Id="rId747" Type="http://schemas.openxmlformats.org/officeDocument/2006/relationships/image" Target="../media/image1196.png"/><Relationship Id="rId789" Type="http://schemas.openxmlformats.org/officeDocument/2006/relationships/image" Target="../media/image1217.png"/><Relationship Id="rId912" Type="http://schemas.openxmlformats.org/officeDocument/2006/relationships/customXml" Target="../ink/ink835.xml"/><Relationship Id="rId41" Type="http://schemas.openxmlformats.org/officeDocument/2006/relationships/customXml" Target="../ink/ink397.xml"/><Relationship Id="rId83" Type="http://schemas.openxmlformats.org/officeDocument/2006/relationships/customXml" Target="../ink/ink418.xml"/><Relationship Id="rId179" Type="http://schemas.openxmlformats.org/officeDocument/2006/relationships/customXml" Target="../ink/ink466.xml"/><Relationship Id="rId386" Type="http://schemas.openxmlformats.org/officeDocument/2006/relationships/customXml" Target="../ink/ink571.xml"/><Relationship Id="rId551" Type="http://schemas.openxmlformats.org/officeDocument/2006/relationships/image" Target="../media/image1098.png"/><Relationship Id="rId593" Type="http://schemas.openxmlformats.org/officeDocument/2006/relationships/image" Target="../media/image1119.png"/><Relationship Id="rId607" Type="http://schemas.openxmlformats.org/officeDocument/2006/relationships/image" Target="../media/image1126.png"/><Relationship Id="rId649" Type="http://schemas.openxmlformats.org/officeDocument/2006/relationships/image" Target="../media/image1147.png"/><Relationship Id="rId814" Type="http://schemas.openxmlformats.org/officeDocument/2006/relationships/customXml" Target="../ink/ink785.xml"/><Relationship Id="rId856" Type="http://schemas.openxmlformats.org/officeDocument/2006/relationships/image" Target="../media/image1250.png"/><Relationship Id="rId190" Type="http://schemas.openxmlformats.org/officeDocument/2006/relationships/image" Target="../media/image919.png"/><Relationship Id="rId204" Type="http://schemas.openxmlformats.org/officeDocument/2006/relationships/image" Target="../media/image926.png"/><Relationship Id="rId246" Type="http://schemas.openxmlformats.org/officeDocument/2006/relationships/image" Target="../media/image946.png"/><Relationship Id="rId288" Type="http://schemas.openxmlformats.org/officeDocument/2006/relationships/image" Target="../media/image967.png"/><Relationship Id="rId411" Type="http://schemas.openxmlformats.org/officeDocument/2006/relationships/image" Target="../media/image1028.png"/><Relationship Id="rId453" Type="http://schemas.openxmlformats.org/officeDocument/2006/relationships/image" Target="../media/image1049.png"/><Relationship Id="rId509" Type="http://schemas.openxmlformats.org/officeDocument/2006/relationships/image" Target="../media/image1077.png"/><Relationship Id="rId660" Type="http://schemas.openxmlformats.org/officeDocument/2006/relationships/customXml" Target="../ink/ink708.xml"/><Relationship Id="rId898" Type="http://schemas.openxmlformats.org/officeDocument/2006/relationships/customXml" Target="../ink/ink828.xml"/><Relationship Id="rId106" Type="http://schemas.openxmlformats.org/officeDocument/2006/relationships/image" Target="../media/image877.png"/><Relationship Id="rId313" Type="http://schemas.openxmlformats.org/officeDocument/2006/relationships/customXml" Target="../ink/ink534.xml"/><Relationship Id="rId495" Type="http://schemas.openxmlformats.org/officeDocument/2006/relationships/image" Target="../media/image1070.png"/><Relationship Id="rId716" Type="http://schemas.openxmlformats.org/officeDocument/2006/relationships/customXml" Target="../ink/ink736.xml"/><Relationship Id="rId758" Type="http://schemas.openxmlformats.org/officeDocument/2006/relationships/customXml" Target="../ink/ink757.xml"/><Relationship Id="rId923" Type="http://schemas.openxmlformats.org/officeDocument/2006/relationships/image" Target="../media/image1283.png"/><Relationship Id="rId10" Type="http://schemas.openxmlformats.org/officeDocument/2006/relationships/image" Target="../media/image829.png"/><Relationship Id="rId52" Type="http://schemas.openxmlformats.org/officeDocument/2006/relationships/image" Target="../media/image851.png"/><Relationship Id="rId94" Type="http://schemas.openxmlformats.org/officeDocument/2006/relationships/image" Target="../media/image871.png"/><Relationship Id="rId148" Type="http://schemas.openxmlformats.org/officeDocument/2006/relationships/image" Target="../media/image898.png"/><Relationship Id="rId355" Type="http://schemas.openxmlformats.org/officeDocument/2006/relationships/customXml" Target="../ink/ink555.xml"/><Relationship Id="rId397" Type="http://schemas.openxmlformats.org/officeDocument/2006/relationships/image" Target="../media/image1021.png"/><Relationship Id="rId520" Type="http://schemas.openxmlformats.org/officeDocument/2006/relationships/customXml" Target="../ink/ink638.xml"/><Relationship Id="rId562" Type="http://schemas.openxmlformats.org/officeDocument/2006/relationships/customXml" Target="../ink/ink659.xml"/><Relationship Id="rId618" Type="http://schemas.openxmlformats.org/officeDocument/2006/relationships/customXml" Target="../ink/ink687.xml"/><Relationship Id="rId825" Type="http://schemas.openxmlformats.org/officeDocument/2006/relationships/image" Target="../media/image1235.png"/><Relationship Id="rId215" Type="http://schemas.openxmlformats.org/officeDocument/2006/relationships/customXml" Target="../ink/ink484.xml"/><Relationship Id="rId257" Type="http://schemas.openxmlformats.org/officeDocument/2006/relationships/customXml" Target="../ink/ink506.xml"/><Relationship Id="rId422" Type="http://schemas.openxmlformats.org/officeDocument/2006/relationships/customXml" Target="../ink/ink589.xml"/><Relationship Id="rId464" Type="http://schemas.openxmlformats.org/officeDocument/2006/relationships/customXml" Target="../ink/ink610.xml"/><Relationship Id="rId867" Type="http://schemas.openxmlformats.org/officeDocument/2006/relationships/customXml" Target="../ink/ink812.xml"/><Relationship Id="rId299" Type="http://schemas.openxmlformats.org/officeDocument/2006/relationships/customXml" Target="../ink/ink527.xml"/><Relationship Id="rId727" Type="http://schemas.openxmlformats.org/officeDocument/2006/relationships/image" Target="../media/image1186.png"/><Relationship Id="rId934" Type="http://schemas.openxmlformats.org/officeDocument/2006/relationships/customXml" Target="../ink/ink846.xml"/><Relationship Id="rId63" Type="http://schemas.openxmlformats.org/officeDocument/2006/relationships/customXml" Target="../ink/ink408.xml"/><Relationship Id="rId159" Type="http://schemas.openxmlformats.org/officeDocument/2006/relationships/customXml" Target="../ink/ink456.xml"/><Relationship Id="rId366" Type="http://schemas.openxmlformats.org/officeDocument/2006/relationships/image" Target="../media/image1006.png"/><Relationship Id="rId573" Type="http://schemas.openxmlformats.org/officeDocument/2006/relationships/image" Target="../media/image1109.png"/><Relationship Id="rId780" Type="http://schemas.openxmlformats.org/officeDocument/2006/relationships/customXml" Target="../ink/ink768.xml"/><Relationship Id="rId226" Type="http://schemas.openxmlformats.org/officeDocument/2006/relationships/image" Target="../media/image937.png"/><Relationship Id="rId433" Type="http://schemas.openxmlformats.org/officeDocument/2006/relationships/image" Target="../media/image1039.png"/><Relationship Id="rId878" Type="http://schemas.openxmlformats.org/officeDocument/2006/relationships/image" Target="../media/image1261.png"/><Relationship Id="rId640" Type="http://schemas.openxmlformats.org/officeDocument/2006/relationships/customXml" Target="../ink/ink698.xml"/><Relationship Id="rId738" Type="http://schemas.openxmlformats.org/officeDocument/2006/relationships/customXml" Target="../ink/ink747.xml"/><Relationship Id="rId74" Type="http://schemas.openxmlformats.org/officeDocument/2006/relationships/image" Target="../media/image862.png"/><Relationship Id="rId377" Type="http://schemas.openxmlformats.org/officeDocument/2006/relationships/customXml" Target="../ink/ink566.xml"/><Relationship Id="rId500" Type="http://schemas.openxmlformats.org/officeDocument/2006/relationships/customXml" Target="../ink/ink628.xml"/><Relationship Id="rId584" Type="http://schemas.openxmlformats.org/officeDocument/2006/relationships/customXml" Target="../ink/ink670.xml"/><Relationship Id="rId805" Type="http://schemas.openxmlformats.org/officeDocument/2006/relationships/image" Target="../media/image1225.png"/><Relationship Id="rId5" Type="http://schemas.openxmlformats.org/officeDocument/2006/relationships/customXml" Target="../ink/ink379.xml"/><Relationship Id="rId237" Type="http://schemas.openxmlformats.org/officeDocument/2006/relationships/image" Target="../media/image942.png"/><Relationship Id="rId791" Type="http://schemas.openxmlformats.org/officeDocument/2006/relationships/image" Target="../media/image1218.png"/><Relationship Id="rId889" Type="http://schemas.openxmlformats.org/officeDocument/2006/relationships/customXml" Target="../ink/ink823.xml"/><Relationship Id="rId444" Type="http://schemas.openxmlformats.org/officeDocument/2006/relationships/customXml" Target="../ink/ink600.xml"/><Relationship Id="rId651" Type="http://schemas.openxmlformats.org/officeDocument/2006/relationships/image" Target="../media/image1148.png"/><Relationship Id="rId749" Type="http://schemas.openxmlformats.org/officeDocument/2006/relationships/image" Target="../media/image1197.png"/><Relationship Id="rId290" Type="http://schemas.openxmlformats.org/officeDocument/2006/relationships/image" Target="../media/image968.png"/><Relationship Id="rId304" Type="http://schemas.openxmlformats.org/officeDocument/2006/relationships/image" Target="../media/image975.png"/><Relationship Id="rId388" Type="http://schemas.openxmlformats.org/officeDocument/2006/relationships/customXml" Target="../ink/ink572.xml"/><Relationship Id="rId511" Type="http://schemas.openxmlformats.org/officeDocument/2006/relationships/image" Target="../media/image1078.png"/><Relationship Id="rId609" Type="http://schemas.openxmlformats.org/officeDocument/2006/relationships/image" Target="../media/image1127.png"/><Relationship Id="rId85" Type="http://schemas.openxmlformats.org/officeDocument/2006/relationships/customXml" Target="../ink/ink419.xml"/><Relationship Id="rId150" Type="http://schemas.openxmlformats.org/officeDocument/2006/relationships/image" Target="../media/image899.png"/><Relationship Id="rId595" Type="http://schemas.openxmlformats.org/officeDocument/2006/relationships/image" Target="../media/image1120.png"/><Relationship Id="rId816" Type="http://schemas.openxmlformats.org/officeDocument/2006/relationships/customXml" Target="../ink/ink786.xml"/><Relationship Id="rId248" Type="http://schemas.openxmlformats.org/officeDocument/2006/relationships/image" Target="../media/image947.png"/><Relationship Id="rId455" Type="http://schemas.openxmlformats.org/officeDocument/2006/relationships/image" Target="../media/image1050.png"/><Relationship Id="rId662" Type="http://schemas.openxmlformats.org/officeDocument/2006/relationships/customXml" Target="../ink/ink709.xml"/><Relationship Id="rId12" Type="http://schemas.openxmlformats.org/officeDocument/2006/relationships/image" Target="../media/image830.png"/><Relationship Id="rId108" Type="http://schemas.openxmlformats.org/officeDocument/2006/relationships/image" Target="../media/image878.png"/><Relationship Id="rId315" Type="http://schemas.openxmlformats.org/officeDocument/2006/relationships/customXml" Target="../ink/ink535.xml"/><Relationship Id="rId522" Type="http://schemas.openxmlformats.org/officeDocument/2006/relationships/customXml" Target="../ink/ink639.xml"/><Relationship Id="rId96" Type="http://schemas.openxmlformats.org/officeDocument/2006/relationships/image" Target="../media/image872.png"/><Relationship Id="rId161" Type="http://schemas.openxmlformats.org/officeDocument/2006/relationships/customXml" Target="../ink/ink457.xml"/><Relationship Id="rId399" Type="http://schemas.openxmlformats.org/officeDocument/2006/relationships/image" Target="../media/image1022.png"/><Relationship Id="rId827" Type="http://schemas.openxmlformats.org/officeDocument/2006/relationships/image" Target="../media/image1236.png"/><Relationship Id="rId259" Type="http://schemas.openxmlformats.org/officeDocument/2006/relationships/customXml" Target="../ink/ink507.xml"/><Relationship Id="rId466" Type="http://schemas.openxmlformats.org/officeDocument/2006/relationships/customXml" Target="../ink/ink611.xml"/><Relationship Id="rId673" Type="http://schemas.openxmlformats.org/officeDocument/2006/relationships/image" Target="../media/image1159.png"/><Relationship Id="rId880" Type="http://schemas.openxmlformats.org/officeDocument/2006/relationships/image" Target="../media/image1262.png"/><Relationship Id="rId23" Type="http://schemas.openxmlformats.org/officeDocument/2006/relationships/customXml" Target="../ink/ink388.xml"/><Relationship Id="rId119" Type="http://schemas.openxmlformats.org/officeDocument/2006/relationships/customXml" Target="../ink/ink436.xml"/><Relationship Id="rId326" Type="http://schemas.openxmlformats.org/officeDocument/2006/relationships/image" Target="../media/image986.png"/><Relationship Id="rId533" Type="http://schemas.openxmlformats.org/officeDocument/2006/relationships/image" Target="../media/image1089.png"/><Relationship Id="rId740" Type="http://schemas.openxmlformats.org/officeDocument/2006/relationships/customXml" Target="../ink/ink748.xml"/><Relationship Id="rId838" Type="http://schemas.openxmlformats.org/officeDocument/2006/relationships/customXml" Target="../ink/ink797.xml"/><Relationship Id="rId172" Type="http://schemas.openxmlformats.org/officeDocument/2006/relationships/image" Target="../media/image910.png"/><Relationship Id="rId477" Type="http://schemas.openxmlformats.org/officeDocument/2006/relationships/image" Target="../media/image1061.png"/><Relationship Id="rId600" Type="http://schemas.openxmlformats.org/officeDocument/2006/relationships/customXml" Target="../ink/ink678.xml"/><Relationship Id="rId684" Type="http://schemas.openxmlformats.org/officeDocument/2006/relationships/customXml" Target="../ink/ink720.xml"/><Relationship Id="rId337" Type="http://schemas.openxmlformats.org/officeDocument/2006/relationships/customXml" Target="../ink/ink546.xml"/><Relationship Id="rId891" Type="http://schemas.openxmlformats.org/officeDocument/2006/relationships/image" Target="../media/image1267.png"/><Relationship Id="rId905" Type="http://schemas.openxmlformats.org/officeDocument/2006/relationships/image" Target="../media/image1274.png"/><Relationship Id="rId34" Type="http://schemas.openxmlformats.org/officeDocument/2006/relationships/image" Target="../media/image841.png"/><Relationship Id="rId544" Type="http://schemas.openxmlformats.org/officeDocument/2006/relationships/customXml" Target="../ink/ink650.xml"/><Relationship Id="rId751" Type="http://schemas.openxmlformats.org/officeDocument/2006/relationships/image" Target="../media/image1198.png"/><Relationship Id="rId849" Type="http://schemas.openxmlformats.org/officeDocument/2006/relationships/customXml" Target="../ink/ink803.xml"/><Relationship Id="rId183" Type="http://schemas.openxmlformats.org/officeDocument/2006/relationships/customXml" Target="../ink/ink468.xml"/><Relationship Id="rId390" Type="http://schemas.openxmlformats.org/officeDocument/2006/relationships/customXml" Target="../ink/ink573.xml"/><Relationship Id="rId404" Type="http://schemas.openxmlformats.org/officeDocument/2006/relationships/customXml" Target="../ink/ink580.xml"/><Relationship Id="rId611" Type="http://schemas.openxmlformats.org/officeDocument/2006/relationships/image" Target="../media/image1128.png"/><Relationship Id="rId250" Type="http://schemas.openxmlformats.org/officeDocument/2006/relationships/image" Target="../media/image948.png"/><Relationship Id="rId488" Type="http://schemas.openxmlformats.org/officeDocument/2006/relationships/customXml" Target="../ink/ink622.xml"/><Relationship Id="rId695" Type="http://schemas.openxmlformats.org/officeDocument/2006/relationships/image" Target="../media/image1170.png"/><Relationship Id="rId709" Type="http://schemas.openxmlformats.org/officeDocument/2006/relationships/image" Target="../media/image1177.png"/><Relationship Id="rId916" Type="http://schemas.openxmlformats.org/officeDocument/2006/relationships/customXml" Target="../ink/ink837.xml"/><Relationship Id="rId45" Type="http://schemas.openxmlformats.org/officeDocument/2006/relationships/customXml" Target="../ink/ink399.xml"/><Relationship Id="rId110" Type="http://schemas.openxmlformats.org/officeDocument/2006/relationships/image" Target="../media/image879.png"/><Relationship Id="rId348" Type="http://schemas.openxmlformats.org/officeDocument/2006/relationships/image" Target="../media/image997.png"/><Relationship Id="rId555" Type="http://schemas.openxmlformats.org/officeDocument/2006/relationships/image" Target="../media/image1100.png"/><Relationship Id="rId762" Type="http://schemas.openxmlformats.org/officeDocument/2006/relationships/customXml" Target="../ink/ink759.xml"/><Relationship Id="rId194" Type="http://schemas.openxmlformats.org/officeDocument/2006/relationships/image" Target="../media/image921.png"/><Relationship Id="rId208" Type="http://schemas.openxmlformats.org/officeDocument/2006/relationships/image" Target="../media/image928.png"/><Relationship Id="rId415" Type="http://schemas.openxmlformats.org/officeDocument/2006/relationships/image" Target="../media/image1030.png"/><Relationship Id="rId622" Type="http://schemas.openxmlformats.org/officeDocument/2006/relationships/customXml" Target="../ink/ink689.xml"/><Relationship Id="rId261" Type="http://schemas.openxmlformats.org/officeDocument/2006/relationships/customXml" Target="../ink/ink508.xml"/><Relationship Id="rId499" Type="http://schemas.openxmlformats.org/officeDocument/2006/relationships/image" Target="../media/image1072.png"/><Relationship Id="rId927" Type="http://schemas.openxmlformats.org/officeDocument/2006/relationships/image" Target="../media/image1285.png"/><Relationship Id="rId56" Type="http://schemas.openxmlformats.org/officeDocument/2006/relationships/image" Target="../media/image853.png"/><Relationship Id="rId359" Type="http://schemas.openxmlformats.org/officeDocument/2006/relationships/customXml" Target="../ink/ink557.xml"/><Relationship Id="rId566" Type="http://schemas.openxmlformats.org/officeDocument/2006/relationships/customXml" Target="../ink/ink661.xml"/><Relationship Id="rId773" Type="http://schemas.openxmlformats.org/officeDocument/2006/relationships/image" Target="../media/image1209.png"/><Relationship Id="rId121" Type="http://schemas.openxmlformats.org/officeDocument/2006/relationships/customXml" Target="../ink/ink437.xml"/><Relationship Id="rId219" Type="http://schemas.openxmlformats.org/officeDocument/2006/relationships/customXml" Target="../ink/ink486.xml"/><Relationship Id="rId426" Type="http://schemas.openxmlformats.org/officeDocument/2006/relationships/customXml" Target="../ink/ink591.xml"/><Relationship Id="rId633" Type="http://schemas.openxmlformats.org/officeDocument/2006/relationships/image" Target="../media/image1139.png"/><Relationship Id="rId840" Type="http://schemas.openxmlformats.org/officeDocument/2006/relationships/customXml" Target="../ink/ink798.xml"/><Relationship Id="rId67" Type="http://schemas.openxmlformats.org/officeDocument/2006/relationships/customXml" Target="../ink/ink410.xml"/><Relationship Id="rId272" Type="http://schemas.openxmlformats.org/officeDocument/2006/relationships/image" Target="../media/image959.png"/><Relationship Id="rId577" Type="http://schemas.openxmlformats.org/officeDocument/2006/relationships/image" Target="../media/image1111.png"/><Relationship Id="rId700" Type="http://schemas.openxmlformats.org/officeDocument/2006/relationships/customXml" Target="../ink/ink728.xml"/><Relationship Id="rId132" Type="http://schemas.openxmlformats.org/officeDocument/2006/relationships/image" Target="../media/image890.png"/><Relationship Id="rId784" Type="http://schemas.openxmlformats.org/officeDocument/2006/relationships/customXml" Target="../ink/ink770.xml"/><Relationship Id="rId437" Type="http://schemas.openxmlformats.org/officeDocument/2006/relationships/image" Target="../media/image1041.png"/><Relationship Id="rId644" Type="http://schemas.openxmlformats.org/officeDocument/2006/relationships/customXml" Target="../ink/ink700.xml"/><Relationship Id="rId851" Type="http://schemas.openxmlformats.org/officeDocument/2006/relationships/customXml" Target="../ink/ink804.xml"/><Relationship Id="rId283" Type="http://schemas.openxmlformats.org/officeDocument/2006/relationships/customXml" Target="../ink/ink519.xml"/><Relationship Id="rId490" Type="http://schemas.openxmlformats.org/officeDocument/2006/relationships/customXml" Target="../ink/ink623.xml"/><Relationship Id="rId504" Type="http://schemas.openxmlformats.org/officeDocument/2006/relationships/customXml" Target="../ink/ink630.xml"/><Relationship Id="rId711" Type="http://schemas.openxmlformats.org/officeDocument/2006/relationships/image" Target="../media/image1178.png"/><Relationship Id="rId78" Type="http://schemas.openxmlformats.org/officeDocument/2006/relationships/image" Target="../media/image747.png"/><Relationship Id="rId143" Type="http://schemas.openxmlformats.org/officeDocument/2006/relationships/customXml" Target="../ink/ink448.xml"/><Relationship Id="rId350" Type="http://schemas.openxmlformats.org/officeDocument/2006/relationships/image" Target="../media/image998.png"/><Relationship Id="rId588" Type="http://schemas.openxmlformats.org/officeDocument/2006/relationships/customXml" Target="../ink/ink672.xml"/><Relationship Id="rId795" Type="http://schemas.openxmlformats.org/officeDocument/2006/relationships/image" Target="../media/image1220.png"/><Relationship Id="rId809" Type="http://schemas.openxmlformats.org/officeDocument/2006/relationships/image" Target="../media/image1227.png"/><Relationship Id="rId9" Type="http://schemas.openxmlformats.org/officeDocument/2006/relationships/customXml" Target="../ink/ink381.xml"/><Relationship Id="rId210" Type="http://schemas.openxmlformats.org/officeDocument/2006/relationships/image" Target="../media/image929.png"/><Relationship Id="rId448" Type="http://schemas.openxmlformats.org/officeDocument/2006/relationships/customXml" Target="../ink/ink602.xml"/><Relationship Id="rId655" Type="http://schemas.openxmlformats.org/officeDocument/2006/relationships/image" Target="../media/image1150.png"/><Relationship Id="rId862" Type="http://schemas.openxmlformats.org/officeDocument/2006/relationships/image" Target="../media/image1253.png"/><Relationship Id="rId294" Type="http://schemas.openxmlformats.org/officeDocument/2006/relationships/image" Target="../media/image970.png"/><Relationship Id="rId308" Type="http://schemas.openxmlformats.org/officeDocument/2006/relationships/image" Target="../media/image977.png"/><Relationship Id="rId515" Type="http://schemas.openxmlformats.org/officeDocument/2006/relationships/image" Target="../media/image1080.png"/><Relationship Id="rId722" Type="http://schemas.openxmlformats.org/officeDocument/2006/relationships/customXml" Target="../ink/ink739.xml"/><Relationship Id="rId89" Type="http://schemas.openxmlformats.org/officeDocument/2006/relationships/customXml" Target="../ink/ink421.xml"/><Relationship Id="rId154" Type="http://schemas.openxmlformats.org/officeDocument/2006/relationships/image" Target="../media/image901.png"/><Relationship Id="rId361" Type="http://schemas.openxmlformats.org/officeDocument/2006/relationships/customXml" Target="../ink/ink558.xml"/><Relationship Id="rId599" Type="http://schemas.openxmlformats.org/officeDocument/2006/relationships/image" Target="../media/image1122.png"/><Relationship Id="rId459" Type="http://schemas.openxmlformats.org/officeDocument/2006/relationships/image" Target="../media/image1052.png"/><Relationship Id="rId666" Type="http://schemas.openxmlformats.org/officeDocument/2006/relationships/customXml" Target="../ink/ink711.xml"/><Relationship Id="rId873" Type="http://schemas.openxmlformats.org/officeDocument/2006/relationships/customXml" Target="../ink/ink815.xml"/><Relationship Id="rId16" Type="http://schemas.openxmlformats.org/officeDocument/2006/relationships/image" Target="../media/image832.png"/><Relationship Id="rId221" Type="http://schemas.openxmlformats.org/officeDocument/2006/relationships/customXml" Target="../ink/ink487.xml"/><Relationship Id="rId319" Type="http://schemas.openxmlformats.org/officeDocument/2006/relationships/customXml" Target="../ink/ink537.xml"/><Relationship Id="rId526" Type="http://schemas.openxmlformats.org/officeDocument/2006/relationships/customXml" Target="../ink/ink641.xml"/><Relationship Id="rId733" Type="http://schemas.openxmlformats.org/officeDocument/2006/relationships/image" Target="../media/image1189.png"/><Relationship Id="rId165" Type="http://schemas.openxmlformats.org/officeDocument/2006/relationships/customXml" Target="../ink/ink459.xml"/><Relationship Id="rId372" Type="http://schemas.openxmlformats.org/officeDocument/2006/relationships/image" Target="../media/image1009.png"/><Relationship Id="rId677" Type="http://schemas.openxmlformats.org/officeDocument/2006/relationships/image" Target="../media/image1161.png"/><Relationship Id="rId800" Type="http://schemas.openxmlformats.org/officeDocument/2006/relationships/customXml" Target="../ink/ink778.xml"/><Relationship Id="rId232" Type="http://schemas.openxmlformats.org/officeDocument/2006/relationships/customXml" Target="../ink/ink493.xml"/><Relationship Id="rId884" Type="http://schemas.openxmlformats.org/officeDocument/2006/relationships/image" Target="../media/image1264.png"/><Relationship Id="rId27" Type="http://schemas.openxmlformats.org/officeDocument/2006/relationships/customXml" Target="../ink/ink390.xml"/><Relationship Id="rId537" Type="http://schemas.openxmlformats.org/officeDocument/2006/relationships/image" Target="../media/image1091.png"/><Relationship Id="rId744" Type="http://schemas.openxmlformats.org/officeDocument/2006/relationships/customXml" Target="../ink/ink750.xml"/><Relationship Id="rId80" Type="http://schemas.openxmlformats.org/officeDocument/2006/relationships/image" Target="../media/image864.png"/><Relationship Id="rId176" Type="http://schemas.openxmlformats.org/officeDocument/2006/relationships/image" Target="../media/image912.png"/><Relationship Id="rId383" Type="http://schemas.openxmlformats.org/officeDocument/2006/relationships/image" Target="../media/image1014.png"/><Relationship Id="rId590" Type="http://schemas.openxmlformats.org/officeDocument/2006/relationships/customXml" Target="../ink/ink673.xml"/><Relationship Id="rId604" Type="http://schemas.openxmlformats.org/officeDocument/2006/relationships/customXml" Target="../ink/ink680.xml"/><Relationship Id="rId811" Type="http://schemas.openxmlformats.org/officeDocument/2006/relationships/image" Target="../media/image1228.png"/><Relationship Id="rId243" Type="http://schemas.openxmlformats.org/officeDocument/2006/relationships/customXml" Target="../ink/ink499.xml"/><Relationship Id="rId450" Type="http://schemas.openxmlformats.org/officeDocument/2006/relationships/customXml" Target="../ink/ink603.xml"/><Relationship Id="rId688" Type="http://schemas.openxmlformats.org/officeDocument/2006/relationships/customXml" Target="../ink/ink722.xml"/><Relationship Id="rId895" Type="http://schemas.openxmlformats.org/officeDocument/2006/relationships/image" Target="../media/image1269.png"/><Relationship Id="rId909" Type="http://schemas.openxmlformats.org/officeDocument/2006/relationships/image" Target="../media/image1276.png"/><Relationship Id="rId38" Type="http://schemas.openxmlformats.org/officeDocument/2006/relationships/image" Target="../media/image843.png"/><Relationship Id="rId103" Type="http://schemas.openxmlformats.org/officeDocument/2006/relationships/customXml" Target="../ink/ink428.xml"/><Relationship Id="rId310" Type="http://schemas.openxmlformats.org/officeDocument/2006/relationships/image" Target="../media/image978.png"/><Relationship Id="rId548" Type="http://schemas.openxmlformats.org/officeDocument/2006/relationships/customXml" Target="../ink/ink652.xml"/><Relationship Id="rId755" Type="http://schemas.openxmlformats.org/officeDocument/2006/relationships/image" Target="../media/image1200.png"/><Relationship Id="rId91" Type="http://schemas.openxmlformats.org/officeDocument/2006/relationships/customXml" Target="../ink/ink422.xml"/><Relationship Id="rId187" Type="http://schemas.openxmlformats.org/officeDocument/2006/relationships/customXml" Target="../ink/ink470.xml"/><Relationship Id="rId394" Type="http://schemas.openxmlformats.org/officeDocument/2006/relationships/customXml" Target="../ink/ink575.xml"/><Relationship Id="rId408" Type="http://schemas.openxmlformats.org/officeDocument/2006/relationships/customXml" Target="../ink/ink582.xml"/><Relationship Id="rId615" Type="http://schemas.openxmlformats.org/officeDocument/2006/relationships/image" Target="../media/image1130.png"/><Relationship Id="rId822" Type="http://schemas.openxmlformats.org/officeDocument/2006/relationships/customXml" Target="../ink/ink789.xml"/><Relationship Id="rId254" Type="http://schemas.openxmlformats.org/officeDocument/2006/relationships/image" Target="../media/image950.png"/><Relationship Id="rId699" Type="http://schemas.openxmlformats.org/officeDocument/2006/relationships/image" Target="../media/image1172.png"/><Relationship Id="rId49" Type="http://schemas.openxmlformats.org/officeDocument/2006/relationships/customXml" Target="../ink/ink401.xml"/><Relationship Id="rId114" Type="http://schemas.openxmlformats.org/officeDocument/2006/relationships/image" Target="../media/image881.png"/><Relationship Id="rId461" Type="http://schemas.openxmlformats.org/officeDocument/2006/relationships/image" Target="../media/image1053.png"/><Relationship Id="rId559" Type="http://schemas.openxmlformats.org/officeDocument/2006/relationships/image" Target="../media/image1102.png"/><Relationship Id="rId766" Type="http://schemas.openxmlformats.org/officeDocument/2006/relationships/customXml" Target="../ink/ink761.xml"/><Relationship Id="rId198" Type="http://schemas.openxmlformats.org/officeDocument/2006/relationships/image" Target="../media/image923.png"/><Relationship Id="rId321" Type="http://schemas.openxmlformats.org/officeDocument/2006/relationships/customXml" Target="../ink/ink538.xml"/><Relationship Id="rId419" Type="http://schemas.openxmlformats.org/officeDocument/2006/relationships/image" Target="../media/image1032.png"/><Relationship Id="rId626" Type="http://schemas.openxmlformats.org/officeDocument/2006/relationships/customXml" Target="../ink/ink691.xml"/><Relationship Id="rId833" Type="http://schemas.openxmlformats.org/officeDocument/2006/relationships/image" Target="../media/image1239.png"/><Relationship Id="rId265" Type="http://schemas.openxmlformats.org/officeDocument/2006/relationships/customXml" Target="../ink/ink510.xml"/><Relationship Id="rId472" Type="http://schemas.openxmlformats.org/officeDocument/2006/relationships/customXml" Target="../ink/ink614.xml"/><Relationship Id="rId900" Type="http://schemas.openxmlformats.org/officeDocument/2006/relationships/customXml" Target="../ink/ink829.xml"/><Relationship Id="rId125" Type="http://schemas.openxmlformats.org/officeDocument/2006/relationships/customXml" Target="../ink/ink439.xml"/><Relationship Id="rId332" Type="http://schemas.openxmlformats.org/officeDocument/2006/relationships/image" Target="../media/image989.png"/><Relationship Id="rId777" Type="http://schemas.openxmlformats.org/officeDocument/2006/relationships/image" Target="../media/image1211.png"/><Relationship Id="rId637" Type="http://schemas.openxmlformats.org/officeDocument/2006/relationships/image" Target="../media/image1141.png"/><Relationship Id="rId844" Type="http://schemas.openxmlformats.org/officeDocument/2006/relationships/image" Target="../media/image1244.png"/><Relationship Id="rId276" Type="http://schemas.openxmlformats.org/officeDocument/2006/relationships/image" Target="../media/image961.png"/><Relationship Id="rId483" Type="http://schemas.openxmlformats.org/officeDocument/2006/relationships/image" Target="../media/image1064.png"/><Relationship Id="rId690" Type="http://schemas.openxmlformats.org/officeDocument/2006/relationships/customXml" Target="../ink/ink723.xml"/><Relationship Id="rId704" Type="http://schemas.openxmlformats.org/officeDocument/2006/relationships/customXml" Target="../ink/ink730.xml"/><Relationship Id="rId911" Type="http://schemas.openxmlformats.org/officeDocument/2006/relationships/image" Target="../media/image1277.png"/><Relationship Id="rId40" Type="http://schemas.openxmlformats.org/officeDocument/2006/relationships/image" Target="../media/image844.png"/><Relationship Id="rId136" Type="http://schemas.openxmlformats.org/officeDocument/2006/relationships/image" Target="../media/image892.png"/><Relationship Id="rId343" Type="http://schemas.openxmlformats.org/officeDocument/2006/relationships/customXml" Target="../ink/ink549.xml"/><Relationship Id="rId550" Type="http://schemas.openxmlformats.org/officeDocument/2006/relationships/customXml" Target="../ink/ink653.xml"/><Relationship Id="rId788" Type="http://schemas.openxmlformats.org/officeDocument/2006/relationships/customXml" Target="../ink/ink772.xml"/><Relationship Id="rId203" Type="http://schemas.openxmlformats.org/officeDocument/2006/relationships/customXml" Target="../ink/ink478.xml"/><Relationship Id="rId648" Type="http://schemas.openxmlformats.org/officeDocument/2006/relationships/customXml" Target="../ink/ink702.xml"/><Relationship Id="rId855" Type="http://schemas.openxmlformats.org/officeDocument/2006/relationships/customXml" Target="../ink/ink806.xml"/><Relationship Id="rId287" Type="http://schemas.openxmlformats.org/officeDocument/2006/relationships/customXml" Target="../ink/ink521.xml"/><Relationship Id="rId410" Type="http://schemas.openxmlformats.org/officeDocument/2006/relationships/customXml" Target="../ink/ink583.xml"/><Relationship Id="rId494" Type="http://schemas.openxmlformats.org/officeDocument/2006/relationships/customXml" Target="../ink/ink625.xml"/><Relationship Id="rId508" Type="http://schemas.openxmlformats.org/officeDocument/2006/relationships/customXml" Target="../ink/ink632.xml"/><Relationship Id="rId715" Type="http://schemas.openxmlformats.org/officeDocument/2006/relationships/image" Target="../media/image1180.png"/><Relationship Id="rId922" Type="http://schemas.openxmlformats.org/officeDocument/2006/relationships/customXml" Target="../ink/ink840.xml"/><Relationship Id="rId147" Type="http://schemas.openxmlformats.org/officeDocument/2006/relationships/customXml" Target="../ink/ink450.xml"/><Relationship Id="rId354" Type="http://schemas.openxmlformats.org/officeDocument/2006/relationships/image" Target="../media/image1000.png"/><Relationship Id="rId799" Type="http://schemas.openxmlformats.org/officeDocument/2006/relationships/image" Target="../media/image1222.png"/><Relationship Id="rId51" Type="http://schemas.openxmlformats.org/officeDocument/2006/relationships/customXml" Target="../ink/ink402.xml"/><Relationship Id="rId561" Type="http://schemas.openxmlformats.org/officeDocument/2006/relationships/image" Target="../media/image1103.png"/><Relationship Id="rId659" Type="http://schemas.openxmlformats.org/officeDocument/2006/relationships/image" Target="../media/image1152.png"/><Relationship Id="rId866" Type="http://schemas.openxmlformats.org/officeDocument/2006/relationships/image" Target="../media/image1255.png"/><Relationship Id="rId214" Type="http://schemas.openxmlformats.org/officeDocument/2006/relationships/image" Target="../media/image931.png"/><Relationship Id="rId298" Type="http://schemas.openxmlformats.org/officeDocument/2006/relationships/image" Target="../media/image972.png"/><Relationship Id="rId421" Type="http://schemas.openxmlformats.org/officeDocument/2006/relationships/image" Target="../media/image1033.png"/><Relationship Id="rId519" Type="http://schemas.openxmlformats.org/officeDocument/2006/relationships/image" Target="../media/image1082.png"/><Relationship Id="rId158" Type="http://schemas.openxmlformats.org/officeDocument/2006/relationships/image" Target="../media/image903.png"/><Relationship Id="rId726" Type="http://schemas.openxmlformats.org/officeDocument/2006/relationships/customXml" Target="../ink/ink741.xml"/><Relationship Id="rId933" Type="http://schemas.openxmlformats.org/officeDocument/2006/relationships/image" Target="../media/image1288.png"/><Relationship Id="rId62" Type="http://schemas.openxmlformats.org/officeDocument/2006/relationships/image" Target="../media/image856.png"/><Relationship Id="rId365" Type="http://schemas.openxmlformats.org/officeDocument/2006/relationships/customXml" Target="../ink/ink560.xml"/><Relationship Id="rId572" Type="http://schemas.openxmlformats.org/officeDocument/2006/relationships/customXml" Target="../ink/ink664.xml"/><Relationship Id="rId225" Type="http://schemas.openxmlformats.org/officeDocument/2006/relationships/customXml" Target="../ink/ink489.xml"/><Relationship Id="rId432" Type="http://schemas.openxmlformats.org/officeDocument/2006/relationships/customXml" Target="../ink/ink594.xml"/><Relationship Id="rId877" Type="http://schemas.openxmlformats.org/officeDocument/2006/relationships/customXml" Target="../ink/ink817.xml"/><Relationship Id="rId737" Type="http://schemas.openxmlformats.org/officeDocument/2006/relationships/image" Target="../media/image1191.png"/><Relationship Id="rId73" Type="http://schemas.openxmlformats.org/officeDocument/2006/relationships/customXml" Target="../ink/ink413.xml"/><Relationship Id="rId169" Type="http://schemas.openxmlformats.org/officeDocument/2006/relationships/customXml" Target="../ink/ink461.xml"/><Relationship Id="rId376" Type="http://schemas.openxmlformats.org/officeDocument/2006/relationships/image" Target="../media/image1011.png"/><Relationship Id="rId583" Type="http://schemas.openxmlformats.org/officeDocument/2006/relationships/image" Target="../media/image1114.png"/><Relationship Id="rId790" Type="http://schemas.openxmlformats.org/officeDocument/2006/relationships/customXml" Target="../ink/ink773.xml"/><Relationship Id="rId804" Type="http://schemas.openxmlformats.org/officeDocument/2006/relationships/customXml" Target="../ink/ink780.xml"/><Relationship Id="rId4" Type="http://schemas.openxmlformats.org/officeDocument/2006/relationships/image" Target="../media/image826.png"/><Relationship Id="rId236" Type="http://schemas.openxmlformats.org/officeDocument/2006/relationships/customXml" Target="../ink/ink495.xml"/><Relationship Id="rId443" Type="http://schemas.openxmlformats.org/officeDocument/2006/relationships/image" Target="../media/image1044.png"/><Relationship Id="rId650" Type="http://schemas.openxmlformats.org/officeDocument/2006/relationships/customXml" Target="../ink/ink703.xml"/><Relationship Id="rId888" Type="http://schemas.openxmlformats.org/officeDocument/2006/relationships/image" Target="../media/image1266.png"/><Relationship Id="rId303" Type="http://schemas.openxmlformats.org/officeDocument/2006/relationships/customXml" Target="../ink/ink529.xml"/><Relationship Id="rId748" Type="http://schemas.openxmlformats.org/officeDocument/2006/relationships/customXml" Target="../ink/ink752.xml"/><Relationship Id="rId84" Type="http://schemas.openxmlformats.org/officeDocument/2006/relationships/image" Target="../media/image866.png"/><Relationship Id="rId387" Type="http://schemas.openxmlformats.org/officeDocument/2006/relationships/image" Target="../media/image1016.png"/><Relationship Id="rId510" Type="http://schemas.openxmlformats.org/officeDocument/2006/relationships/customXml" Target="../ink/ink633.xml"/><Relationship Id="rId594" Type="http://schemas.openxmlformats.org/officeDocument/2006/relationships/customXml" Target="../ink/ink675.xml"/><Relationship Id="rId608" Type="http://schemas.openxmlformats.org/officeDocument/2006/relationships/customXml" Target="../ink/ink682.xml"/><Relationship Id="rId815" Type="http://schemas.openxmlformats.org/officeDocument/2006/relationships/image" Target="../media/image1230.png"/><Relationship Id="rId247" Type="http://schemas.openxmlformats.org/officeDocument/2006/relationships/customXml" Target="../ink/ink501.xml"/><Relationship Id="rId899" Type="http://schemas.openxmlformats.org/officeDocument/2006/relationships/image" Target="../media/image1271.png"/><Relationship Id="rId107" Type="http://schemas.openxmlformats.org/officeDocument/2006/relationships/customXml" Target="../ink/ink430.xml"/><Relationship Id="rId454" Type="http://schemas.openxmlformats.org/officeDocument/2006/relationships/customXml" Target="../ink/ink605.xml"/><Relationship Id="rId661" Type="http://schemas.openxmlformats.org/officeDocument/2006/relationships/image" Target="../media/image1153.png"/><Relationship Id="rId759" Type="http://schemas.openxmlformats.org/officeDocument/2006/relationships/image" Target="../media/image1202.png"/><Relationship Id="rId11" Type="http://schemas.openxmlformats.org/officeDocument/2006/relationships/customXml" Target="../ink/ink382.xml"/><Relationship Id="rId314" Type="http://schemas.openxmlformats.org/officeDocument/2006/relationships/image" Target="../media/image980.png"/><Relationship Id="rId398" Type="http://schemas.openxmlformats.org/officeDocument/2006/relationships/customXml" Target="../ink/ink577.xml"/><Relationship Id="rId521" Type="http://schemas.openxmlformats.org/officeDocument/2006/relationships/image" Target="../media/image1083.png"/><Relationship Id="rId619" Type="http://schemas.openxmlformats.org/officeDocument/2006/relationships/image" Target="../media/image1132.png"/><Relationship Id="rId95" Type="http://schemas.openxmlformats.org/officeDocument/2006/relationships/customXml" Target="../ink/ink424.xml"/><Relationship Id="rId160" Type="http://schemas.openxmlformats.org/officeDocument/2006/relationships/image" Target="../media/image904.png"/><Relationship Id="rId826" Type="http://schemas.openxmlformats.org/officeDocument/2006/relationships/customXml" Target="../ink/ink791.xml"/><Relationship Id="rId258" Type="http://schemas.openxmlformats.org/officeDocument/2006/relationships/image" Target="../media/image952.png"/><Relationship Id="rId465" Type="http://schemas.openxmlformats.org/officeDocument/2006/relationships/image" Target="../media/image1055.png"/><Relationship Id="rId672" Type="http://schemas.openxmlformats.org/officeDocument/2006/relationships/customXml" Target="../ink/ink714.xml"/><Relationship Id="rId22" Type="http://schemas.openxmlformats.org/officeDocument/2006/relationships/image" Target="../media/image835.png"/><Relationship Id="rId118" Type="http://schemas.openxmlformats.org/officeDocument/2006/relationships/image" Target="../media/image883.png"/><Relationship Id="rId325" Type="http://schemas.openxmlformats.org/officeDocument/2006/relationships/customXml" Target="../ink/ink540.xml"/><Relationship Id="rId532" Type="http://schemas.openxmlformats.org/officeDocument/2006/relationships/customXml" Target="../ink/ink644.xml"/><Relationship Id="rId171" Type="http://schemas.openxmlformats.org/officeDocument/2006/relationships/customXml" Target="../ink/ink462.xml"/><Relationship Id="rId837" Type="http://schemas.openxmlformats.org/officeDocument/2006/relationships/image" Target="../media/image1241.png"/><Relationship Id="rId269" Type="http://schemas.openxmlformats.org/officeDocument/2006/relationships/customXml" Target="../ink/ink512.xml"/><Relationship Id="rId476" Type="http://schemas.openxmlformats.org/officeDocument/2006/relationships/customXml" Target="../ink/ink616.xml"/><Relationship Id="rId683" Type="http://schemas.openxmlformats.org/officeDocument/2006/relationships/image" Target="../media/image1164.png"/><Relationship Id="rId890" Type="http://schemas.openxmlformats.org/officeDocument/2006/relationships/customXml" Target="../ink/ink824.xml"/><Relationship Id="rId904" Type="http://schemas.openxmlformats.org/officeDocument/2006/relationships/customXml" Target="../ink/ink831.xml"/><Relationship Id="rId33" Type="http://schemas.openxmlformats.org/officeDocument/2006/relationships/customXml" Target="../ink/ink393.xml"/><Relationship Id="rId129" Type="http://schemas.openxmlformats.org/officeDocument/2006/relationships/customXml" Target="../ink/ink441.xml"/><Relationship Id="rId336" Type="http://schemas.openxmlformats.org/officeDocument/2006/relationships/image" Target="../media/image991.png"/><Relationship Id="rId543" Type="http://schemas.openxmlformats.org/officeDocument/2006/relationships/image" Target="../media/image1094.png"/><Relationship Id="rId182" Type="http://schemas.openxmlformats.org/officeDocument/2006/relationships/image" Target="../media/image915.png"/><Relationship Id="rId403" Type="http://schemas.openxmlformats.org/officeDocument/2006/relationships/image" Target="../media/image1024.png"/><Relationship Id="rId750" Type="http://schemas.openxmlformats.org/officeDocument/2006/relationships/customXml" Target="../ink/ink753.xml"/><Relationship Id="rId848" Type="http://schemas.openxmlformats.org/officeDocument/2006/relationships/image" Target="../media/image1246.png"/><Relationship Id="rId487" Type="http://schemas.openxmlformats.org/officeDocument/2006/relationships/image" Target="../media/image1066.png"/><Relationship Id="rId610" Type="http://schemas.openxmlformats.org/officeDocument/2006/relationships/customXml" Target="../ink/ink683.xml"/><Relationship Id="rId694" Type="http://schemas.openxmlformats.org/officeDocument/2006/relationships/customXml" Target="../ink/ink725.xml"/><Relationship Id="rId708" Type="http://schemas.openxmlformats.org/officeDocument/2006/relationships/customXml" Target="../ink/ink732.xml"/><Relationship Id="rId915" Type="http://schemas.openxmlformats.org/officeDocument/2006/relationships/image" Target="../media/image1279.png"/><Relationship Id="rId347" Type="http://schemas.openxmlformats.org/officeDocument/2006/relationships/customXml" Target="../ink/ink551.xml"/><Relationship Id="rId44" Type="http://schemas.openxmlformats.org/officeDocument/2006/relationships/image" Target="../media/image847.png"/><Relationship Id="rId554" Type="http://schemas.openxmlformats.org/officeDocument/2006/relationships/customXml" Target="../ink/ink655.xml"/><Relationship Id="rId761" Type="http://schemas.openxmlformats.org/officeDocument/2006/relationships/image" Target="../media/image1203.png"/><Relationship Id="rId859" Type="http://schemas.openxmlformats.org/officeDocument/2006/relationships/customXml" Target="../ink/ink808.xml"/><Relationship Id="rId193" Type="http://schemas.openxmlformats.org/officeDocument/2006/relationships/customXml" Target="../ink/ink473.xml"/><Relationship Id="rId207" Type="http://schemas.openxmlformats.org/officeDocument/2006/relationships/customXml" Target="../ink/ink480.xml"/><Relationship Id="rId414" Type="http://schemas.openxmlformats.org/officeDocument/2006/relationships/customXml" Target="../ink/ink585.xml"/><Relationship Id="rId498" Type="http://schemas.openxmlformats.org/officeDocument/2006/relationships/customXml" Target="../ink/ink627.xml"/><Relationship Id="rId621" Type="http://schemas.openxmlformats.org/officeDocument/2006/relationships/image" Target="../media/image1133.png"/><Relationship Id="rId260" Type="http://schemas.openxmlformats.org/officeDocument/2006/relationships/image" Target="../media/image953.png"/><Relationship Id="rId719" Type="http://schemas.openxmlformats.org/officeDocument/2006/relationships/image" Target="../media/image1182.png"/><Relationship Id="rId926" Type="http://schemas.openxmlformats.org/officeDocument/2006/relationships/customXml" Target="../ink/ink842.xml"/><Relationship Id="rId55" Type="http://schemas.openxmlformats.org/officeDocument/2006/relationships/customXml" Target="../ink/ink404.xml"/><Relationship Id="rId120" Type="http://schemas.openxmlformats.org/officeDocument/2006/relationships/image" Target="../media/image884.png"/><Relationship Id="rId358" Type="http://schemas.openxmlformats.org/officeDocument/2006/relationships/image" Target="../media/image1002.png"/><Relationship Id="rId565" Type="http://schemas.openxmlformats.org/officeDocument/2006/relationships/image" Target="../media/image1105.png"/><Relationship Id="rId772" Type="http://schemas.openxmlformats.org/officeDocument/2006/relationships/customXml" Target="../ink/ink764.xml"/><Relationship Id="rId218" Type="http://schemas.openxmlformats.org/officeDocument/2006/relationships/image" Target="../media/image933.png"/><Relationship Id="rId425" Type="http://schemas.openxmlformats.org/officeDocument/2006/relationships/image" Target="../media/image1035.png"/><Relationship Id="rId632" Type="http://schemas.openxmlformats.org/officeDocument/2006/relationships/customXml" Target="../ink/ink694.xml"/><Relationship Id="rId271" Type="http://schemas.openxmlformats.org/officeDocument/2006/relationships/customXml" Target="../ink/ink513.xml"/><Relationship Id="rId937" Type="http://schemas.openxmlformats.org/officeDocument/2006/relationships/image" Target="../media/image1290.png"/><Relationship Id="rId66" Type="http://schemas.openxmlformats.org/officeDocument/2006/relationships/image" Target="../media/image858.png"/><Relationship Id="rId131" Type="http://schemas.openxmlformats.org/officeDocument/2006/relationships/customXml" Target="../ink/ink442.xml"/><Relationship Id="rId369" Type="http://schemas.openxmlformats.org/officeDocument/2006/relationships/customXml" Target="../ink/ink562.xml"/><Relationship Id="rId576" Type="http://schemas.openxmlformats.org/officeDocument/2006/relationships/customXml" Target="../ink/ink666.xml"/><Relationship Id="rId783" Type="http://schemas.openxmlformats.org/officeDocument/2006/relationships/image" Target="../media/image1214.png"/><Relationship Id="rId229" Type="http://schemas.openxmlformats.org/officeDocument/2006/relationships/image" Target="../media/image938.png"/><Relationship Id="rId436" Type="http://schemas.openxmlformats.org/officeDocument/2006/relationships/customXml" Target="../ink/ink596.xml"/><Relationship Id="rId643" Type="http://schemas.openxmlformats.org/officeDocument/2006/relationships/image" Target="../media/image1144.png"/><Relationship Id="rId850" Type="http://schemas.openxmlformats.org/officeDocument/2006/relationships/image" Target="../media/image1247.png"/><Relationship Id="rId77" Type="http://schemas.openxmlformats.org/officeDocument/2006/relationships/customXml" Target="../ink/ink415.xml"/><Relationship Id="rId282" Type="http://schemas.openxmlformats.org/officeDocument/2006/relationships/image" Target="../media/image964.png"/><Relationship Id="rId503" Type="http://schemas.openxmlformats.org/officeDocument/2006/relationships/image" Target="../media/image1074.png"/><Relationship Id="rId587" Type="http://schemas.openxmlformats.org/officeDocument/2006/relationships/image" Target="../media/image1116.png"/><Relationship Id="rId710" Type="http://schemas.openxmlformats.org/officeDocument/2006/relationships/customXml" Target="../ink/ink733.xml"/><Relationship Id="rId808" Type="http://schemas.openxmlformats.org/officeDocument/2006/relationships/customXml" Target="../ink/ink782.xml"/><Relationship Id="rId8" Type="http://schemas.openxmlformats.org/officeDocument/2006/relationships/image" Target="../media/image828.png"/><Relationship Id="rId142" Type="http://schemas.openxmlformats.org/officeDocument/2006/relationships/image" Target="../media/image895.png"/><Relationship Id="rId447" Type="http://schemas.openxmlformats.org/officeDocument/2006/relationships/image" Target="../media/image1046.png"/><Relationship Id="rId794" Type="http://schemas.openxmlformats.org/officeDocument/2006/relationships/customXml" Target="../ink/ink775.xml"/><Relationship Id="rId654" Type="http://schemas.openxmlformats.org/officeDocument/2006/relationships/customXml" Target="../ink/ink705.xml"/><Relationship Id="rId861" Type="http://schemas.openxmlformats.org/officeDocument/2006/relationships/customXml" Target="../ink/ink809.xml"/><Relationship Id="rId293" Type="http://schemas.openxmlformats.org/officeDocument/2006/relationships/customXml" Target="../ink/ink524.xml"/><Relationship Id="rId307" Type="http://schemas.openxmlformats.org/officeDocument/2006/relationships/customXml" Target="../ink/ink531.xml"/><Relationship Id="rId514" Type="http://schemas.openxmlformats.org/officeDocument/2006/relationships/customXml" Target="../ink/ink635.xml"/><Relationship Id="rId721" Type="http://schemas.openxmlformats.org/officeDocument/2006/relationships/image" Target="../media/image1183.png"/><Relationship Id="rId88" Type="http://schemas.openxmlformats.org/officeDocument/2006/relationships/image" Target="../media/image868.png"/><Relationship Id="rId153" Type="http://schemas.openxmlformats.org/officeDocument/2006/relationships/customXml" Target="../ink/ink453.xml"/><Relationship Id="rId360" Type="http://schemas.openxmlformats.org/officeDocument/2006/relationships/image" Target="../media/image1003.png"/><Relationship Id="rId598" Type="http://schemas.openxmlformats.org/officeDocument/2006/relationships/customXml" Target="../ink/ink677.xml"/><Relationship Id="rId819" Type="http://schemas.openxmlformats.org/officeDocument/2006/relationships/image" Target="../media/image1232.png"/><Relationship Id="rId220" Type="http://schemas.openxmlformats.org/officeDocument/2006/relationships/image" Target="../media/image934.png"/><Relationship Id="rId458" Type="http://schemas.openxmlformats.org/officeDocument/2006/relationships/customXml" Target="../ink/ink607.xml"/><Relationship Id="rId665" Type="http://schemas.openxmlformats.org/officeDocument/2006/relationships/image" Target="../media/image1155.png"/><Relationship Id="rId872" Type="http://schemas.openxmlformats.org/officeDocument/2006/relationships/image" Target="../media/image1258.png"/><Relationship Id="rId15" Type="http://schemas.openxmlformats.org/officeDocument/2006/relationships/customXml" Target="../ink/ink384.xml"/><Relationship Id="rId318" Type="http://schemas.openxmlformats.org/officeDocument/2006/relationships/image" Target="../media/image982.png"/><Relationship Id="rId525" Type="http://schemas.openxmlformats.org/officeDocument/2006/relationships/image" Target="../media/image1085.png"/><Relationship Id="rId732" Type="http://schemas.openxmlformats.org/officeDocument/2006/relationships/customXml" Target="../ink/ink744.xml"/><Relationship Id="rId99" Type="http://schemas.openxmlformats.org/officeDocument/2006/relationships/customXml" Target="../ink/ink426.xml"/><Relationship Id="rId164" Type="http://schemas.openxmlformats.org/officeDocument/2006/relationships/image" Target="../media/image906.png"/><Relationship Id="rId371" Type="http://schemas.openxmlformats.org/officeDocument/2006/relationships/customXml" Target="../ink/ink563.xml"/><Relationship Id="rId469" Type="http://schemas.openxmlformats.org/officeDocument/2006/relationships/image" Target="../media/image1057.png"/><Relationship Id="rId676" Type="http://schemas.openxmlformats.org/officeDocument/2006/relationships/customXml" Target="../ink/ink716.xml"/><Relationship Id="rId883" Type="http://schemas.openxmlformats.org/officeDocument/2006/relationships/customXml" Target="../ink/ink820.xml"/><Relationship Id="rId26" Type="http://schemas.openxmlformats.org/officeDocument/2006/relationships/image" Target="../media/image837.png"/><Relationship Id="rId231" Type="http://schemas.openxmlformats.org/officeDocument/2006/relationships/image" Target="../media/image939.png"/><Relationship Id="rId329" Type="http://schemas.openxmlformats.org/officeDocument/2006/relationships/customXml" Target="../ink/ink542.xml"/><Relationship Id="rId536" Type="http://schemas.openxmlformats.org/officeDocument/2006/relationships/customXml" Target="../ink/ink646.xml"/><Relationship Id="rId175" Type="http://schemas.openxmlformats.org/officeDocument/2006/relationships/customXml" Target="../ink/ink464.xml"/><Relationship Id="rId743" Type="http://schemas.openxmlformats.org/officeDocument/2006/relationships/image" Target="../media/image1194.png"/><Relationship Id="rId382" Type="http://schemas.openxmlformats.org/officeDocument/2006/relationships/customXml" Target="../ink/ink569.xml"/><Relationship Id="rId603" Type="http://schemas.openxmlformats.org/officeDocument/2006/relationships/image" Target="../media/image1124.png"/><Relationship Id="rId687" Type="http://schemas.openxmlformats.org/officeDocument/2006/relationships/image" Target="../media/image1166.png"/><Relationship Id="rId810" Type="http://schemas.openxmlformats.org/officeDocument/2006/relationships/customXml" Target="../ink/ink783.xml"/><Relationship Id="rId908" Type="http://schemas.openxmlformats.org/officeDocument/2006/relationships/customXml" Target="../ink/ink833.xml"/><Relationship Id="rId242" Type="http://schemas.openxmlformats.org/officeDocument/2006/relationships/image" Target="../media/image944.png"/><Relationship Id="rId894" Type="http://schemas.openxmlformats.org/officeDocument/2006/relationships/customXml" Target="../ink/ink826.xml"/><Relationship Id="rId37" Type="http://schemas.openxmlformats.org/officeDocument/2006/relationships/customXml" Target="../ink/ink395.xml"/><Relationship Id="rId102" Type="http://schemas.openxmlformats.org/officeDocument/2006/relationships/image" Target="../media/image875.png"/><Relationship Id="rId547" Type="http://schemas.openxmlformats.org/officeDocument/2006/relationships/image" Target="../media/image1096.png"/><Relationship Id="rId754" Type="http://schemas.openxmlformats.org/officeDocument/2006/relationships/customXml" Target="../ink/ink755.xml"/><Relationship Id="rId90" Type="http://schemas.openxmlformats.org/officeDocument/2006/relationships/image" Target="../media/image869.png"/><Relationship Id="rId186" Type="http://schemas.openxmlformats.org/officeDocument/2006/relationships/image" Target="../media/image917.png"/><Relationship Id="rId393" Type="http://schemas.openxmlformats.org/officeDocument/2006/relationships/image" Target="../media/image1019.png"/><Relationship Id="rId407" Type="http://schemas.openxmlformats.org/officeDocument/2006/relationships/image" Target="../media/image1026.png"/><Relationship Id="rId614" Type="http://schemas.openxmlformats.org/officeDocument/2006/relationships/customXml" Target="../ink/ink685.xml"/><Relationship Id="rId821" Type="http://schemas.openxmlformats.org/officeDocument/2006/relationships/image" Target="../media/image1233.png"/><Relationship Id="rId253" Type="http://schemas.openxmlformats.org/officeDocument/2006/relationships/customXml" Target="../ink/ink504.xml"/><Relationship Id="rId460" Type="http://schemas.openxmlformats.org/officeDocument/2006/relationships/customXml" Target="../ink/ink608.xml"/><Relationship Id="rId698" Type="http://schemas.openxmlformats.org/officeDocument/2006/relationships/customXml" Target="../ink/ink727.xml"/><Relationship Id="rId919" Type="http://schemas.openxmlformats.org/officeDocument/2006/relationships/image" Target="../media/image1281.png"/><Relationship Id="rId48" Type="http://schemas.openxmlformats.org/officeDocument/2006/relationships/image" Target="../media/image849.png"/><Relationship Id="rId113" Type="http://schemas.openxmlformats.org/officeDocument/2006/relationships/customXml" Target="../ink/ink433.xml"/><Relationship Id="rId320" Type="http://schemas.openxmlformats.org/officeDocument/2006/relationships/image" Target="../media/image983.png"/><Relationship Id="rId558" Type="http://schemas.openxmlformats.org/officeDocument/2006/relationships/customXml" Target="../ink/ink657.xml"/><Relationship Id="rId765" Type="http://schemas.openxmlformats.org/officeDocument/2006/relationships/image" Target="../media/image1205.png"/><Relationship Id="rId197" Type="http://schemas.openxmlformats.org/officeDocument/2006/relationships/customXml" Target="../ink/ink475.xml"/><Relationship Id="rId418" Type="http://schemas.openxmlformats.org/officeDocument/2006/relationships/customXml" Target="../ink/ink587.xml"/><Relationship Id="rId625" Type="http://schemas.openxmlformats.org/officeDocument/2006/relationships/image" Target="../media/image1135.png"/><Relationship Id="rId832" Type="http://schemas.openxmlformats.org/officeDocument/2006/relationships/customXml" Target="../ink/ink794.xml"/><Relationship Id="rId264" Type="http://schemas.openxmlformats.org/officeDocument/2006/relationships/image" Target="../media/image955.png"/><Relationship Id="rId471" Type="http://schemas.openxmlformats.org/officeDocument/2006/relationships/image" Target="../media/image1058.png"/><Relationship Id="rId59" Type="http://schemas.openxmlformats.org/officeDocument/2006/relationships/customXml" Target="../ink/ink406.xml"/><Relationship Id="rId124" Type="http://schemas.openxmlformats.org/officeDocument/2006/relationships/image" Target="../media/image886.png"/><Relationship Id="rId569" Type="http://schemas.openxmlformats.org/officeDocument/2006/relationships/image" Target="../media/image1107.png"/><Relationship Id="rId776" Type="http://schemas.openxmlformats.org/officeDocument/2006/relationships/customXml" Target="../ink/ink766.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ustomXml" Target="../ink/ink848.xml"/><Relationship Id="rId7" Type="http://schemas.openxmlformats.org/officeDocument/2006/relationships/customXml" Target="../ink/ink850.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customXml" Target="../ink/ink849.xml"/><Relationship Id="rId4" Type="http://schemas.openxmlformats.org/officeDocument/2006/relationships/image" Target="../media/image1291.png"/></Relationships>
</file>

<file path=ppt/slides/_rels/slide13.xml.rels><?xml version="1.0" encoding="UTF-8" standalone="yes"?>
<Relationships xmlns="http://schemas.openxmlformats.org/package/2006/relationships"><Relationship Id="rId3" Type="http://schemas.openxmlformats.org/officeDocument/2006/relationships/customXml" Target="../ink/ink851.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92.png"/></Relationships>
</file>

<file path=ppt/slides/_rels/slide14.xml.rels><?xml version="1.0" encoding="UTF-8" standalone="yes"?>
<Relationships xmlns="http://schemas.openxmlformats.org/package/2006/relationships"><Relationship Id="rId13" Type="http://schemas.openxmlformats.org/officeDocument/2006/relationships/customXml" Target="../ink/ink857.xml"/><Relationship Id="rId18" Type="http://schemas.openxmlformats.org/officeDocument/2006/relationships/image" Target="../media/image1300.png"/><Relationship Id="rId26" Type="http://schemas.openxmlformats.org/officeDocument/2006/relationships/image" Target="../media/image1304.png"/><Relationship Id="rId39" Type="http://schemas.openxmlformats.org/officeDocument/2006/relationships/customXml" Target="../ink/ink870.xml"/><Relationship Id="rId21" Type="http://schemas.openxmlformats.org/officeDocument/2006/relationships/customXml" Target="../ink/ink861.xml"/><Relationship Id="rId34" Type="http://schemas.openxmlformats.org/officeDocument/2006/relationships/image" Target="../media/image22.png"/><Relationship Id="rId7" Type="http://schemas.openxmlformats.org/officeDocument/2006/relationships/customXml" Target="../ink/ink854.xml"/><Relationship Id="rId12" Type="http://schemas.openxmlformats.org/officeDocument/2006/relationships/image" Target="../media/image1297.png"/><Relationship Id="rId17" Type="http://schemas.openxmlformats.org/officeDocument/2006/relationships/customXml" Target="../ink/ink859.xml"/><Relationship Id="rId25" Type="http://schemas.openxmlformats.org/officeDocument/2006/relationships/customXml" Target="../ink/ink863.xml"/><Relationship Id="rId33" Type="http://schemas.openxmlformats.org/officeDocument/2006/relationships/customXml" Target="../ink/ink867.xml"/><Relationship Id="rId38" Type="http://schemas.openxmlformats.org/officeDocument/2006/relationships/image" Target="../media/image24.png"/><Relationship Id="rId2" Type="http://schemas.openxmlformats.org/officeDocument/2006/relationships/notesSlide" Target="../notesSlides/notesSlide14.xml"/><Relationship Id="rId16" Type="http://schemas.openxmlformats.org/officeDocument/2006/relationships/image" Target="../media/image1299.png"/><Relationship Id="rId20" Type="http://schemas.openxmlformats.org/officeDocument/2006/relationships/image" Target="../media/image1301.png"/><Relationship Id="rId29" Type="http://schemas.openxmlformats.org/officeDocument/2006/relationships/customXml" Target="../ink/ink865.xml"/><Relationship Id="rId1" Type="http://schemas.openxmlformats.org/officeDocument/2006/relationships/slideLayout" Target="../slideLayouts/slideLayout7.xml"/><Relationship Id="rId6" Type="http://schemas.openxmlformats.org/officeDocument/2006/relationships/image" Target="../media/image1294.png"/><Relationship Id="rId11" Type="http://schemas.openxmlformats.org/officeDocument/2006/relationships/customXml" Target="../ink/ink856.xml"/><Relationship Id="rId24" Type="http://schemas.openxmlformats.org/officeDocument/2006/relationships/image" Target="../media/image1303.png"/><Relationship Id="rId32" Type="http://schemas.openxmlformats.org/officeDocument/2006/relationships/image" Target="../media/image21.png"/><Relationship Id="rId37" Type="http://schemas.openxmlformats.org/officeDocument/2006/relationships/customXml" Target="../ink/ink869.xml"/><Relationship Id="rId40" Type="http://schemas.openxmlformats.org/officeDocument/2006/relationships/image" Target="../media/image25.png"/><Relationship Id="rId5" Type="http://schemas.openxmlformats.org/officeDocument/2006/relationships/customXml" Target="../ink/ink853.xml"/><Relationship Id="rId15" Type="http://schemas.openxmlformats.org/officeDocument/2006/relationships/customXml" Target="../ink/ink858.xml"/><Relationship Id="rId23" Type="http://schemas.openxmlformats.org/officeDocument/2006/relationships/customXml" Target="../ink/ink862.xml"/><Relationship Id="rId28" Type="http://schemas.openxmlformats.org/officeDocument/2006/relationships/image" Target="../media/image1305.png"/><Relationship Id="rId36" Type="http://schemas.openxmlformats.org/officeDocument/2006/relationships/image" Target="../media/image23.png"/><Relationship Id="rId10" Type="http://schemas.openxmlformats.org/officeDocument/2006/relationships/image" Target="../media/image1296.png"/><Relationship Id="rId19" Type="http://schemas.openxmlformats.org/officeDocument/2006/relationships/customXml" Target="../ink/ink860.xml"/><Relationship Id="rId31" Type="http://schemas.openxmlformats.org/officeDocument/2006/relationships/customXml" Target="../ink/ink866.xml"/><Relationship Id="rId4" Type="http://schemas.openxmlformats.org/officeDocument/2006/relationships/image" Target="../media/image1293.png"/><Relationship Id="rId9" Type="http://schemas.openxmlformats.org/officeDocument/2006/relationships/customXml" Target="../ink/ink855.xml"/><Relationship Id="rId14" Type="http://schemas.openxmlformats.org/officeDocument/2006/relationships/image" Target="../media/image1298.png"/><Relationship Id="rId22" Type="http://schemas.openxmlformats.org/officeDocument/2006/relationships/image" Target="../media/image1302.png"/><Relationship Id="rId27" Type="http://schemas.openxmlformats.org/officeDocument/2006/relationships/customXml" Target="../ink/ink864.xml"/><Relationship Id="rId30" Type="http://schemas.openxmlformats.org/officeDocument/2006/relationships/image" Target="../media/image20.png"/><Relationship Id="rId35" Type="http://schemas.openxmlformats.org/officeDocument/2006/relationships/customXml" Target="../ink/ink868.xml"/><Relationship Id="rId8" Type="http://schemas.openxmlformats.org/officeDocument/2006/relationships/image" Target="../media/image1295.png"/><Relationship Id="rId3" Type="http://schemas.openxmlformats.org/officeDocument/2006/relationships/customXml" Target="../ink/ink852.xml"/></Relationships>
</file>

<file path=ppt/slides/_rels/slide15.xml.rels><?xml version="1.0" encoding="UTF-8" standalone="yes"?>
<Relationships xmlns="http://schemas.openxmlformats.org/package/2006/relationships"><Relationship Id="rId8" Type="http://schemas.openxmlformats.org/officeDocument/2006/relationships/image" Target="../media/image1308.png"/><Relationship Id="rId3" Type="http://schemas.openxmlformats.org/officeDocument/2006/relationships/customXml" Target="../ink/ink871.xml"/><Relationship Id="rId7" Type="http://schemas.openxmlformats.org/officeDocument/2006/relationships/customXml" Target="../ink/ink87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07.png"/><Relationship Id="rId5" Type="http://schemas.openxmlformats.org/officeDocument/2006/relationships/customXml" Target="../ink/ink872.xml"/><Relationship Id="rId4" Type="http://schemas.openxmlformats.org/officeDocument/2006/relationships/image" Target="../media/image1306.png"/></Relationships>
</file>

<file path=ppt/slides/_rels/slide16.xml.rels><?xml version="1.0" encoding="UTF-8" standalone="yes"?>
<Relationships xmlns="http://schemas.openxmlformats.org/package/2006/relationships"><Relationship Id="rId26" Type="http://schemas.openxmlformats.org/officeDocument/2006/relationships/image" Target="../media/image1320.png"/><Relationship Id="rId21" Type="http://schemas.openxmlformats.org/officeDocument/2006/relationships/customXml" Target="../ink/ink883.xml"/><Relationship Id="rId42" Type="http://schemas.openxmlformats.org/officeDocument/2006/relationships/image" Target="../media/image1328.png"/><Relationship Id="rId47" Type="http://schemas.openxmlformats.org/officeDocument/2006/relationships/customXml" Target="../ink/ink896.xml"/><Relationship Id="rId63" Type="http://schemas.openxmlformats.org/officeDocument/2006/relationships/customXml" Target="../ink/ink904.xml"/><Relationship Id="rId68" Type="http://schemas.openxmlformats.org/officeDocument/2006/relationships/image" Target="../media/image1341.png"/><Relationship Id="rId84" Type="http://schemas.openxmlformats.org/officeDocument/2006/relationships/image" Target="../media/image1349.png"/><Relationship Id="rId89" Type="http://schemas.openxmlformats.org/officeDocument/2006/relationships/customXml" Target="../ink/ink917.xml"/><Relationship Id="rId16" Type="http://schemas.openxmlformats.org/officeDocument/2006/relationships/image" Target="../media/image1315.png"/><Relationship Id="rId11" Type="http://schemas.openxmlformats.org/officeDocument/2006/relationships/customXml" Target="../ink/ink878.xml"/><Relationship Id="rId32" Type="http://schemas.openxmlformats.org/officeDocument/2006/relationships/image" Target="../media/image1323.png"/><Relationship Id="rId37" Type="http://schemas.openxmlformats.org/officeDocument/2006/relationships/customXml" Target="../ink/ink891.xml"/><Relationship Id="rId53" Type="http://schemas.openxmlformats.org/officeDocument/2006/relationships/customXml" Target="../ink/ink899.xml"/><Relationship Id="rId58" Type="http://schemas.openxmlformats.org/officeDocument/2006/relationships/image" Target="../media/image1336.png"/><Relationship Id="rId74" Type="http://schemas.openxmlformats.org/officeDocument/2006/relationships/image" Target="../media/image1344.png"/><Relationship Id="rId79" Type="http://schemas.openxmlformats.org/officeDocument/2006/relationships/customXml" Target="../ink/ink912.xml"/><Relationship Id="rId102" Type="http://schemas.openxmlformats.org/officeDocument/2006/relationships/image" Target="../media/image1410.png"/><Relationship Id="rId5" Type="http://schemas.openxmlformats.org/officeDocument/2006/relationships/customXml" Target="../ink/ink875.xml"/><Relationship Id="rId90" Type="http://schemas.openxmlformats.org/officeDocument/2006/relationships/image" Target="../media/image1352.png"/><Relationship Id="rId95" Type="http://schemas.openxmlformats.org/officeDocument/2006/relationships/customXml" Target="../ink/ink920.xml"/><Relationship Id="rId22" Type="http://schemas.openxmlformats.org/officeDocument/2006/relationships/image" Target="../media/image1318.png"/><Relationship Id="rId27" Type="http://schemas.openxmlformats.org/officeDocument/2006/relationships/customXml" Target="../ink/ink886.xml"/><Relationship Id="rId43" Type="http://schemas.openxmlformats.org/officeDocument/2006/relationships/customXml" Target="../ink/ink894.xml"/><Relationship Id="rId48" Type="http://schemas.openxmlformats.org/officeDocument/2006/relationships/image" Target="../media/image1331.png"/><Relationship Id="rId64" Type="http://schemas.openxmlformats.org/officeDocument/2006/relationships/image" Target="../media/image1339.png"/><Relationship Id="rId69" Type="http://schemas.openxmlformats.org/officeDocument/2006/relationships/customXml" Target="../ink/ink907.xml"/><Relationship Id="rId80" Type="http://schemas.openxmlformats.org/officeDocument/2006/relationships/image" Target="../media/image1347.png"/><Relationship Id="rId85" Type="http://schemas.openxmlformats.org/officeDocument/2006/relationships/customXml" Target="../ink/ink915.xml"/><Relationship Id="rId12" Type="http://schemas.openxmlformats.org/officeDocument/2006/relationships/image" Target="../media/image1313.png"/><Relationship Id="rId17" Type="http://schemas.openxmlformats.org/officeDocument/2006/relationships/customXml" Target="../ink/ink881.xml"/><Relationship Id="rId25" Type="http://schemas.openxmlformats.org/officeDocument/2006/relationships/customXml" Target="../ink/ink885.xml"/><Relationship Id="rId33" Type="http://schemas.openxmlformats.org/officeDocument/2006/relationships/customXml" Target="../ink/ink889.xml"/><Relationship Id="rId38" Type="http://schemas.openxmlformats.org/officeDocument/2006/relationships/image" Target="../media/image1326.png"/><Relationship Id="rId46" Type="http://schemas.openxmlformats.org/officeDocument/2006/relationships/image" Target="../media/image1330.png"/><Relationship Id="rId59" Type="http://schemas.openxmlformats.org/officeDocument/2006/relationships/customXml" Target="../ink/ink902.xml"/><Relationship Id="rId67" Type="http://schemas.openxmlformats.org/officeDocument/2006/relationships/customXml" Target="../ink/ink906.xml"/><Relationship Id="rId103" Type="http://schemas.openxmlformats.org/officeDocument/2006/relationships/customXml" Target="../ink/ink924.xml"/><Relationship Id="rId20" Type="http://schemas.openxmlformats.org/officeDocument/2006/relationships/image" Target="../media/image1317.png"/><Relationship Id="rId41" Type="http://schemas.openxmlformats.org/officeDocument/2006/relationships/customXml" Target="../ink/ink893.xml"/><Relationship Id="rId54" Type="http://schemas.openxmlformats.org/officeDocument/2006/relationships/image" Target="../media/image1334.png"/><Relationship Id="rId62" Type="http://schemas.openxmlformats.org/officeDocument/2006/relationships/image" Target="../media/image1338.png"/><Relationship Id="rId70" Type="http://schemas.openxmlformats.org/officeDocument/2006/relationships/image" Target="../media/image1342.png"/><Relationship Id="rId75" Type="http://schemas.openxmlformats.org/officeDocument/2006/relationships/customXml" Target="../ink/ink910.xml"/><Relationship Id="rId83" Type="http://schemas.openxmlformats.org/officeDocument/2006/relationships/customXml" Target="../ink/ink914.xml"/><Relationship Id="rId88" Type="http://schemas.openxmlformats.org/officeDocument/2006/relationships/image" Target="../media/image1351.png"/><Relationship Id="rId91" Type="http://schemas.openxmlformats.org/officeDocument/2006/relationships/customXml" Target="../ink/ink918.xml"/><Relationship Id="rId96" Type="http://schemas.openxmlformats.org/officeDocument/2006/relationships/image" Target="../media/image1355.png"/><Relationship Id="rId1" Type="http://schemas.openxmlformats.org/officeDocument/2006/relationships/slideLayout" Target="../slideLayouts/slideLayout7.xml"/><Relationship Id="rId6" Type="http://schemas.openxmlformats.org/officeDocument/2006/relationships/image" Target="../media/image1310.png"/><Relationship Id="rId15" Type="http://schemas.openxmlformats.org/officeDocument/2006/relationships/customXml" Target="../ink/ink880.xml"/><Relationship Id="rId23" Type="http://schemas.openxmlformats.org/officeDocument/2006/relationships/customXml" Target="../ink/ink884.xml"/><Relationship Id="rId28" Type="http://schemas.openxmlformats.org/officeDocument/2006/relationships/image" Target="../media/image1321.png"/><Relationship Id="rId36" Type="http://schemas.openxmlformats.org/officeDocument/2006/relationships/image" Target="../media/image1325.png"/><Relationship Id="rId49" Type="http://schemas.openxmlformats.org/officeDocument/2006/relationships/customXml" Target="../ink/ink897.xml"/><Relationship Id="rId57" Type="http://schemas.openxmlformats.org/officeDocument/2006/relationships/customXml" Target="../ink/ink901.xml"/><Relationship Id="rId10" Type="http://schemas.openxmlformats.org/officeDocument/2006/relationships/image" Target="../media/image1312.png"/><Relationship Id="rId31" Type="http://schemas.openxmlformats.org/officeDocument/2006/relationships/customXml" Target="../ink/ink888.xml"/><Relationship Id="rId44" Type="http://schemas.openxmlformats.org/officeDocument/2006/relationships/image" Target="../media/image1329.png"/><Relationship Id="rId52" Type="http://schemas.openxmlformats.org/officeDocument/2006/relationships/image" Target="../media/image1333.png"/><Relationship Id="rId60" Type="http://schemas.openxmlformats.org/officeDocument/2006/relationships/image" Target="../media/image1337.png"/><Relationship Id="rId65" Type="http://schemas.openxmlformats.org/officeDocument/2006/relationships/customXml" Target="../ink/ink905.xml"/><Relationship Id="rId73" Type="http://schemas.openxmlformats.org/officeDocument/2006/relationships/customXml" Target="../ink/ink909.xml"/><Relationship Id="rId78" Type="http://schemas.openxmlformats.org/officeDocument/2006/relationships/image" Target="../media/image1346.png"/><Relationship Id="rId81" Type="http://schemas.openxmlformats.org/officeDocument/2006/relationships/customXml" Target="../ink/ink913.xml"/><Relationship Id="rId86" Type="http://schemas.openxmlformats.org/officeDocument/2006/relationships/image" Target="../media/image1350.png"/><Relationship Id="rId94" Type="http://schemas.openxmlformats.org/officeDocument/2006/relationships/image" Target="../media/image1354.png"/><Relationship Id="rId99" Type="http://schemas.openxmlformats.org/officeDocument/2006/relationships/customXml" Target="../ink/ink922.xml"/><Relationship Id="rId101" Type="http://schemas.openxmlformats.org/officeDocument/2006/relationships/customXml" Target="../ink/ink923.xml"/><Relationship Id="rId4" Type="http://schemas.openxmlformats.org/officeDocument/2006/relationships/image" Target="../media/image1309.png"/><Relationship Id="rId9" Type="http://schemas.openxmlformats.org/officeDocument/2006/relationships/customXml" Target="../ink/ink877.xml"/><Relationship Id="rId13" Type="http://schemas.openxmlformats.org/officeDocument/2006/relationships/customXml" Target="../ink/ink879.xml"/><Relationship Id="rId18" Type="http://schemas.openxmlformats.org/officeDocument/2006/relationships/image" Target="../media/image1316.png"/><Relationship Id="rId39" Type="http://schemas.openxmlformats.org/officeDocument/2006/relationships/customXml" Target="../ink/ink892.xml"/><Relationship Id="rId34" Type="http://schemas.openxmlformats.org/officeDocument/2006/relationships/image" Target="../media/image1324.png"/><Relationship Id="rId50" Type="http://schemas.openxmlformats.org/officeDocument/2006/relationships/image" Target="../media/image1332.png"/><Relationship Id="rId55" Type="http://schemas.openxmlformats.org/officeDocument/2006/relationships/customXml" Target="../ink/ink900.xml"/><Relationship Id="rId76" Type="http://schemas.openxmlformats.org/officeDocument/2006/relationships/image" Target="../media/image1345.png"/><Relationship Id="rId97" Type="http://schemas.openxmlformats.org/officeDocument/2006/relationships/customXml" Target="../ink/ink921.xml"/><Relationship Id="rId104" Type="http://schemas.openxmlformats.org/officeDocument/2006/relationships/image" Target="../media/image26.png"/><Relationship Id="rId7" Type="http://schemas.openxmlformats.org/officeDocument/2006/relationships/customXml" Target="../ink/ink876.xml"/><Relationship Id="rId71" Type="http://schemas.openxmlformats.org/officeDocument/2006/relationships/customXml" Target="../ink/ink908.xml"/><Relationship Id="rId92" Type="http://schemas.openxmlformats.org/officeDocument/2006/relationships/image" Target="../media/image1353.png"/><Relationship Id="rId2" Type="http://schemas.openxmlformats.org/officeDocument/2006/relationships/notesSlide" Target="../notesSlides/notesSlide16.xml"/><Relationship Id="rId29" Type="http://schemas.openxmlformats.org/officeDocument/2006/relationships/customXml" Target="../ink/ink887.xml"/><Relationship Id="rId24" Type="http://schemas.openxmlformats.org/officeDocument/2006/relationships/image" Target="../media/image1319.png"/><Relationship Id="rId40" Type="http://schemas.openxmlformats.org/officeDocument/2006/relationships/image" Target="../media/image1327.png"/><Relationship Id="rId45" Type="http://schemas.openxmlformats.org/officeDocument/2006/relationships/customXml" Target="../ink/ink895.xml"/><Relationship Id="rId66" Type="http://schemas.openxmlformats.org/officeDocument/2006/relationships/image" Target="../media/image1340.png"/><Relationship Id="rId87" Type="http://schemas.openxmlformats.org/officeDocument/2006/relationships/customXml" Target="../ink/ink916.xml"/><Relationship Id="rId61" Type="http://schemas.openxmlformats.org/officeDocument/2006/relationships/customXml" Target="../ink/ink903.xml"/><Relationship Id="rId82" Type="http://schemas.openxmlformats.org/officeDocument/2006/relationships/image" Target="../media/image1348.png"/><Relationship Id="rId19" Type="http://schemas.openxmlformats.org/officeDocument/2006/relationships/customXml" Target="../ink/ink882.xml"/><Relationship Id="rId14" Type="http://schemas.openxmlformats.org/officeDocument/2006/relationships/image" Target="../media/image1314.png"/><Relationship Id="rId30" Type="http://schemas.openxmlformats.org/officeDocument/2006/relationships/image" Target="../media/image1322.png"/><Relationship Id="rId35" Type="http://schemas.openxmlformats.org/officeDocument/2006/relationships/customXml" Target="../ink/ink890.xml"/><Relationship Id="rId56" Type="http://schemas.openxmlformats.org/officeDocument/2006/relationships/image" Target="../media/image1335.png"/><Relationship Id="rId77" Type="http://schemas.openxmlformats.org/officeDocument/2006/relationships/customXml" Target="../ink/ink911.xml"/><Relationship Id="rId100" Type="http://schemas.openxmlformats.org/officeDocument/2006/relationships/image" Target="../media/image1357.png"/><Relationship Id="rId8" Type="http://schemas.openxmlformats.org/officeDocument/2006/relationships/image" Target="../media/image1311.png"/><Relationship Id="rId51" Type="http://schemas.openxmlformats.org/officeDocument/2006/relationships/customXml" Target="../ink/ink898.xml"/><Relationship Id="rId72" Type="http://schemas.openxmlformats.org/officeDocument/2006/relationships/image" Target="../media/image1343.png"/><Relationship Id="rId93" Type="http://schemas.openxmlformats.org/officeDocument/2006/relationships/customXml" Target="../ink/ink919.xml"/><Relationship Id="rId98" Type="http://schemas.openxmlformats.org/officeDocument/2006/relationships/image" Target="../media/image1356.png"/><Relationship Id="rId3" Type="http://schemas.openxmlformats.org/officeDocument/2006/relationships/customXml" Target="../ink/ink874.xml"/></Relationships>
</file>

<file path=ppt/slides/_rels/slide17.xml.rels><?xml version="1.0" encoding="UTF-8" standalone="yes"?>
<Relationships xmlns="http://schemas.openxmlformats.org/package/2006/relationships"><Relationship Id="rId26" Type="http://schemas.openxmlformats.org/officeDocument/2006/relationships/image" Target="../media/image1924.png"/><Relationship Id="rId21" Type="http://schemas.openxmlformats.org/officeDocument/2006/relationships/customXml" Target="../ink/ink934.xml"/><Relationship Id="rId42" Type="http://schemas.openxmlformats.org/officeDocument/2006/relationships/image" Target="../media/image1932.png"/><Relationship Id="rId47" Type="http://schemas.openxmlformats.org/officeDocument/2006/relationships/customXml" Target="../ink/ink947.xml"/><Relationship Id="rId63" Type="http://schemas.openxmlformats.org/officeDocument/2006/relationships/customXml" Target="../ink/ink955.xml"/><Relationship Id="rId68" Type="http://schemas.openxmlformats.org/officeDocument/2006/relationships/image" Target="../media/image1945.png"/><Relationship Id="rId84" Type="http://schemas.openxmlformats.org/officeDocument/2006/relationships/image" Target="../media/image1953.png"/><Relationship Id="rId89" Type="http://schemas.openxmlformats.org/officeDocument/2006/relationships/customXml" Target="../ink/ink968.xml"/><Relationship Id="rId16" Type="http://schemas.openxmlformats.org/officeDocument/2006/relationships/image" Target="../media/image1919.png"/><Relationship Id="rId11" Type="http://schemas.openxmlformats.org/officeDocument/2006/relationships/customXml" Target="../ink/ink929.xml"/><Relationship Id="rId32" Type="http://schemas.openxmlformats.org/officeDocument/2006/relationships/image" Target="../media/image1927.png"/><Relationship Id="rId37" Type="http://schemas.openxmlformats.org/officeDocument/2006/relationships/customXml" Target="../ink/ink942.xml"/><Relationship Id="rId53" Type="http://schemas.openxmlformats.org/officeDocument/2006/relationships/customXml" Target="../ink/ink950.xml"/><Relationship Id="rId58" Type="http://schemas.openxmlformats.org/officeDocument/2006/relationships/image" Target="../media/image1940.png"/><Relationship Id="rId74" Type="http://schemas.openxmlformats.org/officeDocument/2006/relationships/image" Target="../media/image1948.png"/><Relationship Id="rId79" Type="http://schemas.openxmlformats.org/officeDocument/2006/relationships/customXml" Target="../ink/ink963.xml"/><Relationship Id="rId5" Type="http://schemas.openxmlformats.org/officeDocument/2006/relationships/customXml" Target="../ink/ink926.xml"/><Relationship Id="rId90" Type="http://schemas.openxmlformats.org/officeDocument/2006/relationships/image" Target="../media/image1956.png"/><Relationship Id="rId14" Type="http://schemas.openxmlformats.org/officeDocument/2006/relationships/image" Target="../media/image1918.png"/><Relationship Id="rId22" Type="http://schemas.openxmlformats.org/officeDocument/2006/relationships/image" Target="../media/image1922.png"/><Relationship Id="rId27" Type="http://schemas.openxmlformats.org/officeDocument/2006/relationships/customXml" Target="../ink/ink937.xml"/><Relationship Id="rId30" Type="http://schemas.openxmlformats.org/officeDocument/2006/relationships/image" Target="../media/image1926.png"/><Relationship Id="rId35" Type="http://schemas.openxmlformats.org/officeDocument/2006/relationships/customXml" Target="../ink/ink941.xml"/><Relationship Id="rId43" Type="http://schemas.openxmlformats.org/officeDocument/2006/relationships/customXml" Target="../ink/ink945.xml"/><Relationship Id="rId48" Type="http://schemas.openxmlformats.org/officeDocument/2006/relationships/image" Target="../media/image1935.png"/><Relationship Id="rId56" Type="http://schemas.openxmlformats.org/officeDocument/2006/relationships/image" Target="../media/image1939.png"/><Relationship Id="rId64" Type="http://schemas.openxmlformats.org/officeDocument/2006/relationships/image" Target="../media/image1943.png"/><Relationship Id="rId69" Type="http://schemas.openxmlformats.org/officeDocument/2006/relationships/customXml" Target="../ink/ink958.xml"/><Relationship Id="rId77" Type="http://schemas.openxmlformats.org/officeDocument/2006/relationships/customXml" Target="../ink/ink962.xml"/><Relationship Id="rId8" Type="http://schemas.openxmlformats.org/officeDocument/2006/relationships/image" Target="../media/image1915.png"/><Relationship Id="rId51" Type="http://schemas.openxmlformats.org/officeDocument/2006/relationships/customXml" Target="../ink/ink949.xml"/><Relationship Id="rId72" Type="http://schemas.openxmlformats.org/officeDocument/2006/relationships/image" Target="../media/image1947.png"/><Relationship Id="rId80" Type="http://schemas.openxmlformats.org/officeDocument/2006/relationships/image" Target="../media/image1951.png"/><Relationship Id="rId85" Type="http://schemas.openxmlformats.org/officeDocument/2006/relationships/customXml" Target="../ink/ink966.xml"/><Relationship Id="rId3" Type="http://schemas.openxmlformats.org/officeDocument/2006/relationships/customXml" Target="../ink/ink925.xml"/><Relationship Id="rId12" Type="http://schemas.openxmlformats.org/officeDocument/2006/relationships/image" Target="../media/image1917.png"/><Relationship Id="rId17" Type="http://schemas.openxmlformats.org/officeDocument/2006/relationships/customXml" Target="../ink/ink932.xml"/><Relationship Id="rId25" Type="http://schemas.openxmlformats.org/officeDocument/2006/relationships/customXml" Target="../ink/ink936.xml"/><Relationship Id="rId33" Type="http://schemas.openxmlformats.org/officeDocument/2006/relationships/customXml" Target="../ink/ink940.xml"/><Relationship Id="rId38" Type="http://schemas.openxmlformats.org/officeDocument/2006/relationships/image" Target="../media/image1930.png"/><Relationship Id="rId46" Type="http://schemas.openxmlformats.org/officeDocument/2006/relationships/image" Target="../media/image1934.png"/><Relationship Id="rId59" Type="http://schemas.openxmlformats.org/officeDocument/2006/relationships/customXml" Target="../ink/ink953.xml"/><Relationship Id="rId67" Type="http://schemas.openxmlformats.org/officeDocument/2006/relationships/customXml" Target="../ink/ink957.xml"/><Relationship Id="rId20" Type="http://schemas.openxmlformats.org/officeDocument/2006/relationships/image" Target="../media/image1921.png"/><Relationship Id="rId41" Type="http://schemas.openxmlformats.org/officeDocument/2006/relationships/customXml" Target="../ink/ink944.xml"/><Relationship Id="rId54" Type="http://schemas.openxmlformats.org/officeDocument/2006/relationships/image" Target="../media/image1938.png"/><Relationship Id="rId62" Type="http://schemas.openxmlformats.org/officeDocument/2006/relationships/image" Target="../media/image1942.png"/><Relationship Id="rId70" Type="http://schemas.openxmlformats.org/officeDocument/2006/relationships/image" Target="../media/image1946.png"/><Relationship Id="rId75" Type="http://schemas.openxmlformats.org/officeDocument/2006/relationships/customXml" Target="../ink/ink961.xml"/><Relationship Id="rId83" Type="http://schemas.openxmlformats.org/officeDocument/2006/relationships/customXml" Target="../ink/ink965.xml"/><Relationship Id="rId88" Type="http://schemas.openxmlformats.org/officeDocument/2006/relationships/image" Target="../media/image1955.png"/><Relationship Id="rId1" Type="http://schemas.openxmlformats.org/officeDocument/2006/relationships/slideLayout" Target="../slideLayouts/slideLayout7.xml"/><Relationship Id="rId6" Type="http://schemas.openxmlformats.org/officeDocument/2006/relationships/image" Target="../media/image1914.png"/><Relationship Id="rId15" Type="http://schemas.openxmlformats.org/officeDocument/2006/relationships/customXml" Target="../ink/ink931.xml"/><Relationship Id="rId23" Type="http://schemas.openxmlformats.org/officeDocument/2006/relationships/customXml" Target="../ink/ink935.xml"/><Relationship Id="rId28" Type="http://schemas.openxmlformats.org/officeDocument/2006/relationships/image" Target="../media/image1925.png"/><Relationship Id="rId36" Type="http://schemas.openxmlformats.org/officeDocument/2006/relationships/image" Target="../media/image1929.png"/><Relationship Id="rId49" Type="http://schemas.openxmlformats.org/officeDocument/2006/relationships/customXml" Target="../ink/ink948.xml"/><Relationship Id="rId57" Type="http://schemas.openxmlformats.org/officeDocument/2006/relationships/customXml" Target="../ink/ink952.xml"/><Relationship Id="rId10" Type="http://schemas.openxmlformats.org/officeDocument/2006/relationships/image" Target="../media/image1916.png"/><Relationship Id="rId31" Type="http://schemas.openxmlformats.org/officeDocument/2006/relationships/customXml" Target="../ink/ink939.xml"/><Relationship Id="rId44" Type="http://schemas.openxmlformats.org/officeDocument/2006/relationships/image" Target="../media/image1933.png"/><Relationship Id="rId52" Type="http://schemas.openxmlformats.org/officeDocument/2006/relationships/image" Target="../media/image1937.png"/><Relationship Id="rId60" Type="http://schemas.openxmlformats.org/officeDocument/2006/relationships/image" Target="../media/image1941.png"/><Relationship Id="rId65" Type="http://schemas.openxmlformats.org/officeDocument/2006/relationships/customXml" Target="../ink/ink956.xml"/><Relationship Id="rId73" Type="http://schemas.openxmlformats.org/officeDocument/2006/relationships/customXml" Target="../ink/ink960.xml"/><Relationship Id="rId78" Type="http://schemas.openxmlformats.org/officeDocument/2006/relationships/image" Target="../media/image1950.png"/><Relationship Id="rId81" Type="http://schemas.openxmlformats.org/officeDocument/2006/relationships/customXml" Target="../ink/ink964.xml"/><Relationship Id="rId86" Type="http://schemas.openxmlformats.org/officeDocument/2006/relationships/image" Target="../media/image1954.png"/><Relationship Id="rId4" Type="http://schemas.openxmlformats.org/officeDocument/2006/relationships/image" Target="../media/image1510.png"/><Relationship Id="rId9" Type="http://schemas.openxmlformats.org/officeDocument/2006/relationships/customXml" Target="../ink/ink928.xml"/><Relationship Id="rId13" Type="http://schemas.openxmlformats.org/officeDocument/2006/relationships/customXml" Target="../ink/ink930.xml"/><Relationship Id="rId18" Type="http://schemas.openxmlformats.org/officeDocument/2006/relationships/image" Target="../media/image1920.png"/><Relationship Id="rId39" Type="http://schemas.openxmlformats.org/officeDocument/2006/relationships/customXml" Target="../ink/ink943.xml"/><Relationship Id="rId34" Type="http://schemas.openxmlformats.org/officeDocument/2006/relationships/image" Target="../media/image1928.png"/><Relationship Id="rId50" Type="http://schemas.openxmlformats.org/officeDocument/2006/relationships/image" Target="../media/image1936.png"/><Relationship Id="rId55" Type="http://schemas.openxmlformats.org/officeDocument/2006/relationships/customXml" Target="../ink/ink951.xml"/><Relationship Id="rId76" Type="http://schemas.openxmlformats.org/officeDocument/2006/relationships/image" Target="../media/image1949.png"/><Relationship Id="rId7" Type="http://schemas.openxmlformats.org/officeDocument/2006/relationships/customXml" Target="../ink/ink927.xml"/><Relationship Id="rId71" Type="http://schemas.openxmlformats.org/officeDocument/2006/relationships/customXml" Target="../ink/ink959.xml"/><Relationship Id="rId2" Type="http://schemas.openxmlformats.org/officeDocument/2006/relationships/notesSlide" Target="../notesSlides/notesSlide17.xml"/><Relationship Id="rId29" Type="http://schemas.openxmlformats.org/officeDocument/2006/relationships/customXml" Target="../ink/ink938.xml"/><Relationship Id="rId24" Type="http://schemas.openxmlformats.org/officeDocument/2006/relationships/image" Target="../media/image1923.png"/><Relationship Id="rId40" Type="http://schemas.openxmlformats.org/officeDocument/2006/relationships/image" Target="../media/image1931.png"/><Relationship Id="rId45" Type="http://schemas.openxmlformats.org/officeDocument/2006/relationships/customXml" Target="../ink/ink946.xml"/><Relationship Id="rId66" Type="http://schemas.openxmlformats.org/officeDocument/2006/relationships/image" Target="../media/image1944.png"/><Relationship Id="rId87" Type="http://schemas.openxmlformats.org/officeDocument/2006/relationships/customXml" Target="../ink/ink967.xml"/><Relationship Id="rId61" Type="http://schemas.openxmlformats.org/officeDocument/2006/relationships/customXml" Target="../ink/ink954.xml"/><Relationship Id="rId82" Type="http://schemas.openxmlformats.org/officeDocument/2006/relationships/image" Target="../media/image1952.png"/><Relationship Id="rId19" Type="http://schemas.openxmlformats.org/officeDocument/2006/relationships/customXml" Target="../ink/ink933.xml"/></Relationships>
</file>

<file path=ppt/slides/_rels/slide18.xml.rels><?xml version="1.0" encoding="UTF-8" standalone="yes"?>
<Relationships xmlns="http://schemas.openxmlformats.org/package/2006/relationships"><Relationship Id="rId117" Type="http://schemas.openxmlformats.org/officeDocument/2006/relationships/customXml" Target="../ink/ink1027.xml"/><Relationship Id="rId671" Type="http://schemas.openxmlformats.org/officeDocument/2006/relationships/image" Target="../media/image89.png"/><Relationship Id="rId21" Type="http://schemas.openxmlformats.org/officeDocument/2006/relationships/customXml" Target="../ink/ink978.xml"/><Relationship Id="rId324" Type="http://schemas.openxmlformats.org/officeDocument/2006/relationships/image" Target="../media/image2115.png"/><Relationship Id="rId531" Type="http://schemas.openxmlformats.org/officeDocument/2006/relationships/customXml" Target="../ink/ink1234.xml"/><Relationship Id="rId629" Type="http://schemas.openxmlformats.org/officeDocument/2006/relationships/customXml" Target="../ink/ink1283.xml"/><Relationship Id="rId170" Type="http://schemas.openxmlformats.org/officeDocument/2006/relationships/image" Target="../media/image2038.png"/><Relationship Id="rId268" Type="http://schemas.openxmlformats.org/officeDocument/2006/relationships/image" Target="../media/image2087.png"/><Relationship Id="rId475" Type="http://schemas.openxmlformats.org/officeDocument/2006/relationships/customXml" Target="../ink/ink1206.xml"/><Relationship Id="rId682" Type="http://schemas.openxmlformats.org/officeDocument/2006/relationships/customXml" Target="../ink/ink1310.xml"/><Relationship Id="rId32" Type="http://schemas.openxmlformats.org/officeDocument/2006/relationships/image" Target="../media/image1971.png"/><Relationship Id="rId128" Type="http://schemas.openxmlformats.org/officeDocument/2006/relationships/image" Target="../media/image2017.png"/><Relationship Id="rId335" Type="http://schemas.openxmlformats.org/officeDocument/2006/relationships/customXml" Target="../ink/ink1136.xml"/><Relationship Id="rId542" Type="http://schemas.openxmlformats.org/officeDocument/2006/relationships/image" Target="../media/image2224.png"/><Relationship Id="rId181" Type="http://schemas.openxmlformats.org/officeDocument/2006/relationships/customXml" Target="../ink/ink1059.xml"/><Relationship Id="rId402" Type="http://schemas.openxmlformats.org/officeDocument/2006/relationships/image" Target="../media/image2154.png"/><Relationship Id="rId279" Type="http://schemas.openxmlformats.org/officeDocument/2006/relationships/customXml" Target="../ink/ink1108.xml"/><Relationship Id="rId486" Type="http://schemas.openxmlformats.org/officeDocument/2006/relationships/image" Target="../media/image2196.png"/><Relationship Id="rId693" Type="http://schemas.openxmlformats.org/officeDocument/2006/relationships/image" Target="../media/image100.png"/><Relationship Id="rId707" Type="http://schemas.openxmlformats.org/officeDocument/2006/relationships/image" Target="../media/image107.png"/><Relationship Id="rId43" Type="http://schemas.openxmlformats.org/officeDocument/2006/relationships/customXml" Target="../ink/ink989.xml"/><Relationship Id="rId139" Type="http://schemas.openxmlformats.org/officeDocument/2006/relationships/customXml" Target="../ink/ink1038.xml"/><Relationship Id="rId346" Type="http://schemas.openxmlformats.org/officeDocument/2006/relationships/image" Target="../media/image2126.png"/><Relationship Id="rId553" Type="http://schemas.openxmlformats.org/officeDocument/2006/relationships/customXml" Target="../ink/ink1245.xml"/><Relationship Id="rId192" Type="http://schemas.openxmlformats.org/officeDocument/2006/relationships/image" Target="../media/image2049.png"/><Relationship Id="rId206" Type="http://schemas.openxmlformats.org/officeDocument/2006/relationships/image" Target="../media/image2056.png"/><Relationship Id="rId413" Type="http://schemas.openxmlformats.org/officeDocument/2006/relationships/customXml" Target="../ink/ink1175.xml"/><Relationship Id="rId497" Type="http://schemas.openxmlformats.org/officeDocument/2006/relationships/customXml" Target="../ink/ink1217.xml"/><Relationship Id="rId620" Type="http://schemas.openxmlformats.org/officeDocument/2006/relationships/image" Target="../media/image64.png"/><Relationship Id="rId357" Type="http://schemas.openxmlformats.org/officeDocument/2006/relationships/customXml" Target="../ink/ink1147.xml"/><Relationship Id="rId54" Type="http://schemas.openxmlformats.org/officeDocument/2006/relationships/image" Target="../media/image1981.png"/><Relationship Id="rId217" Type="http://schemas.openxmlformats.org/officeDocument/2006/relationships/customXml" Target="../ink/ink1077.xml"/><Relationship Id="rId564" Type="http://schemas.openxmlformats.org/officeDocument/2006/relationships/image" Target="../media/image35.png"/><Relationship Id="rId424" Type="http://schemas.openxmlformats.org/officeDocument/2006/relationships/image" Target="../media/image2165.png"/><Relationship Id="rId631" Type="http://schemas.openxmlformats.org/officeDocument/2006/relationships/customXml" Target="../ink/ink1284.xml"/><Relationship Id="rId270" Type="http://schemas.openxmlformats.org/officeDocument/2006/relationships/image" Target="../media/image2088.png"/><Relationship Id="rId65" Type="http://schemas.openxmlformats.org/officeDocument/2006/relationships/customXml" Target="../ink/ink1000.xml"/><Relationship Id="rId130" Type="http://schemas.openxmlformats.org/officeDocument/2006/relationships/image" Target="../media/image2018.png"/><Relationship Id="rId368" Type="http://schemas.openxmlformats.org/officeDocument/2006/relationships/image" Target="../media/image2137.png"/><Relationship Id="rId575" Type="http://schemas.openxmlformats.org/officeDocument/2006/relationships/customXml" Target="../ink/ink1256.xml"/><Relationship Id="rId228" Type="http://schemas.openxmlformats.org/officeDocument/2006/relationships/image" Target="../media/image2067.png"/><Relationship Id="rId435" Type="http://schemas.openxmlformats.org/officeDocument/2006/relationships/customXml" Target="../ink/ink1186.xml"/><Relationship Id="rId642" Type="http://schemas.openxmlformats.org/officeDocument/2006/relationships/customXml" Target="../ink/ink1290.xml"/><Relationship Id="rId281" Type="http://schemas.openxmlformats.org/officeDocument/2006/relationships/customXml" Target="../ink/ink1109.xml"/><Relationship Id="rId502" Type="http://schemas.openxmlformats.org/officeDocument/2006/relationships/image" Target="../media/image2204.png"/><Relationship Id="rId76" Type="http://schemas.openxmlformats.org/officeDocument/2006/relationships/customXml" Target="../ink/ink1006.xml"/><Relationship Id="rId141" Type="http://schemas.openxmlformats.org/officeDocument/2006/relationships/customXml" Target="../ink/ink1039.xml"/><Relationship Id="rId379" Type="http://schemas.openxmlformats.org/officeDocument/2006/relationships/customXml" Target="../ink/ink1158.xml"/><Relationship Id="rId586" Type="http://schemas.openxmlformats.org/officeDocument/2006/relationships/image" Target="../media/image47.png"/><Relationship Id="rId7" Type="http://schemas.openxmlformats.org/officeDocument/2006/relationships/customXml" Target="../ink/ink971.xml"/><Relationship Id="rId239" Type="http://schemas.openxmlformats.org/officeDocument/2006/relationships/customXml" Target="../ink/ink1088.xml"/><Relationship Id="rId446" Type="http://schemas.openxmlformats.org/officeDocument/2006/relationships/image" Target="../media/image2176.png"/><Relationship Id="rId653" Type="http://schemas.openxmlformats.org/officeDocument/2006/relationships/image" Target="../media/image80.png"/><Relationship Id="rId292" Type="http://schemas.openxmlformats.org/officeDocument/2006/relationships/image" Target="../media/image2099.png"/><Relationship Id="rId306" Type="http://schemas.openxmlformats.org/officeDocument/2006/relationships/image" Target="../media/image2106.png"/><Relationship Id="rId87" Type="http://schemas.openxmlformats.org/officeDocument/2006/relationships/image" Target="../media/image1997.png"/><Relationship Id="rId513" Type="http://schemas.openxmlformats.org/officeDocument/2006/relationships/customXml" Target="../ink/ink1225.xml"/><Relationship Id="rId597" Type="http://schemas.openxmlformats.org/officeDocument/2006/relationships/customXml" Target="../ink/ink1267.xml"/><Relationship Id="rId152" Type="http://schemas.openxmlformats.org/officeDocument/2006/relationships/image" Target="../media/image2029.png"/><Relationship Id="rId457" Type="http://schemas.openxmlformats.org/officeDocument/2006/relationships/customXml" Target="../ink/ink1197.xml"/><Relationship Id="rId664" Type="http://schemas.openxmlformats.org/officeDocument/2006/relationships/customXml" Target="../ink/ink1301.xml"/><Relationship Id="rId14" Type="http://schemas.openxmlformats.org/officeDocument/2006/relationships/image" Target="../media/image1962.png"/><Relationship Id="rId317" Type="http://schemas.openxmlformats.org/officeDocument/2006/relationships/customXml" Target="../ink/ink1127.xml"/><Relationship Id="rId524" Type="http://schemas.openxmlformats.org/officeDocument/2006/relationships/image" Target="../media/image2215.png"/><Relationship Id="rId98" Type="http://schemas.openxmlformats.org/officeDocument/2006/relationships/customXml" Target="../ink/ink1017.xml"/><Relationship Id="rId163" Type="http://schemas.openxmlformats.org/officeDocument/2006/relationships/customXml" Target="../ink/ink1050.xml"/><Relationship Id="rId370" Type="http://schemas.openxmlformats.org/officeDocument/2006/relationships/image" Target="../media/image2138.png"/><Relationship Id="rId230" Type="http://schemas.openxmlformats.org/officeDocument/2006/relationships/image" Target="../media/image2068.png"/><Relationship Id="rId468" Type="http://schemas.openxmlformats.org/officeDocument/2006/relationships/image" Target="../media/image2187.png"/><Relationship Id="rId675" Type="http://schemas.openxmlformats.org/officeDocument/2006/relationships/image" Target="../media/image91.png"/><Relationship Id="rId25" Type="http://schemas.openxmlformats.org/officeDocument/2006/relationships/customXml" Target="../ink/ink980.xml"/><Relationship Id="rId328" Type="http://schemas.openxmlformats.org/officeDocument/2006/relationships/image" Target="../media/image2117.png"/><Relationship Id="rId535" Type="http://schemas.openxmlformats.org/officeDocument/2006/relationships/customXml" Target="../ink/ink1236.xml"/><Relationship Id="rId174" Type="http://schemas.openxmlformats.org/officeDocument/2006/relationships/image" Target="../media/image2040.png"/><Relationship Id="rId381" Type="http://schemas.openxmlformats.org/officeDocument/2006/relationships/customXml" Target="../ink/ink1159.xml"/><Relationship Id="rId602" Type="http://schemas.openxmlformats.org/officeDocument/2006/relationships/image" Target="../media/image55.png"/><Relationship Id="rId241" Type="http://schemas.openxmlformats.org/officeDocument/2006/relationships/customXml" Target="../ink/ink1089.xml"/><Relationship Id="rId479" Type="http://schemas.openxmlformats.org/officeDocument/2006/relationships/customXml" Target="../ink/ink1208.xml"/><Relationship Id="rId686" Type="http://schemas.openxmlformats.org/officeDocument/2006/relationships/customXml" Target="../ink/ink1312.xml"/><Relationship Id="rId36" Type="http://schemas.openxmlformats.org/officeDocument/2006/relationships/image" Target="../media/image1973.png"/><Relationship Id="rId339" Type="http://schemas.openxmlformats.org/officeDocument/2006/relationships/customXml" Target="../ink/ink1138.xml"/><Relationship Id="rId546" Type="http://schemas.openxmlformats.org/officeDocument/2006/relationships/image" Target="../media/image2226.png"/><Relationship Id="rId101" Type="http://schemas.openxmlformats.org/officeDocument/2006/relationships/image" Target="../media/image2004.png"/><Relationship Id="rId185" Type="http://schemas.openxmlformats.org/officeDocument/2006/relationships/customXml" Target="../ink/ink1061.xml"/><Relationship Id="rId406" Type="http://schemas.openxmlformats.org/officeDocument/2006/relationships/image" Target="../media/image2156.png"/><Relationship Id="rId392" Type="http://schemas.openxmlformats.org/officeDocument/2006/relationships/image" Target="../media/image2149.png"/><Relationship Id="rId613" Type="http://schemas.openxmlformats.org/officeDocument/2006/relationships/customXml" Target="../ink/ink1275.xml"/><Relationship Id="rId697" Type="http://schemas.openxmlformats.org/officeDocument/2006/relationships/image" Target="../media/image102.png"/><Relationship Id="rId252" Type="http://schemas.openxmlformats.org/officeDocument/2006/relationships/image" Target="../media/image2079.png"/><Relationship Id="rId47" Type="http://schemas.openxmlformats.org/officeDocument/2006/relationships/customXml" Target="../ink/ink991.xml"/><Relationship Id="rId112" Type="http://schemas.openxmlformats.org/officeDocument/2006/relationships/image" Target="../media/image2009.png"/><Relationship Id="rId557" Type="http://schemas.openxmlformats.org/officeDocument/2006/relationships/customXml" Target="../ink/ink1247.xml"/><Relationship Id="rId196" Type="http://schemas.openxmlformats.org/officeDocument/2006/relationships/image" Target="../media/image2051.png"/><Relationship Id="rId417" Type="http://schemas.openxmlformats.org/officeDocument/2006/relationships/customXml" Target="../ink/ink1177.xml"/><Relationship Id="rId624" Type="http://schemas.openxmlformats.org/officeDocument/2006/relationships/image" Target="../media/image66.png"/><Relationship Id="rId263" Type="http://schemas.openxmlformats.org/officeDocument/2006/relationships/customXml" Target="../ink/ink1100.xml"/><Relationship Id="rId470" Type="http://schemas.openxmlformats.org/officeDocument/2006/relationships/image" Target="../media/image2188.png"/><Relationship Id="rId58" Type="http://schemas.openxmlformats.org/officeDocument/2006/relationships/image" Target="../media/image1983.png"/><Relationship Id="rId123" Type="http://schemas.openxmlformats.org/officeDocument/2006/relationships/customXml" Target="../ink/ink1030.xml"/><Relationship Id="rId330" Type="http://schemas.openxmlformats.org/officeDocument/2006/relationships/image" Target="../media/image2118.png"/><Relationship Id="rId568" Type="http://schemas.openxmlformats.org/officeDocument/2006/relationships/image" Target="../media/image37.png"/><Relationship Id="rId428" Type="http://schemas.openxmlformats.org/officeDocument/2006/relationships/image" Target="../media/image2167.png"/><Relationship Id="rId635" Type="http://schemas.openxmlformats.org/officeDocument/2006/relationships/customXml" Target="../ink/ink1286.xml"/><Relationship Id="rId274" Type="http://schemas.openxmlformats.org/officeDocument/2006/relationships/image" Target="../media/image2090.png"/><Relationship Id="rId481" Type="http://schemas.openxmlformats.org/officeDocument/2006/relationships/customXml" Target="../ink/ink1209.xml"/><Relationship Id="rId702" Type="http://schemas.openxmlformats.org/officeDocument/2006/relationships/customXml" Target="../ink/ink1320.xml"/><Relationship Id="rId69" Type="http://schemas.openxmlformats.org/officeDocument/2006/relationships/customXml" Target="../ink/ink1002.xml"/><Relationship Id="rId134" Type="http://schemas.openxmlformats.org/officeDocument/2006/relationships/image" Target="../media/image2020.png"/><Relationship Id="rId579" Type="http://schemas.openxmlformats.org/officeDocument/2006/relationships/customXml" Target="../ink/ink1258.xml"/><Relationship Id="rId341" Type="http://schemas.openxmlformats.org/officeDocument/2006/relationships/customXml" Target="../ink/ink1139.xml"/><Relationship Id="rId439" Type="http://schemas.openxmlformats.org/officeDocument/2006/relationships/customXml" Target="../ink/ink1188.xml"/><Relationship Id="rId646" Type="http://schemas.openxmlformats.org/officeDocument/2006/relationships/customXml" Target="../ink/ink1292.xml"/><Relationship Id="rId201" Type="http://schemas.openxmlformats.org/officeDocument/2006/relationships/customXml" Target="../ink/ink1069.xml"/><Relationship Id="rId285" Type="http://schemas.openxmlformats.org/officeDocument/2006/relationships/customXml" Target="../ink/ink1111.xml"/><Relationship Id="rId506" Type="http://schemas.openxmlformats.org/officeDocument/2006/relationships/image" Target="../media/image2206.png"/><Relationship Id="rId492" Type="http://schemas.openxmlformats.org/officeDocument/2006/relationships/image" Target="../media/image2199.png"/><Relationship Id="rId145" Type="http://schemas.openxmlformats.org/officeDocument/2006/relationships/customXml" Target="../ink/ink1041.xml"/><Relationship Id="rId352" Type="http://schemas.openxmlformats.org/officeDocument/2006/relationships/image" Target="../media/image2129.png"/><Relationship Id="rId212" Type="http://schemas.openxmlformats.org/officeDocument/2006/relationships/image" Target="../media/image2059.png"/><Relationship Id="rId657" Type="http://schemas.openxmlformats.org/officeDocument/2006/relationships/image" Target="../media/image82.png"/><Relationship Id="rId296" Type="http://schemas.openxmlformats.org/officeDocument/2006/relationships/image" Target="../media/image2101.png"/><Relationship Id="rId517" Type="http://schemas.openxmlformats.org/officeDocument/2006/relationships/customXml" Target="../ink/ink1227.xml"/><Relationship Id="rId60" Type="http://schemas.openxmlformats.org/officeDocument/2006/relationships/image" Target="../media/image1984.png"/><Relationship Id="rId156" Type="http://schemas.openxmlformats.org/officeDocument/2006/relationships/image" Target="../media/image2031.png"/><Relationship Id="rId363" Type="http://schemas.openxmlformats.org/officeDocument/2006/relationships/customXml" Target="../ink/ink1150.xml"/><Relationship Id="rId570" Type="http://schemas.openxmlformats.org/officeDocument/2006/relationships/image" Target="../media/image38.png"/><Relationship Id="rId223" Type="http://schemas.openxmlformats.org/officeDocument/2006/relationships/customXml" Target="../ink/ink1080.xml"/><Relationship Id="rId430" Type="http://schemas.openxmlformats.org/officeDocument/2006/relationships/image" Target="../media/image2168.png"/><Relationship Id="rId668" Type="http://schemas.openxmlformats.org/officeDocument/2006/relationships/customXml" Target="../ink/ink1303.xml"/><Relationship Id="rId18" Type="http://schemas.openxmlformats.org/officeDocument/2006/relationships/image" Target="../media/image1964.png"/><Relationship Id="rId528" Type="http://schemas.openxmlformats.org/officeDocument/2006/relationships/image" Target="../media/image2217.png"/><Relationship Id="rId167" Type="http://schemas.openxmlformats.org/officeDocument/2006/relationships/customXml" Target="../ink/ink1052.xml"/><Relationship Id="rId374" Type="http://schemas.openxmlformats.org/officeDocument/2006/relationships/image" Target="../media/image2140.png"/><Relationship Id="rId581" Type="http://schemas.openxmlformats.org/officeDocument/2006/relationships/customXml" Target="../ink/ink1259.xml"/><Relationship Id="rId71" Type="http://schemas.openxmlformats.org/officeDocument/2006/relationships/customXml" Target="../ink/ink1003.xml"/><Relationship Id="rId234" Type="http://schemas.openxmlformats.org/officeDocument/2006/relationships/image" Target="../media/image2070.png"/><Relationship Id="rId637" Type="http://schemas.openxmlformats.org/officeDocument/2006/relationships/customXml" Target="../ink/ink1287.xml"/><Relationship Id="rId679" Type="http://schemas.openxmlformats.org/officeDocument/2006/relationships/image" Target="../media/image93.png"/><Relationship Id="rId2" Type="http://schemas.openxmlformats.org/officeDocument/2006/relationships/notesSlide" Target="../notesSlides/notesSlide18.xml"/><Relationship Id="rId29" Type="http://schemas.openxmlformats.org/officeDocument/2006/relationships/customXml" Target="../ink/ink982.xml"/><Relationship Id="rId276" Type="http://schemas.openxmlformats.org/officeDocument/2006/relationships/image" Target="../media/image2091.png"/><Relationship Id="rId441" Type="http://schemas.openxmlformats.org/officeDocument/2006/relationships/customXml" Target="../ink/ink1189.xml"/><Relationship Id="rId483" Type="http://schemas.openxmlformats.org/officeDocument/2006/relationships/customXml" Target="../ink/ink1210.xml"/><Relationship Id="rId539" Type="http://schemas.openxmlformats.org/officeDocument/2006/relationships/customXml" Target="../ink/ink1238.xml"/><Relationship Id="rId690" Type="http://schemas.openxmlformats.org/officeDocument/2006/relationships/customXml" Target="../ink/ink1314.xml"/><Relationship Id="rId704" Type="http://schemas.openxmlformats.org/officeDocument/2006/relationships/customXml" Target="../ink/ink1321.xml"/><Relationship Id="rId40" Type="http://schemas.openxmlformats.org/officeDocument/2006/relationships/image" Target="../media/image1975.png"/><Relationship Id="rId136" Type="http://schemas.openxmlformats.org/officeDocument/2006/relationships/image" Target="../media/image2021.png"/><Relationship Id="rId178" Type="http://schemas.openxmlformats.org/officeDocument/2006/relationships/image" Target="../media/image2042.png"/><Relationship Id="rId301" Type="http://schemas.openxmlformats.org/officeDocument/2006/relationships/customXml" Target="../ink/ink1119.xml"/><Relationship Id="rId343" Type="http://schemas.openxmlformats.org/officeDocument/2006/relationships/customXml" Target="../ink/ink1140.xml"/><Relationship Id="rId550" Type="http://schemas.openxmlformats.org/officeDocument/2006/relationships/image" Target="../media/image28.png"/><Relationship Id="rId82" Type="http://schemas.openxmlformats.org/officeDocument/2006/relationships/customXml" Target="../ink/ink1009.xml"/><Relationship Id="rId203" Type="http://schemas.openxmlformats.org/officeDocument/2006/relationships/customXml" Target="../ink/ink1070.xml"/><Relationship Id="rId385" Type="http://schemas.openxmlformats.org/officeDocument/2006/relationships/customXml" Target="../ink/ink1161.xml"/><Relationship Id="rId592" Type="http://schemas.openxmlformats.org/officeDocument/2006/relationships/image" Target="../media/image50.png"/><Relationship Id="rId606" Type="http://schemas.openxmlformats.org/officeDocument/2006/relationships/image" Target="../media/image57.png"/><Relationship Id="rId648" Type="http://schemas.openxmlformats.org/officeDocument/2006/relationships/customXml" Target="../ink/ink1293.xml"/><Relationship Id="rId245" Type="http://schemas.openxmlformats.org/officeDocument/2006/relationships/customXml" Target="../ink/ink1091.xml"/><Relationship Id="rId287" Type="http://schemas.openxmlformats.org/officeDocument/2006/relationships/customXml" Target="../ink/ink1112.xml"/><Relationship Id="rId410" Type="http://schemas.openxmlformats.org/officeDocument/2006/relationships/image" Target="../media/image2158.png"/><Relationship Id="rId452" Type="http://schemas.openxmlformats.org/officeDocument/2006/relationships/image" Target="../media/image2179.png"/><Relationship Id="rId494" Type="http://schemas.openxmlformats.org/officeDocument/2006/relationships/image" Target="../media/image2200.png"/><Relationship Id="rId508" Type="http://schemas.openxmlformats.org/officeDocument/2006/relationships/image" Target="../media/image2207.png"/><Relationship Id="rId105" Type="http://schemas.openxmlformats.org/officeDocument/2006/relationships/image" Target="../media/image2006.png"/><Relationship Id="rId147" Type="http://schemas.openxmlformats.org/officeDocument/2006/relationships/customXml" Target="../ink/ink1042.xml"/><Relationship Id="rId312" Type="http://schemas.openxmlformats.org/officeDocument/2006/relationships/image" Target="../media/image2109.png"/><Relationship Id="rId354" Type="http://schemas.openxmlformats.org/officeDocument/2006/relationships/image" Target="../media/image2130.png"/><Relationship Id="rId51" Type="http://schemas.openxmlformats.org/officeDocument/2006/relationships/customXml" Target="../ink/ink993.xml"/><Relationship Id="rId93" Type="http://schemas.openxmlformats.org/officeDocument/2006/relationships/image" Target="../media/image2000.png"/><Relationship Id="rId189" Type="http://schemas.openxmlformats.org/officeDocument/2006/relationships/customXml" Target="../ink/ink1063.xml"/><Relationship Id="rId396" Type="http://schemas.openxmlformats.org/officeDocument/2006/relationships/image" Target="../media/image2151.png"/><Relationship Id="rId561" Type="http://schemas.openxmlformats.org/officeDocument/2006/relationships/customXml" Target="../ink/ink1249.xml"/><Relationship Id="rId617" Type="http://schemas.openxmlformats.org/officeDocument/2006/relationships/customXml" Target="../ink/ink1277.xml"/><Relationship Id="rId659" Type="http://schemas.openxmlformats.org/officeDocument/2006/relationships/image" Target="../media/image83.png"/><Relationship Id="rId214" Type="http://schemas.openxmlformats.org/officeDocument/2006/relationships/image" Target="../media/image2060.png"/><Relationship Id="rId256" Type="http://schemas.openxmlformats.org/officeDocument/2006/relationships/image" Target="../media/image2081.png"/><Relationship Id="rId298" Type="http://schemas.openxmlformats.org/officeDocument/2006/relationships/image" Target="../media/image2102.png"/><Relationship Id="rId421" Type="http://schemas.openxmlformats.org/officeDocument/2006/relationships/customXml" Target="../ink/ink1179.xml"/><Relationship Id="rId463" Type="http://schemas.openxmlformats.org/officeDocument/2006/relationships/customXml" Target="../ink/ink1200.xml"/><Relationship Id="rId519" Type="http://schemas.openxmlformats.org/officeDocument/2006/relationships/customXml" Target="../ink/ink1228.xml"/><Relationship Id="rId670" Type="http://schemas.openxmlformats.org/officeDocument/2006/relationships/customXml" Target="../ink/ink1304.xml"/><Relationship Id="rId116" Type="http://schemas.openxmlformats.org/officeDocument/2006/relationships/image" Target="../media/image2011.png"/><Relationship Id="rId158" Type="http://schemas.openxmlformats.org/officeDocument/2006/relationships/image" Target="../media/image2032.png"/><Relationship Id="rId323" Type="http://schemas.openxmlformats.org/officeDocument/2006/relationships/customXml" Target="../ink/ink1130.xml"/><Relationship Id="rId530" Type="http://schemas.openxmlformats.org/officeDocument/2006/relationships/image" Target="../media/image2218.png"/><Relationship Id="rId20" Type="http://schemas.openxmlformats.org/officeDocument/2006/relationships/image" Target="../media/image1965.png"/><Relationship Id="rId62" Type="http://schemas.openxmlformats.org/officeDocument/2006/relationships/image" Target="../media/image1985.png"/><Relationship Id="rId365" Type="http://schemas.openxmlformats.org/officeDocument/2006/relationships/customXml" Target="../ink/ink1151.xml"/><Relationship Id="rId572" Type="http://schemas.openxmlformats.org/officeDocument/2006/relationships/image" Target="../media/image40.png"/><Relationship Id="rId628" Type="http://schemas.openxmlformats.org/officeDocument/2006/relationships/image" Target="../media/image68.png"/><Relationship Id="rId225" Type="http://schemas.openxmlformats.org/officeDocument/2006/relationships/customXml" Target="../ink/ink1081.xml"/><Relationship Id="rId267" Type="http://schemas.openxmlformats.org/officeDocument/2006/relationships/customXml" Target="../ink/ink1102.xml"/><Relationship Id="rId432" Type="http://schemas.openxmlformats.org/officeDocument/2006/relationships/image" Target="../media/image2169.png"/><Relationship Id="rId474" Type="http://schemas.openxmlformats.org/officeDocument/2006/relationships/image" Target="../media/image2190.png"/><Relationship Id="rId127" Type="http://schemas.openxmlformats.org/officeDocument/2006/relationships/customXml" Target="../ink/ink1032.xml"/><Relationship Id="rId681" Type="http://schemas.openxmlformats.org/officeDocument/2006/relationships/image" Target="../media/image94.png"/><Relationship Id="rId31" Type="http://schemas.openxmlformats.org/officeDocument/2006/relationships/customXml" Target="../ink/ink983.xml"/><Relationship Id="rId73" Type="http://schemas.openxmlformats.org/officeDocument/2006/relationships/customXml" Target="../ink/ink1004.xml"/><Relationship Id="rId169" Type="http://schemas.openxmlformats.org/officeDocument/2006/relationships/customXml" Target="../ink/ink1053.xml"/><Relationship Id="rId334" Type="http://schemas.openxmlformats.org/officeDocument/2006/relationships/image" Target="../media/image2120.png"/><Relationship Id="rId376" Type="http://schemas.openxmlformats.org/officeDocument/2006/relationships/image" Target="../media/image2141.png"/><Relationship Id="rId541" Type="http://schemas.openxmlformats.org/officeDocument/2006/relationships/customXml" Target="../ink/ink1239.xml"/><Relationship Id="rId583" Type="http://schemas.openxmlformats.org/officeDocument/2006/relationships/customXml" Target="../ink/ink1260.xml"/><Relationship Id="rId639" Type="http://schemas.openxmlformats.org/officeDocument/2006/relationships/image" Target="../media/image73.png"/><Relationship Id="rId4" Type="http://schemas.openxmlformats.org/officeDocument/2006/relationships/image" Target="../media/image1957.png"/><Relationship Id="rId180" Type="http://schemas.openxmlformats.org/officeDocument/2006/relationships/image" Target="../media/image2043.png"/><Relationship Id="rId236" Type="http://schemas.openxmlformats.org/officeDocument/2006/relationships/image" Target="../media/image2071.png"/><Relationship Id="rId278" Type="http://schemas.openxmlformats.org/officeDocument/2006/relationships/image" Target="../media/image2092.png"/><Relationship Id="rId401" Type="http://schemas.openxmlformats.org/officeDocument/2006/relationships/customXml" Target="../ink/ink1169.xml"/><Relationship Id="rId443" Type="http://schemas.openxmlformats.org/officeDocument/2006/relationships/customXml" Target="../ink/ink1190.xml"/><Relationship Id="rId650" Type="http://schemas.openxmlformats.org/officeDocument/2006/relationships/customXml" Target="../ink/ink1294.xml"/><Relationship Id="rId303" Type="http://schemas.openxmlformats.org/officeDocument/2006/relationships/customXml" Target="../ink/ink1120.xml"/><Relationship Id="rId485" Type="http://schemas.openxmlformats.org/officeDocument/2006/relationships/customXml" Target="../ink/ink1211.xml"/><Relationship Id="rId692" Type="http://schemas.openxmlformats.org/officeDocument/2006/relationships/customXml" Target="../ink/ink1315.xml"/><Relationship Id="rId706" Type="http://schemas.openxmlformats.org/officeDocument/2006/relationships/customXml" Target="../ink/ink1322.xml"/><Relationship Id="rId42" Type="http://schemas.openxmlformats.org/officeDocument/2006/relationships/image" Target="../media/image1976.png"/><Relationship Id="rId84" Type="http://schemas.openxmlformats.org/officeDocument/2006/relationships/customXml" Target="../ink/ink1010.xml"/><Relationship Id="rId138" Type="http://schemas.openxmlformats.org/officeDocument/2006/relationships/image" Target="../media/image2022.png"/><Relationship Id="rId345" Type="http://schemas.openxmlformats.org/officeDocument/2006/relationships/customXml" Target="../ink/ink1141.xml"/><Relationship Id="rId387" Type="http://schemas.openxmlformats.org/officeDocument/2006/relationships/customXml" Target="../ink/ink1162.xml"/><Relationship Id="rId510" Type="http://schemas.openxmlformats.org/officeDocument/2006/relationships/image" Target="../media/image2208.png"/><Relationship Id="rId552" Type="http://schemas.openxmlformats.org/officeDocument/2006/relationships/image" Target="../media/image29.png"/><Relationship Id="rId594" Type="http://schemas.openxmlformats.org/officeDocument/2006/relationships/image" Target="../media/image51.png"/><Relationship Id="rId608" Type="http://schemas.openxmlformats.org/officeDocument/2006/relationships/image" Target="../media/image58.png"/><Relationship Id="rId191" Type="http://schemas.openxmlformats.org/officeDocument/2006/relationships/customXml" Target="../ink/ink1064.xml"/><Relationship Id="rId205" Type="http://schemas.openxmlformats.org/officeDocument/2006/relationships/customXml" Target="../ink/ink1071.xml"/><Relationship Id="rId247" Type="http://schemas.openxmlformats.org/officeDocument/2006/relationships/customXml" Target="../ink/ink1092.xml"/><Relationship Id="rId412" Type="http://schemas.openxmlformats.org/officeDocument/2006/relationships/image" Target="../media/image2159.png"/><Relationship Id="rId107" Type="http://schemas.openxmlformats.org/officeDocument/2006/relationships/customXml" Target="../ink/ink1022.xml"/><Relationship Id="rId289" Type="http://schemas.openxmlformats.org/officeDocument/2006/relationships/customXml" Target="../ink/ink1113.xml"/><Relationship Id="rId454" Type="http://schemas.openxmlformats.org/officeDocument/2006/relationships/image" Target="../media/image2180.png"/><Relationship Id="rId496" Type="http://schemas.openxmlformats.org/officeDocument/2006/relationships/image" Target="../media/image2201.png"/><Relationship Id="rId661" Type="http://schemas.openxmlformats.org/officeDocument/2006/relationships/image" Target="../media/image84.png"/><Relationship Id="rId11" Type="http://schemas.openxmlformats.org/officeDocument/2006/relationships/customXml" Target="../ink/ink973.xml"/><Relationship Id="rId53" Type="http://schemas.openxmlformats.org/officeDocument/2006/relationships/customXml" Target="../ink/ink994.xml"/><Relationship Id="rId149" Type="http://schemas.openxmlformats.org/officeDocument/2006/relationships/customXml" Target="../ink/ink1043.xml"/><Relationship Id="rId314" Type="http://schemas.openxmlformats.org/officeDocument/2006/relationships/image" Target="../media/image2110.png"/><Relationship Id="rId356" Type="http://schemas.openxmlformats.org/officeDocument/2006/relationships/image" Target="../media/image2131.png"/><Relationship Id="rId398" Type="http://schemas.openxmlformats.org/officeDocument/2006/relationships/image" Target="../media/image2152.png"/><Relationship Id="rId521" Type="http://schemas.openxmlformats.org/officeDocument/2006/relationships/customXml" Target="../ink/ink1229.xml"/><Relationship Id="rId563" Type="http://schemas.openxmlformats.org/officeDocument/2006/relationships/customXml" Target="../ink/ink1250.xml"/><Relationship Id="rId619" Type="http://schemas.openxmlformats.org/officeDocument/2006/relationships/customXml" Target="../ink/ink1278.xml"/><Relationship Id="rId95" Type="http://schemas.openxmlformats.org/officeDocument/2006/relationships/image" Target="../media/image2001.png"/><Relationship Id="rId160" Type="http://schemas.openxmlformats.org/officeDocument/2006/relationships/image" Target="../media/image2033.png"/><Relationship Id="rId216" Type="http://schemas.openxmlformats.org/officeDocument/2006/relationships/image" Target="../media/image2061.png"/><Relationship Id="rId423" Type="http://schemas.openxmlformats.org/officeDocument/2006/relationships/customXml" Target="../ink/ink1180.xml"/><Relationship Id="rId258" Type="http://schemas.openxmlformats.org/officeDocument/2006/relationships/image" Target="../media/image2082.png"/><Relationship Id="rId465" Type="http://schemas.openxmlformats.org/officeDocument/2006/relationships/customXml" Target="../ink/ink1201.xml"/><Relationship Id="rId630" Type="http://schemas.openxmlformats.org/officeDocument/2006/relationships/image" Target="../media/image69.png"/><Relationship Id="rId672" Type="http://schemas.openxmlformats.org/officeDocument/2006/relationships/customXml" Target="../ink/ink1305.xml"/><Relationship Id="rId22" Type="http://schemas.openxmlformats.org/officeDocument/2006/relationships/image" Target="../media/image1966.png"/><Relationship Id="rId64" Type="http://schemas.openxmlformats.org/officeDocument/2006/relationships/image" Target="../media/image1986.png"/><Relationship Id="rId118" Type="http://schemas.openxmlformats.org/officeDocument/2006/relationships/image" Target="../media/image2012.png"/><Relationship Id="rId325" Type="http://schemas.openxmlformats.org/officeDocument/2006/relationships/customXml" Target="../ink/ink1131.xml"/><Relationship Id="rId367" Type="http://schemas.openxmlformats.org/officeDocument/2006/relationships/customXml" Target="../ink/ink1152.xml"/><Relationship Id="rId532" Type="http://schemas.openxmlformats.org/officeDocument/2006/relationships/image" Target="../media/image2219.png"/><Relationship Id="rId574" Type="http://schemas.openxmlformats.org/officeDocument/2006/relationships/image" Target="../media/image41.png"/><Relationship Id="rId171" Type="http://schemas.openxmlformats.org/officeDocument/2006/relationships/customXml" Target="../ink/ink1054.xml"/><Relationship Id="rId227" Type="http://schemas.openxmlformats.org/officeDocument/2006/relationships/customXml" Target="../ink/ink1082.xml"/><Relationship Id="rId269" Type="http://schemas.openxmlformats.org/officeDocument/2006/relationships/customXml" Target="../ink/ink1103.xml"/><Relationship Id="rId434" Type="http://schemas.openxmlformats.org/officeDocument/2006/relationships/image" Target="../media/image2170.png"/><Relationship Id="rId476" Type="http://schemas.openxmlformats.org/officeDocument/2006/relationships/image" Target="../media/image2191.png"/><Relationship Id="rId641" Type="http://schemas.openxmlformats.org/officeDocument/2006/relationships/image" Target="../media/image74.png"/><Relationship Id="rId683" Type="http://schemas.openxmlformats.org/officeDocument/2006/relationships/image" Target="../media/image95.png"/><Relationship Id="rId33" Type="http://schemas.openxmlformats.org/officeDocument/2006/relationships/customXml" Target="../ink/ink984.xml"/><Relationship Id="rId129" Type="http://schemas.openxmlformats.org/officeDocument/2006/relationships/customXml" Target="../ink/ink1033.xml"/><Relationship Id="rId280" Type="http://schemas.openxmlformats.org/officeDocument/2006/relationships/image" Target="../media/image2093.png"/><Relationship Id="rId336" Type="http://schemas.openxmlformats.org/officeDocument/2006/relationships/image" Target="../media/image2121.png"/><Relationship Id="rId501" Type="http://schemas.openxmlformats.org/officeDocument/2006/relationships/customXml" Target="../ink/ink1219.xml"/><Relationship Id="rId543" Type="http://schemas.openxmlformats.org/officeDocument/2006/relationships/customXml" Target="../ink/ink1240.xml"/><Relationship Id="rId75" Type="http://schemas.openxmlformats.org/officeDocument/2006/relationships/customXml" Target="../ink/ink1005.xml"/><Relationship Id="rId140" Type="http://schemas.openxmlformats.org/officeDocument/2006/relationships/image" Target="../media/image2023.png"/><Relationship Id="rId182" Type="http://schemas.openxmlformats.org/officeDocument/2006/relationships/image" Target="../media/image2044.png"/><Relationship Id="rId378" Type="http://schemas.openxmlformats.org/officeDocument/2006/relationships/image" Target="../media/image2142.png"/><Relationship Id="rId403" Type="http://schemas.openxmlformats.org/officeDocument/2006/relationships/customXml" Target="../ink/ink1170.xml"/><Relationship Id="rId585" Type="http://schemas.openxmlformats.org/officeDocument/2006/relationships/customXml" Target="../ink/ink1261.xml"/><Relationship Id="rId6" Type="http://schemas.openxmlformats.org/officeDocument/2006/relationships/image" Target="../media/image1958.png"/><Relationship Id="rId238" Type="http://schemas.openxmlformats.org/officeDocument/2006/relationships/image" Target="../media/image2072.png"/><Relationship Id="rId445" Type="http://schemas.openxmlformats.org/officeDocument/2006/relationships/customXml" Target="../ink/ink1191.xml"/><Relationship Id="rId487" Type="http://schemas.openxmlformats.org/officeDocument/2006/relationships/customXml" Target="../ink/ink1212.xml"/><Relationship Id="rId610" Type="http://schemas.openxmlformats.org/officeDocument/2006/relationships/image" Target="../media/image59.png"/><Relationship Id="rId652" Type="http://schemas.openxmlformats.org/officeDocument/2006/relationships/customXml" Target="../ink/ink1295.xml"/><Relationship Id="rId694" Type="http://schemas.openxmlformats.org/officeDocument/2006/relationships/customXml" Target="../ink/ink1316.xml"/><Relationship Id="rId708" Type="http://schemas.openxmlformats.org/officeDocument/2006/relationships/customXml" Target="../ink/ink1323.xml"/><Relationship Id="rId291" Type="http://schemas.openxmlformats.org/officeDocument/2006/relationships/customXml" Target="../ink/ink1114.xml"/><Relationship Id="rId305" Type="http://schemas.openxmlformats.org/officeDocument/2006/relationships/customXml" Target="../ink/ink1121.xml"/><Relationship Id="rId347" Type="http://schemas.openxmlformats.org/officeDocument/2006/relationships/customXml" Target="../ink/ink1142.xml"/><Relationship Id="rId512" Type="http://schemas.openxmlformats.org/officeDocument/2006/relationships/image" Target="../media/image2209.png"/><Relationship Id="rId44" Type="http://schemas.openxmlformats.org/officeDocument/2006/relationships/image" Target="../media/image747.png"/><Relationship Id="rId86" Type="http://schemas.openxmlformats.org/officeDocument/2006/relationships/customXml" Target="../ink/ink1011.xml"/><Relationship Id="rId151" Type="http://schemas.openxmlformats.org/officeDocument/2006/relationships/customXml" Target="../ink/ink1044.xml"/><Relationship Id="rId389" Type="http://schemas.openxmlformats.org/officeDocument/2006/relationships/customXml" Target="../ink/ink1163.xml"/><Relationship Id="rId554" Type="http://schemas.openxmlformats.org/officeDocument/2006/relationships/image" Target="../media/image30.png"/><Relationship Id="rId596" Type="http://schemas.openxmlformats.org/officeDocument/2006/relationships/image" Target="../media/image52.png"/><Relationship Id="rId193" Type="http://schemas.openxmlformats.org/officeDocument/2006/relationships/customXml" Target="../ink/ink1065.xml"/><Relationship Id="rId207" Type="http://schemas.openxmlformats.org/officeDocument/2006/relationships/customXml" Target="../ink/ink1072.xml"/><Relationship Id="rId249" Type="http://schemas.openxmlformats.org/officeDocument/2006/relationships/customXml" Target="../ink/ink1093.xml"/><Relationship Id="rId414" Type="http://schemas.openxmlformats.org/officeDocument/2006/relationships/image" Target="../media/image2160.png"/><Relationship Id="rId456" Type="http://schemas.openxmlformats.org/officeDocument/2006/relationships/image" Target="../media/image2181.png"/><Relationship Id="rId498" Type="http://schemas.openxmlformats.org/officeDocument/2006/relationships/image" Target="../media/image2202.png"/><Relationship Id="rId621" Type="http://schemas.openxmlformats.org/officeDocument/2006/relationships/customXml" Target="../ink/ink1279.xml"/><Relationship Id="rId663" Type="http://schemas.openxmlformats.org/officeDocument/2006/relationships/image" Target="../media/image85.png"/><Relationship Id="rId13" Type="http://schemas.openxmlformats.org/officeDocument/2006/relationships/customXml" Target="../ink/ink974.xml"/><Relationship Id="rId109" Type="http://schemas.openxmlformats.org/officeDocument/2006/relationships/customXml" Target="../ink/ink1023.xml"/><Relationship Id="rId260" Type="http://schemas.openxmlformats.org/officeDocument/2006/relationships/image" Target="../media/image2083.png"/><Relationship Id="rId316" Type="http://schemas.openxmlformats.org/officeDocument/2006/relationships/image" Target="../media/image2111.png"/><Relationship Id="rId523" Type="http://schemas.openxmlformats.org/officeDocument/2006/relationships/customXml" Target="../ink/ink1230.xml"/><Relationship Id="rId55" Type="http://schemas.openxmlformats.org/officeDocument/2006/relationships/customXml" Target="../ink/ink995.xml"/><Relationship Id="rId97" Type="http://schemas.openxmlformats.org/officeDocument/2006/relationships/image" Target="../media/image2002.png"/><Relationship Id="rId120" Type="http://schemas.openxmlformats.org/officeDocument/2006/relationships/image" Target="../media/image2013.png"/><Relationship Id="rId358" Type="http://schemas.openxmlformats.org/officeDocument/2006/relationships/image" Target="../media/image2132.png"/><Relationship Id="rId565" Type="http://schemas.openxmlformats.org/officeDocument/2006/relationships/customXml" Target="../ink/ink1251.xml"/><Relationship Id="rId162" Type="http://schemas.openxmlformats.org/officeDocument/2006/relationships/image" Target="../media/image2034.png"/><Relationship Id="rId218" Type="http://schemas.openxmlformats.org/officeDocument/2006/relationships/image" Target="../media/image2062.png"/><Relationship Id="rId425" Type="http://schemas.openxmlformats.org/officeDocument/2006/relationships/customXml" Target="../ink/ink1181.xml"/><Relationship Id="rId467" Type="http://schemas.openxmlformats.org/officeDocument/2006/relationships/customXml" Target="../ink/ink1202.xml"/><Relationship Id="rId632" Type="http://schemas.openxmlformats.org/officeDocument/2006/relationships/image" Target="../media/image70.png"/><Relationship Id="rId271" Type="http://schemas.openxmlformats.org/officeDocument/2006/relationships/customXml" Target="../ink/ink1104.xml"/><Relationship Id="rId674" Type="http://schemas.openxmlformats.org/officeDocument/2006/relationships/customXml" Target="../ink/ink1306.xml"/><Relationship Id="rId24" Type="http://schemas.openxmlformats.org/officeDocument/2006/relationships/image" Target="../media/image1967.png"/><Relationship Id="rId66" Type="http://schemas.openxmlformats.org/officeDocument/2006/relationships/image" Target="../media/image1987.png"/><Relationship Id="rId131" Type="http://schemas.openxmlformats.org/officeDocument/2006/relationships/customXml" Target="../ink/ink1034.xml"/><Relationship Id="rId327" Type="http://schemas.openxmlformats.org/officeDocument/2006/relationships/customXml" Target="../ink/ink1132.xml"/><Relationship Id="rId369" Type="http://schemas.openxmlformats.org/officeDocument/2006/relationships/customXml" Target="../ink/ink1153.xml"/><Relationship Id="rId534" Type="http://schemas.openxmlformats.org/officeDocument/2006/relationships/image" Target="../media/image2220.png"/><Relationship Id="rId576" Type="http://schemas.openxmlformats.org/officeDocument/2006/relationships/image" Target="../media/image42.png"/><Relationship Id="rId173" Type="http://schemas.openxmlformats.org/officeDocument/2006/relationships/customXml" Target="../ink/ink1055.xml"/><Relationship Id="rId229" Type="http://schemas.openxmlformats.org/officeDocument/2006/relationships/customXml" Target="../ink/ink1083.xml"/><Relationship Id="rId380" Type="http://schemas.openxmlformats.org/officeDocument/2006/relationships/image" Target="../media/image2143.png"/><Relationship Id="rId436" Type="http://schemas.openxmlformats.org/officeDocument/2006/relationships/image" Target="../media/image2171.png"/><Relationship Id="rId601" Type="http://schemas.openxmlformats.org/officeDocument/2006/relationships/customXml" Target="../ink/ink1269.xml"/><Relationship Id="rId643" Type="http://schemas.openxmlformats.org/officeDocument/2006/relationships/image" Target="../media/image75.png"/><Relationship Id="rId240" Type="http://schemas.openxmlformats.org/officeDocument/2006/relationships/image" Target="../media/image2073.png"/><Relationship Id="rId478" Type="http://schemas.openxmlformats.org/officeDocument/2006/relationships/image" Target="../media/image2192.png"/><Relationship Id="rId685" Type="http://schemas.openxmlformats.org/officeDocument/2006/relationships/image" Target="../media/image96.png"/><Relationship Id="rId35" Type="http://schemas.openxmlformats.org/officeDocument/2006/relationships/customXml" Target="../ink/ink985.xml"/><Relationship Id="rId77" Type="http://schemas.openxmlformats.org/officeDocument/2006/relationships/image" Target="../media/image1992.png"/><Relationship Id="rId100" Type="http://schemas.openxmlformats.org/officeDocument/2006/relationships/customXml" Target="../ink/ink1018.xml"/><Relationship Id="rId282" Type="http://schemas.openxmlformats.org/officeDocument/2006/relationships/image" Target="../media/image2094.png"/><Relationship Id="rId338" Type="http://schemas.openxmlformats.org/officeDocument/2006/relationships/image" Target="../media/image2122.png"/><Relationship Id="rId503" Type="http://schemas.openxmlformats.org/officeDocument/2006/relationships/customXml" Target="../ink/ink1220.xml"/><Relationship Id="rId545" Type="http://schemas.openxmlformats.org/officeDocument/2006/relationships/customXml" Target="../ink/ink1241.xml"/><Relationship Id="rId587" Type="http://schemas.openxmlformats.org/officeDocument/2006/relationships/customXml" Target="../ink/ink1262.xml"/><Relationship Id="rId8" Type="http://schemas.openxmlformats.org/officeDocument/2006/relationships/image" Target="../media/image1959.png"/><Relationship Id="rId142" Type="http://schemas.openxmlformats.org/officeDocument/2006/relationships/image" Target="../media/image2024.png"/><Relationship Id="rId184" Type="http://schemas.openxmlformats.org/officeDocument/2006/relationships/image" Target="../media/image2045.png"/><Relationship Id="rId391" Type="http://schemas.openxmlformats.org/officeDocument/2006/relationships/customXml" Target="../ink/ink1164.xml"/><Relationship Id="rId405" Type="http://schemas.openxmlformats.org/officeDocument/2006/relationships/customXml" Target="../ink/ink1171.xml"/><Relationship Id="rId447" Type="http://schemas.openxmlformats.org/officeDocument/2006/relationships/customXml" Target="../ink/ink1192.xml"/><Relationship Id="rId612" Type="http://schemas.openxmlformats.org/officeDocument/2006/relationships/image" Target="../media/image60.png"/><Relationship Id="rId251" Type="http://schemas.openxmlformats.org/officeDocument/2006/relationships/customXml" Target="../ink/ink1094.xml"/><Relationship Id="rId489" Type="http://schemas.openxmlformats.org/officeDocument/2006/relationships/customXml" Target="../ink/ink1213.xml"/><Relationship Id="rId654" Type="http://schemas.openxmlformats.org/officeDocument/2006/relationships/customXml" Target="../ink/ink1296.xml"/><Relationship Id="rId696" Type="http://schemas.openxmlformats.org/officeDocument/2006/relationships/customXml" Target="../ink/ink1317.xml"/><Relationship Id="rId46" Type="http://schemas.openxmlformats.org/officeDocument/2006/relationships/image" Target="../media/image1977.png"/><Relationship Id="rId293" Type="http://schemas.openxmlformats.org/officeDocument/2006/relationships/customXml" Target="../ink/ink1115.xml"/><Relationship Id="rId307" Type="http://schemas.openxmlformats.org/officeDocument/2006/relationships/customXml" Target="../ink/ink1122.xml"/><Relationship Id="rId349" Type="http://schemas.openxmlformats.org/officeDocument/2006/relationships/customXml" Target="../ink/ink1143.xml"/><Relationship Id="rId514" Type="http://schemas.openxmlformats.org/officeDocument/2006/relationships/image" Target="../media/image2210.png"/><Relationship Id="rId556" Type="http://schemas.openxmlformats.org/officeDocument/2006/relationships/image" Target="../media/image31.png"/><Relationship Id="rId88" Type="http://schemas.openxmlformats.org/officeDocument/2006/relationships/customXml" Target="../ink/ink1012.xml"/><Relationship Id="rId111" Type="http://schemas.openxmlformats.org/officeDocument/2006/relationships/customXml" Target="../ink/ink1024.xml"/><Relationship Id="rId153" Type="http://schemas.openxmlformats.org/officeDocument/2006/relationships/customXml" Target="../ink/ink1045.xml"/><Relationship Id="rId195" Type="http://schemas.openxmlformats.org/officeDocument/2006/relationships/customXml" Target="../ink/ink1066.xml"/><Relationship Id="rId209" Type="http://schemas.openxmlformats.org/officeDocument/2006/relationships/customXml" Target="../ink/ink1073.xml"/><Relationship Id="rId360" Type="http://schemas.openxmlformats.org/officeDocument/2006/relationships/image" Target="../media/image2133.png"/><Relationship Id="rId416" Type="http://schemas.openxmlformats.org/officeDocument/2006/relationships/image" Target="../media/image2161.png"/><Relationship Id="rId598" Type="http://schemas.openxmlformats.org/officeDocument/2006/relationships/image" Target="../media/image53.png"/><Relationship Id="rId220" Type="http://schemas.openxmlformats.org/officeDocument/2006/relationships/image" Target="../media/image2063.png"/><Relationship Id="rId458" Type="http://schemas.openxmlformats.org/officeDocument/2006/relationships/image" Target="../media/image2182.png"/><Relationship Id="rId623" Type="http://schemas.openxmlformats.org/officeDocument/2006/relationships/customXml" Target="../ink/ink1280.xml"/><Relationship Id="rId665" Type="http://schemas.openxmlformats.org/officeDocument/2006/relationships/image" Target="../media/image86.png"/><Relationship Id="rId15" Type="http://schemas.openxmlformats.org/officeDocument/2006/relationships/customXml" Target="../ink/ink975.xml"/><Relationship Id="rId57" Type="http://schemas.openxmlformats.org/officeDocument/2006/relationships/customXml" Target="../ink/ink996.xml"/><Relationship Id="rId262" Type="http://schemas.openxmlformats.org/officeDocument/2006/relationships/image" Target="../media/image2084.png"/><Relationship Id="rId318" Type="http://schemas.openxmlformats.org/officeDocument/2006/relationships/image" Target="../media/image2112.png"/><Relationship Id="rId525" Type="http://schemas.openxmlformats.org/officeDocument/2006/relationships/customXml" Target="../ink/ink1231.xml"/><Relationship Id="rId567" Type="http://schemas.openxmlformats.org/officeDocument/2006/relationships/customXml" Target="../ink/ink1252.xml"/><Relationship Id="rId99" Type="http://schemas.openxmlformats.org/officeDocument/2006/relationships/image" Target="../media/image2003.png"/><Relationship Id="rId122" Type="http://schemas.openxmlformats.org/officeDocument/2006/relationships/image" Target="../media/image2014.png"/><Relationship Id="rId164" Type="http://schemas.openxmlformats.org/officeDocument/2006/relationships/image" Target="../media/image2035.png"/><Relationship Id="rId371" Type="http://schemas.openxmlformats.org/officeDocument/2006/relationships/customXml" Target="../ink/ink1154.xml"/><Relationship Id="rId427" Type="http://schemas.openxmlformats.org/officeDocument/2006/relationships/customXml" Target="../ink/ink1182.xml"/><Relationship Id="rId469" Type="http://schemas.openxmlformats.org/officeDocument/2006/relationships/customXml" Target="../ink/ink1203.xml"/><Relationship Id="rId634" Type="http://schemas.openxmlformats.org/officeDocument/2006/relationships/image" Target="../media/image71.png"/><Relationship Id="rId676" Type="http://schemas.openxmlformats.org/officeDocument/2006/relationships/customXml" Target="../ink/ink1307.xml"/><Relationship Id="rId26" Type="http://schemas.openxmlformats.org/officeDocument/2006/relationships/image" Target="../media/image1968.png"/><Relationship Id="rId231" Type="http://schemas.openxmlformats.org/officeDocument/2006/relationships/customXml" Target="../ink/ink1084.xml"/><Relationship Id="rId273" Type="http://schemas.openxmlformats.org/officeDocument/2006/relationships/customXml" Target="../ink/ink1105.xml"/><Relationship Id="rId329" Type="http://schemas.openxmlformats.org/officeDocument/2006/relationships/customXml" Target="../ink/ink1133.xml"/><Relationship Id="rId480" Type="http://schemas.openxmlformats.org/officeDocument/2006/relationships/image" Target="../media/image2193.png"/><Relationship Id="rId536" Type="http://schemas.openxmlformats.org/officeDocument/2006/relationships/image" Target="../media/image2221.png"/><Relationship Id="rId701" Type="http://schemas.openxmlformats.org/officeDocument/2006/relationships/image" Target="../media/image104.png"/><Relationship Id="rId68" Type="http://schemas.openxmlformats.org/officeDocument/2006/relationships/image" Target="../media/image1988.png"/><Relationship Id="rId133" Type="http://schemas.openxmlformats.org/officeDocument/2006/relationships/customXml" Target="../ink/ink1035.xml"/><Relationship Id="rId175" Type="http://schemas.openxmlformats.org/officeDocument/2006/relationships/customXml" Target="../ink/ink1056.xml"/><Relationship Id="rId340" Type="http://schemas.openxmlformats.org/officeDocument/2006/relationships/image" Target="../media/image2123.png"/><Relationship Id="rId578" Type="http://schemas.openxmlformats.org/officeDocument/2006/relationships/image" Target="../media/image43.png"/><Relationship Id="rId200" Type="http://schemas.openxmlformats.org/officeDocument/2006/relationships/image" Target="../media/image2053.png"/><Relationship Id="rId382" Type="http://schemas.openxmlformats.org/officeDocument/2006/relationships/image" Target="../media/image2144.png"/><Relationship Id="rId438" Type="http://schemas.openxmlformats.org/officeDocument/2006/relationships/image" Target="../media/image2172.png"/><Relationship Id="rId603" Type="http://schemas.openxmlformats.org/officeDocument/2006/relationships/customXml" Target="../ink/ink1270.xml"/><Relationship Id="rId645" Type="http://schemas.openxmlformats.org/officeDocument/2006/relationships/image" Target="../media/image76.png"/><Relationship Id="rId687" Type="http://schemas.openxmlformats.org/officeDocument/2006/relationships/image" Target="../media/image97.png"/><Relationship Id="rId242" Type="http://schemas.openxmlformats.org/officeDocument/2006/relationships/image" Target="../media/image2074.png"/><Relationship Id="rId284" Type="http://schemas.openxmlformats.org/officeDocument/2006/relationships/image" Target="../media/image2095.png"/><Relationship Id="rId491" Type="http://schemas.openxmlformats.org/officeDocument/2006/relationships/customXml" Target="../ink/ink1214.xml"/><Relationship Id="rId505" Type="http://schemas.openxmlformats.org/officeDocument/2006/relationships/customXml" Target="../ink/ink1221.xml"/><Relationship Id="rId37" Type="http://schemas.openxmlformats.org/officeDocument/2006/relationships/customXml" Target="../ink/ink986.xml"/><Relationship Id="rId79" Type="http://schemas.openxmlformats.org/officeDocument/2006/relationships/image" Target="../media/image1993.png"/><Relationship Id="rId102" Type="http://schemas.openxmlformats.org/officeDocument/2006/relationships/customXml" Target="../ink/ink1019.xml"/><Relationship Id="rId144" Type="http://schemas.openxmlformats.org/officeDocument/2006/relationships/image" Target="../media/image2025.png"/><Relationship Id="rId547" Type="http://schemas.openxmlformats.org/officeDocument/2006/relationships/customXml" Target="../ink/ink1242.xml"/><Relationship Id="rId589" Type="http://schemas.openxmlformats.org/officeDocument/2006/relationships/customXml" Target="../ink/ink1263.xml"/><Relationship Id="rId90" Type="http://schemas.openxmlformats.org/officeDocument/2006/relationships/customXml" Target="../ink/ink1013.xml"/><Relationship Id="rId186" Type="http://schemas.openxmlformats.org/officeDocument/2006/relationships/image" Target="../media/image2046.png"/><Relationship Id="rId351" Type="http://schemas.openxmlformats.org/officeDocument/2006/relationships/customXml" Target="../ink/ink1144.xml"/><Relationship Id="rId393" Type="http://schemas.openxmlformats.org/officeDocument/2006/relationships/customXml" Target="../ink/ink1165.xml"/><Relationship Id="rId407" Type="http://schemas.openxmlformats.org/officeDocument/2006/relationships/customXml" Target="../ink/ink1172.xml"/><Relationship Id="rId449" Type="http://schemas.openxmlformats.org/officeDocument/2006/relationships/customXml" Target="../ink/ink1193.xml"/><Relationship Id="rId614" Type="http://schemas.openxmlformats.org/officeDocument/2006/relationships/image" Target="../media/image61.png"/><Relationship Id="rId656" Type="http://schemas.openxmlformats.org/officeDocument/2006/relationships/customXml" Target="../ink/ink1297.xml"/><Relationship Id="rId211" Type="http://schemas.openxmlformats.org/officeDocument/2006/relationships/customXml" Target="../ink/ink1074.xml"/><Relationship Id="rId253" Type="http://schemas.openxmlformats.org/officeDocument/2006/relationships/customXml" Target="../ink/ink1095.xml"/><Relationship Id="rId295" Type="http://schemas.openxmlformats.org/officeDocument/2006/relationships/customXml" Target="../ink/ink1116.xml"/><Relationship Id="rId309" Type="http://schemas.openxmlformats.org/officeDocument/2006/relationships/customXml" Target="../ink/ink1123.xml"/><Relationship Id="rId460" Type="http://schemas.openxmlformats.org/officeDocument/2006/relationships/image" Target="../media/image2183.png"/><Relationship Id="rId516" Type="http://schemas.openxmlformats.org/officeDocument/2006/relationships/image" Target="../media/image2211.png"/><Relationship Id="rId698" Type="http://schemas.openxmlformats.org/officeDocument/2006/relationships/customXml" Target="../ink/ink1318.xml"/><Relationship Id="rId48" Type="http://schemas.openxmlformats.org/officeDocument/2006/relationships/image" Target="../media/image1978.png"/><Relationship Id="rId113" Type="http://schemas.openxmlformats.org/officeDocument/2006/relationships/customXml" Target="../ink/ink1025.xml"/><Relationship Id="rId320" Type="http://schemas.openxmlformats.org/officeDocument/2006/relationships/image" Target="../media/image2113.png"/><Relationship Id="rId558" Type="http://schemas.openxmlformats.org/officeDocument/2006/relationships/image" Target="../media/image32.png"/><Relationship Id="rId155" Type="http://schemas.openxmlformats.org/officeDocument/2006/relationships/customXml" Target="../ink/ink1046.xml"/><Relationship Id="rId197" Type="http://schemas.openxmlformats.org/officeDocument/2006/relationships/customXml" Target="../ink/ink1067.xml"/><Relationship Id="rId362" Type="http://schemas.openxmlformats.org/officeDocument/2006/relationships/image" Target="../media/image2134.png"/><Relationship Id="rId418" Type="http://schemas.openxmlformats.org/officeDocument/2006/relationships/image" Target="../media/image2162.png"/><Relationship Id="rId625" Type="http://schemas.openxmlformats.org/officeDocument/2006/relationships/customXml" Target="../ink/ink1281.xml"/><Relationship Id="rId222" Type="http://schemas.openxmlformats.org/officeDocument/2006/relationships/image" Target="../media/image2064.png"/><Relationship Id="rId264" Type="http://schemas.openxmlformats.org/officeDocument/2006/relationships/image" Target="../media/image2085.png"/><Relationship Id="rId471" Type="http://schemas.openxmlformats.org/officeDocument/2006/relationships/customXml" Target="../ink/ink1204.xml"/><Relationship Id="rId667" Type="http://schemas.openxmlformats.org/officeDocument/2006/relationships/image" Target="../media/image87.png"/><Relationship Id="rId17" Type="http://schemas.openxmlformats.org/officeDocument/2006/relationships/customXml" Target="../ink/ink976.xml"/><Relationship Id="rId59" Type="http://schemas.openxmlformats.org/officeDocument/2006/relationships/customXml" Target="../ink/ink997.xml"/><Relationship Id="rId124" Type="http://schemas.openxmlformats.org/officeDocument/2006/relationships/image" Target="../media/image2015.png"/><Relationship Id="rId527" Type="http://schemas.openxmlformats.org/officeDocument/2006/relationships/customXml" Target="../ink/ink1232.xml"/><Relationship Id="rId569" Type="http://schemas.openxmlformats.org/officeDocument/2006/relationships/customXml" Target="../ink/ink1253.xml"/><Relationship Id="rId70" Type="http://schemas.openxmlformats.org/officeDocument/2006/relationships/image" Target="../media/image1989.png"/><Relationship Id="rId166" Type="http://schemas.openxmlformats.org/officeDocument/2006/relationships/image" Target="../media/image2036.png"/><Relationship Id="rId331" Type="http://schemas.openxmlformats.org/officeDocument/2006/relationships/customXml" Target="../ink/ink1134.xml"/><Relationship Id="rId373" Type="http://schemas.openxmlformats.org/officeDocument/2006/relationships/customXml" Target="../ink/ink1155.xml"/><Relationship Id="rId429" Type="http://schemas.openxmlformats.org/officeDocument/2006/relationships/customXml" Target="../ink/ink1183.xml"/><Relationship Id="rId580" Type="http://schemas.openxmlformats.org/officeDocument/2006/relationships/image" Target="../media/image44.png"/><Relationship Id="rId636" Type="http://schemas.openxmlformats.org/officeDocument/2006/relationships/image" Target="../media/image72.png"/><Relationship Id="rId1" Type="http://schemas.openxmlformats.org/officeDocument/2006/relationships/slideLayout" Target="../slideLayouts/slideLayout7.xml"/><Relationship Id="rId233" Type="http://schemas.openxmlformats.org/officeDocument/2006/relationships/customXml" Target="../ink/ink1085.xml"/><Relationship Id="rId440" Type="http://schemas.openxmlformats.org/officeDocument/2006/relationships/image" Target="../media/image2173.png"/><Relationship Id="rId678" Type="http://schemas.openxmlformats.org/officeDocument/2006/relationships/customXml" Target="../ink/ink1308.xml"/><Relationship Id="rId28" Type="http://schemas.openxmlformats.org/officeDocument/2006/relationships/image" Target="../media/image1969.png"/><Relationship Id="rId275" Type="http://schemas.openxmlformats.org/officeDocument/2006/relationships/customXml" Target="../ink/ink1106.xml"/><Relationship Id="rId300" Type="http://schemas.openxmlformats.org/officeDocument/2006/relationships/image" Target="../media/image2103.png"/><Relationship Id="rId482" Type="http://schemas.openxmlformats.org/officeDocument/2006/relationships/image" Target="../media/image2194.png"/><Relationship Id="rId538" Type="http://schemas.openxmlformats.org/officeDocument/2006/relationships/image" Target="../media/image2222.png"/><Relationship Id="rId703" Type="http://schemas.openxmlformats.org/officeDocument/2006/relationships/image" Target="../media/image105.png"/><Relationship Id="rId81" Type="http://schemas.openxmlformats.org/officeDocument/2006/relationships/image" Target="../media/image1994.png"/><Relationship Id="rId135" Type="http://schemas.openxmlformats.org/officeDocument/2006/relationships/customXml" Target="../ink/ink1036.xml"/><Relationship Id="rId177" Type="http://schemas.openxmlformats.org/officeDocument/2006/relationships/customXml" Target="../ink/ink1057.xml"/><Relationship Id="rId342" Type="http://schemas.openxmlformats.org/officeDocument/2006/relationships/image" Target="../media/image2124.png"/><Relationship Id="rId384" Type="http://schemas.openxmlformats.org/officeDocument/2006/relationships/image" Target="../media/image2145.png"/><Relationship Id="rId591" Type="http://schemas.openxmlformats.org/officeDocument/2006/relationships/customXml" Target="../ink/ink1264.xml"/><Relationship Id="rId605" Type="http://schemas.openxmlformats.org/officeDocument/2006/relationships/customXml" Target="../ink/ink1271.xml"/><Relationship Id="rId202" Type="http://schemas.openxmlformats.org/officeDocument/2006/relationships/image" Target="../media/image2054.png"/><Relationship Id="rId244" Type="http://schemas.openxmlformats.org/officeDocument/2006/relationships/image" Target="../media/image2075.png"/><Relationship Id="rId647" Type="http://schemas.openxmlformats.org/officeDocument/2006/relationships/image" Target="../media/image77.png"/><Relationship Id="rId689" Type="http://schemas.openxmlformats.org/officeDocument/2006/relationships/image" Target="../media/image98.png"/><Relationship Id="rId39" Type="http://schemas.openxmlformats.org/officeDocument/2006/relationships/customXml" Target="../ink/ink987.xml"/><Relationship Id="rId286" Type="http://schemas.openxmlformats.org/officeDocument/2006/relationships/image" Target="../media/image2096.png"/><Relationship Id="rId451" Type="http://schemas.openxmlformats.org/officeDocument/2006/relationships/customXml" Target="../ink/ink1194.xml"/><Relationship Id="rId493" Type="http://schemas.openxmlformats.org/officeDocument/2006/relationships/customXml" Target="../ink/ink1215.xml"/><Relationship Id="rId507" Type="http://schemas.openxmlformats.org/officeDocument/2006/relationships/customXml" Target="../ink/ink1222.xml"/><Relationship Id="rId549" Type="http://schemas.openxmlformats.org/officeDocument/2006/relationships/customXml" Target="../ink/ink1243.xml"/><Relationship Id="rId50" Type="http://schemas.openxmlformats.org/officeDocument/2006/relationships/image" Target="../media/image1979.png"/><Relationship Id="rId104" Type="http://schemas.openxmlformats.org/officeDocument/2006/relationships/customXml" Target="../ink/ink1020.xml"/><Relationship Id="rId146" Type="http://schemas.openxmlformats.org/officeDocument/2006/relationships/image" Target="../media/image2026.png"/><Relationship Id="rId188" Type="http://schemas.openxmlformats.org/officeDocument/2006/relationships/image" Target="../media/image2047.png"/><Relationship Id="rId311" Type="http://schemas.openxmlformats.org/officeDocument/2006/relationships/customXml" Target="../ink/ink1124.xml"/><Relationship Id="rId353" Type="http://schemas.openxmlformats.org/officeDocument/2006/relationships/customXml" Target="../ink/ink1145.xml"/><Relationship Id="rId395" Type="http://schemas.openxmlformats.org/officeDocument/2006/relationships/customXml" Target="../ink/ink1166.xml"/><Relationship Id="rId409" Type="http://schemas.openxmlformats.org/officeDocument/2006/relationships/customXml" Target="../ink/ink1173.xml"/><Relationship Id="rId560" Type="http://schemas.openxmlformats.org/officeDocument/2006/relationships/image" Target="../media/image33.png"/><Relationship Id="rId92" Type="http://schemas.openxmlformats.org/officeDocument/2006/relationships/customXml" Target="../ink/ink1014.xml"/><Relationship Id="rId213" Type="http://schemas.openxmlformats.org/officeDocument/2006/relationships/customXml" Target="../ink/ink1075.xml"/><Relationship Id="rId420" Type="http://schemas.openxmlformats.org/officeDocument/2006/relationships/image" Target="../media/image2163.png"/><Relationship Id="rId616" Type="http://schemas.openxmlformats.org/officeDocument/2006/relationships/image" Target="../media/image62.png"/><Relationship Id="rId658" Type="http://schemas.openxmlformats.org/officeDocument/2006/relationships/customXml" Target="../ink/ink1298.xml"/><Relationship Id="rId255" Type="http://schemas.openxmlformats.org/officeDocument/2006/relationships/customXml" Target="../ink/ink1096.xml"/><Relationship Id="rId297" Type="http://schemas.openxmlformats.org/officeDocument/2006/relationships/customXml" Target="../ink/ink1117.xml"/><Relationship Id="rId462" Type="http://schemas.openxmlformats.org/officeDocument/2006/relationships/image" Target="../media/image2184.png"/><Relationship Id="rId518" Type="http://schemas.openxmlformats.org/officeDocument/2006/relationships/image" Target="../media/image2212.png"/><Relationship Id="rId115" Type="http://schemas.openxmlformats.org/officeDocument/2006/relationships/customXml" Target="../ink/ink1026.xml"/><Relationship Id="rId157" Type="http://schemas.openxmlformats.org/officeDocument/2006/relationships/customXml" Target="../ink/ink1047.xml"/><Relationship Id="rId322" Type="http://schemas.openxmlformats.org/officeDocument/2006/relationships/image" Target="../media/image2114.png"/><Relationship Id="rId364" Type="http://schemas.openxmlformats.org/officeDocument/2006/relationships/image" Target="../media/image2135.png"/><Relationship Id="rId61" Type="http://schemas.openxmlformats.org/officeDocument/2006/relationships/customXml" Target="../ink/ink998.xml"/><Relationship Id="rId199" Type="http://schemas.openxmlformats.org/officeDocument/2006/relationships/customXml" Target="../ink/ink1068.xml"/><Relationship Id="rId571" Type="http://schemas.openxmlformats.org/officeDocument/2006/relationships/customXml" Target="../ink/ink1254.xml"/><Relationship Id="rId627" Type="http://schemas.openxmlformats.org/officeDocument/2006/relationships/customXml" Target="../ink/ink1282.xml"/><Relationship Id="rId669" Type="http://schemas.openxmlformats.org/officeDocument/2006/relationships/image" Target="../media/image88.png"/><Relationship Id="rId19" Type="http://schemas.openxmlformats.org/officeDocument/2006/relationships/customXml" Target="../ink/ink977.xml"/><Relationship Id="rId224" Type="http://schemas.openxmlformats.org/officeDocument/2006/relationships/image" Target="../media/image2065.png"/><Relationship Id="rId266" Type="http://schemas.openxmlformats.org/officeDocument/2006/relationships/image" Target="../media/image2086.png"/><Relationship Id="rId431" Type="http://schemas.openxmlformats.org/officeDocument/2006/relationships/customXml" Target="../ink/ink1184.xml"/><Relationship Id="rId473" Type="http://schemas.openxmlformats.org/officeDocument/2006/relationships/customXml" Target="../ink/ink1205.xml"/><Relationship Id="rId529" Type="http://schemas.openxmlformats.org/officeDocument/2006/relationships/customXml" Target="../ink/ink1233.xml"/><Relationship Id="rId680" Type="http://schemas.openxmlformats.org/officeDocument/2006/relationships/customXml" Target="../ink/ink1309.xml"/><Relationship Id="rId30" Type="http://schemas.openxmlformats.org/officeDocument/2006/relationships/image" Target="../media/image1970.png"/><Relationship Id="rId126" Type="http://schemas.openxmlformats.org/officeDocument/2006/relationships/image" Target="../media/image2016.png"/><Relationship Id="rId168" Type="http://schemas.openxmlformats.org/officeDocument/2006/relationships/image" Target="../media/image2037.png"/><Relationship Id="rId333" Type="http://schemas.openxmlformats.org/officeDocument/2006/relationships/customXml" Target="../ink/ink1135.xml"/><Relationship Id="rId540" Type="http://schemas.openxmlformats.org/officeDocument/2006/relationships/image" Target="../media/image2223.png"/><Relationship Id="rId72" Type="http://schemas.openxmlformats.org/officeDocument/2006/relationships/image" Target="../media/image1990.png"/><Relationship Id="rId375" Type="http://schemas.openxmlformats.org/officeDocument/2006/relationships/customXml" Target="../ink/ink1156.xml"/><Relationship Id="rId582" Type="http://schemas.openxmlformats.org/officeDocument/2006/relationships/image" Target="../media/image45.png"/><Relationship Id="rId638" Type="http://schemas.openxmlformats.org/officeDocument/2006/relationships/customXml" Target="../ink/ink1288.xml"/><Relationship Id="rId3" Type="http://schemas.openxmlformats.org/officeDocument/2006/relationships/customXml" Target="../ink/ink969.xml"/><Relationship Id="rId235" Type="http://schemas.openxmlformats.org/officeDocument/2006/relationships/customXml" Target="../ink/ink1086.xml"/><Relationship Id="rId277" Type="http://schemas.openxmlformats.org/officeDocument/2006/relationships/customXml" Target="../ink/ink1107.xml"/><Relationship Id="rId400" Type="http://schemas.openxmlformats.org/officeDocument/2006/relationships/image" Target="../media/image2153.png"/><Relationship Id="rId442" Type="http://schemas.openxmlformats.org/officeDocument/2006/relationships/image" Target="../media/image2174.png"/><Relationship Id="rId484" Type="http://schemas.openxmlformats.org/officeDocument/2006/relationships/image" Target="../media/image2195.png"/><Relationship Id="rId705" Type="http://schemas.openxmlformats.org/officeDocument/2006/relationships/image" Target="../media/image106.png"/><Relationship Id="rId137" Type="http://schemas.openxmlformats.org/officeDocument/2006/relationships/customXml" Target="../ink/ink1037.xml"/><Relationship Id="rId302" Type="http://schemas.openxmlformats.org/officeDocument/2006/relationships/image" Target="../media/image2104.png"/><Relationship Id="rId344" Type="http://schemas.openxmlformats.org/officeDocument/2006/relationships/image" Target="../media/image2125.png"/><Relationship Id="rId691" Type="http://schemas.openxmlformats.org/officeDocument/2006/relationships/image" Target="../media/image99.png"/><Relationship Id="rId41" Type="http://schemas.openxmlformats.org/officeDocument/2006/relationships/customXml" Target="../ink/ink988.xml"/><Relationship Id="rId83" Type="http://schemas.openxmlformats.org/officeDocument/2006/relationships/image" Target="../media/image1995.png"/><Relationship Id="rId179" Type="http://schemas.openxmlformats.org/officeDocument/2006/relationships/customXml" Target="../ink/ink1058.xml"/><Relationship Id="rId386" Type="http://schemas.openxmlformats.org/officeDocument/2006/relationships/image" Target="../media/image2146.png"/><Relationship Id="rId551" Type="http://schemas.openxmlformats.org/officeDocument/2006/relationships/customXml" Target="../ink/ink1244.xml"/><Relationship Id="rId593" Type="http://schemas.openxmlformats.org/officeDocument/2006/relationships/customXml" Target="../ink/ink1265.xml"/><Relationship Id="rId607" Type="http://schemas.openxmlformats.org/officeDocument/2006/relationships/customXml" Target="../ink/ink1272.xml"/><Relationship Id="rId649" Type="http://schemas.openxmlformats.org/officeDocument/2006/relationships/image" Target="../media/image78.png"/><Relationship Id="rId190" Type="http://schemas.openxmlformats.org/officeDocument/2006/relationships/image" Target="../media/image2048.png"/><Relationship Id="rId204" Type="http://schemas.openxmlformats.org/officeDocument/2006/relationships/image" Target="../media/image2055.png"/><Relationship Id="rId246" Type="http://schemas.openxmlformats.org/officeDocument/2006/relationships/image" Target="../media/image2076.png"/><Relationship Id="rId288" Type="http://schemas.openxmlformats.org/officeDocument/2006/relationships/image" Target="../media/image2097.png"/><Relationship Id="rId411" Type="http://schemas.openxmlformats.org/officeDocument/2006/relationships/customXml" Target="../ink/ink1174.xml"/><Relationship Id="rId453" Type="http://schemas.openxmlformats.org/officeDocument/2006/relationships/customXml" Target="../ink/ink1195.xml"/><Relationship Id="rId509" Type="http://schemas.openxmlformats.org/officeDocument/2006/relationships/customXml" Target="../ink/ink1223.xml"/><Relationship Id="rId660" Type="http://schemas.openxmlformats.org/officeDocument/2006/relationships/customXml" Target="../ink/ink1299.xml"/><Relationship Id="rId106" Type="http://schemas.openxmlformats.org/officeDocument/2006/relationships/customXml" Target="../ink/ink1021.xml"/><Relationship Id="rId313" Type="http://schemas.openxmlformats.org/officeDocument/2006/relationships/customXml" Target="../ink/ink1125.xml"/><Relationship Id="rId495" Type="http://schemas.openxmlformats.org/officeDocument/2006/relationships/customXml" Target="../ink/ink1216.xml"/><Relationship Id="rId10" Type="http://schemas.openxmlformats.org/officeDocument/2006/relationships/image" Target="../media/image1960.png"/><Relationship Id="rId52" Type="http://schemas.openxmlformats.org/officeDocument/2006/relationships/image" Target="../media/image1980.png"/><Relationship Id="rId94" Type="http://schemas.openxmlformats.org/officeDocument/2006/relationships/customXml" Target="../ink/ink1015.xml"/><Relationship Id="rId148" Type="http://schemas.openxmlformats.org/officeDocument/2006/relationships/image" Target="../media/image2027.png"/><Relationship Id="rId355" Type="http://schemas.openxmlformats.org/officeDocument/2006/relationships/customXml" Target="../ink/ink1146.xml"/><Relationship Id="rId397" Type="http://schemas.openxmlformats.org/officeDocument/2006/relationships/customXml" Target="../ink/ink1167.xml"/><Relationship Id="rId520" Type="http://schemas.openxmlformats.org/officeDocument/2006/relationships/image" Target="../media/image2213.png"/><Relationship Id="rId562" Type="http://schemas.openxmlformats.org/officeDocument/2006/relationships/image" Target="../media/image34.png"/><Relationship Id="rId618" Type="http://schemas.openxmlformats.org/officeDocument/2006/relationships/image" Target="../media/image63.png"/><Relationship Id="rId215" Type="http://schemas.openxmlformats.org/officeDocument/2006/relationships/customXml" Target="../ink/ink1076.xml"/><Relationship Id="rId257" Type="http://schemas.openxmlformats.org/officeDocument/2006/relationships/customXml" Target="../ink/ink1097.xml"/><Relationship Id="rId422" Type="http://schemas.openxmlformats.org/officeDocument/2006/relationships/image" Target="../media/image2164.png"/><Relationship Id="rId464" Type="http://schemas.openxmlformats.org/officeDocument/2006/relationships/image" Target="../media/image2185.png"/><Relationship Id="rId299" Type="http://schemas.openxmlformats.org/officeDocument/2006/relationships/customXml" Target="../ink/ink1118.xml"/><Relationship Id="rId63" Type="http://schemas.openxmlformats.org/officeDocument/2006/relationships/customXml" Target="../ink/ink999.xml"/><Relationship Id="rId159" Type="http://schemas.openxmlformats.org/officeDocument/2006/relationships/customXml" Target="../ink/ink1048.xml"/><Relationship Id="rId366" Type="http://schemas.openxmlformats.org/officeDocument/2006/relationships/image" Target="../media/image2136.png"/><Relationship Id="rId573" Type="http://schemas.openxmlformats.org/officeDocument/2006/relationships/customXml" Target="../ink/ink1255.xml"/><Relationship Id="rId226" Type="http://schemas.openxmlformats.org/officeDocument/2006/relationships/image" Target="../media/image2066.png"/><Relationship Id="rId433" Type="http://schemas.openxmlformats.org/officeDocument/2006/relationships/customXml" Target="../ink/ink1185.xml"/><Relationship Id="rId640" Type="http://schemas.openxmlformats.org/officeDocument/2006/relationships/customXml" Target="../ink/ink1289.xml"/><Relationship Id="rId74" Type="http://schemas.openxmlformats.org/officeDocument/2006/relationships/image" Target="../media/image1991.png"/><Relationship Id="rId377" Type="http://schemas.openxmlformats.org/officeDocument/2006/relationships/customXml" Target="../ink/ink1157.xml"/><Relationship Id="rId500" Type="http://schemas.openxmlformats.org/officeDocument/2006/relationships/image" Target="../media/image2203.png"/><Relationship Id="rId584" Type="http://schemas.openxmlformats.org/officeDocument/2006/relationships/image" Target="../media/image46.png"/><Relationship Id="rId5" Type="http://schemas.openxmlformats.org/officeDocument/2006/relationships/customXml" Target="../ink/ink970.xml"/><Relationship Id="rId237" Type="http://schemas.openxmlformats.org/officeDocument/2006/relationships/customXml" Target="../ink/ink1087.xml"/><Relationship Id="rId444" Type="http://schemas.openxmlformats.org/officeDocument/2006/relationships/image" Target="../media/image2175.png"/><Relationship Id="rId651" Type="http://schemas.openxmlformats.org/officeDocument/2006/relationships/image" Target="../media/image79.png"/><Relationship Id="rId290" Type="http://schemas.openxmlformats.org/officeDocument/2006/relationships/image" Target="../media/image2098.png"/><Relationship Id="rId304" Type="http://schemas.openxmlformats.org/officeDocument/2006/relationships/image" Target="../media/image2105.png"/><Relationship Id="rId388" Type="http://schemas.openxmlformats.org/officeDocument/2006/relationships/image" Target="../media/image2147.png"/><Relationship Id="rId511" Type="http://schemas.openxmlformats.org/officeDocument/2006/relationships/customXml" Target="../ink/ink1224.xml"/><Relationship Id="rId609" Type="http://schemas.openxmlformats.org/officeDocument/2006/relationships/customXml" Target="../ink/ink1273.xml"/><Relationship Id="rId85" Type="http://schemas.openxmlformats.org/officeDocument/2006/relationships/image" Target="../media/image1996.png"/><Relationship Id="rId150" Type="http://schemas.openxmlformats.org/officeDocument/2006/relationships/image" Target="../media/image2028.png"/><Relationship Id="rId595" Type="http://schemas.openxmlformats.org/officeDocument/2006/relationships/customXml" Target="../ink/ink1266.xml"/><Relationship Id="rId248" Type="http://schemas.openxmlformats.org/officeDocument/2006/relationships/image" Target="../media/image2077.png"/><Relationship Id="rId455" Type="http://schemas.openxmlformats.org/officeDocument/2006/relationships/customXml" Target="../ink/ink1196.xml"/><Relationship Id="rId662" Type="http://schemas.openxmlformats.org/officeDocument/2006/relationships/customXml" Target="../ink/ink1300.xml"/><Relationship Id="rId12" Type="http://schemas.openxmlformats.org/officeDocument/2006/relationships/image" Target="../media/image1961.png"/><Relationship Id="rId108" Type="http://schemas.openxmlformats.org/officeDocument/2006/relationships/image" Target="../media/image2007.png"/><Relationship Id="rId315" Type="http://schemas.openxmlformats.org/officeDocument/2006/relationships/customXml" Target="../ink/ink1126.xml"/><Relationship Id="rId522" Type="http://schemas.openxmlformats.org/officeDocument/2006/relationships/image" Target="../media/image2214.png"/><Relationship Id="rId96" Type="http://schemas.openxmlformats.org/officeDocument/2006/relationships/customXml" Target="../ink/ink1016.xml"/><Relationship Id="rId161" Type="http://schemas.openxmlformats.org/officeDocument/2006/relationships/customXml" Target="../ink/ink1049.xml"/><Relationship Id="rId399" Type="http://schemas.openxmlformats.org/officeDocument/2006/relationships/customXml" Target="../ink/ink1168.xml"/><Relationship Id="rId259" Type="http://schemas.openxmlformats.org/officeDocument/2006/relationships/customXml" Target="../ink/ink1098.xml"/><Relationship Id="rId466" Type="http://schemas.openxmlformats.org/officeDocument/2006/relationships/image" Target="../media/image2186.png"/><Relationship Id="rId673" Type="http://schemas.openxmlformats.org/officeDocument/2006/relationships/image" Target="../media/image90.png"/><Relationship Id="rId23" Type="http://schemas.openxmlformats.org/officeDocument/2006/relationships/customXml" Target="../ink/ink979.xml"/><Relationship Id="rId119" Type="http://schemas.openxmlformats.org/officeDocument/2006/relationships/customXml" Target="../ink/ink1028.xml"/><Relationship Id="rId326" Type="http://schemas.openxmlformats.org/officeDocument/2006/relationships/image" Target="../media/image2116.png"/><Relationship Id="rId533" Type="http://schemas.openxmlformats.org/officeDocument/2006/relationships/customXml" Target="../ink/ink1235.xml"/><Relationship Id="rId172" Type="http://schemas.openxmlformats.org/officeDocument/2006/relationships/image" Target="../media/image2039.png"/><Relationship Id="rId477" Type="http://schemas.openxmlformats.org/officeDocument/2006/relationships/customXml" Target="../ink/ink1207.xml"/><Relationship Id="rId600" Type="http://schemas.openxmlformats.org/officeDocument/2006/relationships/image" Target="../media/image54.png"/><Relationship Id="rId684" Type="http://schemas.openxmlformats.org/officeDocument/2006/relationships/customXml" Target="../ink/ink1311.xml"/><Relationship Id="rId337" Type="http://schemas.openxmlformats.org/officeDocument/2006/relationships/customXml" Target="../ink/ink1137.xml"/><Relationship Id="rId34" Type="http://schemas.openxmlformats.org/officeDocument/2006/relationships/image" Target="../media/image1972.png"/><Relationship Id="rId544" Type="http://schemas.openxmlformats.org/officeDocument/2006/relationships/image" Target="../media/image2225.png"/><Relationship Id="rId183" Type="http://schemas.openxmlformats.org/officeDocument/2006/relationships/customXml" Target="../ink/ink1060.xml"/><Relationship Id="rId390" Type="http://schemas.openxmlformats.org/officeDocument/2006/relationships/image" Target="../media/image2148.png"/><Relationship Id="rId404" Type="http://schemas.openxmlformats.org/officeDocument/2006/relationships/image" Target="../media/image2155.png"/><Relationship Id="rId611" Type="http://schemas.openxmlformats.org/officeDocument/2006/relationships/customXml" Target="../ink/ink1274.xml"/><Relationship Id="rId250" Type="http://schemas.openxmlformats.org/officeDocument/2006/relationships/image" Target="../media/image2078.png"/><Relationship Id="rId488" Type="http://schemas.openxmlformats.org/officeDocument/2006/relationships/image" Target="../media/image2197.png"/><Relationship Id="rId695" Type="http://schemas.openxmlformats.org/officeDocument/2006/relationships/image" Target="../media/image101.png"/><Relationship Id="rId709" Type="http://schemas.openxmlformats.org/officeDocument/2006/relationships/image" Target="../media/image108.png"/><Relationship Id="rId45" Type="http://schemas.openxmlformats.org/officeDocument/2006/relationships/customXml" Target="../ink/ink990.xml"/><Relationship Id="rId110" Type="http://schemas.openxmlformats.org/officeDocument/2006/relationships/image" Target="../media/image2008.png"/><Relationship Id="rId348" Type="http://schemas.openxmlformats.org/officeDocument/2006/relationships/image" Target="../media/image2127.png"/><Relationship Id="rId555" Type="http://schemas.openxmlformats.org/officeDocument/2006/relationships/customXml" Target="../ink/ink1246.xml"/><Relationship Id="rId194" Type="http://schemas.openxmlformats.org/officeDocument/2006/relationships/image" Target="../media/image2050.png"/><Relationship Id="rId208" Type="http://schemas.openxmlformats.org/officeDocument/2006/relationships/image" Target="../media/image2057.png"/><Relationship Id="rId415" Type="http://schemas.openxmlformats.org/officeDocument/2006/relationships/customXml" Target="../ink/ink1176.xml"/><Relationship Id="rId622" Type="http://schemas.openxmlformats.org/officeDocument/2006/relationships/image" Target="../media/image65.png"/><Relationship Id="rId261" Type="http://schemas.openxmlformats.org/officeDocument/2006/relationships/customXml" Target="../ink/ink1099.xml"/><Relationship Id="rId499" Type="http://schemas.openxmlformats.org/officeDocument/2006/relationships/customXml" Target="../ink/ink1218.xml"/><Relationship Id="rId56" Type="http://schemas.openxmlformats.org/officeDocument/2006/relationships/image" Target="../media/image1982.png"/><Relationship Id="rId359" Type="http://schemas.openxmlformats.org/officeDocument/2006/relationships/customXml" Target="../ink/ink1148.xml"/><Relationship Id="rId566" Type="http://schemas.openxmlformats.org/officeDocument/2006/relationships/image" Target="../media/image36.png"/><Relationship Id="rId121" Type="http://schemas.openxmlformats.org/officeDocument/2006/relationships/customXml" Target="../ink/ink1029.xml"/><Relationship Id="rId219" Type="http://schemas.openxmlformats.org/officeDocument/2006/relationships/customXml" Target="../ink/ink1078.xml"/><Relationship Id="rId426" Type="http://schemas.openxmlformats.org/officeDocument/2006/relationships/image" Target="../media/image2166.png"/><Relationship Id="rId633" Type="http://schemas.openxmlformats.org/officeDocument/2006/relationships/customXml" Target="../ink/ink1285.xml"/><Relationship Id="rId67" Type="http://schemas.openxmlformats.org/officeDocument/2006/relationships/customXml" Target="../ink/ink1001.xml"/><Relationship Id="rId272" Type="http://schemas.openxmlformats.org/officeDocument/2006/relationships/image" Target="../media/image2089.png"/><Relationship Id="rId577" Type="http://schemas.openxmlformats.org/officeDocument/2006/relationships/customXml" Target="../ink/ink1257.xml"/><Relationship Id="rId700" Type="http://schemas.openxmlformats.org/officeDocument/2006/relationships/customXml" Target="../ink/ink1319.xml"/><Relationship Id="rId132" Type="http://schemas.openxmlformats.org/officeDocument/2006/relationships/image" Target="../media/image2019.png"/><Relationship Id="rId437" Type="http://schemas.openxmlformats.org/officeDocument/2006/relationships/customXml" Target="../ink/ink1187.xml"/><Relationship Id="rId644" Type="http://schemas.openxmlformats.org/officeDocument/2006/relationships/customXml" Target="../ink/ink1291.xml"/><Relationship Id="rId283" Type="http://schemas.openxmlformats.org/officeDocument/2006/relationships/customXml" Target="../ink/ink1110.xml"/><Relationship Id="rId490" Type="http://schemas.openxmlformats.org/officeDocument/2006/relationships/image" Target="../media/image2198.png"/><Relationship Id="rId504" Type="http://schemas.openxmlformats.org/officeDocument/2006/relationships/image" Target="../media/image2205.png"/><Relationship Id="rId78" Type="http://schemas.openxmlformats.org/officeDocument/2006/relationships/customXml" Target="../ink/ink1007.xml"/><Relationship Id="rId143" Type="http://schemas.openxmlformats.org/officeDocument/2006/relationships/customXml" Target="../ink/ink1040.xml"/><Relationship Id="rId350" Type="http://schemas.openxmlformats.org/officeDocument/2006/relationships/image" Target="../media/image2128.png"/><Relationship Id="rId588" Type="http://schemas.openxmlformats.org/officeDocument/2006/relationships/image" Target="../media/image48.png"/><Relationship Id="rId9" Type="http://schemas.openxmlformats.org/officeDocument/2006/relationships/customXml" Target="../ink/ink972.xml"/><Relationship Id="rId210" Type="http://schemas.openxmlformats.org/officeDocument/2006/relationships/image" Target="../media/image2058.png"/><Relationship Id="rId448" Type="http://schemas.openxmlformats.org/officeDocument/2006/relationships/image" Target="../media/image2177.png"/><Relationship Id="rId655" Type="http://schemas.openxmlformats.org/officeDocument/2006/relationships/image" Target="../media/image81.png"/><Relationship Id="rId294" Type="http://schemas.openxmlformats.org/officeDocument/2006/relationships/image" Target="../media/image2100.png"/><Relationship Id="rId308" Type="http://schemas.openxmlformats.org/officeDocument/2006/relationships/image" Target="../media/image2107.png"/><Relationship Id="rId515" Type="http://schemas.openxmlformats.org/officeDocument/2006/relationships/customXml" Target="../ink/ink1226.xml"/><Relationship Id="rId89" Type="http://schemas.openxmlformats.org/officeDocument/2006/relationships/image" Target="../media/image1998.png"/><Relationship Id="rId154" Type="http://schemas.openxmlformats.org/officeDocument/2006/relationships/image" Target="../media/image2030.png"/><Relationship Id="rId361" Type="http://schemas.openxmlformats.org/officeDocument/2006/relationships/customXml" Target="../ink/ink1149.xml"/><Relationship Id="rId599" Type="http://schemas.openxmlformats.org/officeDocument/2006/relationships/customXml" Target="../ink/ink1268.xml"/><Relationship Id="rId459" Type="http://schemas.openxmlformats.org/officeDocument/2006/relationships/customXml" Target="../ink/ink1198.xml"/><Relationship Id="rId666" Type="http://schemas.openxmlformats.org/officeDocument/2006/relationships/customXml" Target="../ink/ink1302.xml"/><Relationship Id="rId16" Type="http://schemas.openxmlformats.org/officeDocument/2006/relationships/image" Target="../media/image1963.png"/><Relationship Id="rId221" Type="http://schemas.openxmlformats.org/officeDocument/2006/relationships/customXml" Target="../ink/ink1079.xml"/><Relationship Id="rId319" Type="http://schemas.openxmlformats.org/officeDocument/2006/relationships/customXml" Target="../ink/ink1128.xml"/><Relationship Id="rId526" Type="http://schemas.openxmlformats.org/officeDocument/2006/relationships/image" Target="../media/image2216.png"/><Relationship Id="rId165" Type="http://schemas.openxmlformats.org/officeDocument/2006/relationships/customXml" Target="../ink/ink1051.xml"/><Relationship Id="rId372" Type="http://schemas.openxmlformats.org/officeDocument/2006/relationships/image" Target="../media/image2139.png"/><Relationship Id="rId677" Type="http://schemas.openxmlformats.org/officeDocument/2006/relationships/image" Target="../media/image92.png"/><Relationship Id="rId232" Type="http://schemas.openxmlformats.org/officeDocument/2006/relationships/image" Target="../media/image2069.png"/><Relationship Id="rId27" Type="http://schemas.openxmlformats.org/officeDocument/2006/relationships/customXml" Target="../ink/ink981.xml"/><Relationship Id="rId537" Type="http://schemas.openxmlformats.org/officeDocument/2006/relationships/customXml" Target="../ink/ink1237.xml"/><Relationship Id="rId80" Type="http://schemas.openxmlformats.org/officeDocument/2006/relationships/customXml" Target="../ink/ink1008.xml"/><Relationship Id="rId176" Type="http://schemas.openxmlformats.org/officeDocument/2006/relationships/image" Target="../media/image2041.png"/><Relationship Id="rId383" Type="http://schemas.openxmlformats.org/officeDocument/2006/relationships/customXml" Target="../ink/ink1160.xml"/><Relationship Id="rId590" Type="http://schemas.openxmlformats.org/officeDocument/2006/relationships/image" Target="../media/image49.png"/><Relationship Id="rId604" Type="http://schemas.openxmlformats.org/officeDocument/2006/relationships/image" Target="../media/image56.png"/><Relationship Id="rId243" Type="http://schemas.openxmlformats.org/officeDocument/2006/relationships/customXml" Target="../ink/ink1090.xml"/><Relationship Id="rId450" Type="http://schemas.openxmlformats.org/officeDocument/2006/relationships/image" Target="../media/image2178.png"/><Relationship Id="rId688" Type="http://schemas.openxmlformats.org/officeDocument/2006/relationships/customXml" Target="../ink/ink1313.xml"/><Relationship Id="rId38" Type="http://schemas.openxmlformats.org/officeDocument/2006/relationships/image" Target="../media/image1974.png"/><Relationship Id="rId103" Type="http://schemas.openxmlformats.org/officeDocument/2006/relationships/image" Target="../media/image2005.png"/><Relationship Id="rId310" Type="http://schemas.openxmlformats.org/officeDocument/2006/relationships/image" Target="../media/image2108.png"/><Relationship Id="rId548" Type="http://schemas.openxmlformats.org/officeDocument/2006/relationships/image" Target="../media/image27.png"/><Relationship Id="rId91" Type="http://schemas.openxmlformats.org/officeDocument/2006/relationships/image" Target="../media/image1999.png"/><Relationship Id="rId187" Type="http://schemas.openxmlformats.org/officeDocument/2006/relationships/customXml" Target="../ink/ink1062.xml"/><Relationship Id="rId394" Type="http://schemas.openxmlformats.org/officeDocument/2006/relationships/image" Target="../media/image2150.png"/><Relationship Id="rId408" Type="http://schemas.openxmlformats.org/officeDocument/2006/relationships/image" Target="../media/image2157.png"/><Relationship Id="rId615" Type="http://schemas.openxmlformats.org/officeDocument/2006/relationships/customXml" Target="../ink/ink1276.xml"/><Relationship Id="rId254" Type="http://schemas.openxmlformats.org/officeDocument/2006/relationships/image" Target="../media/image2080.png"/><Relationship Id="rId699" Type="http://schemas.openxmlformats.org/officeDocument/2006/relationships/image" Target="../media/image103.png"/><Relationship Id="rId49" Type="http://schemas.openxmlformats.org/officeDocument/2006/relationships/customXml" Target="../ink/ink992.xml"/><Relationship Id="rId114" Type="http://schemas.openxmlformats.org/officeDocument/2006/relationships/image" Target="../media/image2010.png"/><Relationship Id="rId461" Type="http://schemas.openxmlformats.org/officeDocument/2006/relationships/customXml" Target="../ink/ink1199.xml"/><Relationship Id="rId559" Type="http://schemas.openxmlformats.org/officeDocument/2006/relationships/customXml" Target="../ink/ink1248.xml"/><Relationship Id="rId198" Type="http://schemas.openxmlformats.org/officeDocument/2006/relationships/image" Target="../media/image2052.png"/><Relationship Id="rId321" Type="http://schemas.openxmlformats.org/officeDocument/2006/relationships/customXml" Target="../ink/ink1129.xml"/><Relationship Id="rId419" Type="http://schemas.openxmlformats.org/officeDocument/2006/relationships/customXml" Target="../ink/ink1178.xml"/><Relationship Id="rId626" Type="http://schemas.openxmlformats.org/officeDocument/2006/relationships/image" Target="../media/image67.png"/><Relationship Id="rId265" Type="http://schemas.openxmlformats.org/officeDocument/2006/relationships/customXml" Target="../ink/ink1101.xml"/><Relationship Id="rId472" Type="http://schemas.openxmlformats.org/officeDocument/2006/relationships/image" Target="../media/image2189.png"/><Relationship Id="rId125" Type="http://schemas.openxmlformats.org/officeDocument/2006/relationships/customXml" Target="../ink/ink1031.xml"/><Relationship Id="rId332" Type="http://schemas.openxmlformats.org/officeDocument/2006/relationships/image" Target="../media/image2119.png"/></Relationships>
</file>

<file path=ppt/slides/_rels/slide19.xml.rels><?xml version="1.0" encoding="UTF-8" standalone="yes"?>
<Relationships xmlns="http://schemas.openxmlformats.org/package/2006/relationships"><Relationship Id="rId117" Type="http://schemas.openxmlformats.org/officeDocument/2006/relationships/image" Target="../media/image164.png"/><Relationship Id="rId299" Type="http://schemas.openxmlformats.org/officeDocument/2006/relationships/customXml" Target="../ink/ink1474.xml"/><Relationship Id="rId21" Type="http://schemas.openxmlformats.org/officeDocument/2006/relationships/customXml" Target="../ink/ink1333.xml"/><Relationship Id="rId63" Type="http://schemas.openxmlformats.org/officeDocument/2006/relationships/customXml" Target="../ink/ink1354.xml"/><Relationship Id="rId159" Type="http://schemas.openxmlformats.org/officeDocument/2006/relationships/image" Target="../media/image184.png"/><Relationship Id="rId324" Type="http://schemas.openxmlformats.org/officeDocument/2006/relationships/image" Target="../media/image267.png"/><Relationship Id="rId366" Type="http://schemas.openxmlformats.org/officeDocument/2006/relationships/image" Target="../media/image288.png"/><Relationship Id="rId170" Type="http://schemas.openxmlformats.org/officeDocument/2006/relationships/customXml" Target="../ink/ink1409.xml"/><Relationship Id="rId226" Type="http://schemas.openxmlformats.org/officeDocument/2006/relationships/customXml" Target="../ink/ink1437.xml"/><Relationship Id="rId268" Type="http://schemas.openxmlformats.org/officeDocument/2006/relationships/image" Target="../media/image238.png"/><Relationship Id="rId32" Type="http://schemas.openxmlformats.org/officeDocument/2006/relationships/image" Target="../media/image123.png"/><Relationship Id="rId74" Type="http://schemas.openxmlformats.org/officeDocument/2006/relationships/image" Target="../media/image144.png"/><Relationship Id="rId128" Type="http://schemas.openxmlformats.org/officeDocument/2006/relationships/customXml" Target="../ink/ink1387.xml"/><Relationship Id="rId335" Type="http://schemas.openxmlformats.org/officeDocument/2006/relationships/customXml" Target="../ink/ink1492.xml"/><Relationship Id="rId377" Type="http://schemas.openxmlformats.org/officeDocument/2006/relationships/customXml" Target="../ink/ink1513.xml"/><Relationship Id="rId5" Type="http://schemas.openxmlformats.org/officeDocument/2006/relationships/customXml" Target="../ink/ink1325.xml"/><Relationship Id="rId181" Type="http://schemas.openxmlformats.org/officeDocument/2006/relationships/image" Target="../media/image195.png"/><Relationship Id="rId237" Type="http://schemas.openxmlformats.org/officeDocument/2006/relationships/image" Target="../media/image223.png"/><Relationship Id="rId279" Type="http://schemas.openxmlformats.org/officeDocument/2006/relationships/customXml" Target="../ink/ink1464.xml"/><Relationship Id="rId43" Type="http://schemas.openxmlformats.org/officeDocument/2006/relationships/customXml" Target="../ink/ink1344.xml"/><Relationship Id="rId139" Type="http://schemas.openxmlformats.org/officeDocument/2006/relationships/customXml" Target="../ink/ink1393.xml"/><Relationship Id="rId290" Type="http://schemas.openxmlformats.org/officeDocument/2006/relationships/image" Target="../media/image249.png"/><Relationship Id="rId304" Type="http://schemas.openxmlformats.org/officeDocument/2006/relationships/image" Target="../media/image256.png"/><Relationship Id="rId346" Type="http://schemas.openxmlformats.org/officeDocument/2006/relationships/image" Target="../media/image278.png"/><Relationship Id="rId388" Type="http://schemas.openxmlformats.org/officeDocument/2006/relationships/image" Target="../media/image299.png"/><Relationship Id="rId85" Type="http://schemas.openxmlformats.org/officeDocument/2006/relationships/customXml" Target="../ink/ink1365.xml"/><Relationship Id="rId150" Type="http://schemas.openxmlformats.org/officeDocument/2006/relationships/image" Target="../media/image180.png"/><Relationship Id="rId192" Type="http://schemas.openxmlformats.org/officeDocument/2006/relationships/customXml" Target="../ink/ink1420.xml"/><Relationship Id="rId206" Type="http://schemas.openxmlformats.org/officeDocument/2006/relationships/customXml" Target="../ink/ink1427.xml"/><Relationship Id="rId248" Type="http://schemas.openxmlformats.org/officeDocument/2006/relationships/customXml" Target="../ink/ink1448.xml"/><Relationship Id="rId12" Type="http://schemas.openxmlformats.org/officeDocument/2006/relationships/image" Target="../media/image113.png"/><Relationship Id="rId108" Type="http://schemas.openxmlformats.org/officeDocument/2006/relationships/customXml" Target="../ink/ink1377.xml"/><Relationship Id="rId315" Type="http://schemas.openxmlformats.org/officeDocument/2006/relationships/customXml" Target="../ink/ink1482.xml"/><Relationship Id="rId357" Type="http://schemas.openxmlformats.org/officeDocument/2006/relationships/customXml" Target="../ink/ink1503.xml"/><Relationship Id="rId54" Type="http://schemas.openxmlformats.org/officeDocument/2006/relationships/image" Target="../media/image134.png"/><Relationship Id="rId96" Type="http://schemas.openxmlformats.org/officeDocument/2006/relationships/customXml" Target="../ink/ink1371.xml"/><Relationship Id="rId161" Type="http://schemas.openxmlformats.org/officeDocument/2006/relationships/image" Target="../media/image185.png"/><Relationship Id="rId217" Type="http://schemas.openxmlformats.org/officeDocument/2006/relationships/image" Target="../media/image213.png"/><Relationship Id="rId259" Type="http://schemas.openxmlformats.org/officeDocument/2006/relationships/customXml" Target="../ink/ink1454.xml"/><Relationship Id="rId23" Type="http://schemas.openxmlformats.org/officeDocument/2006/relationships/customXml" Target="../ink/ink1334.xml"/><Relationship Id="rId119" Type="http://schemas.openxmlformats.org/officeDocument/2006/relationships/image" Target="../media/image165.png"/><Relationship Id="rId270" Type="http://schemas.openxmlformats.org/officeDocument/2006/relationships/image" Target="../media/image239.png"/><Relationship Id="rId326" Type="http://schemas.openxmlformats.org/officeDocument/2006/relationships/image" Target="../media/image268.png"/><Relationship Id="rId65" Type="http://schemas.openxmlformats.org/officeDocument/2006/relationships/customXml" Target="../ink/ink1355.xml"/><Relationship Id="rId130" Type="http://schemas.openxmlformats.org/officeDocument/2006/relationships/customXml" Target="../ink/ink1388.xml"/><Relationship Id="rId368" Type="http://schemas.openxmlformats.org/officeDocument/2006/relationships/image" Target="../media/image289.png"/><Relationship Id="rId172" Type="http://schemas.openxmlformats.org/officeDocument/2006/relationships/customXml" Target="../ink/ink1410.xml"/><Relationship Id="rId228" Type="http://schemas.openxmlformats.org/officeDocument/2006/relationships/customXml" Target="../ink/ink1438.xml"/><Relationship Id="rId281" Type="http://schemas.openxmlformats.org/officeDocument/2006/relationships/customXml" Target="../ink/ink1465.xml"/><Relationship Id="rId337" Type="http://schemas.openxmlformats.org/officeDocument/2006/relationships/customXml" Target="../ink/ink1493.xml"/><Relationship Id="rId34" Type="http://schemas.openxmlformats.org/officeDocument/2006/relationships/image" Target="../media/image124.png"/><Relationship Id="rId76" Type="http://schemas.openxmlformats.org/officeDocument/2006/relationships/image" Target="../media/image145.png"/><Relationship Id="rId141" Type="http://schemas.openxmlformats.org/officeDocument/2006/relationships/customXml" Target="../ink/ink1394.xml"/><Relationship Id="rId379" Type="http://schemas.openxmlformats.org/officeDocument/2006/relationships/customXml" Target="../ink/ink1514.xml"/><Relationship Id="rId7" Type="http://schemas.openxmlformats.org/officeDocument/2006/relationships/customXml" Target="../ink/ink1326.xml"/><Relationship Id="rId183" Type="http://schemas.openxmlformats.org/officeDocument/2006/relationships/image" Target="../media/image196.png"/><Relationship Id="rId239" Type="http://schemas.openxmlformats.org/officeDocument/2006/relationships/image" Target="../media/image224.png"/><Relationship Id="rId390" Type="http://schemas.openxmlformats.org/officeDocument/2006/relationships/image" Target="../media/image300.png"/><Relationship Id="rId250" Type="http://schemas.openxmlformats.org/officeDocument/2006/relationships/image" Target="../media/image229.png"/><Relationship Id="rId292" Type="http://schemas.openxmlformats.org/officeDocument/2006/relationships/image" Target="../media/image250.png"/><Relationship Id="rId306" Type="http://schemas.openxmlformats.org/officeDocument/2006/relationships/image" Target="../media/image257.png"/><Relationship Id="rId45" Type="http://schemas.openxmlformats.org/officeDocument/2006/relationships/customXml" Target="../ink/ink1345.xml"/><Relationship Id="rId87" Type="http://schemas.openxmlformats.org/officeDocument/2006/relationships/customXml" Target="../ink/ink1366.xml"/><Relationship Id="rId110" Type="http://schemas.openxmlformats.org/officeDocument/2006/relationships/customXml" Target="../ink/ink1378.xml"/><Relationship Id="rId348" Type="http://schemas.openxmlformats.org/officeDocument/2006/relationships/image" Target="../media/image279.png"/><Relationship Id="rId152" Type="http://schemas.openxmlformats.org/officeDocument/2006/relationships/customXml" Target="../ink/ink1400.xml"/><Relationship Id="rId194" Type="http://schemas.openxmlformats.org/officeDocument/2006/relationships/customXml" Target="../ink/ink1421.xml"/><Relationship Id="rId208" Type="http://schemas.openxmlformats.org/officeDocument/2006/relationships/customXml" Target="../ink/ink1428.xml"/><Relationship Id="rId261" Type="http://schemas.openxmlformats.org/officeDocument/2006/relationships/customXml" Target="../ink/ink1455.xml"/><Relationship Id="rId14" Type="http://schemas.openxmlformats.org/officeDocument/2006/relationships/image" Target="../media/image114.png"/><Relationship Id="rId56" Type="http://schemas.openxmlformats.org/officeDocument/2006/relationships/image" Target="../media/image135.png"/><Relationship Id="rId317" Type="http://schemas.openxmlformats.org/officeDocument/2006/relationships/customXml" Target="../ink/ink1483.xml"/><Relationship Id="rId359" Type="http://schemas.openxmlformats.org/officeDocument/2006/relationships/customXml" Target="../ink/ink1504.xml"/><Relationship Id="rId98" Type="http://schemas.openxmlformats.org/officeDocument/2006/relationships/customXml" Target="../ink/ink1372.xml"/><Relationship Id="rId121" Type="http://schemas.openxmlformats.org/officeDocument/2006/relationships/image" Target="../media/image166.png"/><Relationship Id="rId163" Type="http://schemas.openxmlformats.org/officeDocument/2006/relationships/image" Target="../media/image186.png"/><Relationship Id="rId219" Type="http://schemas.openxmlformats.org/officeDocument/2006/relationships/image" Target="../media/image214.png"/><Relationship Id="rId370" Type="http://schemas.openxmlformats.org/officeDocument/2006/relationships/image" Target="../media/image290.png"/><Relationship Id="rId230" Type="http://schemas.openxmlformats.org/officeDocument/2006/relationships/customXml" Target="../ink/ink1439.xml"/><Relationship Id="rId25" Type="http://schemas.openxmlformats.org/officeDocument/2006/relationships/customXml" Target="../ink/ink1335.xml"/><Relationship Id="rId67" Type="http://schemas.openxmlformats.org/officeDocument/2006/relationships/customXml" Target="../ink/ink1356.xml"/><Relationship Id="rId272" Type="http://schemas.openxmlformats.org/officeDocument/2006/relationships/image" Target="../media/image240.png"/><Relationship Id="rId328" Type="http://schemas.openxmlformats.org/officeDocument/2006/relationships/image" Target="../media/image269.png"/><Relationship Id="rId132" Type="http://schemas.openxmlformats.org/officeDocument/2006/relationships/customXml" Target="../ink/ink1389.xml"/><Relationship Id="rId174" Type="http://schemas.openxmlformats.org/officeDocument/2006/relationships/customXml" Target="../ink/ink1411.xml"/><Relationship Id="rId381" Type="http://schemas.openxmlformats.org/officeDocument/2006/relationships/customXml" Target="../ink/ink1515.xml"/><Relationship Id="rId241" Type="http://schemas.openxmlformats.org/officeDocument/2006/relationships/image" Target="../media/image225.png"/><Relationship Id="rId36" Type="http://schemas.openxmlformats.org/officeDocument/2006/relationships/image" Target="../media/image125.png"/><Relationship Id="rId283" Type="http://schemas.openxmlformats.org/officeDocument/2006/relationships/customXml" Target="../ink/ink1466.xml"/><Relationship Id="rId339" Type="http://schemas.openxmlformats.org/officeDocument/2006/relationships/customXml" Target="../ink/ink1494.xml"/><Relationship Id="rId78" Type="http://schemas.openxmlformats.org/officeDocument/2006/relationships/image" Target="../media/image146.png"/><Relationship Id="rId101" Type="http://schemas.openxmlformats.org/officeDocument/2006/relationships/image" Target="../media/image156.png"/><Relationship Id="rId143" Type="http://schemas.openxmlformats.org/officeDocument/2006/relationships/customXml" Target="../ink/ink1395.xml"/><Relationship Id="rId185" Type="http://schemas.openxmlformats.org/officeDocument/2006/relationships/image" Target="../media/image197.png"/><Relationship Id="rId350" Type="http://schemas.openxmlformats.org/officeDocument/2006/relationships/image" Target="../media/image280.png"/><Relationship Id="rId9" Type="http://schemas.openxmlformats.org/officeDocument/2006/relationships/customXml" Target="../ink/ink1327.xml"/><Relationship Id="rId210" Type="http://schemas.openxmlformats.org/officeDocument/2006/relationships/customXml" Target="../ink/ink1429.xml"/><Relationship Id="rId252" Type="http://schemas.openxmlformats.org/officeDocument/2006/relationships/image" Target="../media/image230.png"/><Relationship Id="rId294" Type="http://schemas.openxmlformats.org/officeDocument/2006/relationships/image" Target="../media/image251.png"/><Relationship Id="rId308" Type="http://schemas.openxmlformats.org/officeDocument/2006/relationships/image" Target="../media/image259.png"/><Relationship Id="rId47" Type="http://schemas.openxmlformats.org/officeDocument/2006/relationships/customXml" Target="../ink/ink1346.xml"/><Relationship Id="rId89" Type="http://schemas.openxmlformats.org/officeDocument/2006/relationships/customXml" Target="../ink/ink1367.xml"/><Relationship Id="rId112" Type="http://schemas.openxmlformats.org/officeDocument/2006/relationships/customXml" Target="../ink/ink1379.xml"/><Relationship Id="rId154" Type="http://schemas.openxmlformats.org/officeDocument/2006/relationships/customXml" Target="../ink/ink1401.xml"/><Relationship Id="rId361" Type="http://schemas.openxmlformats.org/officeDocument/2006/relationships/customXml" Target="../ink/ink1505.xml"/><Relationship Id="rId196" Type="http://schemas.openxmlformats.org/officeDocument/2006/relationships/customXml" Target="../ink/ink1422.xml"/><Relationship Id="rId200" Type="http://schemas.openxmlformats.org/officeDocument/2006/relationships/customXml" Target="../ink/ink1424.xml"/><Relationship Id="rId382" Type="http://schemas.openxmlformats.org/officeDocument/2006/relationships/image" Target="../media/image296.png"/><Relationship Id="rId16" Type="http://schemas.openxmlformats.org/officeDocument/2006/relationships/image" Target="../media/image115.png"/><Relationship Id="rId221" Type="http://schemas.openxmlformats.org/officeDocument/2006/relationships/image" Target="../media/image215.png"/><Relationship Id="rId242" Type="http://schemas.openxmlformats.org/officeDocument/2006/relationships/customXml" Target="../ink/ink1445.xml"/><Relationship Id="rId263" Type="http://schemas.openxmlformats.org/officeDocument/2006/relationships/customXml" Target="../ink/ink1456.xml"/><Relationship Id="rId284" Type="http://schemas.openxmlformats.org/officeDocument/2006/relationships/image" Target="../media/image246.png"/><Relationship Id="rId319" Type="http://schemas.openxmlformats.org/officeDocument/2006/relationships/customXml" Target="../ink/ink1484.xml"/><Relationship Id="rId37" Type="http://schemas.openxmlformats.org/officeDocument/2006/relationships/customXml" Target="../ink/ink1341.xml"/><Relationship Id="rId58" Type="http://schemas.openxmlformats.org/officeDocument/2006/relationships/image" Target="../media/image136.png"/><Relationship Id="rId79" Type="http://schemas.openxmlformats.org/officeDocument/2006/relationships/customXml" Target="../ink/ink1362.xml"/><Relationship Id="rId102" Type="http://schemas.openxmlformats.org/officeDocument/2006/relationships/customXml" Target="../ink/ink1374.xml"/><Relationship Id="rId123" Type="http://schemas.openxmlformats.org/officeDocument/2006/relationships/image" Target="../media/image167.png"/><Relationship Id="rId144" Type="http://schemas.openxmlformats.org/officeDocument/2006/relationships/image" Target="../media/image177.png"/><Relationship Id="rId330" Type="http://schemas.openxmlformats.org/officeDocument/2006/relationships/image" Target="../media/image270.png"/><Relationship Id="rId90" Type="http://schemas.openxmlformats.org/officeDocument/2006/relationships/image" Target="../media/image152.png"/><Relationship Id="rId165" Type="http://schemas.openxmlformats.org/officeDocument/2006/relationships/image" Target="../media/image187.png"/><Relationship Id="rId186" Type="http://schemas.openxmlformats.org/officeDocument/2006/relationships/customXml" Target="../ink/ink1417.xml"/><Relationship Id="rId351" Type="http://schemas.openxmlformats.org/officeDocument/2006/relationships/customXml" Target="../ink/ink1500.xml"/><Relationship Id="rId372" Type="http://schemas.openxmlformats.org/officeDocument/2006/relationships/image" Target="../media/image291.png"/><Relationship Id="rId211" Type="http://schemas.openxmlformats.org/officeDocument/2006/relationships/image" Target="../media/image210.png"/><Relationship Id="rId232" Type="http://schemas.openxmlformats.org/officeDocument/2006/relationships/customXml" Target="../ink/ink1440.xml"/><Relationship Id="rId253" Type="http://schemas.openxmlformats.org/officeDocument/2006/relationships/customXml" Target="../ink/ink1451.xml"/><Relationship Id="rId274" Type="http://schemas.openxmlformats.org/officeDocument/2006/relationships/image" Target="../media/image241.png"/><Relationship Id="rId295" Type="http://schemas.openxmlformats.org/officeDocument/2006/relationships/customXml" Target="../ink/ink1472.xml"/><Relationship Id="rId309" Type="http://schemas.openxmlformats.org/officeDocument/2006/relationships/customXml" Target="../ink/ink1479.xml"/><Relationship Id="rId27" Type="http://schemas.openxmlformats.org/officeDocument/2006/relationships/customXml" Target="../ink/ink1336.xml"/><Relationship Id="rId48" Type="http://schemas.openxmlformats.org/officeDocument/2006/relationships/image" Target="../media/image131.png"/><Relationship Id="rId69" Type="http://schemas.openxmlformats.org/officeDocument/2006/relationships/customXml" Target="../ink/ink1357.xml"/><Relationship Id="rId113" Type="http://schemas.openxmlformats.org/officeDocument/2006/relationships/image" Target="../media/image162.png"/><Relationship Id="rId134" Type="http://schemas.openxmlformats.org/officeDocument/2006/relationships/customXml" Target="../ink/ink1390.xml"/><Relationship Id="rId320" Type="http://schemas.openxmlformats.org/officeDocument/2006/relationships/image" Target="../media/image265.png"/><Relationship Id="rId80" Type="http://schemas.openxmlformats.org/officeDocument/2006/relationships/image" Target="../media/image147.png"/><Relationship Id="rId155" Type="http://schemas.openxmlformats.org/officeDocument/2006/relationships/image" Target="../media/image182.png"/><Relationship Id="rId176" Type="http://schemas.openxmlformats.org/officeDocument/2006/relationships/customXml" Target="../ink/ink1412.xml"/><Relationship Id="rId197" Type="http://schemas.openxmlformats.org/officeDocument/2006/relationships/image" Target="../media/image203.png"/><Relationship Id="rId341" Type="http://schemas.openxmlformats.org/officeDocument/2006/relationships/customXml" Target="../ink/ink1495.xml"/><Relationship Id="rId362" Type="http://schemas.openxmlformats.org/officeDocument/2006/relationships/image" Target="../media/image286.png"/><Relationship Id="rId383" Type="http://schemas.openxmlformats.org/officeDocument/2006/relationships/customXml" Target="../ink/ink1516.xml"/><Relationship Id="rId201" Type="http://schemas.openxmlformats.org/officeDocument/2006/relationships/image" Target="../media/image205.png"/><Relationship Id="rId222" Type="http://schemas.openxmlformats.org/officeDocument/2006/relationships/customXml" Target="../ink/ink1435.xml"/><Relationship Id="rId243" Type="http://schemas.openxmlformats.org/officeDocument/2006/relationships/image" Target="../media/image226.png"/><Relationship Id="rId264" Type="http://schemas.openxmlformats.org/officeDocument/2006/relationships/image" Target="../media/image236.png"/><Relationship Id="rId285" Type="http://schemas.openxmlformats.org/officeDocument/2006/relationships/customXml" Target="../ink/ink1467.xml"/><Relationship Id="rId17" Type="http://schemas.openxmlformats.org/officeDocument/2006/relationships/customXml" Target="../ink/ink1331.xml"/><Relationship Id="rId38" Type="http://schemas.openxmlformats.org/officeDocument/2006/relationships/image" Target="../media/image126.png"/><Relationship Id="rId59" Type="http://schemas.openxmlformats.org/officeDocument/2006/relationships/customXml" Target="../ink/ink1352.xml"/><Relationship Id="rId103" Type="http://schemas.openxmlformats.org/officeDocument/2006/relationships/image" Target="../media/image157.png"/><Relationship Id="rId124" Type="http://schemas.openxmlformats.org/officeDocument/2006/relationships/customXml" Target="../ink/ink1385.xml"/><Relationship Id="rId310" Type="http://schemas.openxmlformats.org/officeDocument/2006/relationships/image" Target="../media/image260.png"/><Relationship Id="rId70" Type="http://schemas.openxmlformats.org/officeDocument/2006/relationships/image" Target="../media/image142.png"/><Relationship Id="rId91" Type="http://schemas.openxmlformats.org/officeDocument/2006/relationships/customXml" Target="../ink/ink1368.xml"/><Relationship Id="rId145" Type="http://schemas.openxmlformats.org/officeDocument/2006/relationships/customXml" Target="../ink/ink1396.xml"/><Relationship Id="rId166" Type="http://schemas.openxmlformats.org/officeDocument/2006/relationships/customXml" Target="../ink/ink1407.xml"/><Relationship Id="rId187" Type="http://schemas.openxmlformats.org/officeDocument/2006/relationships/image" Target="../media/image198.png"/><Relationship Id="rId331" Type="http://schemas.openxmlformats.org/officeDocument/2006/relationships/customXml" Target="../ink/ink1490.xml"/><Relationship Id="rId352" Type="http://schemas.openxmlformats.org/officeDocument/2006/relationships/image" Target="../media/image281.png"/><Relationship Id="rId373" Type="http://schemas.openxmlformats.org/officeDocument/2006/relationships/customXml" Target="../ink/ink1511.xml"/><Relationship Id="rId1" Type="http://schemas.openxmlformats.org/officeDocument/2006/relationships/slideLayout" Target="../slideLayouts/slideLayout7.xml"/><Relationship Id="rId212" Type="http://schemas.openxmlformats.org/officeDocument/2006/relationships/customXml" Target="../ink/ink1430.xml"/><Relationship Id="rId233" Type="http://schemas.openxmlformats.org/officeDocument/2006/relationships/image" Target="../media/image221.png"/><Relationship Id="rId254" Type="http://schemas.openxmlformats.org/officeDocument/2006/relationships/image" Target="../media/image231.png"/><Relationship Id="rId28" Type="http://schemas.openxmlformats.org/officeDocument/2006/relationships/image" Target="../media/image121.png"/><Relationship Id="rId49" Type="http://schemas.openxmlformats.org/officeDocument/2006/relationships/customXml" Target="../ink/ink1347.xml"/><Relationship Id="rId114" Type="http://schemas.openxmlformats.org/officeDocument/2006/relationships/customXml" Target="../ink/ink1380.xml"/><Relationship Id="rId275" Type="http://schemas.openxmlformats.org/officeDocument/2006/relationships/customXml" Target="../ink/ink1462.xml"/><Relationship Id="rId296" Type="http://schemas.openxmlformats.org/officeDocument/2006/relationships/image" Target="../media/image252.png"/><Relationship Id="rId300" Type="http://schemas.openxmlformats.org/officeDocument/2006/relationships/image" Target="../media/image254.png"/><Relationship Id="rId60" Type="http://schemas.openxmlformats.org/officeDocument/2006/relationships/image" Target="../media/image137.png"/><Relationship Id="rId81" Type="http://schemas.openxmlformats.org/officeDocument/2006/relationships/customXml" Target="../ink/ink1363.xml"/><Relationship Id="rId135" Type="http://schemas.openxmlformats.org/officeDocument/2006/relationships/image" Target="../media/image173.png"/><Relationship Id="rId156" Type="http://schemas.openxmlformats.org/officeDocument/2006/relationships/customXml" Target="../ink/ink1402.xml"/><Relationship Id="rId177" Type="http://schemas.openxmlformats.org/officeDocument/2006/relationships/image" Target="../media/image193.png"/><Relationship Id="rId198" Type="http://schemas.openxmlformats.org/officeDocument/2006/relationships/customXml" Target="../ink/ink1423.xml"/><Relationship Id="rId321" Type="http://schemas.openxmlformats.org/officeDocument/2006/relationships/customXml" Target="../ink/ink1485.xml"/><Relationship Id="rId342" Type="http://schemas.openxmlformats.org/officeDocument/2006/relationships/image" Target="../media/image276.png"/><Relationship Id="rId363" Type="http://schemas.openxmlformats.org/officeDocument/2006/relationships/customXml" Target="../ink/ink1506.xml"/><Relationship Id="rId384" Type="http://schemas.openxmlformats.org/officeDocument/2006/relationships/image" Target="../media/image297.png"/><Relationship Id="rId202" Type="http://schemas.openxmlformats.org/officeDocument/2006/relationships/customXml" Target="../ink/ink1425.xml"/><Relationship Id="rId223" Type="http://schemas.openxmlformats.org/officeDocument/2006/relationships/image" Target="../media/image216.png"/><Relationship Id="rId244" Type="http://schemas.openxmlformats.org/officeDocument/2006/relationships/customXml" Target="../ink/ink1446.xml"/><Relationship Id="rId18" Type="http://schemas.openxmlformats.org/officeDocument/2006/relationships/image" Target="../media/image116.png"/><Relationship Id="rId39" Type="http://schemas.openxmlformats.org/officeDocument/2006/relationships/customXml" Target="../ink/ink1342.xml"/><Relationship Id="rId265" Type="http://schemas.openxmlformats.org/officeDocument/2006/relationships/customXml" Target="../ink/ink1457.xml"/><Relationship Id="rId286" Type="http://schemas.openxmlformats.org/officeDocument/2006/relationships/image" Target="../media/image247.png"/><Relationship Id="rId50" Type="http://schemas.openxmlformats.org/officeDocument/2006/relationships/image" Target="../media/image132.png"/><Relationship Id="rId104" Type="http://schemas.openxmlformats.org/officeDocument/2006/relationships/customXml" Target="../ink/ink1375.xml"/><Relationship Id="rId125" Type="http://schemas.openxmlformats.org/officeDocument/2006/relationships/image" Target="../media/image168.png"/><Relationship Id="rId146" Type="http://schemas.openxmlformats.org/officeDocument/2006/relationships/image" Target="../media/image178.png"/><Relationship Id="rId167" Type="http://schemas.openxmlformats.org/officeDocument/2006/relationships/image" Target="../media/image188.png"/><Relationship Id="rId188" Type="http://schemas.openxmlformats.org/officeDocument/2006/relationships/customXml" Target="../ink/ink1418.xml"/><Relationship Id="rId311" Type="http://schemas.openxmlformats.org/officeDocument/2006/relationships/customXml" Target="../ink/ink1480.xml"/><Relationship Id="rId332" Type="http://schemas.openxmlformats.org/officeDocument/2006/relationships/image" Target="../media/image271.png"/><Relationship Id="rId353" Type="http://schemas.openxmlformats.org/officeDocument/2006/relationships/customXml" Target="../ink/ink1501.xml"/><Relationship Id="rId374" Type="http://schemas.openxmlformats.org/officeDocument/2006/relationships/image" Target="../media/image292.png"/><Relationship Id="rId71" Type="http://schemas.openxmlformats.org/officeDocument/2006/relationships/customXml" Target="../ink/ink1358.xml"/><Relationship Id="rId92" Type="http://schemas.openxmlformats.org/officeDocument/2006/relationships/image" Target="../media/image153.png"/><Relationship Id="rId213" Type="http://schemas.openxmlformats.org/officeDocument/2006/relationships/image" Target="../media/image211.png"/><Relationship Id="rId234" Type="http://schemas.openxmlformats.org/officeDocument/2006/relationships/customXml" Target="../ink/ink1441.xml"/><Relationship Id="rId2" Type="http://schemas.openxmlformats.org/officeDocument/2006/relationships/notesSlide" Target="../notesSlides/notesSlide19.xml"/><Relationship Id="rId29" Type="http://schemas.openxmlformats.org/officeDocument/2006/relationships/customXml" Target="../ink/ink1337.xml"/><Relationship Id="rId255" Type="http://schemas.openxmlformats.org/officeDocument/2006/relationships/customXml" Target="../ink/ink1452.xml"/><Relationship Id="rId276" Type="http://schemas.openxmlformats.org/officeDocument/2006/relationships/image" Target="../media/image242.png"/><Relationship Id="rId297" Type="http://schemas.openxmlformats.org/officeDocument/2006/relationships/customXml" Target="../ink/ink1473.xml"/><Relationship Id="rId40" Type="http://schemas.openxmlformats.org/officeDocument/2006/relationships/image" Target="../media/image127.png"/><Relationship Id="rId115" Type="http://schemas.openxmlformats.org/officeDocument/2006/relationships/image" Target="../media/image163.png"/><Relationship Id="rId136" Type="http://schemas.openxmlformats.org/officeDocument/2006/relationships/customXml" Target="../ink/ink1391.xml"/><Relationship Id="rId157" Type="http://schemas.openxmlformats.org/officeDocument/2006/relationships/image" Target="../media/image183.png"/><Relationship Id="rId178" Type="http://schemas.openxmlformats.org/officeDocument/2006/relationships/customXml" Target="../ink/ink1413.xml"/><Relationship Id="rId301" Type="http://schemas.openxmlformats.org/officeDocument/2006/relationships/customXml" Target="../ink/ink1475.xml"/><Relationship Id="rId322" Type="http://schemas.openxmlformats.org/officeDocument/2006/relationships/image" Target="../media/image266.png"/><Relationship Id="rId343" Type="http://schemas.openxmlformats.org/officeDocument/2006/relationships/customXml" Target="../ink/ink1496.xml"/><Relationship Id="rId364" Type="http://schemas.openxmlformats.org/officeDocument/2006/relationships/image" Target="../media/image287.png"/><Relationship Id="rId61" Type="http://schemas.openxmlformats.org/officeDocument/2006/relationships/customXml" Target="../ink/ink1353.xml"/><Relationship Id="rId82" Type="http://schemas.openxmlformats.org/officeDocument/2006/relationships/image" Target="../media/image148.png"/><Relationship Id="rId199" Type="http://schemas.openxmlformats.org/officeDocument/2006/relationships/image" Target="../media/image204.png"/><Relationship Id="rId203" Type="http://schemas.openxmlformats.org/officeDocument/2006/relationships/image" Target="../media/image206.png"/><Relationship Id="rId385" Type="http://schemas.openxmlformats.org/officeDocument/2006/relationships/customXml" Target="../ink/ink1517.xml"/><Relationship Id="rId19" Type="http://schemas.openxmlformats.org/officeDocument/2006/relationships/customXml" Target="../ink/ink1332.xml"/><Relationship Id="rId224" Type="http://schemas.openxmlformats.org/officeDocument/2006/relationships/customXml" Target="../ink/ink1436.xml"/><Relationship Id="rId245" Type="http://schemas.openxmlformats.org/officeDocument/2006/relationships/image" Target="../media/image227.png"/><Relationship Id="rId266" Type="http://schemas.openxmlformats.org/officeDocument/2006/relationships/image" Target="../media/image237.png"/><Relationship Id="rId287" Type="http://schemas.openxmlformats.org/officeDocument/2006/relationships/customXml" Target="../ink/ink1468.xml"/><Relationship Id="rId30" Type="http://schemas.openxmlformats.org/officeDocument/2006/relationships/image" Target="../media/image122.png"/><Relationship Id="rId105" Type="http://schemas.openxmlformats.org/officeDocument/2006/relationships/image" Target="../media/image158.png"/><Relationship Id="rId126" Type="http://schemas.openxmlformats.org/officeDocument/2006/relationships/customXml" Target="../ink/ink1386.xml"/><Relationship Id="rId147" Type="http://schemas.openxmlformats.org/officeDocument/2006/relationships/customXml" Target="../ink/ink1397.xml"/><Relationship Id="rId168" Type="http://schemas.openxmlformats.org/officeDocument/2006/relationships/customXml" Target="../ink/ink1408.xml"/><Relationship Id="rId312" Type="http://schemas.openxmlformats.org/officeDocument/2006/relationships/image" Target="../media/image261.png"/><Relationship Id="rId333" Type="http://schemas.openxmlformats.org/officeDocument/2006/relationships/customXml" Target="../ink/ink1491.xml"/><Relationship Id="rId354" Type="http://schemas.openxmlformats.org/officeDocument/2006/relationships/image" Target="../media/image282.png"/><Relationship Id="rId51" Type="http://schemas.openxmlformats.org/officeDocument/2006/relationships/customXml" Target="../ink/ink1348.xml"/><Relationship Id="rId72" Type="http://schemas.openxmlformats.org/officeDocument/2006/relationships/image" Target="../media/image143.png"/><Relationship Id="rId93" Type="http://schemas.openxmlformats.org/officeDocument/2006/relationships/customXml" Target="../ink/ink1369.xml"/><Relationship Id="rId189" Type="http://schemas.openxmlformats.org/officeDocument/2006/relationships/image" Target="../media/image199.png"/><Relationship Id="rId375" Type="http://schemas.openxmlformats.org/officeDocument/2006/relationships/customXml" Target="../ink/ink1512.xml"/><Relationship Id="rId3" Type="http://schemas.openxmlformats.org/officeDocument/2006/relationships/customXml" Target="../ink/ink1324.xml"/><Relationship Id="rId214" Type="http://schemas.openxmlformats.org/officeDocument/2006/relationships/customXml" Target="../ink/ink1431.xml"/><Relationship Id="rId235" Type="http://schemas.openxmlformats.org/officeDocument/2006/relationships/image" Target="../media/image222.png"/><Relationship Id="rId256" Type="http://schemas.openxmlformats.org/officeDocument/2006/relationships/image" Target="../media/image232.png"/><Relationship Id="rId277" Type="http://schemas.openxmlformats.org/officeDocument/2006/relationships/customXml" Target="../ink/ink1463.xml"/><Relationship Id="rId298" Type="http://schemas.openxmlformats.org/officeDocument/2006/relationships/image" Target="../media/image253.png"/><Relationship Id="rId116" Type="http://schemas.openxmlformats.org/officeDocument/2006/relationships/customXml" Target="../ink/ink1381.xml"/><Relationship Id="rId137" Type="http://schemas.openxmlformats.org/officeDocument/2006/relationships/customXml" Target="../ink/ink1392.xml"/><Relationship Id="rId158" Type="http://schemas.openxmlformats.org/officeDocument/2006/relationships/customXml" Target="../ink/ink1403.xml"/><Relationship Id="rId302" Type="http://schemas.openxmlformats.org/officeDocument/2006/relationships/image" Target="../media/image255.png"/><Relationship Id="rId323" Type="http://schemas.openxmlformats.org/officeDocument/2006/relationships/customXml" Target="../ink/ink1486.xml"/><Relationship Id="rId344" Type="http://schemas.openxmlformats.org/officeDocument/2006/relationships/image" Target="../media/image277.png"/><Relationship Id="rId20" Type="http://schemas.openxmlformats.org/officeDocument/2006/relationships/image" Target="../media/image117.png"/><Relationship Id="rId41" Type="http://schemas.openxmlformats.org/officeDocument/2006/relationships/customXml" Target="../ink/ink1343.xml"/><Relationship Id="rId62" Type="http://schemas.openxmlformats.org/officeDocument/2006/relationships/image" Target="../media/image138.png"/><Relationship Id="rId83" Type="http://schemas.openxmlformats.org/officeDocument/2006/relationships/customXml" Target="../ink/ink1364.xml"/><Relationship Id="rId179" Type="http://schemas.openxmlformats.org/officeDocument/2006/relationships/image" Target="../media/image194.png"/><Relationship Id="rId365" Type="http://schemas.openxmlformats.org/officeDocument/2006/relationships/customXml" Target="../ink/ink1507.xml"/><Relationship Id="rId386" Type="http://schemas.openxmlformats.org/officeDocument/2006/relationships/image" Target="../media/image298.png"/><Relationship Id="rId190" Type="http://schemas.openxmlformats.org/officeDocument/2006/relationships/customXml" Target="../ink/ink1419.xml"/><Relationship Id="rId204" Type="http://schemas.openxmlformats.org/officeDocument/2006/relationships/customXml" Target="../ink/ink1426.xml"/><Relationship Id="rId225" Type="http://schemas.openxmlformats.org/officeDocument/2006/relationships/image" Target="../media/image217.png"/><Relationship Id="rId246" Type="http://schemas.openxmlformats.org/officeDocument/2006/relationships/customXml" Target="../ink/ink1447.xml"/><Relationship Id="rId267" Type="http://schemas.openxmlformats.org/officeDocument/2006/relationships/customXml" Target="../ink/ink1458.xml"/><Relationship Id="rId288" Type="http://schemas.openxmlformats.org/officeDocument/2006/relationships/image" Target="../media/image248.png"/><Relationship Id="rId106" Type="http://schemas.openxmlformats.org/officeDocument/2006/relationships/customXml" Target="../ink/ink1376.xml"/><Relationship Id="rId127" Type="http://schemas.openxmlformats.org/officeDocument/2006/relationships/image" Target="../media/image169.png"/><Relationship Id="rId313" Type="http://schemas.openxmlformats.org/officeDocument/2006/relationships/customXml" Target="../ink/ink1481.xml"/><Relationship Id="rId10" Type="http://schemas.openxmlformats.org/officeDocument/2006/relationships/image" Target="../media/image112.png"/><Relationship Id="rId31" Type="http://schemas.openxmlformats.org/officeDocument/2006/relationships/customXml" Target="../ink/ink1338.xml"/><Relationship Id="rId52" Type="http://schemas.openxmlformats.org/officeDocument/2006/relationships/image" Target="../media/image133.png"/><Relationship Id="rId73" Type="http://schemas.openxmlformats.org/officeDocument/2006/relationships/customXml" Target="../ink/ink1359.xml"/><Relationship Id="rId94" Type="http://schemas.openxmlformats.org/officeDocument/2006/relationships/image" Target="../media/image31.png"/><Relationship Id="rId148" Type="http://schemas.openxmlformats.org/officeDocument/2006/relationships/image" Target="../media/image179.png"/><Relationship Id="rId169" Type="http://schemas.openxmlformats.org/officeDocument/2006/relationships/image" Target="../media/image189.png"/><Relationship Id="rId334" Type="http://schemas.openxmlformats.org/officeDocument/2006/relationships/image" Target="../media/image272.png"/><Relationship Id="rId355" Type="http://schemas.openxmlformats.org/officeDocument/2006/relationships/customXml" Target="../ink/ink1502.xml"/><Relationship Id="rId376" Type="http://schemas.openxmlformats.org/officeDocument/2006/relationships/image" Target="../media/image293.png"/><Relationship Id="rId4" Type="http://schemas.openxmlformats.org/officeDocument/2006/relationships/image" Target="../media/image109.png"/><Relationship Id="rId180" Type="http://schemas.openxmlformats.org/officeDocument/2006/relationships/customXml" Target="../ink/ink1414.xml"/><Relationship Id="rId215" Type="http://schemas.openxmlformats.org/officeDocument/2006/relationships/image" Target="../media/image212.png"/><Relationship Id="rId236" Type="http://schemas.openxmlformats.org/officeDocument/2006/relationships/customXml" Target="../ink/ink1442.xml"/><Relationship Id="rId257" Type="http://schemas.openxmlformats.org/officeDocument/2006/relationships/customXml" Target="../ink/ink1453.xml"/><Relationship Id="rId278" Type="http://schemas.openxmlformats.org/officeDocument/2006/relationships/image" Target="../media/image243.png"/><Relationship Id="rId303" Type="http://schemas.openxmlformats.org/officeDocument/2006/relationships/customXml" Target="../ink/ink1476.xml"/><Relationship Id="rId42" Type="http://schemas.openxmlformats.org/officeDocument/2006/relationships/image" Target="../media/image128.png"/><Relationship Id="rId84" Type="http://schemas.openxmlformats.org/officeDocument/2006/relationships/image" Target="../media/image149.png"/><Relationship Id="rId138" Type="http://schemas.openxmlformats.org/officeDocument/2006/relationships/image" Target="../media/image174.png"/><Relationship Id="rId345" Type="http://schemas.openxmlformats.org/officeDocument/2006/relationships/customXml" Target="../ink/ink1497.xml"/><Relationship Id="rId387" Type="http://schemas.openxmlformats.org/officeDocument/2006/relationships/customXml" Target="../ink/ink1518.xml"/><Relationship Id="rId191" Type="http://schemas.openxmlformats.org/officeDocument/2006/relationships/image" Target="../media/image200.png"/><Relationship Id="rId205" Type="http://schemas.openxmlformats.org/officeDocument/2006/relationships/image" Target="../media/image207.png"/><Relationship Id="rId247" Type="http://schemas.openxmlformats.org/officeDocument/2006/relationships/image" Target="../media/image228.png"/><Relationship Id="rId107" Type="http://schemas.openxmlformats.org/officeDocument/2006/relationships/image" Target="../media/image159.png"/><Relationship Id="rId289" Type="http://schemas.openxmlformats.org/officeDocument/2006/relationships/customXml" Target="../ink/ink1469.xml"/><Relationship Id="rId11" Type="http://schemas.openxmlformats.org/officeDocument/2006/relationships/customXml" Target="../ink/ink1328.xml"/><Relationship Id="rId53" Type="http://schemas.openxmlformats.org/officeDocument/2006/relationships/customXml" Target="../ink/ink1349.xml"/><Relationship Id="rId149" Type="http://schemas.openxmlformats.org/officeDocument/2006/relationships/customXml" Target="../ink/ink1398.xml"/><Relationship Id="rId314" Type="http://schemas.openxmlformats.org/officeDocument/2006/relationships/image" Target="../media/image262.png"/><Relationship Id="rId356" Type="http://schemas.openxmlformats.org/officeDocument/2006/relationships/image" Target="../media/image283.png"/><Relationship Id="rId95" Type="http://schemas.openxmlformats.org/officeDocument/2006/relationships/customXml" Target="../ink/ink1370.xml"/><Relationship Id="rId160" Type="http://schemas.openxmlformats.org/officeDocument/2006/relationships/customXml" Target="../ink/ink1404.xml"/><Relationship Id="rId216" Type="http://schemas.openxmlformats.org/officeDocument/2006/relationships/customXml" Target="../ink/ink1432.xml"/><Relationship Id="rId258" Type="http://schemas.openxmlformats.org/officeDocument/2006/relationships/image" Target="../media/image233.png"/><Relationship Id="rId22" Type="http://schemas.openxmlformats.org/officeDocument/2006/relationships/image" Target="../media/image118.png"/><Relationship Id="rId64" Type="http://schemas.openxmlformats.org/officeDocument/2006/relationships/image" Target="../media/image139.png"/><Relationship Id="rId118" Type="http://schemas.openxmlformats.org/officeDocument/2006/relationships/customXml" Target="../ink/ink1382.xml"/><Relationship Id="rId325" Type="http://schemas.openxmlformats.org/officeDocument/2006/relationships/customXml" Target="../ink/ink1487.xml"/><Relationship Id="rId367" Type="http://schemas.openxmlformats.org/officeDocument/2006/relationships/customXml" Target="../ink/ink1508.xml"/><Relationship Id="rId171" Type="http://schemas.openxmlformats.org/officeDocument/2006/relationships/image" Target="../media/image190.png"/><Relationship Id="rId227" Type="http://schemas.openxmlformats.org/officeDocument/2006/relationships/image" Target="../media/image218.png"/><Relationship Id="rId269" Type="http://schemas.openxmlformats.org/officeDocument/2006/relationships/customXml" Target="../ink/ink1459.xml"/><Relationship Id="rId33" Type="http://schemas.openxmlformats.org/officeDocument/2006/relationships/customXml" Target="../ink/ink1339.xml"/><Relationship Id="rId129" Type="http://schemas.openxmlformats.org/officeDocument/2006/relationships/image" Target="../media/image170.png"/><Relationship Id="rId280" Type="http://schemas.openxmlformats.org/officeDocument/2006/relationships/image" Target="../media/image244.png"/><Relationship Id="rId336" Type="http://schemas.openxmlformats.org/officeDocument/2006/relationships/image" Target="../media/image273.png"/><Relationship Id="rId75" Type="http://schemas.openxmlformats.org/officeDocument/2006/relationships/customXml" Target="../ink/ink1360.xml"/><Relationship Id="rId140" Type="http://schemas.openxmlformats.org/officeDocument/2006/relationships/image" Target="../media/image175.png"/><Relationship Id="rId182" Type="http://schemas.openxmlformats.org/officeDocument/2006/relationships/customXml" Target="../ink/ink1415.xml"/><Relationship Id="rId378" Type="http://schemas.openxmlformats.org/officeDocument/2006/relationships/image" Target="../media/image294.png"/><Relationship Id="rId6" Type="http://schemas.openxmlformats.org/officeDocument/2006/relationships/image" Target="../media/image110.png"/><Relationship Id="rId238" Type="http://schemas.openxmlformats.org/officeDocument/2006/relationships/customXml" Target="../ink/ink1443.xml"/><Relationship Id="rId291" Type="http://schemas.openxmlformats.org/officeDocument/2006/relationships/customXml" Target="../ink/ink1470.xml"/><Relationship Id="rId305" Type="http://schemas.openxmlformats.org/officeDocument/2006/relationships/customXml" Target="../ink/ink1477.xml"/><Relationship Id="rId347" Type="http://schemas.openxmlformats.org/officeDocument/2006/relationships/customXml" Target="../ink/ink1498.xml"/><Relationship Id="rId44" Type="http://schemas.openxmlformats.org/officeDocument/2006/relationships/image" Target="../media/image129.png"/><Relationship Id="rId86" Type="http://schemas.openxmlformats.org/officeDocument/2006/relationships/image" Target="../media/image150.png"/><Relationship Id="rId151" Type="http://schemas.openxmlformats.org/officeDocument/2006/relationships/customXml" Target="../ink/ink1399.xml"/><Relationship Id="rId389" Type="http://schemas.openxmlformats.org/officeDocument/2006/relationships/customXml" Target="../ink/ink1519.xml"/><Relationship Id="rId193" Type="http://schemas.openxmlformats.org/officeDocument/2006/relationships/image" Target="../media/image201.png"/><Relationship Id="rId207" Type="http://schemas.openxmlformats.org/officeDocument/2006/relationships/image" Target="../media/image208.png"/><Relationship Id="rId249" Type="http://schemas.openxmlformats.org/officeDocument/2006/relationships/customXml" Target="../ink/ink1449.xml"/><Relationship Id="rId13" Type="http://schemas.openxmlformats.org/officeDocument/2006/relationships/customXml" Target="../ink/ink1329.xml"/><Relationship Id="rId109" Type="http://schemas.openxmlformats.org/officeDocument/2006/relationships/image" Target="../media/image160.png"/><Relationship Id="rId260" Type="http://schemas.openxmlformats.org/officeDocument/2006/relationships/image" Target="../media/image234.png"/><Relationship Id="rId316" Type="http://schemas.openxmlformats.org/officeDocument/2006/relationships/image" Target="../media/image263.png"/><Relationship Id="rId55" Type="http://schemas.openxmlformats.org/officeDocument/2006/relationships/customXml" Target="../ink/ink1350.xml"/><Relationship Id="rId97" Type="http://schemas.openxmlformats.org/officeDocument/2006/relationships/image" Target="../media/image154.png"/><Relationship Id="rId120" Type="http://schemas.openxmlformats.org/officeDocument/2006/relationships/customXml" Target="../ink/ink1383.xml"/><Relationship Id="rId358" Type="http://schemas.openxmlformats.org/officeDocument/2006/relationships/image" Target="../media/image284.png"/><Relationship Id="rId162" Type="http://schemas.openxmlformats.org/officeDocument/2006/relationships/customXml" Target="../ink/ink1405.xml"/><Relationship Id="rId218" Type="http://schemas.openxmlformats.org/officeDocument/2006/relationships/customXml" Target="../ink/ink1433.xml"/><Relationship Id="rId271" Type="http://schemas.openxmlformats.org/officeDocument/2006/relationships/customXml" Target="../ink/ink1460.xml"/><Relationship Id="rId24" Type="http://schemas.openxmlformats.org/officeDocument/2006/relationships/image" Target="../media/image119.png"/><Relationship Id="rId66" Type="http://schemas.openxmlformats.org/officeDocument/2006/relationships/image" Target="../media/image140.png"/><Relationship Id="rId131" Type="http://schemas.openxmlformats.org/officeDocument/2006/relationships/image" Target="../media/image171.png"/><Relationship Id="rId327" Type="http://schemas.openxmlformats.org/officeDocument/2006/relationships/customXml" Target="../ink/ink1488.xml"/><Relationship Id="rId369" Type="http://schemas.openxmlformats.org/officeDocument/2006/relationships/customXml" Target="../ink/ink1509.xml"/><Relationship Id="rId173" Type="http://schemas.openxmlformats.org/officeDocument/2006/relationships/image" Target="../media/image191.png"/><Relationship Id="rId229" Type="http://schemas.openxmlformats.org/officeDocument/2006/relationships/image" Target="../media/image219.png"/><Relationship Id="rId380" Type="http://schemas.openxmlformats.org/officeDocument/2006/relationships/image" Target="../media/image295.png"/><Relationship Id="rId240" Type="http://schemas.openxmlformats.org/officeDocument/2006/relationships/customXml" Target="../ink/ink1444.xml"/><Relationship Id="rId35" Type="http://schemas.openxmlformats.org/officeDocument/2006/relationships/customXml" Target="../ink/ink1340.xml"/><Relationship Id="rId77" Type="http://schemas.openxmlformats.org/officeDocument/2006/relationships/customXml" Target="../ink/ink1361.xml"/><Relationship Id="rId100" Type="http://schemas.openxmlformats.org/officeDocument/2006/relationships/customXml" Target="../ink/ink1373.xml"/><Relationship Id="rId282" Type="http://schemas.openxmlformats.org/officeDocument/2006/relationships/image" Target="../media/image245.png"/><Relationship Id="rId338" Type="http://schemas.openxmlformats.org/officeDocument/2006/relationships/image" Target="../media/image274.png"/><Relationship Id="rId8" Type="http://schemas.openxmlformats.org/officeDocument/2006/relationships/image" Target="../media/image111.png"/><Relationship Id="rId142" Type="http://schemas.openxmlformats.org/officeDocument/2006/relationships/image" Target="../media/image176.png"/><Relationship Id="rId184" Type="http://schemas.openxmlformats.org/officeDocument/2006/relationships/customXml" Target="../ink/ink1416.xml"/><Relationship Id="rId251" Type="http://schemas.openxmlformats.org/officeDocument/2006/relationships/customXml" Target="../ink/ink1450.xml"/><Relationship Id="rId46" Type="http://schemas.openxmlformats.org/officeDocument/2006/relationships/image" Target="../media/image130.png"/><Relationship Id="rId293" Type="http://schemas.openxmlformats.org/officeDocument/2006/relationships/customXml" Target="../ink/ink1471.xml"/><Relationship Id="rId307" Type="http://schemas.openxmlformats.org/officeDocument/2006/relationships/customXml" Target="../ink/ink1478.xml"/><Relationship Id="rId349" Type="http://schemas.openxmlformats.org/officeDocument/2006/relationships/customXml" Target="../ink/ink1499.xml"/><Relationship Id="rId88" Type="http://schemas.openxmlformats.org/officeDocument/2006/relationships/image" Target="../media/image151.png"/><Relationship Id="rId111" Type="http://schemas.openxmlformats.org/officeDocument/2006/relationships/image" Target="../media/image161.png"/><Relationship Id="rId153" Type="http://schemas.openxmlformats.org/officeDocument/2006/relationships/image" Target="../media/image181.png"/><Relationship Id="rId195" Type="http://schemas.openxmlformats.org/officeDocument/2006/relationships/image" Target="../media/image202.png"/><Relationship Id="rId209" Type="http://schemas.openxmlformats.org/officeDocument/2006/relationships/image" Target="../media/image209.png"/><Relationship Id="rId360" Type="http://schemas.openxmlformats.org/officeDocument/2006/relationships/image" Target="../media/image285.png"/><Relationship Id="rId220" Type="http://schemas.openxmlformats.org/officeDocument/2006/relationships/customXml" Target="../ink/ink1434.xml"/><Relationship Id="rId15" Type="http://schemas.openxmlformats.org/officeDocument/2006/relationships/customXml" Target="../ink/ink1330.xml"/><Relationship Id="rId57" Type="http://schemas.openxmlformats.org/officeDocument/2006/relationships/customXml" Target="../ink/ink1351.xml"/><Relationship Id="rId262" Type="http://schemas.openxmlformats.org/officeDocument/2006/relationships/image" Target="../media/image235.png"/><Relationship Id="rId318" Type="http://schemas.openxmlformats.org/officeDocument/2006/relationships/image" Target="../media/image264.png"/><Relationship Id="rId99" Type="http://schemas.openxmlformats.org/officeDocument/2006/relationships/image" Target="../media/image155.png"/><Relationship Id="rId122" Type="http://schemas.openxmlformats.org/officeDocument/2006/relationships/customXml" Target="../ink/ink1384.xml"/><Relationship Id="rId164" Type="http://schemas.openxmlformats.org/officeDocument/2006/relationships/customXml" Target="../ink/ink1406.xml"/><Relationship Id="rId371" Type="http://schemas.openxmlformats.org/officeDocument/2006/relationships/customXml" Target="../ink/ink1510.xml"/><Relationship Id="rId26" Type="http://schemas.openxmlformats.org/officeDocument/2006/relationships/image" Target="../media/image120.png"/><Relationship Id="rId231" Type="http://schemas.openxmlformats.org/officeDocument/2006/relationships/image" Target="../media/image220.png"/><Relationship Id="rId273" Type="http://schemas.openxmlformats.org/officeDocument/2006/relationships/customXml" Target="../ink/ink1461.xml"/><Relationship Id="rId329" Type="http://schemas.openxmlformats.org/officeDocument/2006/relationships/customXml" Target="../ink/ink1489.xml"/><Relationship Id="rId68" Type="http://schemas.openxmlformats.org/officeDocument/2006/relationships/image" Target="../media/image141.png"/><Relationship Id="rId133" Type="http://schemas.openxmlformats.org/officeDocument/2006/relationships/image" Target="../media/image172.png"/><Relationship Id="rId175" Type="http://schemas.openxmlformats.org/officeDocument/2006/relationships/image" Target="../media/image192.png"/><Relationship Id="rId340" Type="http://schemas.openxmlformats.org/officeDocument/2006/relationships/image" Target="../media/image275.png"/></Relationships>
</file>

<file path=ppt/slides/_rels/slide2.xml.rels><?xml version="1.0" encoding="UTF-8" standalone="yes"?>
<Relationships xmlns="http://schemas.openxmlformats.org/package/2006/relationships"><Relationship Id="rId13" Type="http://schemas.openxmlformats.org/officeDocument/2006/relationships/customXml" Target="../ink/ink21.xml"/><Relationship Id="rId18" Type="http://schemas.openxmlformats.org/officeDocument/2006/relationships/image" Target="../media/image468.png"/><Relationship Id="rId26" Type="http://schemas.openxmlformats.org/officeDocument/2006/relationships/image" Target="../media/image472.png"/><Relationship Id="rId39" Type="http://schemas.openxmlformats.org/officeDocument/2006/relationships/customXml" Target="../ink/ink34.xml"/><Relationship Id="rId21" Type="http://schemas.openxmlformats.org/officeDocument/2006/relationships/customXml" Target="../ink/ink25.xml"/><Relationship Id="rId34" Type="http://schemas.openxmlformats.org/officeDocument/2006/relationships/image" Target="../media/image476.png"/><Relationship Id="rId42" Type="http://schemas.openxmlformats.org/officeDocument/2006/relationships/image" Target="../media/image480.png"/><Relationship Id="rId7" Type="http://schemas.openxmlformats.org/officeDocument/2006/relationships/customXml" Target="../ink/ink18.xml"/><Relationship Id="rId2" Type="http://schemas.openxmlformats.org/officeDocument/2006/relationships/notesSlide" Target="../notesSlides/notesSlide2.xml"/><Relationship Id="rId16" Type="http://schemas.openxmlformats.org/officeDocument/2006/relationships/image" Target="../media/image467.png"/><Relationship Id="rId20" Type="http://schemas.openxmlformats.org/officeDocument/2006/relationships/image" Target="../media/image469.png"/><Relationship Id="rId29" Type="http://schemas.openxmlformats.org/officeDocument/2006/relationships/customXml" Target="../ink/ink29.xml"/><Relationship Id="rId41" Type="http://schemas.openxmlformats.org/officeDocument/2006/relationships/customXml" Target="../ink/ink35.xml"/><Relationship Id="rId1" Type="http://schemas.openxmlformats.org/officeDocument/2006/relationships/slideLayout" Target="../slideLayouts/slideLayout7.xml"/><Relationship Id="rId6" Type="http://schemas.openxmlformats.org/officeDocument/2006/relationships/image" Target="../media/image462.png"/><Relationship Id="rId11" Type="http://schemas.openxmlformats.org/officeDocument/2006/relationships/customXml" Target="../ink/ink20.xml"/><Relationship Id="rId24" Type="http://schemas.openxmlformats.org/officeDocument/2006/relationships/image" Target="../media/image471.png"/><Relationship Id="rId32" Type="http://schemas.openxmlformats.org/officeDocument/2006/relationships/image" Target="../media/image475.png"/><Relationship Id="rId37" Type="http://schemas.openxmlformats.org/officeDocument/2006/relationships/customXml" Target="../ink/ink33.xml"/><Relationship Id="rId40" Type="http://schemas.openxmlformats.org/officeDocument/2006/relationships/image" Target="../media/image479.png"/><Relationship Id="rId5" Type="http://schemas.openxmlformats.org/officeDocument/2006/relationships/customXml" Target="../ink/ink17.xml"/><Relationship Id="rId15" Type="http://schemas.openxmlformats.org/officeDocument/2006/relationships/customXml" Target="../ink/ink22.xml"/><Relationship Id="rId23" Type="http://schemas.openxmlformats.org/officeDocument/2006/relationships/customXml" Target="../ink/ink26.xml"/><Relationship Id="rId28" Type="http://schemas.openxmlformats.org/officeDocument/2006/relationships/image" Target="../media/image473.png"/><Relationship Id="rId36" Type="http://schemas.openxmlformats.org/officeDocument/2006/relationships/image" Target="../media/image477.png"/><Relationship Id="rId10" Type="http://schemas.openxmlformats.org/officeDocument/2006/relationships/image" Target="../media/image464.png"/><Relationship Id="rId19" Type="http://schemas.openxmlformats.org/officeDocument/2006/relationships/customXml" Target="../ink/ink24.xml"/><Relationship Id="rId31" Type="http://schemas.openxmlformats.org/officeDocument/2006/relationships/customXml" Target="../ink/ink30.xml"/><Relationship Id="rId44" Type="http://schemas.openxmlformats.org/officeDocument/2006/relationships/image" Target="../media/image481.png"/><Relationship Id="rId4" Type="http://schemas.openxmlformats.org/officeDocument/2006/relationships/image" Target="../media/image4610.png"/><Relationship Id="rId9" Type="http://schemas.openxmlformats.org/officeDocument/2006/relationships/customXml" Target="../ink/ink19.xml"/><Relationship Id="rId14" Type="http://schemas.openxmlformats.org/officeDocument/2006/relationships/image" Target="../media/image466.png"/><Relationship Id="rId22" Type="http://schemas.openxmlformats.org/officeDocument/2006/relationships/image" Target="../media/image470.png"/><Relationship Id="rId27" Type="http://schemas.openxmlformats.org/officeDocument/2006/relationships/customXml" Target="../ink/ink28.xml"/><Relationship Id="rId30" Type="http://schemas.openxmlformats.org/officeDocument/2006/relationships/image" Target="../media/image474.png"/><Relationship Id="rId35" Type="http://schemas.openxmlformats.org/officeDocument/2006/relationships/customXml" Target="../ink/ink32.xml"/><Relationship Id="rId43" Type="http://schemas.openxmlformats.org/officeDocument/2006/relationships/customXml" Target="../ink/ink36.xml"/><Relationship Id="rId8" Type="http://schemas.openxmlformats.org/officeDocument/2006/relationships/image" Target="../media/image463.png"/><Relationship Id="rId3" Type="http://schemas.openxmlformats.org/officeDocument/2006/relationships/customXml" Target="../ink/ink16.xml"/><Relationship Id="rId12" Type="http://schemas.openxmlformats.org/officeDocument/2006/relationships/image" Target="../media/image465.png"/><Relationship Id="rId17" Type="http://schemas.openxmlformats.org/officeDocument/2006/relationships/customXml" Target="../ink/ink23.xml"/><Relationship Id="rId25" Type="http://schemas.openxmlformats.org/officeDocument/2006/relationships/customXml" Target="../ink/ink27.xml"/><Relationship Id="rId33" Type="http://schemas.openxmlformats.org/officeDocument/2006/relationships/customXml" Target="../ink/ink31.xml"/><Relationship Id="rId38" Type="http://schemas.openxmlformats.org/officeDocument/2006/relationships/image" Target="../media/image478.png"/></Relationships>
</file>

<file path=ppt/slides/_rels/slide20.xml.rels><?xml version="1.0" encoding="UTF-8" standalone="yes"?>
<Relationships xmlns="http://schemas.openxmlformats.org/package/2006/relationships"><Relationship Id="rId117" Type="http://schemas.openxmlformats.org/officeDocument/2006/relationships/customXml" Target="../ink/ink1577.xml"/><Relationship Id="rId21" Type="http://schemas.openxmlformats.org/officeDocument/2006/relationships/customXml" Target="../ink/ink1529.xml"/><Relationship Id="rId63" Type="http://schemas.openxmlformats.org/officeDocument/2006/relationships/customXml" Target="../ink/ink1550.xml"/><Relationship Id="rId159" Type="http://schemas.openxmlformats.org/officeDocument/2006/relationships/customXml" Target="../ink/ink1598.xml"/><Relationship Id="rId170" Type="http://schemas.openxmlformats.org/officeDocument/2006/relationships/image" Target="../media/image383.png"/><Relationship Id="rId226" Type="http://schemas.openxmlformats.org/officeDocument/2006/relationships/image" Target="../media/image410.png"/><Relationship Id="rId268" Type="http://schemas.openxmlformats.org/officeDocument/2006/relationships/image" Target="../media/image431.png"/><Relationship Id="rId32" Type="http://schemas.openxmlformats.org/officeDocument/2006/relationships/image" Target="../media/image315.png"/><Relationship Id="rId74" Type="http://schemas.openxmlformats.org/officeDocument/2006/relationships/image" Target="../media/image336.png"/><Relationship Id="rId128" Type="http://schemas.openxmlformats.org/officeDocument/2006/relationships/image" Target="../media/image362.png"/><Relationship Id="rId5" Type="http://schemas.openxmlformats.org/officeDocument/2006/relationships/customXml" Target="../ink/ink1521.xml"/><Relationship Id="rId181" Type="http://schemas.openxmlformats.org/officeDocument/2006/relationships/customXml" Target="../ink/ink1609.xml"/><Relationship Id="rId237" Type="http://schemas.openxmlformats.org/officeDocument/2006/relationships/customXml" Target="../ink/ink1638.xml"/><Relationship Id="rId279" Type="http://schemas.openxmlformats.org/officeDocument/2006/relationships/customXml" Target="../ink/ink1659.xml"/><Relationship Id="rId43" Type="http://schemas.openxmlformats.org/officeDocument/2006/relationships/customXml" Target="../ink/ink1540.xml"/><Relationship Id="rId139" Type="http://schemas.openxmlformats.org/officeDocument/2006/relationships/customXml" Target="../ink/ink1588.xml"/><Relationship Id="rId290" Type="http://schemas.openxmlformats.org/officeDocument/2006/relationships/customXml" Target="../ink/ink1665.xml"/><Relationship Id="rId85" Type="http://schemas.openxmlformats.org/officeDocument/2006/relationships/customXml" Target="../ink/ink1561.xml"/><Relationship Id="rId150" Type="http://schemas.openxmlformats.org/officeDocument/2006/relationships/image" Target="../media/image373.png"/><Relationship Id="rId192" Type="http://schemas.openxmlformats.org/officeDocument/2006/relationships/image" Target="../media/image394.png"/><Relationship Id="rId206" Type="http://schemas.openxmlformats.org/officeDocument/2006/relationships/customXml" Target="../ink/ink1622.xml"/><Relationship Id="rId248" Type="http://schemas.openxmlformats.org/officeDocument/2006/relationships/image" Target="../media/image421.png"/><Relationship Id="rId12" Type="http://schemas.openxmlformats.org/officeDocument/2006/relationships/image" Target="../media/image305.png"/><Relationship Id="rId33" Type="http://schemas.openxmlformats.org/officeDocument/2006/relationships/customXml" Target="../ink/ink1535.xml"/><Relationship Id="rId108" Type="http://schemas.openxmlformats.org/officeDocument/2006/relationships/image" Target="../media/image352.png"/><Relationship Id="rId129" Type="http://schemas.openxmlformats.org/officeDocument/2006/relationships/customXml" Target="../ink/ink1583.xml"/><Relationship Id="rId280" Type="http://schemas.openxmlformats.org/officeDocument/2006/relationships/image" Target="../media/image437.png"/><Relationship Id="rId54" Type="http://schemas.openxmlformats.org/officeDocument/2006/relationships/image" Target="../media/image326.png"/><Relationship Id="rId75" Type="http://schemas.openxmlformats.org/officeDocument/2006/relationships/customXml" Target="../ink/ink1556.xml"/><Relationship Id="rId96" Type="http://schemas.openxmlformats.org/officeDocument/2006/relationships/image" Target="../media/image347.png"/><Relationship Id="rId140" Type="http://schemas.openxmlformats.org/officeDocument/2006/relationships/image" Target="../media/image368.png"/><Relationship Id="rId161" Type="http://schemas.openxmlformats.org/officeDocument/2006/relationships/customXml" Target="../ink/ink1599.xml"/><Relationship Id="rId182" Type="http://schemas.openxmlformats.org/officeDocument/2006/relationships/image" Target="../media/image389.png"/><Relationship Id="rId217" Type="http://schemas.openxmlformats.org/officeDocument/2006/relationships/image" Target="../media/image406.png"/><Relationship Id="rId6" Type="http://schemas.openxmlformats.org/officeDocument/2006/relationships/image" Target="../media/image302.png"/><Relationship Id="rId238" Type="http://schemas.openxmlformats.org/officeDocument/2006/relationships/image" Target="../media/image416.png"/><Relationship Id="rId259" Type="http://schemas.openxmlformats.org/officeDocument/2006/relationships/customXml" Target="../ink/ink1649.xml"/><Relationship Id="rId23" Type="http://schemas.openxmlformats.org/officeDocument/2006/relationships/customXml" Target="../ink/ink1530.xml"/><Relationship Id="rId119" Type="http://schemas.openxmlformats.org/officeDocument/2006/relationships/customXml" Target="../ink/ink1578.xml"/><Relationship Id="rId270" Type="http://schemas.openxmlformats.org/officeDocument/2006/relationships/image" Target="../media/image432.png"/><Relationship Id="rId291" Type="http://schemas.openxmlformats.org/officeDocument/2006/relationships/image" Target="../media/image442.png"/><Relationship Id="rId44" Type="http://schemas.openxmlformats.org/officeDocument/2006/relationships/image" Target="../media/image321.png"/><Relationship Id="rId65" Type="http://schemas.openxmlformats.org/officeDocument/2006/relationships/customXml" Target="../ink/ink1551.xml"/><Relationship Id="rId86" Type="http://schemas.openxmlformats.org/officeDocument/2006/relationships/image" Target="../media/image342.png"/><Relationship Id="rId130" Type="http://schemas.openxmlformats.org/officeDocument/2006/relationships/image" Target="../media/image363.png"/><Relationship Id="rId151" Type="http://schemas.openxmlformats.org/officeDocument/2006/relationships/customXml" Target="../ink/ink1594.xml"/><Relationship Id="rId172" Type="http://schemas.openxmlformats.org/officeDocument/2006/relationships/image" Target="../media/image384.png"/><Relationship Id="rId193" Type="http://schemas.openxmlformats.org/officeDocument/2006/relationships/customXml" Target="../ink/ink1615.xml"/><Relationship Id="rId207" Type="http://schemas.openxmlformats.org/officeDocument/2006/relationships/image" Target="../media/image401.png"/><Relationship Id="rId228" Type="http://schemas.openxmlformats.org/officeDocument/2006/relationships/image" Target="../media/image411.png"/><Relationship Id="rId249" Type="http://schemas.openxmlformats.org/officeDocument/2006/relationships/customXml" Target="../ink/ink1644.xml"/><Relationship Id="rId13" Type="http://schemas.openxmlformats.org/officeDocument/2006/relationships/customXml" Target="../ink/ink1525.xml"/><Relationship Id="rId109" Type="http://schemas.openxmlformats.org/officeDocument/2006/relationships/customXml" Target="../ink/ink1573.xml"/><Relationship Id="rId260" Type="http://schemas.openxmlformats.org/officeDocument/2006/relationships/image" Target="../media/image427.png"/><Relationship Id="rId281" Type="http://schemas.openxmlformats.org/officeDocument/2006/relationships/customXml" Target="../ink/ink1660.xml"/><Relationship Id="rId34" Type="http://schemas.openxmlformats.org/officeDocument/2006/relationships/image" Target="../media/image316.png"/><Relationship Id="rId55" Type="http://schemas.openxmlformats.org/officeDocument/2006/relationships/customXml" Target="../ink/ink1546.xml"/><Relationship Id="rId76" Type="http://schemas.openxmlformats.org/officeDocument/2006/relationships/image" Target="../media/image337.png"/><Relationship Id="rId97" Type="http://schemas.openxmlformats.org/officeDocument/2006/relationships/customXml" Target="../ink/ink1567.xml"/><Relationship Id="rId120" Type="http://schemas.openxmlformats.org/officeDocument/2006/relationships/image" Target="../media/image358.png"/><Relationship Id="rId141" Type="http://schemas.openxmlformats.org/officeDocument/2006/relationships/customXml" Target="../ink/ink1589.xml"/><Relationship Id="rId7" Type="http://schemas.openxmlformats.org/officeDocument/2006/relationships/customXml" Target="../ink/ink1522.xml"/><Relationship Id="rId162" Type="http://schemas.openxmlformats.org/officeDocument/2006/relationships/image" Target="../media/image379.png"/><Relationship Id="rId183" Type="http://schemas.openxmlformats.org/officeDocument/2006/relationships/customXml" Target="../ink/ink1610.xml"/><Relationship Id="rId218" Type="http://schemas.openxmlformats.org/officeDocument/2006/relationships/customXml" Target="../ink/ink1628.xml"/><Relationship Id="rId239" Type="http://schemas.openxmlformats.org/officeDocument/2006/relationships/customXml" Target="../ink/ink1639.xml"/><Relationship Id="rId250" Type="http://schemas.openxmlformats.org/officeDocument/2006/relationships/image" Target="../media/image422.png"/><Relationship Id="rId271" Type="http://schemas.openxmlformats.org/officeDocument/2006/relationships/customXml" Target="../ink/ink1655.xml"/><Relationship Id="rId292" Type="http://schemas.openxmlformats.org/officeDocument/2006/relationships/customXml" Target="../ink/ink1666.xml"/><Relationship Id="rId24" Type="http://schemas.openxmlformats.org/officeDocument/2006/relationships/image" Target="../media/image311.png"/><Relationship Id="rId45" Type="http://schemas.openxmlformats.org/officeDocument/2006/relationships/customXml" Target="../ink/ink1541.xml"/><Relationship Id="rId66" Type="http://schemas.openxmlformats.org/officeDocument/2006/relationships/image" Target="../media/image332.png"/><Relationship Id="rId87" Type="http://schemas.openxmlformats.org/officeDocument/2006/relationships/customXml" Target="../ink/ink1562.xml"/><Relationship Id="rId110" Type="http://schemas.openxmlformats.org/officeDocument/2006/relationships/image" Target="../media/image353.png"/><Relationship Id="rId131" Type="http://schemas.openxmlformats.org/officeDocument/2006/relationships/customXml" Target="../ink/ink1584.xml"/><Relationship Id="rId152" Type="http://schemas.openxmlformats.org/officeDocument/2006/relationships/image" Target="../media/image374.png"/><Relationship Id="rId173" Type="http://schemas.openxmlformats.org/officeDocument/2006/relationships/customXml" Target="../ink/ink1605.xml"/><Relationship Id="rId194" Type="http://schemas.openxmlformats.org/officeDocument/2006/relationships/image" Target="../media/image395.png"/><Relationship Id="rId208" Type="http://schemas.openxmlformats.org/officeDocument/2006/relationships/customXml" Target="../ink/ink1623.xml"/><Relationship Id="rId229" Type="http://schemas.openxmlformats.org/officeDocument/2006/relationships/customXml" Target="../ink/ink1634.xml"/><Relationship Id="rId240" Type="http://schemas.openxmlformats.org/officeDocument/2006/relationships/image" Target="../media/image417.png"/><Relationship Id="rId261" Type="http://schemas.openxmlformats.org/officeDocument/2006/relationships/customXml" Target="../ink/ink1650.xml"/><Relationship Id="rId14" Type="http://schemas.openxmlformats.org/officeDocument/2006/relationships/image" Target="../media/image306.png"/><Relationship Id="rId35" Type="http://schemas.openxmlformats.org/officeDocument/2006/relationships/customXml" Target="../ink/ink1536.xml"/><Relationship Id="rId56" Type="http://schemas.openxmlformats.org/officeDocument/2006/relationships/image" Target="../media/image327.png"/><Relationship Id="rId77" Type="http://schemas.openxmlformats.org/officeDocument/2006/relationships/customXml" Target="../ink/ink1557.xml"/><Relationship Id="rId100" Type="http://schemas.openxmlformats.org/officeDocument/2006/relationships/image" Target="../media/image349.png"/><Relationship Id="rId282" Type="http://schemas.openxmlformats.org/officeDocument/2006/relationships/image" Target="../media/image438.png"/><Relationship Id="rId8" Type="http://schemas.openxmlformats.org/officeDocument/2006/relationships/image" Target="../media/image303.png"/><Relationship Id="rId98" Type="http://schemas.openxmlformats.org/officeDocument/2006/relationships/image" Target="../media/image348.png"/><Relationship Id="rId121" Type="http://schemas.openxmlformats.org/officeDocument/2006/relationships/customXml" Target="../ink/ink1579.xml"/><Relationship Id="rId142" Type="http://schemas.openxmlformats.org/officeDocument/2006/relationships/image" Target="../media/image369.png"/><Relationship Id="rId163" Type="http://schemas.openxmlformats.org/officeDocument/2006/relationships/customXml" Target="../ink/ink1600.xml"/><Relationship Id="rId184" Type="http://schemas.openxmlformats.org/officeDocument/2006/relationships/image" Target="../media/image390.png"/><Relationship Id="rId219" Type="http://schemas.openxmlformats.org/officeDocument/2006/relationships/customXml" Target="../ink/ink1629.xml"/><Relationship Id="rId230" Type="http://schemas.openxmlformats.org/officeDocument/2006/relationships/image" Target="../media/image412.png"/><Relationship Id="rId251" Type="http://schemas.openxmlformats.org/officeDocument/2006/relationships/customXml" Target="../ink/ink1645.xml"/><Relationship Id="rId25" Type="http://schemas.openxmlformats.org/officeDocument/2006/relationships/customXml" Target="../ink/ink1531.xml"/><Relationship Id="rId46" Type="http://schemas.openxmlformats.org/officeDocument/2006/relationships/image" Target="../media/image322.png"/><Relationship Id="rId67" Type="http://schemas.openxmlformats.org/officeDocument/2006/relationships/customXml" Target="../ink/ink1552.xml"/><Relationship Id="rId272" Type="http://schemas.openxmlformats.org/officeDocument/2006/relationships/image" Target="../media/image433.png"/><Relationship Id="rId293" Type="http://schemas.openxmlformats.org/officeDocument/2006/relationships/image" Target="../media/image443.png"/><Relationship Id="rId88" Type="http://schemas.openxmlformats.org/officeDocument/2006/relationships/image" Target="../media/image343.png"/><Relationship Id="rId111" Type="http://schemas.openxmlformats.org/officeDocument/2006/relationships/customXml" Target="../ink/ink1574.xml"/><Relationship Id="rId132" Type="http://schemas.openxmlformats.org/officeDocument/2006/relationships/image" Target="../media/image364.png"/><Relationship Id="rId153" Type="http://schemas.openxmlformats.org/officeDocument/2006/relationships/customXml" Target="../ink/ink1595.xml"/><Relationship Id="rId174" Type="http://schemas.openxmlformats.org/officeDocument/2006/relationships/image" Target="../media/image385.png"/><Relationship Id="rId195" Type="http://schemas.openxmlformats.org/officeDocument/2006/relationships/customXml" Target="../ink/ink1616.xml"/><Relationship Id="rId209" Type="http://schemas.openxmlformats.org/officeDocument/2006/relationships/image" Target="../media/image402.png"/><Relationship Id="rId220" Type="http://schemas.openxmlformats.org/officeDocument/2006/relationships/image" Target="../media/image407.png"/><Relationship Id="rId241" Type="http://schemas.openxmlformats.org/officeDocument/2006/relationships/customXml" Target="../ink/ink1640.xml"/><Relationship Id="rId15" Type="http://schemas.openxmlformats.org/officeDocument/2006/relationships/customXml" Target="../ink/ink1526.xml"/><Relationship Id="rId36" Type="http://schemas.openxmlformats.org/officeDocument/2006/relationships/image" Target="../media/image317.png"/><Relationship Id="rId57" Type="http://schemas.openxmlformats.org/officeDocument/2006/relationships/customXml" Target="../ink/ink1547.xml"/><Relationship Id="rId262" Type="http://schemas.openxmlformats.org/officeDocument/2006/relationships/image" Target="../media/image428.png"/><Relationship Id="rId283" Type="http://schemas.openxmlformats.org/officeDocument/2006/relationships/customXml" Target="../ink/ink1661.xml"/><Relationship Id="rId78" Type="http://schemas.openxmlformats.org/officeDocument/2006/relationships/image" Target="../media/image338.png"/><Relationship Id="rId99" Type="http://schemas.openxmlformats.org/officeDocument/2006/relationships/customXml" Target="../ink/ink1568.xml"/><Relationship Id="rId101" Type="http://schemas.openxmlformats.org/officeDocument/2006/relationships/customXml" Target="../ink/ink1569.xml"/><Relationship Id="rId122" Type="http://schemas.openxmlformats.org/officeDocument/2006/relationships/image" Target="../media/image359.png"/><Relationship Id="rId143" Type="http://schemas.openxmlformats.org/officeDocument/2006/relationships/customXml" Target="../ink/ink1590.xml"/><Relationship Id="rId164" Type="http://schemas.openxmlformats.org/officeDocument/2006/relationships/image" Target="../media/image380.png"/><Relationship Id="rId185" Type="http://schemas.openxmlformats.org/officeDocument/2006/relationships/customXml" Target="../ink/ink1611.xml"/><Relationship Id="rId9" Type="http://schemas.openxmlformats.org/officeDocument/2006/relationships/customXml" Target="../ink/ink1523.xml"/><Relationship Id="rId210" Type="http://schemas.openxmlformats.org/officeDocument/2006/relationships/customXml" Target="../ink/ink1624.xml"/><Relationship Id="rId26" Type="http://schemas.openxmlformats.org/officeDocument/2006/relationships/image" Target="../media/image312.png"/><Relationship Id="rId231" Type="http://schemas.openxmlformats.org/officeDocument/2006/relationships/customXml" Target="../ink/ink1635.xml"/><Relationship Id="rId252" Type="http://schemas.openxmlformats.org/officeDocument/2006/relationships/image" Target="../media/image423.png"/><Relationship Id="rId273" Type="http://schemas.openxmlformats.org/officeDocument/2006/relationships/customXml" Target="../ink/ink1656.xml"/><Relationship Id="rId294" Type="http://schemas.openxmlformats.org/officeDocument/2006/relationships/customXml" Target="../ink/ink1667.xml"/><Relationship Id="rId47" Type="http://schemas.openxmlformats.org/officeDocument/2006/relationships/customXml" Target="../ink/ink1542.xml"/><Relationship Id="rId68" Type="http://schemas.openxmlformats.org/officeDocument/2006/relationships/image" Target="../media/image333.png"/><Relationship Id="rId89" Type="http://schemas.openxmlformats.org/officeDocument/2006/relationships/customXml" Target="../ink/ink1563.xml"/><Relationship Id="rId112" Type="http://schemas.openxmlformats.org/officeDocument/2006/relationships/image" Target="../media/image354.png"/><Relationship Id="rId133" Type="http://schemas.openxmlformats.org/officeDocument/2006/relationships/customXml" Target="../ink/ink1585.xml"/><Relationship Id="rId154" Type="http://schemas.openxmlformats.org/officeDocument/2006/relationships/image" Target="../media/image375.png"/><Relationship Id="rId175" Type="http://schemas.openxmlformats.org/officeDocument/2006/relationships/customXml" Target="../ink/ink1606.xml"/><Relationship Id="rId196" Type="http://schemas.openxmlformats.org/officeDocument/2006/relationships/image" Target="../media/image396.png"/><Relationship Id="rId200" Type="http://schemas.openxmlformats.org/officeDocument/2006/relationships/customXml" Target="../ink/ink1619.xml"/><Relationship Id="rId16" Type="http://schemas.openxmlformats.org/officeDocument/2006/relationships/image" Target="../media/image307.png"/><Relationship Id="rId221" Type="http://schemas.openxmlformats.org/officeDocument/2006/relationships/customXml" Target="../ink/ink1630.xml"/><Relationship Id="rId242" Type="http://schemas.openxmlformats.org/officeDocument/2006/relationships/image" Target="../media/image418.png"/><Relationship Id="rId263" Type="http://schemas.openxmlformats.org/officeDocument/2006/relationships/customXml" Target="../ink/ink1651.xml"/><Relationship Id="rId284" Type="http://schemas.openxmlformats.org/officeDocument/2006/relationships/customXml" Target="../ink/ink1662.xml"/><Relationship Id="rId37" Type="http://schemas.openxmlformats.org/officeDocument/2006/relationships/customXml" Target="../ink/ink1537.xml"/><Relationship Id="rId58" Type="http://schemas.openxmlformats.org/officeDocument/2006/relationships/image" Target="../media/image328.png"/><Relationship Id="rId79" Type="http://schemas.openxmlformats.org/officeDocument/2006/relationships/customXml" Target="../ink/ink1558.xml"/><Relationship Id="rId102" Type="http://schemas.openxmlformats.org/officeDocument/2006/relationships/image" Target="../media/image350.png"/><Relationship Id="rId123" Type="http://schemas.openxmlformats.org/officeDocument/2006/relationships/customXml" Target="../ink/ink1580.xml"/><Relationship Id="rId144" Type="http://schemas.openxmlformats.org/officeDocument/2006/relationships/image" Target="../media/image370.png"/><Relationship Id="rId90" Type="http://schemas.openxmlformats.org/officeDocument/2006/relationships/image" Target="../media/image344.png"/><Relationship Id="rId165" Type="http://schemas.openxmlformats.org/officeDocument/2006/relationships/customXml" Target="../ink/ink1601.xml"/><Relationship Id="rId186" Type="http://schemas.openxmlformats.org/officeDocument/2006/relationships/image" Target="../media/image391.png"/><Relationship Id="rId211" Type="http://schemas.openxmlformats.org/officeDocument/2006/relationships/image" Target="../media/image403.png"/><Relationship Id="rId232" Type="http://schemas.openxmlformats.org/officeDocument/2006/relationships/image" Target="../media/image413.png"/><Relationship Id="rId253" Type="http://schemas.openxmlformats.org/officeDocument/2006/relationships/customXml" Target="../ink/ink1646.xml"/><Relationship Id="rId274" Type="http://schemas.openxmlformats.org/officeDocument/2006/relationships/image" Target="../media/image434.png"/><Relationship Id="rId295" Type="http://schemas.openxmlformats.org/officeDocument/2006/relationships/image" Target="../media/image444.png"/><Relationship Id="rId27" Type="http://schemas.openxmlformats.org/officeDocument/2006/relationships/customXml" Target="../ink/ink1532.xml"/><Relationship Id="rId48" Type="http://schemas.openxmlformats.org/officeDocument/2006/relationships/image" Target="../media/image323.png"/><Relationship Id="rId69" Type="http://schemas.openxmlformats.org/officeDocument/2006/relationships/customXml" Target="../ink/ink1553.xml"/><Relationship Id="rId113" Type="http://schemas.openxmlformats.org/officeDocument/2006/relationships/customXml" Target="../ink/ink1575.xml"/><Relationship Id="rId134" Type="http://schemas.openxmlformats.org/officeDocument/2006/relationships/image" Target="../media/image365.png"/><Relationship Id="rId80" Type="http://schemas.openxmlformats.org/officeDocument/2006/relationships/image" Target="../media/image339.png"/><Relationship Id="rId155" Type="http://schemas.openxmlformats.org/officeDocument/2006/relationships/customXml" Target="../ink/ink1596.xml"/><Relationship Id="rId176" Type="http://schemas.openxmlformats.org/officeDocument/2006/relationships/image" Target="../media/image386.png"/><Relationship Id="rId197" Type="http://schemas.openxmlformats.org/officeDocument/2006/relationships/customXml" Target="../ink/ink1617.xml"/><Relationship Id="rId201" Type="http://schemas.openxmlformats.org/officeDocument/2006/relationships/image" Target="../media/image398.png"/><Relationship Id="rId222" Type="http://schemas.openxmlformats.org/officeDocument/2006/relationships/image" Target="../media/image408.png"/><Relationship Id="rId243" Type="http://schemas.openxmlformats.org/officeDocument/2006/relationships/customXml" Target="../ink/ink1641.xml"/><Relationship Id="rId264" Type="http://schemas.openxmlformats.org/officeDocument/2006/relationships/image" Target="../media/image429.png"/><Relationship Id="rId285" Type="http://schemas.openxmlformats.org/officeDocument/2006/relationships/image" Target="../media/image439.png"/><Relationship Id="rId17" Type="http://schemas.openxmlformats.org/officeDocument/2006/relationships/customXml" Target="../ink/ink1527.xml"/><Relationship Id="rId38" Type="http://schemas.openxmlformats.org/officeDocument/2006/relationships/image" Target="../media/image318.png"/><Relationship Id="rId59" Type="http://schemas.openxmlformats.org/officeDocument/2006/relationships/customXml" Target="../ink/ink1548.xml"/><Relationship Id="rId103" Type="http://schemas.openxmlformats.org/officeDocument/2006/relationships/customXml" Target="../ink/ink1570.xml"/><Relationship Id="rId124" Type="http://schemas.openxmlformats.org/officeDocument/2006/relationships/image" Target="../media/image360.png"/><Relationship Id="rId70" Type="http://schemas.openxmlformats.org/officeDocument/2006/relationships/image" Target="../media/image334.png"/><Relationship Id="rId91" Type="http://schemas.openxmlformats.org/officeDocument/2006/relationships/customXml" Target="../ink/ink1564.xml"/><Relationship Id="rId145" Type="http://schemas.openxmlformats.org/officeDocument/2006/relationships/customXml" Target="../ink/ink1591.xml"/><Relationship Id="rId166" Type="http://schemas.openxmlformats.org/officeDocument/2006/relationships/image" Target="../media/image381.png"/><Relationship Id="rId187" Type="http://schemas.openxmlformats.org/officeDocument/2006/relationships/customXml" Target="../ink/ink1612.xml"/><Relationship Id="rId1" Type="http://schemas.openxmlformats.org/officeDocument/2006/relationships/slideLayout" Target="../slideLayouts/slideLayout7.xml"/><Relationship Id="rId212" Type="http://schemas.openxmlformats.org/officeDocument/2006/relationships/customXml" Target="../ink/ink1625.xml"/><Relationship Id="rId233" Type="http://schemas.openxmlformats.org/officeDocument/2006/relationships/customXml" Target="../ink/ink1636.xml"/><Relationship Id="rId254" Type="http://schemas.openxmlformats.org/officeDocument/2006/relationships/image" Target="../media/image424.png"/><Relationship Id="rId28" Type="http://schemas.openxmlformats.org/officeDocument/2006/relationships/image" Target="../media/image313.png"/><Relationship Id="rId49" Type="http://schemas.openxmlformats.org/officeDocument/2006/relationships/customXml" Target="../ink/ink1543.xml"/><Relationship Id="rId114" Type="http://schemas.openxmlformats.org/officeDocument/2006/relationships/image" Target="../media/image355.png"/><Relationship Id="rId275" Type="http://schemas.openxmlformats.org/officeDocument/2006/relationships/customXml" Target="../ink/ink1657.xml"/><Relationship Id="rId60" Type="http://schemas.openxmlformats.org/officeDocument/2006/relationships/image" Target="../media/image329.png"/><Relationship Id="rId81" Type="http://schemas.openxmlformats.org/officeDocument/2006/relationships/customXml" Target="../ink/ink1559.xml"/><Relationship Id="rId135" Type="http://schemas.openxmlformats.org/officeDocument/2006/relationships/customXml" Target="../ink/ink1586.xml"/><Relationship Id="rId156" Type="http://schemas.openxmlformats.org/officeDocument/2006/relationships/image" Target="../media/image376.png"/><Relationship Id="rId177" Type="http://schemas.openxmlformats.org/officeDocument/2006/relationships/customXml" Target="../ink/ink1607.xml"/><Relationship Id="rId198" Type="http://schemas.openxmlformats.org/officeDocument/2006/relationships/customXml" Target="../ink/ink1618.xml"/><Relationship Id="rId202" Type="http://schemas.openxmlformats.org/officeDocument/2006/relationships/customXml" Target="../ink/ink1620.xml"/><Relationship Id="rId223" Type="http://schemas.openxmlformats.org/officeDocument/2006/relationships/customXml" Target="../ink/ink1631.xml"/><Relationship Id="rId244" Type="http://schemas.openxmlformats.org/officeDocument/2006/relationships/image" Target="../media/image419.png"/><Relationship Id="rId18" Type="http://schemas.openxmlformats.org/officeDocument/2006/relationships/image" Target="../media/image308.png"/><Relationship Id="rId39" Type="http://schemas.openxmlformats.org/officeDocument/2006/relationships/customXml" Target="../ink/ink1538.xml"/><Relationship Id="rId265" Type="http://schemas.openxmlformats.org/officeDocument/2006/relationships/customXml" Target="../ink/ink1652.xml"/><Relationship Id="rId286" Type="http://schemas.openxmlformats.org/officeDocument/2006/relationships/customXml" Target="../ink/ink1663.xml"/><Relationship Id="rId50" Type="http://schemas.openxmlformats.org/officeDocument/2006/relationships/image" Target="../media/image324.png"/><Relationship Id="rId104" Type="http://schemas.openxmlformats.org/officeDocument/2006/relationships/image" Target="../media/image351.png"/><Relationship Id="rId125" Type="http://schemas.openxmlformats.org/officeDocument/2006/relationships/customXml" Target="../ink/ink1581.xml"/><Relationship Id="rId146" Type="http://schemas.openxmlformats.org/officeDocument/2006/relationships/image" Target="../media/image371.png"/><Relationship Id="rId167" Type="http://schemas.openxmlformats.org/officeDocument/2006/relationships/customXml" Target="../ink/ink1602.xml"/><Relationship Id="rId188" Type="http://schemas.openxmlformats.org/officeDocument/2006/relationships/image" Target="../media/image392.png"/><Relationship Id="rId71" Type="http://schemas.openxmlformats.org/officeDocument/2006/relationships/customXml" Target="../ink/ink1554.xml"/><Relationship Id="rId92" Type="http://schemas.openxmlformats.org/officeDocument/2006/relationships/image" Target="../media/image345.png"/><Relationship Id="rId213" Type="http://schemas.openxmlformats.org/officeDocument/2006/relationships/image" Target="../media/image404.png"/><Relationship Id="rId234" Type="http://schemas.openxmlformats.org/officeDocument/2006/relationships/image" Target="../media/image414.png"/><Relationship Id="rId2" Type="http://schemas.openxmlformats.org/officeDocument/2006/relationships/notesSlide" Target="../notesSlides/notesSlide20.xml"/><Relationship Id="rId29" Type="http://schemas.openxmlformats.org/officeDocument/2006/relationships/customXml" Target="../ink/ink1533.xml"/><Relationship Id="rId255" Type="http://schemas.openxmlformats.org/officeDocument/2006/relationships/customXml" Target="../ink/ink1647.xml"/><Relationship Id="rId276" Type="http://schemas.openxmlformats.org/officeDocument/2006/relationships/image" Target="../media/image435.png"/><Relationship Id="rId40" Type="http://schemas.openxmlformats.org/officeDocument/2006/relationships/image" Target="../media/image319.png"/><Relationship Id="rId115" Type="http://schemas.openxmlformats.org/officeDocument/2006/relationships/customXml" Target="../ink/ink1576.xml"/><Relationship Id="rId136" Type="http://schemas.openxmlformats.org/officeDocument/2006/relationships/image" Target="../media/image366.png"/><Relationship Id="rId157" Type="http://schemas.openxmlformats.org/officeDocument/2006/relationships/customXml" Target="../ink/ink1597.xml"/><Relationship Id="rId178" Type="http://schemas.openxmlformats.org/officeDocument/2006/relationships/image" Target="../media/image387.png"/><Relationship Id="rId61" Type="http://schemas.openxmlformats.org/officeDocument/2006/relationships/customXml" Target="../ink/ink1549.xml"/><Relationship Id="rId82" Type="http://schemas.openxmlformats.org/officeDocument/2006/relationships/image" Target="../media/image340.png"/><Relationship Id="rId199" Type="http://schemas.openxmlformats.org/officeDocument/2006/relationships/image" Target="../media/image397.png"/><Relationship Id="rId203" Type="http://schemas.openxmlformats.org/officeDocument/2006/relationships/image" Target="../media/image399.png"/><Relationship Id="rId19" Type="http://schemas.openxmlformats.org/officeDocument/2006/relationships/customXml" Target="../ink/ink1528.xml"/><Relationship Id="rId224" Type="http://schemas.openxmlformats.org/officeDocument/2006/relationships/image" Target="../media/image409.png"/><Relationship Id="rId245" Type="http://schemas.openxmlformats.org/officeDocument/2006/relationships/customXml" Target="../ink/ink1642.xml"/><Relationship Id="rId266" Type="http://schemas.openxmlformats.org/officeDocument/2006/relationships/image" Target="../media/image430.png"/><Relationship Id="rId287" Type="http://schemas.openxmlformats.org/officeDocument/2006/relationships/image" Target="../media/image440.png"/><Relationship Id="rId30" Type="http://schemas.openxmlformats.org/officeDocument/2006/relationships/image" Target="../media/image314.png"/><Relationship Id="rId105" Type="http://schemas.openxmlformats.org/officeDocument/2006/relationships/customXml" Target="../ink/ink1571.xml"/><Relationship Id="rId126" Type="http://schemas.openxmlformats.org/officeDocument/2006/relationships/image" Target="../media/image361.png"/><Relationship Id="rId147" Type="http://schemas.openxmlformats.org/officeDocument/2006/relationships/customXml" Target="../ink/ink1592.xml"/><Relationship Id="rId168" Type="http://schemas.openxmlformats.org/officeDocument/2006/relationships/image" Target="../media/image382.png"/><Relationship Id="rId51" Type="http://schemas.openxmlformats.org/officeDocument/2006/relationships/customXml" Target="../ink/ink1544.xml"/><Relationship Id="rId72" Type="http://schemas.openxmlformats.org/officeDocument/2006/relationships/image" Target="../media/image335.png"/><Relationship Id="rId93" Type="http://schemas.openxmlformats.org/officeDocument/2006/relationships/customXml" Target="../ink/ink1565.xml"/><Relationship Id="rId189" Type="http://schemas.openxmlformats.org/officeDocument/2006/relationships/customXml" Target="../ink/ink1613.xml"/><Relationship Id="rId3" Type="http://schemas.openxmlformats.org/officeDocument/2006/relationships/customXml" Target="../ink/ink1520.xml"/><Relationship Id="rId214" Type="http://schemas.openxmlformats.org/officeDocument/2006/relationships/customXml" Target="../ink/ink1626.xml"/><Relationship Id="rId235" Type="http://schemas.openxmlformats.org/officeDocument/2006/relationships/customXml" Target="../ink/ink1637.xml"/><Relationship Id="rId256" Type="http://schemas.openxmlformats.org/officeDocument/2006/relationships/image" Target="../media/image425.png"/><Relationship Id="rId277" Type="http://schemas.openxmlformats.org/officeDocument/2006/relationships/customXml" Target="../ink/ink1658.xml"/><Relationship Id="rId116" Type="http://schemas.openxmlformats.org/officeDocument/2006/relationships/image" Target="../media/image356.png"/><Relationship Id="rId137" Type="http://schemas.openxmlformats.org/officeDocument/2006/relationships/customXml" Target="../ink/ink1587.xml"/><Relationship Id="rId158" Type="http://schemas.openxmlformats.org/officeDocument/2006/relationships/image" Target="../media/image377.png"/><Relationship Id="rId20" Type="http://schemas.openxmlformats.org/officeDocument/2006/relationships/image" Target="../media/image309.png"/><Relationship Id="rId41" Type="http://schemas.openxmlformats.org/officeDocument/2006/relationships/customXml" Target="../ink/ink1539.xml"/><Relationship Id="rId62" Type="http://schemas.openxmlformats.org/officeDocument/2006/relationships/image" Target="../media/image330.png"/><Relationship Id="rId83" Type="http://schemas.openxmlformats.org/officeDocument/2006/relationships/customXml" Target="../ink/ink1560.xml"/><Relationship Id="rId179" Type="http://schemas.openxmlformats.org/officeDocument/2006/relationships/customXml" Target="../ink/ink1608.xml"/><Relationship Id="rId190" Type="http://schemas.openxmlformats.org/officeDocument/2006/relationships/image" Target="../media/image393.png"/><Relationship Id="rId204" Type="http://schemas.openxmlformats.org/officeDocument/2006/relationships/customXml" Target="../ink/ink1621.xml"/><Relationship Id="rId225" Type="http://schemas.openxmlformats.org/officeDocument/2006/relationships/customXml" Target="../ink/ink1632.xml"/><Relationship Id="rId246" Type="http://schemas.openxmlformats.org/officeDocument/2006/relationships/image" Target="../media/image420.png"/><Relationship Id="rId267" Type="http://schemas.openxmlformats.org/officeDocument/2006/relationships/customXml" Target="../ink/ink1653.xml"/><Relationship Id="rId288" Type="http://schemas.openxmlformats.org/officeDocument/2006/relationships/customXml" Target="../ink/ink1664.xml"/><Relationship Id="rId106" Type="http://schemas.openxmlformats.org/officeDocument/2006/relationships/image" Target="../media/image31.png"/><Relationship Id="rId127" Type="http://schemas.openxmlformats.org/officeDocument/2006/relationships/customXml" Target="../ink/ink1582.xml"/><Relationship Id="rId10" Type="http://schemas.openxmlformats.org/officeDocument/2006/relationships/image" Target="../media/image304.png"/><Relationship Id="rId31" Type="http://schemas.openxmlformats.org/officeDocument/2006/relationships/customXml" Target="../ink/ink1534.xml"/><Relationship Id="rId52" Type="http://schemas.openxmlformats.org/officeDocument/2006/relationships/image" Target="../media/image325.png"/><Relationship Id="rId73" Type="http://schemas.openxmlformats.org/officeDocument/2006/relationships/customXml" Target="../ink/ink1555.xml"/><Relationship Id="rId94" Type="http://schemas.openxmlformats.org/officeDocument/2006/relationships/image" Target="../media/image346.png"/><Relationship Id="rId148" Type="http://schemas.openxmlformats.org/officeDocument/2006/relationships/image" Target="../media/image372.png"/><Relationship Id="rId169" Type="http://schemas.openxmlformats.org/officeDocument/2006/relationships/customXml" Target="../ink/ink1603.xml"/><Relationship Id="rId4" Type="http://schemas.openxmlformats.org/officeDocument/2006/relationships/image" Target="../media/image301.png"/><Relationship Id="rId180" Type="http://schemas.openxmlformats.org/officeDocument/2006/relationships/image" Target="../media/image388.png"/><Relationship Id="rId215" Type="http://schemas.openxmlformats.org/officeDocument/2006/relationships/image" Target="../media/image405.png"/><Relationship Id="rId236" Type="http://schemas.openxmlformats.org/officeDocument/2006/relationships/image" Target="../media/image415.png"/><Relationship Id="rId257" Type="http://schemas.openxmlformats.org/officeDocument/2006/relationships/customXml" Target="../ink/ink1648.xml"/><Relationship Id="rId278" Type="http://schemas.openxmlformats.org/officeDocument/2006/relationships/image" Target="../media/image436.png"/><Relationship Id="rId42" Type="http://schemas.openxmlformats.org/officeDocument/2006/relationships/image" Target="../media/image320.png"/><Relationship Id="rId84" Type="http://schemas.openxmlformats.org/officeDocument/2006/relationships/image" Target="../media/image341.png"/><Relationship Id="rId138" Type="http://schemas.openxmlformats.org/officeDocument/2006/relationships/image" Target="../media/image367.png"/><Relationship Id="rId191" Type="http://schemas.openxmlformats.org/officeDocument/2006/relationships/customXml" Target="../ink/ink1614.xml"/><Relationship Id="rId205" Type="http://schemas.openxmlformats.org/officeDocument/2006/relationships/image" Target="../media/image400.png"/><Relationship Id="rId247" Type="http://schemas.openxmlformats.org/officeDocument/2006/relationships/customXml" Target="../ink/ink1643.xml"/><Relationship Id="rId107" Type="http://schemas.openxmlformats.org/officeDocument/2006/relationships/customXml" Target="../ink/ink1572.xml"/><Relationship Id="rId289" Type="http://schemas.openxmlformats.org/officeDocument/2006/relationships/image" Target="../media/image441.png"/><Relationship Id="rId11" Type="http://schemas.openxmlformats.org/officeDocument/2006/relationships/customXml" Target="../ink/ink1524.xml"/><Relationship Id="rId53" Type="http://schemas.openxmlformats.org/officeDocument/2006/relationships/customXml" Target="../ink/ink1545.xml"/><Relationship Id="rId149" Type="http://schemas.openxmlformats.org/officeDocument/2006/relationships/customXml" Target="../ink/ink1593.xml"/><Relationship Id="rId95" Type="http://schemas.openxmlformats.org/officeDocument/2006/relationships/customXml" Target="../ink/ink1566.xml"/><Relationship Id="rId160" Type="http://schemas.openxmlformats.org/officeDocument/2006/relationships/image" Target="../media/image378.png"/><Relationship Id="rId216" Type="http://schemas.openxmlformats.org/officeDocument/2006/relationships/customXml" Target="../ink/ink1627.xml"/><Relationship Id="rId258" Type="http://schemas.openxmlformats.org/officeDocument/2006/relationships/image" Target="../media/image426.png"/><Relationship Id="rId22" Type="http://schemas.openxmlformats.org/officeDocument/2006/relationships/image" Target="../media/image310.png"/><Relationship Id="rId64" Type="http://schemas.openxmlformats.org/officeDocument/2006/relationships/image" Target="../media/image331.png"/><Relationship Id="rId118" Type="http://schemas.openxmlformats.org/officeDocument/2006/relationships/image" Target="../media/image357.png"/><Relationship Id="rId171" Type="http://schemas.openxmlformats.org/officeDocument/2006/relationships/customXml" Target="../ink/ink1604.xml"/><Relationship Id="rId227" Type="http://schemas.openxmlformats.org/officeDocument/2006/relationships/customXml" Target="../ink/ink1633.xml"/><Relationship Id="rId269" Type="http://schemas.openxmlformats.org/officeDocument/2006/relationships/customXml" Target="../ink/ink1654.xml"/></Relationships>
</file>

<file path=ppt/slides/_rels/slide21.xml.rels><?xml version="1.0" encoding="UTF-8" standalone="yes"?>
<Relationships xmlns="http://schemas.openxmlformats.org/package/2006/relationships"><Relationship Id="rId117" Type="http://schemas.openxmlformats.org/officeDocument/2006/relationships/customXml" Target="../ink/ink1725.xml"/><Relationship Id="rId299" Type="http://schemas.openxmlformats.org/officeDocument/2006/relationships/image" Target="../media/image1442.png"/><Relationship Id="rId21" Type="http://schemas.openxmlformats.org/officeDocument/2006/relationships/image" Target="../media/image454.png"/><Relationship Id="rId63" Type="http://schemas.openxmlformats.org/officeDocument/2006/relationships/image" Target="../media/image700.png"/><Relationship Id="rId159" Type="http://schemas.openxmlformats.org/officeDocument/2006/relationships/image" Target="../media/image1371.png"/><Relationship Id="rId324" Type="http://schemas.openxmlformats.org/officeDocument/2006/relationships/customXml" Target="../ink/ink1829.xml"/><Relationship Id="rId170" Type="http://schemas.openxmlformats.org/officeDocument/2006/relationships/customXml" Target="../ink/ink1752.xml"/><Relationship Id="rId226" Type="http://schemas.openxmlformats.org/officeDocument/2006/relationships/customXml" Target="../ink/ink1780.xml"/><Relationship Id="rId268" Type="http://schemas.openxmlformats.org/officeDocument/2006/relationships/customXml" Target="../ink/ink1801.xml"/><Relationship Id="rId32" Type="http://schemas.openxmlformats.org/officeDocument/2006/relationships/customXml" Target="../ink/ink1682.xml"/><Relationship Id="rId74" Type="http://schemas.openxmlformats.org/officeDocument/2006/relationships/customXml" Target="../ink/ink1703.xml"/><Relationship Id="rId128" Type="http://schemas.openxmlformats.org/officeDocument/2006/relationships/image" Target="../media/image756.png"/><Relationship Id="rId5" Type="http://schemas.openxmlformats.org/officeDocument/2006/relationships/image" Target="../media/image446.png"/><Relationship Id="rId181" Type="http://schemas.openxmlformats.org/officeDocument/2006/relationships/image" Target="../media/image1382.png"/><Relationship Id="rId237" Type="http://schemas.openxmlformats.org/officeDocument/2006/relationships/image" Target="../media/image1411.png"/><Relationship Id="rId279" Type="http://schemas.openxmlformats.org/officeDocument/2006/relationships/image" Target="../media/image1432.png"/><Relationship Id="rId43" Type="http://schemas.openxmlformats.org/officeDocument/2006/relationships/image" Target="../media/image691.png"/><Relationship Id="rId139" Type="http://schemas.openxmlformats.org/officeDocument/2006/relationships/image" Target="../media/image1361.png"/><Relationship Id="rId290" Type="http://schemas.openxmlformats.org/officeDocument/2006/relationships/customXml" Target="../ink/ink1812.xml"/><Relationship Id="rId304" Type="http://schemas.openxmlformats.org/officeDocument/2006/relationships/customXml" Target="../ink/ink1819.xml"/><Relationship Id="rId85" Type="http://schemas.openxmlformats.org/officeDocument/2006/relationships/image" Target="../media/image711.png"/><Relationship Id="rId150" Type="http://schemas.openxmlformats.org/officeDocument/2006/relationships/customXml" Target="../ink/ink1742.xml"/><Relationship Id="rId192" Type="http://schemas.openxmlformats.org/officeDocument/2006/relationships/customXml" Target="../ink/ink1763.xml"/><Relationship Id="rId206" Type="http://schemas.openxmlformats.org/officeDocument/2006/relationships/customXml" Target="../ink/ink1770.xml"/><Relationship Id="rId248" Type="http://schemas.openxmlformats.org/officeDocument/2006/relationships/customXml" Target="../ink/ink1791.xml"/><Relationship Id="rId12" Type="http://schemas.openxmlformats.org/officeDocument/2006/relationships/customXml" Target="../ink/ink1672.xml"/><Relationship Id="rId108" Type="http://schemas.openxmlformats.org/officeDocument/2006/relationships/image" Target="../media/image722.png"/><Relationship Id="rId315" Type="http://schemas.openxmlformats.org/officeDocument/2006/relationships/image" Target="../media/image1450.png"/><Relationship Id="rId54" Type="http://schemas.openxmlformats.org/officeDocument/2006/relationships/customXml" Target="../ink/ink1693.xml"/><Relationship Id="rId96" Type="http://schemas.openxmlformats.org/officeDocument/2006/relationships/customXml" Target="../ink/ink1714.xml"/><Relationship Id="rId161" Type="http://schemas.openxmlformats.org/officeDocument/2006/relationships/image" Target="../media/image1372.png"/><Relationship Id="rId217" Type="http://schemas.openxmlformats.org/officeDocument/2006/relationships/image" Target="../media/image1400.png"/><Relationship Id="rId259" Type="http://schemas.openxmlformats.org/officeDocument/2006/relationships/image" Target="../media/image1422.png"/><Relationship Id="rId23" Type="http://schemas.openxmlformats.org/officeDocument/2006/relationships/image" Target="../media/image455.png"/><Relationship Id="rId119" Type="http://schemas.openxmlformats.org/officeDocument/2006/relationships/customXml" Target="../ink/ink1726.xml"/><Relationship Id="rId270" Type="http://schemas.openxmlformats.org/officeDocument/2006/relationships/customXml" Target="../ink/ink1802.xml"/><Relationship Id="rId65" Type="http://schemas.openxmlformats.org/officeDocument/2006/relationships/image" Target="../media/image701.png"/><Relationship Id="rId130" Type="http://schemas.openxmlformats.org/officeDocument/2006/relationships/image" Target="../media/image845.png"/><Relationship Id="rId172" Type="http://schemas.openxmlformats.org/officeDocument/2006/relationships/customXml" Target="../ink/ink1753.xml"/><Relationship Id="rId228" Type="http://schemas.openxmlformats.org/officeDocument/2006/relationships/customXml" Target="../ink/ink1781.xml"/><Relationship Id="rId281" Type="http://schemas.openxmlformats.org/officeDocument/2006/relationships/image" Target="../media/image1433.png"/><Relationship Id="rId34" Type="http://schemas.openxmlformats.org/officeDocument/2006/relationships/customXml" Target="../ink/ink1683.xml"/><Relationship Id="rId76" Type="http://schemas.openxmlformats.org/officeDocument/2006/relationships/customXml" Target="../ink/ink1704.xml"/><Relationship Id="rId141" Type="http://schemas.openxmlformats.org/officeDocument/2006/relationships/image" Target="../media/image1362.png"/><Relationship Id="rId7" Type="http://schemas.openxmlformats.org/officeDocument/2006/relationships/image" Target="../media/image447.png"/><Relationship Id="rId162" Type="http://schemas.openxmlformats.org/officeDocument/2006/relationships/customXml" Target="../ink/ink1748.xml"/><Relationship Id="rId183" Type="http://schemas.openxmlformats.org/officeDocument/2006/relationships/image" Target="../media/image1383.png"/><Relationship Id="rId218" Type="http://schemas.openxmlformats.org/officeDocument/2006/relationships/customXml" Target="../ink/ink1776.xml"/><Relationship Id="rId239" Type="http://schemas.openxmlformats.org/officeDocument/2006/relationships/image" Target="../media/image1412.png"/><Relationship Id="rId250" Type="http://schemas.openxmlformats.org/officeDocument/2006/relationships/customXml" Target="../ink/ink1792.xml"/><Relationship Id="rId271" Type="http://schemas.openxmlformats.org/officeDocument/2006/relationships/image" Target="../media/image1428.png"/><Relationship Id="rId292" Type="http://schemas.openxmlformats.org/officeDocument/2006/relationships/customXml" Target="../ink/ink1813.xml"/><Relationship Id="rId306" Type="http://schemas.openxmlformats.org/officeDocument/2006/relationships/customXml" Target="../ink/ink1820.xml"/><Relationship Id="rId24" Type="http://schemas.openxmlformats.org/officeDocument/2006/relationships/customXml" Target="../ink/ink1678.xml"/><Relationship Id="rId45" Type="http://schemas.openxmlformats.org/officeDocument/2006/relationships/image" Target="../media/image692.png"/><Relationship Id="rId66" Type="http://schemas.openxmlformats.org/officeDocument/2006/relationships/customXml" Target="../ink/ink1699.xml"/><Relationship Id="rId87" Type="http://schemas.openxmlformats.org/officeDocument/2006/relationships/image" Target="../media/image712.png"/><Relationship Id="rId110" Type="http://schemas.openxmlformats.org/officeDocument/2006/relationships/image" Target="../media/image723.png"/><Relationship Id="rId131" Type="http://schemas.openxmlformats.org/officeDocument/2006/relationships/customXml" Target="../ink/ink1732.xml"/><Relationship Id="rId152" Type="http://schemas.openxmlformats.org/officeDocument/2006/relationships/customXml" Target="../ink/ink1743.xml"/><Relationship Id="rId173" Type="http://schemas.openxmlformats.org/officeDocument/2006/relationships/image" Target="../media/image1378.png"/><Relationship Id="rId194" Type="http://schemas.openxmlformats.org/officeDocument/2006/relationships/customXml" Target="../ink/ink1764.xml"/><Relationship Id="rId208" Type="http://schemas.openxmlformats.org/officeDocument/2006/relationships/customXml" Target="../ink/ink1771.xml"/><Relationship Id="rId229" Type="http://schemas.openxmlformats.org/officeDocument/2006/relationships/image" Target="../media/image1406.png"/><Relationship Id="rId240" Type="http://schemas.openxmlformats.org/officeDocument/2006/relationships/customXml" Target="../ink/ink1787.xml"/><Relationship Id="rId261" Type="http://schemas.openxmlformats.org/officeDocument/2006/relationships/image" Target="../media/image1423.png"/><Relationship Id="rId14" Type="http://schemas.openxmlformats.org/officeDocument/2006/relationships/customXml" Target="../ink/ink1673.xml"/><Relationship Id="rId35" Type="http://schemas.openxmlformats.org/officeDocument/2006/relationships/image" Target="../media/image461.png"/><Relationship Id="rId56" Type="http://schemas.openxmlformats.org/officeDocument/2006/relationships/customXml" Target="../ink/ink1694.xml"/><Relationship Id="rId77" Type="http://schemas.openxmlformats.org/officeDocument/2006/relationships/image" Target="../media/image707.png"/><Relationship Id="rId100" Type="http://schemas.openxmlformats.org/officeDocument/2006/relationships/image" Target="../media/image718.png"/><Relationship Id="rId282" Type="http://schemas.openxmlformats.org/officeDocument/2006/relationships/customXml" Target="../ink/ink1808.xml"/><Relationship Id="rId317" Type="http://schemas.openxmlformats.org/officeDocument/2006/relationships/image" Target="../media/image1451.png"/><Relationship Id="rId8" Type="http://schemas.openxmlformats.org/officeDocument/2006/relationships/customXml" Target="../ink/ink1670.xml"/><Relationship Id="rId98" Type="http://schemas.openxmlformats.org/officeDocument/2006/relationships/image" Target="../media/image717.png"/><Relationship Id="rId121" Type="http://schemas.openxmlformats.org/officeDocument/2006/relationships/customXml" Target="../ink/ink1727.xml"/><Relationship Id="rId142" Type="http://schemas.openxmlformats.org/officeDocument/2006/relationships/customXml" Target="../ink/ink1738.xml"/><Relationship Id="rId163" Type="http://schemas.openxmlformats.org/officeDocument/2006/relationships/image" Target="../media/image1373.png"/><Relationship Id="rId184" Type="http://schemas.openxmlformats.org/officeDocument/2006/relationships/customXml" Target="../ink/ink1759.xml"/><Relationship Id="rId219" Type="http://schemas.openxmlformats.org/officeDocument/2006/relationships/image" Target="../media/image1401.png"/><Relationship Id="rId230" Type="http://schemas.openxmlformats.org/officeDocument/2006/relationships/customXml" Target="../ink/ink1782.xml"/><Relationship Id="rId251" Type="http://schemas.openxmlformats.org/officeDocument/2006/relationships/image" Target="../media/image1418.png"/><Relationship Id="rId25" Type="http://schemas.openxmlformats.org/officeDocument/2006/relationships/image" Target="../media/image456.png"/><Relationship Id="rId46" Type="http://schemas.openxmlformats.org/officeDocument/2006/relationships/customXml" Target="../ink/ink1689.xml"/><Relationship Id="rId67" Type="http://schemas.openxmlformats.org/officeDocument/2006/relationships/image" Target="../media/image702.png"/><Relationship Id="rId272" Type="http://schemas.openxmlformats.org/officeDocument/2006/relationships/customXml" Target="../ink/ink1803.xml"/><Relationship Id="rId293" Type="http://schemas.openxmlformats.org/officeDocument/2006/relationships/image" Target="../media/image1439.png"/><Relationship Id="rId307" Type="http://schemas.openxmlformats.org/officeDocument/2006/relationships/image" Target="../media/image1446.png"/><Relationship Id="rId88" Type="http://schemas.openxmlformats.org/officeDocument/2006/relationships/customXml" Target="../ink/ink1710.xml"/><Relationship Id="rId111" Type="http://schemas.openxmlformats.org/officeDocument/2006/relationships/customXml" Target="../ink/ink1722.xml"/><Relationship Id="rId132" Type="http://schemas.openxmlformats.org/officeDocument/2006/relationships/image" Target="../media/image1358.png"/><Relationship Id="rId153" Type="http://schemas.openxmlformats.org/officeDocument/2006/relationships/image" Target="../media/image1368.png"/><Relationship Id="rId174" Type="http://schemas.openxmlformats.org/officeDocument/2006/relationships/customXml" Target="../ink/ink1754.xml"/><Relationship Id="rId195" Type="http://schemas.openxmlformats.org/officeDocument/2006/relationships/image" Target="../media/image1389.png"/><Relationship Id="rId209" Type="http://schemas.openxmlformats.org/officeDocument/2006/relationships/image" Target="../media/image1396.png"/><Relationship Id="rId220" Type="http://schemas.openxmlformats.org/officeDocument/2006/relationships/customXml" Target="../ink/ink1777.xml"/><Relationship Id="rId241" Type="http://schemas.openxmlformats.org/officeDocument/2006/relationships/image" Target="../media/image1413.png"/><Relationship Id="rId15" Type="http://schemas.openxmlformats.org/officeDocument/2006/relationships/image" Target="../media/image451.png"/><Relationship Id="rId36" Type="http://schemas.openxmlformats.org/officeDocument/2006/relationships/customXml" Target="../ink/ink1684.xml"/><Relationship Id="rId57" Type="http://schemas.openxmlformats.org/officeDocument/2006/relationships/image" Target="../media/image697.png"/><Relationship Id="rId262" Type="http://schemas.openxmlformats.org/officeDocument/2006/relationships/customXml" Target="../ink/ink1798.xml"/><Relationship Id="rId283" Type="http://schemas.openxmlformats.org/officeDocument/2006/relationships/image" Target="../media/image1434.png"/><Relationship Id="rId318" Type="http://schemas.openxmlformats.org/officeDocument/2006/relationships/customXml" Target="../ink/ink1826.xml"/><Relationship Id="rId78" Type="http://schemas.openxmlformats.org/officeDocument/2006/relationships/customXml" Target="../ink/ink1705.xml"/><Relationship Id="rId99" Type="http://schemas.openxmlformats.org/officeDocument/2006/relationships/customXml" Target="../ink/ink1716.xml"/><Relationship Id="rId101" Type="http://schemas.openxmlformats.org/officeDocument/2006/relationships/customXml" Target="../ink/ink1717.xml"/><Relationship Id="rId122" Type="http://schemas.openxmlformats.org/officeDocument/2006/relationships/image" Target="../media/image729.png"/><Relationship Id="rId143" Type="http://schemas.openxmlformats.org/officeDocument/2006/relationships/image" Target="../media/image1363.png"/><Relationship Id="rId164" Type="http://schemas.openxmlformats.org/officeDocument/2006/relationships/customXml" Target="../ink/ink1749.xml"/><Relationship Id="rId185" Type="http://schemas.openxmlformats.org/officeDocument/2006/relationships/image" Target="../media/image1384.png"/><Relationship Id="rId9" Type="http://schemas.openxmlformats.org/officeDocument/2006/relationships/image" Target="../media/image448.png"/><Relationship Id="rId210" Type="http://schemas.openxmlformats.org/officeDocument/2006/relationships/customXml" Target="../ink/ink1772.xml"/><Relationship Id="rId26" Type="http://schemas.openxmlformats.org/officeDocument/2006/relationships/customXml" Target="../ink/ink1679.xml"/><Relationship Id="rId231" Type="http://schemas.openxmlformats.org/officeDocument/2006/relationships/image" Target="../media/image1407.png"/><Relationship Id="rId252" Type="http://schemas.openxmlformats.org/officeDocument/2006/relationships/customXml" Target="../ink/ink1793.xml"/><Relationship Id="rId273" Type="http://schemas.openxmlformats.org/officeDocument/2006/relationships/image" Target="../media/image1429.png"/><Relationship Id="rId294" Type="http://schemas.openxmlformats.org/officeDocument/2006/relationships/customXml" Target="../ink/ink1814.xml"/><Relationship Id="rId308" Type="http://schemas.openxmlformats.org/officeDocument/2006/relationships/customXml" Target="../ink/ink1821.xml"/><Relationship Id="rId47" Type="http://schemas.openxmlformats.org/officeDocument/2006/relationships/image" Target="../media/image693.png"/><Relationship Id="rId68" Type="http://schemas.openxmlformats.org/officeDocument/2006/relationships/customXml" Target="../ink/ink1700.xml"/><Relationship Id="rId89" Type="http://schemas.openxmlformats.org/officeDocument/2006/relationships/image" Target="../media/image713.png"/><Relationship Id="rId112" Type="http://schemas.openxmlformats.org/officeDocument/2006/relationships/image" Target="../media/image724.png"/><Relationship Id="rId133" Type="http://schemas.openxmlformats.org/officeDocument/2006/relationships/customXml" Target="../ink/ink1733.xml"/><Relationship Id="rId154" Type="http://schemas.openxmlformats.org/officeDocument/2006/relationships/customXml" Target="../ink/ink1744.xml"/><Relationship Id="rId175" Type="http://schemas.openxmlformats.org/officeDocument/2006/relationships/image" Target="../media/image1379.png"/><Relationship Id="rId196" Type="http://schemas.openxmlformats.org/officeDocument/2006/relationships/customXml" Target="../ink/ink1765.xml"/><Relationship Id="rId200" Type="http://schemas.openxmlformats.org/officeDocument/2006/relationships/customXml" Target="../ink/ink1767.xml"/><Relationship Id="rId16" Type="http://schemas.openxmlformats.org/officeDocument/2006/relationships/customXml" Target="../ink/ink1674.xml"/><Relationship Id="rId221" Type="http://schemas.openxmlformats.org/officeDocument/2006/relationships/image" Target="../media/image1402.png"/><Relationship Id="rId242" Type="http://schemas.openxmlformats.org/officeDocument/2006/relationships/customXml" Target="../ink/ink1788.xml"/><Relationship Id="rId263" Type="http://schemas.openxmlformats.org/officeDocument/2006/relationships/image" Target="../media/image1424.png"/><Relationship Id="rId284" Type="http://schemas.openxmlformats.org/officeDocument/2006/relationships/customXml" Target="../ink/ink1809.xml"/><Relationship Id="rId319" Type="http://schemas.openxmlformats.org/officeDocument/2006/relationships/image" Target="../media/image1452.png"/><Relationship Id="rId37" Type="http://schemas.openxmlformats.org/officeDocument/2006/relationships/image" Target="../media/image482.png"/><Relationship Id="rId58" Type="http://schemas.openxmlformats.org/officeDocument/2006/relationships/customXml" Target="../ink/ink1695.xml"/><Relationship Id="rId79" Type="http://schemas.openxmlformats.org/officeDocument/2006/relationships/image" Target="../media/image708.png"/><Relationship Id="rId102" Type="http://schemas.openxmlformats.org/officeDocument/2006/relationships/image" Target="../media/image719.png"/><Relationship Id="rId123" Type="http://schemas.openxmlformats.org/officeDocument/2006/relationships/customXml" Target="../ink/ink1728.xml"/><Relationship Id="rId144" Type="http://schemas.openxmlformats.org/officeDocument/2006/relationships/customXml" Target="../ink/ink1739.xml"/><Relationship Id="rId90" Type="http://schemas.openxmlformats.org/officeDocument/2006/relationships/customXml" Target="../ink/ink1711.xml"/><Relationship Id="rId165" Type="http://schemas.openxmlformats.org/officeDocument/2006/relationships/image" Target="../media/image1374.png"/><Relationship Id="rId186" Type="http://schemas.openxmlformats.org/officeDocument/2006/relationships/customXml" Target="../ink/ink1760.xml"/><Relationship Id="rId211" Type="http://schemas.openxmlformats.org/officeDocument/2006/relationships/image" Target="../media/image1397.png"/><Relationship Id="rId232" Type="http://schemas.openxmlformats.org/officeDocument/2006/relationships/customXml" Target="../ink/ink1783.xml"/><Relationship Id="rId253" Type="http://schemas.openxmlformats.org/officeDocument/2006/relationships/image" Target="../media/image1419.png"/><Relationship Id="rId274" Type="http://schemas.openxmlformats.org/officeDocument/2006/relationships/customXml" Target="../ink/ink1804.xml"/><Relationship Id="rId295" Type="http://schemas.openxmlformats.org/officeDocument/2006/relationships/image" Target="../media/image1440.png"/><Relationship Id="rId309" Type="http://schemas.openxmlformats.org/officeDocument/2006/relationships/image" Target="../media/image1447.png"/><Relationship Id="rId27" Type="http://schemas.openxmlformats.org/officeDocument/2006/relationships/image" Target="../media/image457.png"/><Relationship Id="rId48" Type="http://schemas.openxmlformats.org/officeDocument/2006/relationships/customXml" Target="../ink/ink1690.xml"/><Relationship Id="rId69" Type="http://schemas.openxmlformats.org/officeDocument/2006/relationships/image" Target="../media/image703.png"/><Relationship Id="rId113" Type="http://schemas.openxmlformats.org/officeDocument/2006/relationships/customXml" Target="../ink/ink1723.xml"/><Relationship Id="rId134" Type="http://schemas.openxmlformats.org/officeDocument/2006/relationships/customXml" Target="../ink/ink1734.xml"/><Relationship Id="rId320" Type="http://schemas.openxmlformats.org/officeDocument/2006/relationships/customXml" Target="../ink/ink1827.xml"/><Relationship Id="rId80" Type="http://schemas.openxmlformats.org/officeDocument/2006/relationships/customXml" Target="../ink/ink1706.xml"/><Relationship Id="rId155" Type="http://schemas.openxmlformats.org/officeDocument/2006/relationships/image" Target="../media/image1369.png"/><Relationship Id="rId176" Type="http://schemas.openxmlformats.org/officeDocument/2006/relationships/customXml" Target="../ink/ink1755.xml"/><Relationship Id="rId197" Type="http://schemas.openxmlformats.org/officeDocument/2006/relationships/image" Target="../media/image1390.png"/><Relationship Id="rId201" Type="http://schemas.openxmlformats.org/officeDocument/2006/relationships/image" Target="../media/image1392.png"/><Relationship Id="rId222" Type="http://schemas.openxmlformats.org/officeDocument/2006/relationships/customXml" Target="../ink/ink1778.xml"/><Relationship Id="rId243" Type="http://schemas.openxmlformats.org/officeDocument/2006/relationships/image" Target="../media/image1414.png"/><Relationship Id="rId264" Type="http://schemas.openxmlformats.org/officeDocument/2006/relationships/customXml" Target="../ink/ink1799.xml"/><Relationship Id="rId285" Type="http://schemas.openxmlformats.org/officeDocument/2006/relationships/image" Target="../media/image1435.png"/><Relationship Id="rId17" Type="http://schemas.openxmlformats.org/officeDocument/2006/relationships/image" Target="../media/image452.png"/><Relationship Id="rId38" Type="http://schemas.openxmlformats.org/officeDocument/2006/relationships/customXml" Target="../ink/ink1685.xml"/><Relationship Id="rId59" Type="http://schemas.openxmlformats.org/officeDocument/2006/relationships/image" Target="../media/image698.png"/><Relationship Id="rId103" Type="http://schemas.openxmlformats.org/officeDocument/2006/relationships/customXml" Target="../ink/ink1718.xml"/><Relationship Id="rId124" Type="http://schemas.openxmlformats.org/officeDocument/2006/relationships/image" Target="../media/image730.png"/><Relationship Id="rId310" Type="http://schemas.openxmlformats.org/officeDocument/2006/relationships/customXml" Target="../ink/ink1822.xml"/><Relationship Id="rId70" Type="http://schemas.openxmlformats.org/officeDocument/2006/relationships/customXml" Target="../ink/ink1701.xml"/><Relationship Id="rId91" Type="http://schemas.openxmlformats.org/officeDocument/2006/relationships/image" Target="../media/image714.png"/><Relationship Id="rId145" Type="http://schemas.openxmlformats.org/officeDocument/2006/relationships/image" Target="../media/image1364.png"/><Relationship Id="rId166" Type="http://schemas.openxmlformats.org/officeDocument/2006/relationships/customXml" Target="../ink/ink1750.xml"/><Relationship Id="rId187" Type="http://schemas.openxmlformats.org/officeDocument/2006/relationships/image" Target="../media/image1385.png"/><Relationship Id="rId1" Type="http://schemas.openxmlformats.org/officeDocument/2006/relationships/slideLayout" Target="../slideLayouts/slideLayout7.xml"/><Relationship Id="rId212" Type="http://schemas.openxmlformats.org/officeDocument/2006/relationships/customXml" Target="../ink/ink1773.xml"/><Relationship Id="rId233" Type="http://schemas.openxmlformats.org/officeDocument/2006/relationships/image" Target="../media/image1408.png"/><Relationship Id="rId254" Type="http://schemas.openxmlformats.org/officeDocument/2006/relationships/customXml" Target="../ink/ink1794.xml"/><Relationship Id="rId28" Type="http://schemas.openxmlformats.org/officeDocument/2006/relationships/customXml" Target="../ink/ink1680.xml"/><Relationship Id="rId49" Type="http://schemas.openxmlformats.org/officeDocument/2006/relationships/image" Target="../media/image694.png"/><Relationship Id="rId114" Type="http://schemas.openxmlformats.org/officeDocument/2006/relationships/image" Target="../media/image725.png"/><Relationship Id="rId275" Type="http://schemas.openxmlformats.org/officeDocument/2006/relationships/image" Target="../media/image1430.png"/><Relationship Id="rId296" Type="http://schemas.openxmlformats.org/officeDocument/2006/relationships/customXml" Target="../ink/ink1815.xml"/><Relationship Id="rId300" Type="http://schemas.openxmlformats.org/officeDocument/2006/relationships/customXml" Target="../ink/ink1817.xml"/><Relationship Id="rId60" Type="http://schemas.openxmlformats.org/officeDocument/2006/relationships/customXml" Target="../ink/ink1696.xml"/><Relationship Id="rId81" Type="http://schemas.openxmlformats.org/officeDocument/2006/relationships/image" Target="../media/image709.png"/><Relationship Id="rId135" Type="http://schemas.openxmlformats.org/officeDocument/2006/relationships/image" Target="../media/image1359.png"/><Relationship Id="rId156" Type="http://schemas.openxmlformats.org/officeDocument/2006/relationships/customXml" Target="../ink/ink1745.xml"/><Relationship Id="rId177" Type="http://schemas.openxmlformats.org/officeDocument/2006/relationships/image" Target="../media/image1380.png"/><Relationship Id="rId198" Type="http://schemas.openxmlformats.org/officeDocument/2006/relationships/customXml" Target="../ink/ink1766.xml"/><Relationship Id="rId321" Type="http://schemas.openxmlformats.org/officeDocument/2006/relationships/image" Target="../media/image1453.png"/><Relationship Id="rId202" Type="http://schemas.openxmlformats.org/officeDocument/2006/relationships/customXml" Target="../ink/ink1768.xml"/><Relationship Id="rId223" Type="http://schemas.openxmlformats.org/officeDocument/2006/relationships/image" Target="../media/image1403.png"/><Relationship Id="rId244" Type="http://schemas.openxmlformats.org/officeDocument/2006/relationships/customXml" Target="../ink/ink1789.xml"/><Relationship Id="rId18" Type="http://schemas.openxmlformats.org/officeDocument/2006/relationships/customXml" Target="../ink/ink1675.xml"/><Relationship Id="rId39" Type="http://schemas.openxmlformats.org/officeDocument/2006/relationships/image" Target="../media/image689.png"/><Relationship Id="rId265" Type="http://schemas.openxmlformats.org/officeDocument/2006/relationships/image" Target="../media/image1425.png"/><Relationship Id="rId286" Type="http://schemas.openxmlformats.org/officeDocument/2006/relationships/customXml" Target="../ink/ink1810.xml"/><Relationship Id="rId50" Type="http://schemas.openxmlformats.org/officeDocument/2006/relationships/customXml" Target="../ink/ink1691.xml"/><Relationship Id="rId104" Type="http://schemas.openxmlformats.org/officeDocument/2006/relationships/image" Target="../media/image720.png"/><Relationship Id="rId125" Type="http://schemas.openxmlformats.org/officeDocument/2006/relationships/customXml" Target="../ink/ink1729.xml"/><Relationship Id="rId146" Type="http://schemas.openxmlformats.org/officeDocument/2006/relationships/customXml" Target="../ink/ink1740.xml"/><Relationship Id="rId167" Type="http://schemas.openxmlformats.org/officeDocument/2006/relationships/image" Target="../media/image1375.png"/><Relationship Id="rId188" Type="http://schemas.openxmlformats.org/officeDocument/2006/relationships/customXml" Target="../ink/ink1761.xml"/><Relationship Id="rId311" Type="http://schemas.openxmlformats.org/officeDocument/2006/relationships/image" Target="../media/image1448.png"/><Relationship Id="rId71" Type="http://schemas.openxmlformats.org/officeDocument/2006/relationships/image" Target="../media/image704.png"/><Relationship Id="rId92" Type="http://schemas.openxmlformats.org/officeDocument/2006/relationships/customXml" Target="../ink/ink1712.xml"/><Relationship Id="rId213" Type="http://schemas.openxmlformats.org/officeDocument/2006/relationships/image" Target="../media/image1398.png"/><Relationship Id="rId234" Type="http://schemas.openxmlformats.org/officeDocument/2006/relationships/customXml" Target="../ink/ink1784.xml"/><Relationship Id="rId2" Type="http://schemas.openxmlformats.org/officeDocument/2006/relationships/notesSlide" Target="../notesSlides/notesSlide21.xml"/><Relationship Id="rId29" Type="http://schemas.openxmlformats.org/officeDocument/2006/relationships/image" Target="../media/image458.png"/><Relationship Id="rId255" Type="http://schemas.openxmlformats.org/officeDocument/2006/relationships/image" Target="../media/image1420.png"/><Relationship Id="rId276" Type="http://schemas.openxmlformats.org/officeDocument/2006/relationships/customXml" Target="../ink/ink1805.xml"/><Relationship Id="rId297" Type="http://schemas.openxmlformats.org/officeDocument/2006/relationships/image" Target="../media/image1441.png"/><Relationship Id="rId40" Type="http://schemas.openxmlformats.org/officeDocument/2006/relationships/customXml" Target="../ink/ink1686.xml"/><Relationship Id="rId115" Type="http://schemas.openxmlformats.org/officeDocument/2006/relationships/customXml" Target="../ink/ink1724.xml"/><Relationship Id="rId136" Type="http://schemas.openxmlformats.org/officeDocument/2006/relationships/customXml" Target="../ink/ink1735.xml"/><Relationship Id="rId157" Type="http://schemas.openxmlformats.org/officeDocument/2006/relationships/image" Target="../media/image1370.png"/><Relationship Id="rId178" Type="http://schemas.openxmlformats.org/officeDocument/2006/relationships/customXml" Target="../ink/ink1756.xml"/><Relationship Id="rId301" Type="http://schemas.openxmlformats.org/officeDocument/2006/relationships/image" Target="../media/image1443.png"/><Relationship Id="rId322" Type="http://schemas.openxmlformats.org/officeDocument/2006/relationships/customXml" Target="../ink/ink1828.xml"/><Relationship Id="rId61" Type="http://schemas.openxmlformats.org/officeDocument/2006/relationships/image" Target="../media/image699.png"/><Relationship Id="rId82" Type="http://schemas.openxmlformats.org/officeDocument/2006/relationships/customXml" Target="../ink/ink1707.xml"/><Relationship Id="rId199" Type="http://schemas.openxmlformats.org/officeDocument/2006/relationships/image" Target="../media/image1391.png"/><Relationship Id="rId203" Type="http://schemas.openxmlformats.org/officeDocument/2006/relationships/image" Target="../media/image1393.png"/><Relationship Id="rId19" Type="http://schemas.openxmlformats.org/officeDocument/2006/relationships/image" Target="../media/image453.png"/><Relationship Id="rId224" Type="http://schemas.openxmlformats.org/officeDocument/2006/relationships/customXml" Target="../ink/ink1779.xml"/><Relationship Id="rId245" Type="http://schemas.openxmlformats.org/officeDocument/2006/relationships/image" Target="../media/image1415.png"/><Relationship Id="rId266" Type="http://schemas.openxmlformats.org/officeDocument/2006/relationships/customXml" Target="../ink/ink1800.xml"/><Relationship Id="rId287" Type="http://schemas.openxmlformats.org/officeDocument/2006/relationships/image" Target="../media/image1436.png"/><Relationship Id="rId30" Type="http://schemas.openxmlformats.org/officeDocument/2006/relationships/customXml" Target="../ink/ink1681.xml"/><Relationship Id="rId105" Type="http://schemas.openxmlformats.org/officeDocument/2006/relationships/customXml" Target="../ink/ink1719.xml"/><Relationship Id="rId126" Type="http://schemas.openxmlformats.org/officeDocument/2006/relationships/image" Target="../media/image731.png"/><Relationship Id="rId147" Type="http://schemas.openxmlformats.org/officeDocument/2006/relationships/image" Target="../media/image1365.png"/><Relationship Id="rId168" Type="http://schemas.openxmlformats.org/officeDocument/2006/relationships/customXml" Target="../ink/ink1751.xml"/><Relationship Id="rId312" Type="http://schemas.openxmlformats.org/officeDocument/2006/relationships/customXml" Target="../ink/ink1823.xml"/><Relationship Id="rId51" Type="http://schemas.openxmlformats.org/officeDocument/2006/relationships/image" Target="../media/image695.png"/><Relationship Id="rId72" Type="http://schemas.openxmlformats.org/officeDocument/2006/relationships/customXml" Target="../ink/ink1702.xml"/><Relationship Id="rId93" Type="http://schemas.openxmlformats.org/officeDocument/2006/relationships/image" Target="../media/image715.png"/><Relationship Id="rId189" Type="http://schemas.openxmlformats.org/officeDocument/2006/relationships/image" Target="../media/image1386.png"/><Relationship Id="rId3" Type="http://schemas.openxmlformats.org/officeDocument/2006/relationships/image" Target="../media/image445.png"/><Relationship Id="rId214" Type="http://schemas.openxmlformats.org/officeDocument/2006/relationships/customXml" Target="../ink/ink1774.xml"/><Relationship Id="rId235" Type="http://schemas.openxmlformats.org/officeDocument/2006/relationships/image" Target="../media/image1409.png"/><Relationship Id="rId256" Type="http://schemas.openxmlformats.org/officeDocument/2006/relationships/customXml" Target="../ink/ink1795.xml"/><Relationship Id="rId277" Type="http://schemas.openxmlformats.org/officeDocument/2006/relationships/image" Target="../media/image1431.png"/><Relationship Id="rId298" Type="http://schemas.openxmlformats.org/officeDocument/2006/relationships/customXml" Target="../ink/ink1816.xml"/><Relationship Id="rId116" Type="http://schemas.openxmlformats.org/officeDocument/2006/relationships/image" Target="../media/image726.png"/><Relationship Id="rId137" Type="http://schemas.openxmlformats.org/officeDocument/2006/relationships/image" Target="../media/image1360.png"/><Relationship Id="rId158" Type="http://schemas.openxmlformats.org/officeDocument/2006/relationships/customXml" Target="../ink/ink1746.xml"/><Relationship Id="rId302" Type="http://schemas.openxmlformats.org/officeDocument/2006/relationships/customXml" Target="../ink/ink1818.xml"/><Relationship Id="rId323" Type="http://schemas.openxmlformats.org/officeDocument/2006/relationships/image" Target="../media/image1454.png"/><Relationship Id="rId20" Type="http://schemas.openxmlformats.org/officeDocument/2006/relationships/customXml" Target="../ink/ink1676.xml"/><Relationship Id="rId41" Type="http://schemas.openxmlformats.org/officeDocument/2006/relationships/image" Target="../media/image690.png"/><Relationship Id="rId62" Type="http://schemas.openxmlformats.org/officeDocument/2006/relationships/customXml" Target="../ink/ink1697.xml"/><Relationship Id="rId83" Type="http://schemas.openxmlformats.org/officeDocument/2006/relationships/image" Target="../media/image710.png"/><Relationship Id="rId179" Type="http://schemas.openxmlformats.org/officeDocument/2006/relationships/image" Target="../media/image1381.png"/><Relationship Id="rId190" Type="http://schemas.openxmlformats.org/officeDocument/2006/relationships/customXml" Target="../ink/ink1762.xml"/><Relationship Id="rId204" Type="http://schemas.openxmlformats.org/officeDocument/2006/relationships/customXml" Target="../ink/ink1769.xml"/><Relationship Id="rId225" Type="http://schemas.openxmlformats.org/officeDocument/2006/relationships/image" Target="../media/image1404.png"/><Relationship Id="rId246" Type="http://schemas.openxmlformats.org/officeDocument/2006/relationships/customXml" Target="../ink/ink1790.xml"/><Relationship Id="rId267" Type="http://schemas.openxmlformats.org/officeDocument/2006/relationships/image" Target="../media/image1426.png"/><Relationship Id="rId288" Type="http://schemas.openxmlformats.org/officeDocument/2006/relationships/customXml" Target="../ink/ink1811.xml"/><Relationship Id="rId106" Type="http://schemas.openxmlformats.org/officeDocument/2006/relationships/image" Target="../media/image721.png"/><Relationship Id="rId127" Type="http://schemas.openxmlformats.org/officeDocument/2006/relationships/customXml" Target="../ink/ink1730.xml"/><Relationship Id="rId313" Type="http://schemas.openxmlformats.org/officeDocument/2006/relationships/image" Target="../media/image1449.png"/><Relationship Id="rId10" Type="http://schemas.openxmlformats.org/officeDocument/2006/relationships/customXml" Target="../ink/ink1671.xml"/><Relationship Id="rId31" Type="http://schemas.openxmlformats.org/officeDocument/2006/relationships/image" Target="../media/image459.png"/><Relationship Id="rId52" Type="http://schemas.openxmlformats.org/officeDocument/2006/relationships/customXml" Target="../ink/ink1692.xml"/><Relationship Id="rId73" Type="http://schemas.openxmlformats.org/officeDocument/2006/relationships/image" Target="../media/image705.png"/><Relationship Id="rId94" Type="http://schemas.openxmlformats.org/officeDocument/2006/relationships/customXml" Target="../ink/ink1713.xml"/><Relationship Id="rId148" Type="http://schemas.openxmlformats.org/officeDocument/2006/relationships/customXml" Target="../ink/ink1741.xml"/><Relationship Id="rId169" Type="http://schemas.openxmlformats.org/officeDocument/2006/relationships/image" Target="../media/image1376.png"/><Relationship Id="rId4" Type="http://schemas.openxmlformats.org/officeDocument/2006/relationships/customXml" Target="../ink/ink1668.xml"/><Relationship Id="rId180" Type="http://schemas.openxmlformats.org/officeDocument/2006/relationships/customXml" Target="../ink/ink1757.xml"/><Relationship Id="rId215" Type="http://schemas.openxmlformats.org/officeDocument/2006/relationships/image" Target="../media/image1399.png"/><Relationship Id="rId236" Type="http://schemas.openxmlformats.org/officeDocument/2006/relationships/customXml" Target="../ink/ink1785.xml"/><Relationship Id="rId257" Type="http://schemas.openxmlformats.org/officeDocument/2006/relationships/image" Target="../media/image1421.png"/><Relationship Id="rId278" Type="http://schemas.openxmlformats.org/officeDocument/2006/relationships/customXml" Target="../ink/ink1806.xml"/><Relationship Id="rId303" Type="http://schemas.openxmlformats.org/officeDocument/2006/relationships/image" Target="../media/image1444.png"/><Relationship Id="rId42" Type="http://schemas.openxmlformats.org/officeDocument/2006/relationships/customXml" Target="../ink/ink1687.xml"/><Relationship Id="rId84" Type="http://schemas.openxmlformats.org/officeDocument/2006/relationships/customXml" Target="../ink/ink1708.xml"/><Relationship Id="rId138" Type="http://schemas.openxmlformats.org/officeDocument/2006/relationships/customXml" Target="../ink/ink1736.xml"/><Relationship Id="rId191" Type="http://schemas.openxmlformats.org/officeDocument/2006/relationships/image" Target="../media/image1387.png"/><Relationship Id="rId205" Type="http://schemas.openxmlformats.org/officeDocument/2006/relationships/image" Target="../media/image1394.png"/><Relationship Id="rId247" Type="http://schemas.openxmlformats.org/officeDocument/2006/relationships/image" Target="../media/image1416.png"/><Relationship Id="rId107" Type="http://schemas.openxmlformats.org/officeDocument/2006/relationships/customXml" Target="../ink/ink1720.xml"/><Relationship Id="rId289" Type="http://schemas.openxmlformats.org/officeDocument/2006/relationships/image" Target="../media/image1437.png"/><Relationship Id="rId11" Type="http://schemas.openxmlformats.org/officeDocument/2006/relationships/image" Target="../media/image449.png"/><Relationship Id="rId53" Type="http://schemas.openxmlformats.org/officeDocument/2006/relationships/image" Target="../media/image696.png"/><Relationship Id="rId149" Type="http://schemas.openxmlformats.org/officeDocument/2006/relationships/image" Target="../media/image1366.png"/><Relationship Id="rId314" Type="http://schemas.openxmlformats.org/officeDocument/2006/relationships/customXml" Target="../ink/ink1824.xml"/><Relationship Id="rId95" Type="http://schemas.openxmlformats.org/officeDocument/2006/relationships/image" Target="../media/image716.png"/><Relationship Id="rId160" Type="http://schemas.openxmlformats.org/officeDocument/2006/relationships/customXml" Target="../ink/ink1747.xml"/><Relationship Id="rId216" Type="http://schemas.openxmlformats.org/officeDocument/2006/relationships/customXml" Target="../ink/ink1775.xml"/><Relationship Id="rId258" Type="http://schemas.openxmlformats.org/officeDocument/2006/relationships/customXml" Target="../ink/ink1796.xml"/><Relationship Id="rId22" Type="http://schemas.openxmlformats.org/officeDocument/2006/relationships/customXml" Target="../ink/ink1677.xml"/><Relationship Id="rId64" Type="http://schemas.openxmlformats.org/officeDocument/2006/relationships/customXml" Target="../ink/ink1698.xml"/><Relationship Id="rId118" Type="http://schemas.openxmlformats.org/officeDocument/2006/relationships/image" Target="../media/image727.png"/><Relationship Id="rId325" Type="http://schemas.openxmlformats.org/officeDocument/2006/relationships/image" Target="../media/image1455.png"/><Relationship Id="rId171" Type="http://schemas.openxmlformats.org/officeDocument/2006/relationships/image" Target="../media/image1377.png"/><Relationship Id="rId227" Type="http://schemas.openxmlformats.org/officeDocument/2006/relationships/image" Target="../media/image1405.png"/><Relationship Id="rId269" Type="http://schemas.openxmlformats.org/officeDocument/2006/relationships/image" Target="../media/image1427.png"/><Relationship Id="rId33" Type="http://schemas.openxmlformats.org/officeDocument/2006/relationships/image" Target="../media/image460.png"/><Relationship Id="rId129" Type="http://schemas.openxmlformats.org/officeDocument/2006/relationships/customXml" Target="../ink/ink1731.xml"/><Relationship Id="rId280" Type="http://schemas.openxmlformats.org/officeDocument/2006/relationships/customXml" Target="../ink/ink1807.xml"/><Relationship Id="rId75" Type="http://schemas.openxmlformats.org/officeDocument/2006/relationships/image" Target="../media/image706.png"/><Relationship Id="rId140" Type="http://schemas.openxmlformats.org/officeDocument/2006/relationships/customXml" Target="../ink/ink1737.xml"/><Relationship Id="rId182" Type="http://schemas.openxmlformats.org/officeDocument/2006/relationships/customXml" Target="../ink/ink1758.xml"/><Relationship Id="rId6" Type="http://schemas.openxmlformats.org/officeDocument/2006/relationships/customXml" Target="../ink/ink1669.xml"/><Relationship Id="rId238" Type="http://schemas.openxmlformats.org/officeDocument/2006/relationships/customXml" Target="../ink/ink1786.xml"/><Relationship Id="rId291" Type="http://schemas.openxmlformats.org/officeDocument/2006/relationships/image" Target="../media/image1438.png"/><Relationship Id="rId305" Type="http://schemas.openxmlformats.org/officeDocument/2006/relationships/image" Target="../media/image1445.png"/><Relationship Id="rId44" Type="http://schemas.openxmlformats.org/officeDocument/2006/relationships/customXml" Target="../ink/ink1688.xml"/><Relationship Id="rId86" Type="http://schemas.openxmlformats.org/officeDocument/2006/relationships/customXml" Target="../ink/ink1709.xml"/><Relationship Id="rId151" Type="http://schemas.openxmlformats.org/officeDocument/2006/relationships/image" Target="../media/image1367.png"/><Relationship Id="rId193" Type="http://schemas.openxmlformats.org/officeDocument/2006/relationships/image" Target="../media/image1388.png"/><Relationship Id="rId207" Type="http://schemas.openxmlformats.org/officeDocument/2006/relationships/image" Target="../media/image1395.png"/><Relationship Id="rId249" Type="http://schemas.openxmlformats.org/officeDocument/2006/relationships/image" Target="../media/image1417.png"/><Relationship Id="rId13" Type="http://schemas.openxmlformats.org/officeDocument/2006/relationships/image" Target="../media/image450.png"/><Relationship Id="rId109" Type="http://schemas.openxmlformats.org/officeDocument/2006/relationships/customXml" Target="../ink/ink1721.xml"/><Relationship Id="rId260" Type="http://schemas.openxmlformats.org/officeDocument/2006/relationships/customXml" Target="../ink/ink1797.xml"/><Relationship Id="rId316" Type="http://schemas.openxmlformats.org/officeDocument/2006/relationships/customXml" Target="../ink/ink1825.xml"/><Relationship Id="rId55" Type="http://schemas.openxmlformats.org/officeDocument/2006/relationships/image" Target="../media/image31.png"/><Relationship Id="rId97" Type="http://schemas.openxmlformats.org/officeDocument/2006/relationships/customXml" Target="../ink/ink1715.xml"/><Relationship Id="rId120" Type="http://schemas.openxmlformats.org/officeDocument/2006/relationships/image" Target="../media/image728.png"/></Relationships>
</file>

<file path=ppt/slides/_rels/slide22.xml.rels><?xml version="1.0" encoding="UTF-8" standalone="yes"?>
<Relationships xmlns="http://schemas.openxmlformats.org/package/2006/relationships"><Relationship Id="rId117" Type="http://schemas.openxmlformats.org/officeDocument/2006/relationships/customXml" Target="../ink/ink1887.xml"/><Relationship Id="rId21" Type="http://schemas.openxmlformats.org/officeDocument/2006/relationships/image" Target="../media/image1465.png"/><Relationship Id="rId42" Type="http://schemas.openxmlformats.org/officeDocument/2006/relationships/customXml" Target="../ink/ink1849.xml"/><Relationship Id="rId63" Type="http://schemas.openxmlformats.org/officeDocument/2006/relationships/image" Target="../media/image1485.png"/><Relationship Id="rId84" Type="http://schemas.openxmlformats.org/officeDocument/2006/relationships/image" Target="../media/image1495.png"/><Relationship Id="rId138" Type="http://schemas.openxmlformats.org/officeDocument/2006/relationships/image" Target="../media/image1523.png"/><Relationship Id="rId107" Type="http://schemas.openxmlformats.org/officeDocument/2006/relationships/customXml" Target="../ink/ink1882.xml"/><Relationship Id="rId11" Type="http://schemas.openxmlformats.org/officeDocument/2006/relationships/image" Target="../media/image1460.png"/><Relationship Id="rId32" Type="http://schemas.openxmlformats.org/officeDocument/2006/relationships/customXml" Target="../ink/ink1844.xml"/><Relationship Id="rId53" Type="http://schemas.openxmlformats.org/officeDocument/2006/relationships/image" Target="../media/image1480.png"/><Relationship Id="rId74" Type="http://schemas.openxmlformats.org/officeDocument/2006/relationships/customXml" Target="../ink/ink1865.xml"/><Relationship Id="rId128" Type="http://schemas.openxmlformats.org/officeDocument/2006/relationships/image" Target="../media/image1518.png"/><Relationship Id="rId149" Type="http://schemas.openxmlformats.org/officeDocument/2006/relationships/customXml" Target="../ink/ink1903.xml"/><Relationship Id="rId5" Type="http://schemas.openxmlformats.org/officeDocument/2006/relationships/image" Target="../media/image1457.png"/><Relationship Id="rId95" Type="http://schemas.openxmlformats.org/officeDocument/2006/relationships/customXml" Target="../ink/ink1876.xml"/><Relationship Id="rId22" Type="http://schemas.openxmlformats.org/officeDocument/2006/relationships/customXml" Target="../ink/ink1839.xml"/><Relationship Id="rId43" Type="http://schemas.openxmlformats.org/officeDocument/2006/relationships/image" Target="../media/image1475.png"/><Relationship Id="rId64" Type="http://schemas.openxmlformats.org/officeDocument/2006/relationships/customXml" Target="../ink/ink1860.xml"/><Relationship Id="rId118" Type="http://schemas.openxmlformats.org/officeDocument/2006/relationships/image" Target="../media/image1513.png"/><Relationship Id="rId139" Type="http://schemas.openxmlformats.org/officeDocument/2006/relationships/customXml" Target="../ink/ink1898.xml"/><Relationship Id="rId80" Type="http://schemas.openxmlformats.org/officeDocument/2006/relationships/image" Target="../media/image1493.png"/><Relationship Id="rId85" Type="http://schemas.openxmlformats.org/officeDocument/2006/relationships/customXml" Target="../ink/ink1871.xml"/><Relationship Id="rId150" Type="http://schemas.openxmlformats.org/officeDocument/2006/relationships/image" Target="../media/image1529.png"/><Relationship Id="rId155" Type="http://schemas.openxmlformats.org/officeDocument/2006/relationships/customXml" Target="../ink/ink1906.xml"/><Relationship Id="rId12" Type="http://schemas.openxmlformats.org/officeDocument/2006/relationships/customXml" Target="../ink/ink1834.xml"/><Relationship Id="rId17" Type="http://schemas.openxmlformats.org/officeDocument/2006/relationships/image" Target="../media/image1463.png"/><Relationship Id="rId33" Type="http://schemas.openxmlformats.org/officeDocument/2006/relationships/image" Target="../media/image1470.png"/><Relationship Id="rId38" Type="http://schemas.openxmlformats.org/officeDocument/2006/relationships/customXml" Target="../ink/ink1847.xml"/><Relationship Id="rId59" Type="http://schemas.openxmlformats.org/officeDocument/2006/relationships/image" Target="../media/image1483.png"/><Relationship Id="rId103" Type="http://schemas.openxmlformats.org/officeDocument/2006/relationships/customXml" Target="../ink/ink1880.xml"/><Relationship Id="rId108" Type="http://schemas.openxmlformats.org/officeDocument/2006/relationships/image" Target="../media/image1507.png"/><Relationship Id="rId124" Type="http://schemas.openxmlformats.org/officeDocument/2006/relationships/image" Target="../media/image1516.png"/><Relationship Id="rId129" Type="http://schemas.openxmlformats.org/officeDocument/2006/relationships/customXml" Target="../ink/ink1893.xml"/><Relationship Id="rId54" Type="http://schemas.openxmlformats.org/officeDocument/2006/relationships/customXml" Target="../ink/ink1855.xml"/><Relationship Id="rId70" Type="http://schemas.openxmlformats.org/officeDocument/2006/relationships/customXml" Target="../ink/ink1863.xml"/><Relationship Id="rId75" Type="http://schemas.openxmlformats.org/officeDocument/2006/relationships/image" Target="../media/image1491.png"/><Relationship Id="rId91" Type="http://schemas.openxmlformats.org/officeDocument/2006/relationships/customXml" Target="../ink/ink1874.xml"/><Relationship Id="rId96" Type="http://schemas.openxmlformats.org/officeDocument/2006/relationships/image" Target="../media/image1501.png"/><Relationship Id="rId140" Type="http://schemas.openxmlformats.org/officeDocument/2006/relationships/image" Target="../media/image1524.png"/><Relationship Id="rId145" Type="http://schemas.openxmlformats.org/officeDocument/2006/relationships/customXml" Target="../ink/ink1901.xml"/><Relationship Id="rId1" Type="http://schemas.openxmlformats.org/officeDocument/2006/relationships/slideLayout" Target="../slideLayouts/slideLayout7.xml"/><Relationship Id="rId6" Type="http://schemas.openxmlformats.org/officeDocument/2006/relationships/customXml" Target="../ink/ink1831.xml"/><Relationship Id="rId23" Type="http://schemas.openxmlformats.org/officeDocument/2006/relationships/image" Target="../media/image1466.png"/><Relationship Id="rId28" Type="http://schemas.openxmlformats.org/officeDocument/2006/relationships/customXml" Target="../ink/ink1842.xml"/><Relationship Id="rId49" Type="http://schemas.openxmlformats.org/officeDocument/2006/relationships/image" Target="../media/image1478.png"/><Relationship Id="rId114" Type="http://schemas.openxmlformats.org/officeDocument/2006/relationships/image" Target="../media/image1511.png"/><Relationship Id="rId119" Type="http://schemas.openxmlformats.org/officeDocument/2006/relationships/customXml" Target="../ink/ink1888.xml"/><Relationship Id="rId44" Type="http://schemas.openxmlformats.org/officeDocument/2006/relationships/customXml" Target="../ink/ink1850.xml"/><Relationship Id="rId60" Type="http://schemas.openxmlformats.org/officeDocument/2006/relationships/customXml" Target="../ink/ink1858.xml"/><Relationship Id="rId65" Type="http://schemas.openxmlformats.org/officeDocument/2006/relationships/image" Target="../media/image1486.png"/><Relationship Id="rId81" Type="http://schemas.openxmlformats.org/officeDocument/2006/relationships/customXml" Target="../ink/ink1869.xml"/><Relationship Id="rId86" Type="http://schemas.openxmlformats.org/officeDocument/2006/relationships/image" Target="../media/image1496.png"/><Relationship Id="rId130" Type="http://schemas.openxmlformats.org/officeDocument/2006/relationships/image" Target="../media/image1519.png"/><Relationship Id="rId135" Type="http://schemas.openxmlformats.org/officeDocument/2006/relationships/customXml" Target="../ink/ink1896.xml"/><Relationship Id="rId151" Type="http://schemas.openxmlformats.org/officeDocument/2006/relationships/customXml" Target="../ink/ink1904.xml"/><Relationship Id="rId156" Type="http://schemas.openxmlformats.org/officeDocument/2006/relationships/image" Target="../media/image1532.png"/><Relationship Id="rId13" Type="http://schemas.openxmlformats.org/officeDocument/2006/relationships/image" Target="../media/image1461.png"/><Relationship Id="rId18" Type="http://schemas.openxmlformats.org/officeDocument/2006/relationships/customXml" Target="../ink/ink1837.xml"/><Relationship Id="rId39" Type="http://schemas.openxmlformats.org/officeDocument/2006/relationships/image" Target="../media/image1473.png"/><Relationship Id="rId109" Type="http://schemas.openxmlformats.org/officeDocument/2006/relationships/customXml" Target="../ink/ink1883.xml"/><Relationship Id="rId34" Type="http://schemas.openxmlformats.org/officeDocument/2006/relationships/customXml" Target="../ink/ink1845.xml"/><Relationship Id="rId50" Type="http://schemas.openxmlformats.org/officeDocument/2006/relationships/customXml" Target="../ink/ink1853.xml"/><Relationship Id="rId55" Type="http://schemas.openxmlformats.org/officeDocument/2006/relationships/image" Target="../media/image1481.png"/><Relationship Id="rId76" Type="http://schemas.openxmlformats.org/officeDocument/2006/relationships/customXml" Target="../ink/ink1866.xml"/><Relationship Id="rId97" Type="http://schemas.openxmlformats.org/officeDocument/2006/relationships/customXml" Target="../ink/ink1877.xml"/><Relationship Id="rId104" Type="http://schemas.openxmlformats.org/officeDocument/2006/relationships/image" Target="../media/image1505.png"/><Relationship Id="rId120" Type="http://schemas.openxmlformats.org/officeDocument/2006/relationships/image" Target="../media/image1514.png"/><Relationship Id="rId125" Type="http://schemas.openxmlformats.org/officeDocument/2006/relationships/customXml" Target="../ink/ink1891.xml"/><Relationship Id="rId141" Type="http://schemas.openxmlformats.org/officeDocument/2006/relationships/customXml" Target="../ink/ink1899.xml"/><Relationship Id="rId146" Type="http://schemas.openxmlformats.org/officeDocument/2006/relationships/image" Target="../media/image1527.png"/><Relationship Id="rId7" Type="http://schemas.openxmlformats.org/officeDocument/2006/relationships/image" Target="../media/image1458.png"/><Relationship Id="rId71" Type="http://schemas.openxmlformats.org/officeDocument/2006/relationships/image" Target="../media/image1489.png"/><Relationship Id="rId92" Type="http://schemas.openxmlformats.org/officeDocument/2006/relationships/image" Target="../media/image1499.png"/><Relationship Id="rId2" Type="http://schemas.openxmlformats.org/officeDocument/2006/relationships/notesSlide" Target="../notesSlides/notesSlide22.xml"/><Relationship Id="rId29" Type="http://schemas.openxmlformats.org/officeDocument/2006/relationships/image" Target="../media/image31.png"/><Relationship Id="rId24" Type="http://schemas.openxmlformats.org/officeDocument/2006/relationships/customXml" Target="../ink/ink1840.xml"/><Relationship Id="rId40" Type="http://schemas.openxmlformats.org/officeDocument/2006/relationships/customXml" Target="../ink/ink1848.xml"/><Relationship Id="rId45" Type="http://schemas.openxmlformats.org/officeDocument/2006/relationships/image" Target="../media/image1476.png"/><Relationship Id="rId66" Type="http://schemas.openxmlformats.org/officeDocument/2006/relationships/customXml" Target="../ink/ink1861.xml"/><Relationship Id="rId87" Type="http://schemas.openxmlformats.org/officeDocument/2006/relationships/customXml" Target="../ink/ink1872.xml"/><Relationship Id="rId110" Type="http://schemas.openxmlformats.org/officeDocument/2006/relationships/image" Target="../media/image1508.png"/><Relationship Id="rId115" Type="http://schemas.openxmlformats.org/officeDocument/2006/relationships/customXml" Target="../ink/ink1886.xml"/><Relationship Id="rId131" Type="http://schemas.openxmlformats.org/officeDocument/2006/relationships/customXml" Target="../ink/ink1894.xml"/><Relationship Id="rId136" Type="http://schemas.openxmlformats.org/officeDocument/2006/relationships/image" Target="../media/image1522.png"/><Relationship Id="rId157" Type="http://schemas.openxmlformats.org/officeDocument/2006/relationships/customXml" Target="../ink/ink1907.xml"/><Relationship Id="rId61" Type="http://schemas.openxmlformats.org/officeDocument/2006/relationships/image" Target="../media/image1484.png"/><Relationship Id="rId82" Type="http://schemas.openxmlformats.org/officeDocument/2006/relationships/image" Target="../media/image1494.png"/><Relationship Id="rId152" Type="http://schemas.openxmlformats.org/officeDocument/2006/relationships/image" Target="../media/image1530.png"/><Relationship Id="rId19" Type="http://schemas.openxmlformats.org/officeDocument/2006/relationships/image" Target="../media/image1464.png"/><Relationship Id="rId14" Type="http://schemas.openxmlformats.org/officeDocument/2006/relationships/customXml" Target="../ink/ink1835.xml"/><Relationship Id="rId30" Type="http://schemas.openxmlformats.org/officeDocument/2006/relationships/customXml" Target="../ink/ink1843.xml"/><Relationship Id="rId35" Type="http://schemas.openxmlformats.org/officeDocument/2006/relationships/image" Target="../media/image1471.png"/><Relationship Id="rId56" Type="http://schemas.openxmlformats.org/officeDocument/2006/relationships/customXml" Target="../ink/ink1856.xml"/><Relationship Id="rId77" Type="http://schemas.openxmlformats.org/officeDocument/2006/relationships/image" Target="../media/image1492.png"/><Relationship Id="rId100" Type="http://schemas.openxmlformats.org/officeDocument/2006/relationships/image" Target="../media/image1503.png"/><Relationship Id="rId105" Type="http://schemas.openxmlformats.org/officeDocument/2006/relationships/customXml" Target="../ink/ink1881.xml"/><Relationship Id="rId126" Type="http://schemas.openxmlformats.org/officeDocument/2006/relationships/image" Target="../media/image1517.png"/><Relationship Id="rId147" Type="http://schemas.openxmlformats.org/officeDocument/2006/relationships/customXml" Target="../ink/ink1902.xml"/><Relationship Id="rId8" Type="http://schemas.openxmlformats.org/officeDocument/2006/relationships/customXml" Target="../ink/ink1832.xml"/><Relationship Id="rId51" Type="http://schemas.openxmlformats.org/officeDocument/2006/relationships/image" Target="../media/image1479.png"/><Relationship Id="rId72" Type="http://schemas.openxmlformats.org/officeDocument/2006/relationships/customXml" Target="../ink/ink1864.xml"/><Relationship Id="rId93" Type="http://schemas.openxmlformats.org/officeDocument/2006/relationships/customXml" Target="../ink/ink1875.xml"/><Relationship Id="rId98" Type="http://schemas.openxmlformats.org/officeDocument/2006/relationships/image" Target="../media/image1502.png"/><Relationship Id="rId121" Type="http://schemas.openxmlformats.org/officeDocument/2006/relationships/customXml" Target="../ink/ink1889.xml"/><Relationship Id="rId142" Type="http://schemas.openxmlformats.org/officeDocument/2006/relationships/image" Target="../media/image1525.png"/><Relationship Id="rId3" Type="http://schemas.openxmlformats.org/officeDocument/2006/relationships/image" Target="../media/image1456.png"/><Relationship Id="rId25" Type="http://schemas.openxmlformats.org/officeDocument/2006/relationships/image" Target="../media/image1467.png"/><Relationship Id="rId46" Type="http://schemas.openxmlformats.org/officeDocument/2006/relationships/customXml" Target="../ink/ink1851.xml"/><Relationship Id="rId67" Type="http://schemas.openxmlformats.org/officeDocument/2006/relationships/image" Target="../media/image1487.png"/><Relationship Id="rId116" Type="http://schemas.openxmlformats.org/officeDocument/2006/relationships/image" Target="../media/image1512.png"/><Relationship Id="rId137" Type="http://schemas.openxmlformats.org/officeDocument/2006/relationships/customXml" Target="../ink/ink1897.xml"/><Relationship Id="rId158" Type="http://schemas.openxmlformats.org/officeDocument/2006/relationships/image" Target="../media/image1533.png"/><Relationship Id="rId20" Type="http://schemas.openxmlformats.org/officeDocument/2006/relationships/customXml" Target="../ink/ink1838.xml"/><Relationship Id="rId41" Type="http://schemas.openxmlformats.org/officeDocument/2006/relationships/image" Target="../media/image1474.png"/><Relationship Id="rId62" Type="http://schemas.openxmlformats.org/officeDocument/2006/relationships/customXml" Target="../ink/ink1859.xml"/><Relationship Id="rId83" Type="http://schemas.openxmlformats.org/officeDocument/2006/relationships/customXml" Target="../ink/ink1870.xml"/><Relationship Id="rId88" Type="http://schemas.openxmlformats.org/officeDocument/2006/relationships/image" Target="../media/image1497.png"/><Relationship Id="rId111" Type="http://schemas.openxmlformats.org/officeDocument/2006/relationships/customXml" Target="../ink/ink1884.xml"/><Relationship Id="rId132" Type="http://schemas.openxmlformats.org/officeDocument/2006/relationships/image" Target="../media/image1520.png"/><Relationship Id="rId153" Type="http://schemas.openxmlformats.org/officeDocument/2006/relationships/customXml" Target="../ink/ink1905.xml"/><Relationship Id="rId15" Type="http://schemas.openxmlformats.org/officeDocument/2006/relationships/image" Target="../media/image1462.png"/><Relationship Id="rId36" Type="http://schemas.openxmlformats.org/officeDocument/2006/relationships/customXml" Target="../ink/ink1846.xml"/><Relationship Id="rId57" Type="http://schemas.openxmlformats.org/officeDocument/2006/relationships/image" Target="../media/image1482.png"/><Relationship Id="rId106" Type="http://schemas.openxmlformats.org/officeDocument/2006/relationships/image" Target="../media/image1506.png"/><Relationship Id="rId127" Type="http://schemas.openxmlformats.org/officeDocument/2006/relationships/customXml" Target="../ink/ink1892.xml"/><Relationship Id="rId10" Type="http://schemas.openxmlformats.org/officeDocument/2006/relationships/customXml" Target="../ink/ink1833.xml"/><Relationship Id="rId31" Type="http://schemas.openxmlformats.org/officeDocument/2006/relationships/image" Target="../media/image1469.png"/><Relationship Id="rId52" Type="http://schemas.openxmlformats.org/officeDocument/2006/relationships/customXml" Target="../ink/ink1854.xml"/><Relationship Id="rId73" Type="http://schemas.openxmlformats.org/officeDocument/2006/relationships/image" Target="../media/image1490.png"/><Relationship Id="rId78" Type="http://schemas.openxmlformats.org/officeDocument/2006/relationships/customXml" Target="../ink/ink1867.xml"/><Relationship Id="rId94" Type="http://schemas.openxmlformats.org/officeDocument/2006/relationships/image" Target="../media/image1500.png"/><Relationship Id="rId99" Type="http://schemas.openxmlformats.org/officeDocument/2006/relationships/customXml" Target="../ink/ink1878.xml"/><Relationship Id="rId101" Type="http://schemas.openxmlformats.org/officeDocument/2006/relationships/customXml" Target="../ink/ink1879.xml"/><Relationship Id="rId122" Type="http://schemas.openxmlformats.org/officeDocument/2006/relationships/image" Target="../media/image1515.png"/><Relationship Id="rId143" Type="http://schemas.openxmlformats.org/officeDocument/2006/relationships/customXml" Target="../ink/ink1900.xml"/><Relationship Id="rId148" Type="http://schemas.openxmlformats.org/officeDocument/2006/relationships/image" Target="../media/image1528.png"/><Relationship Id="rId4" Type="http://schemas.openxmlformats.org/officeDocument/2006/relationships/customXml" Target="../ink/ink1830.xml"/><Relationship Id="rId9" Type="http://schemas.openxmlformats.org/officeDocument/2006/relationships/image" Target="../media/image1459.png"/><Relationship Id="rId26" Type="http://schemas.openxmlformats.org/officeDocument/2006/relationships/customXml" Target="../ink/ink1841.xml"/><Relationship Id="rId47" Type="http://schemas.openxmlformats.org/officeDocument/2006/relationships/image" Target="../media/image1477.png"/><Relationship Id="rId68" Type="http://schemas.openxmlformats.org/officeDocument/2006/relationships/customXml" Target="../ink/ink1862.xml"/><Relationship Id="rId89" Type="http://schemas.openxmlformats.org/officeDocument/2006/relationships/customXml" Target="../ink/ink1873.xml"/><Relationship Id="rId112" Type="http://schemas.openxmlformats.org/officeDocument/2006/relationships/image" Target="../media/image1509.png"/><Relationship Id="rId133" Type="http://schemas.openxmlformats.org/officeDocument/2006/relationships/customXml" Target="../ink/ink1895.xml"/><Relationship Id="rId154" Type="http://schemas.openxmlformats.org/officeDocument/2006/relationships/image" Target="../media/image1531.png"/><Relationship Id="rId16" Type="http://schemas.openxmlformats.org/officeDocument/2006/relationships/customXml" Target="../ink/ink1836.xml"/><Relationship Id="rId37" Type="http://schemas.openxmlformats.org/officeDocument/2006/relationships/image" Target="../media/image1472.png"/><Relationship Id="rId58" Type="http://schemas.openxmlformats.org/officeDocument/2006/relationships/customXml" Target="../ink/ink1857.xml"/><Relationship Id="rId79" Type="http://schemas.openxmlformats.org/officeDocument/2006/relationships/customXml" Target="../ink/ink1868.xml"/><Relationship Id="rId102" Type="http://schemas.openxmlformats.org/officeDocument/2006/relationships/image" Target="../media/image1504.png"/><Relationship Id="rId123" Type="http://schemas.openxmlformats.org/officeDocument/2006/relationships/customXml" Target="../ink/ink1890.xml"/><Relationship Id="rId144" Type="http://schemas.openxmlformats.org/officeDocument/2006/relationships/image" Target="../media/image1526.png"/><Relationship Id="rId90" Type="http://schemas.openxmlformats.org/officeDocument/2006/relationships/image" Target="../media/image1498.png"/><Relationship Id="rId27" Type="http://schemas.openxmlformats.org/officeDocument/2006/relationships/image" Target="../media/image1468.png"/><Relationship Id="rId48" Type="http://schemas.openxmlformats.org/officeDocument/2006/relationships/customXml" Target="../ink/ink1852.xml"/><Relationship Id="rId69" Type="http://schemas.openxmlformats.org/officeDocument/2006/relationships/image" Target="../media/image1488.png"/><Relationship Id="rId113" Type="http://schemas.openxmlformats.org/officeDocument/2006/relationships/customXml" Target="../ink/ink1885.xml"/><Relationship Id="rId134" Type="http://schemas.openxmlformats.org/officeDocument/2006/relationships/image" Target="../media/image1521.png"/></Relationships>
</file>

<file path=ppt/slides/_rels/slide23.xml.rels><?xml version="1.0" encoding="UTF-8" standalone="yes"?>
<Relationships xmlns="http://schemas.openxmlformats.org/package/2006/relationships"><Relationship Id="rId8" Type="http://schemas.openxmlformats.org/officeDocument/2006/relationships/image" Target="../media/image1536.png"/><Relationship Id="rId13" Type="http://schemas.openxmlformats.org/officeDocument/2006/relationships/customXml" Target="../ink/ink1913.xml"/><Relationship Id="rId3" Type="http://schemas.openxmlformats.org/officeDocument/2006/relationships/customXml" Target="../ink/ink1908.xml"/><Relationship Id="rId7" Type="http://schemas.openxmlformats.org/officeDocument/2006/relationships/customXml" Target="../ink/ink1910.xml"/><Relationship Id="rId12" Type="http://schemas.openxmlformats.org/officeDocument/2006/relationships/image" Target="../media/image1538.png"/><Relationship Id="rId2" Type="http://schemas.openxmlformats.org/officeDocument/2006/relationships/notesSlide" Target="../notesSlides/notesSlide23.xml"/><Relationship Id="rId16" Type="http://schemas.openxmlformats.org/officeDocument/2006/relationships/image" Target="../media/image1540.png"/><Relationship Id="rId1" Type="http://schemas.openxmlformats.org/officeDocument/2006/relationships/slideLayout" Target="../slideLayouts/slideLayout7.xml"/><Relationship Id="rId6" Type="http://schemas.openxmlformats.org/officeDocument/2006/relationships/image" Target="../media/image1535.png"/><Relationship Id="rId11" Type="http://schemas.openxmlformats.org/officeDocument/2006/relationships/customXml" Target="../ink/ink1912.xml"/><Relationship Id="rId5" Type="http://schemas.openxmlformats.org/officeDocument/2006/relationships/customXml" Target="../ink/ink1909.xml"/><Relationship Id="rId15" Type="http://schemas.openxmlformats.org/officeDocument/2006/relationships/customXml" Target="../ink/ink1914.xml"/><Relationship Id="rId10" Type="http://schemas.openxmlformats.org/officeDocument/2006/relationships/image" Target="../media/image1537.png"/><Relationship Id="rId4" Type="http://schemas.openxmlformats.org/officeDocument/2006/relationships/image" Target="../media/image1534.png"/><Relationship Id="rId9" Type="http://schemas.openxmlformats.org/officeDocument/2006/relationships/customXml" Target="../ink/ink1911.xml"/><Relationship Id="rId14" Type="http://schemas.openxmlformats.org/officeDocument/2006/relationships/image" Target="../media/image1539.png"/></Relationships>
</file>

<file path=ppt/slides/_rels/slide24.xml.rels><?xml version="1.0" encoding="UTF-8" standalone="yes"?>
<Relationships xmlns="http://schemas.openxmlformats.org/package/2006/relationships"><Relationship Id="rId117" Type="http://schemas.openxmlformats.org/officeDocument/2006/relationships/image" Target="../media/image1596.png"/><Relationship Id="rId21" Type="http://schemas.openxmlformats.org/officeDocument/2006/relationships/image" Target="../media/image1548.png"/><Relationship Id="rId42" Type="http://schemas.openxmlformats.org/officeDocument/2006/relationships/customXml" Target="../ink/ink1933.xml"/><Relationship Id="rId47" Type="http://schemas.openxmlformats.org/officeDocument/2006/relationships/image" Target="../media/image1561.png"/><Relationship Id="rId63" Type="http://schemas.openxmlformats.org/officeDocument/2006/relationships/image" Target="../media/image1569.png"/><Relationship Id="rId68" Type="http://schemas.openxmlformats.org/officeDocument/2006/relationships/customXml" Target="../ink/ink1946.xml"/><Relationship Id="rId84" Type="http://schemas.openxmlformats.org/officeDocument/2006/relationships/customXml" Target="../ink/ink1954.xml"/><Relationship Id="rId89" Type="http://schemas.openxmlformats.org/officeDocument/2006/relationships/image" Target="../media/image1582.png"/><Relationship Id="rId112" Type="http://schemas.openxmlformats.org/officeDocument/2006/relationships/customXml" Target="../ink/ink1968.xml"/><Relationship Id="rId16" Type="http://schemas.openxmlformats.org/officeDocument/2006/relationships/customXml" Target="../ink/ink1920.xml"/><Relationship Id="rId107" Type="http://schemas.openxmlformats.org/officeDocument/2006/relationships/image" Target="../media/image1591.png"/><Relationship Id="rId11" Type="http://schemas.openxmlformats.org/officeDocument/2006/relationships/image" Target="../media/image1543.png"/><Relationship Id="rId32" Type="http://schemas.openxmlformats.org/officeDocument/2006/relationships/customXml" Target="../ink/ink1928.xml"/><Relationship Id="rId37" Type="http://schemas.openxmlformats.org/officeDocument/2006/relationships/image" Target="../media/image1556.png"/><Relationship Id="rId53" Type="http://schemas.openxmlformats.org/officeDocument/2006/relationships/image" Target="../media/image1564.png"/><Relationship Id="rId58" Type="http://schemas.openxmlformats.org/officeDocument/2006/relationships/customXml" Target="../ink/ink1941.xml"/><Relationship Id="rId74" Type="http://schemas.openxmlformats.org/officeDocument/2006/relationships/customXml" Target="../ink/ink1949.xml"/><Relationship Id="rId79" Type="http://schemas.openxmlformats.org/officeDocument/2006/relationships/image" Target="../media/image1577.png"/><Relationship Id="rId102" Type="http://schemas.openxmlformats.org/officeDocument/2006/relationships/customXml" Target="../ink/ink1963.xml"/><Relationship Id="rId123" Type="http://schemas.openxmlformats.org/officeDocument/2006/relationships/image" Target="../media/image1599.png"/><Relationship Id="rId128" Type="http://schemas.openxmlformats.org/officeDocument/2006/relationships/customXml" Target="../ink/ink1976.xml"/><Relationship Id="rId5" Type="http://schemas.openxmlformats.org/officeDocument/2006/relationships/hyperlink" Target="https://www.ecb.europa.eu/mopo/implement/pepp/html/index.en.html" TargetMode="External"/><Relationship Id="rId90" Type="http://schemas.openxmlformats.org/officeDocument/2006/relationships/customXml" Target="../ink/ink1957.xml"/><Relationship Id="rId95" Type="http://schemas.openxmlformats.org/officeDocument/2006/relationships/image" Target="../media/image1585.png"/><Relationship Id="rId22" Type="http://schemas.openxmlformats.org/officeDocument/2006/relationships/customXml" Target="../ink/ink1923.xml"/><Relationship Id="rId27" Type="http://schemas.openxmlformats.org/officeDocument/2006/relationships/image" Target="../media/image1551.png"/><Relationship Id="rId43" Type="http://schemas.openxmlformats.org/officeDocument/2006/relationships/image" Target="../media/image1559.png"/><Relationship Id="rId48" Type="http://schemas.openxmlformats.org/officeDocument/2006/relationships/customXml" Target="../ink/ink1936.xml"/><Relationship Id="rId64" Type="http://schemas.openxmlformats.org/officeDocument/2006/relationships/customXml" Target="../ink/ink1944.xml"/><Relationship Id="rId69" Type="http://schemas.openxmlformats.org/officeDocument/2006/relationships/image" Target="../media/image1572.png"/><Relationship Id="rId113" Type="http://schemas.openxmlformats.org/officeDocument/2006/relationships/image" Target="../media/image1594.png"/><Relationship Id="rId118" Type="http://schemas.openxmlformats.org/officeDocument/2006/relationships/customXml" Target="../ink/ink1971.xml"/><Relationship Id="rId80" Type="http://schemas.openxmlformats.org/officeDocument/2006/relationships/customXml" Target="../ink/ink1952.xml"/><Relationship Id="rId85" Type="http://schemas.openxmlformats.org/officeDocument/2006/relationships/image" Target="../media/image1580.png"/><Relationship Id="rId12" Type="http://schemas.openxmlformats.org/officeDocument/2006/relationships/customXml" Target="../ink/ink1918.xml"/><Relationship Id="rId17" Type="http://schemas.openxmlformats.org/officeDocument/2006/relationships/image" Target="../media/image1546.png"/><Relationship Id="rId33" Type="http://schemas.openxmlformats.org/officeDocument/2006/relationships/image" Target="../media/image1554.png"/><Relationship Id="rId38" Type="http://schemas.openxmlformats.org/officeDocument/2006/relationships/customXml" Target="../ink/ink1931.xml"/><Relationship Id="rId59" Type="http://schemas.openxmlformats.org/officeDocument/2006/relationships/image" Target="../media/image1567.png"/><Relationship Id="rId103" Type="http://schemas.openxmlformats.org/officeDocument/2006/relationships/image" Target="../media/image1589.png"/><Relationship Id="rId108" Type="http://schemas.openxmlformats.org/officeDocument/2006/relationships/customXml" Target="../ink/ink1966.xml"/><Relationship Id="rId124" Type="http://schemas.openxmlformats.org/officeDocument/2006/relationships/customXml" Target="../ink/ink1974.xml"/><Relationship Id="rId129" Type="http://schemas.openxmlformats.org/officeDocument/2006/relationships/image" Target="../media/image1602.png"/><Relationship Id="rId54" Type="http://schemas.openxmlformats.org/officeDocument/2006/relationships/customXml" Target="../ink/ink1939.xml"/><Relationship Id="rId70" Type="http://schemas.openxmlformats.org/officeDocument/2006/relationships/customXml" Target="../ink/ink1947.xml"/><Relationship Id="rId75" Type="http://schemas.openxmlformats.org/officeDocument/2006/relationships/image" Target="../media/image1575.png"/><Relationship Id="rId91" Type="http://schemas.openxmlformats.org/officeDocument/2006/relationships/image" Target="../media/image1583.png"/><Relationship Id="rId96" Type="http://schemas.openxmlformats.org/officeDocument/2006/relationships/customXml" Target="../ink/ink1960.xml"/><Relationship Id="rId1" Type="http://schemas.openxmlformats.org/officeDocument/2006/relationships/slideLayout" Target="../slideLayouts/slideLayout7.xml"/><Relationship Id="rId6" Type="http://schemas.openxmlformats.org/officeDocument/2006/relationships/customXml" Target="../ink/ink1915.xml"/><Relationship Id="rId23" Type="http://schemas.openxmlformats.org/officeDocument/2006/relationships/image" Target="../media/image1549.png"/><Relationship Id="rId28" Type="http://schemas.openxmlformats.org/officeDocument/2006/relationships/customXml" Target="../ink/ink1926.xml"/><Relationship Id="rId49" Type="http://schemas.openxmlformats.org/officeDocument/2006/relationships/image" Target="../media/image1562.png"/><Relationship Id="rId114" Type="http://schemas.openxmlformats.org/officeDocument/2006/relationships/customXml" Target="../ink/ink1969.xml"/><Relationship Id="rId119" Type="http://schemas.openxmlformats.org/officeDocument/2006/relationships/image" Target="../media/image1597.png"/><Relationship Id="rId44" Type="http://schemas.openxmlformats.org/officeDocument/2006/relationships/customXml" Target="../ink/ink1934.xml"/><Relationship Id="rId60" Type="http://schemas.openxmlformats.org/officeDocument/2006/relationships/customXml" Target="../ink/ink1942.xml"/><Relationship Id="rId65" Type="http://schemas.openxmlformats.org/officeDocument/2006/relationships/image" Target="../media/image1570.png"/><Relationship Id="rId81" Type="http://schemas.openxmlformats.org/officeDocument/2006/relationships/image" Target="../media/image1578.png"/><Relationship Id="rId86" Type="http://schemas.openxmlformats.org/officeDocument/2006/relationships/customXml" Target="../ink/ink1955.xml"/><Relationship Id="rId130" Type="http://schemas.openxmlformats.org/officeDocument/2006/relationships/customXml" Target="../ink/ink1977.xml"/><Relationship Id="rId13" Type="http://schemas.openxmlformats.org/officeDocument/2006/relationships/image" Target="../media/image1544.png"/><Relationship Id="rId18" Type="http://schemas.openxmlformats.org/officeDocument/2006/relationships/customXml" Target="../ink/ink1921.xml"/><Relationship Id="rId39" Type="http://schemas.openxmlformats.org/officeDocument/2006/relationships/image" Target="../media/image1557.png"/><Relationship Id="rId109" Type="http://schemas.openxmlformats.org/officeDocument/2006/relationships/image" Target="../media/image1592.png"/><Relationship Id="rId34" Type="http://schemas.openxmlformats.org/officeDocument/2006/relationships/customXml" Target="../ink/ink1929.xml"/><Relationship Id="rId50" Type="http://schemas.openxmlformats.org/officeDocument/2006/relationships/customXml" Target="../ink/ink1937.xml"/><Relationship Id="rId55" Type="http://schemas.openxmlformats.org/officeDocument/2006/relationships/image" Target="../media/image1565.png"/><Relationship Id="rId76" Type="http://schemas.openxmlformats.org/officeDocument/2006/relationships/customXml" Target="../ink/ink1950.xml"/><Relationship Id="rId97" Type="http://schemas.openxmlformats.org/officeDocument/2006/relationships/image" Target="../media/image1586.png"/><Relationship Id="rId104" Type="http://schemas.openxmlformats.org/officeDocument/2006/relationships/customXml" Target="../ink/ink1964.xml"/><Relationship Id="rId120" Type="http://schemas.openxmlformats.org/officeDocument/2006/relationships/customXml" Target="../ink/ink1972.xml"/><Relationship Id="rId125" Type="http://schemas.openxmlformats.org/officeDocument/2006/relationships/image" Target="../media/image1600.png"/><Relationship Id="rId7" Type="http://schemas.openxmlformats.org/officeDocument/2006/relationships/image" Target="../media/image1541.png"/><Relationship Id="rId71" Type="http://schemas.openxmlformats.org/officeDocument/2006/relationships/image" Target="../media/image1573.png"/><Relationship Id="rId92" Type="http://schemas.openxmlformats.org/officeDocument/2006/relationships/customXml" Target="../ink/ink1958.xml"/><Relationship Id="rId2" Type="http://schemas.openxmlformats.org/officeDocument/2006/relationships/notesSlide" Target="../notesSlides/notesSlide24.xml"/><Relationship Id="rId29" Type="http://schemas.openxmlformats.org/officeDocument/2006/relationships/image" Target="../media/image1552.png"/><Relationship Id="rId24" Type="http://schemas.openxmlformats.org/officeDocument/2006/relationships/customXml" Target="../ink/ink1924.xml"/><Relationship Id="rId40" Type="http://schemas.openxmlformats.org/officeDocument/2006/relationships/customXml" Target="../ink/ink1932.xml"/><Relationship Id="rId45" Type="http://schemas.openxmlformats.org/officeDocument/2006/relationships/image" Target="../media/image1560.png"/><Relationship Id="rId66" Type="http://schemas.openxmlformats.org/officeDocument/2006/relationships/customXml" Target="../ink/ink1945.xml"/><Relationship Id="rId87" Type="http://schemas.openxmlformats.org/officeDocument/2006/relationships/image" Target="../media/image1581.png"/><Relationship Id="rId110" Type="http://schemas.openxmlformats.org/officeDocument/2006/relationships/customXml" Target="../ink/ink1967.xml"/><Relationship Id="rId115" Type="http://schemas.openxmlformats.org/officeDocument/2006/relationships/image" Target="../media/image1595.png"/><Relationship Id="rId131" Type="http://schemas.openxmlformats.org/officeDocument/2006/relationships/image" Target="../media/image1603.png"/><Relationship Id="rId61" Type="http://schemas.openxmlformats.org/officeDocument/2006/relationships/image" Target="../media/image1568.png"/><Relationship Id="rId82" Type="http://schemas.openxmlformats.org/officeDocument/2006/relationships/customXml" Target="../ink/ink1953.xml"/><Relationship Id="rId19" Type="http://schemas.openxmlformats.org/officeDocument/2006/relationships/image" Target="../media/image1547.png"/><Relationship Id="rId14" Type="http://schemas.openxmlformats.org/officeDocument/2006/relationships/customXml" Target="../ink/ink1919.xml"/><Relationship Id="rId30" Type="http://schemas.openxmlformats.org/officeDocument/2006/relationships/customXml" Target="../ink/ink1927.xml"/><Relationship Id="rId35" Type="http://schemas.openxmlformats.org/officeDocument/2006/relationships/image" Target="../media/image1555.png"/><Relationship Id="rId56" Type="http://schemas.openxmlformats.org/officeDocument/2006/relationships/customXml" Target="../ink/ink1940.xml"/><Relationship Id="rId77" Type="http://schemas.openxmlformats.org/officeDocument/2006/relationships/image" Target="../media/image1576.png"/><Relationship Id="rId100" Type="http://schemas.openxmlformats.org/officeDocument/2006/relationships/customXml" Target="../ink/ink1962.xml"/><Relationship Id="rId105" Type="http://schemas.openxmlformats.org/officeDocument/2006/relationships/image" Target="../media/image1590.png"/><Relationship Id="rId126" Type="http://schemas.openxmlformats.org/officeDocument/2006/relationships/customXml" Target="../ink/ink1975.xml"/><Relationship Id="rId8" Type="http://schemas.openxmlformats.org/officeDocument/2006/relationships/customXml" Target="../ink/ink1916.xml"/><Relationship Id="rId51" Type="http://schemas.openxmlformats.org/officeDocument/2006/relationships/image" Target="../media/image1563.png"/><Relationship Id="rId72" Type="http://schemas.openxmlformats.org/officeDocument/2006/relationships/customXml" Target="../ink/ink1948.xml"/><Relationship Id="rId93" Type="http://schemas.openxmlformats.org/officeDocument/2006/relationships/image" Target="../media/image1584.png"/><Relationship Id="rId98" Type="http://schemas.openxmlformats.org/officeDocument/2006/relationships/customXml" Target="../ink/ink1961.xml"/><Relationship Id="rId121" Type="http://schemas.openxmlformats.org/officeDocument/2006/relationships/image" Target="../media/image1598.png"/><Relationship Id="rId3" Type="http://schemas.openxmlformats.org/officeDocument/2006/relationships/hyperlink" Target="https://qz.com/1038954/whatever-it-takes-five-years-ago-today-mario-draghi-saved-the-euro-with-a-momentous-speech/" TargetMode="External"/><Relationship Id="rId25" Type="http://schemas.openxmlformats.org/officeDocument/2006/relationships/image" Target="../media/image1550.png"/><Relationship Id="rId46" Type="http://schemas.openxmlformats.org/officeDocument/2006/relationships/customXml" Target="../ink/ink1935.xml"/><Relationship Id="rId67" Type="http://schemas.openxmlformats.org/officeDocument/2006/relationships/image" Target="../media/image1571.png"/><Relationship Id="rId116" Type="http://schemas.openxmlformats.org/officeDocument/2006/relationships/customXml" Target="../ink/ink1970.xml"/><Relationship Id="rId20" Type="http://schemas.openxmlformats.org/officeDocument/2006/relationships/customXml" Target="../ink/ink1922.xml"/><Relationship Id="rId41" Type="http://schemas.openxmlformats.org/officeDocument/2006/relationships/image" Target="../media/image1558.png"/><Relationship Id="rId62" Type="http://schemas.openxmlformats.org/officeDocument/2006/relationships/customXml" Target="../ink/ink1943.xml"/><Relationship Id="rId83" Type="http://schemas.openxmlformats.org/officeDocument/2006/relationships/image" Target="../media/image1579.png"/><Relationship Id="rId88" Type="http://schemas.openxmlformats.org/officeDocument/2006/relationships/customXml" Target="../ink/ink1956.xml"/><Relationship Id="rId111" Type="http://schemas.openxmlformats.org/officeDocument/2006/relationships/image" Target="../media/image1593.png"/><Relationship Id="rId15" Type="http://schemas.openxmlformats.org/officeDocument/2006/relationships/image" Target="../media/image1545.png"/><Relationship Id="rId36" Type="http://schemas.openxmlformats.org/officeDocument/2006/relationships/customXml" Target="../ink/ink1930.xml"/><Relationship Id="rId57" Type="http://schemas.openxmlformats.org/officeDocument/2006/relationships/image" Target="../media/image1566.png"/><Relationship Id="rId106" Type="http://schemas.openxmlformats.org/officeDocument/2006/relationships/customXml" Target="../ink/ink1965.xml"/><Relationship Id="rId127" Type="http://schemas.openxmlformats.org/officeDocument/2006/relationships/image" Target="../media/image1601.png"/><Relationship Id="rId10" Type="http://schemas.openxmlformats.org/officeDocument/2006/relationships/customXml" Target="../ink/ink1917.xml"/><Relationship Id="rId31" Type="http://schemas.openxmlformats.org/officeDocument/2006/relationships/image" Target="../media/image1553.png"/><Relationship Id="rId52" Type="http://schemas.openxmlformats.org/officeDocument/2006/relationships/customXml" Target="../ink/ink1938.xml"/><Relationship Id="rId73" Type="http://schemas.openxmlformats.org/officeDocument/2006/relationships/image" Target="../media/image1574.png"/><Relationship Id="rId78" Type="http://schemas.openxmlformats.org/officeDocument/2006/relationships/customXml" Target="../ink/ink1951.xml"/><Relationship Id="rId94" Type="http://schemas.openxmlformats.org/officeDocument/2006/relationships/customXml" Target="../ink/ink1959.xml"/><Relationship Id="rId99" Type="http://schemas.openxmlformats.org/officeDocument/2006/relationships/image" Target="../media/image1587.png"/><Relationship Id="rId101" Type="http://schemas.openxmlformats.org/officeDocument/2006/relationships/image" Target="../media/image1588.png"/><Relationship Id="rId122" Type="http://schemas.openxmlformats.org/officeDocument/2006/relationships/customXml" Target="../ink/ink1973.xml"/><Relationship Id="rId4" Type="http://schemas.openxmlformats.org/officeDocument/2006/relationships/hyperlink" Target="https://www.ecb.europa.eu/mopo/implement/app/html/index.en.html" TargetMode="External"/><Relationship Id="rId9" Type="http://schemas.openxmlformats.org/officeDocument/2006/relationships/image" Target="../media/image1542.png"/><Relationship Id="rId26" Type="http://schemas.openxmlformats.org/officeDocument/2006/relationships/customXml" Target="../ink/ink1925.xml"/></Relationships>
</file>

<file path=ppt/slides/_rels/slide25.xml.rels><?xml version="1.0" encoding="UTF-8" standalone="yes"?>
<Relationships xmlns="http://schemas.openxmlformats.org/package/2006/relationships"><Relationship Id="rId13" Type="http://schemas.openxmlformats.org/officeDocument/2006/relationships/image" Target="../media/image1609.png"/><Relationship Id="rId18" Type="http://schemas.openxmlformats.org/officeDocument/2006/relationships/customXml" Target="../ink/ink1985.xml"/><Relationship Id="rId26" Type="http://schemas.openxmlformats.org/officeDocument/2006/relationships/customXml" Target="../ink/ink1989.xml"/><Relationship Id="rId39" Type="http://schemas.openxmlformats.org/officeDocument/2006/relationships/image" Target="../media/image1622.png"/><Relationship Id="rId21" Type="http://schemas.openxmlformats.org/officeDocument/2006/relationships/image" Target="../media/image1613.png"/><Relationship Id="rId34" Type="http://schemas.openxmlformats.org/officeDocument/2006/relationships/customXml" Target="../ink/ink1993.xml"/><Relationship Id="rId42" Type="http://schemas.openxmlformats.org/officeDocument/2006/relationships/customXml" Target="../ink/ink1997.xml"/><Relationship Id="rId47" Type="http://schemas.openxmlformats.org/officeDocument/2006/relationships/image" Target="../media/image1626.png"/><Relationship Id="rId50" Type="http://schemas.openxmlformats.org/officeDocument/2006/relationships/customXml" Target="../ink/ink2001.xml"/><Relationship Id="rId7" Type="http://schemas.openxmlformats.org/officeDocument/2006/relationships/image" Target="../media/image1606.png"/><Relationship Id="rId2" Type="http://schemas.openxmlformats.org/officeDocument/2006/relationships/notesSlide" Target="../notesSlides/notesSlide25.xml"/><Relationship Id="rId16" Type="http://schemas.openxmlformats.org/officeDocument/2006/relationships/customXml" Target="../ink/ink1984.xml"/><Relationship Id="rId29" Type="http://schemas.openxmlformats.org/officeDocument/2006/relationships/image" Target="../media/image1617.png"/><Relationship Id="rId11" Type="http://schemas.openxmlformats.org/officeDocument/2006/relationships/image" Target="../media/image1608.png"/><Relationship Id="rId24" Type="http://schemas.openxmlformats.org/officeDocument/2006/relationships/customXml" Target="../ink/ink1988.xml"/><Relationship Id="rId32" Type="http://schemas.openxmlformats.org/officeDocument/2006/relationships/customXml" Target="../ink/ink1992.xml"/><Relationship Id="rId37" Type="http://schemas.openxmlformats.org/officeDocument/2006/relationships/image" Target="../media/image1621.png"/><Relationship Id="rId40" Type="http://schemas.openxmlformats.org/officeDocument/2006/relationships/customXml" Target="../ink/ink1996.xml"/><Relationship Id="rId45" Type="http://schemas.openxmlformats.org/officeDocument/2006/relationships/image" Target="../media/image1625.png"/><Relationship Id="rId5" Type="http://schemas.openxmlformats.org/officeDocument/2006/relationships/image" Target="../media/image1605.png"/><Relationship Id="rId15" Type="http://schemas.openxmlformats.org/officeDocument/2006/relationships/image" Target="../media/image1610.png"/><Relationship Id="rId23" Type="http://schemas.openxmlformats.org/officeDocument/2006/relationships/image" Target="../media/image1614.png"/><Relationship Id="rId28" Type="http://schemas.openxmlformats.org/officeDocument/2006/relationships/customXml" Target="../ink/ink1990.xml"/><Relationship Id="rId36" Type="http://schemas.openxmlformats.org/officeDocument/2006/relationships/customXml" Target="../ink/ink1994.xml"/><Relationship Id="rId49" Type="http://schemas.openxmlformats.org/officeDocument/2006/relationships/image" Target="../media/image1627.png"/><Relationship Id="rId10" Type="http://schemas.openxmlformats.org/officeDocument/2006/relationships/customXml" Target="../ink/ink1981.xml"/><Relationship Id="rId19" Type="http://schemas.openxmlformats.org/officeDocument/2006/relationships/image" Target="../media/image1612.png"/><Relationship Id="rId31" Type="http://schemas.openxmlformats.org/officeDocument/2006/relationships/image" Target="../media/image1618.png"/><Relationship Id="rId44" Type="http://schemas.openxmlformats.org/officeDocument/2006/relationships/customXml" Target="../ink/ink1998.xml"/><Relationship Id="rId4" Type="http://schemas.openxmlformats.org/officeDocument/2006/relationships/customXml" Target="../ink/ink1978.xml"/><Relationship Id="rId9" Type="http://schemas.openxmlformats.org/officeDocument/2006/relationships/image" Target="../media/image1607.png"/><Relationship Id="rId14" Type="http://schemas.openxmlformats.org/officeDocument/2006/relationships/customXml" Target="../ink/ink1983.xml"/><Relationship Id="rId22" Type="http://schemas.openxmlformats.org/officeDocument/2006/relationships/customXml" Target="../ink/ink1987.xml"/><Relationship Id="rId27" Type="http://schemas.openxmlformats.org/officeDocument/2006/relationships/image" Target="../media/image1616.png"/><Relationship Id="rId30" Type="http://schemas.openxmlformats.org/officeDocument/2006/relationships/customXml" Target="../ink/ink1991.xml"/><Relationship Id="rId35" Type="http://schemas.openxmlformats.org/officeDocument/2006/relationships/image" Target="../media/image1620.png"/><Relationship Id="rId43" Type="http://schemas.openxmlformats.org/officeDocument/2006/relationships/image" Target="../media/image1624.png"/><Relationship Id="rId48" Type="http://schemas.openxmlformats.org/officeDocument/2006/relationships/customXml" Target="../ink/ink2000.xml"/><Relationship Id="rId8" Type="http://schemas.openxmlformats.org/officeDocument/2006/relationships/customXml" Target="../ink/ink1980.xml"/><Relationship Id="rId51" Type="http://schemas.openxmlformats.org/officeDocument/2006/relationships/image" Target="../media/image1628.png"/><Relationship Id="rId3" Type="http://schemas.openxmlformats.org/officeDocument/2006/relationships/image" Target="../media/image1604.png"/><Relationship Id="rId12" Type="http://schemas.openxmlformats.org/officeDocument/2006/relationships/customXml" Target="../ink/ink1982.xml"/><Relationship Id="rId17" Type="http://schemas.openxmlformats.org/officeDocument/2006/relationships/image" Target="../media/image1611.png"/><Relationship Id="rId25" Type="http://schemas.openxmlformats.org/officeDocument/2006/relationships/image" Target="../media/image1615.png"/><Relationship Id="rId33" Type="http://schemas.openxmlformats.org/officeDocument/2006/relationships/image" Target="../media/image1619.png"/><Relationship Id="rId38" Type="http://schemas.openxmlformats.org/officeDocument/2006/relationships/customXml" Target="../ink/ink1995.xml"/><Relationship Id="rId46" Type="http://schemas.openxmlformats.org/officeDocument/2006/relationships/customXml" Target="../ink/ink1999.xml"/><Relationship Id="rId20" Type="http://schemas.openxmlformats.org/officeDocument/2006/relationships/customXml" Target="../ink/ink1986.xml"/><Relationship Id="rId41" Type="http://schemas.openxmlformats.org/officeDocument/2006/relationships/image" Target="../media/image1623.png"/><Relationship Id="rId1" Type="http://schemas.openxmlformats.org/officeDocument/2006/relationships/slideLayout" Target="../slideLayouts/slideLayout7.xml"/><Relationship Id="rId6" Type="http://schemas.openxmlformats.org/officeDocument/2006/relationships/customXml" Target="../ink/ink1979.xml"/></Relationships>
</file>

<file path=ppt/slides/_rels/slide26.xml.rels><?xml version="1.0" encoding="UTF-8" standalone="yes"?>
<Relationships xmlns="http://schemas.openxmlformats.org/package/2006/relationships"><Relationship Id="rId117" Type="http://schemas.openxmlformats.org/officeDocument/2006/relationships/customXml" Target="../ink/ink2058.xml"/><Relationship Id="rId299" Type="http://schemas.openxmlformats.org/officeDocument/2006/relationships/image" Target="../media/image1775.png"/><Relationship Id="rId21" Type="http://schemas.openxmlformats.org/officeDocument/2006/relationships/customXml" Target="../ink/ink2010.xml"/><Relationship Id="rId63" Type="http://schemas.openxmlformats.org/officeDocument/2006/relationships/customXml" Target="../ink/ink2031.xml"/><Relationship Id="rId159" Type="http://schemas.openxmlformats.org/officeDocument/2006/relationships/customXml" Target="../ink/ink2079.xml"/><Relationship Id="rId170" Type="http://schemas.openxmlformats.org/officeDocument/2006/relationships/image" Target="../media/image1711.png"/><Relationship Id="rId226" Type="http://schemas.openxmlformats.org/officeDocument/2006/relationships/image" Target="../media/image1739.png"/><Relationship Id="rId268" Type="http://schemas.openxmlformats.org/officeDocument/2006/relationships/image" Target="../media/image1760.png"/><Relationship Id="rId32" Type="http://schemas.openxmlformats.org/officeDocument/2006/relationships/image" Target="../media/image1643.png"/><Relationship Id="rId74" Type="http://schemas.openxmlformats.org/officeDocument/2006/relationships/image" Target="../media/image1663.png"/><Relationship Id="rId128" Type="http://schemas.openxmlformats.org/officeDocument/2006/relationships/image" Target="../media/image1690.png"/><Relationship Id="rId5" Type="http://schemas.openxmlformats.org/officeDocument/2006/relationships/customXml" Target="../ink/ink2002.xml"/><Relationship Id="rId181" Type="http://schemas.openxmlformats.org/officeDocument/2006/relationships/customXml" Target="../ink/ink2090.xml"/><Relationship Id="rId237" Type="http://schemas.openxmlformats.org/officeDocument/2006/relationships/customXml" Target="../ink/ink2118.xml"/><Relationship Id="rId279" Type="http://schemas.openxmlformats.org/officeDocument/2006/relationships/customXml" Target="../ink/ink2139.xml"/><Relationship Id="rId43" Type="http://schemas.openxmlformats.org/officeDocument/2006/relationships/customXml" Target="../ink/ink2021.xml"/><Relationship Id="rId139" Type="http://schemas.openxmlformats.org/officeDocument/2006/relationships/customXml" Target="../ink/ink2069.xml"/><Relationship Id="rId290" Type="http://schemas.openxmlformats.org/officeDocument/2006/relationships/customXml" Target="../ink/ink2145.xml"/><Relationship Id="rId304" Type="http://schemas.openxmlformats.org/officeDocument/2006/relationships/customXml" Target="../ink/ink2152.xml"/><Relationship Id="rId85" Type="http://schemas.openxmlformats.org/officeDocument/2006/relationships/customXml" Target="../ink/ink2042.xml"/><Relationship Id="rId150" Type="http://schemas.openxmlformats.org/officeDocument/2006/relationships/image" Target="../media/image1701.png"/><Relationship Id="rId192" Type="http://schemas.openxmlformats.org/officeDocument/2006/relationships/image" Target="../media/image1722.png"/><Relationship Id="rId206" Type="http://schemas.openxmlformats.org/officeDocument/2006/relationships/image" Target="../media/image1729.png"/><Relationship Id="rId248" Type="http://schemas.openxmlformats.org/officeDocument/2006/relationships/image" Target="../media/image1750.png"/><Relationship Id="rId12" Type="http://schemas.openxmlformats.org/officeDocument/2006/relationships/image" Target="../media/image1633.png"/><Relationship Id="rId108" Type="http://schemas.openxmlformats.org/officeDocument/2006/relationships/image" Target="../media/image1680.png"/><Relationship Id="rId54" Type="http://schemas.openxmlformats.org/officeDocument/2006/relationships/image" Target="../media/image1654.png"/><Relationship Id="rId96" Type="http://schemas.openxmlformats.org/officeDocument/2006/relationships/image" Target="../media/image1674.png"/><Relationship Id="rId161" Type="http://schemas.openxmlformats.org/officeDocument/2006/relationships/customXml" Target="../ink/ink2080.xml"/><Relationship Id="rId217" Type="http://schemas.openxmlformats.org/officeDocument/2006/relationships/customXml" Target="../ink/ink2108.xml"/><Relationship Id="rId259" Type="http://schemas.openxmlformats.org/officeDocument/2006/relationships/customXml" Target="../ink/ink2129.xml"/><Relationship Id="rId23" Type="http://schemas.openxmlformats.org/officeDocument/2006/relationships/customXml" Target="../ink/ink2011.xml"/><Relationship Id="rId119" Type="http://schemas.openxmlformats.org/officeDocument/2006/relationships/customXml" Target="../ink/ink2059.xml"/><Relationship Id="rId270" Type="http://schemas.openxmlformats.org/officeDocument/2006/relationships/image" Target="../media/image1761.png"/><Relationship Id="rId291" Type="http://schemas.openxmlformats.org/officeDocument/2006/relationships/image" Target="../media/image1771.png"/><Relationship Id="rId305" Type="http://schemas.openxmlformats.org/officeDocument/2006/relationships/image" Target="../media/image1778.png"/><Relationship Id="rId44" Type="http://schemas.openxmlformats.org/officeDocument/2006/relationships/image" Target="../media/image1649.png"/><Relationship Id="rId65" Type="http://schemas.openxmlformats.org/officeDocument/2006/relationships/customXml" Target="../ink/ink2032.xml"/><Relationship Id="rId86" Type="http://schemas.openxmlformats.org/officeDocument/2006/relationships/image" Target="../media/image1669.png"/><Relationship Id="rId130" Type="http://schemas.openxmlformats.org/officeDocument/2006/relationships/image" Target="../media/image1691.png"/><Relationship Id="rId151" Type="http://schemas.openxmlformats.org/officeDocument/2006/relationships/customXml" Target="../ink/ink2075.xml"/><Relationship Id="rId172" Type="http://schemas.openxmlformats.org/officeDocument/2006/relationships/image" Target="../media/image1712.png"/><Relationship Id="rId193" Type="http://schemas.openxmlformats.org/officeDocument/2006/relationships/customXml" Target="../ink/ink2096.xml"/><Relationship Id="rId207" Type="http://schemas.openxmlformats.org/officeDocument/2006/relationships/customXml" Target="../ink/ink2103.xml"/><Relationship Id="rId228" Type="http://schemas.openxmlformats.org/officeDocument/2006/relationships/image" Target="../media/image1740.png"/><Relationship Id="rId249" Type="http://schemas.openxmlformats.org/officeDocument/2006/relationships/customXml" Target="../ink/ink2124.xml"/><Relationship Id="rId13" Type="http://schemas.openxmlformats.org/officeDocument/2006/relationships/customXml" Target="../ink/ink2006.xml"/><Relationship Id="rId109" Type="http://schemas.openxmlformats.org/officeDocument/2006/relationships/customXml" Target="../ink/ink2054.xml"/><Relationship Id="rId260" Type="http://schemas.openxmlformats.org/officeDocument/2006/relationships/image" Target="../media/image1756.png"/><Relationship Id="rId281" Type="http://schemas.openxmlformats.org/officeDocument/2006/relationships/customXml" Target="../ink/ink2140.xml"/><Relationship Id="rId34" Type="http://schemas.openxmlformats.org/officeDocument/2006/relationships/image" Target="../media/image1644.png"/><Relationship Id="rId55" Type="http://schemas.openxmlformats.org/officeDocument/2006/relationships/customXml" Target="../ink/ink2027.xml"/><Relationship Id="rId76" Type="http://schemas.openxmlformats.org/officeDocument/2006/relationships/image" Target="../media/image1664.png"/><Relationship Id="rId97" Type="http://schemas.openxmlformats.org/officeDocument/2006/relationships/customXml" Target="../ink/ink2048.xml"/><Relationship Id="rId120" Type="http://schemas.openxmlformats.org/officeDocument/2006/relationships/image" Target="../media/image1686.png"/><Relationship Id="rId141" Type="http://schemas.openxmlformats.org/officeDocument/2006/relationships/customXml" Target="../ink/ink2070.xml"/><Relationship Id="rId7" Type="http://schemas.openxmlformats.org/officeDocument/2006/relationships/customXml" Target="../ink/ink2003.xml"/><Relationship Id="rId162" Type="http://schemas.openxmlformats.org/officeDocument/2006/relationships/image" Target="../media/image1707.png"/><Relationship Id="rId183" Type="http://schemas.openxmlformats.org/officeDocument/2006/relationships/customXml" Target="../ink/ink2091.xml"/><Relationship Id="rId218" Type="http://schemas.openxmlformats.org/officeDocument/2006/relationships/image" Target="../media/image1735.png"/><Relationship Id="rId239" Type="http://schemas.openxmlformats.org/officeDocument/2006/relationships/customXml" Target="../ink/ink2119.xml"/><Relationship Id="rId250" Type="http://schemas.openxmlformats.org/officeDocument/2006/relationships/image" Target="../media/image1751.png"/><Relationship Id="rId271" Type="http://schemas.openxmlformats.org/officeDocument/2006/relationships/customXml" Target="../ink/ink2135.xml"/><Relationship Id="rId292" Type="http://schemas.openxmlformats.org/officeDocument/2006/relationships/customXml" Target="../ink/ink2146.xml"/><Relationship Id="rId24" Type="http://schemas.openxmlformats.org/officeDocument/2006/relationships/image" Target="../media/image1639.png"/><Relationship Id="rId45" Type="http://schemas.openxmlformats.org/officeDocument/2006/relationships/customXml" Target="../ink/ink2022.xml"/><Relationship Id="rId66" Type="http://schemas.openxmlformats.org/officeDocument/2006/relationships/image" Target="../media/image1659.png"/><Relationship Id="rId87" Type="http://schemas.openxmlformats.org/officeDocument/2006/relationships/customXml" Target="../ink/ink2043.xml"/><Relationship Id="rId110" Type="http://schemas.openxmlformats.org/officeDocument/2006/relationships/image" Target="../media/image1681.png"/><Relationship Id="rId131" Type="http://schemas.openxmlformats.org/officeDocument/2006/relationships/customXml" Target="../ink/ink2065.xml"/><Relationship Id="rId152" Type="http://schemas.openxmlformats.org/officeDocument/2006/relationships/image" Target="../media/image1702.png"/><Relationship Id="rId173" Type="http://schemas.openxmlformats.org/officeDocument/2006/relationships/customXml" Target="../ink/ink2086.xml"/><Relationship Id="rId194" Type="http://schemas.openxmlformats.org/officeDocument/2006/relationships/image" Target="../media/image1723.png"/><Relationship Id="rId208" Type="http://schemas.openxmlformats.org/officeDocument/2006/relationships/image" Target="../media/image1730.png"/><Relationship Id="rId229" Type="http://schemas.openxmlformats.org/officeDocument/2006/relationships/customXml" Target="../ink/ink2114.xml"/><Relationship Id="rId240" Type="http://schemas.openxmlformats.org/officeDocument/2006/relationships/image" Target="../media/image1746.png"/><Relationship Id="rId261" Type="http://schemas.openxmlformats.org/officeDocument/2006/relationships/customXml" Target="../ink/ink2130.xml"/><Relationship Id="rId14" Type="http://schemas.openxmlformats.org/officeDocument/2006/relationships/image" Target="../media/image1634.png"/><Relationship Id="rId35" Type="http://schemas.openxmlformats.org/officeDocument/2006/relationships/customXml" Target="../ink/ink2017.xml"/><Relationship Id="rId56" Type="http://schemas.openxmlformats.org/officeDocument/2006/relationships/image" Target="../media/image1655.png"/><Relationship Id="rId77" Type="http://schemas.openxmlformats.org/officeDocument/2006/relationships/customXml" Target="../ink/ink2038.xml"/><Relationship Id="rId100" Type="http://schemas.openxmlformats.org/officeDocument/2006/relationships/image" Target="../media/image1676.png"/><Relationship Id="rId282" Type="http://schemas.openxmlformats.org/officeDocument/2006/relationships/image" Target="../media/image1767.png"/><Relationship Id="rId8" Type="http://schemas.openxmlformats.org/officeDocument/2006/relationships/image" Target="../media/image1631.png"/><Relationship Id="rId98" Type="http://schemas.openxmlformats.org/officeDocument/2006/relationships/image" Target="../media/image1675.png"/><Relationship Id="rId121" Type="http://schemas.openxmlformats.org/officeDocument/2006/relationships/customXml" Target="../ink/ink2060.xml"/><Relationship Id="rId142" Type="http://schemas.openxmlformats.org/officeDocument/2006/relationships/image" Target="../media/image1697.png"/><Relationship Id="rId163" Type="http://schemas.openxmlformats.org/officeDocument/2006/relationships/customXml" Target="../ink/ink2081.xml"/><Relationship Id="rId184" Type="http://schemas.openxmlformats.org/officeDocument/2006/relationships/image" Target="../media/image1718.png"/><Relationship Id="rId219" Type="http://schemas.openxmlformats.org/officeDocument/2006/relationships/customXml" Target="../ink/ink2109.xml"/><Relationship Id="rId230" Type="http://schemas.openxmlformats.org/officeDocument/2006/relationships/image" Target="../media/image1741.png"/><Relationship Id="rId251" Type="http://schemas.openxmlformats.org/officeDocument/2006/relationships/customXml" Target="../ink/ink2125.xml"/><Relationship Id="rId25" Type="http://schemas.openxmlformats.org/officeDocument/2006/relationships/customXml" Target="../ink/ink2012.xml"/><Relationship Id="rId46" Type="http://schemas.openxmlformats.org/officeDocument/2006/relationships/image" Target="../media/image1650.png"/><Relationship Id="rId67" Type="http://schemas.openxmlformats.org/officeDocument/2006/relationships/customXml" Target="../ink/ink2033.xml"/><Relationship Id="rId272" Type="http://schemas.openxmlformats.org/officeDocument/2006/relationships/image" Target="../media/image1762.png"/><Relationship Id="rId293" Type="http://schemas.openxmlformats.org/officeDocument/2006/relationships/image" Target="../media/image1772.png"/><Relationship Id="rId88" Type="http://schemas.openxmlformats.org/officeDocument/2006/relationships/image" Target="../media/image1670.png"/><Relationship Id="rId111" Type="http://schemas.openxmlformats.org/officeDocument/2006/relationships/customXml" Target="../ink/ink2055.xml"/><Relationship Id="rId132" Type="http://schemas.openxmlformats.org/officeDocument/2006/relationships/image" Target="../media/image1692.png"/><Relationship Id="rId153" Type="http://schemas.openxmlformats.org/officeDocument/2006/relationships/customXml" Target="../ink/ink2076.xml"/><Relationship Id="rId174" Type="http://schemas.openxmlformats.org/officeDocument/2006/relationships/image" Target="../media/image1713.png"/><Relationship Id="rId195" Type="http://schemas.openxmlformats.org/officeDocument/2006/relationships/customXml" Target="../ink/ink2097.xml"/><Relationship Id="rId209" Type="http://schemas.openxmlformats.org/officeDocument/2006/relationships/customXml" Target="../ink/ink2104.xml"/><Relationship Id="rId220" Type="http://schemas.openxmlformats.org/officeDocument/2006/relationships/image" Target="../media/image1736.png"/><Relationship Id="rId241" Type="http://schemas.openxmlformats.org/officeDocument/2006/relationships/customXml" Target="../ink/ink2120.xml"/><Relationship Id="rId15" Type="http://schemas.openxmlformats.org/officeDocument/2006/relationships/customXml" Target="../ink/ink2007.xml"/><Relationship Id="rId36" Type="http://schemas.openxmlformats.org/officeDocument/2006/relationships/image" Target="../media/image1645.png"/><Relationship Id="rId57" Type="http://schemas.openxmlformats.org/officeDocument/2006/relationships/customXml" Target="../ink/ink2028.xml"/><Relationship Id="rId262" Type="http://schemas.openxmlformats.org/officeDocument/2006/relationships/image" Target="../media/image1757.png"/><Relationship Id="rId283" Type="http://schemas.openxmlformats.org/officeDocument/2006/relationships/customXml" Target="../ink/ink2141.xml"/><Relationship Id="rId78" Type="http://schemas.openxmlformats.org/officeDocument/2006/relationships/image" Target="../media/image1665.png"/><Relationship Id="rId99" Type="http://schemas.openxmlformats.org/officeDocument/2006/relationships/customXml" Target="../ink/ink2049.xml"/><Relationship Id="rId101" Type="http://schemas.openxmlformats.org/officeDocument/2006/relationships/customXml" Target="../ink/ink2050.xml"/><Relationship Id="rId122" Type="http://schemas.openxmlformats.org/officeDocument/2006/relationships/image" Target="../media/image1687.png"/><Relationship Id="rId143" Type="http://schemas.openxmlformats.org/officeDocument/2006/relationships/customXml" Target="../ink/ink2071.xml"/><Relationship Id="rId164" Type="http://schemas.openxmlformats.org/officeDocument/2006/relationships/image" Target="../media/image1708.png"/><Relationship Id="rId185" Type="http://schemas.openxmlformats.org/officeDocument/2006/relationships/customXml" Target="../ink/ink2092.xml"/><Relationship Id="rId9" Type="http://schemas.openxmlformats.org/officeDocument/2006/relationships/customXml" Target="../ink/ink2004.xml"/><Relationship Id="rId210" Type="http://schemas.openxmlformats.org/officeDocument/2006/relationships/image" Target="../media/image1731.png"/><Relationship Id="rId26" Type="http://schemas.openxmlformats.org/officeDocument/2006/relationships/image" Target="../media/image1640.png"/><Relationship Id="rId231" Type="http://schemas.openxmlformats.org/officeDocument/2006/relationships/customXml" Target="../ink/ink2115.xml"/><Relationship Id="rId252" Type="http://schemas.openxmlformats.org/officeDocument/2006/relationships/image" Target="../media/image1752.png"/><Relationship Id="rId273" Type="http://schemas.openxmlformats.org/officeDocument/2006/relationships/customXml" Target="../ink/ink2136.xml"/><Relationship Id="rId294" Type="http://schemas.openxmlformats.org/officeDocument/2006/relationships/customXml" Target="../ink/ink2147.xml"/><Relationship Id="rId47" Type="http://schemas.openxmlformats.org/officeDocument/2006/relationships/customXml" Target="../ink/ink2023.xml"/><Relationship Id="rId68" Type="http://schemas.openxmlformats.org/officeDocument/2006/relationships/image" Target="../media/image1660.png"/><Relationship Id="rId89" Type="http://schemas.openxmlformats.org/officeDocument/2006/relationships/customXml" Target="../ink/ink2044.xml"/><Relationship Id="rId112" Type="http://schemas.openxmlformats.org/officeDocument/2006/relationships/image" Target="../media/image1682.png"/><Relationship Id="rId133" Type="http://schemas.openxmlformats.org/officeDocument/2006/relationships/customXml" Target="../ink/ink2066.xml"/><Relationship Id="rId154" Type="http://schemas.openxmlformats.org/officeDocument/2006/relationships/image" Target="../media/image1703.png"/><Relationship Id="rId175" Type="http://schemas.openxmlformats.org/officeDocument/2006/relationships/customXml" Target="../ink/ink2087.xml"/><Relationship Id="rId196" Type="http://schemas.openxmlformats.org/officeDocument/2006/relationships/image" Target="../media/image1724.png"/><Relationship Id="rId200" Type="http://schemas.openxmlformats.org/officeDocument/2006/relationships/image" Target="../media/image1726.png"/><Relationship Id="rId16" Type="http://schemas.openxmlformats.org/officeDocument/2006/relationships/image" Target="../media/image1635.png"/><Relationship Id="rId221" Type="http://schemas.openxmlformats.org/officeDocument/2006/relationships/customXml" Target="../ink/ink2110.xml"/><Relationship Id="rId242" Type="http://schemas.openxmlformats.org/officeDocument/2006/relationships/image" Target="../media/image1747.png"/><Relationship Id="rId263" Type="http://schemas.openxmlformats.org/officeDocument/2006/relationships/customXml" Target="../ink/ink2131.xml"/><Relationship Id="rId284" Type="http://schemas.openxmlformats.org/officeDocument/2006/relationships/image" Target="../media/image1768.png"/><Relationship Id="rId37" Type="http://schemas.openxmlformats.org/officeDocument/2006/relationships/customXml" Target="../ink/ink2018.xml"/><Relationship Id="rId58" Type="http://schemas.openxmlformats.org/officeDocument/2006/relationships/image" Target="../media/image1656.png"/><Relationship Id="rId79" Type="http://schemas.openxmlformats.org/officeDocument/2006/relationships/customXml" Target="../ink/ink2039.xml"/><Relationship Id="rId102" Type="http://schemas.openxmlformats.org/officeDocument/2006/relationships/image" Target="../media/image1677.png"/><Relationship Id="rId123" Type="http://schemas.openxmlformats.org/officeDocument/2006/relationships/customXml" Target="../ink/ink2061.xml"/><Relationship Id="rId144" Type="http://schemas.openxmlformats.org/officeDocument/2006/relationships/image" Target="../media/image1698.png"/><Relationship Id="rId90" Type="http://schemas.openxmlformats.org/officeDocument/2006/relationships/image" Target="../media/image1671.png"/><Relationship Id="rId165" Type="http://schemas.openxmlformats.org/officeDocument/2006/relationships/customXml" Target="../ink/ink2082.xml"/><Relationship Id="rId186" Type="http://schemas.openxmlformats.org/officeDocument/2006/relationships/image" Target="../media/image1719.png"/><Relationship Id="rId211" Type="http://schemas.openxmlformats.org/officeDocument/2006/relationships/customXml" Target="../ink/ink2105.xml"/><Relationship Id="rId232" Type="http://schemas.openxmlformats.org/officeDocument/2006/relationships/image" Target="../media/image1742.png"/><Relationship Id="rId253" Type="http://schemas.openxmlformats.org/officeDocument/2006/relationships/customXml" Target="../ink/ink2126.xml"/><Relationship Id="rId274" Type="http://schemas.openxmlformats.org/officeDocument/2006/relationships/image" Target="../media/image1763.png"/><Relationship Id="rId295" Type="http://schemas.openxmlformats.org/officeDocument/2006/relationships/image" Target="../media/image1773.png"/><Relationship Id="rId27" Type="http://schemas.openxmlformats.org/officeDocument/2006/relationships/customXml" Target="../ink/ink2013.xml"/><Relationship Id="rId48" Type="http://schemas.openxmlformats.org/officeDocument/2006/relationships/image" Target="../media/image1651.png"/><Relationship Id="rId69" Type="http://schemas.openxmlformats.org/officeDocument/2006/relationships/customXml" Target="../ink/ink2034.xml"/><Relationship Id="rId113" Type="http://schemas.openxmlformats.org/officeDocument/2006/relationships/customXml" Target="../ink/ink2056.xml"/><Relationship Id="rId134" Type="http://schemas.openxmlformats.org/officeDocument/2006/relationships/image" Target="../media/image1693.png"/><Relationship Id="rId80" Type="http://schemas.openxmlformats.org/officeDocument/2006/relationships/image" Target="../media/image1666.png"/><Relationship Id="rId155" Type="http://schemas.openxmlformats.org/officeDocument/2006/relationships/customXml" Target="../ink/ink2077.xml"/><Relationship Id="rId176" Type="http://schemas.openxmlformats.org/officeDocument/2006/relationships/image" Target="../media/image1714.png"/><Relationship Id="rId197" Type="http://schemas.openxmlformats.org/officeDocument/2006/relationships/customXml" Target="../ink/ink2098.xml"/><Relationship Id="rId201" Type="http://schemas.openxmlformats.org/officeDocument/2006/relationships/customXml" Target="../ink/ink2100.xml"/><Relationship Id="rId222" Type="http://schemas.openxmlformats.org/officeDocument/2006/relationships/image" Target="../media/image1737.png"/><Relationship Id="rId243" Type="http://schemas.openxmlformats.org/officeDocument/2006/relationships/customXml" Target="../ink/ink2121.xml"/><Relationship Id="rId264" Type="http://schemas.openxmlformats.org/officeDocument/2006/relationships/image" Target="../media/image1758.png"/><Relationship Id="rId285" Type="http://schemas.openxmlformats.org/officeDocument/2006/relationships/customXml" Target="../ink/ink2142.xml"/><Relationship Id="rId17" Type="http://schemas.openxmlformats.org/officeDocument/2006/relationships/customXml" Target="../ink/ink2008.xml"/><Relationship Id="rId38" Type="http://schemas.openxmlformats.org/officeDocument/2006/relationships/image" Target="../media/image1646.png"/><Relationship Id="rId59" Type="http://schemas.openxmlformats.org/officeDocument/2006/relationships/customXml" Target="../ink/ink2029.xml"/><Relationship Id="rId103" Type="http://schemas.openxmlformats.org/officeDocument/2006/relationships/customXml" Target="../ink/ink2051.xml"/><Relationship Id="rId124" Type="http://schemas.openxmlformats.org/officeDocument/2006/relationships/image" Target="../media/image1688.png"/><Relationship Id="rId70" Type="http://schemas.openxmlformats.org/officeDocument/2006/relationships/image" Target="../media/image1661.png"/><Relationship Id="rId91" Type="http://schemas.openxmlformats.org/officeDocument/2006/relationships/customXml" Target="../ink/ink2045.xml"/><Relationship Id="rId145" Type="http://schemas.openxmlformats.org/officeDocument/2006/relationships/customXml" Target="../ink/ink2072.xml"/><Relationship Id="rId166" Type="http://schemas.openxmlformats.org/officeDocument/2006/relationships/image" Target="../media/image1709.png"/><Relationship Id="rId187" Type="http://schemas.openxmlformats.org/officeDocument/2006/relationships/customXml" Target="../ink/ink2093.xml"/><Relationship Id="rId1" Type="http://schemas.openxmlformats.org/officeDocument/2006/relationships/slideLayout" Target="../slideLayouts/slideLayout7.xml"/><Relationship Id="rId212" Type="http://schemas.openxmlformats.org/officeDocument/2006/relationships/image" Target="../media/image1732.png"/><Relationship Id="rId233" Type="http://schemas.openxmlformats.org/officeDocument/2006/relationships/customXml" Target="../ink/ink2116.xml"/><Relationship Id="rId254" Type="http://schemas.openxmlformats.org/officeDocument/2006/relationships/image" Target="../media/image1753.png"/><Relationship Id="rId28" Type="http://schemas.openxmlformats.org/officeDocument/2006/relationships/image" Target="../media/image1641.png"/><Relationship Id="rId49" Type="http://schemas.openxmlformats.org/officeDocument/2006/relationships/customXml" Target="../ink/ink2024.xml"/><Relationship Id="rId114" Type="http://schemas.openxmlformats.org/officeDocument/2006/relationships/image" Target="../media/image1683.png"/><Relationship Id="rId275" Type="http://schemas.openxmlformats.org/officeDocument/2006/relationships/customXml" Target="../ink/ink2137.xml"/><Relationship Id="rId296" Type="http://schemas.openxmlformats.org/officeDocument/2006/relationships/customXml" Target="../ink/ink2148.xml"/><Relationship Id="rId300" Type="http://schemas.openxmlformats.org/officeDocument/2006/relationships/customXml" Target="../ink/ink2150.xml"/><Relationship Id="rId60" Type="http://schemas.openxmlformats.org/officeDocument/2006/relationships/image" Target="../media/image1657.png"/><Relationship Id="rId81" Type="http://schemas.openxmlformats.org/officeDocument/2006/relationships/customXml" Target="../ink/ink2040.xml"/><Relationship Id="rId135" Type="http://schemas.openxmlformats.org/officeDocument/2006/relationships/customXml" Target="../ink/ink2067.xml"/><Relationship Id="rId156" Type="http://schemas.openxmlformats.org/officeDocument/2006/relationships/image" Target="../media/image1704.png"/><Relationship Id="rId177" Type="http://schemas.openxmlformats.org/officeDocument/2006/relationships/customXml" Target="../ink/ink2088.xml"/><Relationship Id="rId198" Type="http://schemas.openxmlformats.org/officeDocument/2006/relationships/image" Target="../media/image1725.png"/><Relationship Id="rId202" Type="http://schemas.openxmlformats.org/officeDocument/2006/relationships/image" Target="../media/image1727.png"/><Relationship Id="rId223" Type="http://schemas.openxmlformats.org/officeDocument/2006/relationships/customXml" Target="../ink/ink2111.xml"/><Relationship Id="rId244" Type="http://schemas.openxmlformats.org/officeDocument/2006/relationships/image" Target="../media/image1748.png"/><Relationship Id="rId18" Type="http://schemas.openxmlformats.org/officeDocument/2006/relationships/image" Target="../media/image1636.png"/><Relationship Id="rId39" Type="http://schemas.openxmlformats.org/officeDocument/2006/relationships/customXml" Target="../ink/ink2019.xml"/><Relationship Id="rId265" Type="http://schemas.openxmlformats.org/officeDocument/2006/relationships/customXml" Target="../ink/ink2132.xml"/><Relationship Id="rId286" Type="http://schemas.openxmlformats.org/officeDocument/2006/relationships/image" Target="../media/image1769.png"/><Relationship Id="rId50" Type="http://schemas.openxmlformats.org/officeDocument/2006/relationships/image" Target="../media/image1652.png"/><Relationship Id="rId104" Type="http://schemas.openxmlformats.org/officeDocument/2006/relationships/image" Target="../media/image1678.png"/><Relationship Id="rId125" Type="http://schemas.openxmlformats.org/officeDocument/2006/relationships/customXml" Target="../ink/ink2062.xml"/><Relationship Id="rId146" Type="http://schemas.openxmlformats.org/officeDocument/2006/relationships/image" Target="../media/image1699.png"/><Relationship Id="rId167" Type="http://schemas.openxmlformats.org/officeDocument/2006/relationships/customXml" Target="../ink/ink2083.xml"/><Relationship Id="rId188" Type="http://schemas.openxmlformats.org/officeDocument/2006/relationships/image" Target="../media/image1720.png"/><Relationship Id="rId71" Type="http://schemas.openxmlformats.org/officeDocument/2006/relationships/customXml" Target="../ink/ink2035.xml"/><Relationship Id="rId92" Type="http://schemas.openxmlformats.org/officeDocument/2006/relationships/image" Target="../media/image1672.png"/><Relationship Id="rId213" Type="http://schemas.openxmlformats.org/officeDocument/2006/relationships/customXml" Target="../ink/ink2106.xml"/><Relationship Id="rId234" Type="http://schemas.openxmlformats.org/officeDocument/2006/relationships/image" Target="../media/image1743.png"/><Relationship Id="rId2" Type="http://schemas.openxmlformats.org/officeDocument/2006/relationships/notesSlide" Target="../notesSlides/notesSlide26.xml"/><Relationship Id="rId29" Type="http://schemas.openxmlformats.org/officeDocument/2006/relationships/customXml" Target="../ink/ink2014.xml"/><Relationship Id="rId255" Type="http://schemas.openxmlformats.org/officeDocument/2006/relationships/customXml" Target="../ink/ink2127.xml"/><Relationship Id="rId276" Type="http://schemas.openxmlformats.org/officeDocument/2006/relationships/image" Target="../media/image1764.png"/><Relationship Id="rId297" Type="http://schemas.openxmlformats.org/officeDocument/2006/relationships/image" Target="../media/image1774.png"/><Relationship Id="rId40" Type="http://schemas.openxmlformats.org/officeDocument/2006/relationships/image" Target="../media/image1647.png"/><Relationship Id="rId115" Type="http://schemas.openxmlformats.org/officeDocument/2006/relationships/customXml" Target="../ink/ink2057.xml"/><Relationship Id="rId136" Type="http://schemas.openxmlformats.org/officeDocument/2006/relationships/image" Target="../media/image1694.png"/><Relationship Id="rId157" Type="http://schemas.openxmlformats.org/officeDocument/2006/relationships/customXml" Target="../ink/ink2078.xml"/><Relationship Id="rId178" Type="http://schemas.openxmlformats.org/officeDocument/2006/relationships/image" Target="../media/image1715.png"/><Relationship Id="rId301" Type="http://schemas.openxmlformats.org/officeDocument/2006/relationships/image" Target="../media/image1776.png"/><Relationship Id="rId61" Type="http://schemas.openxmlformats.org/officeDocument/2006/relationships/customXml" Target="../ink/ink2030.xml"/><Relationship Id="rId82" Type="http://schemas.openxmlformats.org/officeDocument/2006/relationships/image" Target="../media/image1667.png"/><Relationship Id="rId199" Type="http://schemas.openxmlformats.org/officeDocument/2006/relationships/customXml" Target="../ink/ink2099.xml"/><Relationship Id="rId203" Type="http://schemas.openxmlformats.org/officeDocument/2006/relationships/customXml" Target="../ink/ink2101.xml"/><Relationship Id="rId19" Type="http://schemas.openxmlformats.org/officeDocument/2006/relationships/customXml" Target="../ink/ink2009.xml"/><Relationship Id="rId224" Type="http://schemas.openxmlformats.org/officeDocument/2006/relationships/image" Target="../media/image1738.png"/><Relationship Id="rId245" Type="http://schemas.openxmlformats.org/officeDocument/2006/relationships/customXml" Target="../ink/ink2122.xml"/><Relationship Id="rId266" Type="http://schemas.openxmlformats.org/officeDocument/2006/relationships/image" Target="../media/image1759.png"/><Relationship Id="rId287" Type="http://schemas.openxmlformats.org/officeDocument/2006/relationships/customXml" Target="../ink/ink2143.xml"/><Relationship Id="rId30" Type="http://schemas.openxmlformats.org/officeDocument/2006/relationships/image" Target="../media/image1642.png"/><Relationship Id="rId105" Type="http://schemas.openxmlformats.org/officeDocument/2006/relationships/customXml" Target="../ink/ink2052.xml"/><Relationship Id="rId126" Type="http://schemas.openxmlformats.org/officeDocument/2006/relationships/image" Target="../media/image1689.png"/><Relationship Id="rId147" Type="http://schemas.openxmlformats.org/officeDocument/2006/relationships/customXml" Target="../ink/ink2073.xml"/><Relationship Id="rId168" Type="http://schemas.openxmlformats.org/officeDocument/2006/relationships/image" Target="../media/image1710.png"/><Relationship Id="rId51" Type="http://schemas.openxmlformats.org/officeDocument/2006/relationships/customXml" Target="../ink/ink2025.xml"/><Relationship Id="rId72" Type="http://schemas.openxmlformats.org/officeDocument/2006/relationships/image" Target="../media/image1662.png"/><Relationship Id="rId93" Type="http://schemas.openxmlformats.org/officeDocument/2006/relationships/customXml" Target="../ink/ink2046.xml"/><Relationship Id="rId189" Type="http://schemas.openxmlformats.org/officeDocument/2006/relationships/customXml" Target="../ink/ink2094.xml"/><Relationship Id="rId3" Type="http://schemas.openxmlformats.org/officeDocument/2006/relationships/hyperlink" Target="https://www.ecb.europa.eu/mopo/implement/omt/html/index.en.html" TargetMode="External"/><Relationship Id="rId214" Type="http://schemas.openxmlformats.org/officeDocument/2006/relationships/image" Target="../media/image1733.png"/><Relationship Id="rId235" Type="http://schemas.openxmlformats.org/officeDocument/2006/relationships/customXml" Target="../ink/ink2117.xml"/><Relationship Id="rId256" Type="http://schemas.openxmlformats.org/officeDocument/2006/relationships/image" Target="../media/image1754.png"/><Relationship Id="rId277" Type="http://schemas.openxmlformats.org/officeDocument/2006/relationships/customXml" Target="../ink/ink2138.xml"/><Relationship Id="rId298" Type="http://schemas.openxmlformats.org/officeDocument/2006/relationships/customXml" Target="../ink/ink2149.xml"/><Relationship Id="rId116" Type="http://schemas.openxmlformats.org/officeDocument/2006/relationships/image" Target="../media/image1684.png"/><Relationship Id="rId137" Type="http://schemas.openxmlformats.org/officeDocument/2006/relationships/customXml" Target="../ink/ink2068.xml"/><Relationship Id="rId158" Type="http://schemas.openxmlformats.org/officeDocument/2006/relationships/image" Target="../media/image1705.png"/><Relationship Id="rId302" Type="http://schemas.openxmlformats.org/officeDocument/2006/relationships/customXml" Target="../ink/ink2151.xml"/><Relationship Id="rId20" Type="http://schemas.openxmlformats.org/officeDocument/2006/relationships/image" Target="../media/image1637.png"/><Relationship Id="rId41" Type="http://schemas.openxmlformats.org/officeDocument/2006/relationships/customXml" Target="../ink/ink2020.xml"/><Relationship Id="rId62" Type="http://schemas.openxmlformats.org/officeDocument/2006/relationships/image" Target="../media/image1658.png"/><Relationship Id="rId83" Type="http://schemas.openxmlformats.org/officeDocument/2006/relationships/customXml" Target="../ink/ink2041.xml"/><Relationship Id="rId179" Type="http://schemas.openxmlformats.org/officeDocument/2006/relationships/customXml" Target="../ink/ink2089.xml"/><Relationship Id="rId190" Type="http://schemas.openxmlformats.org/officeDocument/2006/relationships/image" Target="../media/image1721.png"/><Relationship Id="rId204" Type="http://schemas.openxmlformats.org/officeDocument/2006/relationships/image" Target="../media/image1728.png"/><Relationship Id="rId225" Type="http://schemas.openxmlformats.org/officeDocument/2006/relationships/customXml" Target="../ink/ink2112.xml"/><Relationship Id="rId246" Type="http://schemas.openxmlformats.org/officeDocument/2006/relationships/image" Target="../media/image1749.png"/><Relationship Id="rId267" Type="http://schemas.openxmlformats.org/officeDocument/2006/relationships/customXml" Target="../ink/ink2133.xml"/><Relationship Id="rId288" Type="http://schemas.openxmlformats.org/officeDocument/2006/relationships/customXml" Target="../ink/ink2144.xml"/><Relationship Id="rId106" Type="http://schemas.openxmlformats.org/officeDocument/2006/relationships/image" Target="../media/image1679.png"/><Relationship Id="rId127" Type="http://schemas.openxmlformats.org/officeDocument/2006/relationships/customXml" Target="../ink/ink2063.xml"/><Relationship Id="rId10" Type="http://schemas.openxmlformats.org/officeDocument/2006/relationships/image" Target="../media/image1632.png"/><Relationship Id="rId31" Type="http://schemas.openxmlformats.org/officeDocument/2006/relationships/customXml" Target="../ink/ink2015.xml"/><Relationship Id="rId52" Type="http://schemas.openxmlformats.org/officeDocument/2006/relationships/image" Target="../media/image1653.png"/><Relationship Id="rId73" Type="http://schemas.openxmlformats.org/officeDocument/2006/relationships/customXml" Target="../ink/ink2036.xml"/><Relationship Id="rId94" Type="http://schemas.openxmlformats.org/officeDocument/2006/relationships/image" Target="../media/image1673.png"/><Relationship Id="rId148" Type="http://schemas.openxmlformats.org/officeDocument/2006/relationships/image" Target="../media/image1700.png"/><Relationship Id="rId169" Type="http://schemas.openxmlformats.org/officeDocument/2006/relationships/customXml" Target="../ink/ink2084.xml"/><Relationship Id="rId4" Type="http://schemas.openxmlformats.org/officeDocument/2006/relationships/image" Target="../media/image1629.png"/><Relationship Id="rId180" Type="http://schemas.openxmlformats.org/officeDocument/2006/relationships/image" Target="../media/image1716.png"/><Relationship Id="rId215" Type="http://schemas.openxmlformats.org/officeDocument/2006/relationships/customXml" Target="../ink/ink2107.xml"/><Relationship Id="rId236" Type="http://schemas.openxmlformats.org/officeDocument/2006/relationships/image" Target="../media/image1744.png"/><Relationship Id="rId257" Type="http://schemas.openxmlformats.org/officeDocument/2006/relationships/customXml" Target="../ink/ink2128.xml"/><Relationship Id="rId278" Type="http://schemas.openxmlformats.org/officeDocument/2006/relationships/image" Target="../media/image1765.png"/><Relationship Id="rId303" Type="http://schemas.openxmlformats.org/officeDocument/2006/relationships/image" Target="../media/image1777.png"/><Relationship Id="rId42" Type="http://schemas.openxmlformats.org/officeDocument/2006/relationships/image" Target="../media/image1648.png"/><Relationship Id="rId84" Type="http://schemas.openxmlformats.org/officeDocument/2006/relationships/image" Target="../media/image1668.png"/><Relationship Id="rId138" Type="http://schemas.openxmlformats.org/officeDocument/2006/relationships/image" Target="../media/image1695.png"/><Relationship Id="rId191" Type="http://schemas.openxmlformats.org/officeDocument/2006/relationships/customXml" Target="../ink/ink2095.xml"/><Relationship Id="rId205" Type="http://schemas.openxmlformats.org/officeDocument/2006/relationships/customXml" Target="../ink/ink2102.xml"/><Relationship Id="rId247" Type="http://schemas.openxmlformats.org/officeDocument/2006/relationships/customXml" Target="../ink/ink2123.xml"/><Relationship Id="rId107" Type="http://schemas.openxmlformats.org/officeDocument/2006/relationships/customXml" Target="../ink/ink2053.xml"/><Relationship Id="rId289" Type="http://schemas.openxmlformats.org/officeDocument/2006/relationships/image" Target="../media/image1770.png"/><Relationship Id="rId11" Type="http://schemas.openxmlformats.org/officeDocument/2006/relationships/customXml" Target="../ink/ink2005.xml"/><Relationship Id="rId53" Type="http://schemas.openxmlformats.org/officeDocument/2006/relationships/customXml" Target="../ink/ink2026.xml"/><Relationship Id="rId149" Type="http://schemas.openxmlformats.org/officeDocument/2006/relationships/customXml" Target="../ink/ink2074.xml"/><Relationship Id="rId95" Type="http://schemas.openxmlformats.org/officeDocument/2006/relationships/customXml" Target="../ink/ink2047.xml"/><Relationship Id="rId160" Type="http://schemas.openxmlformats.org/officeDocument/2006/relationships/image" Target="../media/image1706.png"/><Relationship Id="rId216" Type="http://schemas.openxmlformats.org/officeDocument/2006/relationships/image" Target="../media/image1734.png"/><Relationship Id="rId258" Type="http://schemas.openxmlformats.org/officeDocument/2006/relationships/image" Target="../media/image1755.png"/><Relationship Id="rId22" Type="http://schemas.openxmlformats.org/officeDocument/2006/relationships/image" Target="../media/image1638.png"/><Relationship Id="rId64" Type="http://schemas.openxmlformats.org/officeDocument/2006/relationships/image" Target="../media/image31.png"/><Relationship Id="rId118" Type="http://schemas.openxmlformats.org/officeDocument/2006/relationships/image" Target="../media/image1685.png"/><Relationship Id="rId171" Type="http://schemas.openxmlformats.org/officeDocument/2006/relationships/customXml" Target="../ink/ink2085.xml"/><Relationship Id="rId227" Type="http://schemas.openxmlformats.org/officeDocument/2006/relationships/customXml" Target="../ink/ink2113.xml"/><Relationship Id="rId269" Type="http://schemas.openxmlformats.org/officeDocument/2006/relationships/customXml" Target="../ink/ink2134.xml"/><Relationship Id="rId33" Type="http://schemas.openxmlformats.org/officeDocument/2006/relationships/customXml" Target="../ink/ink2016.xml"/><Relationship Id="rId129" Type="http://schemas.openxmlformats.org/officeDocument/2006/relationships/customXml" Target="../ink/ink2064.xml"/><Relationship Id="rId280" Type="http://schemas.openxmlformats.org/officeDocument/2006/relationships/image" Target="../media/image1766.png"/><Relationship Id="rId75" Type="http://schemas.openxmlformats.org/officeDocument/2006/relationships/customXml" Target="../ink/ink2037.xml"/><Relationship Id="rId140" Type="http://schemas.openxmlformats.org/officeDocument/2006/relationships/image" Target="../media/image1696.png"/><Relationship Id="rId182" Type="http://schemas.openxmlformats.org/officeDocument/2006/relationships/image" Target="../media/image1717.png"/><Relationship Id="rId6" Type="http://schemas.openxmlformats.org/officeDocument/2006/relationships/image" Target="../media/image1630.png"/><Relationship Id="rId238" Type="http://schemas.openxmlformats.org/officeDocument/2006/relationships/image" Target="../media/image1745.png"/></Relationships>
</file>

<file path=ppt/slides/_rels/slide27.xml.rels><?xml version="1.0" encoding="UTF-8" standalone="yes"?>
<Relationships xmlns="http://schemas.openxmlformats.org/package/2006/relationships"><Relationship Id="rId117" Type="http://schemas.openxmlformats.org/officeDocument/2006/relationships/image" Target="../media/image1834.png"/><Relationship Id="rId21" Type="http://schemas.openxmlformats.org/officeDocument/2006/relationships/image" Target="../media/image1788.png"/><Relationship Id="rId42" Type="http://schemas.openxmlformats.org/officeDocument/2006/relationships/customXml" Target="../ink/ink2172.xml"/><Relationship Id="rId63" Type="http://schemas.openxmlformats.org/officeDocument/2006/relationships/image" Target="../media/image1809.png"/><Relationship Id="rId84" Type="http://schemas.openxmlformats.org/officeDocument/2006/relationships/customXml" Target="../ink/ink2193.xml"/><Relationship Id="rId138" Type="http://schemas.openxmlformats.org/officeDocument/2006/relationships/customXml" Target="../ink/ink2220.xml"/><Relationship Id="rId159" Type="http://schemas.openxmlformats.org/officeDocument/2006/relationships/image" Target="../media/image1855.png"/><Relationship Id="rId170" Type="http://schemas.openxmlformats.org/officeDocument/2006/relationships/customXml" Target="../ink/ink2236.xml"/><Relationship Id="rId191" Type="http://schemas.openxmlformats.org/officeDocument/2006/relationships/image" Target="../media/image1871.png"/><Relationship Id="rId205" Type="http://schemas.openxmlformats.org/officeDocument/2006/relationships/customXml" Target="../ink/ink2254.xml"/><Relationship Id="rId226" Type="http://schemas.openxmlformats.org/officeDocument/2006/relationships/image" Target="../media/image1888.png"/><Relationship Id="rId107" Type="http://schemas.openxmlformats.org/officeDocument/2006/relationships/image" Target="../media/image1829.png"/><Relationship Id="rId11" Type="http://schemas.openxmlformats.org/officeDocument/2006/relationships/image" Target="../media/image1783.png"/><Relationship Id="rId32" Type="http://schemas.openxmlformats.org/officeDocument/2006/relationships/customXml" Target="../ink/ink2167.xml"/><Relationship Id="rId53" Type="http://schemas.openxmlformats.org/officeDocument/2006/relationships/image" Target="../media/image1804.png"/><Relationship Id="rId74" Type="http://schemas.openxmlformats.org/officeDocument/2006/relationships/customXml" Target="../ink/ink2188.xml"/><Relationship Id="rId128" Type="http://schemas.openxmlformats.org/officeDocument/2006/relationships/customXml" Target="../ink/ink2215.xml"/><Relationship Id="rId149" Type="http://schemas.openxmlformats.org/officeDocument/2006/relationships/image" Target="../media/image1850.png"/><Relationship Id="rId5" Type="http://schemas.openxmlformats.org/officeDocument/2006/relationships/image" Target="../media/image1780.png"/><Relationship Id="rId95" Type="http://schemas.openxmlformats.org/officeDocument/2006/relationships/image" Target="../media/image1823.png"/><Relationship Id="rId160" Type="http://schemas.openxmlformats.org/officeDocument/2006/relationships/customXml" Target="../ink/ink2231.xml"/><Relationship Id="rId181" Type="http://schemas.openxmlformats.org/officeDocument/2006/relationships/image" Target="../media/image1866.png"/><Relationship Id="rId216" Type="http://schemas.openxmlformats.org/officeDocument/2006/relationships/image" Target="../media/image1883.png"/><Relationship Id="rId22" Type="http://schemas.openxmlformats.org/officeDocument/2006/relationships/customXml" Target="../ink/ink2162.xml"/><Relationship Id="rId43" Type="http://schemas.openxmlformats.org/officeDocument/2006/relationships/image" Target="../media/image1799.png"/><Relationship Id="rId64" Type="http://schemas.openxmlformats.org/officeDocument/2006/relationships/customXml" Target="../ink/ink2183.xml"/><Relationship Id="rId118" Type="http://schemas.openxmlformats.org/officeDocument/2006/relationships/customXml" Target="../ink/ink2210.xml"/><Relationship Id="rId139" Type="http://schemas.openxmlformats.org/officeDocument/2006/relationships/image" Target="../media/image1845.png"/><Relationship Id="rId85" Type="http://schemas.openxmlformats.org/officeDocument/2006/relationships/image" Target="../media/image31.png"/><Relationship Id="rId150" Type="http://schemas.openxmlformats.org/officeDocument/2006/relationships/customXml" Target="../ink/ink2226.xml"/><Relationship Id="rId171" Type="http://schemas.openxmlformats.org/officeDocument/2006/relationships/image" Target="../media/image1861.png"/><Relationship Id="rId192" Type="http://schemas.openxmlformats.org/officeDocument/2006/relationships/customXml" Target="../ink/ink2247.xml"/><Relationship Id="rId206" Type="http://schemas.openxmlformats.org/officeDocument/2006/relationships/image" Target="../media/image1878.png"/><Relationship Id="rId227" Type="http://schemas.openxmlformats.org/officeDocument/2006/relationships/customXml" Target="../ink/ink2265.xml"/><Relationship Id="rId12" Type="http://schemas.openxmlformats.org/officeDocument/2006/relationships/customXml" Target="../ink/ink2157.xml"/><Relationship Id="rId33" Type="http://schemas.openxmlformats.org/officeDocument/2006/relationships/image" Target="../media/image1794.png"/><Relationship Id="rId108" Type="http://schemas.openxmlformats.org/officeDocument/2006/relationships/customXml" Target="../ink/ink2205.xml"/><Relationship Id="rId129" Type="http://schemas.openxmlformats.org/officeDocument/2006/relationships/image" Target="../media/image1840.png"/><Relationship Id="rId54" Type="http://schemas.openxmlformats.org/officeDocument/2006/relationships/customXml" Target="../ink/ink2178.xml"/><Relationship Id="rId75" Type="http://schemas.openxmlformats.org/officeDocument/2006/relationships/image" Target="../media/image1495.png"/><Relationship Id="rId96" Type="http://schemas.openxmlformats.org/officeDocument/2006/relationships/customXml" Target="../ink/ink2199.xml"/><Relationship Id="rId140" Type="http://schemas.openxmlformats.org/officeDocument/2006/relationships/customXml" Target="../ink/ink2221.xml"/><Relationship Id="rId161" Type="http://schemas.openxmlformats.org/officeDocument/2006/relationships/image" Target="../media/image1856.png"/><Relationship Id="rId182" Type="http://schemas.openxmlformats.org/officeDocument/2006/relationships/customXml" Target="../ink/ink2242.xml"/><Relationship Id="rId217" Type="http://schemas.openxmlformats.org/officeDocument/2006/relationships/customXml" Target="../ink/ink2260.xml"/><Relationship Id="rId6" Type="http://schemas.openxmlformats.org/officeDocument/2006/relationships/customXml" Target="../ink/ink2154.xml"/><Relationship Id="rId23" Type="http://schemas.openxmlformats.org/officeDocument/2006/relationships/image" Target="../media/image1789.png"/><Relationship Id="rId119" Type="http://schemas.openxmlformats.org/officeDocument/2006/relationships/image" Target="../media/image1835.png"/><Relationship Id="rId44" Type="http://schemas.openxmlformats.org/officeDocument/2006/relationships/customXml" Target="../ink/ink2173.xml"/><Relationship Id="rId65" Type="http://schemas.openxmlformats.org/officeDocument/2006/relationships/image" Target="../media/image1810.png"/><Relationship Id="rId86" Type="http://schemas.openxmlformats.org/officeDocument/2006/relationships/customXml" Target="../ink/ink2194.xml"/><Relationship Id="rId130" Type="http://schemas.openxmlformats.org/officeDocument/2006/relationships/customXml" Target="../ink/ink2216.xml"/><Relationship Id="rId151" Type="http://schemas.openxmlformats.org/officeDocument/2006/relationships/image" Target="../media/image1851.png"/><Relationship Id="rId172" Type="http://schemas.openxmlformats.org/officeDocument/2006/relationships/customXml" Target="../ink/ink2237.xml"/><Relationship Id="rId193" Type="http://schemas.openxmlformats.org/officeDocument/2006/relationships/image" Target="../media/image1872.png"/><Relationship Id="rId207" Type="http://schemas.openxmlformats.org/officeDocument/2006/relationships/customXml" Target="../ink/ink2255.xml"/><Relationship Id="rId228" Type="http://schemas.openxmlformats.org/officeDocument/2006/relationships/image" Target="../media/image1889.png"/><Relationship Id="rId13" Type="http://schemas.openxmlformats.org/officeDocument/2006/relationships/image" Target="../media/image1784.png"/><Relationship Id="rId109" Type="http://schemas.openxmlformats.org/officeDocument/2006/relationships/image" Target="../media/image1830.png"/><Relationship Id="rId34" Type="http://schemas.openxmlformats.org/officeDocument/2006/relationships/customXml" Target="../ink/ink2168.xml"/><Relationship Id="rId55" Type="http://schemas.openxmlformats.org/officeDocument/2006/relationships/image" Target="../media/image1805.png"/><Relationship Id="rId76" Type="http://schemas.openxmlformats.org/officeDocument/2006/relationships/customXml" Target="../ink/ink2189.xml"/><Relationship Id="rId97" Type="http://schemas.openxmlformats.org/officeDocument/2006/relationships/image" Target="../media/image1824.png"/><Relationship Id="rId120" Type="http://schemas.openxmlformats.org/officeDocument/2006/relationships/customXml" Target="../ink/ink2211.xml"/><Relationship Id="rId141" Type="http://schemas.openxmlformats.org/officeDocument/2006/relationships/image" Target="../media/image1846.png"/><Relationship Id="rId7" Type="http://schemas.openxmlformats.org/officeDocument/2006/relationships/image" Target="../media/image1781.png"/><Relationship Id="rId162" Type="http://schemas.openxmlformats.org/officeDocument/2006/relationships/customXml" Target="../ink/ink2232.xml"/><Relationship Id="rId183" Type="http://schemas.openxmlformats.org/officeDocument/2006/relationships/image" Target="../media/image1867.png"/><Relationship Id="rId218" Type="http://schemas.openxmlformats.org/officeDocument/2006/relationships/image" Target="../media/image1884.png"/><Relationship Id="rId24" Type="http://schemas.openxmlformats.org/officeDocument/2006/relationships/customXml" Target="../ink/ink2163.xml"/><Relationship Id="rId45" Type="http://schemas.openxmlformats.org/officeDocument/2006/relationships/image" Target="../media/image1800.png"/><Relationship Id="rId66" Type="http://schemas.openxmlformats.org/officeDocument/2006/relationships/customXml" Target="../ink/ink2184.xml"/><Relationship Id="rId87" Type="http://schemas.openxmlformats.org/officeDocument/2006/relationships/image" Target="../media/image1819.png"/><Relationship Id="rId110" Type="http://schemas.openxmlformats.org/officeDocument/2006/relationships/customXml" Target="../ink/ink2206.xml"/><Relationship Id="rId131" Type="http://schemas.openxmlformats.org/officeDocument/2006/relationships/image" Target="../media/image1841.png"/><Relationship Id="rId152" Type="http://schemas.openxmlformats.org/officeDocument/2006/relationships/customXml" Target="../ink/ink2227.xml"/><Relationship Id="rId173" Type="http://schemas.openxmlformats.org/officeDocument/2006/relationships/image" Target="../media/image1862.png"/><Relationship Id="rId194" Type="http://schemas.openxmlformats.org/officeDocument/2006/relationships/customXml" Target="../ink/ink2248.xml"/><Relationship Id="rId208" Type="http://schemas.openxmlformats.org/officeDocument/2006/relationships/image" Target="../media/image1879.png"/><Relationship Id="rId14" Type="http://schemas.openxmlformats.org/officeDocument/2006/relationships/customXml" Target="../ink/ink2158.xml"/><Relationship Id="rId35" Type="http://schemas.openxmlformats.org/officeDocument/2006/relationships/image" Target="../media/image1795.png"/><Relationship Id="rId56" Type="http://schemas.openxmlformats.org/officeDocument/2006/relationships/customXml" Target="../ink/ink2179.xml"/><Relationship Id="rId77" Type="http://schemas.openxmlformats.org/officeDocument/2006/relationships/image" Target="../media/image1815.png"/><Relationship Id="rId100" Type="http://schemas.openxmlformats.org/officeDocument/2006/relationships/customXml" Target="../ink/ink2201.xml"/><Relationship Id="rId8" Type="http://schemas.openxmlformats.org/officeDocument/2006/relationships/customXml" Target="../ink/ink2155.xml"/><Relationship Id="rId98" Type="http://schemas.openxmlformats.org/officeDocument/2006/relationships/customXml" Target="../ink/ink2200.xml"/><Relationship Id="rId121" Type="http://schemas.openxmlformats.org/officeDocument/2006/relationships/image" Target="../media/image1836.png"/><Relationship Id="rId142" Type="http://schemas.openxmlformats.org/officeDocument/2006/relationships/customXml" Target="../ink/ink2222.xml"/><Relationship Id="rId163" Type="http://schemas.openxmlformats.org/officeDocument/2006/relationships/image" Target="../media/image1857.png"/><Relationship Id="rId184" Type="http://schemas.openxmlformats.org/officeDocument/2006/relationships/customXml" Target="../ink/ink2243.xml"/><Relationship Id="rId219" Type="http://schemas.openxmlformats.org/officeDocument/2006/relationships/customXml" Target="../ink/ink2261.xml"/><Relationship Id="rId3" Type="http://schemas.openxmlformats.org/officeDocument/2006/relationships/image" Target="../media/image1779.png"/><Relationship Id="rId214" Type="http://schemas.openxmlformats.org/officeDocument/2006/relationships/image" Target="../media/image1882.png"/><Relationship Id="rId25" Type="http://schemas.openxmlformats.org/officeDocument/2006/relationships/image" Target="../media/image1790.png"/><Relationship Id="rId46" Type="http://schemas.openxmlformats.org/officeDocument/2006/relationships/customXml" Target="../ink/ink2174.xml"/><Relationship Id="rId67" Type="http://schemas.openxmlformats.org/officeDocument/2006/relationships/image" Target="../media/image1811.png"/><Relationship Id="rId116" Type="http://schemas.openxmlformats.org/officeDocument/2006/relationships/customXml" Target="../ink/ink2209.xml"/><Relationship Id="rId137" Type="http://schemas.openxmlformats.org/officeDocument/2006/relationships/image" Target="../media/image1844.png"/><Relationship Id="rId158" Type="http://schemas.openxmlformats.org/officeDocument/2006/relationships/customXml" Target="../ink/ink2230.xml"/><Relationship Id="rId20" Type="http://schemas.openxmlformats.org/officeDocument/2006/relationships/customXml" Target="../ink/ink2161.xml"/><Relationship Id="rId41" Type="http://schemas.openxmlformats.org/officeDocument/2006/relationships/image" Target="../media/image1798.png"/><Relationship Id="rId62" Type="http://schemas.openxmlformats.org/officeDocument/2006/relationships/customXml" Target="../ink/ink2182.xml"/><Relationship Id="rId83" Type="http://schemas.openxmlformats.org/officeDocument/2006/relationships/image" Target="../media/image1818.png"/><Relationship Id="rId88" Type="http://schemas.openxmlformats.org/officeDocument/2006/relationships/customXml" Target="../ink/ink2195.xml"/><Relationship Id="rId111" Type="http://schemas.openxmlformats.org/officeDocument/2006/relationships/image" Target="../media/image1831.png"/><Relationship Id="rId132" Type="http://schemas.openxmlformats.org/officeDocument/2006/relationships/customXml" Target="../ink/ink2217.xml"/><Relationship Id="rId153" Type="http://schemas.openxmlformats.org/officeDocument/2006/relationships/image" Target="../media/image1852.png"/><Relationship Id="rId174" Type="http://schemas.openxmlformats.org/officeDocument/2006/relationships/customXml" Target="../ink/ink2238.xml"/><Relationship Id="rId179" Type="http://schemas.openxmlformats.org/officeDocument/2006/relationships/image" Target="../media/image1865.png"/><Relationship Id="rId195" Type="http://schemas.openxmlformats.org/officeDocument/2006/relationships/image" Target="../media/image1873.png"/><Relationship Id="rId209" Type="http://schemas.openxmlformats.org/officeDocument/2006/relationships/customXml" Target="../ink/ink2256.xml"/><Relationship Id="rId190" Type="http://schemas.openxmlformats.org/officeDocument/2006/relationships/customXml" Target="../ink/ink2246.xml"/><Relationship Id="rId204" Type="http://schemas.openxmlformats.org/officeDocument/2006/relationships/customXml" Target="../ink/ink2253.xml"/><Relationship Id="rId220" Type="http://schemas.openxmlformats.org/officeDocument/2006/relationships/image" Target="../media/image1885.png"/><Relationship Id="rId225" Type="http://schemas.openxmlformats.org/officeDocument/2006/relationships/customXml" Target="../ink/ink2264.xml"/><Relationship Id="rId15" Type="http://schemas.openxmlformats.org/officeDocument/2006/relationships/image" Target="../media/image1785.png"/><Relationship Id="rId36" Type="http://schemas.openxmlformats.org/officeDocument/2006/relationships/customXml" Target="../ink/ink2169.xml"/><Relationship Id="rId57" Type="http://schemas.openxmlformats.org/officeDocument/2006/relationships/image" Target="../media/image1806.png"/><Relationship Id="rId106" Type="http://schemas.openxmlformats.org/officeDocument/2006/relationships/customXml" Target="../ink/ink2204.xml"/><Relationship Id="rId127" Type="http://schemas.openxmlformats.org/officeDocument/2006/relationships/image" Target="../media/image1839.png"/><Relationship Id="rId10" Type="http://schemas.openxmlformats.org/officeDocument/2006/relationships/customXml" Target="../ink/ink2156.xml"/><Relationship Id="rId31" Type="http://schemas.openxmlformats.org/officeDocument/2006/relationships/image" Target="../media/image1793.png"/><Relationship Id="rId52" Type="http://schemas.openxmlformats.org/officeDocument/2006/relationships/customXml" Target="../ink/ink2177.xml"/><Relationship Id="rId73" Type="http://schemas.openxmlformats.org/officeDocument/2006/relationships/image" Target="../media/image1814.png"/><Relationship Id="rId78" Type="http://schemas.openxmlformats.org/officeDocument/2006/relationships/customXml" Target="../ink/ink2190.xml"/><Relationship Id="rId94" Type="http://schemas.openxmlformats.org/officeDocument/2006/relationships/customXml" Target="../ink/ink2198.xml"/><Relationship Id="rId99" Type="http://schemas.openxmlformats.org/officeDocument/2006/relationships/image" Target="../media/image1825.png"/><Relationship Id="rId101" Type="http://schemas.openxmlformats.org/officeDocument/2006/relationships/image" Target="../media/image1826.png"/><Relationship Id="rId122" Type="http://schemas.openxmlformats.org/officeDocument/2006/relationships/customXml" Target="../ink/ink2212.xml"/><Relationship Id="rId143" Type="http://schemas.openxmlformats.org/officeDocument/2006/relationships/image" Target="../media/image1847.png"/><Relationship Id="rId148" Type="http://schemas.openxmlformats.org/officeDocument/2006/relationships/customXml" Target="../ink/ink2225.xml"/><Relationship Id="rId164" Type="http://schemas.openxmlformats.org/officeDocument/2006/relationships/customXml" Target="../ink/ink2233.xml"/><Relationship Id="rId169" Type="http://schemas.openxmlformats.org/officeDocument/2006/relationships/image" Target="../media/image1860.png"/><Relationship Id="rId185" Type="http://schemas.openxmlformats.org/officeDocument/2006/relationships/image" Target="../media/image1868.png"/><Relationship Id="rId4" Type="http://schemas.openxmlformats.org/officeDocument/2006/relationships/customXml" Target="../ink/ink2153.xml"/><Relationship Id="rId9" Type="http://schemas.openxmlformats.org/officeDocument/2006/relationships/image" Target="../media/image1782.png"/><Relationship Id="rId180" Type="http://schemas.openxmlformats.org/officeDocument/2006/relationships/customXml" Target="../ink/ink2241.xml"/><Relationship Id="rId210" Type="http://schemas.openxmlformats.org/officeDocument/2006/relationships/image" Target="../media/image1880.png"/><Relationship Id="rId215" Type="http://schemas.openxmlformats.org/officeDocument/2006/relationships/customXml" Target="../ink/ink2259.xml"/><Relationship Id="rId26" Type="http://schemas.openxmlformats.org/officeDocument/2006/relationships/customXml" Target="../ink/ink2164.xml"/><Relationship Id="rId47" Type="http://schemas.openxmlformats.org/officeDocument/2006/relationships/image" Target="../media/image1801.png"/><Relationship Id="rId68" Type="http://schemas.openxmlformats.org/officeDocument/2006/relationships/customXml" Target="../ink/ink2185.xml"/><Relationship Id="rId89" Type="http://schemas.openxmlformats.org/officeDocument/2006/relationships/image" Target="../media/image1820.png"/><Relationship Id="rId112" Type="http://schemas.openxmlformats.org/officeDocument/2006/relationships/customXml" Target="../ink/ink2207.xml"/><Relationship Id="rId133" Type="http://schemas.openxmlformats.org/officeDocument/2006/relationships/image" Target="../media/image1842.png"/><Relationship Id="rId154" Type="http://schemas.openxmlformats.org/officeDocument/2006/relationships/customXml" Target="../ink/ink2228.xml"/><Relationship Id="rId175" Type="http://schemas.openxmlformats.org/officeDocument/2006/relationships/image" Target="../media/image1863.png"/><Relationship Id="rId196" Type="http://schemas.openxmlformats.org/officeDocument/2006/relationships/customXml" Target="../ink/ink2249.xml"/><Relationship Id="rId200" Type="http://schemas.openxmlformats.org/officeDocument/2006/relationships/customXml" Target="../ink/ink2251.xml"/><Relationship Id="rId16" Type="http://schemas.openxmlformats.org/officeDocument/2006/relationships/customXml" Target="../ink/ink2159.xml"/><Relationship Id="rId221" Type="http://schemas.openxmlformats.org/officeDocument/2006/relationships/customXml" Target="../ink/ink2262.xml"/><Relationship Id="rId37" Type="http://schemas.openxmlformats.org/officeDocument/2006/relationships/image" Target="../media/image1796.png"/><Relationship Id="rId58" Type="http://schemas.openxmlformats.org/officeDocument/2006/relationships/customXml" Target="../ink/ink2180.xml"/><Relationship Id="rId79" Type="http://schemas.openxmlformats.org/officeDocument/2006/relationships/image" Target="../media/image1816.png"/><Relationship Id="rId102" Type="http://schemas.openxmlformats.org/officeDocument/2006/relationships/customXml" Target="../ink/ink2202.xml"/><Relationship Id="rId123" Type="http://schemas.openxmlformats.org/officeDocument/2006/relationships/image" Target="../media/image1837.png"/><Relationship Id="rId144" Type="http://schemas.openxmlformats.org/officeDocument/2006/relationships/customXml" Target="../ink/ink2223.xml"/><Relationship Id="rId90" Type="http://schemas.openxmlformats.org/officeDocument/2006/relationships/customXml" Target="../ink/ink2196.xml"/><Relationship Id="rId165" Type="http://schemas.openxmlformats.org/officeDocument/2006/relationships/image" Target="../media/image1858.png"/><Relationship Id="rId186" Type="http://schemas.openxmlformats.org/officeDocument/2006/relationships/customXml" Target="../ink/ink2244.xml"/><Relationship Id="rId211" Type="http://schemas.openxmlformats.org/officeDocument/2006/relationships/customXml" Target="../ink/ink2257.xml"/><Relationship Id="rId27" Type="http://schemas.openxmlformats.org/officeDocument/2006/relationships/image" Target="../media/image1791.png"/><Relationship Id="rId48" Type="http://schemas.openxmlformats.org/officeDocument/2006/relationships/customXml" Target="../ink/ink2175.xml"/><Relationship Id="rId69" Type="http://schemas.openxmlformats.org/officeDocument/2006/relationships/image" Target="../media/image1812.png"/><Relationship Id="rId113" Type="http://schemas.openxmlformats.org/officeDocument/2006/relationships/image" Target="../media/image1832.png"/><Relationship Id="rId134" Type="http://schemas.openxmlformats.org/officeDocument/2006/relationships/customXml" Target="../ink/ink2218.xml"/><Relationship Id="rId80" Type="http://schemas.openxmlformats.org/officeDocument/2006/relationships/customXml" Target="../ink/ink2191.xml"/><Relationship Id="rId155" Type="http://schemas.openxmlformats.org/officeDocument/2006/relationships/image" Target="../media/image1853.png"/><Relationship Id="rId176" Type="http://schemas.openxmlformats.org/officeDocument/2006/relationships/customXml" Target="../ink/ink2239.xml"/><Relationship Id="rId197" Type="http://schemas.openxmlformats.org/officeDocument/2006/relationships/image" Target="../media/image1874.png"/><Relationship Id="rId201" Type="http://schemas.openxmlformats.org/officeDocument/2006/relationships/image" Target="../media/image1876.png"/><Relationship Id="rId222" Type="http://schemas.openxmlformats.org/officeDocument/2006/relationships/image" Target="../media/image1886.png"/><Relationship Id="rId17" Type="http://schemas.openxmlformats.org/officeDocument/2006/relationships/image" Target="../media/image1786.png"/><Relationship Id="rId38" Type="http://schemas.openxmlformats.org/officeDocument/2006/relationships/customXml" Target="../ink/ink2170.xml"/><Relationship Id="rId59" Type="http://schemas.openxmlformats.org/officeDocument/2006/relationships/image" Target="../media/image1807.png"/><Relationship Id="rId103" Type="http://schemas.openxmlformats.org/officeDocument/2006/relationships/image" Target="../media/image1827.png"/><Relationship Id="rId124" Type="http://schemas.openxmlformats.org/officeDocument/2006/relationships/customXml" Target="../ink/ink2213.xml"/><Relationship Id="rId70" Type="http://schemas.openxmlformats.org/officeDocument/2006/relationships/customXml" Target="../ink/ink2186.xml"/><Relationship Id="rId91" Type="http://schemas.openxmlformats.org/officeDocument/2006/relationships/image" Target="../media/image1821.png"/><Relationship Id="rId145" Type="http://schemas.openxmlformats.org/officeDocument/2006/relationships/image" Target="../media/image1848.png"/><Relationship Id="rId166" Type="http://schemas.openxmlformats.org/officeDocument/2006/relationships/customXml" Target="../ink/ink2234.xml"/><Relationship Id="rId187" Type="http://schemas.openxmlformats.org/officeDocument/2006/relationships/image" Target="../media/image1869.png"/><Relationship Id="rId1" Type="http://schemas.openxmlformats.org/officeDocument/2006/relationships/slideLayout" Target="../slideLayouts/slideLayout7.xml"/><Relationship Id="rId212" Type="http://schemas.openxmlformats.org/officeDocument/2006/relationships/image" Target="../media/image1881.png"/><Relationship Id="rId28" Type="http://schemas.openxmlformats.org/officeDocument/2006/relationships/customXml" Target="../ink/ink2165.xml"/><Relationship Id="rId49" Type="http://schemas.openxmlformats.org/officeDocument/2006/relationships/image" Target="../media/image1802.png"/><Relationship Id="rId114" Type="http://schemas.openxmlformats.org/officeDocument/2006/relationships/customXml" Target="../ink/ink2208.xml"/><Relationship Id="rId60" Type="http://schemas.openxmlformats.org/officeDocument/2006/relationships/customXml" Target="../ink/ink2181.xml"/><Relationship Id="rId81" Type="http://schemas.openxmlformats.org/officeDocument/2006/relationships/image" Target="../media/image1817.png"/><Relationship Id="rId135" Type="http://schemas.openxmlformats.org/officeDocument/2006/relationships/image" Target="../media/image1843.png"/><Relationship Id="rId156" Type="http://schemas.openxmlformats.org/officeDocument/2006/relationships/customXml" Target="../ink/ink2229.xml"/><Relationship Id="rId177" Type="http://schemas.openxmlformats.org/officeDocument/2006/relationships/image" Target="../media/image1864.png"/><Relationship Id="rId198" Type="http://schemas.openxmlformats.org/officeDocument/2006/relationships/customXml" Target="../ink/ink2250.xml"/><Relationship Id="rId202" Type="http://schemas.openxmlformats.org/officeDocument/2006/relationships/customXml" Target="../ink/ink2252.xml"/><Relationship Id="rId223" Type="http://schemas.openxmlformats.org/officeDocument/2006/relationships/customXml" Target="../ink/ink2263.xml"/><Relationship Id="rId18" Type="http://schemas.openxmlformats.org/officeDocument/2006/relationships/customXml" Target="../ink/ink2160.xml"/><Relationship Id="rId39" Type="http://schemas.openxmlformats.org/officeDocument/2006/relationships/image" Target="../media/image1797.png"/><Relationship Id="rId50" Type="http://schemas.openxmlformats.org/officeDocument/2006/relationships/customXml" Target="../ink/ink2176.xml"/><Relationship Id="rId104" Type="http://schemas.openxmlformats.org/officeDocument/2006/relationships/customXml" Target="../ink/ink2203.xml"/><Relationship Id="rId125" Type="http://schemas.openxmlformats.org/officeDocument/2006/relationships/image" Target="../media/image1838.png"/><Relationship Id="rId146" Type="http://schemas.openxmlformats.org/officeDocument/2006/relationships/customXml" Target="../ink/ink2224.xml"/><Relationship Id="rId167" Type="http://schemas.openxmlformats.org/officeDocument/2006/relationships/image" Target="../media/image1859.png"/><Relationship Id="rId188" Type="http://schemas.openxmlformats.org/officeDocument/2006/relationships/customXml" Target="../ink/ink2245.xml"/><Relationship Id="rId71" Type="http://schemas.openxmlformats.org/officeDocument/2006/relationships/image" Target="../media/image1813.png"/><Relationship Id="rId92" Type="http://schemas.openxmlformats.org/officeDocument/2006/relationships/customXml" Target="../ink/ink2197.xml"/><Relationship Id="rId213" Type="http://schemas.openxmlformats.org/officeDocument/2006/relationships/customXml" Target="../ink/ink2258.xml"/><Relationship Id="rId2" Type="http://schemas.openxmlformats.org/officeDocument/2006/relationships/notesSlide" Target="../notesSlides/notesSlide27.xml"/><Relationship Id="rId29" Type="http://schemas.openxmlformats.org/officeDocument/2006/relationships/image" Target="../media/image1792.png"/><Relationship Id="rId40" Type="http://schemas.openxmlformats.org/officeDocument/2006/relationships/customXml" Target="../ink/ink2171.xml"/><Relationship Id="rId115" Type="http://schemas.openxmlformats.org/officeDocument/2006/relationships/image" Target="../media/image1833.png"/><Relationship Id="rId136" Type="http://schemas.openxmlformats.org/officeDocument/2006/relationships/customXml" Target="../ink/ink2219.xml"/><Relationship Id="rId157" Type="http://schemas.openxmlformats.org/officeDocument/2006/relationships/image" Target="../media/image1854.png"/><Relationship Id="rId178" Type="http://schemas.openxmlformats.org/officeDocument/2006/relationships/customXml" Target="../ink/ink2240.xml"/><Relationship Id="rId61" Type="http://schemas.openxmlformats.org/officeDocument/2006/relationships/image" Target="../media/image1808.png"/><Relationship Id="rId82" Type="http://schemas.openxmlformats.org/officeDocument/2006/relationships/customXml" Target="../ink/ink2192.xml"/><Relationship Id="rId199" Type="http://schemas.openxmlformats.org/officeDocument/2006/relationships/image" Target="../media/image1875.png"/><Relationship Id="rId203" Type="http://schemas.openxmlformats.org/officeDocument/2006/relationships/image" Target="../media/image1877.png"/><Relationship Id="rId19" Type="http://schemas.openxmlformats.org/officeDocument/2006/relationships/image" Target="../media/image1787.png"/><Relationship Id="rId224" Type="http://schemas.openxmlformats.org/officeDocument/2006/relationships/image" Target="../media/image1887.png"/><Relationship Id="rId30" Type="http://schemas.openxmlformats.org/officeDocument/2006/relationships/customXml" Target="../ink/ink2166.xml"/><Relationship Id="rId105" Type="http://schemas.openxmlformats.org/officeDocument/2006/relationships/image" Target="../media/image1828.png"/><Relationship Id="rId126" Type="http://schemas.openxmlformats.org/officeDocument/2006/relationships/customXml" Target="../ink/ink2214.xml"/><Relationship Id="rId147" Type="http://schemas.openxmlformats.org/officeDocument/2006/relationships/image" Target="../media/image1849.png"/><Relationship Id="rId168" Type="http://schemas.openxmlformats.org/officeDocument/2006/relationships/customXml" Target="../ink/ink2235.xml"/><Relationship Id="rId51" Type="http://schemas.openxmlformats.org/officeDocument/2006/relationships/image" Target="../media/image1803.png"/><Relationship Id="rId72" Type="http://schemas.openxmlformats.org/officeDocument/2006/relationships/customXml" Target="../ink/ink2187.xml"/><Relationship Id="rId93" Type="http://schemas.openxmlformats.org/officeDocument/2006/relationships/image" Target="../media/image1822.png"/><Relationship Id="rId189" Type="http://schemas.openxmlformats.org/officeDocument/2006/relationships/image" Target="../media/image1870.png"/></Relationships>
</file>

<file path=ppt/slides/_rels/slide28.xml.rels><?xml version="1.0" encoding="UTF-8" standalone="yes"?>
<Relationships xmlns="http://schemas.openxmlformats.org/package/2006/relationships"><Relationship Id="rId117" Type="http://schemas.openxmlformats.org/officeDocument/2006/relationships/customXml" Target="../ink/ink2323.xml"/><Relationship Id="rId299" Type="http://schemas.openxmlformats.org/officeDocument/2006/relationships/customXml" Target="../ink/ink2414.xml"/><Relationship Id="rId21" Type="http://schemas.openxmlformats.org/officeDocument/2006/relationships/image" Target="../media/image1899.png"/><Relationship Id="rId63" Type="http://schemas.openxmlformats.org/officeDocument/2006/relationships/image" Target="../media/image2232.png"/><Relationship Id="rId159" Type="http://schemas.openxmlformats.org/officeDocument/2006/relationships/customXml" Target="../ink/ink2344.xml"/><Relationship Id="rId324" Type="http://schemas.openxmlformats.org/officeDocument/2006/relationships/image" Target="../media/image2362.png"/><Relationship Id="rId366" Type="http://schemas.openxmlformats.org/officeDocument/2006/relationships/customXml" Target="../ink/ink2448.xml"/><Relationship Id="rId170" Type="http://schemas.openxmlformats.org/officeDocument/2006/relationships/image" Target="../media/image2285.png"/><Relationship Id="rId226" Type="http://schemas.openxmlformats.org/officeDocument/2006/relationships/image" Target="../media/image2313.png"/><Relationship Id="rId268" Type="http://schemas.openxmlformats.org/officeDocument/2006/relationships/image" Target="../media/image2334.png"/><Relationship Id="rId32" Type="http://schemas.openxmlformats.org/officeDocument/2006/relationships/customXml" Target="../ink/ink2280.xml"/><Relationship Id="rId74" Type="http://schemas.openxmlformats.org/officeDocument/2006/relationships/customXml" Target="../ink/ink2301.xml"/><Relationship Id="rId128" Type="http://schemas.openxmlformats.org/officeDocument/2006/relationships/image" Target="../media/image2264.png"/><Relationship Id="rId335" Type="http://schemas.openxmlformats.org/officeDocument/2006/relationships/customXml" Target="../ink/ink2432.xml"/><Relationship Id="rId5" Type="http://schemas.openxmlformats.org/officeDocument/2006/relationships/image" Target="../media/image1891.png"/><Relationship Id="rId181" Type="http://schemas.openxmlformats.org/officeDocument/2006/relationships/customXml" Target="../ink/ink2355.xml"/><Relationship Id="rId237" Type="http://schemas.openxmlformats.org/officeDocument/2006/relationships/customXml" Target="../ink/ink2383.xml"/><Relationship Id="rId279" Type="http://schemas.openxmlformats.org/officeDocument/2006/relationships/customXml" Target="../ink/ink2404.xml"/><Relationship Id="rId43" Type="http://schemas.openxmlformats.org/officeDocument/2006/relationships/image" Target="../media/image1910.png"/><Relationship Id="rId139" Type="http://schemas.openxmlformats.org/officeDocument/2006/relationships/customXml" Target="../ink/ink2334.xml"/><Relationship Id="rId290" Type="http://schemas.openxmlformats.org/officeDocument/2006/relationships/image" Target="../media/image2345.png"/><Relationship Id="rId304" Type="http://schemas.openxmlformats.org/officeDocument/2006/relationships/image" Target="../media/image2352.png"/><Relationship Id="rId346" Type="http://schemas.openxmlformats.org/officeDocument/2006/relationships/image" Target="../media/image2373.png"/><Relationship Id="rId85" Type="http://schemas.openxmlformats.org/officeDocument/2006/relationships/image" Target="../media/image2243.png"/><Relationship Id="rId150" Type="http://schemas.openxmlformats.org/officeDocument/2006/relationships/image" Target="../media/image2275.png"/><Relationship Id="rId192" Type="http://schemas.openxmlformats.org/officeDocument/2006/relationships/image" Target="../media/image2296.png"/><Relationship Id="rId206" Type="http://schemas.openxmlformats.org/officeDocument/2006/relationships/image" Target="../media/image2303.png"/><Relationship Id="rId248" Type="http://schemas.openxmlformats.org/officeDocument/2006/relationships/image" Target="../media/image2324.png"/><Relationship Id="rId12" Type="http://schemas.openxmlformats.org/officeDocument/2006/relationships/customXml" Target="../ink/ink2270.xml"/><Relationship Id="rId108" Type="http://schemas.openxmlformats.org/officeDocument/2006/relationships/customXml" Target="../ink/ink2318.xml"/><Relationship Id="rId315" Type="http://schemas.openxmlformats.org/officeDocument/2006/relationships/customXml" Target="../ink/ink2422.xml"/><Relationship Id="rId357" Type="http://schemas.openxmlformats.org/officeDocument/2006/relationships/image" Target="../media/image2378.png"/><Relationship Id="rId54" Type="http://schemas.openxmlformats.org/officeDocument/2006/relationships/customXml" Target="../ink/ink2291.xml"/><Relationship Id="rId96" Type="http://schemas.openxmlformats.org/officeDocument/2006/relationships/customXml" Target="../ink/ink2312.xml"/><Relationship Id="rId161" Type="http://schemas.openxmlformats.org/officeDocument/2006/relationships/customXml" Target="../ink/ink2345.xml"/><Relationship Id="rId217" Type="http://schemas.openxmlformats.org/officeDocument/2006/relationships/customXml" Target="../ink/ink2373.xml"/><Relationship Id="rId259" Type="http://schemas.openxmlformats.org/officeDocument/2006/relationships/customXml" Target="../ink/ink2394.xml"/><Relationship Id="rId23" Type="http://schemas.openxmlformats.org/officeDocument/2006/relationships/image" Target="../media/image1900.png"/><Relationship Id="rId119" Type="http://schemas.openxmlformats.org/officeDocument/2006/relationships/customXml" Target="../ink/ink2324.xml"/><Relationship Id="rId270" Type="http://schemas.openxmlformats.org/officeDocument/2006/relationships/image" Target="../media/image2335.png"/><Relationship Id="rId326" Type="http://schemas.openxmlformats.org/officeDocument/2006/relationships/image" Target="../media/image2363.png"/><Relationship Id="rId65" Type="http://schemas.openxmlformats.org/officeDocument/2006/relationships/image" Target="../media/image2233.png"/><Relationship Id="rId130" Type="http://schemas.openxmlformats.org/officeDocument/2006/relationships/image" Target="../media/image2265.png"/><Relationship Id="rId368" Type="http://schemas.openxmlformats.org/officeDocument/2006/relationships/customXml" Target="../ink/ink2449.xml"/><Relationship Id="rId172" Type="http://schemas.openxmlformats.org/officeDocument/2006/relationships/image" Target="../media/image2286.png"/><Relationship Id="rId228" Type="http://schemas.openxmlformats.org/officeDocument/2006/relationships/image" Target="../media/image2314.png"/><Relationship Id="rId281" Type="http://schemas.openxmlformats.org/officeDocument/2006/relationships/customXml" Target="../ink/ink2405.xml"/><Relationship Id="rId337" Type="http://schemas.openxmlformats.org/officeDocument/2006/relationships/customXml" Target="../ink/ink2433.xml"/><Relationship Id="rId34" Type="http://schemas.openxmlformats.org/officeDocument/2006/relationships/customXml" Target="../ink/ink2281.xml"/><Relationship Id="rId76" Type="http://schemas.openxmlformats.org/officeDocument/2006/relationships/customXml" Target="../ink/ink2302.xml"/><Relationship Id="rId141" Type="http://schemas.openxmlformats.org/officeDocument/2006/relationships/customXml" Target="../ink/ink2335.xml"/><Relationship Id="rId7" Type="http://schemas.openxmlformats.org/officeDocument/2006/relationships/image" Target="../media/image1892.png"/><Relationship Id="rId183" Type="http://schemas.openxmlformats.org/officeDocument/2006/relationships/customXml" Target="../ink/ink2356.xml"/><Relationship Id="rId239" Type="http://schemas.openxmlformats.org/officeDocument/2006/relationships/customXml" Target="../ink/ink2384.xml"/><Relationship Id="rId250" Type="http://schemas.openxmlformats.org/officeDocument/2006/relationships/image" Target="../media/image2325.png"/><Relationship Id="rId292" Type="http://schemas.openxmlformats.org/officeDocument/2006/relationships/image" Target="../media/image2346.png"/><Relationship Id="rId306" Type="http://schemas.openxmlformats.org/officeDocument/2006/relationships/image" Target="../media/image2353.png"/><Relationship Id="rId45" Type="http://schemas.openxmlformats.org/officeDocument/2006/relationships/image" Target="../media/image1911.png"/><Relationship Id="rId87" Type="http://schemas.openxmlformats.org/officeDocument/2006/relationships/image" Target="../media/image2244.png"/><Relationship Id="rId110" Type="http://schemas.openxmlformats.org/officeDocument/2006/relationships/customXml" Target="../ink/ink2319.xml"/><Relationship Id="rId348" Type="http://schemas.openxmlformats.org/officeDocument/2006/relationships/image" Target="../media/image2374.png"/><Relationship Id="rId152" Type="http://schemas.openxmlformats.org/officeDocument/2006/relationships/image" Target="../media/image2276.png"/><Relationship Id="rId194" Type="http://schemas.openxmlformats.org/officeDocument/2006/relationships/image" Target="../media/image2297.png"/><Relationship Id="rId208" Type="http://schemas.openxmlformats.org/officeDocument/2006/relationships/image" Target="../media/image2304.png"/><Relationship Id="rId261" Type="http://schemas.openxmlformats.org/officeDocument/2006/relationships/customXml" Target="../ink/ink2395.xml"/><Relationship Id="rId14" Type="http://schemas.openxmlformats.org/officeDocument/2006/relationships/customXml" Target="../ink/ink2271.xml"/><Relationship Id="rId56" Type="http://schemas.openxmlformats.org/officeDocument/2006/relationships/customXml" Target="../ink/ink2292.xml"/><Relationship Id="rId317" Type="http://schemas.openxmlformats.org/officeDocument/2006/relationships/customXml" Target="../ink/ink2423.xml"/><Relationship Id="rId359" Type="http://schemas.openxmlformats.org/officeDocument/2006/relationships/image" Target="../media/image2379.png"/><Relationship Id="rId98" Type="http://schemas.openxmlformats.org/officeDocument/2006/relationships/customXml" Target="../ink/ink2313.xml"/><Relationship Id="rId121" Type="http://schemas.openxmlformats.org/officeDocument/2006/relationships/customXml" Target="../ink/ink2325.xml"/><Relationship Id="rId163" Type="http://schemas.openxmlformats.org/officeDocument/2006/relationships/customXml" Target="../ink/ink2346.xml"/><Relationship Id="rId219" Type="http://schemas.openxmlformats.org/officeDocument/2006/relationships/customXml" Target="../ink/ink2374.xml"/><Relationship Id="rId370" Type="http://schemas.openxmlformats.org/officeDocument/2006/relationships/customXml" Target="../ink/ink2450.xml"/><Relationship Id="rId230" Type="http://schemas.openxmlformats.org/officeDocument/2006/relationships/image" Target="../media/image2315.png"/><Relationship Id="rId25" Type="http://schemas.openxmlformats.org/officeDocument/2006/relationships/image" Target="../media/image1901.png"/><Relationship Id="rId67" Type="http://schemas.openxmlformats.org/officeDocument/2006/relationships/image" Target="../media/image2234.png"/><Relationship Id="rId272" Type="http://schemas.openxmlformats.org/officeDocument/2006/relationships/image" Target="../media/image2336.png"/><Relationship Id="rId328" Type="http://schemas.openxmlformats.org/officeDocument/2006/relationships/image" Target="../media/image2364.png"/><Relationship Id="rId132" Type="http://schemas.openxmlformats.org/officeDocument/2006/relationships/image" Target="../media/image2266.png"/><Relationship Id="rId174" Type="http://schemas.openxmlformats.org/officeDocument/2006/relationships/image" Target="../media/image2287.png"/><Relationship Id="rId241" Type="http://schemas.openxmlformats.org/officeDocument/2006/relationships/customXml" Target="../ink/ink2385.xml"/><Relationship Id="rId36" Type="http://schemas.openxmlformats.org/officeDocument/2006/relationships/customXml" Target="../ink/ink2282.xml"/><Relationship Id="rId283" Type="http://schemas.openxmlformats.org/officeDocument/2006/relationships/customXml" Target="../ink/ink2406.xml"/><Relationship Id="rId339" Type="http://schemas.openxmlformats.org/officeDocument/2006/relationships/customXml" Target="../ink/ink2434.xml"/><Relationship Id="rId78" Type="http://schemas.openxmlformats.org/officeDocument/2006/relationships/customXml" Target="../ink/ink2303.xml"/><Relationship Id="rId99" Type="http://schemas.openxmlformats.org/officeDocument/2006/relationships/image" Target="../media/image2250.png"/><Relationship Id="rId101" Type="http://schemas.openxmlformats.org/officeDocument/2006/relationships/image" Target="../media/image2251.png"/><Relationship Id="rId122" Type="http://schemas.openxmlformats.org/officeDocument/2006/relationships/image" Target="../media/image2261.png"/><Relationship Id="rId143" Type="http://schemas.openxmlformats.org/officeDocument/2006/relationships/customXml" Target="../ink/ink2336.xml"/><Relationship Id="rId164" Type="http://schemas.openxmlformats.org/officeDocument/2006/relationships/image" Target="../media/image2282.png"/><Relationship Id="rId185" Type="http://schemas.openxmlformats.org/officeDocument/2006/relationships/customXml" Target="../ink/ink2357.xml"/><Relationship Id="rId350" Type="http://schemas.openxmlformats.org/officeDocument/2006/relationships/image" Target="../media/image2375.png"/><Relationship Id="rId371" Type="http://schemas.openxmlformats.org/officeDocument/2006/relationships/image" Target="../media/image2385.png"/><Relationship Id="rId9" Type="http://schemas.openxmlformats.org/officeDocument/2006/relationships/image" Target="../media/image1893.png"/><Relationship Id="rId210" Type="http://schemas.openxmlformats.org/officeDocument/2006/relationships/image" Target="../media/image2305.png"/><Relationship Id="rId26" Type="http://schemas.openxmlformats.org/officeDocument/2006/relationships/customXml" Target="../ink/ink2277.xml"/><Relationship Id="rId231" Type="http://schemas.openxmlformats.org/officeDocument/2006/relationships/customXml" Target="../ink/ink2380.xml"/><Relationship Id="rId252" Type="http://schemas.openxmlformats.org/officeDocument/2006/relationships/image" Target="../media/image2326.png"/><Relationship Id="rId273" Type="http://schemas.openxmlformats.org/officeDocument/2006/relationships/customXml" Target="../ink/ink2401.xml"/><Relationship Id="rId294" Type="http://schemas.openxmlformats.org/officeDocument/2006/relationships/image" Target="../media/image2347.png"/><Relationship Id="rId308" Type="http://schemas.openxmlformats.org/officeDocument/2006/relationships/image" Target="../media/image2354.png"/><Relationship Id="rId329" Type="http://schemas.openxmlformats.org/officeDocument/2006/relationships/customXml" Target="../ink/ink2429.xml"/><Relationship Id="rId47" Type="http://schemas.openxmlformats.org/officeDocument/2006/relationships/image" Target="../media/image1912.png"/><Relationship Id="rId68" Type="http://schemas.openxmlformats.org/officeDocument/2006/relationships/customXml" Target="../ink/ink2298.xml"/><Relationship Id="rId89" Type="http://schemas.openxmlformats.org/officeDocument/2006/relationships/image" Target="../media/image2245.png"/><Relationship Id="rId112" Type="http://schemas.openxmlformats.org/officeDocument/2006/relationships/customXml" Target="../ink/ink2320.xml"/><Relationship Id="rId133" Type="http://schemas.openxmlformats.org/officeDocument/2006/relationships/customXml" Target="../ink/ink2331.xml"/><Relationship Id="rId154" Type="http://schemas.openxmlformats.org/officeDocument/2006/relationships/image" Target="../media/image2277.png"/><Relationship Id="rId175" Type="http://schemas.openxmlformats.org/officeDocument/2006/relationships/customXml" Target="../ink/ink2352.xml"/><Relationship Id="rId340" Type="http://schemas.openxmlformats.org/officeDocument/2006/relationships/image" Target="../media/image2370.png"/><Relationship Id="rId361" Type="http://schemas.openxmlformats.org/officeDocument/2006/relationships/image" Target="../media/image2380.png"/><Relationship Id="rId196" Type="http://schemas.openxmlformats.org/officeDocument/2006/relationships/image" Target="../media/image2298.png"/><Relationship Id="rId200" Type="http://schemas.openxmlformats.org/officeDocument/2006/relationships/image" Target="../media/image2300.png"/><Relationship Id="rId16" Type="http://schemas.openxmlformats.org/officeDocument/2006/relationships/customXml" Target="../ink/ink2272.xml"/><Relationship Id="rId221" Type="http://schemas.openxmlformats.org/officeDocument/2006/relationships/customXml" Target="../ink/ink2375.xml"/><Relationship Id="rId242" Type="http://schemas.openxmlformats.org/officeDocument/2006/relationships/image" Target="../media/image2321.png"/><Relationship Id="rId263" Type="http://schemas.openxmlformats.org/officeDocument/2006/relationships/customXml" Target="../ink/ink2396.xml"/><Relationship Id="rId284" Type="http://schemas.openxmlformats.org/officeDocument/2006/relationships/image" Target="../media/image2342.png"/><Relationship Id="rId319" Type="http://schemas.openxmlformats.org/officeDocument/2006/relationships/customXml" Target="../ink/ink2424.xml"/><Relationship Id="rId37" Type="http://schemas.openxmlformats.org/officeDocument/2006/relationships/image" Target="../media/image1907.png"/><Relationship Id="rId58" Type="http://schemas.openxmlformats.org/officeDocument/2006/relationships/customXml" Target="../ink/ink2293.xml"/><Relationship Id="rId79" Type="http://schemas.openxmlformats.org/officeDocument/2006/relationships/image" Target="../media/image2240.png"/><Relationship Id="rId102" Type="http://schemas.openxmlformats.org/officeDocument/2006/relationships/customXml" Target="../ink/ink2315.xml"/><Relationship Id="rId123" Type="http://schemas.openxmlformats.org/officeDocument/2006/relationships/customXml" Target="../ink/ink2326.xml"/><Relationship Id="rId144" Type="http://schemas.openxmlformats.org/officeDocument/2006/relationships/image" Target="../media/image2272.png"/><Relationship Id="rId330" Type="http://schemas.openxmlformats.org/officeDocument/2006/relationships/image" Target="../media/image2365.png"/><Relationship Id="rId90" Type="http://schemas.openxmlformats.org/officeDocument/2006/relationships/customXml" Target="../ink/ink2309.xml"/><Relationship Id="rId165" Type="http://schemas.openxmlformats.org/officeDocument/2006/relationships/customXml" Target="../ink/ink2347.xml"/><Relationship Id="rId186" Type="http://schemas.openxmlformats.org/officeDocument/2006/relationships/image" Target="../media/image2293.png"/><Relationship Id="rId351" Type="http://schemas.openxmlformats.org/officeDocument/2006/relationships/customXml" Target="../ink/ink2440.xml"/><Relationship Id="rId372" Type="http://schemas.openxmlformats.org/officeDocument/2006/relationships/customXml" Target="../ink/ink2451.xml"/><Relationship Id="rId211" Type="http://schemas.openxmlformats.org/officeDocument/2006/relationships/customXml" Target="../ink/ink2370.xml"/><Relationship Id="rId232" Type="http://schemas.openxmlformats.org/officeDocument/2006/relationships/image" Target="../media/image2316.png"/><Relationship Id="rId253" Type="http://schemas.openxmlformats.org/officeDocument/2006/relationships/customXml" Target="../ink/ink2391.xml"/><Relationship Id="rId274" Type="http://schemas.openxmlformats.org/officeDocument/2006/relationships/image" Target="../media/image2337.png"/><Relationship Id="rId295" Type="http://schemas.openxmlformats.org/officeDocument/2006/relationships/customXml" Target="../ink/ink2412.xml"/><Relationship Id="rId309" Type="http://schemas.openxmlformats.org/officeDocument/2006/relationships/customXml" Target="../ink/ink2419.xml"/><Relationship Id="rId27" Type="http://schemas.openxmlformats.org/officeDocument/2006/relationships/image" Target="../media/image1902.png"/><Relationship Id="rId48" Type="http://schemas.openxmlformats.org/officeDocument/2006/relationships/customXml" Target="../ink/ink2288.xml"/><Relationship Id="rId69" Type="http://schemas.openxmlformats.org/officeDocument/2006/relationships/image" Target="../media/image2235.png"/><Relationship Id="rId113" Type="http://schemas.openxmlformats.org/officeDocument/2006/relationships/image" Target="../media/image2257.png"/><Relationship Id="rId134" Type="http://schemas.openxmlformats.org/officeDocument/2006/relationships/image" Target="../media/image2267.png"/><Relationship Id="rId320" Type="http://schemas.openxmlformats.org/officeDocument/2006/relationships/image" Target="../media/image2360.png"/><Relationship Id="rId80" Type="http://schemas.openxmlformats.org/officeDocument/2006/relationships/customXml" Target="../ink/ink2304.xml"/><Relationship Id="rId155" Type="http://schemas.openxmlformats.org/officeDocument/2006/relationships/customXml" Target="../ink/ink2342.xml"/><Relationship Id="rId176" Type="http://schemas.openxmlformats.org/officeDocument/2006/relationships/image" Target="../media/image2288.png"/><Relationship Id="rId197" Type="http://schemas.openxmlformats.org/officeDocument/2006/relationships/customXml" Target="../ink/ink2363.xml"/><Relationship Id="rId341" Type="http://schemas.openxmlformats.org/officeDocument/2006/relationships/customXml" Target="../ink/ink2435.xml"/><Relationship Id="rId362" Type="http://schemas.openxmlformats.org/officeDocument/2006/relationships/customXml" Target="../ink/ink2446.xml"/><Relationship Id="rId201" Type="http://schemas.openxmlformats.org/officeDocument/2006/relationships/customXml" Target="../ink/ink2365.xml"/><Relationship Id="rId222" Type="http://schemas.openxmlformats.org/officeDocument/2006/relationships/image" Target="../media/image2311.png"/><Relationship Id="rId243" Type="http://schemas.openxmlformats.org/officeDocument/2006/relationships/customXml" Target="../ink/ink2386.xml"/><Relationship Id="rId264" Type="http://schemas.openxmlformats.org/officeDocument/2006/relationships/image" Target="../media/image2332.png"/><Relationship Id="rId285" Type="http://schemas.openxmlformats.org/officeDocument/2006/relationships/customXml" Target="../ink/ink2407.xml"/><Relationship Id="rId17" Type="http://schemas.openxmlformats.org/officeDocument/2006/relationships/image" Target="../media/image1897.png"/><Relationship Id="rId38" Type="http://schemas.openxmlformats.org/officeDocument/2006/relationships/customXml" Target="../ink/ink2283.xml"/><Relationship Id="rId59" Type="http://schemas.openxmlformats.org/officeDocument/2006/relationships/image" Target="../media/image2230.png"/><Relationship Id="rId103" Type="http://schemas.openxmlformats.org/officeDocument/2006/relationships/image" Target="../media/image2252.png"/><Relationship Id="rId124" Type="http://schemas.openxmlformats.org/officeDocument/2006/relationships/image" Target="../media/image2262.png"/><Relationship Id="rId310" Type="http://schemas.openxmlformats.org/officeDocument/2006/relationships/image" Target="../media/image2355.png"/><Relationship Id="rId70" Type="http://schemas.openxmlformats.org/officeDocument/2006/relationships/customXml" Target="../ink/ink2299.xml"/><Relationship Id="rId91" Type="http://schemas.openxmlformats.org/officeDocument/2006/relationships/image" Target="../media/image2246.png"/><Relationship Id="rId145" Type="http://schemas.openxmlformats.org/officeDocument/2006/relationships/customXml" Target="../ink/ink2337.xml"/><Relationship Id="rId166" Type="http://schemas.openxmlformats.org/officeDocument/2006/relationships/image" Target="../media/image2283.png"/><Relationship Id="rId187" Type="http://schemas.openxmlformats.org/officeDocument/2006/relationships/customXml" Target="../ink/ink2358.xml"/><Relationship Id="rId331" Type="http://schemas.openxmlformats.org/officeDocument/2006/relationships/customXml" Target="../ink/ink2430.xml"/><Relationship Id="rId352" Type="http://schemas.openxmlformats.org/officeDocument/2006/relationships/customXml" Target="../ink/ink2441.xml"/><Relationship Id="rId373" Type="http://schemas.openxmlformats.org/officeDocument/2006/relationships/image" Target="../media/image2386.png"/><Relationship Id="rId1" Type="http://schemas.openxmlformats.org/officeDocument/2006/relationships/slideLayout" Target="../slideLayouts/slideLayout7.xml"/><Relationship Id="rId212" Type="http://schemas.openxmlformats.org/officeDocument/2006/relationships/image" Target="../media/image2306.png"/><Relationship Id="rId233" Type="http://schemas.openxmlformats.org/officeDocument/2006/relationships/customXml" Target="../ink/ink2381.xml"/><Relationship Id="rId254" Type="http://schemas.openxmlformats.org/officeDocument/2006/relationships/image" Target="../media/image2327.png"/><Relationship Id="rId28" Type="http://schemas.openxmlformats.org/officeDocument/2006/relationships/customXml" Target="../ink/ink2278.xml"/><Relationship Id="rId49" Type="http://schemas.openxmlformats.org/officeDocument/2006/relationships/image" Target="../media/image1913.png"/><Relationship Id="rId114" Type="http://schemas.openxmlformats.org/officeDocument/2006/relationships/customXml" Target="../ink/ink2321.xml"/><Relationship Id="rId275" Type="http://schemas.openxmlformats.org/officeDocument/2006/relationships/customXml" Target="../ink/ink2402.xml"/><Relationship Id="rId296" Type="http://schemas.openxmlformats.org/officeDocument/2006/relationships/image" Target="../media/image2348.png"/><Relationship Id="rId300" Type="http://schemas.openxmlformats.org/officeDocument/2006/relationships/image" Target="../media/image2350.png"/><Relationship Id="rId60" Type="http://schemas.openxmlformats.org/officeDocument/2006/relationships/customXml" Target="../ink/ink2294.xml"/><Relationship Id="rId81" Type="http://schemas.openxmlformats.org/officeDocument/2006/relationships/image" Target="../media/image2241.png"/><Relationship Id="rId135" Type="http://schemas.openxmlformats.org/officeDocument/2006/relationships/customXml" Target="../ink/ink2332.xml"/><Relationship Id="rId156" Type="http://schemas.openxmlformats.org/officeDocument/2006/relationships/image" Target="../media/image2278.png"/><Relationship Id="rId177" Type="http://schemas.openxmlformats.org/officeDocument/2006/relationships/customXml" Target="../ink/ink2353.xml"/><Relationship Id="rId198" Type="http://schemas.openxmlformats.org/officeDocument/2006/relationships/image" Target="../media/image2299.png"/><Relationship Id="rId321" Type="http://schemas.openxmlformats.org/officeDocument/2006/relationships/customXml" Target="../ink/ink2425.xml"/><Relationship Id="rId342" Type="http://schemas.openxmlformats.org/officeDocument/2006/relationships/image" Target="../media/image2371.png"/><Relationship Id="rId363" Type="http://schemas.openxmlformats.org/officeDocument/2006/relationships/image" Target="../media/image2381.png"/><Relationship Id="rId202" Type="http://schemas.openxmlformats.org/officeDocument/2006/relationships/image" Target="../media/image2301.png"/><Relationship Id="rId223" Type="http://schemas.openxmlformats.org/officeDocument/2006/relationships/customXml" Target="../ink/ink2376.xml"/><Relationship Id="rId244" Type="http://schemas.openxmlformats.org/officeDocument/2006/relationships/image" Target="../media/image2322.png"/><Relationship Id="rId18" Type="http://schemas.openxmlformats.org/officeDocument/2006/relationships/customXml" Target="../ink/ink2273.xml"/><Relationship Id="rId39" Type="http://schemas.openxmlformats.org/officeDocument/2006/relationships/image" Target="../media/image1908.png"/><Relationship Id="rId265" Type="http://schemas.openxmlformats.org/officeDocument/2006/relationships/customXml" Target="../ink/ink2397.xml"/><Relationship Id="rId286" Type="http://schemas.openxmlformats.org/officeDocument/2006/relationships/image" Target="../media/image2343.png"/><Relationship Id="rId50" Type="http://schemas.openxmlformats.org/officeDocument/2006/relationships/customXml" Target="../ink/ink2289.xml"/><Relationship Id="rId104" Type="http://schemas.openxmlformats.org/officeDocument/2006/relationships/customXml" Target="../ink/ink2316.xml"/><Relationship Id="rId125" Type="http://schemas.openxmlformats.org/officeDocument/2006/relationships/customXml" Target="../ink/ink2327.xml"/><Relationship Id="rId146" Type="http://schemas.openxmlformats.org/officeDocument/2006/relationships/image" Target="../media/image2273.png"/><Relationship Id="rId167" Type="http://schemas.openxmlformats.org/officeDocument/2006/relationships/customXml" Target="../ink/ink2348.xml"/><Relationship Id="rId188" Type="http://schemas.openxmlformats.org/officeDocument/2006/relationships/image" Target="../media/image2294.png"/><Relationship Id="rId311" Type="http://schemas.openxmlformats.org/officeDocument/2006/relationships/customXml" Target="../ink/ink2420.xml"/><Relationship Id="rId332" Type="http://schemas.openxmlformats.org/officeDocument/2006/relationships/image" Target="../media/image2366.png"/><Relationship Id="rId353" Type="http://schemas.openxmlformats.org/officeDocument/2006/relationships/image" Target="../media/image2376.png"/><Relationship Id="rId71" Type="http://schemas.openxmlformats.org/officeDocument/2006/relationships/image" Target="../media/image2236.png"/><Relationship Id="rId92" Type="http://schemas.openxmlformats.org/officeDocument/2006/relationships/customXml" Target="../ink/ink2310.xml"/><Relationship Id="rId213" Type="http://schemas.openxmlformats.org/officeDocument/2006/relationships/customXml" Target="../ink/ink2371.xml"/><Relationship Id="rId234" Type="http://schemas.openxmlformats.org/officeDocument/2006/relationships/image" Target="../media/image2317.png"/><Relationship Id="rId2" Type="http://schemas.openxmlformats.org/officeDocument/2006/relationships/notesSlide" Target="../notesSlides/notesSlide28.xml"/><Relationship Id="rId29" Type="http://schemas.openxmlformats.org/officeDocument/2006/relationships/image" Target="../media/image1903.png"/><Relationship Id="rId255" Type="http://schemas.openxmlformats.org/officeDocument/2006/relationships/customXml" Target="../ink/ink2392.xml"/><Relationship Id="rId276" Type="http://schemas.openxmlformats.org/officeDocument/2006/relationships/image" Target="../media/image2338.png"/><Relationship Id="rId297" Type="http://schemas.openxmlformats.org/officeDocument/2006/relationships/customXml" Target="../ink/ink2413.xml"/><Relationship Id="rId40" Type="http://schemas.openxmlformats.org/officeDocument/2006/relationships/customXml" Target="../ink/ink2284.xml"/><Relationship Id="rId115" Type="http://schemas.openxmlformats.org/officeDocument/2006/relationships/image" Target="../media/image2258.png"/><Relationship Id="rId136" Type="http://schemas.openxmlformats.org/officeDocument/2006/relationships/image" Target="../media/image2268.png"/><Relationship Id="rId157" Type="http://schemas.openxmlformats.org/officeDocument/2006/relationships/customXml" Target="../ink/ink2343.xml"/><Relationship Id="rId178" Type="http://schemas.openxmlformats.org/officeDocument/2006/relationships/image" Target="../media/image2289.png"/><Relationship Id="rId301" Type="http://schemas.openxmlformats.org/officeDocument/2006/relationships/customXml" Target="../ink/ink2415.xml"/><Relationship Id="rId322" Type="http://schemas.openxmlformats.org/officeDocument/2006/relationships/image" Target="../media/image2361.png"/><Relationship Id="rId343" Type="http://schemas.openxmlformats.org/officeDocument/2006/relationships/customXml" Target="../ink/ink2436.xml"/><Relationship Id="rId364" Type="http://schemas.openxmlformats.org/officeDocument/2006/relationships/customXml" Target="../ink/ink2447.xml"/><Relationship Id="rId61" Type="http://schemas.openxmlformats.org/officeDocument/2006/relationships/image" Target="../media/image2231.png"/><Relationship Id="rId82" Type="http://schemas.openxmlformats.org/officeDocument/2006/relationships/customXml" Target="../ink/ink2305.xml"/><Relationship Id="rId199" Type="http://schemas.openxmlformats.org/officeDocument/2006/relationships/customXml" Target="../ink/ink2364.xml"/><Relationship Id="rId203" Type="http://schemas.openxmlformats.org/officeDocument/2006/relationships/customXml" Target="../ink/ink2366.xml"/><Relationship Id="rId19" Type="http://schemas.openxmlformats.org/officeDocument/2006/relationships/image" Target="../media/image1898.png"/><Relationship Id="rId224" Type="http://schemas.openxmlformats.org/officeDocument/2006/relationships/image" Target="../media/image2312.png"/><Relationship Id="rId245" Type="http://schemas.openxmlformats.org/officeDocument/2006/relationships/customXml" Target="../ink/ink2387.xml"/><Relationship Id="rId266" Type="http://schemas.openxmlformats.org/officeDocument/2006/relationships/image" Target="../media/image2333.png"/><Relationship Id="rId287" Type="http://schemas.openxmlformats.org/officeDocument/2006/relationships/customXml" Target="../ink/ink2408.xml"/><Relationship Id="rId30" Type="http://schemas.openxmlformats.org/officeDocument/2006/relationships/customXml" Target="../ink/ink2279.xml"/><Relationship Id="rId105" Type="http://schemas.openxmlformats.org/officeDocument/2006/relationships/image" Target="../media/image2253.png"/><Relationship Id="rId126" Type="http://schemas.openxmlformats.org/officeDocument/2006/relationships/image" Target="../media/image2263.png"/><Relationship Id="rId147" Type="http://schemas.openxmlformats.org/officeDocument/2006/relationships/customXml" Target="../ink/ink2338.xml"/><Relationship Id="rId168" Type="http://schemas.openxmlformats.org/officeDocument/2006/relationships/image" Target="../media/image2284.png"/><Relationship Id="rId312" Type="http://schemas.openxmlformats.org/officeDocument/2006/relationships/image" Target="../media/image2356.png"/><Relationship Id="rId333" Type="http://schemas.openxmlformats.org/officeDocument/2006/relationships/customXml" Target="../ink/ink2431.xml"/><Relationship Id="rId354" Type="http://schemas.openxmlformats.org/officeDocument/2006/relationships/customXml" Target="../ink/ink2442.xml"/><Relationship Id="rId51" Type="http://schemas.openxmlformats.org/officeDocument/2006/relationships/image" Target="../media/image2227.png"/><Relationship Id="rId72" Type="http://schemas.openxmlformats.org/officeDocument/2006/relationships/customXml" Target="../ink/ink2300.xml"/><Relationship Id="rId93" Type="http://schemas.openxmlformats.org/officeDocument/2006/relationships/image" Target="../media/image2247.png"/><Relationship Id="rId189" Type="http://schemas.openxmlformats.org/officeDocument/2006/relationships/customXml" Target="../ink/ink2359.xml"/><Relationship Id="rId3" Type="http://schemas.openxmlformats.org/officeDocument/2006/relationships/image" Target="../media/image1890.png"/><Relationship Id="rId214" Type="http://schemas.openxmlformats.org/officeDocument/2006/relationships/image" Target="../media/image2307.png"/><Relationship Id="rId235" Type="http://schemas.openxmlformats.org/officeDocument/2006/relationships/customXml" Target="../ink/ink2382.xml"/><Relationship Id="rId256" Type="http://schemas.openxmlformats.org/officeDocument/2006/relationships/image" Target="../media/image2328.png"/><Relationship Id="rId277" Type="http://schemas.openxmlformats.org/officeDocument/2006/relationships/customXml" Target="../ink/ink2403.xml"/><Relationship Id="rId298" Type="http://schemas.openxmlformats.org/officeDocument/2006/relationships/image" Target="../media/image2349.png"/><Relationship Id="rId116" Type="http://schemas.openxmlformats.org/officeDocument/2006/relationships/customXml" Target="../ink/ink2322.xml"/><Relationship Id="rId137" Type="http://schemas.openxmlformats.org/officeDocument/2006/relationships/customXml" Target="../ink/ink2333.xml"/><Relationship Id="rId158" Type="http://schemas.openxmlformats.org/officeDocument/2006/relationships/image" Target="../media/image2279.png"/><Relationship Id="rId302" Type="http://schemas.openxmlformats.org/officeDocument/2006/relationships/image" Target="../media/image2351.png"/><Relationship Id="rId323" Type="http://schemas.openxmlformats.org/officeDocument/2006/relationships/customXml" Target="../ink/ink2426.xml"/><Relationship Id="rId344" Type="http://schemas.openxmlformats.org/officeDocument/2006/relationships/image" Target="../media/image2372.png"/><Relationship Id="rId20" Type="http://schemas.openxmlformats.org/officeDocument/2006/relationships/customXml" Target="../ink/ink2274.xml"/><Relationship Id="rId41" Type="http://schemas.openxmlformats.org/officeDocument/2006/relationships/image" Target="../media/image1909.png"/><Relationship Id="rId62" Type="http://schemas.openxmlformats.org/officeDocument/2006/relationships/customXml" Target="../ink/ink2295.xml"/><Relationship Id="rId83" Type="http://schemas.openxmlformats.org/officeDocument/2006/relationships/image" Target="../media/image2242.png"/><Relationship Id="rId179" Type="http://schemas.openxmlformats.org/officeDocument/2006/relationships/customXml" Target="../ink/ink2354.xml"/><Relationship Id="rId365" Type="http://schemas.openxmlformats.org/officeDocument/2006/relationships/image" Target="../media/image2382.png"/><Relationship Id="rId190" Type="http://schemas.openxmlformats.org/officeDocument/2006/relationships/image" Target="../media/image2295.png"/><Relationship Id="rId204" Type="http://schemas.openxmlformats.org/officeDocument/2006/relationships/image" Target="../media/image2302.png"/><Relationship Id="rId225" Type="http://schemas.openxmlformats.org/officeDocument/2006/relationships/customXml" Target="../ink/ink2377.xml"/><Relationship Id="rId246" Type="http://schemas.openxmlformats.org/officeDocument/2006/relationships/image" Target="../media/image2323.png"/><Relationship Id="rId267" Type="http://schemas.openxmlformats.org/officeDocument/2006/relationships/customXml" Target="../ink/ink2398.xml"/><Relationship Id="rId288" Type="http://schemas.openxmlformats.org/officeDocument/2006/relationships/image" Target="../media/image2344.png"/><Relationship Id="rId106" Type="http://schemas.openxmlformats.org/officeDocument/2006/relationships/customXml" Target="../ink/ink2317.xml"/><Relationship Id="rId127" Type="http://schemas.openxmlformats.org/officeDocument/2006/relationships/customXml" Target="../ink/ink2328.xml"/><Relationship Id="rId313" Type="http://schemas.openxmlformats.org/officeDocument/2006/relationships/customXml" Target="../ink/ink2421.xml"/><Relationship Id="rId10" Type="http://schemas.openxmlformats.org/officeDocument/2006/relationships/customXml" Target="../ink/ink2269.xml"/><Relationship Id="rId31" Type="http://schemas.openxmlformats.org/officeDocument/2006/relationships/image" Target="../media/image1904.png"/><Relationship Id="rId52" Type="http://schemas.openxmlformats.org/officeDocument/2006/relationships/customXml" Target="../ink/ink2290.xml"/><Relationship Id="rId73" Type="http://schemas.openxmlformats.org/officeDocument/2006/relationships/image" Target="../media/image2237.png"/><Relationship Id="rId94" Type="http://schemas.openxmlformats.org/officeDocument/2006/relationships/customXml" Target="../ink/ink2311.xml"/><Relationship Id="rId148" Type="http://schemas.openxmlformats.org/officeDocument/2006/relationships/image" Target="../media/image2274.png"/><Relationship Id="rId169" Type="http://schemas.openxmlformats.org/officeDocument/2006/relationships/customXml" Target="../ink/ink2349.xml"/><Relationship Id="rId334" Type="http://schemas.openxmlformats.org/officeDocument/2006/relationships/image" Target="../media/image2367.png"/><Relationship Id="rId355" Type="http://schemas.openxmlformats.org/officeDocument/2006/relationships/image" Target="../media/image2377.png"/><Relationship Id="rId4" Type="http://schemas.openxmlformats.org/officeDocument/2006/relationships/customXml" Target="../ink/ink2266.xml"/><Relationship Id="rId180" Type="http://schemas.openxmlformats.org/officeDocument/2006/relationships/image" Target="../media/image2290.png"/><Relationship Id="rId215" Type="http://schemas.openxmlformats.org/officeDocument/2006/relationships/customXml" Target="../ink/ink2372.xml"/><Relationship Id="rId236" Type="http://schemas.openxmlformats.org/officeDocument/2006/relationships/image" Target="../media/image2318.png"/><Relationship Id="rId257" Type="http://schemas.openxmlformats.org/officeDocument/2006/relationships/customXml" Target="../ink/ink2393.xml"/><Relationship Id="rId278" Type="http://schemas.openxmlformats.org/officeDocument/2006/relationships/image" Target="../media/image2339.png"/><Relationship Id="rId303" Type="http://schemas.openxmlformats.org/officeDocument/2006/relationships/customXml" Target="../ink/ink2416.xml"/><Relationship Id="rId42" Type="http://schemas.openxmlformats.org/officeDocument/2006/relationships/customXml" Target="../ink/ink2285.xml"/><Relationship Id="rId84" Type="http://schemas.openxmlformats.org/officeDocument/2006/relationships/customXml" Target="../ink/ink2306.xml"/><Relationship Id="rId138" Type="http://schemas.openxmlformats.org/officeDocument/2006/relationships/image" Target="../media/image2269.png"/><Relationship Id="rId345" Type="http://schemas.openxmlformats.org/officeDocument/2006/relationships/customXml" Target="../ink/ink2437.xml"/><Relationship Id="rId191" Type="http://schemas.openxmlformats.org/officeDocument/2006/relationships/customXml" Target="../ink/ink2360.xml"/><Relationship Id="rId205" Type="http://schemas.openxmlformats.org/officeDocument/2006/relationships/customXml" Target="../ink/ink2367.xml"/><Relationship Id="rId247" Type="http://schemas.openxmlformats.org/officeDocument/2006/relationships/customXml" Target="../ink/ink2388.xml"/><Relationship Id="rId107" Type="http://schemas.openxmlformats.org/officeDocument/2006/relationships/image" Target="../media/image2254.png"/><Relationship Id="rId289" Type="http://schemas.openxmlformats.org/officeDocument/2006/relationships/customXml" Target="../ink/ink2409.xml"/><Relationship Id="rId11" Type="http://schemas.openxmlformats.org/officeDocument/2006/relationships/image" Target="../media/image1894.png"/><Relationship Id="rId53" Type="http://schemas.openxmlformats.org/officeDocument/2006/relationships/image" Target="../media/image31.png"/><Relationship Id="rId149" Type="http://schemas.openxmlformats.org/officeDocument/2006/relationships/customXml" Target="../ink/ink2339.xml"/><Relationship Id="rId314" Type="http://schemas.openxmlformats.org/officeDocument/2006/relationships/image" Target="../media/image2357.png"/><Relationship Id="rId356" Type="http://schemas.openxmlformats.org/officeDocument/2006/relationships/customXml" Target="../ink/ink2443.xml"/><Relationship Id="rId95" Type="http://schemas.openxmlformats.org/officeDocument/2006/relationships/image" Target="../media/image2248.png"/><Relationship Id="rId160" Type="http://schemas.openxmlformats.org/officeDocument/2006/relationships/image" Target="../media/image2280.png"/><Relationship Id="rId216" Type="http://schemas.openxmlformats.org/officeDocument/2006/relationships/image" Target="../media/image2308.png"/><Relationship Id="rId258" Type="http://schemas.openxmlformats.org/officeDocument/2006/relationships/image" Target="../media/image2329.png"/><Relationship Id="rId22" Type="http://schemas.openxmlformats.org/officeDocument/2006/relationships/customXml" Target="../ink/ink2275.xml"/><Relationship Id="rId64" Type="http://schemas.openxmlformats.org/officeDocument/2006/relationships/customXml" Target="../ink/ink2296.xml"/><Relationship Id="rId118" Type="http://schemas.openxmlformats.org/officeDocument/2006/relationships/image" Target="../media/image2259.png"/><Relationship Id="rId325" Type="http://schemas.openxmlformats.org/officeDocument/2006/relationships/customXml" Target="../ink/ink2427.xml"/><Relationship Id="rId367" Type="http://schemas.openxmlformats.org/officeDocument/2006/relationships/image" Target="../media/image2383.png"/><Relationship Id="rId171" Type="http://schemas.openxmlformats.org/officeDocument/2006/relationships/customXml" Target="../ink/ink2350.xml"/><Relationship Id="rId227" Type="http://schemas.openxmlformats.org/officeDocument/2006/relationships/customXml" Target="../ink/ink2378.xml"/><Relationship Id="rId269" Type="http://schemas.openxmlformats.org/officeDocument/2006/relationships/customXml" Target="../ink/ink2399.xml"/><Relationship Id="rId33" Type="http://schemas.openxmlformats.org/officeDocument/2006/relationships/image" Target="../media/image1905.png"/><Relationship Id="rId129" Type="http://schemas.openxmlformats.org/officeDocument/2006/relationships/customXml" Target="../ink/ink2329.xml"/><Relationship Id="rId280" Type="http://schemas.openxmlformats.org/officeDocument/2006/relationships/image" Target="../media/image2340.png"/><Relationship Id="rId336" Type="http://schemas.openxmlformats.org/officeDocument/2006/relationships/image" Target="../media/image2368.png"/><Relationship Id="rId75" Type="http://schemas.openxmlformats.org/officeDocument/2006/relationships/image" Target="../media/image2238.png"/><Relationship Id="rId140" Type="http://schemas.openxmlformats.org/officeDocument/2006/relationships/image" Target="../media/image2270.png"/><Relationship Id="rId182" Type="http://schemas.openxmlformats.org/officeDocument/2006/relationships/image" Target="../media/image2291.png"/><Relationship Id="rId6" Type="http://schemas.openxmlformats.org/officeDocument/2006/relationships/customXml" Target="../ink/ink2267.xml"/><Relationship Id="rId238" Type="http://schemas.openxmlformats.org/officeDocument/2006/relationships/image" Target="../media/image2319.png"/><Relationship Id="rId291" Type="http://schemas.openxmlformats.org/officeDocument/2006/relationships/customXml" Target="../ink/ink2410.xml"/><Relationship Id="rId305" Type="http://schemas.openxmlformats.org/officeDocument/2006/relationships/customXml" Target="../ink/ink2417.xml"/><Relationship Id="rId347" Type="http://schemas.openxmlformats.org/officeDocument/2006/relationships/customXml" Target="../ink/ink2438.xml"/><Relationship Id="rId44" Type="http://schemas.openxmlformats.org/officeDocument/2006/relationships/customXml" Target="../ink/ink2286.xml"/><Relationship Id="rId86" Type="http://schemas.openxmlformats.org/officeDocument/2006/relationships/customXml" Target="../ink/ink2307.xml"/><Relationship Id="rId151" Type="http://schemas.openxmlformats.org/officeDocument/2006/relationships/customXml" Target="../ink/ink2340.xml"/><Relationship Id="rId193" Type="http://schemas.openxmlformats.org/officeDocument/2006/relationships/customXml" Target="../ink/ink2361.xml"/><Relationship Id="rId207" Type="http://schemas.openxmlformats.org/officeDocument/2006/relationships/customXml" Target="../ink/ink2368.xml"/><Relationship Id="rId249" Type="http://schemas.openxmlformats.org/officeDocument/2006/relationships/customXml" Target="../ink/ink2389.xml"/><Relationship Id="rId13" Type="http://schemas.openxmlformats.org/officeDocument/2006/relationships/image" Target="../media/image1895.png"/><Relationship Id="rId109" Type="http://schemas.openxmlformats.org/officeDocument/2006/relationships/image" Target="../media/image2255.png"/><Relationship Id="rId260" Type="http://schemas.openxmlformats.org/officeDocument/2006/relationships/image" Target="../media/image2330.png"/><Relationship Id="rId316" Type="http://schemas.openxmlformats.org/officeDocument/2006/relationships/image" Target="../media/image2358.png"/><Relationship Id="rId55" Type="http://schemas.openxmlformats.org/officeDocument/2006/relationships/image" Target="../media/image2228.png"/><Relationship Id="rId97" Type="http://schemas.openxmlformats.org/officeDocument/2006/relationships/image" Target="../media/image2249.png"/><Relationship Id="rId120" Type="http://schemas.openxmlformats.org/officeDocument/2006/relationships/image" Target="../media/image2260.png"/><Relationship Id="rId358" Type="http://schemas.openxmlformats.org/officeDocument/2006/relationships/customXml" Target="../ink/ink2444.xml"/><Relationship Id="rId162" Type="http://schemas.openxmlformats.org/officeDocument/2006/relationships/image" Target="../media/image2281.png"/><Relationship Id="rId218" Type="http://schemas.openxmlformats.org/officeDocument/2006/relationships/image" Target="../media/image2309.png"/><Relationship Id="rId271" Type="http://schemas.openxmlformats.org/officeDocument/2006/relationships/customXml" Target="../ink/ink2400.xml"/><Relationship Id="rId24" Type="http://schemas.openxmlformats.org/officeDocument/2006/relationships/customXml" Target="../ink/ink2276.xml"/><Relationship Id="rId66" Type="http://schemas.openxmlformats.org/officeDocument/2006/relationships/customXml" Target="../ink/ink2297.xml"/><Relationship Id="rId131" Type="http://schemas.openxmlformats.org/officeDocument/2006/relationships/customXml" Target="../ink/ink2330.xml"/><Relationship Id="rId327" Type="http://schemas.openxmlformats.org/officeDocument/2006/relationships/customXml" Target="../ink/ink2428.xml"/><Relationship Id="rId369" Type="http://schemas.openxmlformats.org/officeDocument/2006/relationships/image" Target="../media/image2384.png"/><Relationship Id="rId173" Type="http://schemas.openxmlformats.org/officeDocument/2006/relationships/customXml" Target="../ink/ink2351.xml"/><Relationship Id="rId229" Type="http://schemas.openxmlformats.org/officeDocument/2006/relationships/customXml" Target="../ink/ink2379.xml"/><Relationship Id="rId240" Type="http://schemas.openxmlformats.org/officeDocument/2006/relationships/image" Target="../media/image2320.png"/><Relationship Id="rId35" Type="http://schemas.openxmlformats.org/officeDocument/2006/relationships/image" Target="../media/image1906.png"/><Relationship Id="rId77" Type="http://schemas.openxmlformats.org/officeDocument/2006/relationships/image" Target="../media/image2239.png"/><Relationship Id="rId100" Type="http://schemas.openxmlformats.org/officeDocument/2006/relationships/customXml" Target="../ink/ink2314.xml"/><Relationship Id="rId282" Type="http://schemas.openxmlformats.org/officeDocument/2006/relationships/image" Target="../media/image2341.png"/><Relationship Id="rId338" Type="http://schemas.openxmlformats.org/officeDocument/2006/relationships/image" Target="../media/image2369.png"/><Relationship Id="rId8" Type="http://schemas.openxmlformats.org/officeDocument/2006/relationships/customXml" Target="../ink/ink2268.xml"/><Relationship Id="rId142" Type="http://schemas.openxmlformats.org/officeDocument/2006/relationships/image" Target="../media/image2271.png"/><Relationship Id="rId184" Type="http://schemas.openxmlformats.org/officeDocument/2006/relationships/image" Target="../media/image2292.png"/><Relationship Id="rId251" Type="http://schemas.openxmlformats.org/officeDocument/2006/relationships/customXml" Target="../ink/ink2390.xml"/><Relationship Id="rId46" Type="http://schemas.openxmlformats.org/officeDocument/2006/relationships/customXml" Target="../ink/ink2287.xml"/><Relationship Id="rId293" Type="http://schemas.openxmlformats.org/officeDocument/2006/relationships/customXml" Target="../ink/ink2411.xml"/><Relationship Id="rId307" Type="http://schemas.openxmlformats.org/officeDocument/2006/relationships/customXml" Target="../ink/ink2418.xml"/><Relationship Id="rId349" Type="http://schemas.openxmlformats.org/officeDocument/2006/relationships/customXml" Target="../ink/ink2439.xml"/><Relationship Id="rId88" Type="http://schemas.openxmlformats.org/officeDocument/2006/relationships/customXml" Target="../ink/ink2308.xml"/><Relationship Id="rId111" Type="http://schemas.openxmlformats.org/officeDocument/2006/relationships/image" Target="../media/image2256.png"/><Relationship Id="rId153" Type="http://schemas.openxmlformats.org/officeDocument/2006/relationships/customXml" Target="../ink/ink2341.xml"/><Relationship Id="rId195" Type="http://schemas.openxmlformats.org/officeDocument/2006/relationships/customXml" Target="../ink/ink2362.xml"/><Relationship Id="rId209" Type="http://schemas.openxmlformats.org/officeDocument/2006/relationships/customXml" Target="../ink/ink2369.xml"/><Relationship Id="rId360" Type="http://schemas.openxmlformats.org/officeDocument/2006/relationships/customXml" Target="../ink/ink2445.xml"/><Relationship Id="rId220" Type="http://schemas.openxmlformats.org/officeDocument/2006/relationships/image" Target="../media/image2310.png"/><Relationship Id="rId15" Type="http://schemas.openxmlformats.org/officeDocument/2006/relationships/image" Target="../media/image1896.png"/><Relationship Id="rId57" Type="http://schemas.openxmlformats.org/officeDocument/2006/relationships/image" Target="../media/image2229.png"/><Relationship Id="rId262" Type="http://schemas.openxmlformats.org/officeDocument/2006/relationships/image" Target="../media/image2331.png"/><Relationship Id="rId318" Type="http://schemas.openxmlformats.org/officeDocument/2006/relationships/image" Target="../media/image235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image" Target="../media/image538.png"/><Relationship Id="rId21" Type="http://schemas.openxmlformats.org/officeDocument/2006/relationships/image" Target="../media/image491.png"/><Relationship Id="rId42" Type="http://schemas.openxmlformats.org/officeDocument/2006/relationships/customXml" Target="../ink/ink56.xml"/><Relationship Id="rId63" Type="http://schemas.openxmlformats.org/officeDocument/2006/relationships/image" Target="../media/image512.png"/><Relationship Id="rId84" Type="http://schemas.openxmlformats.org/officeDocument/2006/relationships/customXml" Target="../ink/ink77.xml"/><Relationship Id="rId138" Type="http://schemas.openxmlformats.org/officeDocument/2006/relationships/customXml" Target="../ink/ink104.xml"/><Relationship Id="rId159" Type="http://schemas.openxmlformats.org/officeDocument/2006/relationships/image" Target="../media/image559.png"/><Relationship Id="rId170" Type="http://schemas.openxmlformats.org/officeDocument/2006/relationships/customXml" Target="../ink/ink120.xml"/><Relationship Id="rId191" Type="http://schemas.openxmlformats.org/officeDocument/2006/relationships/customXml" Target="../ink/ink131.xml"/><Relationship Id="rId205" Type="http://schemas.openxmlformats.org/officeDocument/2006/relationships/customXml" Target="../ink/ink138.xml"/><Relationship Id="rId226" Type="http://schemas.openxmlformats.org/officeDocument/2006/relationships/customXml" Target="../ink/ink149.xml"/><Relationship Id="rId247" Type="http://schemas.openxmlformats.org/officeDocument/2006/relationships/image" Target="../media/image602.png"/><Relationship Id="rId107" Type="http://schemas.openxmlformats.org/officeDocument/2006/relationships/image" Target="../media/image534.png"/><Relationship Id="rId11" Type="http://schemas.openxmlformats.org/officeDocument/2006/relationships/image" Target="../media/image486.png"/><Relationship Id="rId32" Type="http://schemas.openxmlformats.org/officeDocument/2006/relationships/customXml" Target="../ink/ink51.xml"/><Relationship Id="rId53" Type="http://schemas.openxmlformats.org/officeDocument/2006/relationships/image" Target="../media/image507.png"/><Relationship Id="rId74" Type="http://schemas.openxmlformats.org/officeDocument/2006/relationships/customXml" Target="../ink/ink72.xml"/><Relationship Id="rId128" Type="http://schemas.openxmlformats.org/officeDocument/2006/relationships/customXml" Target="../ink/ink99.xml"/><Relationship Id="rId149" Type="http://schemas.openxmlformats.org/officeDocument/2006/relationships/image" Target="../media/image554.png"/><Relationship Id="rId5" Type="http://schemas.openxmlformats.org/officeDocument/2006/relationships/image" Target="../media/image483.png"/><Relationship Id="rId95" Type="http://schemas.openxmlformats.org/officeDocument/2006/relationships/image" Target="../media/image528.png"/><Relationship Id="rId160" Type="http://schemas.openxmlformats.org/officeDocument/2006/relationships/customXml" Target="../ink/ink115.xml"/><Relationship Id="rId181" Type="http://schemas.openxmlformats.org/officeDocument/2006/relationships/image" Target="../media/image570.png"/><Relationship Id="rId216" Type="http://schemas.openxmlformats.org/officeDocument/2006/relationships/customXml" Target="../ink/ink144.xml"/><Relationship Id="rId237" Type="http://schemas.openxmlformats.org/officeDocument/2006/relationships/image" Target="../media/image597.png"/><Relationship Id="rId22" Type="http://schemas.openxmlformats.org/officeDocument/2006/relationships/customXml" Target="../ink/ink46.xml"/><Relationship Id="rId43" Type="http://schemas.openxmlformats.org/officeDocument/2006/relationships/image" Target="../media/image502.png"/><Relationship Id="rId64" Type="http://schemas.openxmlformats.org/officeDocument/2006/relationships/customXml" Target="../ink/ink67.xml"/><Relationship Id="rId118" Type="http://schemas.openxmlformats.org/officeDocument/2006/relationships/customXml" Target="../ink/ink94.xml"/><Relationship Id="rId139" Type="http://schemas.openxmlformats.org/officeDocument/2006/relationships/image" Target="../media/image549.png"/><Relationship Id="rId85" Type="http://schemas.openxmlformats.org/officeDocument/2006/relationships/image" Target="../media/image523.png"/><Relationship Id="rId150" Type="http://schemas.openxmlformats.org/officeDocument/2006/relationships/customXml" Target="../ink/ink110.xml"/><Relationship Id="rId171" Type="http://schemas.openxmlformats.org/officeDocument/2006/relationships/image" Target="../media/image565.png"/><Relationship Id="rId192" Type="http://schemas.openxmlformats.org/officeDocument/2006/relationships/image" Target="../media/image575.png"/><Relationship Id="rId206" Type="http://schemas.openxmlformats.org/officeDocument/2006/relationships/image" Target="../media/image582.png"/><Relationship Id="rId227" Type="http://schemas.openxmlformats.org/officeDocument/2006/relationships/image" Target="../media/image592.png"/><Relationship Id="rId12" Type="http://schemas.openxmlformats.org/officeDocument/2006/relationships/customXml" Target="../ink/ink41.xml"/><Relationship Id="rId33" Type="http://schemas.openxmlformats.org/officeDocument/2006/relationships/image" Target="../media/image497.png"/><Relationship Id="rId108" Type="http://schemas.openxmlformats.org/officeDocument/2006/relationships/customXml" Target="../ink/ink89.xml"/><Relationship Id="rId129" Type="http://schemas.openxmlformats.org/officeDocument/2006/relationships/image" Target="../media/image544.png"/><Relationship Id="rId54" Type="http://schemas.openxmlformats.org/officeDocument/2006/relationships/customXml" Target="../ink/ink62.xml"/><Relationship Id="rId75" Type="http://schemas.openxmlformats.org/officeDocument/2006/relationships/image" Target="../media/image518.png"/><Relationship Id="rId96" Type="http://schemas.openxmlformats.org/officeDocument/2006/relationships/customXml" Target="../ink/ink83.xml"/><Relationship Id="rId140" Type="http://schemas.openxmlformats.org/officeDocument/2006/relationships/customXml" Target="../ink/ink105.xml"/><Relationship Id="rId161" Type="http://schemas.openxmlformats.org/officeDocument/2006/relationships/image" Target="../media/image560.png"/><Relationship Id="rId182" Type="http://schemas.openxmlformats.org/officeDocument/2006/relationships/customXml" Target="../ink/ink126.xml"/><Relationship Id="rId217" Type="http://schemas.openxmlformats.org/officeDocument/2006/relationships/image" Target="../media/image587.png"/><Relationship Id="rId6" Type="http://schemas.openxmlformats.org/officeDocument/2006/relationships/customXml" Target="../ink/ink38.xml"/><Relationship Id="rId238" Type="http://schemas.openxmlformats.org/officeDocument/2006/relationships/customXml" Target="../ink/ink155.xml"/><Relationship Id="rId23" Type="http://schemas.openxmlformats.org/officeDocument/2006/relationships/image" Target="../media/image492.png"/><Relationship Id="rId119" Type="http://schemas.openxmlformats.org/officeDocument/2006/relationships/image" Target="../media/image539.png"/><Relationship Id="rId44" Type="http://schemas.openxmlformats.org/officeDocument/2006/relationships/customXml" Target="../ink/ink57.xml"/><Relationship Id="rId65" Type="http://schemas.openxmlformats.org/officeDocument/2006/relationships/image" Target="../media/image513.png"/><Relationship Id="rId86" Type="http://schemas.openxmlformats.org/officeDocument/2006/relationships/customXml" Target="../ink/ink78.xml"/><Relationship Id="rId130" Type="http://schemas.openxmlformats.org/officeDocument/2006/relationships/customXml" Target="../ink/ink100.xml"/><Relationship Id="rId151" Type="http://schemas.openxmlformats.org/officeDocument/2006/relationships/image" Target="../media/image555.png"/><Relationship Id="rId172" Type="http://schemas.openxmlformats.org/officeDocument/2006/relationships/customXml" Target="../ink/ink121.xml"/><Relationship Id="rId193" Type="http://schemas.openxmlformats.org/officeDocument/2006/relationships/customXml" Target="../ink/ink132.xml"/><Relationship Id="rId207" Type="http://schemas.openxmlformats.org/officeDocument/2006/relationships/customXml" Target="../ink/ink139.xml"/><Relationship Id="rId228" Type="http://schemas.openxmlformats.org/officeDocument/2006/relationships/customXml" Target="../ink/ink150.xml"/><Relationship Id="rId13" Type="http://schemas.openxmlformats.org/officeDocument/2006/relationships/image" Target="../media/image487.png"/><Relationship Id="rId109" Type="http://schemas.openxmlformats.org/officeDocument/2006/relationships/image" Target="../media/image39.png"/><Relationship Id="rId34" Type="http://schemas.openxmlformats.org/officeDocument/2006/relationships/customXml" Target="../ink/ink52.xml"/><Relationship Id="rId55" Type="http://schemas.openxmlformats.org/officeDocument/2006/relationships/image" Target="../media/image508.png"/><Relationship Id="rId76" Type="http://schemas.openxmlformats.org/officeDocument/2006/relationships/customXml" Target="../ink/ink73.xml"/><Relationship Id="rId97" Type="http://schemas.openxmlformats.org/officeDocument/2006/relationships/image" Target="../media/image529.png"/><Relationship Id="rId120" Type="http://schemas.openxmlformats.org/officeDocument/2006/relationships/customXml" Target="../ink/ink95.xml"/><Relationship Id="rId141" Type="http://schemas.openxmlformats.org/officeDocument/2006/relationships/image" Target="../media/image550.png"/><Relationship Id="rId7" Type="http://schemas.openxmlformats.org/officeDocument/2006/relationships/image" Target="../media/image484.png"/><Relationship Id="rId162" Type="http://schemas.openxmlformats.org/officeDocument/2006/relationships/customXml" Target="../ink/ink116.xml"/><Relationship Id="rId183" Type="http://schemas.openxmlformats.org/officeDocument/2006/relationships/image" Target="../media/image571.png"/><Relationship Id="rId218" Type="http://schemas.openxmlformats.org/officeDocument/2006/relationships/customXml" Target="../ink/ink145.xml"/><Relationship Id="rId239" Type="http://schemas.openxmlformats.org/officeDocument/2006/relationships/image" Target="../media/image598.png"/><Relationship Id="rId24" Type="http://schemas.openxmlformats.org/officeDocument/2006/relationships/customXml" Target="../ink/ink47.xml"/><Relationship Id="rId45" Type="http://schemas.openxmlformats.org/officeDocument/2006/relationships/image" Target="../media/image503.png"/><Relationship Id="rId66" Type="http://schemas.openxmlformats.org/officeDocument/2006/relationships/customXml" Target="../ink/ink68.xml"/><Relationship Id="rId87" Type="http://schemas.openxmlformats.org/officeDocument/2006/relationships/image" Target="../media/image524.png"/><Relationship Id="rId110" Type="http://schemas.openxmlformats.org/officeDocument/2006/relationships/customXml" Target="../ink/ink90.xml"/><Relationship Id="rId131" Type="http://schemas.openxmlformats.org/officeDocument/2006/relationships/image" Target="../media/image545.png"/><Relationship Id="rId152" Type="http://schemas.openxmlformats.org/officeDocument/2006/relationships/customXml" Target="../ink/ink111.xml"/><Relationship Id="rId173" Type="http://schemas.openxmlformats.org/officeDocument/2006/relationships/image" Target="../media/image566.png"/><Relationship Id="rId194" Type="http://schemas.openxmlformats.org/officeDocument/2006/relationships/image" Target="../media/image576.png"/><Relationship Id="rId208" Type="http://schemas.openxmlformats.org/officeDocument/2006/relationships/image" Target="../media/image583.png"/><Relationship Id="rId229" Type="http://schemas.openxmlformats.org/officeDocument/2006/relationships/image" Target="../media/image593.png"/><Relationship Id="rId240" Type="http://schemas.openxmlformats.org/officeDocument/2006/relationships/customXml" Target="../ink/ink156.xml"/><Relationship Id="rId14" Type="http://schemas.openxmlformats.org/officeDocument/2006/relationships/customXml" Target="../ink/ink42.xml"/><Relationship Id="rId35" Type="http://schemas.openxmlformats.org/officeDocument/2006/relationships/image" Target="../media/image498.png"/><Relationship Id="rId56" Type="http://schemas.openxmlformats.org/officeDocument/2006/relationships/customXml" Target="../ink/ink63.xml"/><Relationship Id="rId77" Type="http://schemas.openxmlformats.org/officeDocument/2006/relationships/image" Target="../media/image519.png"/><Relationship Id="rId100" Type="http://schemas.openxmlformats.org/officeDocument/2006/relationships/customXml" Target="../ink/ink85.xml"/><Relationship Id="rId8" Type="http://schemas.openxmlformats.org/officeDocument/2006/relationships/customXml" Target="../ink/ink39.xml"/><Relationship Id="rId98" Type="http://schemas.openxmlformats.org/officeDocument/2006/relationships/customXml" Target="../ink/ink84.xml"/><Relationship Id="rId121" Type="http://schemas.openxmlformats.org/officeDocument/2006/relationships/image" Target="../media/image540.png"/><Relationship Id="rId142" Type="http://schemas.openxmlformats.org/officeDocument/2006/relationships/customXml" Target="../ink/ink106.xml"/><Relationship Id="rId163" Type="http://schemas.openxmlformats.org/officeDocument/2006/relationships/image" Target="../media/image561.png"/><Relationship Id="rId184" Type="http://schemas.openxmlformats.org/officeDocument/2006/relationships/customXml" Target="../ink/ink127.xml"/><Relationship Id="rId219" Type="http://schemas.openxmlformats.org/officeDocument/2006/relationships/image" Target="../media/image588.png"/><Relationship Id="rId230" Type="http://schemas.openxmlformats.org/officeDocument/2006/relationships/customXml" Target="../ink/ink151.xml"/><Relationship Id="rId25" Type="http://schemas.openxmlformats.org/officeDocument/2006/relationships/image" Target="../media/image493.png"/><Relationship Id="rId46" Type="http://schemas.openxmlformats.org/officeDocument/2006/relationships/customXml" Target="../ink/ink58.xml"/><Relationship Id="rId67" Type="http://schemas.openxmlformats.org/officeDocument/2006/relationships/image" Target="../media/image514.png"/><Relationship Id="rId88" Type="http://schemas.openxmlformats.org/officeDocument/2006/relationships/customXml" Target="../ink/ink79.xml"/><Relationship Id="rId111" Type="http://schemas.openxmlformats.org/officeDocument/2006/relationships/image" Target="../media/image535.png"/><Relationship Id="rId132" Type="http://schemas.openxmlformats.org/officeDocument/2006/relationships/customXml" Target="../ink/ink101.xml"/><Relationship Id="rId153" Type="http://schemas.openxmlformats.org/officeDocument/2006/relationships/image" Target="../media/image556.png"/><Relationship Id="rId174" Type="http://schemas.openxmlformats.org/officeDocument/2006/relationships/customXml" Target="../ink/ink122.xml"/><Relationship Id="rId195" Type="http://schemas.openxmlformats.org/officeDocument/2006/relationships/customXml" Target="../ink/ink133.xml"/><Relationship Id="rId209" Type="http://schemas.openxmlformats.org/officeDocument/2006/relationships/customXml" Target="../ink/ink140.xml"/><Relationship Id="rId220" Type="http://schemas.openxmlformats.org/officeDocument/2006/relationships/customXml" Target="../ink/ink146.xml"/><Relationship Id="rId241" Type="http://schemas.openxmlformats.org/officeDocument/2006/relationships/image" Target="../media/image599.png"/><Relationship Id="rId15" Type="http://schemas.openxmlformats.org/officeDocument/2006/relationships/image" Target="../media/image488.png"/><Relationship Id="rId36" Type="http://schemas.openxmlformats.org/officeDocument/2006/relationships/customXml" Target="../ink/ink53.xml"/><Relationship Id="rId57" Type="http://schemas.openxmlformats.org/officeDocument/2006/relationships/image" Target="../media/image509.png"/><Relationship Id="rId10" Type="http://schemas.openxmlformats.org/officeDocument/2006/relationships/customXml" Target="../ink/ink40.xml"/><Relationship Id="rId31" Type="http://schemas.openxmlformats.org/officeDocument/2006/relationships/image" Target="../media/image496.png"/><Relationship Id="rId52" Type="http://schemas.openxmlformats.org/officeDocument/2006/relationships/customXml" Target="../ink/ink61.xml"/><Relationship Id="rId73" Type="http://schemas.openxmlformats.org/officeDocument/2006/relationships/image" Target="../media/image517.png"/><Relationship Id="rId78" Type="http://schemas.openxmlformats.org/officeDocument/2006/relationships/customXml" Target="../ink/ink74.xml"/><Relationship Id="rId94" Type="http://schemas.openxmlformats.org/officeDocument/2006/relationships/customXml" Target="../ink/ink82.xml"/><Relationship Id="rId99" Type="http://schemas.openxmlformats.org/officeDocument/2006/relationships/image" Target="../media/image530.png"/><Relationship Id="rId101" Type="http://schemas.openxmlformats.org/officeDocument/2006/relationships/image" Target="../media/image531.png"/><Relationship Id="rId122" Type="http://schemas.openxmlformats.org/officeDocument/2006/relationships/customXml" Target="../ink/ink96.xml"/><Relationship Id="rId143" Type="http://schemas.openxmlformats.org/officeDocument/2006/relationships/image" Target="../media/image551.png"/><Relationship Id="rId148" Type="http://schemas.openxmlformats.org/officeDocument/2006/relationships/customXml" Target="../ink/ink109.xml"/><Relationship Id="rId164" Type="http://schemas.openxmlformats.org/officeDocument/2006/relationships/customXml" Target="../ink/ink117.xml"/><Relationship Id="rId169" Type="http://schemas.openxmlformats.org/officeDocument/2006/relationships/image" Target="../media/image564.png"/><Relationship Id="rId185" Type="http://schemas.openxmlformats.org/officeDocument/2006/relationships/image" Target="../media/image572.png"/><Relationship Id="rId4" Type="http://schemas.openxmlformats.org/officeDocument/2006/relationships/customXml" Target="../ink/ink37.xml"/><Relationship Id="rId9" Type="http://schemas.openxmlformats.org/officeDocument/2006/relationships/image" Target="../media/image485.png"/><Relationship Id="rId180" Type="http://schemas.openxmlformats.org/officeDocument/2006/relationships/customXml" Target="../ink/ink125.xml"/><Relationship Id="rId210" Type="http://schemas.openxmlformats.org/officeDocument/2006/relationships/image" Target="../media/image584.png"/><Relationship Id="rId215" Type="http://schemas.openxmlformats.org/officeDocument/2006/relationships/customXml" Target="../ink/ink143.xml"/><Relationship Id="rId236" Type="http://schemas.openxmlformats.org/officeDocument/2006/relationships/customXml" Target="../ink/ink154.xml"/><Relationship Id="rId26" Type="http://schemas.openxmlformats.org/officeDocument/2006/relationships/customXml" Target="../ink/ink48.xml"/><Relationship Id="rId231" Type="http://schemas.openxmlformats.org/officeDocument/2006/relationships/image" Target="../media/image594.png"/><Relationship Id="rId47" Type="http://schemas.openxmlformats.org/officeDocument/2006/relationships/image" Target="../media/image504.png"/><Relationship Id="rId68" Type="http://schemas.openxmlformats.org/officeDocument/2006/relationships/customXml" Target="../ink/ink69.xml"/><Relationship Id="rId89" Type="http://schemas.openxmlformats.org/officeDocument/2006/relationships/image" Target="../media/image525.png"/><Relationship Id="rId112" Type="http://schemas.openxmlformats.org/officeDocument/2006/relationships/customXml" Target="../ink/ink91.xml"/><Relationship Id="rId133" Type="http://schemas.openxmlformats.org/officeDocument/2006/relationships/image" Target="../media/image546.png"/><Relationship Id="rId154" Type="http://schemas.openxmlformats.org/officeDocument/2006/relationships/customXml" Target="../ink/ink112.xml"/><Relationship Id="rId175" Type="http://schemas.openxmlformats.org/officeDocument/2006/relationships/image" Target="../media/image567.png"/><Relationship Id="rId196" Type="http://schemas.openxmlformats.org/officeDocument/2006/relationships/image" Target="../media/image577.png"/><Relationship Id="rId200" Type="http://schemas.openxmlformats.org/officeDocument/2006/relationships/image" Target="../media/image579.png"/><Relationship Id="rId16" Type="http://schemas.openxmlformats.org/officeDocument/2006/relationships/customXml" Target="../ink/ink43.xml"/><Relationship Id="rId221" Type="http://schemas.openxmlformats.org/officeDocument/2006/relationships/image" Target="../media/image589.png"/><Relationship Id="rId242" Type="http://schemas.openxmlformats.org/officeDocument/2006/relationships/customXml" Target="../ink/ink157.xml"/><Relationship Id="rId37" Type="http://schemas.openxmlformats.org/officeDocument/2006/relationships/image" Target="../media/image499.png"/><Relationship Id="rId58" Type="http://schemas.openxmlformats.org/officeDocument/2006/relationships/customXml" Target="../ink/ink64.xml"/><Relationship Id="rId79" Type="http://schemas.openxmlformats.org/officeDocument/2006/relationships/image" Target="../media/image520.png"/><Relationship Id="rId102" Type="http://schemas.openxmlformats.org/officeDocument/2006/relationships/customXml" Target="../ink/ink86.xml"/><Relationship Id="rId123" Type="http://schemas.openxmlformats.org/officeDocument/2006/relationships/image" Target="../media/image541.png"/><Relationship Id="rId144" Type="http://schemas.openxmlformats.org/officeDocument/2006/relationships/customXml" Target="../ink/ink107.xml"/><Relationship Id="rId90" Type="http://schemas.openxmlformats.org/officeDocument/2006/relationships/customXml" Target="../ink/ink80.xml"/><Relationship Id="rId165" Type="http://schemas.openxmlformats.org/officeDocument/2006/relationships/image" Target="../media/image562.png"/><Relationship Id="rId186" Type="http://schemas.openxmlformats.org/officeDocument/2006/relationships/customXml" Target="../ink/ink128.xml"/><Relationship Id="rId211" Type="http://schemas.openxmlformats.org/officeDocument/2006/relationships/customXml" Target="../ink/ink141.xml"/><Relationship Id="rId232" Type="http://schemas.openxmlformats.org/officeDocument/2006/relationships/customXml" Target="../ink/ink152.xml"/><Relationship Id="rId27" Type="http://schemas.openxmlformats.org/officeDocument/2006/relationships/image" Target="../media/image494.png"/><Relationship Id="rId48" Type="http://schemas.openxmlformats.org/officeDocument/2006/relationships/customXml" Target="../ink/ink59.xml"/><Relationship Id="rId69" Type="http://schemas.openxmlformats.org/officeDocument/2006/relationships/image" Target="../media/image515.png"/><Relationship Id="rId113" Type="http://schemas.openxmlformats.org/officeDocument/2006/relationships/image" Target="../media/image536.png"/><Relationship Id="rId134" Type="http://schemas.openxmlformats.org/officeDocument/2006/relationships/customXml" Target="../ink/ink102.xml"/><Relationship Id="rId80" Type="http://schemas.openxmlformats.org/officeDocument/2006/relationships/customXml" Target="../ink/ink75.xml"/><Relationship Id="rId155" Type="http://schemas.openxmlformats.org/officeDocument/2006/relationships/image" Target="../media/image557.png"/><Relationship Id="rId176" Type="http://schemas.openxmlformats.org/officeDocument/2006/relationships/customXml" Target="../ink/ink123.xml"/><Relationship Id="rId197" Type="http://schemas.openxmlformats.org/officeDocument/2006/relationships/customXml" Target="../ink/ink134.xml"/><Relationship Id="rId201" Type="http://schemas.openxmlformats.org/officeDocument/2006/relationships/customXml" Target="../ink/ink136.xml"/><Relationship Id="rId222" Type="http://schemas.openxmlformats.org/officeDocument/2006/relationships/customXml" Target="../ink/ink147.xml"/><Relationship Id="rId243" Type="http://schemas.openxmlformats.org/officeDocument/2006/relationships/image" Target="../media/image600.png"/><Relationship Id="rId17" Type="http://schemas.openxmlformats.org/officeDocument/2006/relationships/image" Target="../media/image489.png"/><Relationship Id="rId38" Type="http://schemas.openxmlformats.org/officeDocument/2006/relationships/customXml" Target="../ink/ink54.xml"/><Relationship Id="rId59" Type="http://schemas.openxmlformats.org/officeDocument/2006/relationships/image" Target="../media/image510.png"/><Relationship Id="rId103" Type="http://schemas.openxmlformats.org/officeDocument/2006/relationships/image" Target="../media/image532.png"/><Relationship Id="rId124" Type="http://schemas.openxmlformats.org/officeDocument/2006/relationships/customXml" Target="../ink/ink97.xml"/><Relationship Id="rId70" Type="http://schemas.openxmlformats.org/officeDocument/2006/relationships/customXml" Target="../ink/ink70.xml"/><Relationship Id="rId91" Type="http://schemas.openxmlformats.org/officeDocument/2006/relationships/image" Target="../media/image526.png"/><Relationship Id="rId145" Type="http://schemas.openxmlformats.org/officeDocument/2006/relationships/image" Target="../media/image552.png"/><Relationship Id="rId166" Type="http://schemas.openxmlformats.org/officeDocument/2006/relationships/customXml" Target="../ink/ink118.xml"/><Relationship Id="rId187" Type="http://schemas.openxmlformats.org/officeDocument/2006/relationships/image" Target="../media/image573.png"/><Relationship Id="rId1" Type="http://schemas.openxmlformats.org/officeDocument/2006/relationships/slideLayout" Target="../slideLayouts/slideLayout7.xml"/><Relationship Id="rId212" Type="http://schemas.openxmlformats.org/officeDocument/2006/relationships/image" Target="../media/image585.png"/><Relationship Id="rId233" Type="http://schemas.openxmlformats.org/officeDocument/2006/relationships/image" Target="../media/image595.png"/><Relationship Id="rId28" Type="http://schemas.openxmlformats.org/officeDocument/2006/relationships/customXml" Target="../ink/ink49.xml"/><Relationship Id="rId49" Type="http://schemas.openxmlformats.org/officeDocument/2006/relationships/image" Target="../media/image505.png"/><Relationship Id="rId114" Type="http://schemas.openxmlformats.org/officeDocument/2006/relationships/customXml" Target="../ink/ink92.xml"/><Relationship Id="rId60" Type="http://schemas.openxmlformats.org/officeDocument/2006/relationships/customXml" Target="../ink/ink65.xml"/><Relationship Id="rId81" Type="http://schemas.openxmlformats.org/officeDocument/2006/relationships/image" Target="../media/image521.png"/><Relationship Id="rId135" Type="http://schemas.openxmlformats.org/officeDocument/2006/relationships/image" Target="../media/image547.png"/><Relationship Id="rId156" Type="http://schemas.openxmlformats.org/officeDocument/2006/relationships/customXml" Target="../ink/ink113.xml"/><Relationship Id="rId177" Type="http://schemas.openxmlformats.org/officeDocument/2006/relationships/image" Target="../media/image568.png"/><Relationship Id="rId198" Type="http://schemas.openxmlformats.org/officeDocument/2006/relationships/image" Target="../media/image578.png"/><Relationship Id="rId202" Type="http://schemas.openxmlformats.org/officeDocument/2006/relationships/image" Target="../media/image580.png"/><Relationship Id="rId223" Type="http://schemas.openxmlformats.org/officeDocument/2006/relationships/image" Target="../media/image590.png"/><Relationship Id="rId244" Type="http://schemas.openxmlformats.org/officeDocument/2006/relationships/customXml" Target="../ink/ink158.xml"/><Relationship Id="rId18" Type="http://schemas.openxmlformats.org/officeDocument/2006/relationships/customXml" Target="../ink/ink44.xml"/><Relationship Id="rId39" Type="http://schemas.openxmlformats.org/officeDocument/2006/relationships/image" Target="../media/image500.png"/><Relationship Id="rId50" Type="http://schemas.openxmlformats.org/officeDocument/2006/relationships/customXml" Target="../ink/ink60.xml"/><Relationship Id="rId104" Type="http://schemas.openxmlformats.org/officeDocument/2006/relationships/customXml" Target="../ink/ink87.xml"/><Relationship Id="rId125" Type="http://schemas.openxmlformats.org/officeDocument/2006/relationships/image" Target="../media/image542.png"/><Relationship Id="rId146" Type="http://schemas.openxmlformats.org/officeDocument/2006/relationships/customXml" Target="../ink/ink108.xml"/><Relationship Id="rId167" Type="http://schemas.openxmlformats.org/officeDocument/2006/relationships/image" Target="../media/image563.png"/><Relationship Id="rId188" Type="http://schemas.openxmlformats.org/officeDocument/2006/relationships/customXml" Target="../ink/ink129.xml"/><Relationship Id="rId71" Type="http://schemas.openxmlformats.org/officeDocument/2006/relationships/image" Target="../media/image516.png"/><Relationship Id="rId92" Type="http://schemas.openxmlformats.org/officeDocument/2006/relationships/customXml" Target="../ink/ink81.xml"/><Relationship Id="rId213" Type="http://schemas.openxmlformats.org/officeDocument/2006/relationships/customXml" Target="../ink/ink142.xml"/><Relationship Id="rId234" Type="http://schemas.openxmlformats.org/officeDocument/2006/relationships/customXml" Target="../ink/ink153.xml"/><Relationship Id="rId2" Type="http://schemas.openxmlformats.org/officeDocument/2006/relationships/notesSlide" Target="../notesSlides/notesSlide3.xml"/><Relationship Id="rId29" Type="http://schemas.openxmlformats.org/officeDocument/2006/relationships/image" Target="../media/image495.png"/><Relationship Id="rId40" Type="http://schemas.openxmlformats.org/officeDocument/2006/relationships/customXml" Target="../ink/ink55.xml"/><Relationship Id="rId115" Type="http://schemas.openxmlformats.org/officeDocument/2006/relationships/image" Target="../media/image537.png"/><Relationship Id="rId136" Type="http://schemas.openxmlformats.org/officeDocument/2006/relationships/customXml" Target="../ink/ink103.xml"/><Relationship Id="rId157" Type="http://schemas.openxmlformats.org/officeDocument/2006/relationships/image" Target="../media/image558.png"/><Relationship Id="rId178" Type="http://schemas.openxmlformats.org/officeDocument/2006/relationships/customXml" Target="../ink/ink124.xml"/><Relationship Id="rId61" Type="http://schemas.openxmlformats.org/officeDocument/2006/relationships/image" Target="../media/image511.png"/><Relationship Id="rId82" Type="http://schemas.openxmlformats.org/officeDocument/2006/relationships/customXml" Target="../ink/ink76.xml"/><Relationship Id="rId199" Type="http://schemas.openxmlformats.org/officeDocument/2006/relationships/customXml" Target="../ink/ink135.xml"/><Relationship Id="rId203" Type="http://schemas.openxmlformats.org/officeDocument/2006/relationships/customXml" Target="../ink/ink137.xml"/><Relationship Id="rId19" Type="http://schemas.openxmlformats.org/officeDocument/2006/relationships/image" Target="../media/image490.png"/><Relationship Id="rId224" Type="http://schemas.openxmlformats.org/officeDocument/2006/relationships/customXml" Target="../ink/ink148.xml"/><Relationship Id="rId245" Type="http://schemas.openxmlformats.org/officeDocument/2006/relationships/image" Target="../media/image601.png"/><Relationship Id="rId30" Type="http://schemas.openxmlformats.org/officeDocument/2006/relationships/customXml" Target="../ink/ink50.xml"/><Relationship Id="rId105" Type="http://schemas.openxmlformats.org/officeDocument/2006/relationships/image" Target="../media/image533.png"/><Relationship Id="rId126" Type="http://schemas.openxmlformats.org/officeDocument/2006/relationships/customXml" Target="../ink/ink98.xml"/><Relationship Id="rId147" Type="http://schemas.openxmlformats.org/officeDocument/2006/relationships/image" Target="../media/image553.png"/><Relationship Id="rId168" Type="http://schemas.openxmlformats.org/officeDocument/2006/relationships/customXml" Target="../ink/ink119.xml"/><Relationship Id="rId51" Type="http://schemas.openxmlformats.org/officeDocument/2006/relationships/image" Target="../media/image506.png"/><Relationship Id="rId72" Type="http://schemas.openxmlformats.org/officeDocument/2006/relationships/customXml" Target="../ink/ink71.xml"/><Relationship Id="rId93" Type="http://schemas.openxmlformats.org/officeDocument/2006/relationships/image" Target="../media/image527.png"/><Relationship Id="rId189" Type="http://schemas.openxmlformats.org/officeDocument/2006/relationships/image" Target="../media/image574.png"/><Relationship Id="rId3" Type="http://schemas.openxmlformats.org/officeDocument/2006/relationships/image" Target="../media/image2.png"/><Relationship Id="rId214" Type="http://schemas.openxmlformats.org/officeDocument/2006/relationships/image" Target="../media/image586.png"/><Relationship Id="rId235" Type="http://schemas.openxmlformats.org/officeDocument/2006/relationships/image" Target="../media/image596.png"/><Relationship Id="rId116" Type="http://schemas.openxmlformats.org/officeDocument/2006/relationships/customXml" Target="../ink/ink93.xml"/><Relationship Id="rId137" Type="http://schemas.openxmlformats.org/officeDocument/2006/relationships/image" Target="../media/image548.png"/><Relationship Id="rId158" Type="http://schemas.openxmlformats.org/officeDocument/2006/relationships/customXml" Target="../ink/ink114.xml"/><Relationship Id="rId20" Type="http://schemas.openxmlformats.org/officeDocument/2006/relationships/customXml" Target="../ink/ink45.xml"/><Relationship Id="rId41" Type="http://schemas.openxmlformats.org/officeDocument/2006/relationships/image" Target="../media/image501.png"/><Relationship Id="rId62" Type="http://schemas.openxmlformats.org/officeDocument/2006/relationships/customXml" Target="../ink/ink66.xml"/><Relationship Id="rId83" Type="http://schemas.openxmlformats.org/officeDocument/2006/relationships/image" Target="../media/image522.png"/><Relationship Id="rId179" Type="http://schemas.openxmlformats.org/officeDocument/2006/relationships/image" Target="../media/image569.png"/><Relationship Id="rId190" Type="http://schemas.openxmlformats.org/officeDocument/2006/relationships/customXml" Target="../ink/ink130.xml"/><Relationship Id="rId204" Type="http://schemas.openxmlformats.org/officeDocument/2006/relationships/image" Target="../media/image581.png"/><Relationship Id="rId225" Type="http://schemas.openxmlformats.org/officeDocument/2006/relationships/image" Target="../media/image591.png"/><Relationship Id="rId246" Type="http://schemas.openxmlformats.org/officeDocument/2006/relationships/customXml" Target="../ink/ink159.xml"/><Relationship Id="rId106" Type="http://schemas.openxmlformats.org/officeDocument/2006/relationships/customXml" Target="../ink/ink88.xml"/><Relationship Id="rId127" Type="http://schemas.openxmlformats.org/officeDocument/2006/relationships/image" Target="../media/image54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NULL"/></Relationships>
</file>

<file path=ppt/slides/_rels/slide36.xml.rels><?xml version="1.0" encoding="UTF-8" standalone="yes"?>
<Relationships xmlns="http://schemas.openxmlformats.org/package/2006/relationships"><Relationship Id="rId3" Type="http://schemas.openxmlformats.org/officeDocument/2006/relationships/image" Target="../media/image2387.png"/><Relationship Id="rId2" Type="http://schemas.openxmlformats.org/officeDocument/2006/relationships/notesSlide" Target="../notesSlides/notesSlide36.xml"/><Relationship Id="rId1" Type="http://schemas.openxmlformats.org/officeDocument/2006/relationships/slideLayout" Target="../slideLayouts/slideLayout7.xml"/><Relationship Id="rId11" Type="http://schemas.openxmlformats.org/officeDocument/2006/relationships/image" Target="NULL"/><Relationship Id="rId5" Type="http://schemas.openxmlformats.org/officeDocument/2006/relationships/customXml" Target="../ink/ink2452.xml"/><Relationship Id="rId4" Type="http://schemas.openxmlformats.org/officeDocument/2006/relationships/image" Target="../media/image2388.png"/></Relationships>
</file>

<file path=ppt/slides/_rels/slide37.xml.rels><?xml version="1.0" encoding="UTF-8" standalone="yes"?>
<Relationships xmlns="http://schemas.openxmlformats.org/package/2006/relationships"><Relationship Id="rId3" Type="http://schemas.openxmlformats.org/officeDocument/2006/relationships/image" Target="../media/image4410.png"/><Relationship Id="rId7" Type="http://schemas.openxmlformats.org/officeDocument/2006/relationships/image" Target="../media/image4611.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451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customXml" Target="../ink/ink165.xml"/><Relationship Id="rId18" Type="http://schemas.openxmlformats.org/officeDocument/2006/relationships/image" Target="../media/image610.png"/><Relationship Id="rId26" Type="http://schemas.openxmlformats.org/officeDocument/2006/relationships/image" Target="../media/image39.png"/><Relationship Id="rId39" Type="http://schemas.openxmlformats.org/officeDocument/2006/relationships/image" Target="../media/image619.png"/><Relationship Id="rId21" Type="http://schemas.openxmlformats.org/officeDocument/2006/relationships/customXml" Target="../ink/ink169.xml"/><Relationship Id="rId34" Type="http://schemas.openxmlformats.org/officeDocument/2006/relationships/customXml" Target="../ink/ink176.xml"/><Relationship Id="rId7" Type="http://schemas.openxmlformats.org/officeDocument/2006/relationships/customXml" Target="../ink/ink162.xml"/><Relationship Id="rId12" Type="http://schemas.openxmlformats.org/officeDocument/2006/relationships/image" Target="../media/image607.png"/><Relationship Id="rId17" Type="http://schemas.openxmlformats.org/officeDocument/2006/relationships/customXml" Target="../ink/ink167.xml"/><Relationship Id="rId25" Type="http://schemas.openxmlformats.org/officeDocument/2006/relationships/customXml" Target="../ink/ink171.xml"/><Relationship Id="rId33" Type="http://schemas.openxmlformats.org/officeDocument/2006/relationships/image" Target="../media/image616.png"/><Relationship Id="rId38" Type="http://schemas.openxmlformats.org/officeDocument/2006/relationships/customXml" Target="../ink/ink178.xml"/><Relationship Id="rId2" Type="http://schemas.openxmlformats.org/officeDocument/2006/relationships/notesSlide" Target="../notesSlides/notesSlide4.xml"/><Relationship Id="rId16" Type="http://schemas.openxmlformats.org/officeDocument/2006/relationships/image" Target="../media/image609.png"/><Relationship Id="rId20" Type="http://schemas.openxmlformats.org/officeDocument/2006/relationships/image" Target="../media/image611.png"/><Relationship Id="rId29" Type="http://schemas.openxmlformats.org/officeDocument/2006/relationships/image" Target="../media/image614.png"/><Relationship Id="rId1" Type="http://schemas.openxmlformats.org/officeDocument/2006/relationships/slideLayout" Target="../slideLayouts/slideLayout7.xml"/><Relationship Id="rId6" Type="http://schemas.openxmlformats.org/officeDocument/2006/relationships/image" Target="../media/image604.png"/><Relationship Id="rId11" Type="http://schemas.openxmlformats.org/officeDocument/2006/relationships/customXml" Target="../ink/ink164.xml"/><Relationship Id="rId24" Type="http://schemas.openxmlformats.org/officeDocument/2006/relationships/image" Target="../media/image613.png"/><Relationship Id="rId32" Type="http://schemas.openxmlformats.org/officeDocument/2006/relationships/customXml" Target="../ink/ink175.xml"/><Relationship Id="rId37" Type="http://schemas.openxmlformats.org/officeDocument/2006/relationships/image" Target="../media/image618.png"/><Relationship Id="rId5" Type="http://schemas.openxmlformats.org/officeDocument/2006/relationships/customXml" Target="../ink/ink161.xml"/><Relationship Id="rId15" Type="http://schemas.openxmlformats.org/officeDocument/2006/relationships/customXml" Target="../ink/ink166.xml"/><Relationship Id="rId23" Type="http://schemas.openxmlformats.org/officeDocument/2006/relationships/customXml" Target="../ink/ink170.xml"/><Relationship Id="rId28" Type="http://schemas.openxmlformats.org/officeDocument/2006/relationships/customXml" Target="../ink/ink173.xml"/><Relationship Id="rId36" Type="http://schemas.openxmlformats.org/officeDocument/2006/relationships/customXml" Target="../ink/ink177.xml"/><Relationship Id="rId10" Type="http://schemas.openxmlformats.org/officeDocument/2006/relationships/image" Target="../media/image606.png"/><Relationship Id="rId19" Type="http://schemas.openxmlformats.org/officeDocument/2006/relationships/customXml" Target="../ink/ink168.xml"/><Relationship Id="rId31" Type="http://schemas.openxmlformats.org/officeDocument/2006/relationships/image" Target="../media/image615.png"/><Relationship Id="rId4" Type="http://schemas.openxmlformats.org/officeDocument/2006/relationships/image" Target="../media/image603.png"/><Relationship Id="rId9" Type="http://schemas.openxmlformats.org/officeDocument/2006/relationships/customXml" Target="../ink/ink163.xml"/><Relationship Id="rId14" Type="http://schemas.openxmlformats.org/officeDocument/2006/relationships/image" Target="../media/image608.png"/><Relationship Id="rId22" Type="http://schemas.openxmlformats.org/officeDocument/2006/relationships/image" Target="../media/image612.png"/><Relationship Id="rId27" Type="http://schemas.openxmlformats.org/officeDocument/2006/relationships/customXml" Target="../ink/ink172.xml"/><Relationship Id="rId30" Type="http://schemas.openxmlformats.org/officeDocument/2006/relationships/customXml" Target="../ink/ink174.xml"/><Relationship Id="rId35" Type="http://schemas.openxmlformats.org/officeDocument/2006/relationships/image" Target="../media/image617.png"/><Relationship Id="rId8" Type="http://schemas.openxmlformats.org/officeDocument/2006/relationships/image" Target="../media/image605.png"/><Relationship Id="rId3" Type="http://schemas.openxmlformats.org/officeDocument/2006/relationships/customXml" Target="../ink/ink16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71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81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NUL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6" Type="http://schemas.openxmlformats.org/officeDocument/2006/relationships/customXml" Target="../ink/ink190.xml"/><Relationship Id="rId117" Type="http://schemas.openxmlformats.org/officeDocument/2006/relationships/image" Target="../media/image675.png"/><Relationship Id="rId21" Type="http://schemas.openxmlformats.org/officeDocument/2006/relationships/image" Target="../media/image627.png"/><Relationship Id="rId42" Type="http://schemas.openxmlformats.org/officeDocument/2006/relationships/customXml" Target="../ink/ink198.xml"/><Relationship Id="rId47" Type="http://schemas.openxmlformats.org/officeDocument/2006/relationships/image" Target="../media/image640.png"/><Relationship Id="rId63" Type="http://schemas.openxmlformats.org/officeDocument/2006/relationships/image" Target="../media/image648.png"/><Relationship Id="rId68" Type="http://schemas.openxmlformats.org/officeDocument/2006/relationships/customXml" Target="../ink/ink211.xml"/><Relationship Id="rId84" Type="http://schemas.openxmlformats.org/officeDocument/2006/relationships/customXml" Target="../ink/ink219.xml"/><Relationship Id="rId89" Type="http://schemas.openxmlformats.org/officeDocument/2006/relationships/image" Target="../media/image661.png"/><Relationship Id="rId112" Type="http://schemas.openxmlformats.org/officeDocument/2006/relationships/customXml" Target="../ink/ink233.xml"/><Relationship Id="rId16" Type="http://schemas.openxmlformats.org/officeDocument/2006/relationships/customXml" Target="../ink/ink185.xml"/><Relationship Id="rId107" Type="http://schemas.openxmlformats.org/officeDocument/2006/relationships/image" Target="../media/image670.png"/><Relationship Id="rId11" Type="http://schemas.openxmlformats.org/officeDocument/2006/relationships/image" Target="../media/image622.png"/><Relationship Id="rId32" Type="http://schemas.openxmlformats.org/officeDocument/2006/relationships/customXml" Target="../ink/ink193.xml"/><Relationship Id="rId37" Type="http://schemas.openxmlformats.org/officeDocument/2006/relationships/image" Target="../media/image635.png"/><Relationship Id="rId53" Type="http://schemas.openxmlformats.org/officeDocument/2006/relationships/image" Target="../media/image643.png"/><Relationship Id="rId58" Type="http://schemas.openxmlformats.org/officeDocument/2006/relationships/customXml" Target="../ink/ink206.xml"/><Relationship Id="rId74" Type="http://schemas.openxmlformats.org/officeDocument/2006/relationships/customXml" Target="../ink/ink214.xml"/><Relationship Id="rId79" Type="http://schemas.openxmlformats.org/officeDocument/2006/relationships/image" Target="../media/image656.png"/><Relationship Id="rId102" Type="http://schemas.openxmlformats.org/officeDocument/2006/relationships/customXml" Target="../ink/ink228.xml"/><Relationship Id="rId123" Type="http://schemas.openxmlformats.org/officeDocument/2006/relationships/image" Target="../media/image678.png"/><Relationship Id="rId5" Type="http://schemas.openxmlformats.org/officeDocument/2006/relationships/image" Target="../media/image6190.png"/><Relationship Id="rId90" Type="http://schemas.openxmlformats.org/officeDocument/2006/relationships/customXml" Target="../ink/ink222.xml"/><Relationship Id="rId95" Type="http://schemas.openxmlformats.org/officeDocument/2006/relationships/image" Target="../media/image664.png"/><Relationship Id="rId22" Type="http://schemas.openxmlformats.org/officeDocument/2006/relationships/customXml" Target="../ink/ink188.xml"/><Relationship Id="rId27" Type="http://schemas.openxmlformats.org/officeDocument/2006/relationships/image" Target="../media/image630.png"/><Relationship Id="rId43" Type="http://schemas.openxmlformats.org/officeDocument/2006/relationships/image" Target="../media/image638.png"/><Relationship Id="rId48" Type="http://schemas.openxmlformats.org/officeDocument/2006/relationships/customXml" Target="../ink/ink201.xml"/><Relationship Id="rId64" Type="http://schemas.openxmlformats.org/officeDocument/2006/relationships/customXml" Target="../ink/ink209.xml"/><Relationship Id="rId69" Type="http://schemas.openxmlformats.org/officeDocument/2006/relationships/image" Target="../media/image651.png"/><Relationship Id="rId113" Type="http://schemas.openxmlformats.org/officeDocument/2006/relationships/image" Target="../media/image673.png"/><Relationship Id="rId118" Type="http://schemas.openxmlformats.org/officeDocument/2006/relationships/customXml" Target="../ink/ink236.xml"/><Relationship Id="rId80" Type="http://schemas.openxmlformats.org/officeDocument/2006/relationships/customXml" Target="../ink/ink217.xml"/><Relationship Id="rId85" Type="http://schemas.openxmlformats.org/officeDocument/2006/relationships/image" Target="../media/image659.png"/><Relationship Id="rId12" Type="http://schemas.openxmlformats.org/officeDocument/2006/relationships/customXml" Target="../ink/ink183.xml"/><Relationship Id="rId17" Type="http://schemas.openxmlformats.org/officeDocument/2006/relationships/image" Target="../media/image625.png"/><Relationship Id="rId33" Type="http://schemas.openxmlformats.org/officeDocument/2006/relationships/image" Target="../media/image633.png"/><Relationship Id="rId38" Type="http://schemas.openxmlformats.org/officeDocument/2006/relationships/customXml" Target="../ink/ink196.xml"/><Relationship Id="rId59" Type="http://schemas.openxmlformats.org/officeDocument/2006/relationships/image" Target="../media/image646.png"/><Relationship Id="rId103" Type="http://schemas.openxmlformats.org/officeDocument/2006/relationships/image" Target="../media/image668.png"/><Relationship Id="rId108" Type="http://schemas.openxmlformats.org/officeDocument/2006/relationships/customXml" Target="../ink/ink231.xml"/><Relationship Id="rId54" Type="http://schemas.openxmlformats.org/officeDocument/2006/relationships/customXml" Target="../ink/ink204.xml"/><Relationship Id="rId70" Type="http://schemas.openxmlformats.org/officeDocument/2006/relationships/customXml" Target="../ink/ink212.xml"/><Relationship Id="rId75" Type="http://schemas.openxmlformats.org/officeDocument/2006/relationships/image" Target="../media/image654.png"/><Relationship Id="rId91" Type="http://schemas.openxmlformats.org/officeDocument/2006/relationships/image" Target="../media/image662.png"/><Relationship Id="rId96" Type="http://schemas.openxmlformats.org/officeDocument/2006/relationships/customXml" Target="../ink/ink225.xml"/><Relationship Id="rId1" Type="http://schemas.openxmlformats.org/officeDocument/2006/relationships/slideLayout" Target="../slideLayouts/slideLayout7.xml"/><Relationship Id="rId6" Type="http://schemas.openxmlformats.org/officeDocument/2006/relationships/customXml" Target="../ink/ink180.xml"/><Relationship Id="rId23" Type="http://schemas.openxmlformats.org/officeDocument/2006/relationships/image" Target="../media/image628.png"/><Relationship Id="rId28" Type="http://schemas.openxmlformats.org/officeDocument/2006/relationships/customXml" Target="../ink/ink191.xml"/><Relationship Id="rId49" Type="http://schemas.openxmlformats.org/officeDocument/2006/relationships/image" Target="../media/image641.png"/><Relationship Id="rId114" Type="http://schemas.openxmlformats.org/officeDocument/2006/relationships/customXml" Target="../ink/ink234.xml"/><Relationship Id="rId119" Type="http://schemas.openxmlformats.org/officeDocument/2006/relationships/image" Target="../media/image676.png"/><Relationship Id="rId44" Type="http://schemas.openxmlformats.org/officeDocument/2006/relationships/customXml" Target="../ink/ink199.xml"/><Relationship Id="rId60" Type="http://schemas.openxmlformats.org/officeDocument/2006/relationships/customXml" Target="../ink/ink207.xml"/><Relationship Id="rId65" Type="http://schemas.openxmlformats.org/officeDocument/2006/relationships/image" Target="../media/image649.png"/><Relationship Id="rId81" Type="http://schemas.openxmlformats.org/officeDocument/2006/relationships/image" Target="../media/image657.png"/><Relationship Id="rId86" Type="http://schemas.openxmlformats.org/officeDocument/2006/relationships/customXml" Target="../ink/ink220.xml"/><Relationship Id="rId4" Type="http://schemas.openxmlformats.org/officeDocument/2006/relationships/customXml" Target="../ink/ink179.xml"/><Relationship Id="rId9" Type="http://schemas.openxmlformats.org/officeDocument/2006/relationships/image" Target="../media/image621.png"/><Relationship Id="rId13" Type="http://schemas.openxmlformats.org/officeDocument/2006/relationships/image" Target="../media/image623.png"/><Relationship Id="rId18" Type="http://schemas.openxmlformats.org/officeDocument/2006/relationships/customXml" Target="../ink/ink186.xml"/><Relationship Id="rId39" Type="http://schemas.openxmlformats.org/officeDocument/2006/relationships/image" Target="../media/image636.png"/><Relationship Id="rId109" Type="http://schemas.openxmlformats.org/officeDocument/2006/relationships/image" Target="../media/image671.png"/><Relationship Id="rId34" Type="http://schemas.openxmlformats.org/officeDocument/2006/relationships/customXml" Target="../ink/ink194.xml"/><Relationship Id="rId50" Type="http://schemas.openxmlformats.org/officeDocument/2006/relationships/customXml" Target="../ink/ink202.xml"/><Relationship Id="rId55" Type="http://schemas.openxmlformats.org/officeDocument/2006/relationships/image" Target="../media/image644.png"/><Relationship Id="rId76" Type="http://schemas.openxmlformats.org/officeDocument/2006/relationships/customXml" Target="../ink/ink215.xml"/><Relationship Id="rId97" Type="http://schemas.openxmlformats.org/officeDocument/2006/relationships/image" Target="../media/image665.png"/><Relationship Id="rId104" Type="http://schemas.openxmlformats.org/officeDocument/2006/relationships/customXml" Target="../ink/ink229.xml"/><Relationship Id="rId120" Type="http://schemas.openxmlformats.org/officeDocument/2006/relationships/customXml" Target="../ink/ink237.xml"/><Relationship Id="rId7" Type="http://schemas.openxmlformats.org/officeDocument/2006/relationships/image" Target="../media/image620.png"/><Relationship Id="rId71" Type="http://schemas.openxmlformats.org/officeDocument/2006/relationships/image" Target="../media/image652.png"/><Relationship Id="rId92" Type="http://schemas.openxmlformats.org/officeDocument/2006/relationships/customXml" Target="../ink/ink223.xml"/><Relationship Id="rId2" Type="http://schemas.openxmlformats.org/officeDocument/2006/relationships/notesSlide" Target="../notesSlides/notesSlide5.xml"/><Relationship Id="rId29" Type="http://schemas.openxmlformats.org/officeDocument/2006/relationships/image" Target="../media/image631.png"/><Relationship Id="rId24" Type="http://schemas.openxmlformats.org/officeDocument/2006/relationships/customXml" Target="../ink/ink189.xml"/><Relationship Id="rId40" Type="http://schemas.openxmlformats.org/officeDocument/2006/relationships/customXml" Target="../ink/ink197.xml"/><Relationship Id="rId45" Type="http://schemas.openxmlformats.org/officeDocument/2006/relationships/image" Target="../media/image639.png"/><Relationship Id="rId66" Type="http://schemas.openxmlformats.org/officeDocument/2006/relationships/customXml" Target="../ink/ink210.xml"/><Relationship Id="rId87" Type="http://schemas.openxmlformats.org/officeDocument/2006/relationships/image" Target="../media/image660.png"/><Relationship Id="rId110" Type="http://schemas.openxmlformats.org/officeDocument/2006/relationships/customXml" Target="../ink/ink232.xml"/><Relationship Id="rId115" Type="http://schemas.openxmlformats.org/officeDocument/2006/relationships/image" Target="../media/image674.png"/><Relationship Id="rId61" Type="http://schemas.openxmlformats.org/officeDocument/2006/relationships/image" Target="../media/image647.png"/><Relationship Id="rId82" Type="http://schemas.openxmlformats.org/officeDocument/2006/relationships/customXml" Target="../ink/ink218.xml"/><Relationship Id="rId19" Type="http://schemas.openxmlformats.org/officeDocument/2006/relationships/image" Target="../media/image626.png"/><Relationship Id="rId14" Type="http://schemas.openxmlformats.org/officeDocument/2006/relationships/customXml" Target="../ink/ink184.xml"/><Relationship Id="rId30" Type="http://schemas.openxmlformats.org/officeDocument/2006/relationships/customXml" Target="../ink/ink192.xml"/><Relationship Id="rId35" Type="http://schemas.openxmlformats.org/officeDocument/2006/relationships/image" Target="../media/image634.png"/><Relationship Id="rId56" Type="http://schemas.openxmlformats.org/officeDocument/2006/relationships/customXml" Target="../ink/ink205.xml"/><Relationship Id="rId77" Type="http://schemas.openxmlformats.org/officeDocument/2006/relationships/image" Target="../media/image655.png"/><Relationship Id="rId100" Type="http://schemas.openxmlformats.org/officeDocument/2006/relationships/customXml" Target="../ink/ink227.xml"/><Relationship Id="rId105" Type="http://schemas.openxmlformats.org/officeDocument/2006/relationships/image" Target="../media/image669.png"/><Relationship Id="rId8" Type="http://schemas.openxmlformats.org/officeDocument/2006/relationships/customXml" Target="../ink/ink181.xml"/><Relationship Id="rId51" Type="http://schemas.openxmlformats.org/officeDocument/2006/relationships/image" Target="../media/image642.png"/><Relationship Id="rId72" Type="http://schemas.openxmlformats.org/officeDocument/2006/relationships/customXml" Target="../ink/ink213.xml"/><Relationship Id="rId93" Type="http://schemas.openxmlformats.org/officeDocument/2006/relationships/image" Target="../media/image663.png"/><Relationship Id="rId98" Type="http://schemas.openxmlformats.org/officeDocument/2006/relationships/customXml" Target="../ink/ink226.xml"/><Relationship Id="rId121" Type="http://schemas.openxmlformats.org/officeDocument/2006/relationships/image" Target="../media/image677.png"/><Relationship Id="rId3" Type="http://schemas.openxmlformats.org/officeDocument/2006/relationships/image" Target="../media/image3410.png"/><Relationship Id="rId25" Type="http://schemas.openxmlformats.org/officeDocument/2006/relationships/image" Target="../media/image629.png"/><Relationship Id="rId46" Type="http://schemas.openxmlformats.org/officeDocument/2006/relationships/customXml" Target="../ink/ink200.xml"/><Relationship Id="rId67" Type="http://schemas.openxmlformats.org/officeDocument/2006/relationships/image" Target="../media/image650.png"/><Relationship Id="rId116" Type="http://schemas.openxmlformats.org/officeDocument/2006/relationships/customXml" Target="../ink/ink235.xml"/><Relationship Id="rId20" Type="http://schemas.openxmlformats.org/officeDocument/2006/relationships/customXml" Target="../ink/ink187.xml"/><Relationship Id="rId41" Type="http://schemas.openxmlformats.org/officeDocument/2006/relationships/image" Target="../media/image637.png"/><Relationship Id="rId62" Type="http://schemas.openxmlformats.org/officeDocument/2006/relationships/customXml" Target="../ink/ink208.xml"/><Relationship Id="rId83" Type="http://schemas.openxmlformats.org/officeDocument/2006/relationships/image" Target="../media/image658.png"/><Relationship Id="rId88" Type="http://schemas.openxmlformats.org/officeDocument/2006/relationships/customXml" Target="../ink/ink221.xml"/><Relationship Id="rId111" Type="http://schemas.openxmlformats.org/officeDocument/2006/relationships/image" Target="../media/image672.png"/><Relationship Id="rId15" Type="http://schemas.openxmlformats.org/officeDocument/2006/relationships/image" Target="../media/image624.png"/><Relationship Id="rId36" Type="http://schemas.openxmlformats.org/officeDocument/2006/relationships/customXml" Target="../ink/ink195.xml"/><Relationship Id="rId57" Type="http://schemas.openxmlformats.org/officeDocument/2006/relationships/image" Target="../media/image645.png"/><Relationship Id="rId106" Type="http://schemas.openxmlformats.org/officeDocument/2006/relationships/customXml" Target="../ink/ink230.xml"/><Relationship Id="rId10" Type="http://schemas.openxmlformats.org/officeDocument/2006/relationships/customXml" Target="../ink/ink182.xml"/><Relationship Id="rId31" Type="http://schemas.openxmlformats.org/officeDocument/2006/relationships/image" Target="../media/image632.png"/><Relationship Id="rId52" Type="http://schemas.openxmlformats.org/officeDocument/2006/relationships/customXml" Target="../ink/ink203.xml"/><Relationship Id="rId73" Type="http://schemas.openxmlformats.org/officeDocument/2006/relationships/image" Target="../media/image653.png"/><Relationship Id="rId78" Type="http://schemas.openxmlformats.org/officeDocument/2006/relationships/customXml" Target="../ink/ink216.xml"/><Relationship Id="rId94" Type="http://schemas.openxmlformats.org/officeDocument/2006/relationships/customXml" Target="../ink/ink224.xml"/><Relationship Id="rId99" Type="http://schemas.openxmlformats.org/officeDocument/2006/relationships/image" Target="../media/image666.png"/><Relationship Id="rId101" Type="http://schemas.openxmlformats.org/officeDocument/2006/relationships/image" Target="../media/image667.png"/><Relationship Id="rId122" Type="http://schemas.openxmlformats.org/officeDocument/2006/relationships/customXml" Target="../ink/ink23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910.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6" Type="http://schemas.openxmlformats.org/officeDocument/2006/relationships/customXml" Target="../ink/ink250.xml"/><Relationship Id="rId21" Type="http://schemas.openxmlformats.org/officeDocument/2006/relationships/image" Target="../media/image686.png"/><Relationship Id="rId42" Type="http://schemas.openxmlformats.org/officeDocument/2006/relationships/customXml" Target="../ink/ink258.xml"/><Relationship Id="rId47" Type="http://schemas.openxmlformats.org/officeDocument/2006/relationships/image" Target="../media/image742.png"/><Relationship Id="rId63" Type="http://schemas.openxmlformats.org/officeDocument/2006/relationships/image" Target="../media/image750.png"/><Relationship Id="rId68" Type="http://schemas.openxmlformats.org/officeDocument/2006/relationships/customXml" Target="../ink/ink271.xml"/><Relationship Id="rId84" Type="http://schemas.openxmlformats.org/officeDocument/2006/relationships/customXml" Target="../ink/ink279.xml"/><Relationship Id="rId89" Type="http://schemas.openxmlformats.org/officeDocument/2006/relationships/image" Target="../media/image764.png"/><Relationship Id="rId112" Type="http://schemas.openxmlformats.org/officeDocument/2006/relationships/customXml" Target="../ink/ink293.xml"/><Relationship Id="rId16" Type="http://schemas.openxmlformats.org/officeDocument/2006/relationships/customXml" Target="../ink/ink245.xml"/><Relationship Id="rId107" Type="http://schemas.openxmlformats.org/officeDocument/2006/relationships/image" Target="../media/image773.png"/><Relationship Id="rId11" Type="http://schemas.openxmlformats.org/officeDocument/2006/relationships/image" Target="../media/image681.png"/><Relationship Id="rId32" Type="http://schemas.openxmlformats.org/officeDocument/2006/relationships/customXml" Target="../ink/ink253.xml"/><Relationship Id="rId37" Type="http://schemas.openxmlformats.org/officeDocument/2006/relationships/image" Target="../media/image737.png"/><Relationship Id="rId53" Type="http://schemas.openxmlformats.org/officeDocument/2006/relationships/image" Target="../media/image745.png"/><Relationship Id="rId58" Type="http://schemas.openxmlformats.org/officeDocument/2006/relationships/customXml" Target="../ink/ink266.xml"/><Relationship Id="rId74" Type="http://schemas.openxmlformats.org/officeDocument/2006/relationships/customXml" Target="../ink/ink274.xml"/><Relationship Id="rId79" Type="http://schemas.openxmlformats.org/officeDocument/2006/relationships/image" Target="../media/image759.png"/><Relationship Id="rId102" Type="http://schemas.openxmlformats.org/officeDocument/2006/relationships/customXml" Target="../ink/ink288.xml"/><Relationship Id="rId5" Type="http://schemas.openxmlformats.org/officeDocument/2006/relationships/image" Target="../media/image6780.png"/><Relationship Id="rId90" Type="http://schemas.openxmlformats.org/officeDocument/2006/relationships/customXml" Target="../ink/ink282.xml"/><Relationship Id="rId95" Type="http://schemas.openxmlformats.org/officeDocument/2006/relationships/image" Target="../media/image767.png"/><Relationship Id="rId22" Type="http://schemas.openxmlformats.org/officeDocument/2006/relationships/customXml" Target="../ink/ink248.xml"/><Relationship Id="rId27" Type="http://schemas.openxmlformats.org/officeDocument/2006/relationships/image" Target="../media/image732.png"/><Relationship Id="rId43" Type="http://schemas.openxmlformats.org/officeDocument/2006/relationships/image" Target="../media/image740.png"/><Relationship Id="rId48" Type="http://schemas.openxmlformats.org/officeDocument/2006/relationships/customXml" Target="../ink/ink261.xml"/><Relationship Id="rId64" Type="http://schemas.openxmlformats.org/officeDocument/2006/relationships/customXml" Target="../ink/ink269.xml"/><Relationship Id="rId69" Type="http://schemas.openxmlformats.org/officeDocument/2006/relationships/image" Target="../media/image753.png"/><Relationship Id="rId113" Type="http://schemas.openxmlformats.org/officeDocument/2006/relationships/image" Target="../media/image776.png"/><Relationship Id="rId80" Type="http://schemas.openxmlformats.org/officeDocument/2006/relationships/customXml" Target="../ink/ink277.xml"/><Relationship Id="rId85" Type="http://schemas.openxmlformats.org/officeDocument/2006/relationships/image" Target="../media/image762.png"/><Relationship Id="rId12" Type="http://schemas.openxmlformats.org/officeDocument/2006/relationships/customXml" Target="../ink/ink243.xml"/><Relationship Id="rId17" Type="http://schemas.openxmlformats.org/officeDocument/2006/relationships/image" Target="../media/image684.png"/><Relationship Id="rId33" Type="http://schemas.openxmlformats.org/officeDocument/2006/relationships/image" Target="../media/image735.png"/><Relationship Id="rId38" Type="http://schemas.openxmlformats.org/officeDocument/2006/relationships/customXml" Target="../ink/ink256.xml"/><Relationship Id="rId59" Type="http://schemas.openxmlformats.org/officeDocument/2006/relationships/image" Target="../media/image748.png"/><Relationship Id="rId103" Type="http://schemas.openxmlformats.org/officeDocument/2006/relationships/image" Target="../media/image771.png"/><Relationship Id="rId108" Type="http://schemas.openxmlformats.org/officeDocument/2006/relationships/customXml" Target="../ink/ink291.xml"/><Relationship Id="rId54" Type="http://schemas.openxmlformats.org/officeDocument/2006/relationships/customXml" Target="../ink/ink264.xml"/><Relationship Id="rId70" Type="http://schemas.openxmlformats.org/officeDocument/2006/relationships/customXml" Target="../ink/ink272.xml"/><Relationship Id="rId75" Type="http://schemas.openxmlformats.org/officeDocument/2006/relationships/image" Target="../media/image757.png"/><Relationship Id="rId91" Type="http://schemas.openxmlformats.org/officeDocument/2006/relationships/image" Target="../media/image765.png"/><Relationship Id="rId96" Type="http://schemas.openxmlformats.org/officeDocument/2006/relationships/customXml" Target="../ink/ink285.xml"/><Relationship Id="rId1" Type="http://schemas.openxmlformats.org/officeDocument/2006/relationships/slideLayout" Target="../slideLayouts/slideLayout7.xml"/><Relationship Id="rId6" Type="http://schemas.openxmlformats.org/officeDocument/2006/relationships/customXml" Target="../ink/ink240.xml"/><Relationship Id="rId15" Type="http://schemas.openxmlformats.org/officeDocument/2006/relationships/image" Target="../media/image683.png"/><Relationship Id="rId23" Type="http://schemas.openxmlformats.org/officeDocument/2006/relationships/image" Target="../media/image687.png"/><Relationship Id="rId28" Type="http://schemas.openxmlformats.org/officeDocument/2006/relationships/customXml" Target="../ink/ink251.xml"/><Relationship Id="rId36" Type="http://schemas.openxmlformats.org/officeDocument/2006/relationships/customXml" Target="../ink/ink255.xml"/><Relationship Id="rId49" Type="http://schemas.openxmlformats.org/officeDocument/2006/relationships/image" Target="../media/image743.png"/><Relationship Id="rId57" Type="http://schemas.openxmlformats.org/officeDocument/2006/relationships/image" Target="../media/image747.png"/><Relationship Id="rId106" Type="http://schemas.openxmlformats.org/officeDocument/2006/relationships/customXml" Target="../ink/ink290.xml"/><Relationship Id="rId10" Type="http://schemas.openxmlformats.org/officeDocument/2006/relationships/customXml" Target="../ink/ink242.xml"/><Relationship Id="rId31" Type="http://schemas.openxmlformats.org/officeDocument/2006/relationships/image" Target="../media/image734.png"/><Relationship Id="rId44" Type="http://schemas.openxmlformats.org/officeDocument/2006/relationships/customXml" Target="../ink/ink259.xml"/><Relationship Id="rId52" Type="http://schemas.openxmlformats.org/officeDocument/2006/relationships/customXml" Target="../ink/ink263.xml"/><Relationship Id="rId60" Type="http://schemas.openxmlformats.org/officeDocument/2006/relationships/customXml" Target="../ink/ink267.xml"/><Relationship Id="rId65" Type="http://schemas.openxmlformats.org/officeDocument/2006/relationships/image" Target="../media/image751.png"/><Relationship Id="rId73" Type="http://schemas.openxmlformats.org/officeDocument/2006/relationships/image" Target="../media/image755.png"/><Relationship Id="rId78" Type="http://schemas.openxmlformats.org/officeDocument/2006/relationships/customXml" Target="../ink/ink276.xml"/><Relationship Id="rId81" Type="http://schemas.openxmlformats.org/officeDocument/2006/relationships/image" Target="../media/image760.png"/><Relationship Id="rId86" Type="http://schemas.openxmlformats.org/officeDocument/2006/relationships/customXml" Target="../ink/ink280.xml"/><Relationship Id="rId94" Type="http://schemas.openxmlformats.org/officeDocument/2006/relationships/customXml" Target="../ink/ink284.xml"/><Relationship Id="rId99" Type="http://schemas.openxmlformats.org/officeDocument/2006/relationships/image" Target="../media/image769.png"/><Relationship Id="rId101" Type="http://schemas.openxmlformats.org/officeDocument/2006/relationships/image" Target="../media/image770.png"/><Relationship Id="rId4" Type="http://schemas.openxmlformats.org/officeDocument/2006/relationships/customXml" Target="../ink/ink239.xml"/><Relationship Id="rId9" Type="http://schemas.openxmlformats.org/officeDocument/2006/relationships/image" Target="../media/image680.png"/><Relationship Id="rId13" Type="http://schemas.openxmlformats.org/officeDocument/2006/relationships/image" Target="../media/image682.png"/><Relationship Id="rId18" Type="http://schemas.openxmlformats.org/officeDocument/2006/relationships/customXml" Target="../ink/ink246.xml"/><Relationship Id="rId39" Type="http://schemas.openxmlformats.org/officeDocument/2006/relationships/image" Target="../media/image738.png"/><Relationship Id="rId109" Type="http://schemas.openxmlformats.org/officeDocument/2006/relationships/image" Target="../media/image774.png"/><Relationship Id="rId34" Type="http://schemas.openxmlformats.org/officeDocument/2006/relationships/customXml" Target="../ink/ink254.xml"/><Relationship Id="rId50" Type="http://schemas.openxmlformats.org/officeDocument/2006/relationships/customXml" Target="../ink/ink262.xml"/><Relationship Id="rId55" Type="http://schemas.openxmlformats.org/officeDocument/2006/relationships/image" Target="../media/image746.png"/><Relationship Id="rId76" Type="http://schemas.openxmlformats.org/officeDocument/2006/relationships/customXml" Target="../ink/ink275.xml"/><Relationship Id="rId97" Type="http://schemas.openxmlformats.org/officeDocument/2006/relationships/image" Target="../media/image768.png"/><Relationship Id="rId104" Type="http://schemas.openxmlformats.org/officeDocument/2006/relationships/customXml" Target="../ink/ink289.xml"/><Relationship Id="rId7" Type="http://schemas.openxmlformats.org/officeDocument/2006/relationships/image" Target="../media/image679.png"/><Relationship Id="rId71" Type="http://schemas.openxmlformats.org/officeDocument/2006/relationships/image" Target="../media/image754.png"/><Relationship Id="rId92" Type="http://schemas.openxmlformats.org/officeDocument/2006/relationships/customXml" Target="../ink/ink283.xml"/><Relationship Id="rId2" Type="http://schemas.openxmlformats.org/officeDocument/2006/relationships/notesSlide" Target="../notesSlides/notesSlide6.xml"/><Relationship Id="rId29" Type="http://schemas.openxmlformats.org/officeDocument/2006/relationships/image" Target="../media/image733.png"/><Relationship Id="rId24" Type="http://schemas.openxmlformats.org/officeDocument/2006/relationships/customXml" Target="../ink/ink249.xml"/><Relationship Id="rId40" Type="http://schemas.openxmlformats.org/officeDocument/2006/relationships/customXml" Target="../ink/ink257.xml"/><Relationship Id="rId45" Type="http://schemas.openxmlformats.org/officeDocument/2006/relationships/image" Target="../media/image741.png"/><Relationship Id="rId66" Type="http://schemas.openxmlformats.org/officeDocument/2006/relationships/customXml" Target="../ink/ink270.xml"/><Relationship Id="rId87" Type="http://schemas.openxmlformats.org/officeDocument/2006/relationships/image" Target="../media/image763.png"/><Relationship Id="rId110" Type="http://schemas.openxmlformats.org/officeDocument/2006/relationships/customXml" Target="../ink/ink292.xml"/><Relationship Id="rId61" Type="http://schemas.openxmlformats.org/officeDocument/2006/relationships/image" Target="../media/image749.png"/><Relationship Id="rId82" Type="http://schemas.openxmlformats.org/officeDocument/2006/relationships/customXml" Target="../ink/ink278.xml"/><Relationship Id="rId19" Type="http://schemas.openxmlformats.org/officeDocument/2006/relationships/image" Target="../media/image685.png"/><Relationship Id="rId14" Type="http://schemas.openxmlformats.org/officeDocument/2006/relationships/customXml" Target="../ink/ink244.xml"/><Relationship Id="rId30" Type="http://schemas.openxmlformats.org/officeDocument/2006/relationships/customXml" Target="../ink/ink252.xml"/><Relationship Id="rId35" Type="http://schemas.openxmlformats.org/officeDocument/2006/relationships/image" Target="../media/image736.png"/><Relationship Id="rId56" Type="http://schemas.openxmlformats.org/officeDocument/2006/relationships/customXml" Target="../ink/ink265.xml"/><Relationship Id="rId77" Type="http://schemas.openxmlformats.org/officeDocument/2006/relationships/image" Target="../media/image758.png"/><Relationship Id="rId100" Type="http://schemas.openxmlformats.org/officeDocument/2006/relationships/customXml" Target="../ink/ink287.xml"/><Relationship Id="rId105" Type="http://schemas.openxmlformats.org/officeDocument/2006/relationships/image" Target="../media/image772.png"/><Relationship Id="rId8" Type="http://schemas.openxmlformats.org/officeDocument/2006/relationships/customXml" Target="../ink/ink241.xml"/><Relationship Id="rId51" Type="http://schemas.openxmlformats.org/officeDocument/2006/relationships/image" Target="../media/image744.png"/><Relationship Id="rId72" Type="http://schemas.openxmlformats.org/officeDocument/2006/relationships/customXml" Target="../ink/ink273.xml"/><Relationship Id="rId93" Type="http://schemas.openxmlformats.org/officeDocument/2006/relationships/image" Target="../media/image766.png"/><Relationship Id="rId98" Type="http://schemas.openxmlformats.org/officeDocument/2006/relationships/customXml" Target="../ink/ink286.xml"/><Relationship Id="rId3" Type="http://schemas.openxmlformats.org/officeDocument/2006/relationships/image" Target="../media/image3510.png"/><Relationship Id="rId25" Type="http://schemas.openxmlformats.org/officeDocument/2006/relationships/image" Target="../media/image688.png"/><Relationship Id="rId46" Type="http://schemas.openxmlformats.org/officeDocument/2006/relationships/customXml" Target="../ink/ink260.xml"/><Relationship Id="rId67" Type="http://schemas.openxmlformats.org/officeDocument/2006/relationships/image" Target="../media/image752.png"/><Relationship Id="rId20" Type="http://schemas.openxmlformats.org/officeDocument/2006/relationships/customXml" Target="../ink/ink247.xml"/><Relationship Id="rId41" Type="http://schemas.openxmlformats.org/officeDocument/2006/relationships/image" Target="../media/image739.png"/><Relationship Id="rId62" Type="http://schemas.openxmlformats.org/officeDocument/2006/relationships/customXml" Target="../ink/ink268.xml"/><Relationship Id="rId83" Type="http://schemas.openxmlformats.org/officeDocument/2006/relationships/image" Target="../media/image761.png"/><Relationship Id="rId88" Type="http://schemas.openxmlformats.org/officeDocument/2006/relationships/customXml" Target="../ink/ink281.xml"/><Relationship Id="rId111" Type="http://schemas.openxmlformats.org/officeDocument/2006/relationships/image" Target="../media/image77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010.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5110.png"/><Relationship Id="rId4" Type="http://schemas.openxmlformats.org/officeDocument/2006/relationships/image" Target="../media/image7611.png"/></Relationships>
</file>

<file path=ppt/slides/_rels/slide64.xml.rels><?xml version="1.0" encoding="UTF-8" standalone="yes"?>
<Relationships xmlns="http://schemas.openxmlformats.org/package/2006/relationships"><Relationship Id="rId3" Type="http://schemas.openxmlformats.org/officeDocument/2006/relationships/image" Target="../media/image5210.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17" Type="http://schemas.openxmlformats.org/officeDocument/2006/relationships/customXml" Target="../ink/ink351.xml"/><Relationship Id="rId21" Type="http://schemas.openxmlformats.org/officeDocument/2006/relationships/customXml" Target="../ink/ink303.xml"/><Relationship Id="rId42" Type="http://schemas.openxmlformats.org/officeDocument/2006/relationships/image" Target="../media/image7640.png"/><Relationship Id="rId63" Type="http://schemas.openxmlformats.org/officeDocument/2006/relationships/customXml" Target="../ink/ink324.xml"/><Relationship Id="rId84" Type="http://schemas.openxmlformats.org/officeDocument/2006/relationships/image" Target="../media/image784.png"/><Relationship Id="rId16" Type="http://schemas.openxmlformats.org/officeDocument/2006/relationships/image" Target="../media/image7500.png"/><Relationship Id="rId107" Type="http://schemas.openxmlformats.org/officeDocument/2006/relationships/customXml" Target="../ink/ink346.xml"/><Relationship Id="rId11" Type="http://schemas.openxmlformats.org/officeDocument/2006/relationships/customXml" Target="../ink/ink298.xml"/><Relationship Id="rId32" Type="http://schemas.openxmlformats.org/officeDocument/2006/relationships/image" Target="../media/image7590.png"/><Relationship Id="rId37" Type="http://schemas.openxmlformats.org/officeDocument/2006/relationships/customXml" Target="../ink/ink311.xml"/><Relationship Id="rId53" Type="http://schemas.openxmlformats.org/officeDocument/2006/relationships/customXml" Target="../ink/ink319.xml"/><Relationship Id="rId58" Type="http://schemas.openxmlformats.org/officeDocument/2006/relationships/image" Target="../media/image7710.png"/><Relationship Id="rId74" Type="http://schemas.openxmlformats.org/officeDocument/2006/relationships/image" Target="../media/image779.png"/><Relationship Id="rId79" Type="http://schemas.openxmlformats.org/officeDocument/2006/relationships/customXml" Target="../ink/ink332.xml"/><Relationship Id="rId102" Type="http://schemas.openxmlformats.org/officeDocument/2006/relationships/image" Target="../media/image792.png"/><Relationship Id="rId123" Type="http://schemas.openxmlformats.org/officeDocument/2006/relationships/customXml" Target="../ink/ink354.xml"/><Relationship Id="rId128" Type="http://schemas.openxmlformats.org/officeDocument/2006/relationships/customXml" Target="../ink/ink357.xml"/><Relationship Id="rId5" Type="http://schemas.openxmlformats.org/officeDocument/2006/relationships/customXml" Target="../ink/ink295.xml"/><Relationship Id="rId90" Type="http://schemas.openxmlformats.org/officeDocument/2006/relationships/image" Target="../media/image39.png"/><Relationship Id="rId95" Type="http://schemas.openxmlformats.org/officeDocument/2006/relationships/customXml" Target="../ink/ink340.xml"/><Relationship Id="rId22" Type="http://schemas.openxmlformats.org/officeDocument/2006/relationships/image" Target="../media/image7530.png"/><Relationship Id="rId27" Type="http://schemas.openxmlformats.org/officeDocument/2006/relationships/customXml" Target="../ink/ink306.xml"/><Relationship Id="rId43" Type="http://schemas.openxmlformats.org/officeDocument/2006/relationships/customXml" Target="../ink/ink314.xml"/><Relationship Id="rId48" Type="http://schemas.openxmlformats.org/officeDocument/2006/relationships/image" Target="../media/image7670.png"/><Relationship Id="rId64" Type="http://schemas.openxmlformats.org/officeDocument/2006/relationships/image" Target="../media/image7740.png"/><Relationship Id="rId69" Type="http://schemas.openxmlformats.org/officeDocument/2006/relationships/customXml" Target="../ink/ink327.xml"/><Relationship Id="rId113" Type="http://schemas.openxmlformats.org/officeDocument/2006/relationships/customXml" Target="../ink/ink349.xml"/><Relationship Id="rId118" Type="http://schemas.openxmlformats.org/officeDocument/2006/relationships/image" Target="../media/image800.png"/><Relationship Id="rId134" Type="http://schemas.openxmlformats.org/officeDocument/2006/relationships/customXml" Target="../ink/ink360.xml"/><Relationship Id="rId80" Type="http://schemas.openxmlformats.org/officeDocument/2006/relationships/image" Target="../media/image782.png"/><Relationship Id="rId85" Type="http://schemas.openxmlformats.org/officeDocument/2006/relationships/customXml" Target="../ink/ink335.xml"/><Relationship Id="rId12" Type="http://schemas.openxmlformats.org/officeDocument/2006/relationships/image" Target="../media/image7480.png"/><Relationship Id="rId17" Type="http://schemas.openxmlformats.org/officeDocument/2006/relationships/customXml" Target="../ink/ink301.xml"/><Relationship Id="rId33" Type="http://schemas.openxmlformats.org/officeDocument/2006/relationships/customXml" Target="../ink/ink309.xml"/><Relationship Id="rId38" Type="http://schemas.openxmlformats.org/officeDocument/2006/relationships/image" Target="../media/image7620.png"/><Relationship Id="rId59" Type="http://schemas.openxmlformats.org/officeDocument/2006/relationships/customXml" Target="../ink/ink322.xml"/><Relationship Id="rId103" Type="http://schemas.openxmlformats.org/officeDocument/2006/relationships/customXml" Target="../ink/ink344.xml"/><Relationship Id="rId108" Type="http://schemas.openxmlformats.org/officeDocument/2006/relationships/image" Target="../media/image795.png"/><Relationship Id="rId124" Type="http://schemas.openxmlformats.org/officeDocument/2006/relationships/image" Target="../media/image803.png"/><Relationship Id="rId129" Type="http://schemas.openxmlformats.org/officeDocument/2006/relationships/image" Target="../media/image805.png"/><Relationship Id="rId54" Type="http://schemas.openxmlformats.org/officeDocument/2006/relationships/image" Target="../media/image7690.png"/><Relationship Id="rId70" Type="http://schemas.openxmlformats.org/officeDocument/2006/relationships/image" Target="../media/image777.png"/><Relationship Id="rId75" Type="http://schemas.openxmlformats.org/officeDocument/2006/relationships/customXml" Target="../ink/ink330.xml"/><Relationship Id="rId91" Type="http://schemas.openxmlformats.org/officeDocument/2006/relationships/customXml" Target="../ink/ink338.xml"/><Relationship Id="rId96" Type="http://schemas.openxmlformats.org/officeDocument/2006/relationships/image" Target="../media/image789.png"/><Relationship Id="rId1" Type="http://schemas.openxmlformats.org/officeDocument/2006/relationships/slideLayout" Target="../slideLayouts/slideLayout7.xml"/><Relationship Id="rId6" Type="http://schemas.openxmlformats.org/officeDocument/2006/relationships/image" Target="../media/image7450.png"/><Relationship Id="rId23" Type="http://schemas.openxmlformats.org/officeDocument/2006/relationships/customXml" Target="../ink/ink304.xml"/><Relationship Id="rId28" Type="http://schemas.openxmlformats.org/officeDocument/2006/relationships/image" Target="../media/image7570.png"/><Relationship Id="rId49" Type="http://schemas.openxmlformats.org/officeDocument/2006/relationships/customXml" Target="../ink/ink317.xml"/><Relationship Id="rId114" Type="http://schemas.openxmlformats.org/officeDocument/2006/relationships/image" Target="../media/image798.png"/><Relationship Id="rId119" Type="http://schemas.openxmlformats.org/officeDocument/2006/relationships/customXml" Target="../ink/ink352.xml"/><Relationship Id="rId44" Type="http://schemas.openxmlformats.org/officeDocument/2006/relationships/image" Target="../media/image7650.png"/><Relationship Id="rId60" Type="http://schemas.openxmlformats.org/officeDocument/2006/relationships/image" Target="../media/image7720.png"/><Relationship Id="rId65" Type="http://schemas.openxmlformats.org/officeDocument/2006/relationships/customXml" Target="../ink/ink325.xml"/><Relationship Id="rId81" Type="http://schemas.openxmlformats.org/officeDocument/2006/relationships/customXml" Target="../ink/ink333.xml"/><Relationship Id="rId86" Type="http://schemas.openxmlformats.org/officeDocument/2006/relationships/image" Target="../media/image785.png"/><Relationship Id="rId130" Type="http://schemas.openxmlformats.org/officeDocument/2006/relationships/customXml" Target="../ink/ink358.xml"/><Relationship Id="rId135" Type="http://schemas.openxmlformats.org/officeDocument/2006/relationships/image" Target="../media/image808.png"/><Relationship Id="rId13" Type="http://schemas.openxmlformats.org/officeDocument/2006/relationships/customXml" Target="../ink/ink299.xml"/><Relationship Id="rId18" Type="http://schemas.openxmlformats.org/officeDocument/2006/relationships/image" Target="../media/image7510.png"/><Relationship Id="rId39" Type="http://schemas.openxmlformats.org/officeDocument/2006/relationships/customXml" Target="../ink/ink312.xml"/><Relationship Id="rId109" Type="http://schemas.openxmlformats.org/officeDocument/2006/relationships/customXml" Target="../ink/ink347.xml"/><Relationship Id="rId34" Type="http://schemas.openxmlformats.org/officeDocument/2006/relationships/image" Target="../media/image7600.png"/><Relationship Id="rId50" Type="http://schemas.openxmlformats.org/officeDocument/2006/relationships/image" Target="../media/image258.png"/><Relationship Id="rId55" Type="http://schemas.openxmlformats.org/officeDocument/2006/relationships/customXml" Target="../ink/ink320.xml"/><Relationship Id="rId76" Type="http://schemas.openxmlformats.org/officeDocument/2006/relationships/image" Target="../media/image780.png"/><Relationship Id="rId97" Type="http://schemas.openxmlformats.org/officeDocument/2006/relationships/customXml" Target="../ink/ink341.xml"/><Relationship Id="rId104" Type="http://schemas.openxmlformats.org/officeDocument/2006/relationships/image" Target="../media/image793.png"/><Relationship Id="rId120" Type="http://schemas.openxmlformats.org/officeDocument/2006/relationships/image" Target="../media/image801.png"/><Relationship Id="rId125" Type="http://schemas.openxmlformats.org/officeDocument/2006/relationships/customXml" Target="../ink/ink355.xml"/><Relationship Id="rId7" Type="http://schemas.openxmlformats.org/officeDocument/2006/relationships/customXml" Target="../ink/ink296.xml"/><Relationship Id="rId71" Type="http://schemas.openxmlformats.org/officeDocument/2006/relationships/customXml" Target="../ink/ink328.xml"/><Relationship Id="rId92" Type="http://schemas.openxmlformats.org/officeDocument/2006/relationships/image" Target="../media/image787.png"/><Relationship Id="rId2" Type="http://schemas.openxmlformats.org/officeDocument/2006/relationships/notesSlide" Target="../notesSlides/notesSlide7.xml"/><Relationship Id="rId29" Type="http://schemas.openxmlformats.org/officeDocument/2006/relationships/customXml" Target="../ink/ink307.xml"/><Relationship Id="rId24" Type="http://schemas.openxmlformats.org/officeDocument/2006/relationships/image" Target="../media/image7540.png"/><Relationship Id="rId40" Type="http://schemas.openxmlformats.org/officeDocument/2006/relationships/image" Target="../media/image7630.png"/><Relationship Id="rId45" Type="http://schemas.openxmlformats.org/officeDocument/2006/relationships/customXml" Target="../ink/ink315.xml"/><Relationship Id="rId66" Type="http://schemas.openxmlformats.org/officeDocument/2006/relationships/image" Target="../media/image7750.png"/><Relationship Id="rId87" Type="http://schemas.openxmlformats.org/officeDocument/2006/relationships/customXml" Target="../ink/ink336.xml"/><Relationship Id="rId110" Type="http://schemas.openxmlformats.org/officeDocument/2006/relationships/image" Target="../media/image796.png"/><Relationship Id="rId115" Type="http://schemas.openxmlformats.org/officeDocument/2006/relationships/customXml" Target="../ink/ink350.xml"/><Relationship Id="rId131" Type="http://schemas.openxmlformats.org/officeDocument/2006/relationships/image" Target="../media/image806.png"/><Relationship Id="rId61" Type="http://schemas.openxmlformats.org/officeDocument/2006/relationships/customXml" Target="../ink/ink323.xml"/><Relationship Id="rId82" Type="http://schemas.openxmlformats.org/officeDocument/2006/relationships/image" Target="../media/image783.png"/><Relationship Id="rId19" Type="http://schemas.openxmlformats.org/officeDocument/2006/relationships/customXml" Target="../ink/ink302.xml"/><Relationship Id="rId14" Type="http://schemas.openxmlformats.org/officeDocument/2006/relationships/image" Target="../media/image7490.png"/><Relationship Id="rId30" Type="http://schemas.openxmlformats.org/officeDocument/2006/relationships/image" Target="../media/image7580.png"/><Relationship Id="rId35" Type="http://schemas.openxmlformats.org/officeDocument/2006/relationships/customXml" Target="../ink/ink310.xml"/><Relationship Id="rId56" Type="http://schemas.openxmlformats.org/officeDocument/2006/relationships/image" Target="../media/image7700.png"/><Relationship Id="rId77" Type="http://schemas.openxmlformats.org/officeDocument/2006/relationships/customXml" Target="../ink/ink331.xml"/><Relationship Id="rId100" Type="http://schemas.openxmlformats.org/officeDocument/2006/relationships/image" Target="../media/image791.png"/><Relationship Id="rId105" Type="http://schemas.openxmlformats.org/officeDocument/2006/relationships/customXml" Target="../ink/ink345.xml"/><Relationship Id="rId126" Type="http://schemas.openxmlformats.org/officeDocument/2006/relationships/customXml" Target="../ink/ink356.xml"/><Relationship Id="rId8" Type="http://schemas.openxmlformats.org/officeDocument/2006/relationships/image" Target="../media/image7460.png"/><Relationship Id="rId51" Type="http://schemas.openxmlformats.org/officeDocument/2006/relationships/customXml" Target="../ink/ink318.xml"/><Relationship Id="rId72" Type="http://schemas.openxmlformats.org/officeDocument/2006/relationships/image" Target="../media/image778.png"/><Relationship Id="rId93" Type="http://schemas.openxmlformats.org/officeDocument/2006/relationships/customXml" Target="../ink/ink339.xml"/><Relationship Id="rId98" Type="http://schemas.openxmlformats.org/officeDocument/2006/relationships/image" Target="../media/image790.png"/><Relationship Id="rId121" Type="http://schemas.openxmlformats.org/officeDocument/2006/relationships/customXml" Target="../ink/ink353.xml"/><Relationship Id="rId3" Type="http://schemas.openxmlformats.org/officeDocument/2006/relationships/customXml" Target="../ink/ink294.xml"/><Relationship Id="rId25" Type="http://schemas.openxmlformats.org/officeDocument/2006/relationships/customXml" Target="../ink/ink305.xml"/><Relationship Id="rId46" Type="http://schemas.openxmlformats.org/officeDocument/2006/relationships/image" Target="../media/image7660.png"/><Relationship Id="rId67" Type="http://schemas.openxmlformats.org/officeDocument/2006/relationships/customXml" Target="../ink/ink326.xml"/><Relationship Id="rId116" Type="http://schemas.openxmlformats.org/officeDocument/2006/relationships/image" Target="../media/image799.png"/><Relationship Id="rId20" Type="http://schemas.openxmlformats.org/officeDocument/2006/relationships/image" Target="../media/image7520.png"/><Relationship Id="rId41" Type="http://schemas.openxmlformats.org/officeDocument/2006/relationships/customXml" Target="../ink/ink313.xml"/><Relationship Id="rId62" Type="http://schemas.openxmlformats.org/officeDocument/2006/relationships/image" Target="../media/image7730.png"/><Relationship Id="rId83" Type="http://schemas.openxmlformats.org/officeDocument/2006/relationships/customXml" Target="../ink/ink334.xml"/><Relationship Id="rId88" Type="http://schemas.openxmlformats.org/officeDocument/2006/relationships/image" Target="../media/image786.png"/><Relationship Id="rId111" Type="http://schemas.openxmlformats.org/officeDocument/2006/relationships/customXml" Target="../ink/ink348.xml"/><Relationship Id="rId132" Type="http://schemas.openxmlformats.org/officeDocument/2006/relationships/customXml" Target="../ink/ink359.xml"/><Relationship Id="rId15" Type="http://schemas.openxmlformats.org/officeDocument/2006/relationships/customXml" Target="../ink/ink300.xml"/><Relationship Id="rId36" Type="http://schemas.openxmlformats.org/officeDocument/2006/relationships/image" Target="../media/image7610.png"/><Relationship Id="rId57" Type="http://schemas.openxmlformats.org/officeDocument/2006/relationships/customXml" Target="../ink/ink321.xml"/><Relationship Id="rId106" Type="http://schemas.openxmlformats.org/officeDocument/2006/relationships/image" Target="../media/image794.png"/><Relationship Id="rId127" Type="http://schemas.openxmlformats.org/officeDocument/2006/relationships/image" Target="../media/image804.png"/><Relationship Id="rId10" Type="http://schemas.openxmlformats.org/officeDocument/2006/relationships/image" Target="../media/image7470.png"/><Relationship Id="rId31" Type="http://schemas.openxmlformats.org/officeDocument/2006/relationships/customXml" Target="../ink/ink308.xml"/><Relationship Id="rId52" Type="http://schemas.openxmlformats.org/officeDocument/2006/relationships/image" Target="../media/image7680.png"/><Relationship Id="rId73" Type="http://schemas.openxmlformats.org/officeDocument/2006/relationships/customXml" Target="../ink/ink329.xml"/><Relationship Id="rId78" Type="http://schemas.openxmlformats.org/officeDocument/2006/relationships/image" Target="../media/image781.png"/><Relationship Id="rId94" Type="http://schemas.openxmlformats.org/officeDocument/2006/relationships/image" Target="../media/image788.png"/><Relationship Id="rId99" Type="http://schemas.openxmlformats.org/officeDocument/2006/relationships/customXml" Target="../ink/ink342.xml"/><Relationship Id="rId101" Type="http://schemas.openxmlformats.org/officeDocument/2006/relationships/customXml" Target="../ink/ink343.xml"/><Relationship Id="rId122" Type="http://schemas.openxmlformats.org/officeDocument/2006/relationships/image" Target="../media/image802.png"/><Relationship Id="rId4" Type="http://schemas.openxmlformats.org/officeDocument/2006/relationships/image" Target="../media/image7440.png"/><Relationship Id="rId9" Type="http://schemas.openxmlformats.org/officeDocument/2006/relationships/customXml" Target="../ink/ink297.xml"/><Relationship Id="rId26" Type="http://schemas.openxmlformats.org/officeDocument/2006/relationships/image" Target="../media/image7550.png"/><Relationship Id="rId47" Type="http://schemas.openxmlformats.org/officeDocument/2006/relationships/customXml" Target="../ink/ink316.xml"/><Relationship Id="rId68" Type="http://schemas.openxmlformats.org/officeDocument/2006/relationships/image" Target="../media/image7760.png"/><Relationship Id="rId89" Type="http://schemas.openxmlformats.org/officeDocument/2006/relationships/customXml" Target="../ink/ink337.xml"/><Relationship Id="rId112" Type="http://schemas.openxmlformats.org/officeDocument/2006/relationships/image" Target="../media/image797.png"/><Relationship Id="rId133" Type="http://schemas.openxmlformats.org/officeDocument/2006/relationships/image" Target="../media/image80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811.png"/><Relationship Id="rId3" Type="http://schemas.openxmlformats.org/officeDocument/2006/relationships/customXml" Target="../ink/ink361.xml"/><Relationship Id="rId7" Type="http://schemas.openxmlformats.org/officeDocument/2006/relationships/customXml" Target="../ink/ink363.xml"/><Relationship Id="rId12" Type="http://schemas.openxmlformats.org/officeDocument/2006/relationships/image" Target="../media/image8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10.png"/><Relationship Id="rId11" Type="http://schemas.openxmlformats.org/officeDocument/2006/relationships/customXml" Target="../ink/ink365.xml"/><Relationship Id="rId5" Type="http://schemas.openxmlformats.org/officeDocument/2006/relationships/customXml" Target="../ink/ink362.xml"/><Relationship Id="rId10" Type="http://schemas.openxmlformats.org/officeDocument/2006/relationships/image" Target="../media/image812.png"/><Relationship Id="rId4" Type="http://schemas.openxmlformats.org/officeDocument/2006/relationships/image" Target="../media/image809.png"/><Relationship Id="rId9" Type="http://schemas.openxmlformats.org/officeDocument/2006/relationships/customXml" Target="../ink/ink364.xml"/></Relationships>
</file>

<file path=ppt/slides/_rels/slide9.xml.rels><?xml version="1.0" encoding="UTF-8" standalone="yes"?>
<Relationships xmlns="http://schemas.openxmlformats.org/package/2006/relationships"><Relationship Id="rId8" Type="http://schemas.openxmlformats.org/officeDocument/2006/relationships/image" Target="../media/image816.png"/><Relationship Id="rId13" Type="http://schemas.openxmlformats.org/officeDocument/2006/relationships/customXml" Target="../ink/ink371.xml"/><Relationship Id="rId18" Type="http://schemas.openxmlformats.org/officeDocument/2006/relationships/image" Target="../media/image821.png"/><Relationship Id="rId3" Type="http://schemas.openxmlformats.org/officeDocument/2006/relationships/customXml" Target="../ink/ink366.xml"/><Relationship Id="rId7" Type="http://schemas.openxmlformats.org/officeDocument/2006/relationships/customXml" Target="../ink/ink368.xml"/><Relationship Id="rId12" Type="http://schemas.openxmlformats.org/officeDocument/2006/relationships/image" Target="../media/image818.png"/><Relationship Id="rId17" Type="http://schemas.openxmlformats.org/officeDocument/2006/relationships/customXml" Target="../ink/ink373.xml"/><Relationship Id="rId2" Type="http://schemas.openxmlformats.org/officeDocument/2006/relationships/notesSlide" Target="../notesSlides/notesSlide9.xml"/><Relationship Id="rId16" Type="http://schemas.openxmlformats.org/officeDocument/2006/relationships/image" Target="../media/image820.png"/><Relationship Id="rId20" Type="http://schemas.openxmlformats.org/officeDocument/2006/relationships/image" Target="../media/image822.png"/><Relationship Id="rId1" Type="http://schemas.openxmlformats.org/officeDocument/2006/relationships/slideLayout" Target="../slideLayouts/slideLayout7.xml"/><Relationship Id="rId6" Type="http://schemas.openxmlformats.org/officeDocument/2006/relationships/image" Target="../media/image815.png"/><Relationship Id="rId11" Type="http://schemas.openxmlformats.org/officeDocument/2006/relationships/customXml" Target="../ink/ink370.xml"/><Relationship Id="rId5" Type="http://schemas.openxmlformats.org/officeDocument/2006/relationships/customXml" Target="../ink/ink367.xml"/><Relationship Id="rId15" Type="http://schemas.openxmlformats.org/officeDocument/2006/relationships/customXml" Target="../ink/ink372.xml"/><Relationship Id="rId10" Type="http://schemas.openxmlformats.org/officeDocument/2006/relationships/image" Target="../media/image817.png"/><Relationship Id="rId19" Type="http://schemas.openxmlformats.org/officeDocument/2006/relationships/customXml" Target="../ink/ink374.xml"/><Relationship Id="rId4" Type="http://schemas.openxmlformats.org/officeDocument/2006/relationships/image" Target="../media/image814.png"/><Relationship Id="rId9" Type="http://schemas.openxmlformats.org/officeDocument/2006/relationships/customXml" Target="../ink/ink369.xml"/><Relationship Id="rId14" Type="http://schemas.openxmlformats.org/officeDocument/2006/relationships/image" Target="../media/image8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Macroeconomics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p:grpSp>
        <p:nvGrpSpPr>
          <p:cNvPr id="6" name="Gruppieren 5">
            <a:extLst>
              <a:ext uri="{FF2B5EF4-FFF2-40B4-BE49-F238E27FC236}">
                <a16:creationId xmlns:a16="http://schemas.microsoft.com/office/drawing/2014/main" id="{81920017-BC59-689A-5774-377FD20B5A84}"/>
              </a:ext>
            </a:extLst>
          </p:cNvPr>
          <p:cNvGrpSpPr/>
          <p:nvPr/>
        </p:nvGrpSpPr>
        <p:grpSpPr>
          <a:xfrm>
            <a:off x="352499" y="228971"/>
            <a:ext cx="132480" cy="134640"/>
            <a:chOff x="352499" y="228971"/>
            <a:chExt cx="132480" cy="13464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9DD9499-FE8E-EE6A-FDEA-1489EF89BD91}"/>
                    </a:ext>
                  </a:extLst>
                </p14:cNvPr>
                <p14:cNvContentPartPr/>
                <p14:nvPr/>
              </p14:nvContentPartPr>
              <p14:xfrm>
                <a:off x="366899" y="228971"/>
                <a:ext cx="91800" cy="115200"/>
              </p14:xfrm>
            </p:contentPart>
          </mc:Choice>
          <mc:Fallback xmlns="">
            <p:pic>
              <p:nvPicPr>
                <p:cNvPr id="3" name="Freihand 2">
                  <a:extLst>
                    <a:ext uri="{FF2B5EF4-FFF2-40B4-BE49-F238E27FC236}">
                      <a16:creationId xmlns:a16="http://schemas.microsoft.com/office/drawing/2014/main" id="{29DD9499-FE8E-EE6A-FDEA-1489EF89BD91}"/>
                    </a:ext>
                  </a:extLst>
                </p:cNvPr>
                <p:cNvPicPr/>
                <p:nvPr/>
              </p:nvPicPr>
              <p:blipFill>
                <a:blip r:embed="rId8"/>
                <a:stretch>
                  <a:fillRect/>
                </a:stretch>
              </p:blipFill>
              <p:spPr>
                <a:xfrm>
                  <a:off x="358259" y="219971"/>
                  <a:ext cx="1094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845FEAA3-4FF6-83CC-F4BE-715558303F15}"/>
                    </a:ext>
                  </a:extLst>
                </p14:cNvPr>
                <p14:cNvContentPartPr/>
                <p14:nvPr/>
              </p14:nvContentPartPr>
              <p14:xfrm>
                <a:off x="352499" y="260291"/>
                <a:ext cx="132480" cy="103320"/>
              </p14:xfrm>
            </p:contentPart>
          </mc:Choice>
          <mc:Fallback xmlns="">
            <p:pic>
              <p:nvPicPr>
                <p:cNvPr id="4" name="Freihand 3">
                  <a:extLst>
                    <a:ext uri="{FF2B5EF4-FFF2-40B4-BE49-F238E27FC236}">
                      <a16:creationId xmlns:a16="http://schemas.microsoft.com/office/drawing/2014/main" id="{845FEAA3-4FF6-83CC-F4BE-715558303F15}"/>
                    </a:ext>
                  </a:extLst>
                </p:cNvPr>
                <p:cNvPicPr/>
                <p:nvPr/>
              </p:nvPicPr>
              <p:blipFill>
                <a:blip r:embed="rId10"/>
                <a:stretch>
                  <a:fillRect/>
                </a:stretch>
              </p:blipFill>
              <p:spPr>
                <a:xfrm>
                  <a:off x="343499" y="251651"/>
                  <a:ext cx="150120" cy="120960"/>
                </a:xfrm>
                <a:prstGeom prst="rect">
                  <a:avLst/>
                </a:prstGeom>
              </p:spPr>
            </p:pic>
          </mc:Fallback>
        </mc:AlternateContent>
      </p:grpSp>
      <p:grpSp>
        <p:nvGrpSpPr>
          <p:cNvPr id="15" name="Gruppieren 14">
            <a:extLst>
              <a:ext uri="{FF2B5EF4-FFF2-40B4-BE49-F238E27FC236}">
                <a16:creationId xmlns:a16="http://schemas.microsoft.com/office/drawing/2014/main" id="{564F77B1-D4D4-265F-A383-C7C1B49F157C}"/>
              </a:ext>
            </a:extLst>
          </p:cNvPr>
          <p:cNvGrpSpPr/>
          <p:nvPr/>
        </p:nvGrpSpPr>
        <p:grpSpPr>
          <a:xfrm>
            <a:off x="1239899" y="280811"/>
            <a:ext cx="148320" cy="126720"/>
            <a:chOff x="1239899" y="280811"/>
            <a:chExt cx="148320" cy="12672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AFD5D3CC-F91F-08C3-E436-2F36966A82C1}"/>
                    </a:ext>
                  </a:extLst>
                </p14:cNvPr>
                <p14:cNvContentPartPr/>
                <p14:nvPr/>
              </p14:nvContentPartPr>
              <p14:xfrm>
                <a:off x="1239899" y="293411"/>
                <a:ext cx="117360" cy="114120"/>
              </p14:xfrm>
            </p:contentPart>
          </mc:Choice>
          <mc:Fallback xmlns="">
            <p:pic>
              <p:nvPicPr>
                <p:cNvPr id="9" name="Freihand 8">
                  <a:extLst>
                    <a:ext uri="{FF2B5EF4-FFF2-40B4-BE49-F238E27FC236}">
                      <a16:creationId xmlns:a16="http://schemas.microsoft.com/office/drawing/2014/main" id="{AFD5D3CC-F91F-08C3-E436-2F36966A82C1}"/>
                    </a:ext>
                  </a:extLst>
                </p:cNvPr>
                <p:cNvPicPr/>
                <p:nvPr/>
              </p:nvPicPr>
              <p:blipFill>
                <a:blip r:embed="rId12"/>
                <a:stretch>
                  <a:fillRect/>
                </a:stretch>
              </p:blipFill>
              <p:spPr>
                <a:xfrm>
                  <a:off x="1231259" y="284411"/>
                  <a:ext cx="1350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1ABE0928-FF98-FFB2-BB1A-6F211E5DAAE9}"/>
                    </a:ext>
                  </a:extLst>
                </p14:cNvPr>
                <p14:cNvContentPartPr/>
                <p14:nvPr/>
              </p14:nvContentPartPr>
              <p14:xfrm>
                <a:off x="1285619" y="280811"/>
                <a:ext cx="102600" cy="97920"/>
              </p14:xfrm>
            </p:contentPart>
          </mc:Choice>
          <mc:Fallback xmlns="">
            <p:pic>
              <p:nvPicPr>
                <p:cNvPr id="14" name="Freihand 13">
                  <a:extLst>
                    <a:ext uri="{FF2B5EF4-FFF2-40B4-BE49-F238E27FC236}">
                      <a16:creationId xmlns:a16="http://schemas.microsoft.com/office/drawing/2014/main" id="{1ABE0928-FF98-FFB2-BB1A-6F211E5DAAE9}"/>
                    </a:ext>
                  </a:extLst>
                </p:cNvPr>
                <p:cNvPicPr/>
                <p:nvPr/>
              </p:nvPicPr>
              <p:blipFill>
                <a:blip r:embed="rId14"/>
                <a:stretch>
                  <a:fillRect/>
                </a:stretch>
              </p:blipFill>
              <p:spPr>
                <a:xfrm>
                  <a:off x="1276979" y="271811"/>
                  <a:ext cx="120240" cy="115560"/>
                </a:xfrm>
                <a:prstGeom prst="rect">
                  <a:avLst/>
                </a:prstGeom>
              </p:spPr>
            </p:pic>
          </mc:Fallback>
        </mc:AlternateContent>
      </p:grpSp>
      <p:grpSp>
        <p:nvGrpSpPr>
          <p:cNvPr id="18" name="Gruppieren 17">
            <a:extLst>
              <a:ext uri="{FF2B5EF4-FFF2-40B4-BE49-F238E27FC236}">
                <a16:creationId xmlns:a16="http://schemas.microsoft.com/office/drawing/2014/main" id="{042A7CE4-3CE8-2B88-9E7D-2A6A08FDA02E}"/>
              </a:ext>
            </a:extLst>
          </p:cNvPr>
          <p:cNvGrpSpPr/>
          <p:nvPr/>
        </p:nvGrpSpPr>
        <p:grpSpPr>
          <a:xfrm>
            <a:off x="529979" y="2490131"/>
            <a:ext cx="216360" cy="260280"/>
            <a:chOff x="529979" y="2490131"/>
            <a:chExt cx="216360" cy="26028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7A30EAD9-5A0E-6C71-9C1C-F30DA7DC5964}"/>
                    </a:ext>
                  </a:extLst>
                </p14:cNvPr>
                <p14:cNvContentPartPr/>
                <p14:nvPr/>
              </p14:nvContentPartPr>
              <p14:xfrm>
                <a:off x="529979" y="2573651"/>
                <a:ext cx="180000" cy="176760"/>
              </p14:xfrm>
            </p:contentPart>
          </mc:Choice>
          <mc:Fallback xmlns="">
            <p:pic>
              <p:nvPicPr>
                <p:cNvPr id="16" name="Freihand 15">
                  <a:extLst>
                    <a:ext uri="{FF2B5EF4-FFF2-40B4-BE49-F238E27FC236}">
                      <a16:creationId xmlns:a16="http://schemas.microsoft.com/office/drawing/2014/main" id="{7A30EAD9-5A0E-6C71-9C1C-F30DA7DC5964}"/>
                    </a:ext>
                  </a:extLst>
                </p:cNvPr>
                <p:cNvPicPr/>
                <p:nvPr/>
              </p:nvPicPr>
              <p:blipFill>
                <a:blip r:embed="rId16"/>
                <a:stretch>
                  <a:fillRect/>
                </a:stretch>
              </p:blipFill>
              <p:spPr>
                <a:xfrm>
                  <a:off x="520979" y="2564651"/>
                  <a:ext cx="1976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A390E4DA-A659-1DCE-0EA9-7885E2907659}"/>
                    </a:ext>
                  </a:extLst>
                </p14:cNvPr>
                <p14:cNvContentPartPr/>
                <p14:nvPr/>
              </p14:nvContentPartPr>
              <p14:xfrm>
                <a:off x="568139" y="2490131"/>
                <a:ext cx="178200" cy="240840"/>
              </p14:xfrm>
            </p:contentPart>
          </mc:Choice>
          <mc:Fallback xmlns="">
            <p:pic>
              <p:nvPicPr>
                <p:cNvPr id="17" name="Freihand 16">
                  <a:extLst>
                    <a:ext uri="{FF2B5EF4-FFF2-40B4-BE49-F238E27FC236}">
                      <a16:creationId xmlns:a16="http://schemas.microsoft.com/office/drawing/2014/main" id="{A390E4DA-A659-1DCE-0EA9-7885E2907659}"/>
                    </a:ext>
                  </a:extLst>
                </p:cNvPr>
                <p:cNvPicPr/>
                <p:nvPr/>
              </p:nvPicPr>
              <p:blipFill>
                <a:blip r:embed="rId18"/>
                <a:stretch>
                  <a:fillRect/>
                </a:stretch>
              </p:blipFill>
              <p:spPr>
                <a:xfrm>
                  <a:off x="559499" y="2481131"/>
                  <a:ext cx="195840" cy="258480"/>
                </a:xfrm>
                <a:prstGeom prst="rect">
                  <a:avLst/>
                </a:prstGeom>
              </p:spPr>
            </p:pic>
          </mc:Fallback>
        </mc:AlternateContent>
      </p:grpSp>
      <p:grpSp>
        <p:nvGrpSpPr>
          <p:cNvPr id="21" name="Gruppieren 20">
            <a:extLst>
              <a:ext uri="{FF2B5EF4-FFF2-40B4-BE49-F238E27FC236}">
                <a16:creationId xmlns:a16="http://schemas.microsoft.com/office/drawing/2014/main" id="{6898B0A5-A91F-4490-BEDE-5A0A35FBA653}"/>
              </a:ext>
            </a:extLst>
          </p:cNvPr>
          <p:cNvGrpSpPr/>
          <p:nvPr/>
        </p:nvGrpSpPr>
        <p:grpSpPr>
          <a:xfrm>
            <a:off x="9477717" y="1021677"/>
            <a:ext cx="217440" cy="180360"/>
            <a:chOff x="9477717" y="1021677"/>
            <a:chExt cx="217440" cy="180360"/>
          </a:xfrm>
        </p:grpSpPr>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C529DB58-798F-48EB-98AF-84F2EABD612D}"/>
                    </a:ext>
                  </a:extLst>
                </p14:cNvPr>
                <p14:cNvContentPartPr/>
                <p14:nvPr/>
              </p14:nvContentPartPr>
              <p14:xfrm>
                <a:off x="9505437" y="1021677"/>
                <a:ext cx="109440" cy="180360"/>
              </p14:xfrm>
            </p:contentPart>
          </mc:Choice>
          <mc:Fallback xmlns="">
            <p:pic>
              <p:nvPicPr>
                <p:cNvPr id="19" name="Freihand 18">
                  <a:extLst>
                    <a:ext uri="{FF2B5EF4-FFF2-40B4-BE49-F238E27FC236}">
                      <a16:creationId xmlns:a16="http://schemas.microsoft.com/office/drawing/2014/main" id="{C529DB58-798F-48EB-98AF-84F2EABD612D}"/>
                    </a:ext>
                  </a:extLst>
                </p:cNvPr>
                <p:cNvPicPr/>
                <p:nvPr/>
              </p:nvPicPr>
              <p:blipFill>
                <a:blip r:embed="rId20"/>
                <a:stretch>
                  <a:fillRect/>
                </a:stretch>
              </p:blipFill>
              <p:spPr>
                <a:xfrm>
                  <a:off x="9501117" y="1017357"/>
                  <a:ext cx="1180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4864EF8B-F311-4490-82F1-7E800FC2B83C}"/>
                    </a:ext>
                  </a:extLst>
                </p14:cNvPr>
                <p14:cNvContentPartPr/>
                <p14:nvPr/>
              </p14:nvContentPartPr>
              <p14:xfrm>
                <a:off x="9477717" y="1079637"/>
                <a:ext cx="217440" cy="109080"/>
              </p14:xfrm>
            </p:contentPart>
          </mc:Choice>
          <mc:Fallback xmlns="">
            <p:pic>
              <p:nvPicPr>
                <p:cNvPr id="20" name="Freihand 19">
                  <a:extLst>
                    <a:ext uri="{FF2B5EF4-FFF2-40B4-BE49-F238E27FC236}">
                      <a16:creationId xmlns:a16="http://schemas.microsoft.com/office/drawing/2014/main" id="{4864EF8B-F311-4490-82F1-7E800FC2B83C}"/>
                    </a:ext>
                  </a:extLst>
                </p:cNvPr>
                <p:cNvPicPr/>
                <p:nvPr/>
              </p:nvPicPr>
              <p:blipFill>
                <a:blip r:embed="rId22"/>
                <a:stretch>
                  <a:fillRect/>
                </a:stretch>
              </p:blipFill>
              <p:spPr>
                <a:xfrm>
                  <a:off x="9473397" y="1075317"/>
                  <a:ext cx="226080" cy="11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FB7A9761-5058-4226-973F-36EA02430107}"/>
                  </a:ext>
                </a:extLst>
              </p14:cNvPr>
              <p14:cNvContentPartPr/>
              <p14:nvPr/>
            </p14:nvContentPartPr>
            <p14:xfrm>
              <a:off x="7789713" y="1181978"/>
              <a:ext cx="42480" cy="27000"/>
            </p14:xfrm>
          </p:contentPart>
        </mc:Choice>
        <mc:Fallback xmlns="">
          <p:pic>
            <p:nvPicPr>
              <p:cNvPr id="22" name="Freihand 21">
                <a:extLst>
                  <a:ext uri="{FF2B5EF4-FFF2-40B4-BE49-F238E27FC236}">
                    <a16:creationId xmlns:a16="http://schemas.microsoft.com/office/drawing/2014/main" id="{FB7A9761-5058-4226-973F-36EA02430107}"/>
                  </a:ext>
                </a:extLst>
              </p:cNvPr>
              <p:cNvPicPr/>
              <p:nvPr/>
            </p:nvPicPr>
            <p:blipFill>
              <a:blip r:embed="rId24"/>
              <a:stretch>
                <a:fillRect/>
              </a:stretch>
            </p:blipFill>
            <p:spPr>
              <a:xfrm>
                <a:off x="7785393" y="1177658"/>
                <a:ext cx="511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 name="Freihand 24">
                <a:extLst>
                  <a:ext uri="{FF2B5EF4-FFF2-40B4-BE49-F238E27FC236}">
                    <a16:creationId xmlns:a16="http://schemas.microsoft.com/office/drawing/2014/main" id="{B4C3E472-AD72-424F-99B7-D6EE1FB674CC}"/>
                  </a:ext>
                </a:extLst>
              </p14:cNvPr>
              <p14:cNvContentPartPr/>
              <p14:nvPr/>
            </p14:nvContentPartPr>
            <p14:xfrm>
              <a:off x="9988593" y="2056058"/>
              <a:ext cx="30240" cy="10080"/>
            </p14:xfrm>
          </p:contentPart>
        </mc:Choice>
        <mc:Fallback xmlns="">
          <p:pic>
            <p:nvPicPr>
              <p:cNvPr id="25" name="Freihand 24">
                <a:extLst>
                  <a:ext uri="{FF2B5EF4-FFF2-40B4-BE49-F238E27FC236}">
                    <a16:creationId xmlns:a16="http://schemas.microsoft.com/office/drawing/2014/main" id="{B4C3E472-AD72-424F-99B7-D6EE1FB674CC}"/>
                  </a:ext>
                </a:extLst>
              </p:cNvPr>
              <p:cNvPicPr/>
              <p:nvPr/>
            </p:nvPicPr>
            <p:blipFill>
              <a:blip r:embed="rId26"/>
              <a:stretch>
                <a:fillRect/>
              </a:stretch>
            </p:blipFill>
            <p:spPr>
              <a:xfrm>
                <a:off x="9984273" y="2051738"/>
                <a:ext cx="38880" cy="18720"/>
              </a:xfrm>
              <a:prstGeom prst="rect">
                <a:avLst/>
              </a:prstGeom>
            </p:spPr>
          </p:pic>
        </mc:Fallback>
      </mc:AlternateContent>
      <p:grpSp>
        <p:nvGrpSpPr>
          <p:cNvPr id="28" name="Gruppieren 27">
            <a:extLst>
              <a:ext uri="{FF2B5EF4-FFF2-40B4-BE49-F238E27FC236}">
                <a16:creationId xmlns:a16="http://schemas.microsoft.com/office/drawing/2014/main" id="{56D12233-FB0C-4AAB-B151-2863A2EB28DA}"/>
              </a:ext>
            </a:extLst>
          </p:cNvPr>
          <p:cNvGrpSpPr/>
          <p:nvPr/>
        </p:nvGrpSpPr>
        <p:grpSpPr>
          <a:xfrm>
            <a:off x="10386753" y="963458"/>
            <a:ext cx="291600" cy="307800"/>
            <a:chOff x="10386753" y="963458"/>
            <a:chExt cx="291600" cy="307800"/>
          </a:xfrm>
        </p:grpSpPr>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F8CD8F3F-255F-4AC1-ACF3-065E0771545B}"/>
                    </a:ext>
                  </a:extLst>
                </p14:cNvPr>
                <p14:cNvContentPartPr/>
                <p14:nvPr/>
              </p14:nvContentPartPr>
              <p14:xfrm>
                <a:off x="10532913" y="963458"/>
                <a:ext cx="55080" cy="304920"/>
              </p14:xfrm>
            </p:contentPart>
          </mc:Choice>
          <mc:Fallback xmlns="">
            <p:pic>
              <p:nvPicPr>
                <p:cNvPr id="23" name="Freihand 22">
                  <a:extLst>
                    <a:ext uri="{FF2B5EF4-FFF2-40B4-BE49-F238E27FC236}">
                      <a16:creationId xmlns:a16="http://schemas.microsoft.com/office/drawing/2014/main" id="{F8CD8F3F-255F-4AC1-ACF3-065E0771545B}"/>
                    </a:ext>
                  </a:extLst>
                </p:cNvPr>
                <p:cNvPicPr/>
                <p:nvPr/>
              </p:nvPicPr>
              <p:blipFill>
                <a:blip r:embed="rId28"/>
                <a:stretch>
                  <a:fillRect/>
                </a:stretch>
              </p:blipFill>
              <p:spPr>
                <a:xfrm>
                  <a:off x="10528593" y="959138"/>
                  <a:ext cx="6372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19609C03-04C4-40CF-857C-F4794283333B}"/>
                    </a:ext>
                  </a:extLst>
                </p14:cNvPr>
                <p14:cNvContentPartPr/>
                <p14:nvPr/>
              </p14:nvContentPartPr>
              <p14:xfrm>
                <a:off x="10386753" y="1013858"/>
                <a:ext cx="291600" cy="193680"/>
              </p14:xfrm>
            </p:contentPart>
          </mc:Choice>
          <mc:Fallback xmlns="">
            <p:pic>
              <p:nvPicPr>
                <p:cNvPr id="24" name="Freihand 23">
                  <a:extLst>
                    <a:ext uri="{FF2B5EF4-FFF2-40B4-BE49-F238E27FC236}">
                      <a16:creationId xmlns:a16="http://schemas.microsoft.com/office/drawing/2014/main" id="{19609C03-04C4-40CF-857C-F4794283333B}"/>
                    </a:ext>
                  </a:extLst>
                </p:cNvPr>
                <p:cNvPicPr/>
                <p:nvPr/>
              </p:nvPicPr>
              <p:blipFill>
                <a:blip r:embed="rId30"/>
                <a:stretch>
                  <a:fillRect/>
                </a:stretch>
              </p:blipFill>
              <p:spPr>
                <a:xfrm>
                  <a:off x="10382433" y="1009538"/>
                  <a:ext cx="3002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Freihand 26">
                  <a:extLst>
                    <a:ext uri="{FF2B5EF4-FFF2-40B4-BE49-F238E27FC236}">
                      <a16:creationId xmlns:a16="http://schemas.microsoft.com/office/drawing/2014/main" id="{83FEF3EC-1EE2-478D-B369-EDD789618252}"/>
                    </a:ext>
                  </a:extLst>
                </p14:cNvPr>
                <p14:cNvContentPartPr/>
                <p14:nvPr/>
              </p14:nvContentPartPr>
              <p14:xfrm>
                <a:off x="10412313" y="1260098"/>
                <a:ext cx="12240" cy="11160"/>
              </p14:xfrm>
            </p:contentPart>
          </mc:Choice>
          <mc:Fallback xmlns="">
            <p:pic>
              <p:nvPicPr>
                <p:cNvPr id="27" name="Freihand 26">
                  <a:extLst>
                    <a:ext uri="{FF2B5EF4-FFF2-40B4-BE49-F238E27FC236}">
                      <a16:creationId xmlns:a16="http://schemas.microsoft.com/office/drawing/2014/main" id="{83FEF3EC-1EE2-478D-B369-EDD789618252}"/>
                    </a:ext>
                  </a:extLst>
                </p:cNvPr>
                <p:cNvPicPr/>
                <p:nvPr/>
              </p:nvPicPr>
              <p:blipFill>
                <a:blip r:embed="rId32"/>
                <a:stretch>
                  <a:fillRect/>
                </a:stretch>
              </p:blipFill>
              <p:spPr>
                <a:xfrm>
                  <a:off x="10407993" y="1255778"/>
                  <a:ext cx="20880" cy="19800"/>
                </a:xfrm>
                <a:prstGeom prst="rect">
                  <a:avLst/>
                </a:prstGeom>
              </p:spPr>
            </p:pic>
          </mc:Fallback>
        </mc:AlternateContent>
      </p:grpSp>
      <p:grpSp>
        <p:nvGrpSpPr>
          <p:cNvPr id="30" name="Gruppieren 29">
            <a:extLst>
              <a:ext uri="{FF2B5EF4-FFF2-40B4-BE49-F238E27FC236}">
                <a16:creationId xmlns:a16="http://schemas.microsoft.com/office/drawing/2014/main" id="{F95563AF-445D-4C56-8D28-25DC0A6B729F}"/>
              </a:ext>
            </a:extLst>
          </p:cNvPr>
          <p:cNvGrpSpPr/>
          <p:nvPr/>
        </p:nvGrpSpPr>
        <p:grpSpPr>
          <a:xfrm>
            <a:off x="11415237" y="492477"/>
            <a:ext cx="199800" cy="247320"/>
            <a:chOff x="11415237" y="492477"/>
            <a:chExt cx="199800" cy="247320"/>
          </a:xfrm>
        </p:grpSpPr>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CD539E35-C512-4BA6-B12F-7A066D1D18A8}"/>
                    </a:ext>
                  </a:extLst>
                </p14:cNvPr>
                <p14:cNvContentPartPr/>
                <p14:nvPr/>
              </p14:nvContentPartPr>
              <p14:xfrm>
                <a:off x="11438997" y="492477"/>
                <a:ext cx="154440" cy="247320"/>
              </p14:xfrm>
            </p:contentPart>
          </mc:Choice>
          <mc:Fallback xmlns="">
            <p:pic>
              <p:nvPicPr>
                <p:cNvPr id="26" name="Freihand 25">
                  <a:extLst>
                    <a:ext uri="{FF2B5EF4-FFF2-40B4-BE49-F238E27FC236}">
                      <a16:creationId xmlns:a16="http://schemas.microsoft.com/office/drawing/2014/main" id="{CD539E35-C512-4BA6-B12F-7A066D1D18A8}"/>
                    </a:ext>
                  </a:extLst>
                </p:cNvPr>
                <p:cNvPicPr/>
                <p:nvPr/>
              </p:nvPicPr>
              <p:blipFill>
                <a:blip r:embed="rId34"/>
                <a:stretch>
                  <a:fillRect/>
                </a:stretch>
              </p:blipFill>
              <p:spPr>
                <a:xfrm>
                  <a:off x="11434677" y="488157"/>
                  <a:ext cx="1630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267A7A80-7FA4-4CB6-86BE-08F38B79F0B8}"/>
                    </a:ext>
                  </a:extLst>
                </p14:cNvPr>
                <p14:cNvContentPartPr/>
                <p14:nvPr/>
              </p14:nvContentPartPr>
              <p14:xfrm>
                <a:off x="11415237" y="506877"/>
                <a:ext cx="199800" cy="206280"/>
              </p14:xfrm>
            </p:contentPart>
          </mc:Choice>
          <mc:Fallback xmlns="">
            <p:pic>
              <p:nvPicPr>
                <p:cNvPr id="29" name="Freihand 28">
                  <a:extLst>
                    <a:ext uri="{FF2B5EF4-FFF2-40B4-BE49-F238E27FC236}">
                      <a16:creationId xmlns:a16="http://schemas.microsoft.com/office/drawing/2014/main" id="{267A7A80-7FA4-4CB6-86BE-08F38B79F0B8}"/>
                    </a:ext>
                  </a:extLst>
                </p:cNvPr>
                <p:cNvPicPr/>
                <p:nvPr/>
              </p:nvPicPr>
              <p:blipFill>
                <a:blip r:embed="rId36"/>
                <a:stretch>
                  <a:fillRect/>
                </a:stretch>
              </p:blipFill>
              <p:spPr>
                <a:xfrm>
                  <a:off x="11410917" y="502557"/>
                  <a:ext cx="208440" cy="21492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178777"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a:solidFill>
                  <a:srgbClr val="000000"/>
                </a:solidFill>
                <a:latin typeface="Sparkasse Rg" pitchFamily="34" charset="0"/>
              </a:rPr>
              <a:t>Active money creation via commercial banks</a:t>
            </a:r>
            <a:endParaRPr lang="de-DE" sz="2540" b="1" dirty="0">
              <a:solidFill>
                <a:srgbClr val="000000"/>
              </a:solidFill>
              <a:latin typeface="Sparkasse Rg" pitchFamily="34" charset="0"/>
            </a:endParaRP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a:solidFill>
                  <a:srgbClr val="000000"/>
                </a:solidFill>
              </a:rPr>
              <a:t>Commercial banks obtain deposits from their customers. </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These deposits will be partially lend to other customers and appear as deposits at other banks.</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This initiates a multiplier process for creation of money, since the „new“ sight deposits have also the character of money.</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In general commercial banks are limited by the required minimum reserve ratio set by the central banks. In general commercial banks hold a higher reserve ratio than the officially required reserved in order to insure against a „bank run“. Anyhow during the financial crisis 2008/09 we had some bank runs and after Lehman bankruptcy 16.09.2008 there was a danger of a general „bank run“.  </a:t>
            </a:r>
            <a:endParaRPr lang="de-DE" sz="2177" dirty="0">
              <a:solidFill>
                <a:srgbClr val="000000"/>
              </a:solidFill>
            </a:endParaRP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D4878B9-E574-417F-B1CC-1F16D2557C3E}"/>
                  </a:ext>
                </a:extLst>
              </p14:cNvPr>
              <p14:cNvContentPartPr/>
              <p14:nvPr/>
            </p14:nvContentPartPr>
            <p14:xfrm>
              <a:off x="1842617" y="627451"/>
              <a:ext cx="6282360" cy="160200"/>
            </p14:xfrm>
          </p:contentPart>
        </mc:Choice>
        <mc:Fallback xmlns="">
          <p:pic>
            <p:nvPicPr>
              <p:cNvPr id="2" name="Freihand 1">
                <a:extLst>
                  <a:ext uri="{FF2B5EF4-FFF2-40B4-BE49-F238E27FC236}">
                    <a16:creationId xmlns:a16="http://schemas.microsoft.com/office/drawing/2014/main" id="{8D4878B9-E574-417F-B1CC-1F16D2557C3E}"/>
                  </a:ext>
                </a:extLst>
              </p:cNvPr>
              <p:cNvPicPr/>
              <p:nvPr/>
            </p:nvPicPr>
            <p:blipFill>
              <a:blip r:embed="rId4"/>
              <a:stretch>
                <a:fillRect/>
              </a:stretch>
            </p:blipFill>
            <p:spPr>
              <a:xfrm>
                <a:off x="1838297" y="623131"/>
                <a:ext cx="62910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7CE43FBC-2AB8-4F83-93E7-DE529B6358C0}"/>
                  </a:ext>
                </a:extLst>
              </p14:cNvPr>
              <p14:cNvContentPartPr/>
              <p14:nvPr/>
            </p14:nvContentPartPr>
            <p14:xfrm>
              <a:off x="2754497" y="2903011"/>
              <a:ext cx="4393440" cy="114480"/>
            </p14:xfrm>
          </p:contentPart>
        </mc:Choice>
        <mc:Fallback xmlns="">
          <p:pic>
            <p:nvPicPr>
              <p:cNvPr id="5" name="Freihand 4">
                <a:extLst>
                  <a:ext uri="{FF2B5EF4-FFF2-40B4-BE49-F238E27FC236}">
                    <a16:creationId xmlns:a16="http://schemas.microsoft.com/office/drawing/2014/main" id="{7CE43FBC-2AB8-4F83-93E7-DE529B6358C0}"/>
                  </a:ext>
                </a:extLst>
              </p:cNvPr>
              <p:cNvPicPr/>
              <p:nvPr/>
            </p:nvPicPr>
            <p:blipFill>
              <a:blip r:embed="rId6"/>
              <a:stretch>
                <a:fillRect/>
              </a:stretch>
            </p:blipFill>
            <p:spPr>
              <a:xfrm>
                <a:off x="2750177" y="2898691"/>
                <a:ext cx="44020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58F308CA-F226-4A44-B408-0AB9EAAD71F5}"/>
                  </a:ext>
                </a:extLst>
              </p14:cNvPr>
              <p14:cNvContentPartPr/>
              <p14:nvPr/>
            </p14:nvContentPartPr>
            <p14:xfrm>
              <a:off x="3141497" y="4913611"/>
              <a:ext cx="2120760" cy="64800"/>
            </p14:xfrm>
          </p:contentPart>
        </mc:Choice>
        <mc:Fallback xmlns="">
          <p:pic>
            <p:nvPicPr>
              <p:cNvPr id="7" name="Freihand 6">
                <a:extLst>
                  <a:ext uri="{FF2B5EF4-FFF2-40B4-BE49-F238E27FC236}">
                    <a16:creationId xmlns:a16="http://schemas.microsoft.com/office/drawing/2014/main" id="{58F308CA-F226-4A44-B408-0AB9EAAD71F5}"/>
                  </a:ext>
                </a:extLst>
              </p:cNvPr>
              <p:cNvPicPr/>
              <p:nvPr/>
            </p:nvPicPr>
            <p:blipFill>
              <a:blip r:embed="rId8"/>
              <a:stretch>
                <a:fillRect/>
              </a:stretch>
            </p:blipFill>
            <p:spPr>
              <a:xfrm>
                <a:off x="3137177" y="4909291"/>
                <a:ext cx="2129400" cy="73440"/>
              </a:xfrm>
              <a:prstGeom prst="rect">
                <a:avLst/>
              </a:prstGeom>
            </p:spPr>
          </p:pic>
        </mc:Fallback>
      </mc:AlternateContent>
    </p:spTree>
    <p:extLst>
      <p:ext uri="{BB962C8B-B14F-4D97-AF65-F5344CB8AC3E}">
        <p14:creationId xmlns:p14="http://schemas.microsoft.com/office/powerpoint/2010/main" val="2510462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598408"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a:solidFill>
                  <a:srgbClr val="000000"/>
                </a:solidFill>
                <a:latin typeface="Sparkasse Rg" pitchFamily="34" charset="0"/>
              </a:rPr>
              <a:t>Money creation: Example</a:t>
            </a:r>
            <a:endParaRPr lang="de-DE" sz="3266" b="1" dirty="0">
              <a:solidFill>
                <a:srgbClr val="000000"/>
              </a:solidFill>
              <a:latin typeface="Sparkasse Rg" pitchFamily="34" charset="0"/>
            </a:endParaRPr>
          </a:p>
        </p:txBody>
      </p:sp>
      <p:sp>
        <p:nvSpPr>
          <p:cNvPr id="4" name="Textfeld 3"/>
          <p:cNvSpPr txBox="1"/>
          <p:nvPr/>
        </p:nvSpPr>
        <p:spPr>
          <a:xfrm>
            <a:off x="202592" y="831103"/>
            <a:ext cx="5955447" cy="1900137"/>
          </a:xfrm>
          <a:prstGeom prst="rect">
            <a:avLst/>
          </a:prstGeom>
          <a:noFill/>
          <a:ln>
            <a:noFill/>
          </a:ln>
        </p:spPr>
        <p:txBody>
          <a:bodyPr vert="horz" wrap="square" lIns="81646" tIns="40823" rIns="81646" bIns="40823" anchorCtr="0" compatLnSpc="0">
            <a:noAutofit/>
          </a:bodyPr>
          <a:lstStyle/>
          <a:p>
            <a:r>
              <a:rPr lang="de-DE" sz="1200" dirty="0">
                <a:solidFill>
                  <a:srgbClr val="000000"/>
                </a:solidFill>
              </a:rPr>
              <a:t>Commercial </a:t>
            </a:r>
            <a:r>
              <a:rPr lang="de-DE" sz="1200" dirty="0" err="1">
                <a:solidFill>
                  <a:srgbClr val="000000"/>
                </a:solidFill>
              </a:rPr>
              <a:t>bank</a:t>
            </a:r>
            <a:r>
              <a:rPr lang="de-DE" sz="1200" dirty="0">
                <a:solidFill>
                  <a:srgbClr val="000000"/>
                </a:solidFill>
              </a:rPr>
              <a:t> 1 </a:t>
            </a:r>
            <a:r>
              <a:rPr lang="de-DE" sz="1200" dirty="0" err="1">
                <a:solidFill>
                  <a:srgbClr val="000000"/>
                </a:solidFill>
              </a:rPr>
              <a:t>holds</a:t>
            </a:r>
            <a:r>
              <a:rPr lang="de-DE" sz="1200" dirty="0">
                <a:solidFill>
                  <a:srgbClr val="000000"/>
                </a:solidFill>
              </a:rPr>
              <a:t> </a:t>
            </a:r>
            <a:r>
              <a:rPr lang="de-DE" sz="1200" dirty="0" err="1">
                <a:solidFill>
                  <a:srgbClr val="000000"/>
                </a:solidFill>
              </a:rPr>
              <a:t>deposits</a:t>
            </a:r>
            <a:r>
              <a:rPr lang="de-DE" sz="1200" dirty="0">
                <a:solidFill>
                  <a:srgbClr val="000000"/>
                </a:solidFill>
              </a:rPr>
              <a:t> </a:t>
            </a:r>
            <a:r>
              <a:rPr lang="de-DE" sz="1200" dirty="0" err="1">
                <a:solidFill>
                  <a:srgbClr val="000000"/>
                </a:solidFill>
              </a:rPr>
              <a:t>of</a:t>
            </a:r>
            <a:r>
              <a:rPr lang="de-DE" sz="1200" dirty="0">
                <a:solidFill>
                  <a:srgbClr val="000000"/>
                </a:solidFill>
              </a:rPr>
              <a:t> 1 Mio. Euros. </a:t>
            </a:r>
            <a:r>
              <a:rPr lang="de-DE" sz="1200" dirty="0" err="1">
                <a:solidFill>
                  <a:srgbClr val="000000"/>
                </a:solidFill>
              </a:rPr>
              <a:t>According</a:t>
            </a:r>
            <a:r>
              <a:rPr lang="de-DE" sz="1200" dirty="0">
                <a:solidFill>
                  <a:srgbClr val="000000"/>
                </a:solidFill>
              </a:rPr>
              <a:t> </a:t>
            </a:r>
            <a:r>
              <a:rPr lang="de-DE" sz="1200" dirty="0" err="1">
                <a:solidFill>
                  <a:srgbClr val="000000"/>
                </a:solidFill>
              </a:rPr>
              <a:t>to</a:t>
            </a:r>
            <a:r>
              <a:rPr lang="de-DE" sz="1200" dirty="0">
                <a:solidFill>
                  <a:srgbClr val="000000"/>
                </a:solidFill>
              </a:rPr>
              <a:t> an </a:t>
            </a:r>
            <a:r>
              <a:rPr lang="de-DE" sz="1200" dirty="0" err="1">
                <a:solidFill>
                  <a:srgbClr val="000000"/>
                </a:solidFill>
              </a:rPr>
              <a:t>reserve</a:t>
            </a:r>
            <a:r>
              <a:rPr lang="de-DE" sz="1200" dirty="0">
                <a:solidFill>
                  <a:srgbClr val="000000"/>
                </a:solidFill>
              </a:rPr>
              <a:t> </a:t>
            </a:r>
            <a:r>
              <a:rPr lang="de-DE" sz="1200" dirty="0" err="1">
                <a:solidFill>
                  <a:srgbClr val="000000"/>
                </a:solidFill>
              </a:rPr>
              <a:t>ratio</a:t>
            </a:r>
            <a:r>
              <a:rPr lang="de-DE" sz="1200" dirty="0">
                <a:solidFill>
                  <a:srgbClr val="000000"/>
                </a:solidFill>
              </a:rPr>
              <a:t> </a:t>
            </a:r>
            <a:r>
              <a:rPr lang="de-DE" sz="1200" dirty="0" err="1">
                <a:solidFill>
                  <a:srgbClr val="000000"/>
                </a:solidFill>
              </a:rPr>
              <a:t>of</a:t>
            </a:r>
            <a:r>
              <a:rPr lang="de-DE" sz="1200" dirty="0">
                <a:solidFill>
                  <a:srgbClr val="000000"/>
                </a:solidFill>
              </a:rPr>
              <a:t> 10% </a:t>
            </a:r>
            <a:r>
              <a:rPr lang="de-DE" sz="1200" dirty="0" err="1">
                <a:solidFill>
                  <a:srgbClr val="000000"/>
                </a:solidFill>
              </a:rPr>
              <a:t>commercial</a:t>
            </a:r>
            <a:r>
              <a:rPr lang="de-DE" sz="1200" dirty="0">
                <a:solidFill>
                  <a:srgbClr val="000000"/>
                </a:solidFill>
              </a:rPr>
              <a:t> </a:t>
            </a:r>
            <a:r>
              <a:rPr lang="de-DE" sz="1200" dirty="0" err="1">
                <a:solidFill>
                  <a:srgbClr val="000000"/>
                </a:solidFill>
              </a:rPr>
              <a:t>bank</a:t>
            </a:r>
            <a:r>
              <a:rPr lang="de-DE" sz="1200" dirty="0">
                <a:solidFill>
                  <a:srgbClr val="000000"/>
                </a:solidFill>
              </a:rPr>
              <a:t> 2 </a:t>
            </a:r>
            <a:r>
              <a:rPr lang="de-DE" sz="1200" dirty="0" err="1">
                <a:solidFill>
                  <a:srgbClr val="000000"/>
                </a:solidFill>
              </a:rPr>
              <a:t>obtain</a:t>
            </a:r>
            <a:r>
              <a:rPr lang="de-DE" sz="1200" dirty="0">
                <a:solidFill>
                  <a:srgbClr val="000000"/>
                </a:solidFill>
              </a:rPr>
              <a:t> </a:t>
            </a:r>
            <a:r>
              <a:rPr lang="de-DE" sz="1200" dirty="0" err="1">
                <a:solidFill>
                  <a:srgbClr val="000000"/>
                </a:solidFill>
              </a:rPr>
              <a:t>the</a:t>
            </a:r>
            <a:r>
              <a:rPr lang="de-DE" sz="1200" dirty="0">
                <a:solidFill>
                  <a:srgbClr val="000000"/>
                </a:solidFill>
              </a:rPr>
              <a:t> </a:t>
            </a:r>
            <a:r>
              <a:rPr lang="de-DE" sz="1200" dirty="0" err="1">
                <a:solidFill>
                  <a:srgbClr val="000000"/>
                </a:solidFill>
              </a:rPr>
              <a:t>leftover</a:t>
            </a:r>
            <a:r>
              <a:rPr lang="de-DE" sz="1200" dirty="0">
                <a:solidFill>
                  <a:srgbClr val="000000"/>
                </a:solidFill>
              </a:rPr>
              <a:t> </a:t>
            </a:r>
            <a:r>
              <a:rPr lang="de-DE" sz="1200" dirty="0" err="1">
                <a:solidFill>
                  <a:srgbClr val="000000"/>
                </a:solidFill>
              </a:rPr>
              <a:t>as</a:t>
            </a:r>
            <a:r>
              <a:rPr lang="de-DE" sz="1200" dirty="0">
                <a:solidFill>
                  <a:srgbClr val="000000"/>
                </a:solidFill>
              </a:rPr>
              <a:t> </a:t>
            </a:r>
            <a:r>
              <a:rPr lang="de-DE" sz="1200" dirty="0" err="1">
                <a:solidFill>
                  <a:srgbClr val="000000"/>
                </a:solidFill>
              </a:rPr>
              <a:t>deposits</a:t>
            </a:r>
            <a:r>
              <a:rPr lang="de-DE" sz="1200" dirty="0">
                <a:solidFill>
                  <a:srgbClr val="000000"/>
                </a:solidFill>
              </a:rPr>
              <a:t>.</a:t>
            </a:r>
          </a:p>
          <a:p>
            <a:endParaRPr lang="de-DE" sz="1200" dirty="0">
              <a:solidFill>
                <a:srgbClr val="000000"/>
              </a:solidFill>
            </a:endParaRPr>
          </a:p>
          <a:p>
            <a:r>
              <a:rPr lang="de-DE" sz="1200" dirty="0">
                <a:solidFill>
                  <a:srgbClr val="000000"/>
                </a:solidFill>
              </a:rPr>
              <a:t>1. 	</a:t>
            </a:r>
            <a:r>
              <a:rPr lang="de-DE" sz="1200" dirty="0" err="1">
                <a:solidFill>
                  <a:srgbClr val="000000"/>
                </a:solidFill>
              </a:rPr>
              <a:t>Calculate</a:t>
            </a:r>
            <a:r>
              <a:rPr lang="de-DE" sz="1200" dirty="0">
                <a:solidFill>
                  <a:srgbClr val="000000"/>
                </a:solidFill>
              </a:rPr>
              <a:t> </a:t>
            </a:r>
            <a:r>
              <a:rPr lang="de-DE" sz="1200" dirty="0" err="1">
                <a:solidFill>
                  <a:srgbClr val="000000"/>
                </a:solidFill>
              </a:rPr>
              <a:t>the</a:t>
            </a:r>
            <a:r>
              <a:rPr lang="de-DE" sz="1200" dirty="0">
                <a:solidFill>
                  <a:srgbClr val="000000"/>
                </a:solidFill>
              </a:rPr>
              <a:t> </a:t>
            </a:r>
            <a:r>
              <a:rPr lang="de-DE" sz="1200" dirty="0" err="1">
                <a:solidFill>
                  <a:srgbClr val="000000"/>
                </a:solidFill>
              </a:rPr>
              <a:t>amount</a:t>
            </a:r>
            <a:r>
              <a:rPr lang="de-DE" sz="1200" dirty="0">
                <a:solidFill>
                  <a:srgbClr val="000000"/>
                </a:solidFill>
              </a:rPr>
              <a:t> </a:t>
            </a:r>
            <a:r>
              <a:rPr lang="de-DE" sz="1200" dirty="0" err="1">
                <a:solidFill>
                  <a:srgbClr val="000000"/>
                </a:solidFill>
              </a:rPr>
              <a:t>of</a:t>
            </a:r>
            <a:r>
              <a:rPr lang="de-DE" sz="1200" dirty="0">
                <a:solidFill>
                  <a:srgbClr val="000000"/>
                </a:solidFill>
              </a:rPr>
              <a:t> </a:t>
            </a:r>
            <a:r>
              <a:rPr lang="de-DE" sz="1200" dirty="0" err="1">
                <a:solidFill>
                  <a:srgbClr val="000000"/>
                </a:solidFill>
              </a:rPr>
              <a:t>deposits</a:t>
            </a:r>
            <a:r>
              <a:rPr lang="de-DE" sz="1200" dirty="0">
                <a:solidFill>
                  <a:srgbClr val="000000"/>
                </a:solidFill>
              </a:rPr>
              <a:t> </a:t>
            </a:r>
            <a:r>
              <a:rPr lang="de-DE" sz="1200" dirty="0" err="1">
                <a:solidFill>
                  <a:srgbClr val="000000"/>
                </a:solidFill>
              </a:rPr>
              <a:t>of</a:t>
            </a:r>
            <a:r>
              <a:rPr lang="de-DE" sz="1200" dirty="0">
                <a:solidFill>
                  <a:srgbClr val="000000"/>
                </a:solidFill>
              </a:rPr>
              <a:t> </a:t>
            </a:r>
            <a:r>
              <a:rPr lang="de-DE" sz="1200" dirty="0" err="1">
                <a:solidFill>
                  <a:srgbClr val="000000"/>
                </a:solidFill>
              </a:rPr>
              <a:t>commercial</a:t>
            </a:r>
            <a:r>
              <a:rPr lang="de-DE" sz="1200" dirty="0">
                <a:solidFill>
                  <a:srgbClr val="000000"/>
                </a:solidFill>
              </a:rPr>
              <a:t> </a:t>
            </a:r>
            <a:r>
              <a:rPr lang="de-DE" sz="1200" dirty="0" err="1">
                <a:solidFill>
                  <a:srgbClr val="000000"/>
                </a:solidFill>
              </a:rPr>
              <a:t>bank</a:t>
            </a:r>
            <a:r>
              <a:rPr lang="de-DE" sz="1200" dirty="0">
                <a:solidFill>
                  <a:srgbClr val="000000"/>
                </a:solidFill>
              </a:rPr>
              <a:t>  2?</a:t>
            </a:r>
          </a:p>
          <a:p>
            <a:endParaRPr lang="de-DE" sz="1200" dirty="0">
              <a:solidFill>
                <a:srgbClr val="000000"/>
              </a:solidFill>
            </a:endParaRPr>
          </a:p>
          <a:p>
            <a:r>
              <a:rPr lang="de-DE" sz="1200" dirty="0">
                <a:solidFill>
                  <a:srgbClr val="000000"/>
                </a:solidFill>
              </a:rPr>
              <a:t>Commercial </a:t>
            </a:r>
            <a:r>
              <a:rPr lang="de-DE" sz="1200" dirty="0" err="1">
                <a:solidFill>
                  <a:srgbClr val="000000"/>
                </a:solidFill>
              </a:rPr>
              <a:t>bank</a:t>
            </a:r>
            <a:r>
              <a:rPr lang="de-DE" sz="1200" dirty="0">
                <a:solidFill>
                  <a:srgbClr val="000000"/>
                </a:solidFill>
              </a:rPr>
              <a:t> 2 </a:t>
            </a:r>
            <a:r>
              <a:rPr lang="de-DE" sz="1200" dirty="0" err="1">
                <a:solidFill>
                  <a:srgbClr val="000000"/>
                </a:solidFill>
              </a:rPr>
              <a:t>has</a:t>
            </a:r>
            <a:r>
              <a:rPr lang="de-DE" sz="1200" dirty="0">
                <a:solidFill>
                  <a:srgbClr val="000000"/>
                </a:solidFill>
              </a:rPr>
              <a:t> </a:t>
            </a:r>
            <a:r>
              <a:rPr lang="de-DE" sz="1200" dirty="0" err="1">
                <a:solidFill>
                  <a:srgbClr val="000000"/>
                </a:solidFill>
              </a:rPr>
              <a:t>the</a:t>
            </a:r>
            <a:r>
              <a:rPr lang="de-DE" sz="1200" dirty="0">
                <a:solidFill>
                  <a:srgbClr val="000000"/>
                </a:solidFill>
              </a:rPr>
              <a:t> same </a:t>
            </a:r>
            <a:r>
              <a:rPr lang="de-DE" sz="1200" dirty="0" err="1">
                <a:solidFill>
                  <a:srgbClr val="000000"/>
                </a:solidFill>
              </a:rPr>
              <a:t>reserve</a:t>
            </a:r>
            <a:r>
              <a:rPr lang="de-DE" sz="1200" dirty="0">
                <a:solidFill>
                  <a:srgbClr val="000000"/>
                </a:solidFill>
              </a:rPr>
              <a:t> </a:t>
            </a:r>
            <a:r>
              <a:rPr lang="de-DE" sz="1200" dirty="0" err="1">
                <a:solidFill>
                  <a:srgbClr val="000000"/>
                </a:solidFill>
              </a:rPr>
              <a:t>ratio</a:t>
            </a:r>
            <a:r>
              <a:rPr lang="de-DE" sz="1200" dirty="0">
                <a:solidFill>
                  <a:srgbClr val="000000"/>
                </a:solidFill>
              </a:rPr>
              <a:t>, </a:t>
            </a:r>
            <a:r>
              <a:rPr lang="de-DE" sz="1200" dirty="0" err="1">
                <a:solidFill>
                  <a:srgbClr val="000000"/>
                </a:solidFill>
              </a:rPr>
              <a:t>thus</a:t>
            </a:r>
            <a:r>
              <a:rPr lang="de-DE" sz="1200" dirty="0">
                <a:solidFill>
                  <a:srgbClr val="000000"/>
                </a:solidFill>
              </a:rPr>
              <a:t> </a:t>
            </a:r>
            <a:r>
              <a:rPr lang="de-DE" sz="1200" dirty="0" err="1">
                <a:solidFill>
                  <a:srgbClr val="000000"/>
                </a:solidFill>
              </a:rPr>
              <a:t>commercial</a:t>
            </a:r>
            <a:r>
              <a:rPr lang="de-DE" sz="1200" dirty="0">
                <a:solidFill>
                  <a:srgbClr val="000000"/>
                </a:solidFill>
              </a:rPr>
              <a:t> </a:t>
            </a:r>
            <a:r>
              <a:rPr lang="de-DE" sz="1200" dirty="0" err="1">
                <a:solidFill>
                  <a:srgbClr val="000000"/>
                </a:solidFill>
              </a:rPr>
              <a:t>bank</a:t>
            </a:r>
            <a:r>
              <a:rPr lang="de-DE" sz="1200" dirty="0">
                <a:solidFill>
                  <a:srgbClr val="000000"/>
                </a:solidFill>
              </a:rPr>
              <a:t> 3 </a:t>
            </a:r>
            <a:r>
              <a:rPr lang="de-DE" sz="1200" dirty="0" err="1">
                <a:solidFill>
                  <a:srgbClr val="000000"/>
                </a:solidFill>
              </a:rPr>
              <a:t>obtains</a:t>
            </a:r>
            <a:r>
              <a:rPr lang="de-DE" sz="1200" dirty="0">
                <a:solidFill>
                  <a:srgbClr val="000000"/>
                </a:solidFill>
              </a:rPr>
              <a:t> also </a:t>
            </a:r>
            <a:r>
              <a:rPr lang="de-DE" sz="1200" dirty="0" err="1">
                <a:solidFill>
                  <a:srgbClr val="000000"/>
                </a:solidFill>
              </a:rPr>
              <a:t>the</a:t>
            </a:r>
            <a:r>
              <a:rPr lang="de-DE" sz="1200" dirty="0">
                <a:solidFill>
                  <a:srgbClr val="000000"/>
                </a:solidFill>
              </a:rPr>
              <a:t> </a:t>
            </a:r>
            <a:r>
              <a:rPr lang="de-DE" sz="1200" dirty="0" err="1">
                <a:solidFill>
                  <a:srgbClr val="000000"/>
                </a:solidFill>
              </a:rPr>
              <a:t>leftover</a:t>
            </a:r>
            <a:r>
              <a:rPr lang="de-DE" sz="1200" dirty="0">
                <a:solidFill>
                  <a:srgbClr val="000000"/>
                </a:solidFill>
              </a:rPr>
              <a:t> </a:t>
            </a:r>
            <a:r>
              <a:rPr lang="de-DE" sz="1200" dirty="0" err="1">
                <a:solidFill>
                  <a:srgbClr val="000000"/>
                </a:solidFill>
              </a:rPr>
              <a:t>as</a:t>
            </a:r>
            <a:r>
              <a:rPr lang="de-DE" sz="1200" dirty="0">
                <a:solidFill>
                  <a:srgbClr val="000000"/>
                </a:solidFill>
              </a:rPr>
              <a:t> </a:t>
            </a:r>
            <a:r>
              <a:rPr lang="de-DE" sz="1200" dirty="0" err="1">
                <a:solidFill>
                  <a:srgbClr val="000000"/>
                </a:solidFill>
              </a:rPr>
              <a:t>deposits</a:t>
            </a:r>
            <a:r>
              <a:rPr lang="de-DE" sz="1200" dirty="0">
                <a:solidFill>
                  <a:srgbClr val="000000"/>
                </a:solidFill>
              </a:rPr>
              <a:t> … .</a:t>
            </a:r>
          </a:p>
          <a:p>
            <a:endParaRPr lang="de-DE" sz="1200" dirty="0">
              <a:solidFill>
                <a:srgbClr val="000000"/>
              </a:solidFill>
            </a:endParaRPr>
          </a:p>
          <a:p>
            <a:r>
              <a:rPr lang="de-DE" sz="1200" dirty="0">
                <a:solidFill>
                  <a:srgbClr val="000000"/>
                </a:solidFill>
              </a:rPr>
              <a:t>2. 	</a:t>
            </a:r>
            <a:r>
              <a:rPr lang="de-DE" sz="1200" dirty="0" err="1">
                <a:solidFill>
                  <a:srgbClr val="000000"/>
                </a:solidFill>
              </a:rPr>
              <a:t>Calculate</a:t>
            </a:r>
            <a:r>
              <a:rPr lang="de-DE" sz="1200" dirty="0">
                <a:solidFill>
                  <a:srgbClr val="000000"/>
                </a:solidFill>
              </a:rPr>
              <a:t> </a:t>
            </a:r>
            <a:r>
              <a:rPr lang="de-DE" sz="1200" dirty="0" err="1">
                <a:solidFill>
                  <a:srgbClr val="000000"/>
                </a:solidFill>
              </a:rPr>
              <a:t>the</a:t>
            </a:r>
            <a:r>
              <a:rPr lang="de-DE" sz="1200" dirty="0">
                <a:solidFill>
                  <a:srgbClr val="000000"/>
                </a:solidFill>
              </a:rPr>
              <a:t> total </a:t>
            </a:r>
            <a:r>
              <a:rPr lang="de-DE" sz="1200" dirty="0" err="1">
                <a:solidFill>
                  <a:srgbClr val="000000"/>
                </a:solidFill>
              </a:rPr>
              <a:t>amount</a:t>
            </a:r>
            <a:r>
              <a:rPr lang="de-DE" sz="1200" dirty="0">
                <a:solidFill>
                  <a:srgbClr val="000000"/>
                </a:solidFill>
              </a:rPr>
              <a:t> </a:t>
            </a:r>
            <a:r>
              <a:rPr lang="de-DE" sz="1200" dirty="0" err="1">
                <a:solidFill>
                  <a:srgbClr val="000000"/>
                </a:solidFill>
              </a:rPr>
              <a:t>of</a:t>
            </a:r>
            <a:r>
              <a:rPr lang="de-DE" sz="1200" dirty="0">
                <a:solidFill>
                  <a:srgbClr val="000000"/>
                </a:solidFill>
              </a:rPr>
              <a:t> </a:t>
            </a:r>
            <a:r>
              <a:rPr lang="de-DE" sz="1200" dirty="0" err="1">
                <a:solidFill>
                  <a:srgbClr val="000000"/>
                </a:solidFill>
              </a:rPr>
              <a:t>new</a:t>
            </a:r>
            <a:r>
              <a:rPr lang="de-DE" sz="1200" dirty="0">
                <a:solidFill>
                  <a:srgbClr val="000000"/>
                </a:solidFill>
              </a:rPr>
              <a:t> </a:t>
            </a:r>
            <a:r>
              <a:rPr lang="de-DE" sz="1200" dirty="0" err="1">
                <a:solidFill>
                  <a:srgbClr val="000000"/>
                </a:solidFill>
              </a:rPr>
              <a:t>deposits</a:t>
            </a:r>
            <a:r>
              <a:rPr lang="de-DE" sz="1200" dirty="0">
                <a:solidFill>
                  <a:srgbClr val="000000"/>
                </a:solidFill>
              </a:rPr>
              <a:t>?</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9" name="Freihand 28">
                <a:extLst>
                  <a:ext uri="{FF2B5EF4-FFF2-40B4-BE49-F238E27FC236}">
                    <a16:creationId xmlns:a16="http://schemas.microsoft.com/office/drawing/2014/main" id="{7652370F-A8FD-4AD7-97D9-F3D27CB0D323}"/>
                  </a:ext>
                </a:extLst>
              </p14:cNvPr>
              <p14:cNvContentPartPr/>
              <p14:nvPr/>
            </p14:nvContentPartPr>
            <p14:xfrm>
              <a:off x="4690217" y="1105171"/>
              <a:ext cx="1227600" cy="66240"/>
            </p14:xfrm>
          </p:contentPart>
        </mc:Choice>
        <mc:Fallback xmlns="">
          <p:pic>
            <p:nvPicPr>
              <p:cNvPr id="29" name="Freihand 28">
                <a:extLst>
                  <a:ext uri="{FF2B5EF4-FFF2-40B4-BE49-F238E27FC236}">
                    <a16:creationId xmlns:a16="http://schemas.microsoft.com/office/drawing/2014/main" id="{7652370F-A8FD-4AD7-97D9-F3D27CB0D323}"/>
                  </a:ext>
                </a:extLst>
              </p:cNvPr>
              <p:cNvPicPr/>
              <p:nvPr/>
            </p:nvPicPr>
            <p:blipFill>
              <a:blip r:embed="rId4"/>
              <a:stretch>
                <a:fillRect/>
              </a:stretch>
            </p:blipFill>
            <p:spPr>
              <a:xfrm>
                <a:off x="4685897" y="1100851"/>
                <a:ext cx="1236240" cy="74880"/>
              </a:xfrm>
              <a:prstGeom prst="rect">
                <a:avLst/>
              </a:prstGeom>
            </p:spPr>
          </p:pic>
        </mc:Fallback>
      </mc:AlternateContent>
      <p:grpSp>
        <p:nvGrpSpPr>
          <p:cNvPr id="34" name="Gruppieren 33">
            <a:extLst>
              <a:ext uri="{FF2B5EF4-FFF2-40B4-BE49-F238E27FC236}">
                <a16:creationId xmlns:a16="http://schemas.microsoft.com/office/drawing/2014/main" id="{5CB828FE-DA46-46BB-93F3-D143D93C1FE1}"/>
              </a:ext>
            </a:extLst>
          </p:cNvPr>
          <p:cNvGrpSpPr/>
          <p:nvPr/>
        </p:nvGrpSpPr>
        <p:grpSpPr>
          <a:xfrm>
            <a:off x="9958457" y="38131"/>
            <a:ext cx="488520" cy="137880"/>
            <a:chOff x="9958457" y="38131"/>
            <a:chExt cx="488520" cy="137880"/>
          </a:xfrm>
        </p:grpSpPr>
        <mc:AlternateContent xmlns:mc="http://schemas.openxmlformats.org/markup-compatibility/2006" xmlns:p14="http://schemas.microsoft.com/office/powerpoint/2010/main">
          <mc:Choice Requires="p14">
            <p:contentPart p14:bwMode="auto" r:id="rId5">
              <p14:nvContentPartPr>
                <p14:cNvPr id="30" name="Freihand 29">
                  <a:extLst>
                    <a:ext uri="{FF2B5EF4-FFF2-40B4-BE49-F238E27FC236}">
                      <a16:creationId xmlns:a16="http://schemas.microsoft.com/office/drawing/2014/main" id="{4D4F2355-41A4-449F-9E09-51DADE9FC7C0}"/>
                    </a:ext>
                  </a:extLst>
                </p14:cNvPr>
                <p14:cNvContentPartPr/>
                <p14:nvPr/>
              </p14:nvContentPartPr>
              <p14:xfrm>
                <a:off x="9958457" y="59011"/>
                <a:ext cx="105840" cy="82080"/>
              </p14:xfrm>
            </p:contentPart>
          </mc:Choice>
          <mc:Fallback xmlns="">
            <p:pic>
              <p:nvPicPr>
                <p:cNvPr id="30" name="Freihand 29">
                  <a:extLst>
                    <a:ext uri="{FF2B5EF4-FFF2-40B4-BE49-F238E27FC236}">
                      <a16:creationId xmlns:a16="http://schemas.microsoft.com/office/drawing/2014/main" id="{4D4F2355-41A4-449F-9E09-51DADE9FC7C0}"/>
                    </a:ext>
                  </a:extLst>
                </p:cNvPr>
                <p:cNvPicPr/>
                <p:nvPr/>
              </p:nvPicPr>
              <p:blipFill>
                <a:blip r:embed="rId6"/>
                <a:stretch>
                  <a:fillRect/>
                </a:stretch>
              </p:blipFill>
              <p:spPr>
                <a:xfrm>
                  <a:off x="9954137" y="54691"/>
                  <a:ext cx="1144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1" name="Freihand 30">
                  <a:extLst>
                    <a:ext uri="{FF2B5EF4-FFF2-40B4-BE49-F238E27FC236}">
                      <a16:creationId xmlns:a16="http://schemas.microsoft.com/office/drawing/2014/main" id="{C055B55C-D880-4F8D-9FC0-ABE69F31FFA1}"/>
                    </a:ext>
                  </a:extLst>
                </p14:cNvPr>
                <p14:cNvContentPartPr/>
                <p14:nvPr/>
              </p14:nvContentPartPr>
              <p14:xfrm>
                <a:off x="10093097" y="95371"/>
                <a:ext cx="122400" cy="71640"/>
              </p14:xfrm>
            </p:contentPart>
          </mc:Choice>
          <mc:Fallback xmlns="">
            <p:pic>
              <p:nvPicPr>
                <p:cNvPr id="31" name="Freihand 30">
                  <a:extLst>
                    <a:ext uri="{FF2B5EF4-FFF2-40B4-BE49-F238E27FC236}">
                      <a16:creationId xmlns:a16="http://schemas.microsoft.com/office/drawing/2014/main" id="{C055B55C-D880-4F8D-9FC0-ABE69F31FFA1}"/>
                    </a:ext>
                  </a:extLst>
                </p:cNvPr>
                <p:cNvPicPr/>
                <p:nvPr/>
              </p:nvPicPr>
              <p:blipFill>
                <a:blip r:embed="rId8"/>
                <a:stretch>
                  <a:fillRect/>
                </a:stretch>
              </p:blipFill>
              <p:spPr>
                <a:xfrm>
                  <a:off x="10088777" y="91051"/>
                  <a:ext cx="1310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2" name="Freihand 31">
                  <a:extLst>
                    <a:ext uri="{FF2B5EF4-FFF2-40B4-BE49-F238E27FC236}">
                      <a16:creationId xmlns:a16="http://schemas.microsoft.com/office/drawing/2014/main" id="{21BFBA21-9D65-44CB-957F-D80CA6FDDCE1}"/>
                    </a:ext>
                  </a:extLst>
                </p14:cNvPr>
                <p14:cNvContentPartPr/>
                <p14:nvPr/>
              </p14:nvContentPartPr>
              <p14:xfrm>
                <a:off x="10216937" y="66211"/>
                <a:ext cx="230040" cy="109800"/>
              </p14:xfrm>
            </p:contentPart>
          </mc:Choice>
          <mc:Fallback xmlns="">
            <p:pic>
              <p:nvPicPr>
                <p:cNvPr id="32" name="Freihand 31">
                  <a:extLst>
                    <a:ext uri="{FF2B5EF4-FFF2-40B4-BE49-F238E27FC236}">
                      <a16:creationId xmlns:a16="http://schemas.microsoft.com/office/drawing/2014/main" id="{21BFBA21-9D65-44CB-957F-D80CA6FDDCE1}"/>
                    </a:ext>
                  </a:extLst>
                </p:cNvPr>
                <p:cNvPicPr/>
                <p:nvPr/>
              </p:nvPicPr>
              <p:blipFill>
                <a:blip r:embed="rId10"/>
                <a:stretch>
                  <a:fillRect/>
                </a:stretch>
              </p:blipFill>
              <p:spPr>
                <a:xfrm>
                  <a:off x="10212617" y="61891"/>
                  <a:ext cx="2386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3" name="Freihand 32">
                  <a:extLst>
                    <a:ext uri="{FF2B5EF4-FFF2-40B4-BE49-F238E27FC236}">
                      <a16:creationId xmlns:a16="http://schemas.microsoft.com/office/drawing/2014/main" id="{A111445C-1479-425A-8B23-25DED2D036B6}"/>
                    </a:ext>
                  </a:extLst>
                </p14:cNvPr>
                <p14:cNvContentPartPr/>
                <p14:nvPr/>
              </p14:nvContentPartPr>
              <p14:xfrm>
                <a:off x="10381097" y="38131"/>
                <a:ext cx="24840" cy="14400"/>
              </p14:xfrm>
            </p:contentPart>
          </mc:Choice>
          <mc:Fallback xmlns="">
            <p:pic>
              <p:nvPicPr>
                <p:cNvPr id="33" name="Freihand 32">
                  <a:extLst>
                    <a:ext uri="{FF2B5EF4-FFF2-40B4-BE49-F238E27FC236}">
                      <a16:creationId xmlns:a16="http://schemas.microsoft.com/office/drawing/2014/main" id="{A111445C-1479-425A-8B23-25DED2D036B6}"/>
                    </a:ext>
                  </a:extLst>
                </p:cNvPr>
                <p:cNvPicPr/>
                <p:nvPr/>
              </p:nvPicPr>
              <p:blipFill>
                <a:blip r:embed="rId12"/>
                <a:stretch>
                  <a:fillRect/>
                </a:stretch>
              </p:blipFill>
              <p:spPr>
                <a:xfrm>
                  <a:off x="10376777" y="33811"/>
                  <a:ext cx="33480" cy="23040"/>
                </a:xfrm>
                <a:prstGeom prst="rect">
                  <a:avLst/>
                </a:prstGeom>
              </p:spPr>
            </p:pic>
          </mc:Fallback>
        </mc:AlternateContent>
      </p:grpSp>
      <p:grpSp>
        <p:nvGrpSpPr>
          <p:cNvPr id="45" name="Gruppieren 44">
            <a:extLst>
              <a:ext uri="{FF2B5EF4-FFF2-40B4-BE49-F238E27FC236}">
                <a16:creationId xmlns:a16="http://schemas.microsoft.com/office/drawing/2014/main" id="{145369BA-58FD-4420-B54B-9D1523F4C14B}"/>
              </a:ext>
            </a:extLst>
          </p:cNvPr>
          <p:cNvGrpSpPr/>
          <p:nvPr/>
        </p:nvGrpSpPr>
        <p:grpSpPr>
          <a:xfrm>
            <a:off x="9881777" y="236851"/>
            <a:ext cx="952920" cy="171360"/>
            <a:chOff x="9881777" y="236851"/>
            <a:chExt cx="952920" cy="171360"/>
          </a:xfrm>
        </p:grpSpPr>
        <mc:AlternateContent xmlns:mc="http://schemas.openxmlformats.org/markup-compatibility/2006" xmlns:p14="http://schemas.microsoft.com/office/powerpoint/2010/main">
          <mc:Choice Requires="p14">
            <p:contentPart p14:bwMode="auto" r:id="rId13">
              <p14:nvContentPartPr>
                <p14:cNvPr id="35" name="Freihand 34">
                  <a:extLst>
                    <a:ext uri="{FF2B5EF4-FFF2-40B4-BE49-F238E27FC236}">
                      <a16:creationId xmlns:a16="http://schemas.microsoft.com/office/drawing/2014/main" id="{C368A671-09B6-428C-9D2F-500EE896DEF7}"/>
                    </a:ext>
                  </a:extLst>
                </p14:cNvPr>
                <p14:cNvContentPartPr/>
                <p14:nvPr/>
              </p14:nvContentPartPr>
              <p14:xfrm>
                <a:off x="9881777" y="258091"/>
                <a:ext cx="151560" cy="150120"/>
              </p14:xfrm>
            </p:contentPart>
          </mc:Choice>
          <mc:Fallback xmlns="">
            <p:pic>
              <p:nvPicPr>
                <p:cNvPr id="35" name="Freihand 34">
                  <a:extLst>
                    <a:ext uri="{FF2B5EF4-FFF2-40B4-BE49-F238E27FC236}">
                      <a16:creationId xmlns:a16="http://schemas.microsoft.com/office/drawing/2014/main" id="{C368A671-09B6-428C-9D2F-500EE896DEF7}"/>
                    </a:ext>
                  </a:extLst>
                </p:cNvPr>
                <p:cNvPicPr/>
                <p:nvPr/>
              </p:nvPicPr>
              <p:blipFill>
                <a:blip r:embed="rId14"/>
                <a:stretch>
                  <a:fillRect/>
                </a:stretch>
              </p:blipFill>
              <p:spPr>
                <a:xfrm>
                  <a:off x="9877457" y="253771"/>
                  <a:ext cx="1602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6" name="Freihand 35">
                  <a:extLst>
                    <a:ext uri="{FF2B5EF4-FFF2-40B4-BE49-F238E27FC236}">
                      <a16:creationId xmlns:a16="http://schemas.microsoft.com/office/drawing/2014/main" id="{308A374B-1788-4D78-A97F-8CC21CF04D6C}"/>
                    </a:ext>
                  </a:extLst>
                </p14:cNvPr>
                <p14:cNvContentPartPr/>
                <p14:nvPr/>
              </p14:nvContentPartPr>
              <p14:xfrm>
                <a:off x="10040897" y="271411"/>
                <a:ext cx="95760" cy="93960"/>
              </p14:xfrm>
            </p:contentPart>
          </mc:Choice>
          <mc:Fallback xmlns="">
            <p:pic>
              <p:nvPicPr>
                <p:cNvPr id="36" name="Freihand 35">
                  <a:extLst>
                    <a:ext uri="{FF2B5EF4-FFF2-40B4-BE49-F238E27FC236}">
                      <a16:creationId xmlns:a16="http://schemas.microsoft.com/office/drawing/2014/main" id="{308A374B-1788-4D78-A97F-8CC21CF04D6C}"/>
                    </a:ext>
                  </a:extLst>
                </p:cNvPr>
                <p:cNvPicPr/>
                <p:nvPr/>
              </p:nvPicPr>
              <p:blipFill>
                <a:blip r:embed="rId16"/>
                <a:stretch>
                  <a:fillRect/>
                </a:stretch>
              </p:blipFill>
              <p:spPr>
                <a:xfrm>
                  <a:off x="10036577" y="267091"/>
                  <a:ext cx="1044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7" name="Freihand 36">
                  <a:extLst>
                    <a:ext uri="{FF2B5EF4-FFF2-40B4-BE49-F238E27FC236}">
                      <a16:creationId xmlns:a16="http://schemas.microsoft.com/office/drawing/2014/main" id="{5F5D1C13-D74F-4FE8-B2FE-CD4D56F600B6}"/>
                    </a:ext>
                  </a:extLst>
                </p14:cNvPr>
                <p14:cNvContentPartPr/>
                <p14:nvPr/>
              </p14:nvContentPartPr>
              <p14:xfrm>
                <a:off x="10138817" y="265651"/>
                <a:ext cx="121320" cy="102240"/>
              </p14:xfrm>
            </p:contentPart>
          </mc:Choice>
          <mc:Fallback xmlns="">
            <p:pic>
              <p:nvPicPr>
                <p:cNvPr id="37" name="Freihand 36">
                  <a:extLst>
                    <a:ext uri="{FF2B5EF4-FFF2-40B4-BE49-F238E27FC236}">
                      <a16:creationId xmlns:a16="http://schemas.microsoft.com/office/drawing/2014/main" id="{5F5D1C13-D74F-4FE8-B2FE-CD4D56F600B6}"/>
                    </a:ext>
                  </a:extLst>
                </p:cNvPr>
                <p:cNvPicPr/>
                <p:nvPr/>
              </p:nvPicPr>
              <p:blipFill>
                <a:blip r:embed="rId18"/>
                <a:stretch>
                  <a:fillRect/>
                </a:stretch>
              </p:blipFill>
              <p:spPr>
                <a:xfrm>
                  <a:off x="10134497" y="261331"/>
                  <a:ext cx="129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9" name="Freihand 38">
                  <a:extLst>
                    <a:ext uri="{FF2B5EF4-FFF2-40B4-BE49-F238E27FC236}">
                      <a16:creationId xmlns:a16="http://schemas.microsoft.com/office/drawing/2014/main" id="{18EC4421-4D2B-4095-ADEB-6DDF360D9FBF}"/>
                    </a:ext>
                  </a:extLst>
                </p14:cNvPr>
                <p14:cNvContentPartPr/>
                <p14:nvPr/>
              </p14:nvContentPartPr>
              <p14:xfrm>
                <a:off x="10288217" y="237571"/>
                <a:ext cx="144360" cy="134640"/>
              </p14:xfrm>
            </p:contentPart>
          </mc:Choice>
          <mc:Fallback xmlns="">
            <p:pic>
              <p:nvPicPr>
                <p:cNvPr id="39" name="Freihand 38">
                  <a:extLst>
                    <a:ext uri="{FF2B5EF4-FFF2-40B4-BE49-F238E27FC236}">
                      <a16:creationId xmlns:a16="http://schemas.microsoft.com/office/drawing/2014/main" id="{18EC4421-4D2B-4095-ADEB-6DDF360D9FBF}"/>
                    </a:ext>
                  </a:extLst>
                </p:cNvPr>
                <p:cNvPicPr/>
                <p:nvPr/>
              </p:nvPicPr>
              <p:blipFill>
                <a:blip r:embed="rId20"/>
                <a:stretch>
                  <a:fillRect/>
                </a:stretch>
              </p:blipFill>
              <p:spPr>
                <a:xfrm>
                  <a:off x="10283897" y="233251"/>
                  <a:ext cx="1530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0" name="Freihand 39">
                  <a:extLst>
                    <a:ext uri="{FF2B5EF4-FFF2-40B4-BE49-F238E27FC236}">
                      <a16:creationId xmlns:a16="http://schemas.microsoft.com/office/drawing/2014/main" id="{E5C7DBD7-7896-4780-84E7-E3227B465F39}"/>
                    </a:ext>
                  </a:extLst>
                </p14:cNvPr>
                <p14:cNvContentPartPr/>
                <p14:nvPr/>
              </p14:nvContentPartPr>
              <p14:xfrm>
                <a:off x="10402337" y="236851"/>
                <a:ext cx="100440" cy="135360"/>
              </p14:xfrm>
            </p:contentPart>
          </mc:Choice>
          <mc:Fallback xmlns="">
            <p:pic>
              <p:nvPicPr>
                <p:cNvPr id="40" name="Freihand 39">
                  <a:extLst>
                    <a:ext uri="{FF2B5EF4-FFF2-40B4-BE49-F238E27FC236}">
                      <a16:creationId xmlns:a16="http://schemas.microsoft.com/office/drawing/2014/main" id="{E5C7DBD7-7896-4780-84E7-E3227B465F39}"/>
                    </a:ext>
                  </a:extLst>
                </p:cNvPr>
                <p:cNvPicPr/>
                <p:nvPr/>
              </p:nvPicPr>
              <p:blipFill>
                <a:blip r:embed="rId22"/>
                <a:stretch>
                  <a:fillRect/>
                </a:stretch>
              </p:blipFill>
              <p:spPr>
                <a:xfrm>
                  <a:off x="10398017" y="232531"/>
                  <a:ext cx="109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2" name="Freihand 41">
                  <a:extLst>
                    <a:ext uri="{FF2B5EF4-FFF2-40B4-BE49-F238E27FC236}">
                      <a16:creationId xmlns:a16="http://schemas.microsoft.com/office/drawing/2014/main" id="{8999A0BD-1310-4935-8A73-A48C722C00C6}"/>
                    </a:ext>
                  </a:extLst>
                </p14:cNvPr>
                <p14:cNvContentPartPr/>
                <p14:nvPr/>
              </p14:nvContentPartPr>
              <p14:xfrm>
                <a:off x="10668017" y="242971"/>
                <a:ext cx="115560" cy="132840"/>
              </p14:xfrm>
            </p:contentPart>
          </mc:Choice>
          <mc:Fallback xmlns="">
            <p:pic>
              <p:nvPicPr>
                <p:cNvPr id="42" name="Freihand 41">
                  <a:extLst>
                    <a:ext uri="{FF2B5EF4-FFF2-40B4-BE49-F238E27FC236}">
                      <a16:creationId xmlns:a16="http://schemas.microsoft.com/office/drawing/2014/main" id="{8999A0BD-1310-4935-8A73-A48C722C00C6}"/>
                    </a:ext>
                  </a:extLst>
                </p:cNvPr>
                <p:cNvPicPr/>
                <p:nvPr/>
              </p:nvPicPr>
              <p:blipFill>
                <a:blip r:embed="rId24"/>
                <a:stretch>
                  <a:fillRect/>
                </a:stretch>
              </p:blipFill>
              <p:spPr>
                <a:xfrm>
                  <a:off x="10663697" y="238651"/>
                  <a:ext cx="1242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3" name="Freihand 42">
                  <a:extLst>
                    <a:ext uri="{FF2B5EF4-FFF2-40B4-BE49-F238E27FC236}">
                      <a16:creationId xmlns:a16="http://schemas.microsoft.com/office/drawing/2014/main" id="{7049C216-EA2A-438D-A995-38E92A102C95}"/>
                    </a:ext>
                  </a:extLst>
                </p14:cNvPr>
                <p14:cNvContentPartPr/>
                <p14:nvPr/>
              </p14:nvContentPartPr>
              <p14:xfrm>
                <a:off x="10590617" y="293011"/>
                <a:ext cx="244080" cy="15840"/>
              </p14:xfrm>
            </p:contentPart>
          </mc:Choice>
          <mc:Fallback xmlns="">
            <p:pic>
              <p:nvPicPr>
                <p:cNvPr id="43" name="Freihand 42">
                  <a:extLst>
                    <a:ext uri="{FF2B5EF4-FFF2-40B4-BE49-F238E27FC236}">
                      <a16:creationId xmlns:a16="http://schemas.microsoft.com/office/drawing/2014/main" id="{7049C216-EA2A-438D-A995-38E92A102C95}"/>
                    </a:ext>
                  </a:extLst>
                </p:cNvPr>
                <p:cNvPicPr/>
                <p:nvPr/>
              </p:nvPicPr>
              <p:blipFill>
                <a:blip r:embed="rId26"/>
                <a:stretch>
                  <a:fillRect/>
                </a:stretch>
              </p:blipFill>
              <p:spPr>
                <a:xfrm>
                  <a:off x="10586297" y="288691"/>
                  <a:ext cx="2527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4" name="Freihand 43">
                  <a:extLst>
                    <a:ext uri="{FF2B5EF4-FFF2-40B4-BE49-F238E27FC236}">
                      <a16:creationId xmlns:a16="http://schemas.microsoft.com/office/drawing/2014/main" id="{512F7638-791C-4660-8199-28DF67F47FD0}"/>
                    </a:ext>
                  </a:extLst>
                </p14:cNvPr>
                <p14:cNvContentPartPr/>
                <p14:nvPr/>
              </p14:nvContentPartPr>
              <p14:xfrm>
                <a:off x="10583417" y="322531"/>
                <a:ext cx="183240" cy="26280"/>
              </p14:xfrm>
            </p:contentPart>
          </mc:Choice>
          <mc:Fallback xmlns="">
            <p:pic>
              <p:nvPicPr>
                <p:cNvPr id="44" name="Freihand 43">
                  <a:extLst>
                    <a:ext uri="{FF2B5EF4-FFF2-40B4-BE49-F238E27FC236}">
                      <a16:creationId xmlns:a16="http://schemas.microsoft.com/office/drawing/2014/main" id="{512F7638-791C-4660-8199-28DF67F47FD0}"/>
                    </a:ext>
                  </a:extLst>
                </p:cNvPr>
                <p:cNvPicPr/>
                <p:nvPr/>
              </p:nvPicPr>
              <p:blipFill>
                <a:blip r:embed="rId28"/>
                <a:stretch>
                  <a:fillRect/>
                </a:stretch>
              </p:blipFill>
              <p:spPr>
                <a:xfrm>
                  <a:off x="10579097" y="318211"/>
                  <a:ext cx="191880" cy="3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62" name="Freihand 61">
                <a:extLst>
                  <a:ext uri="{FF2B5EF4-FFF2-40B4-BE49-F238E27FC236}">
                    <a16:creationId xmlns:a16="http://schemas.microsoft.com/office/drawing/2014/main" id="{91248110-24D3-4F8D-9BEE-47598A9F3943}"/>
                  </a:ext>
                </a:extLst>
              </p14:cNvPr>
              <p14:cNvContentPartPr/>
              <p14:nvPr/>
            </p14:nvContentPartPr>
            <p14:xfrm>
              <a:off x="1987697" y="1955131"/>
              <a:ext cx="1112760" cy="75240"/>
            </p14:xfrm>
          </p:contentPart>
        </mc:Choice>
        <mc:Fallback xmlns="">
          <p:pic>
            <p:nvPicPr>
              <p:cNvPr id="62" name="Freihand 61">
                <a:extLst>
                  <a:ext uri="{FF2B5EF4-FFF2-40B4-BE49-F238E27FC236}">
                    <a16:creationId xmlns:a16="http://schemas.microsoft.com/office/drawing/2014/main" id="{91248110-24D3-4F8D-9BEE-47598A9F3943}"/>
                  </a:ext>
                </a:extLst>
              </p:cNvPr>
              <p:cNvPicPr/>
              <p:nvPr/>
            </p:nvPicPr>
            <p:blipFill>
              <a:blip r:embed="rId30"/>
              <a:stretch>
                <a:fillRect/>
              </a:stretch>
            </p:blipFill>
            <p:spPr>
              <a:xfrm>
                <a:off x="1983377" y="1950811"/>
                <a:ext cx="1121400" cy="83880"/>
              </a:xfrm>
              <a:prstGeom prst="rect">
                <a:avLst/>
              </a:prstGeom>
            </p:spPr>
          </p:pic>
        </mc:Fallback>
      </mc:AlternateContent>
      <p:grpSp>
        <p:nvGrpSpPr>
          <p:cNvPr id="70" name="Gruppieren 69">
            <a:extLst>
              <a:ext uri="{FF2B5EF4-FFF2-40B4-BE49-F238E27FC236}">
                <a16:creationId xmlns:a16="http://schemas.microsoft.com/office/drawing/2014/main" id="{E1BBDC38-2025-46DC-9108-3D36DE64E76B}"/>
              </a:ext>
            </a:extLst>
          </p:cNvPr>
          <p:cNvGrpSpPr/>
          <p:nvPr/>
        </p:nvGrpSpPr>
        <p:grpSpPr>
          <a:xfrm>
            <a:off x="9855497" y="572731"/>
            <a:ext cx="880560" cy="188280"/>
            <a:chOff x="9855497" y="572731"/>
            <a:chExt cx="880560" cy="188280"/>
          </a:xfrm>
        </p:grpSpPr>
        <mc:AlternateContent xmlns:mc="http://schemas.openxmlformats.org/markup-compatibility/2006" xmlns:p14="http://schemas.microsoft.com/office/powerpoint/2010/main">
          <mc:Choice Requires="p14">
            <p:contentPart p14:bwMode="auto" r:id="rId31">
              <p14:nvContentPartPr>
                <p14:cNvPr id="63" name="Freihand 62">
                  <a:extLst>
                    <a:ext uri="{FF2B5EF4-FFF2-40B4-BE49-F238E27FC236}">
                      <a16:creationId xmlns:a16="http://schemas.microsoft.com/office/drawing/2014/main" id="{8C1708A0-3036-4241-807D-3C5A4C8E38D3}"/>
                    </a:ext>
                  </a:extLst>
                </p14:cNvPr>
                <p14:cNvContentPartPr/>
                <p14:nvPr/>
              </p14:nvContentPartPr>
              <p14:xfrm>
                <a:off x="9855497" y="572731"/>
                <a:ext cx="132480" cy="188280"/>
              </p14:xfrm>
            </p:contentPart>
          </mc:Choice>
          <mc:Fallback xmlns="">
            <p:pic>
              <p:nvPicPr>
                <p:cNvPr id="63" name="Freihand 62">
                  <a:extLst>
                    <a:ext uri="{FF2B5EF4-FFF2-40B4-BE49-F238E27FC236}">
                      <a16:creationId xmlns:a16="http://schemas.microsoft.com/office/drawing/2014/main" id="{8C1708A0-3036-4241-807D-3C5A4C8E38D3}"/>
                    </a:ext>
                  </a:extLst>
                </p:cNvPr>
                <p:cNvPicPr/>
                <p:nvPr/>
              </p:nvPicPr>
              <p:blipFill>
                <a:blip r:embed="rId32"/>
                <a:stretch>
                  <a:fillRect/>
                </a:stretch>
              </p:blipFill>
              <p:spPr>
                <a:xfrm>
                  <a:off x="9851177" y="568411"/>
                  <a:ext cx="1411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4" name="Freihand 63">
                  <a:extLst>
                    <a:ext uri="{FF2B5EF4-FFF2-40B4-BE49-F238E27FC236}">
                      <a16:creationId xmlns:a16="http://schemas.microsoft.com/office/drawing/2014/main" id="{0C662C53-86D6-4076-814F-28517F02E2B0}"/>
                    </a:ext>
                  </a:extLst>
                </p14:cNvPr>
                <p14:cNvContentPartPr/>
                <p14:nvPr/>
              </p14:nvContentPartPr>
              <p14:xfrm>
                <a:off x="10026497" y="607291"/>
                <a:ext cx="88560" cy="109440"/>
              </p14:xfrm>
            </p:contentPart>
          </mc:Choice>
          <mc:Fallback xmlns="">
            <p:pic>
              <p:nvPicPr>
                <p:cNvPr id="64" name="Freihand 63">
                  <a:extLst>
                    <a:ext uri="{FF2B5EF4-FFF2-40B4-BE49-F238E27FC236}">
                      <a16:creationId xmlns:a16="http://schemas.microsoft.com/office/drawing/2014/main" id="{0C662C53-86D6-4076-814F-28517F02E2B0}"/>
                    </a:ext>
                  </a:extLst>
                </p:cNvPr>
                <p:cNvPicPr/>
                <p:nvPr/>
              </p:nvPicPr>
              <p:blipFill>
                <a:blip r:embed="rId34"/>
                <a:stretch>
                  <a:fillRect/>
                </a:stretch>
              </p:blipFill>
              <p:spPr>
                <a:xfrm>
                  <a:off x="10022177" y="602971"/>
                  <a:ext cx="972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5" name="Freihand 64">
                  <a:extLst>
                    <a:ext uri="{FF2B5EF4-FFF2-40B4-BE49-F238E27FC236}">
                      <a16:creationId xmlns:a16="http://schemas.microsoft.com/office/drawing/2014/main" id="{CF99CE6E-B601-4190-8EA2-1394C0DC4E57}"/>
                    </a:ext>
                  </a:extLst>
                </p14:cNvPr>
                <p14:cNvContentPartPr/>
                <p14:nvPr/>
              </p14:nvContentPartPr>
              <p14:xfrm>
                <a:off x="10146377" y="617371"/>
                <a:ext cx="111600" cy="104400"/>
              </p14:xfrm>
            </p:contentPart>
          </mc:Choice>
          <mc:Fallback xmlns="">
            <p:pic>
              <p:nvPicPr>
                <p:cNvPr id="65" name="Freihand 64">
                  <a:extLst>
                    <a:ext uri="{FF2B5EF4-FFF2-40B4-BE49-F238E27FC236}">
                      <a16:creationId xmlns:a16="http://schemas.microsoft.com/office/drawing/2014/main" id="{CF99CE6E-B601-4190-8EA2-1394C0DC4E57}"/>
                    </a:ext>
                  </a:extLst>
                </p:cNvPr>
                <p:cNvPicPr/>
                <p:nvPr/>
              </p:nvPicPr>
              <p:blipFill>
                <a:blip r:embed="rId36"/>
                <a:stretch>
                  <a:fillRect/>
                </a:stretch>
              </p:blipFill>
              <p:spPr>
                <a:xfrm>
                  <a:off x="10142057" y="613051"/>
                  <a:ext cx="1202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6" name="Freihand 65">
                  <a:extLst>
                    <a:ext uri="{FF2B5EF4-FFF2-40B4-BE49-F238E27FC236}">
                      <a16:creationId xmlns:a16="http://schemas.microsoft.com/office/drawing/2014/main" id="{3381503F-4647-4BF3-8941-EA6BAF1EB21A}"/>
                    </a:ext>
                  </a:extLst>
                </p14:cNvPr>
                <p14:cNvContentPartPr/>
                <p14:nvPr/>
              </p14:nvContentPartPr>
              <p14:xfrm>
                <a:off x="10341497" y="580291"/>
                <a:ext cx="158400" cy="134280"/>
              </p14:xfrm>
            </p:contentPart>
          </mc:Choice>
          <mc:Fallback xmlns="">
            <p:pic>
              <p:nvPicPr>
                <p:cNvPr id="66" name="Freihand 65">
                  <a:extLst>
                    <a:ext uri="{FF2B5EF4-FFF2-40B4-BE49-F238E27FC236}">
                      <a16:creationId xmlns:a16="http://schemas.microsoft.com/office/drawing/2014/main" id="{3381503F-4647-4BF3-8941-EA6BAF1EB21A}"/>
                    </a:ext>
                  </a:extLst>
                </p:cNvPr>
                <p:cNvPicPr/>
                <p:nvPr/>
              </p:nvPicPr>
              <p:blipFill>
                <a:blip r:embed="rId38"/>
                <a:stretch>
                  <a:fillRect/>
                </a:stretch>
              </p:blipFill>
              <p:spPr>
                <a:xfrm>
                  <a:off x="10337177" y="575971"/>
                  <a:ext cx="1670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7" name="Freihand 66">
                  <a:extLst>
                    <a:ext uri="{FF2B5EF4-FFF2-40B4-BE49-F238E27FC236}">
                      <a16:creationId xmlns:a16="http://schemas.microsoft.com/office/drawing/2014/main" id="{2B1E3A4E-F2F3-409F-B896-B46E7A9A0876}"/>
                    </a:ext>
                  </a:extLst>
                </p14:cNvPr>
                <p14:cNvContentPartPr/>
                <p14:nvPr/>
              </p14:nvContentPartPr>
              <p14:xfrm>
                <a:off x="10619057" y="617371"/>
                <a:ext cx="117000" cy="105480"/>
              </p14:xfrm>
            </p:contentPart>
          </mc:Choice>
          <mc:Fallback xmlns="">
            <p:pic>
              <p:nvPicPr>
                <p:cNvPr id="67" name="Freihand 66">
                  <a:extLst>
                    <a:ext uri="{FF2B5EF4-FFF2-40B4-BE49-F238E27FC236}">
                      <a16:creationId xmlns:a16="http://schemas.microsoft.com/office/drawing/2014/main" id="{2B1E3A4E-F2F3-409F-B896-B46E7A9A0876}"/>
                    </a:ext>
                  </a:extLst>
                </p:cNvPr>
                <p:cNvPicPr/>
                <p:nvPr/>
              </p:nvPicPr>
              <p:blipFill>
                <a:blip r:embed="rId40"/>
                <a:stretch>
                  <a:fillRect/>
                </a:stretch>
              </p:blipFill>
              <p:spPr>
                <a:xfrm>
                  <a:off x="10614737" y="613051"/>
                  <a:ext cx="125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8" name="Freihand 67">
                  <a:extLst>
                    <a:ext uri="{FF2B5EF4-FFF2-40B4-BE49-F238E27FC236}">
                      <a16:creationId xmlns:a16="http://schemas.microsoft.com/office/drawing/2014/main" id="{CD137708-1D56-4943-89AC-C3F7722E949F}"/>
                    </a:ext>
                  </a:extLst>
                </p14:cNvPr>
                <p14:cNvContentPartPr/>
                <p14:nvPr/>
              </p14:nvContentPartPr>
              <p14:xfrm>
                <a:off x="10567217" y="655531"/>
                <a:ext cx="168480" cy="4680"/>
              </p14:xfrm>
            </p:contentPart>
          </mc:Choice>
          <mc:Fallback xmlns="">
            <p:pic>
              <p:nvPicPr>
                <p:cNvPr id="68" name="Freihand 67">
                  <a:extLst>
                    <a:ext uri="{FF2B5EF4-FFF2-40B4-BE49-F238E27FC236}">
                      <a16:creationId xmlns:a16="http://schemas.microsoft.com/office/drawing/2014/main" id="{CD137708-1D56-4943-89AC-C3F7722E949F}"/>
                    </a:ext>
                  </a:extLst>
                </p:cNvPr>
                <p:cNvPicPr/>
                <p:nvPr/>
              </p:nvPicPr>
              <p:blipFill>
                <a:blip r:embed="rId42"/>
                <a:stretch>
                  <a:fillRect/>
                </a:stretch>
              </p:blipFill>
              <p:spPr>
                <a:xfrm>
                  <a:off x="10562897" y="651211"/>
                  <a:ext cx="1771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9" name="Freihand 68">
                  <a:extLst>
                    <a:ext uri="{FF2B5EF4-FFF2-40B4-BE49-F238E27FC236}">
                      <a16:creationId xmlns:a16="http://schemas.microsoft.com/office/drawing/2014/main" id="{C6747F1E-95E8-43CB-97E6-502BEF3F1D14}"/>
                    </a:ext>
                  </a:extLst>
                </p14:cNvPr>
                <p14:cNvContentPartPr/>
                <p14:nvPr/>
              </p14:nvContentPartPr>
              <p14:xfrm>
                <a:off x="10576217" y="688291"/>
                <a:ext cx="148680" cy="16920"/>
              </p14:xfrm>
            </p:contentPart>
          </mc:Choice>
          <mc:Fallback xmlns="">
            <p:pic>
              <p:nvPicPr>
                <p:cNvPr id="69" name="Freihand 68">
                  <a:extLst>
                    <a:ext uri="{FF2B5EF4-FFF2-40B4-BE49-F238E27FC236}">
                      <a16:creationId xmlns:a16="http://schemas.microsoft.com/office/drawing/2014/main" id="{C6747F1E-95E8-43CB-97E6-502BEF3F1D14}"/>
                    </a:ext>
                  </a:extLst>
                </p:cNvPr>
                <p:cNvPicPr/>
                <p:nvPr/>
              </p:nvPicPr>
              <p:blipFill>
                <a:blip r:embed="rId44"/>
                <a:stretch>
                  <a:fillRect/>
                </a:stretch>
              </p:blipFill>
              <p:spPr>
                <a:xfrm>
                  <a:off x="10571897" y="683971"/>
                  <a:ext cx="157320" cy="25560"/>
                </a:xfrm>
                <a:prstGeom prst="rect">
                  <a:avLst/>
                </a:prstGeom>
              </p:spPr>
            </p:pic>
          </mc:Fallback>
        </mc:AlternateContent>
      </p:grpSp>
      <p:grpSp>
        <p:nvGrpSpPr>
          <p:cNvPr id="91" name="Gruppieren 90">
            <a:extLst>
              <a:ext uri="{FF2B5EF4-FFF2-40B4-BE49-F238E27FC236}">
                <a16:creationId xmlns:a16="http://schemas.microsoft.com/office/drawing/2014/main" id="{F26D6DA6-6D26-4917-9547-3EBEE5A1A2C6}"/>
              </a:ext>
            </a:extLst>
          </p:cNvPr>
          <p:cNvGrpSpPr/>
          <p:nvPr/>
        </p:nvGrpSpPr>
        <p:grpSpPr>
          <a:xfrm>
            <a:off x="9874577" y="949291"/>
            <a:ext cx="844560" cy="162360"/>
            <a:chOff x="9874577" y="949291"/>
            <a:chExt cx="844560" cy="162360"/>
          </a:xfrm>
        </p:grpSpPr>
        <mc:AlternateContent xmlns:mc="http://schemas.openxmlformats.org/markup-compatibility/2006" xmlns:p14="http://schemas.microsoft.com/office/powerpoint/2010/main">
          <mc:Choice Requires="p14">
            <p:contentPart p14:bwMode="auto" r:id="rId45">
              <p14:nvContentPartPr>
                <p14:cNvPr id="84" name="Freihand 83">
                  <a:extLst>
                    <a:ext uri="{FF2B5EF4-FFF2-40B4-BE49-F238E27FC236}">
                      <a16:creationId xmlns:a16="http://schemas.microsoft.com/office/drawing/2014/main" id="{B612862A-BBE1-4477-9762-C1EE85E766BB}"/>
                    </a:ext>
                  </a:extLst>
                </p14:cNvPr>
                <p14:cNvContentPartPr/>
                <p14:nvPr/>
              </p14:nvContentPartPr>
              <p14:xfrm>
                <a:off x="9874577" y="949291"/>
                <a:ext cx="113400" cy="135000"/>
              </p14:xfrm>
            </p:contentPart>
          </mc:Choice>
          <mc:Fallback xmlns="">
            <p:pic>
              <p:nvPicPr>
                <p:cNvPr id="84" name="Freihand 83">
                  <a:extLst>
                    <a:ext uri="{FF2B5EF4-FFF2-40B4-BE49-F238E27FC236}">
                      <a16:creationId xmlns:a16="http://schemas.microsoft.com/office/drawing/2014/main" id="{B612862A-BBE1-4477-9762-C1EE85E766BB}"/>
                    </a:ext>
                  </a:extLst>
                </p:cNvPr>
                <p:cNvPicPr/>
                <p:nvPr/>
              </p:nvPicPr>
              <p:blipFill>
                <a:blip r:embed="rId46"/>
                <a:stretch>
                  <a:fillRect/>
                </a:stretch>
              </p:blipFill>
              <p:spPr>
                <a:xfrm>
                  <a:off x="9870257" y="944971"/>
                  <a:ext cx="1220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85" name="Freihand 84">
                  <a:extLst>
                    <a:ext uri="{FF2B5EF4-FFF2-40B4-BE49-F238E27FC236}">
                      <a16:creationId xmlns:a16="http://schemas.microsoft.com/office/drawing/2014/main" id="{7F6FD52D-CE2E-4420-BF10-EBE8272A81AF}"/>
                    </a:ext>
                  </a:extLst>
                </p14:cNvPr>
                <p14:cNvContentPartPr/>
                <p14:nvPr/>
              </p14:nvContentPartPr>
              <p14:xfrm>
                <a:off x="9876017" y="1011931"/>
                <a:ext cx="134640" cy="1800"/>
              </p14:xfrm>
            </p:contentPart>
          </mc:Choice>
          <mc:Fallback xmlns="">
            <p:pic>
              <p:nvPicPr>
                <p:cNvPr id="85" name="Freihand 84">
                  <a:extLst>
                    <a:ext uri="{FF2B5EF4-FFF2-40B4-BE49-F238E27FC236}">
                      <a16:creationId xmlns:a16="http://schemas.microsoft.com/office/drawing/2014/main" id="{7F6FD52D-CE2E-4420-BF10-EBE8272A81AF}"/>
                    </a:ext>
                  </a:extLst>
                </p:cNvPr>
                <p:cNvPicPr/>
                <p:nvPr/>
              </p:nvPicPr>
              <p:blipFill>
                <a:blip r:embed="rId48"/>
                <a:stretch>
                  <a:fillRect/>
                </a:stretch>
              </p:blipFill>
              <p:spPr>
                <a:xfrm>
                  <a:off x="9871697" y="1007611"/>
                  <a:ext cx="1432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6" name="Freihand 85">
                  <a:extLst>
                    <a:ext uri="{FF2B5EF4-FFF2-40B4-BE49-F238E27FC236}">
                      <a16:creationId xmlns:a16="http://schemas.microsoft.com/office/drawing/2014/main" id="{AEAE64E0-E110-4B3C-980F-B50FD59927AF}"/>
                    </a:ext>
                  </a:extLst>
                </p14:cNvPr>
                <p14:cNvContentPartPr/>
                <p14:nvPr/>
              </p14:nvContentPartPr>
              <p14:xfrm>
                <a:off x="10016777" y="956851"/>
                <a:ext cx="117360" cy="110880"/>
              </p14:xfrm>
            </p:contentPart>
          </mc:Choice>
          <mc:Fallback xmlns="">
            <p:pic>
              <p:nvPicPr>
                <p:cNvPr id="86" name="Freihand 85">
                  <a:extLst>
                    <a:ext uri="{FF2B5EF4-FFF2-40B4-BE49-F238E27FC236}">
                      <a16:creationId xmlns:a16="http://schemas.microsoft.com/office/drawing/2014/main" id="{AEAE64E0-E110-4B3C-980F-B50FD59927AF}"/>
                    </a:ext>
                  </a:extLst>
                </p:cNvPr>
                <p:cNvPicPr/>
                <p:nvPr/>
              </p:nvPicPr>
              <p:blipFill>
                <a:blip r:embed="rId50"/>
                <a:stretch>
                  <a:fillRect/>
                </a:stretch>
              </p:blipFill>
              <p:spPr>
                <a:xfrm>
                  <a:off x="10012457" y="952531"/>
                  <a:ext cx="126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87" name="Freihand 86">
                  <a:extLst>
                    <a:ext uri="{FF2B5EF4-FFF2-40B4-BE49-F238E27FC236}">
                      <a16:creationId xmlns:a16="http://schemas.microsoft.com/office/drawing/2014/main" id="{799514C5-2939-446C-89D8-B014EFF6EDD4}"/>
                    </a:ext>
                  </a:extLst>
                </p14:cNvPr>
                <p14:cNvContentPartPr/>
                <p14:nvPr/>
              </p14:nvContentPartPr>
              <p14:xfrm>
                <a:off x="10162577" y="968731"/>
                <a:ext cx="100440" cy="140040"/>
              </p14:xfrm>
            </p:contentPart>
          </mc:Choice>
          <mc:Fallback xmlns="">
            <p:pic>
              <p:nvPicPr>
                <p:cNvPr id="87" name="Freihand 86">
                  <a:extLst>
                    <a:ext uri="{FF2B5EF4-FFF2-40B4-BE49-F238E27FC236}">
                      <a16:creationId xmlns:a16="http://schemas.microsoft.com/office/drawing/2014/main" id="{799514C5-2939-446C-89D8-B014EFF6EDD4}"/>
                    </a:ext>
                  </a:extLst>
                </p:cNvPr>
                <p:cNvPicPr/>
                <p:nvPr/>
              </p:nvPicPr>
              <p:blipFill>
                <a:blip r:embed="rId52"/>
                <a:stretch>
                  <a:fillRect/>
                </a:stretch>
              </p:blipFill>
              <p:spPr>
                <a:xfrm>
                  <a:off x="10158257" y="964411"/>
                  <a:ext cx="1090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8" name="Freihand 87">
                  <a:extLst>
                    <a:ext uri="{FF2B5EF4-FFF2-40B4-BE49-F238E27FC236}">
                      <a16:creationId xmlns:a16="http://schemas.microsoft.com/office/drawing/2014/main" id="{BF72E41B-812F-4D90-910D-158E34AAB777}"/>
                    </a:ext>
                  </a:extLst>
                </p14:cNvPr>
                <p14:cNvContentPartPr/>
                <p14:nvPr/>
              </p14:nvContentPartPr>
              <p14:xfrm>
                <a:off x="10360217" y="971611"/>
                <a:ext cx="146880" cy="140040"/>
              </p14:xfrm>
            </p:contentPart>
          </mc:Choice>
          <mc:Fallback xmlns="">
            <p:pic>
              <p:nvPicPr>
                <p:cNvPr id="88" name="Freihand 87">
                  <a:extLst>
                    <a:ext uri="{FF2B5EF4-FFF2-40B4-BE49-F238E27FC236}">
                      <a16:creationId xmlns:a16="http://schemas.microsoft.com/office/drawing/2014/main" id="{BF72E41B-812F-4D90-910D-158E34AAB777}"/>
                    </a:ext>
                  </a:extLst>
                </p:cNvPr>
                <p:cNvPicPr/>
                <p:nvPr/>
              </p:nvPicPr>
              <p:blipFill>
                <a:blip r:embed="rId54"/>
                <a:stretch>
                  <a:fillRect/>
                </a:stretch>
              </p:blipFill>
              <p:spPr>
                <a:xfrm>
                  <a:off x="10355897" y="967291"/>
                  <a:ext cx="1555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9" name="Freihand 88">
                  <a:extLst>
                    <a:ext uri="{FF2B5EF4-FFF2-40B4-BE49-F238E27FC236}">
                      <a16:creationId xmlns:a16="http://schemas.microsoft.com/office/drawing/2014/main" id="{EA4DDCAB-73D0-41F0-AD82-98B7FC995898}"/>
                    </a:ext>
                  </a:extLst>
                </p14:cNvPr>
                <p14:cNvContentPartPr/>
                <p14:nvPr/>
              </p14:nvContentPartPr>
              <p14:xfrm>
                <a:off x="10620497" y="998251"/>
                <a:ext cx="83160" cy="95760"/>
              </p14:xfrm>
            </p:contentPart>
          </mc:Choice>
          <mc:Fallback xmlns="">
            <p:pic>
              <p:nvPicPr>
                <p:cNvPr id="89" name="Freihand 88">
                  <a:extLst>
                    <a:ext uri="{FF2B5EF4-FFF2-40B4-BE49-F238E27FC236}">
                      <a16:creationId xmlns:a16="http://schemas.microsoft.com/office/drawing/2014/main" id="{EA4DDCAB-73D0-41F0-AD82-98B7FC995898}"/>
                    </a:ext>
                  </a:extLst>
                </p:cNvPr>
                <p:cNvPicPr/>
                <p:nvPr/>
              </p:nvPicPr>
              <p:blipFill>
                <a:blip r:embed="rId56"/>
                <a:stretch>
                  <a:fillRect/>
                </a:stretch>
              </p:blipFill>
              <p:spPr>
                <a:xfrm>
                  <a:off x="10616177" y="993931"/>
                  <a:ext cx="918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90" name="Freihand 89">
                  <a:extLst>
                    <a:ext uri="{FF2B5EF4-FFF2-40B4-BE49-F238E27FC236}">
                      <a16:creationId xmlns:a16="http://schemas.microsoft.com/office/drawing/2014/main" id="{49164D4D-2D8E-4C70-B712-C1C9CA9C1C3B}"/>
                    </a:ext>
                  </a:extLst>
                </p14:cNvPr>
                <p14:cNvContentPartPr/>
                <p14:nvPr/>
              </p14:nvContentPartPr>
              <p14:xfrm>
                <a:off x="10565777" y="1037851"/>
                <a:ext cx="153360" cy="36720"/>
              </p14:xfrm>
            </p:contentPart>
          </mc:Choice>
          <mc:Fallback xmlns="">
            <p:pic>
              <p:nvPicPr>
                <p:cNvPr id="90" name="Freihand 89">
                  <a:extLst>
                    <a:ext uri="{FF2B5EF4-FFF2-40B4-BE49-F238E27FC236}">
                      <a16:creationId xmlns:a16="http://schemas.microsoft.com/office/drawing/2014/main" id="{49164D4D-2D8E-4C70-B712-C1C9CA9C1C3B}"/>
                    </a:ext>
                  </a:extLst>
                </p:cNvPr>
                <p:cNvPicPr/>
                <p:nvPr/>
              </p:nvPicPr>
              <p:blipFill>
                <a:blip r:embed="rId58"/>
                <a:stretch>
                  <a:fillRect/>
                </a:stretch>
              </p:blipFill>
              <p:spPr>
                <a:xfrm>
                  <a:off x="10561457" y="1033531"/>
                  <a:ext cx="162000" cy="45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107" name="Freihand 106">
                <a:extLst>
                  <a:ext uri="{FF2B5EF4-FFF2-40B4-BE49-F238E27FC236}">
                    <a16:creationId xmlns:a16="http://schemas.microsoft.com/office/drawing/2014/main" id="{3F95AE0D-58A4-4A86-BBD0-B5546A335DCE}"/>
                  </a:ext>
                </a:extLst>
              </p14:cNvPr>
              <p14:cNvContentPartPr/>
              <p14:nvPr/>
            </p14:nvContentPartPr>
            <p14:xfrm>
              <a:off x="10210097" y="1369051"/>
              <a:ext cx="54720" cy="85680"/>
            </p14:xfrm>
          </p:contentPart>
        </mc:Choice>
        <mc:Fallback xmlns="">
          <p:pic>
            <p:nvPicPr>
              <p:cNvPr id="107" name="Freihand 106">
                <a:extLst>
                  <a:ext uri="{FF2B5EF4-FFF2-40B4-BE49-F238E27FC236}">
                    <a16:creationId xmlns:a16="http://schemas.microsoft.com/office/drawing/2014/main" id="{3F95AE0D-58A4-4A86-BBD0-B5546A335DCE}"/>
                  </a:ext>
                </a:extLst>
              </p:cNvPr>
              <p:cNvPicPr/>
              <p:nvPr/>
            </p:nvPicPr>
            <p:blipFill>
              <a:blip r:embed="rId60"/>
              <a:stretch>
                <a:fillRect/>
              </a:stretch>
            </p:blipFill>
            <p:spPr>
              <a:xfrm>
                <a:off x="10205777" y="1364731"/>
                <a:ext cx="633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8" name="Freihand 107">
                <a:extLst>
                  <a:ext uri="{FF2B5EF4-FFF2-40B4-BE49-F238E27FC236}">
                    <a16:creationId xmlns:a16="http://schemas.microsoft.com/office/drawing/2014/main" id="{D329A4D3-32CC-43E6-AF63-AB1C1C247BFE}"/>
                  </a:ext>
                </a:extLst>
              </p14:cNvPr>
              <p14:cNvContentPartPr/>
              <p14:nvPr/>
            </p14:nvContentPartPr>
            <p14:xfrm>
              <a:off x="10241057" y="1584691"/>
              <a:ext cx="70920" cy="102600"/>
            </p14:xfrm>
          </p:contentPart>
        </mc:Choice>
        <mc:Fallback xmlns="">
          <p:pic>
            <p:nvPicPr>
              <p:cNvPr id="108" name="Freihand 107">
                <a:extLst>
                  <a:ext uri="{FF2B5EF4-FFF2-40B4-BE49-F238E27FC236}">
                    <a16:creationId xmlns:a16="http://schemas.microsoft.com/office/drawing/2014/main" id="{D329A4D3-32CC-43E6-AF63-AB1C1C247BFE}"/>
                  </a:ext>
                </a:extLst>
              </p:cNvPr>
              <p:cNvPicPr/>
              <p:nvPr/>
            </p:nvPicPr>
            <p:blipFill>
              <a:blip r:embed="rId62"/>
              <a:stretch>
                <a:fillRect/>
              </a:stretch>
            </p:blipFill>
            <p:spPr>
              <a:xfrm>
                <a:off x="10236737" y="1580371"/>
                <a:ext cx="795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10" name="Freihand 109">
                <a:extLst>
                  <a:ext uri="{FF2B5EF4-FFF2-40B4-BE49-F238E27FC236}">
                    <a16:creationId xmlns:a16="http://schemas.microsoft.com/office/drawing/2014/main" id="{FDF1128F-C26E-44E5-8463-95D0C8CC13E7}"/>
                  </a:ext>
                </a:extLst>
              </p14:cNvPr>
              <p14:cNvContentPartPr/>
              <p14:nvPr/>
            </p14:nvContentPartPr>
            <p14:xfrm>
              <a:off x="8205617" y="1873051"/>
              <a:ext cx="73800" cy="50760"/>
            </p14:xfrm>
          </p:contentPart>
        </mc:Choice>
        <mc:Fallback xmlns="">
          <p:pic>
            <p:nvPicPr>
              <p:cNvPr id="110" name="Freihand 109">
                <a:extLst>
                  <a:ext uri="{FF2B5EF4-FFF2-40B4-BE49-F238E27FC236}">
                    <a16:creationId xmlns:a16="http://schemas.microsoft.com/office/drawing/2014/main" id="{FDF1128F-C26E-44E5-8463-95D0C8CC13E7}"/>
                  </a:ext>
                </a:extLst>
              </p:cNvPr>
              <p:cNvPicPr/>
              <p:nvPr/>
            </p:nvPicPr>
            <p:blipFill>
              <a:blip r:embed="rId64"/>
              <a:stretch>
                <a:fillRect/>
              </a:stretch>
            </p:blipFill>
            <p:spPr>
              <a:xfrm>
                <a:off x="8201297" y="1868731"/>
                <a:ext cx="824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 name="Freihand 1">
                <a:extLst>
                  <a:ext uri="{FF2B5EF4-FFF2-40B4-BE49-F238E27FC236}">
                    <a16:creationId xmlns:a16="http://schemas.microsoft.com/office/drawing/2014/main" id="{0CDC8DA9-3744-41FE-BFCE-4A4DA10F34E5}"/>
                  </a:ext>
                </a:extLst>
              </p14:cNvPr>
              <p14:cNvContentPartPr/>
              <p14:nvPr/>
            </p14:nvContentPartPr>
            <p14:xfrm>
              <a:off x="6864977" y="281131"/>
              <a:ext cx="120600" cy="101520"/>
            </p14:xfrm>
          </p:contentPart>
        </mc:Choice>
        <mc:Fallback xmlns="">
          <p:pic>
            <p:nvPicPr>
              <p:cNvPr id="2" name="Freihand 1">
                <a:extLst>
                  <a:ext uri="{FF2B5EF4-FFF2-40B4-BE49-F238E27FC236}">
                    <a16:creationId xmlns:a16="http://schemas.microsoft.com/office/drawing/2014/main" id="{0CDC8DA9-3744-41FE-BFCE-4A4DA10F34E5}"/>
                  </a:ext>
                </a:extLst>
              </p:cNvPr>
              <p:cNvPicPr/>
              <p:nvPr/>
            </p:nvPicPr>
            <p:blipFill>
              <a:blip r:embed="rId66"/>
              <a:stretch>
                <a:fillRect/>
              </a:stretch>
            </p:blipFill>
            <p:spPr>
              <a:xfrm>
                <a:off x="6860657" y="276811"/>
                <a:ext cx="1292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 name="Freihand 5">
                <a:extLst>
                  <a:ext uri="{FF2B5EF4-FFF2-40B4-BE49-F238E27FC236}">
                    <a16:creationId xmlns:a16="http://schemas.microsoft.com/office/drawing/2014/main" id="{64CDBA70-3A24-4D7A-AFFF-EB6A3038AF9A}"/>
                  </a:ext>
                </a:extLst>
              </p14:cNvPr>
              <p14:cNvContentPartPr/>
              <p14:nvPr/>
            </p14:nvContentPartPr>
            <p14:xfrm>
              <a:off x="7071977" y="290491"/>
              <a:ext cx="12240" cy="89280"/>
            </p14:xfrm>
          </p:contentPart>
        </mc:Choice>
        <mc:Fallback xmlns="">
          <p:pic>
            <p:nvPicPr>
              <p:cNvPr id="6" name="Freihand 5">
                <a:extLst>
                  <a:ext uri="{FF2B5EF4-FFF2-40B4-BE49-F238E27FC236}">
                    <a16:creationId xmlns:a16="http://schemas.microsoft.com/office/drawing/2014/main" id="{64CDBA70-3A24-4D7A-AFFF-EB6A3038AF9A}"/>
                  </a:ext>
                </a:extLst>
              </p:cNvPr>
              <p:cNvPicPr/>
              <p:nvPr/>
            </p:nvPicPr>
            <p:blipFill>
              <a:blip r:embed="rId68"/>
              <a:stretch>
                <a:fillRect/>
              </a:stretch>
            </p:blipFill>
            <p:spPr>
              <a:xfrm>
                <a:off x="7067657" y="286171"/>
                <a:ext cx="20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 name="Freihand 6">
                <a:extLst>
                  <a:ext uri="{FF2B5EF4-FFF2-40B4-BE49-F238E27FC236}">
                    <a16:creationId xmlns:a16="http://schemas.microsoft.com/office/drawing/2014/main" id="{BE09E2A4-5A6C-4718-AED0-51A5EC239112}"/>
                  </a:ext>
                </a:extLst>
              </p14:cNvPr>
              <p14:cNvContentPartPr/>
              <p14:nvPr/>
            </p14:nvContentPartPr>
            <p14:xfrm>
              <a:off x="7024097" y="262771"/>
              <a:ext cx="142560" cy="151560"/>
            </p14:xfrm>
          </p:contentPart>
        </mc:Choice>
        <mc:Fallback xmlns="">
          <p:pic>
            <p:nvPicPr>
              <p:cNvPr id="7" name="Freihand 6">
                <a:extLst>
                  <a:ext uri="{FF2B5EF4-FFF2-40B4-BE49-F238E27FC236}">
                    <a16:creationId xmlns:a16="http://schemas.microsoft.com/office/drawing/2014/main" id="{BE09E2A4-5A6C-4718-AED0-51A5EC239112}"/>
                  </a:ext>
                </a:extLst>
              </p:cNvPr>
              <p:cNvPicPr/>
              <p:nvPr/>
            </p:nvPicPr>
            <p:blipFill>
              <a:blip r:embed="rId70"/>
              <a:stretch>
                <a:fillRect/>
              </a:stretch>
            </p:blipFill>
            <p:spPr>
              <a:xfrm>
                <a:off x="7019777" y="258451"/>
                <a:ext cx="1512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9" name="Freihand 8">
                <a:extLst>
                  <a:ext uri="{FF2B5EF4-FFF2-40B4-BE49-F238E27FC236}">
                    <a16:creationId xmlns:a16="http://schemas.microsoft.com/office/drawing/2014/main" id="{9728482B-2C41-4C8B-B7E4-ACF7B8F98697}"/>
                  </a:ext>
                </a:extLst>
              </p14:cNvPr>
              <p14:cNvContentPartPr/>
              <p14:nvPr/>
            </p14:nvContentPartPr>
            <p14:xfrm>
              <a:off x="7183577" y="239371"/>
              <a:ext cx="152640" cy="134280"/>
            </p14:xfrm>
          </p:contentPart>
        </mc:Choice>
        <mc:Fallback xmlns="">
          <p:pic>
            <p:nvPicPr>
              <p:cNvPr id="9" name="Freihand 8">
                <a:extLst>
                  <a:ext uri="{FF2B5EF4-FFF2-40B4-BE49-F238E27FC236}">
                    <a16:creationId xmlns:a16="http://schemas.microsoft.com/office/drawing/2014/main" id="{9728482B-2C41-4C8B-B7E4-ACF7B8F98697}"/>
                  </a:ext>
                </a:extLst>
              </p:cNvPr>
              <p:cNvPicPr/>
              <p:nvPr/>
            </p:nvPicPr>
            <p:blipFill>
              <a:blip r:embed="rId72"/>
              <a:stretch>
                <a:fillRect/>
              </a:stretch>
            </p:blipFill>
            <p:spPr>
              <a:xfrm>
                <a:off x="7179257" y="235051"/>
                <a:ext cx="161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0" name="Freihand 9">
                <a:extLst>
                  <a:ext uri="{FF2B5EF4-FFF2-40B4-BE49-F238E27FC236}">
                    <a16:creationId xmlns:a16="http://schemas.microsoft.com/office/drawing/2014/main" id="{5AEFA12E-60FE-4991-B017-EFFE58DAD6E9}"/>
                  </a:ext>
                </a:extLst>
              </p14:cNvPr>
              <p14:cNvContentPartPr/>
              <p14:nvPr/>
            </p14:nvContentPartPr>
            <p14:xfrm>
              <a:off x="7461137" y="262411"/>
              <a:ext cx="18000" cy="20160"/>
            </p14:xfrm>
          </p:contentPart>
        </mc:Choice>
        <mc:Fallback xmlns="">
          <p:pic>
            <p:nvPicPr>
              <p:cNvPr id="10" name="Freihand 9">
                <a:extLst>
                  <a:ext uri="{FF2B5EF4-FFF2-40B4-BE49-F238E27FC236}">
                    <a16:creationId xmlns:a16="http://schemas.microsoft.com/office/drawing/2014/main" id="{5AEFA12E-60FE-4991-B017-EFFE58DAD6E9}"/>
                  </a:ext>
                </a:extLst>
              </p:cNvPr>
              <p:cNvPicPr/>
              <p:nvPr/>
            </p:nvPicPr>
            <p:blipFill>
              <a:blip r:embed="rId74"/>
              <a:stretch>
                <a:fillRect/>
              </a:stretch>
            </p:blipFill>
            <p:spPr>
              <a:xfrm>
                <a:off x="7456817" y="258091"/>
                <a:ext cx="266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1" name="Freihand 10">
                <a:extLst>
                  <a:ext uri="{FF2B5EF4-FFF2-40B4-BE49-F238E27FC236}">
                    <a16:creationId xmlns:a16="http://schemas.microsoft.com/office/drawing/2014/main" id="{A4383B6C-B2FC-4F49-AD8D-9459A50065C3}"/>
                  </a:ext>
                </a:extLst>
              </p14:cNvPr>
              <p14:cNvContentPartPr/>
              <p14:nvPr/>
            </p14:nvContentPartPr>
            <p14:xfrm>
              <a:off x="7454297" y="362491"/>
              <a:ext cx="25560" cy="14400"/>
            </p14:xfrm>
          </p:contentPart>
        </mc:Choice>
        <mc:Fallback xmlns="">
          <p:pic>
            <p:nvPicPr>
              <p:cNvPr id="11" name="Freihand 10">
                <a:extLst>
                  <a:ext uri="{FF2B5EF4-FFF2-40B4-BE49-F238E27FC236}">
                    <a16:creationId xmlns:a16="http://schemas.microsoft.com/office/drawing/2014/main" id="{A4383B6C-B2FC-4F49-AD8D-9459A50065C3}"/>
                  </a:ext>
                </a:extLst>
              </p:cNvPr>
              <p:cNvPicPr/>
              <p:nvPr/>
            </p:nvPicPr>
            <p:blipFill>
              <a:blip r:embed="rId76"/>
              <a:stretch>
                <a:fillRect/>
              </a:stretch>
            </p:blipFill>
            <p:spPr>
              <a:xfrm>
                <a:off x="7449977" y="358171"/>
                <a:ext cx="342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F35E6D22-374A-409B-9A6B-0F93F2135071}"/>
                  </a:ext>
                </a:extLst>
              </p14:cNvPr>
              <p14:cNvContentPartPr/>
              <p14:nvPr/>
            </p14:nvContentPartPr>
            <p14:xfrm>
              <a:off x="6903497" y="706651"/>
              <a:ext cx="360" cy="360"/>
            </p14:xfrm>
          </p:contentPart>
        </mc:Choice>
        <mc:Fallback xmlns="">
          <p:pic>
            <p:nvPicPr>
              <p:cNvPr id="46" name="Freihand 45">
                <a:extLst>
                  <a:ext uri="{FF2B5EF4-FFF2-40B4-BE49-F238E27FC236}">
                    <a16:creationId xmlns:a16="http://schemas.microsoft.com/office/drawing/2014/main" id="{F35E6D22-374A-409B-9A6B-0F93F2135071}"/>
                  </a:ext>
                </a:extLst>
              </p:cNvPr>
              <p:cNvPicPr/>
              <p:nvPr/>
            </p:nvPicPr>
            <p:blipFill>
              <a:blip r:embed="rId78"/>
              <a:stretch>
                <a:fillRect/>
              </a:stretch>
            </p:blipFill>
            <p:spPr>
              <a:xfrm>
                <a:off x="6899177" y="7023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600F87C3-4EAF-4C54-9013-B078C69413F8}"/>
                  </a:ext>
                </a:extLst>
              </p14:cNvPr>
              <p14:cNvContentPartPr/>
              <p14:nvPr/>
            </p14:nvContentPartPr>
            <p14:xfrm>
              <a:off x="6822857" y="668491"/>
              <a:ext cx="131040" cy="105840"/>
            </p14:xfrm>
          </p:contentPart>
        </mc:Choice>
        <mc:Fallback xmlns="">
          <p:pic>
            <p:nvPicPr>
              <p:cNvPr id="47" name="Freihand 46">
                <a:extLst>
                  <a:ext uri="{FF2B5EF4-FFF2-40B4-BE49-F238E27FC236}">
                    <a16:creationId xmlns:a16="http://schemas.microsoft.com/office/drawing/2014/main" id="{600F87C3-4EAF-4C54-9013-B078C69413F8}"/>
                  </a:ext>
                </a:extLst>
              </p:cNvPr>
              <p:cNvPicPr/>
              <p:nvPr/>
            </p:nvPicPr>
            <p:blipFill>
              <a:blip r:embed="rId80"/>
              <a:stretch>
                <a:fillRect/>
              </a:stretch>
            </p:blipFill>
            <p:spPr>
              <a:xfrm>
                <a:off x="6818537" y="664171"/>
                <a:ext cx="1396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E85A5B65-0764-46AC-80AD-3283D1E8DD0F}"/>
                  </a:ext>
                </a:extLst>
              </p14:cNvPr>
              <p14:cNvContentPartPr/>
              <p14:nvPr/>
            </p14:nvContentPartPr>
            <p14:xfrm>
              <a:off x="7026257" y="649051"/>
              <a:ext cx="45000" cy="143280"/>
            </p14:xfrm>
          </p:contentPart>
        </mc:Choice>
        <mc:Fallback xmlns="">
          <p:pic>
            <p:nvPicPr>
              <p:cNvPr id="48" name="Freihand 47">
                <a:extLst>
                  <a:ext uri="{FF2B5EF4-FFF2-40B4-BE49-F238E27FC236}">
                    <a16:creationId xmlns:a16="http://schemas.microsoft.com/office/drawing/2014/main" id="{E85A5B65-0764-46AC-80AD-3283D1E8DD0F}"/>
                  </a:ext>
                </a:extLst>
              </p:cNvPr>
              <p:cNvPicPr/>
              <p:nvPr/>
            </p:nvPicPr>
            <p:blipFill>
              <a:blip r:embed="rId82"/>
              <a:stretch>
                <a:fillRect/>
              </a:stretch>
            </p:blipFill>
            <p:spPr>
              <a:xfrm>
                <a:off x="7021937" y="644731"/>
                <a:ext cx="536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215F4BA6-6D81-430D-9248-4EA0661EBFA5}"/>
                  </a:ext>
                </a:extLst>
              </p14:cNvPr>
              <p14:cNvContentPartPr/>
              <p14:nvPr/>
            </p14:nvContentPartPr>
            <p14:xfrm>
              <a:off x="6943457" y="630691"/>
              <a:ext cx="190440" cy="186840"/>
            </p14:xfrm>
          </p:contentPart>
        </mc:Choice>
        <mc:Fallback xmlns="">
          <p:pic>
            <p:nvPicPr>
              <p:cNvPr id="49" name="Freihand 48">
                <a:extLst>
                  <a:ext uri="{FF2B5EF4-FFF2-40B4-BE49-F238E27FC236}">
                    <a16:creationId xmlns:a16="http://schemas.microsoft.com/office/drawing/2014/main" id="{215F4BA6-6D81-430D-9248-4EA0661EBFA5}"/>
                  </a:ext>
                </a:extLst>
              </p:cNvPr>
              <p:cNvPicPr/>
              <p:nvPr/>
            </p:nvPicPr>
            <p:blipFill>
              <a:blip r:embed="rId84"/>
              <a:stretch>
                <a:fillRect/>
              </a:stretch>
            </p:blipFill>
            <p:spPr>
              <a:xfrm>
                <a:off x="6939137" y="626371"/>
                <a:ext cx="1990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C10545E3-91DA-43B7-90AB-EFF2158461F2}"/>
                  </a:ext>
                </a:extLst>
              </p14:cNvPr>
              <p14:cNvContentPartPr/>
              <p14:nvPr/>
            </p14:nvContentPartPr>
            <p14:xfrm>
              <a:off x="7186097" y="674251"/>
              <a:ext cx="135360" cy="117000"/>
            </p14:xfrm>
          </p:contentPart>
        </mc:Choice>
        <mc:Fallback xmlns="">
          <p:pic>
            <p:nvPicPr>
              <p:cNvPr id="50" name="Freihand 49">
                <a:extLst>
                  <a:ext uri="{FF2B5EF4-FFF2-40B4-BE49-F238E27FC236}">
                    <a16:creationId xmlns:a16="http://schemas.microsoft.com/office/drawing/2014/main" id="{C10545E3-91DA-43B7-90AB-EFF2158461F2}"/>
                  </a:ext>
                </a:extLst>
              </p:cNvPr>
              <p:cNvPicPr/>
              <p:nvPr/>
            </p:nvPicPr>
            <p:blipFill>
              <a:blip r:embed="rId86"/>
              <a:stretch>
                <a:fillRect/>
              </a:stretch>
            </p:blipFill>
            <p:spPr>
              <a:xfrm>
                <a:off x="7181777" y="669931"/>
                <a:ext cx="1440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Freihand 50">
                <a:extLst>
                  <a:ext uri="{FF2B5EF4-FFF2-40B4-BE49-F238E27FC236}">
                    <a16:creationId xmlns:a16="http://schemas.microsoft.com/office/drawing/2014/main" id="{DB5FA766-AB80-42DE-B285-EF79D3CFF657}"/>
                  </a:ext>
                </a:extLst>
              </p14:cNvPr>
              <p14:cNvContentPartPr/>
              <p14:nvPr/>
            </p14:nvContentPartPr>
            <p14:xfrm>
              <a:off x="7431977" y="697291"/>
              <a:ext cx="38520" cy="22320"/>
            </p14:xfrm>
          </p:contentPart>
        </mc:Choice>
        <mc:Fallback xmlns="">
          <p:pic>
            <p:nvPicPr>
              <p:cNvPr id="51" name="Freihand 50">
                <a:extLst>
                  <a:ext uri="{FF2B5EF4-FFF2-40B4-BE49-F238E27FC236}">
                    <a16:creationId xmlns:a16="http://schemas.microsoft.com/office/drawing/2014/main" id="{DB5FA766-AB80-42DE-B285-EF79D3CFF657}"/>
                  </a:ext>
                </a:extLst>
              </p:cNvPr>
              <p:cNvPicPr/>
              <p:nvPr/>
            </p:nvPicPr>
            <p:blipFill>
              <a:blip r:embed="rId88"/>
              <a:stretch>
                <a:fillRect/>
              </a:stretch>
            </p:blipFill>
            <p:spPr>
              <a:xfrm>
                <a:off x="7427657" y="692971"/>
                <a:ext cx="47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0E01A06A-AFF0-433B-AFB8-06B229AAFFCE}"/>
                  </a:ext>
                </a:extLst>
              </p14:cNvPr>
              <p14:cNvContentPartPr/>
              <p14:nvPr/>
            </p14:nvContentPartPr>
            <p14:xfrm>
              <a:off x="7426217" y="795211"/>
              <a:ext cx="23040" cy="9000"/>
            </p14:xfrm>
          </p:contentPart>
        </mc:Choice>
        <mc:Fallback xmlns="">
          <p:pic>
            <p:nvPicPr>
              <p:cNvPr id="52" name="Freihand 51">
                <a:extLst>
                  <a:ext uri="{FF2B5EF4-FFF2-40B4-BE49-F238E27FC236}">
                    <a16:creationId xmlns:a16="http://schemas.microsoft.com/office/drawing/2014/main" id="{0E01A06A-AFF0-433B-AFB8-06B229AAFFCE}"/>
                  </a:ext>
                </a:extLst>
              </p:cNvPr>
              <p:cNvPicPr/>
              <p:nvPr/>
            </p:nvPicPr>
            <p:blipFill>
              <a:blip r:embed="rId90"/>
              <a:stretch>
                <a:fillRect/>
              </a:stretch>
            </p:blipFill>
            <p:spPr>
              <a:xfrm>
                <a:off x="7421897" y="790891"/>
                <a:ext cx="316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1" name="Freihand 70">
                <a:extLst>
                  <a:ext uri="{FF2B5EF4-FFF2-40B4-BE49-F238E27FC236}">
                    <a16:creationId xmlns:a16="http://schemas.microsoft.com/office/drawing/2014/main" id="{68A94A4C-AEF5-4738-A2C5-F2B22BFDBF32}"/>
                  </a:ext>
                </a:extLst>
              </p14:cNvPr>
              <p14:cNvContentPartPr/>
              <p14:nvPr/>
            </p14:nvContentPartPr>
            <p14:xfrm>
              <a:off x="6705497" y="1049011"/>
              <a:ext cx="192240" cy="138240"/>
            </p14:xfrm>
          </p:contentPart>
        </mc:Choice>
        <mc:Fallback xmlns="">
          <p:pic>
            <p:nvPicPr>
              <p:cNvPr id="71" name="Freihand 70">
                <a:extLst>
                  <a:ext uri="{FF2B5EF4-FFF2-40B4-BE49-F238E27FC236}">
                    <a16:creationId xmlns:a16="http://schemas.microsoft.com/office/drawing/2014/main" id="{68A94A4C-AEF5-4738-A2C5-F2B22BFDBF32}"/>
                  </a:ext>
                </a:extLst>
              </p:cNvPr>
              <p:cNvPicPr/>
              <p:nvPr/>
            </p:nvPicPr>
            <p:blipFill>
              <a:blip r:embed="rId92"/>
              <a:stretch>
                <a:fillRect/>
              </a:stretch>
            </p:blipFill>
            <p:spPr>
              <a:xfrm>
                <a:off x="6701177" y="1044691"/>
                <a:ext cx="2008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2" name="Freihand 71">
                <a:extLst>
                  <a:ext uri="{FF2B5EF4-FFF2-40B4-BE49-F238E27FC236}">
                    <a16:creationId xmlns:a16="http://schemas.microsoft.com/office/drawing/2014/main" id="{655F3283-C76C-4448-89AA-E0AB42860D92}"/>
                  </a:ext>
                </a:extLst>
              </p14:cNvPr>
              <p14:cNvContentPartPr/>
              <p14:nvPr/>
            </p14:nvContentPartPr>
            <p14:xfrm>
              <a:off x="6991697" y="1073131"/>
              <a:ext cx="22320" cy="129600"/>
            </p14:xfrm>
          </p:contentPart>
        </mc:Choice>
        <mc:Fallback xmlns="">
          <p:pic>
            <p:nvPicPr>
              <p:cNvPr id="72" name="Freihand 71">
                <a:extLst>
                  <a:ext uri="{FF2B5EF4-FFF2-40B4-BE49-F238E27FC236}">
                    <a16:creationId xmlns:a16="http://schemas.microsoft.com/office/drawing/2014/main" id="{655F3283-C76C-4448-89AA-E0AB42860D92}"/>
                  </a:ext>
                </a:extLst>
              </p:cNvPr>
              <p:cNvPicPr/>
              <p:nvPr/>
            </p:nvPicPr>
            <p:blipFill>
              <a:blip r:embed="rId94"/>
              <a:stretch>
                <a:fillRect/>
              </a:stretch>
            </p:blipFill>
            <p:spPr>
              <a:xfrm>
                <a:off x="6987377" y="1068811"/>
                <a:ext cx="309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3" name="Freihand 72">
                <a:extLst>
                  <a:ext uri="{FF2B5EF4-FFF2-40B4-BE49-F238E27FC236}">
                    <a16:creationId xmlns:a16="http://schemas.microsoft.com/office/drawing/2014/main" id="{64AFC3BD-A905-4102-8F5C-4B6FF483B7BF}"/>
                  </a:ext>
                </a:extLst>
              </p14:cNvPr>
              <p14:cNvContentPartPr/>
              <p14:nvPr/>
            </p14:nvContentPartPr>
            <p14:xfrm>
              <a:off x="6921137" y="1077811"/>
              <a:ext cx="196200" cy="171720"/>
            </p14:xfrm>
          </p:contentPart>
        </mc:Choice>
        <mc:Fallback xmlns="">
          <p:pic>
            <p:nvPicPr>
              <p:cNvPr id="73" name="Freihand 72">
                <a:extLst>
                  <a:ext uri="{FF2B5EF4-FFF2-40B4-BE49-F238E27FC236}">
                    <a16:creationId xmlns:a16="http://schemas.microsoft.com/office/drawing/2014/main" id="{64AFC3BD-A905-4102-8F5C-4B6FF483B7BF}"/>
                  </a:ext>
                </a:extLst>
              </p:cNvPr>
              <p:cNvPicPr/>
              <p:nvPr/>
            </p:nvPicPr>
            <p:blipFill>
              <a:blip r:embed="rId96"/>
              <a:stretch>
                <a:fillRect/>
              </a:stretch>
            </p:blipFill>
            <p:spPr>
              <a:xfrm>
                <a:off x="6916817" y="1073491"/>
                <a:ext cx="2048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4" name="Freihand 73">
                <a:extLst>
                  <a:ext uri="{FF2B5EF4-FFF2-40B4-BE49-F238E27FC236}">
                    <a16:creationId xmlns:a16="http://schemas.microsoft.com/office/drawing/2014/main" id="{AEA3F25A-092E-434F-9DC2-40080C6C83F9}"/>
                  </a:ext>
                </a:extLst>
              </p14:cNvPr>
              <p14:cNvContentPartPr/>
              <p14:nvPr/>
            </p14:nvContentPartPr>
            <p14:xfrm>
              <a:off x="7105817" y="1042891"/>
              <a:ext cx="134280" cy="156960"/>
            </p14:xfrm>
          </p:contentPart>
        </mc:Choice>
        <mc:Fallback xmlns="">
          <p:pic>
            <p:nvPicPr>
              <p:cNvPr id="74" name="Freihand 73">
                <a:extLst>
                  <a:ext uri="{FF2B5EF4-FFF2-40B4-BE49-F238E27FC236}">
                    <a16:creationId xmlns:a16="http://schemas.microsoft.com/office/drawing/2014/main" id="{AEA3F25A-092E-434F-9DC2-40080C6C83F9}"/>
                  </a:ext>
                </a:extLst>
              </p:cNvPr>
              <p:cNvPicPr/>
              <p:nvPr/>
            </p:nvPicPr>
            <p:blipFill>
              <a:blip r:embed="rId98"/>
              <a:stretch>
                <a:fillRect/>
              </a:stretch>
            </p:blipFill>
            <p:spPr>
              <a:xfrm>
                <a:off x="7101497" y="1038571"/>
                <a:ext cx="1429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5" name="Freihand 74">
                <a:extLst>
                  <a:ext uri="{FF2B5EF4-FFF2-40B4-BE49-F238E27FC236}">
                    <a16:creationId xmlns:a16="http://schemas.microsoft.com/office/drawing/2014/main" id="{25E1D8E1-3B4F-4AC1-B527-2F2EE494AE61}"/>
                  </a:ext>
                </a:extLst>
              </p14:cNvPr>
              <p14:cNvContentPartPr/>
              <p14:nvPr/>
            </p14:nvContentPartPr>
            <p14:xfrm>
              <a:off x="7393097" y="1082131"/>
              <a:ext cx="43200" cy="107280"/>
            </p14:xfrm>
          </p:contentPart>
        </mc:Choice>
        <mc:Fallback xmlns="">
          <p:pic>
            <p:nvPicPr>
              <p:cNvPr id="75" name="Freihand 74">
                <a:extLst>
                  <a:ext uri="{FF2B5EF4-FFF2-40B4-BE49-F238E27FC236}">
                    <a16:creationId xmlns:a16="http://schemas.microsoft.com/office/drawing/2014/main" id="{25E1D8E1-3B4F-4AC1-B527-2F2EE494AE61}"/>
                  </a:ext>
                </a:extLst>
              </p:cNvPr>
              <p:cNvPicPr/>
              <p:nvPr/>
            </p:nvPicPr>
            <p:blipFill>
              <a:blip r:embed="rId100"/>
              <a:stretch>
                <a:fillRect/>
              </a:stretch>
            </p:blipFill>
            <p:spPr>
              <a:xfrm>
                <a:off x="7388777" y="1077811"/>
                <a:ext cx="51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7" name="Freihand 76">
                <a:extLst>
                  <a:ext uri="{FF2B5EF4-FFF2-40B4-BE49-F238E27FC236}">
                    <a16:creationId xmlns:a16="http://schemas.microsoft.com/office/drawing/2014/main" id="{48110B71-5B38-47AB-AEB9-1508D59610FF}"/>
                  </a:ext>
                </a:extLst>
              </p14:cNvPr>
              <p14:cNvContentPartPr/>
              <p14:nvPr/>
            </p14:nvContentPartPr>
            <p14:xfrm>
              <a:off x="7780097" y="1000771"/>
              <a:ext cx="132840" cy="162360"/>
            </p14:xfrm>
          </p:contentPart>
        </mc:Choice>
        <mc:Fallback xmlns="">
          <p:pic>
            <p:nvPicPr>
              <p:cNvPr id="77" name="Freihand 76">
                <a:extLst>
                  <a:ext uri="{FF2B5EF4-FFF2-40B4-BE49-F238E27FC236}">
                    <a16:creationId xmlns:a16="http://schemas.microsoft.com/office/drawing/2014/main" id="{48110B71-5B38-47AB-AEB9-1508D59610FF}"/>
                  </a:ext>
                </a:extLst>
              </p:cNvPr>
              <p:cNvPicPr/>
              <p:nvPr/>
            </p:nvPicPr>
            <p:blipFill>
              <a:blip r:embed="rId102"/>
              <a:stretch>
                <a:fillRect/>
              </a:stretch>
            </p:blipFill>
            <p:spPr>
              <a:xfrm>
                <a:off x="7775777" y="996451"/>
                <a:ext cx="1414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8" name="Freihand 77">
                <a:extLst>
                  <a:ext uri="{FF2B5EF4-FFF2-40B4-BE49-F238E27FC236}">
                    <a16:creationId xmlns:a16="http://schemas.microsoft.com/office/drawing/2014/main" id="{66F64D0E-CF00-4243-B7F8-2E41BE952D8D}"/>
                  </a:ext>
                </a:extLst>
              </p14:cNvPr>
              <p14:cNvContentPartPr/>
              <p14:nvPr/>
            </p14:nvContentPartPr>
            <p14:xfrm>
              <a:off x="7912217" y="1001851"/>
              <a:ext cx="133920" cy="122400"/>
            </p14:xfrm>
          </p:contentPart>
        </mc:Choice>
        <mc:Fallback xmlns="">
          <p:pic>
            <p:nvPicPr>
              <p:cNvPr id="78" name="Freihand 77">
                <a:extLst>
                  <a:ext uri="{FF2B5EF4-FFF2-40B4-BE49-F238E27FC236}">
                    <a16:creationId xmlns:a16="http://schemas.microsoft.com/office/drawing/2014/main" id="{66F64D0E-CF00-4243-B7F8-2E41BE952D8D}"/>
                  </a:ext>
                </a:extLst>
              </p:cNvPr>
              <p:cNvPicPr/>
              <p:nvPr/>
            </p:nvPicPr>
            <p:blipFill>
              <a:blip r:embed="rId104"/>
              <a:stretch>
                <a:fillRect/>
              </a:stretch>
            </p:blipFill>
            <p:spPr>
              <a:xfrm>
                <a:off x="7907897" y="997531"/>
                <a:ext cx="1425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9" name="Freihand 78">
                <a:extLst>
                  <a:ext uri="{FF2B5EF4-FFF2-40B4-BE49-F238E27FC236}">
                    <a16:creationId xmlns:a16="http://schemas.microsoft.com/office/drawing/2014/main" id="{03F3FEA7-1F5F-49A7-BD1B-8144B99A55D5}"/>
                  </a:ext>
                </a:extLst>
              </p14:cNvPr>
              <p14:cNvContentPartPr/>
              <p14:nvPr/>
            </p14:nvContentPartPr>
            <p14:xfrm>
              <a:off x="8057297" y="1021291"/>
              <a:ext cx="117360" cy="94320"/>
            </p14:xfrm>
          </p:contentPart>
        </mc:Choice>
        <mc:Fallback xmlns="">
          <p:pic>
            <p:nvPicPr>
              <p:cNvPr id="79" name="Freihand 78">
                <a:extLst>
                  <a:ext uri="{FF2B5EF4-FFF2-40B4-BE49-F238E27FC236}">
                    <a16:creationId xmlns:a16="http://schemas.microsoft.com/office/drawing/2014/main" id="{03F3FEA7-1F5F-49A7-BD1B-8144B99A55D5}"/>
                  </a:ext>
                </a:extLst>
              </p:cNvPr>
              <p:cNvPicPr/>
              <p:nvPr/>
            </p:nvPicPr>
            <p:blipFill>
              <a:blip r:embed="rId106"/>
              <a:stretch>
                <a:fillRect/>
              </a:stretch>
            </p:blipFill>
            <p:spPr>
              <a:xfrm>
                <a:off x="8052977" y="1016971"/>
                <a:ext cx="1260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0" name="Freihand 79">
                <a:extLst>
                  <a:ext uri="{FF2B5EF4-FFF2-40B4-BE49-F238E27FC236}">
                    <a16:creationId xmlns:a16="http://schemas.microsoft.com/office/drawing/2014/main" id="{FC40BA80-503C-4F81-BC56-0D5D4367E22D}"/>
                  </a:ext>
                </a:extLst>
              </p14:cNvPr>
              <p14:cNvContentPartPr/>
              <p14:nvPr/>
            </p14:nvContentPartPr>
            <p14:xfrm>
              <a:off x="8290577" y="1025251"/>
              <a:ext cx="167760" cy="112320"/>
            </p14:xfrm>
          </p:contentPart>
        </mc:Choice>
        <mc:Fallback xmlns="">
          <p:pic>
            <p:nvPicPr>
              <p:cNvPr id="80" name="Freihand 79">
                <a:extLst>
                  <a:ext uri="{FF2B5EF4-FFF2-40B4-BE49-F238E27FC236}">
                    <a16:creationId xmlns:a16="http://schemas.microsoft.com/office/drawing/2014/main" id="{FC40BA80-503C-4F81-BC56-0D5D4367E22D}"/>
                  </a:ext>
                </a:extLst>
              </p:cNvPr>
              <p:cNvPicPr/>
              <p:nvPr/>
            </p:nvPicPr>
            <p:blipFill>
              <a:blip r:embed="rId108"/>
              <a:stretch>
                <a:fillRect/>
              </a:stretch>
            </p:blipFill>
            <p:spPr>
              <a:xfrm>
                <a:off x="8286257" y="1020931"/>
                <a:ext cx="1764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1" name="Freihand 80">
                <a:extLst>
                  <a:ext uri="{FF2B5EF4-FFF2-40B4-BE49-F238E27FC236}">
                    <a16:creationId xmlns:a16="http://schemas.microsoft.com/office/drawing/2014/main" id="{16B90B1C-27BD-4097-8041-32E26567607C}"/>
                  </a:ext>
                </a:extLst>
              </p14:cNvPr>
              <p14:cNvContentPartPr/>
              <p14:nvPr/>
            </p14:nvContentPartPr>
            <p14:xfrm>
              <a:off x="8266097" y="1063411"/>
              <a:ext cx="155160" cy="3240"/>
            </p14:xfrm>
          </p:contentPart>
        </mc:Choice>
        <mc:Fallback xmlns="">
          <p:pic>
            <p:nvPicPr>
              <p:cNvPr id="81" name="Freihand 80">
                <a:extLst>
                  <a:ext uri="{FF2B5EF4-FFF2-40B4-BE49-F238E27FC236}">
                    <a16:creationId xmlns:a16="http://schemas.microsoft.com/office/drawing/2014/main" id="{16B90B1C-27BD-4097-8041-32E26567607C}"/>
                  </a:ext>
                </a:extLst>
              </p:cNvPr>
              <p:cNvPicPr/>
              <p:nvPr/>
            </p:nvPicPr>
            <p:blipFill>
              <a:blip r:embed="rId110"/>
              <a:stretch>
                <a:fillRect/>
              </a:stretch>
            </p:blipFill>
            <p:spPr>
              <a:xfrm>
                <a:off x="8261777" y="1059091"/>
                <a:ext cx="1638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2" name="Freihand 81">
                <a:extLst>
                  <a:ext uri="{FF2B5EF4-FFF2-40B4-BE49-F238E27FC236}">
                    <a16:creationId xmlns:a16="http://schemas.microsoft.com/office/drawing/2014/main" id="{D2301DB7-7B52-4ABC-A300-E68042EDD5C3}"/>
                  </a:ext>
                </a:extLst>
              </p14:cNvPr>
              <p14:cNvContentPartPr/>
              <p14:nvPr/>
            </p14:nvContentPartPr>
            <p14:xfrm>
              <a:off x="8223977" y="1102291"/>
              <a:ext cx="194400" cy="13680"/>
            </p14:xfrm>
          </p:contentPart>
        </mc:Choice>
        <mc:Fallback xmlns="">
          <p:pic>
            <p:nvPicPr>
              <p:cNvPr id="82" name="Freihand 81">
                <a:extLst>
                  <a:ext uri="{FF2B5EF4-FFF2-40B4-BE49-F238E27FC236}">
                    <a16:creationId xmlns:a16="http://schemas.microsoft.com/office/drawing/2014/main" id="{D2301DB7-7B52-4ABC-A300-E68042EDD5C3}"/>
                  </a:ext>
                </a:extLst>
              </p:cNvPr>
              <p:cNvPicPr/>
              <p:nvPr/>
            </p:nvPicPr>
            <p:blipFill>
              <a:blip r:embed="rId112"/>
              <a:stretch>
                <a:fillRect/>
              </a:stretch>
            </p:blipFill>
            <p:spPr>
              <a:xfrm>
                <a:off x="8219657" y="1097971"/>
                <a:ext cx="2030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2" name="Freihand 91">
                <a:extLst>
                  <a:ext uri="{FF2B5EF4-FFF2-40B4-BE49-F238E27FC236}">
                    <a16:creationId xmlns:a16="http://schemas.microsoft.com/office/drawing/2014/main" id="{FF0E68EF-455B-4D34-A61C-FB4261EFA7BF}"/>
                  </a:ext>
                </a:extLst>
              </p14:cNvPr>
              <p14:cNvContentPartPr/>
              <p14:nvPr/>
            </p14:nvContentPartPr>
            <p14:xfrm>
              <a:off x="6709817" y="1429171"/>
              <a:ext cx="187920" cy="103320"/>
            </p14:xfrm>
          </p:contentPart>
        </mc:Choice>
        <mc:Fallback xmlns="">
          <p:pic>
            <p:nvPicPr>
              <p:cNvPr id="92" name="Freihand 91">
                <a:extLst>
                  <a:ext uri="{FF2B5EF4-FFF2-40B4-BE49-F238E27FC236}">
                    <a16:creationId xmlns:a16="http://schemas.microsoft.com/office/drawing/2014/main" id="{FF0E68EF-455B-4D34-A61C-FB4261EFA7BF}"/>
                  </a:ext>
                </a:extLst>
              </p:cNvPr>
              <p:cNvPicPr/>
              <p:nvPr/>
            </p:nvPicPr>
            <p:blipFill>
              <a:blip r:embed="rId114"/>
              <a:stretch>
                <a:fillRect/>
              </a:stretch>
            </p:blipFill>
            <p:spPr>
              <a:xfrm>
                <a:off x="6705497" y="1424851"/>
                <a:ext cx="196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3" name="Freihand 92">
                <a:extLst>
                  <a:ext uri="{FF2B5EF4-FFF2-40B4-BE49-F238E27FC236}">
                    <a16:creationId xmlns:a16="http://schemas.microsoft.com/office/drawing/2014/main" id="{04FDBC9A-A90F-4174-B66E-B33B7B72DBDB}"/>
                  </a:ext>
                </a:extLst>
              </p14:cNvPr>
              <p14:cNvContentPartPr/>
              <p14:nvPr/>
            </p14:nvContentPartPr>
            <p14:xfrm>
              <a:off x="6963977" y="1418731"/>
              <a:ext cx="27720" cy="139680"/>
            </p14:xfrm>
          </p:contentPart>
        </mc:Choice>
        <mc:Fallback xmlns="">
          <p:pic>
            <p:nvPicPr>
              <p:cNvPr id="93" name="Freihand 92">
                <a:extLst>
                  <a:ext uri="{FF2B5EF4-FFF2-40B4-BE49-F238E27FC236}">
                    <a16:creationId xmlns:a16="http://schemas.microsoft.com/office/drawing/2014/main" id="{04FDBC9A-A90F-4174-B66E-B33B7B72DBDB}"/>
                  </a:ext>
                </a:extLst>
              </p:cNvPr>
              <p:cNvPicPr/>
              <p:nvPr/>
            </p:nvPicPr>
            <p:blipFill>
              <a:blip r:embed="rId116"/>
              <a:stretch>
                <a:fillRect/>
              </a:stretch>
            </p:blipFill>
            <p:spPr>
              <a:xfrm>
                <a:off x="6959657" y="1414411"/>
                <a:ext cx="363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4" name="Freihand 93">
                <a:extLst>
                  <a:ext uri="{FF2B5EF4-FFF2-40B4-BE49-F238E27FC236}">
                    <a16:creationId xmlns:a16="http://schemas.microsoft.com/office/drawing/2014/main" id="{56B6829C-996B-437D-9296-DBA90E6CE962}"/>
                  </a:ext>
                </a:extLst>
              </p14:cNvPr>
              <p14:cNvContentPartPr/>
              <p14:nvPr/>
            </p14:nvContentPartPr>
            <p14:xfrm>
              <a:off x="6884777" y="1403971"/>
              <a:ext cx="163080" cy="158400"/>
            </p14:xfrm>
          </p:contentPart>
        </mc:Choice>
        <mc:Fallback xmlns="">
          <p:pic>
            <p:nvPicPr>
              <p:cNvPr id="94" name="Freihand 93">
                <a:extLst>
                  <a:ext uri="{FF2B5EF4-FFF2-40B4-BE49-F238E27FC236}">
                    <a16:creationId xmlns:a16="http://schemas.microsoft.com/office/drawing/2014/main" id="{56B6829C-996B-437D-9296-DBA90E6CE962}"/>
                  </a:ext>
                </a:extLst>
              </p:cNvPr>
              <p:cNvPicPr/>
              <p:nvPr/>
            </p:nvPicPr>
            <p:blipFill>
              <a:blip r:embed="rId118"/>
              <a:stretch>
                <a:fillRect/>
              </a:stretch>
            </p:blipFill>
            <p:spPr>
              <a:xfrm>
                <a:off x="6880457" y="1399651"/>
                <a:ext cx="1717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5" name="Freihand 94">
                <a:extLst>
                  <a:ext uri="{FF2B5EF4-FFF2-40B4-BE49-F238E27FC236}">
                    <a16:creationId xmlns:a16="http://schemas.microsoft.com/office/drawing/2014/main" id="{591A8448-912F-4B2D-A765-B4B253B8CBAC}"/>
                  </a:ext>
                </a:extLst>
              </p14:cNvPr>
              <p14:cNvContentPartPr/>
              <p14:nvPr/>
            </p14:nvContentPartPr>
            <p14:xfrm>
              <a:off x="7151177" y="1418011"/>
              <a:ext cx="27000" cy="114120"/>
            </p14:xfrm>
          </p:contentPart>
        </mc:Choice>
        <mc:Fallback xmlns="">
          <p:pic>
            <p:nvPicPr>
              <p:cNvPr id="95" name="Freihand 94">
                <a:extLst>
                  <a:ext uri="{FF2B5EF4-FFF2-40B4-BE49-F238E27FC236}">
                    <a16:creationId xmlns:a16="http://schemas.microsoft.com/office/drawing/2014/main" id="{591A8448-912F-4B2D-A765-B4B253B8CBAC}"/>
                  </a:ext>
                </a:extLst>
              </p:cNvPr>
              <p:cNvPicPr/>
              <p:nvPr/>
            </p:nvPicPr>
            <p:blipFill>
              <a:blip r:embed="rId120"/>
              <a:stretch>
                <a:fillRect/>
              </a:stretch>
            </p:blipFill>
            <p:spPr>
              <a:xfrm>
                <a:off x="7146857" y="1413691"/>
                <a:ext cx="356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6" name="Freihand 95">
                <a:extLst>
                  <a:ext uri="{FF2B5EF4-FFF2-40B4-BE49-F238E27FC236}">
                    <a16:creationId xmlns:a16="http://schemas.microsoft.com/office/drawing/2014/main" id="{1E63C430-D7FE-4CCB-8CB6-275F9C10A5FF}"/>
                  </a:ext>
                </a:extLst>
              </p14:cNvPr>
              <p14:cNvContentPartPr/>
              <p14:nvPr/>
            </p14:nvContentPartPr>
            <p14:xfrm>
              <a:off x="7131377" y="1493251"/>
              <a:ext cx="102960" cy="19080"/>
            </p14:xfrm>
          </p:contentPart>
        </mc:Choice>
        <mc:Fallback xmlns="">
          <p:pic>
            <p:nvPicPr>
              <p:cNvPr id="96" name="Freihand 95">
                <a:extLst>
                  <a:ext uri="{FF2B5EF4-FFF2-40B4-BE49-F238E27FC236}">
                    <a16:creationId xmlns:a16="http://schemas.microsoft.com/office/drawing/2014/main" id="{1E63C430-D7FE-4CCB-8CB6-275F9C10A5FF}"/>
                  </a:ext>
                </a:extLst>
              </p:cNvPr>
              <p:cNvPicPr/>
              <p:nvPr/>
            </p:nvPicPr>
            <p:blipFill>
              <a:blip r:embed="rId122"/>
              <a:stretch>
                <a:fillRect/>
              </a:stretch>
            </p:blipFill>
            <p:spPr>
              <a:xfrm>
                <a:off x="7127057" y="1488931"/>
                <a:ext cx="1116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7" name="Freihand 96">
                <a:extLst>
                  <a:ext uri="{FF2B5EF4-FFF2-40B4-BE49-F238E27FC236}">
                    <a16:creationId xmlns:a16="http://schemas.microsoft.com/office/drawing/2014/main" id="{9B0390AA-D66F-404B-95C7-DA799B856180}"/>
                  </a:ext>
                </a:extLst>
              </p14:cNvPr>
              <p14:cNvContentPartPr/>
              <p14:nvPr/>
            </p14:nvContentPartPr>
            <p14:xfrm>
              <a:off x="7200497" y="1468051"/>
              <a:ext cx="18360" cy="84960"/>
            </p14:xfrm>
          </p:contentPart>
        </mc:Choice>
        <mc:Fallback xmlns="">
          <p:pic>
            <p:nvPicPr>
              <p:cNvPr id="97" name="Freihand 96">
                <a:extLst>
                  <a:ext uri="{FF2B5EF4-FFF2-40B4-BE49-F238E27FC236}">
                    <a16:creationId xmlns:a16="http://schemas.microsoft.com/office/drawing/2014/main" id="{9B0390AA-D66F-404B-95C7-DA799B856180}"/>
                  </a:ext>
                </a:extLst>
              </p:cNvPr>
              <p:cNvPicPr/>
              <p:nvPr/>
            </p:nvPicPr>
            <p:blipFill>
              <a:blip r:embed="rId124"/>
              <a:stretch>
                <a:fillRect/>
              </a:stretch>
            </p:blipFill>
            <p:spPr>
              <a:xfrm>
                <a:off x="7196177" y="1463731"/>
                <a:ext cx="27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8" name="Freihand 97">
                <a:extLst>
                  <a:ext uri="{FF2B5EF4-FFF2-40B4-BE49-F238E27FC236}">
                    <a16:creationId xmlns:a16="http://schemas.microsoft.com/office/drawing/2014/main" id="{E3EC0D5C-4DBA-4541-A852-18D3E1DC6A44}"/>
                  </a:ext>
                </a:extLst>
              </p14:cNvPr>
              <p14:cNvContentPartPr/>
              <p14:nvPr/>
            </p14:nvContentPartPr>
            <p14:xfrm>
              <a:off x="7391297" y="1429171"/>
              <a:ext cx="54720" cy="24840"/>
            </p14:xfrm>
          </p:contentPart>
        </mc:Choice>
        <mc:Fallback xmlns="">
          <p:pic>
            <p:nvPicPr>
              <p:cNvPr id="98" name="Freihand 97">
                <a:extLst>
                  <a:ext uri="{FF2B5EF4-FFF2-40B4-BE49-F238E27FC236}">
                    <a16:creationId xmlns:a16="http://schemas.microsoft.com/office/drawing/2014/main" id="{E3EC0D5C-4DBA-4541-A852-18D3E1DC6A44}"/>
                  </a:ext>
                </a:extLst>
              </p:cNvPr>
              <p:cNvPicPr/>
              <p:nvPr/>
            </p:nvPicPr>
            <p:blipFill>
              <a:blip r:embed="rId126"/>
              <a:stretch>
                <a:fillRect/>
              </a:stretch>
            </p:blipFill>
            <p:spPr>
              <a:xfrm>
                <a:off x="7386977" y="1424851"/>
                <a:ext cx="633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9" name="Freihand 98">
                <a:extLst>
                  <a:ext uri="{FF2B5EF4-FFF2-40B4-BE49-F238E27FC236}">
                    <a16:creationId xmlns:a16="http://schemas.microsoft.com/office/drawing/2014/main" id="{7C13060B-2267-4845-8455-C7A57B82C818}"/>
                  </a:ext>
                </a:extLst>
              </p14:cNvPr>
              <p14:cNvContentPartPr/>
              <p14:nvPr/>
            </p14:nvContentPartPr>
            <p14:xfrm>
              <a:off x="7403537" y="1510891"/>
              <a:ext cx="54720" cy="24120"/>
            </p14:xfrm>
          </p:contentPart>
        </mc:Choice>
        <mc:Fallback xmlns="">
          <p:pic>
            <p:nvPicPr>
              <p:cNvPr id="99" name="Freihand 98">
                <a:extLst>
                  <a:ext uri="{FF2B5EF4-FFF2-40B4-BE49-F238E27FC236}">
                    <a16:creationId xmlns:a16="http://schemas.microsoft.com/office/drawing/2014/main" id="{7C13060B-2267-4845-8455-C7A57B82C818}"/>
                  </a:ext>
                </a:extLst>
              </p:cNvPr>
              <p:cNvPicPr/>
              <p:nvPr/>
            </p:nvPicPr>
            <p:blipFill>
              <a:blip r:embed="rId128"/>
              <a:stretch>
                <a:fillRect/>
              </a:stretch>
            </p:blipFill>
            <p:spPr>
              <a:xfrm>
                <a:off x="7399217" y="1506571"/>
                <a:ext cx="633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0" name="Freihand 99">
                <a:extLst>
                  <a:ext uri="{FF2B5EF4-FFF2-40B4-BE49-F238E27FC236}">
                    <a16:creationId xmlns:a16="http://schemas.microsoft.com/office/drawing/2014/main" id="{5167ABC3-7A7B-4F65-87E6-26229B467FAF}"/>
                  </a:ext>
                </a:extLst>
              </p14:cNvPr>
              <p14:cNvContentPartPr/>
              <p14:nvPr/>
            </p14:nvContentPartPr>
            <p14:xfrm>
              <a:off x="7779017" y="1352851"/>
              <a:ext cx="109800" cy="128160"/>
            </p14:xfrm>
          </p:contentPart>
        </mc:Choice>
        <mc:Fallback xmlns="">
          <p:pic>
            <p:nvPicPr>
              <p:cNvPr id="100" name="Freihand 99">
                <a:extLst>
                  <a:ext uri="{FF2B5EF4-FFF2-40B4-BE49-F238E27FC236}">
                    <a16:creationId xmlns:a16="http://schemas.microsoft.com/office/drawing/2014/main" id="{5167ABC3-7A7B-4F65-87E6-26229B467FAF}"/>
                  </a:ext>
                </a:extLst>
              </p:cNvPr>
              <p:cNvPicPr/>
              <p:nvPr/>
            </p:nvPicPr>
            <p:blipFill>
              <a:blip r:embed="rId130"/>
              <a:stretch>
                <a:fillRect/>
              </a:stretch>
            </p:blipFill>
            <p:spPr>
              <a:xfrm>
                <a:off x="7774697" y="1348531"/>
                <a:ext cx="1184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1" name="Freihand 100">
                <a:extLst>
                  <a:ext uri="{FF2B5EF4-FFF2-40B4-BE49-F238E27FC236}">
                    <a16:creationId xmlns:a16="http://schemas.microsoft.com/office/drawing/2014/main" id="{6B963DBA-C62C-4E1C-8982-4389AE61060C}"/>
                  </a:ext>
                </a:extLst>
              </p14:cNvPr>
              <p14:cNvContentPartPr/>
              <p14:nvPr/>
            </p14:nvContentPartPr>
            <p14:xfrm>
              <a:off x="7812137" y="1420891"/>
              <a:ext cx="124920" cy="24480"/>
            </p14:xfrm>
          </p:contentPart>
        </mc:Choice>
        <mc:Fallback xmlns="">
          <p:pic>
            <p:nvPicPr>
              <p:cNvPr id="101" name="Freihand 100">
                <a:extLst>
                  <a:ext uri="{FF2B5EF4-FFF2-40B4-BE49-F238E27FC236}">
                    <a16:creationId xmlns:a16="http://schemas.microsoft.com/office/drawing/2014/main" id="{6B963DBA-C62C-4E1C-8982-4389AE61060C}"/>
                  </a:ext>
                </a:extLst>
              </p:cNvPr>
              <p:cNvPicPr/>
              <p:nvPr/>
            </p:nvPicPr>
            <p:blipFill>
              <a:blip r:embed="rId132"/>
              <a:stretch>
                <a:fillRect/>
              </a:stretch>
            </p:blipFill>
            <p:spPr>
              <a:xfrm>
                <a:off x="7807817" y="1416571"/>
                <a:ext cx="1335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2" name="Freihand 101">
                <a:extLst>
                  <a:ext uri="{FF2B5EF4-FFF2-40B4-BE49-F238E27FC236}">
                    <a16:creationId xmlns:a16="http://schemas.microsoft.com/office/drawing/2014/main" id="{E6F8E1A0-DCC2-4496-9443-4E7A762D3A94}"/>
                  </a:ext>
                </a:extLst>
              </p14:cNvPr>
              <p14:cNvContentPartPr/>
              <p14:nvPr/>
            </p14:nvContentPartPr>
            <p14:xfrm>
              <a:off x="7936697" y="1347811"/>
              <a:ext cx="103320" cy="118080"/>
            </p14:xfrm>
          </p:contentPart>
        </mc:Choice>
        <mc:Fallback xmlns="">
          <p:pic>
            <p:nvPicPr>
              <p:cNvPr id="102" name="Freihand 101">
                <a:extLst>
                  <a:ext uri="{FF2B5EF4-FFF2-40B4-BE49-F238E27FC236}">
                    <a16:creationId xmlns:a16="http://schemas.microsoft.com/office/drawing/2014/main" id="{E6F8E1A0-DCC2-4496-9443-4E7A762D3A94}"/>
                  </a:ext>
                </a:extLst>
              </p:cNvPr>
              <p:cNvPicPr/>
              <p:nvPr/>
            </p:nvPicPr>
            <p:blipFill>
              <a:blip r:embed="rId134"/>
              <a:stretch>
                <a:fillRect/>
              </a:stretch>
            </p:blipFill>
            <p:spPr>
              <a:xfrm>
                <a:off x="7932377" y="1343491"/>
                <a:ext cx="1119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Freihand 102">
                <a:extLst>
                  <a:ext uri="{FF2B5EF4-FFF2-40B4-BE49-F238E27FC236}">
                    <a16:creationId xmlns:a16="http://schemas.microsoft.com/office/drawing/2014/main" id="{B5D2528D-D163-4CB6-A053-455A9C9DDACF}"/>
                  </a:ext>
                </a:extLst>
              </p14:cNvPr>
              <p14:cNvContentPartPr/>
              <p14:nvPr/>
            </p14:nvContentPartPr>
            <p14:xfrm>
              <a:off x="8084657" y="1353211"/>
              <a:ext cx="138240" cy="132120"/>
            </p14:xfrm>
          </p:contentPart>
        </mc:Choice>
        <mc:Fallback xmlns="">
          <p:pic>
            <p:nvPicPr>
              <p:cNvPr id="103" name="Freihand 102">
                <a:extLst>
                  <a:ext uri="{FF2B5EF4-FFF2-40B4-BE49-F238E27FC236}">
                    <a16:creationId xmlns:a16="http://schemas.microsoft.com/office/drawing/2014/main" id="{B5D2528D-D163-4CB6-A053-455A9C9DDACF}"/>
                  </a:ext>
                </a:extLst>
              </p:cNvPr>
              <p:cNvPicPr/>
              <p:nvPr/>
            </p:nvPicPr>
            <p:blipFill>
              <a:blip r:embed="rId136"/>
              <a:stretch>
                <a:fillRect/>
              </a:stretch>
            </p:blipFill>
            <p:spPr>
              <a:xfrm>
                <a:off x="8080337" y="1348891"/>
                <a:ext cx="1468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4" name="Freihand 103">
                <a:extLst>
                  <a:ext uri="{FF2B5EF4-FFF2-40B4-BE49-F238E27FC236}">
                    <a16:creationId xmlns:a16="http://schemas.microsoft.com/office/drawing/2014/main" id="{A2F763DD-E620-486D-AEA2-849EBD482EDC}"/>
                  </a:ext>
                </a:extLst>
              </p14:cNvPr>
              <p14:cNvContentPartPr/>
              <p14:nvPr/>
            </p14:nvContentPartPr>
            <p14:xfrm>
              <a:off x="8323337" y="1351051"/>
              <a:ext cx="112680" cy="117360"/>
            </p14:xfrm>
          </p:contentPart>
        </mc:Choice>
        <mc:Fallback xmlns="">
          <p:pic>
            <p:nvPicPr>
              <p:cNvPr id="104" name="Freihand 103">
                <a:extLst>
                  <a:ext uri="{FF2B5EF4-FFF2-40B4-BE49-F238E27FC236}">
                    <a16:creationId xmlns:a16="http://schemas.microsoft.com/office/drawing/2014/main" id="{A2F763DD-E620-486D-AEA2-849EBD482EDC}"/>
                  </a:ext>
                </a:extLst>
              </p:cNvPr>
              <p:cNvPicPr/>
              <p:nvPr/>
            </p:nvPicPr>
            <p:blipFill>
              <a:blip r:embed="rId138"/>
              <a:stretch>
                <a:fillRect/>
              </a:stretch>
            </p:blipFill>
            <p:spPr>
              <a:xfrm>
                <a:off x="8319017" y="1346731"/>
                <a:ext cx="1213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5" name="Freihand 104">
                <a:extLst>
                  <a:ext uri="{FF2B5EF4-FFF2-40B4-BE49-F238E27FC236}">
                    <a16:creationId xmlns:a16="http://schemas.microsoft.com/office/drawing/2014/main" id="{13160F19-60D5-480E-A733-C443374FB405}"/>
                  </a:ext>
                </a:extLst>
              </p14:cNvPr>
              <p14:cNvContentPartPr/>
              <p14:nvPr/>
            </p14:nvContentPartPr>
            <p14:xfrm>
              <a:off x="8284817" y="1404331"/>
              <a:ext cx="150840" cy="47520"/>
            </p14:xfrm>
          </p:contentPart>
        </mc:Choice>
        <mc:Fallback xmlns="">
          <p:pic>
            <p:nvPicPr>
              <p:cNvPr id="105" name="Freihand 104">
                <a:extLst>
                  <a:ext uri="{FF2B5EF4-FFF2-40B4-BE49-F238E27FC236}">
                    <a16:creationId xmlns:a16="http://schemas.microsoft.com/office/drawing/2014/main" id="{13160F19-60D5-480E-A733-C443374FB405}"/>
                  </a:ext>
                </a:extLst>
              </p:cNvPr>
              <p:cNvPicPr/>
              <p:nvPr/>
            </p:nvPicPr>
            <p:blipFill>
              <a:blip r:embed="rId140"/>
              <a:stretch>
                <a:fillRect/>
              </a:stretch>
            </p:blipFill>
            <p:spPr>
              <a:xfrm>
                <a:off x="8280497" y="1400011"/>
                <a:ext cx="1594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6" name="Freihand 105">
                <a:extLst>
                  <a:ext uri="{FF2B5EF4-FFF2-40B4-BE49-F238E27FC236}">
                    <a16:creationId xmlns:a16="http://schemas.microsoft.com/office/drawing/2014/main" id="{53773F74-40FA-49E1-B9D3-1A0FFF26C649}"/>
                  </a:ext>
                </a:extLst>
              </p14:cNvPr>
              <p14:cNvContentPartPr/>
              <p14:nvPr/>
            </p14:nvContentPartPr>
            <p14:xfrm>
              <a:off x="8338097" y="1448971"/>
              <a:ext cx="81360" cy="14040"/>
            </p14:xfrm>
          </p:contentPart>
        </mc:Choice>
        <mc:Fallback xmlns="">
          <p:pic>
            <p:nvPicPr>
              <p:cNvPr id="106" name="Freihand 105">
                <a:extLst>
                  <a:ext uri="{FF2B5EF4-FFF2-40B4-BE49-F238E27FC236}">
                    <a16:creationId xmlns:a16="http://schemas.microsoft.com/office/drawing/2014/main" id="{53773F74-40FA-49E1-B9D3-1A0FFF26C649}"/>
                  </a:ext>
                </a:extLst>
              </p:cNvPr>
              <p:cNvPicPr/>
              <p:nvPr/>
            </p:nvPicPr>
            <p:blipFill>
              <a:blip r:embed="rId142"/>
              <a:stretch>
                <a:fillRect/>
              </a:stretch>
            </p:blipFill>
            <p:spPr>
              <a:xfrm>
                <a:off x="8333777" y="1444651"/>
                <a:ext cx="900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9" name="Freihand 108">
                <a:extLst>
                  <a:ext uri="{FF2B5EF4-FFF2-40B4-BE49-F238E27FC236}">
                    <a16:creationId xmlns:a16="http://schemas.microsoft.com/office/drawing/2014/main" id="{0DF94EFD-75AB-489D-8980-3CADAFE10247}"/>
                  </a:ext>
                </a:extLst>
              </p14:cNvPr>
              <p14:cNvContentPartPr/>
              <p14:nvPr/>
            </p14:nvContentPartPr>
            <p14:xfrm>
              <a:off x="8161697" y="1694131"/>
              <a:ext cx="44280" cy="45000"/>
            </p14:xfrm>
          </p:contentPart>
        </mc:Choice>
        <mc:Fallback xmlns="">
          <p:pic>
            <p:nvPicPr>
              <p:cNvPr id="109" name="Freihand 108">
                <a:extLst>
                  <a:ext uri="{FF2B5EF4-FFF2-40B4-BE49-F238E27FC236}">
                    <a16:creationId xmlns:a16="http://schemas.microsoft.com/office/drawing/2014/main" id="{0DF94EFD-75AB-489D-8980-3CADAFE10247}"/>
                  </a:ext>
                </a:extLst>
              </p:cNvPr>
              <p:cNvPicPr/>
              <p:nvPr/>
            </p:nvPicPr>
            <p:blipFill>
              <a:blip r:embed="rId144"/>
              <a:stretch>
                <a:fillRect/>
              </a:stretch>
            </p:blipFill>
            <p:spPr>
              <a:xfrm>
                <a:off x="8157377" y="1689811"/>
                <a:ext cx="529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4" name="Freihand 113">
                <a:extLst>
                  <a:ext uri="{FF2B5EF4-FFF2-40B4-BE49-F238E27FC236}">
                    <a16:creationId xmlns:a16="http://schemas.microsoft.com/office/drawing/2014/main" id="{8C7595C1-BBE3-4274-BE82-A878C8A7DE5B}"/>
                  </a:ext>
                </a:extLst>
              </p14:cNvPr>
              <p14:cNvContentPartPr/>
              <p14:nvPr/>
            </p14:nvContentPartPr>
            <p14:xfrm>
              <a:off x="7615577" y="-120629"/>
              <a:ext cx="1107360" cy="1785600"/>
            </p14:xfrm>
          </p:contentPart>
        </mc:Choice>
        <mc:Fallback xmlns="">
          <p:pic>
            <p:nvPicPr>
              <p:cNvPr id="114" name="Freihand 113">
                <a:extLst>
                  <a:ext uri="{FF2B5EF4-FFF2-40B4-BE49-F238E27FC236}">
                    <a16:creationId xmlns:a16="http://schemas.microsoft.com/office/drawing/2014/main" id="{8C7595C1-BBE3-4274-BE82-A878C8A7DE5B}"/>
                  </a:ext>
                </a:extLst>
              </p:cNvPr>
              <p:cNvPicPr/>
              <p:nvPr/>
            </p:nvPicPr>
            <p:blipFill>
              <a:blip r:embed="rId146"/>
              <a:stretch>
                <a:fillRect/>
              </a:stretch>
            </p:blipFill>
            <p:spPr>
              <a:xfrm>
                <a:off x="7611257" y="-124949"/>
                <a:ext cx="1116000" cy="1794240"/>
              </a:xfrm>
              <a:prstGeom prst="rect">
                <a:avLst/>
              </a:prstGeom>
            </p:spPr>
          </p:pic>
        </mc:Fallback>
      </mc:AlternateContent>
      <p:grpSp>
        <p:nvGrpSpPr>
          <p:cNvPr id="117" name="Gruppieren 116">
            <a:extLst>
              <a:ext uri="{FF2B5EF4-FFF2-40B4-BE49-F238E27FC236}">
                <a16:creationId xmlns:a16="http://schemas.microsoft.com/office/drawing/2014/main" id="{28545143-D9DB-41EE-A857-C64E1F5A41E9}"/>
              </a:ext>
            </a:extLst>
          </p:cNvPr>
          <p:cNvGrpSpPr/>
          <p:nvPr/>
        </p:nvGrpSpPr>
        <p:grpSpPr>
          <a:xfrm>
            <a:off x="7733297" y="39211"/>
            <a:ext cx="1246680" cy="761400"/>
            <a:chOff x="7733297" y="39211"/>
            <a:chExt cx="1246680" cy="761400"/>
          </a:xfrm>
        </p:grpSpPr>
        <mc:AlternateContent xmlns:mc="http://schemas.openxmlformats.org/markup-compatibility/2006" xmlns:p14="http://schemas.microsoft.com/office/powerpoint/2010/main">
          <mc:Choice Requires="p14">
            <p:contentPart p14:bwMode="auto" r:id="rId147">
              <p14:nvContentPartPr>
                <p14:cNvPr id="13" name="Freihand 12">
                  <a:extLst>
                    <a:ext uri="{FF2B5EF4-FFF2-40B4-BE49-F238E27FC236}">
                      <a16:creationId xmlns:a16="http://schemas.microsoft.com/office/drawing/2014/main" id="{DDE386CA-7F6C-4479-8D6F-7153023678DC}"/>
                    </a:ext>
                  </a:extLst>
                </p14:cNvPr>
                <p14:cNvContentPartPr/>
                <p14:nvPr/>
              </p14:nvContentPartPr>
              <p14:xfrm>
                <a:off x="7941017" y="106891"/>
                <a:ext cx="10800" cy="37440"/>
              </p14:xfrm>
            </p:contentPart>
          </mc:Choice>
          <mc:Fallback xmlns="">
            <p:pic>
              <p:nvPicPr>
                <p:cNvPr id="13" name="Freihand 12">
                  <a:extLst>
                    <a:ext uri="{FF2B5EF4-FFF2-40B4-BE49-F238E27FC236}">
                      <a16:creationId xmlns:a16="http://schemas.microsoft.com/office/drawing/2014/main" id="{DDE386CA-7F6C-4479-8D6F-7153023678DC}"/>
                    </a:ext>
                  </a:extLst>
                </p:cNvPr>
                <p:cNvPicPr/>
                <p:nvPr/>
              </p:nvPicPr>
              <p:blipFill>
                <a:blip r:embed="rId148"/>
                <a:stretch>
                  <a:fillRect/>
                </a:stretch>
              </p:blipFill>
              <p:spPr>
                <a:xfrm>
                  <a:off x="7936697" y="102571"/>
                  <a:ext cx="194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4" name="Freihand 13">
                  <a:extLst>
                    <a:ext uri="{FF2B5EF4-FFF2-40B4-BE49-F238E27FC236}">
                      <a16:creationId xmlns:a16="http://schemas.microsoft.com/office/drawing/2014/main" id="{1B5CB574-033D-4CF4-AB61-063738481526}"/>
                    </a:ext>
                  </a:extLst>
                </p14:cNvPr>
                <p14:cNvContentPartPr/>
                <p14:nvPr/>
              </p14:nvContentPartPr>
              <p14:xfrm>
                <a:off x="7870457" y="72691"/>
                <a:ext cx="115560" cy="86400"/>
              </p14:xfrm>
            </p:contentPart>
          </mc:Choice>
          <mc:Fallback xmlns="">
            <p:pic>
              <p:nvPicPr>
                <p:cNvPr id="14" name="Freihand 13">
                  <a:extLst>
                    <a:ext uri="{FF2B5EF4-FFF2-40B4-BE49-F238E27FC236}">
                      <a16:creationId xmlns:a16="http://schemas.microsoft.com/office/drawing/2014/main" id="{1B5CB574-033D-4CF4-AB61-063738481526}"/>
                    </a:ext>
                  </a:extLst>
                </p:cNvPr>
                <p:cNvPicPr/>
                <p:nvPr/>
              </p:nvPicPr>
              <p:blipFill>
                <a:blip r:embed="rId150"/>
                <a:stretch>
                  <a:fillRect/>
                </a:stretch>
              </p:blipFill>
              <p:spPr>
                <a:xfrm>
                  <a:off x="7866137" y="68371"/>
                  <a:ext cx="124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5" name="Freihand 14">
                  <a:extLst>
                    <a:ext uri="{FF2B5EF4-FFF2-40B4-BE49-F238E27FC236}">
                      <a16:creationId xmlns:a16="http://schemas.microsoft.com/office/drawing/2014/main" id="{712E50C6-A079-422C-AD01-5164E04C5694}"/>
                    </a:ext>
                  </a:extLst>
                </p14:cNvPr>
                <p14:cNvContentPartPr/>
                <p14:nvPr/>
              </p14:nvContentPartPr>
              <p14:xfrm>
                <a:off x="8018777" y="96451"/>
                <a:ext cx="81360" cy="51840"/>
              </p14:xfrm>
            </p:contentPart>
          </mc:Choice>
          <mc:Fallback xmlns="">
            <p:pic>
              <p:nvPicPr>
                <p:cNvPr id="15" name="Freihand 14">
                  <a:extLst>
                    <a:ext uri="{FF2B5EF4-FFF2-40B4-BE49-F238E27FC236}">
                      <a16:creationId xmlns:a16="http://schemas.microsoft.com/office/drawing/2014/main" id="{712E50C6-A079-422C-AD01-5164E04C5694}"/>
                    </a:ext>
                  </a:extLst>
                </p:cNvPr>
                <p:cNvPicPr/>
                <p:nvPr/>
              </p:nvPicPr>
              <p:blipFill>
                <a:blip r:embed="rId152"/>
                <a:stretch>
                  <a:fillRect/>
                </a:stretch>
              </p:blipFill>
              <p:spPr>
                <a:xfrm>
                  <a:off x="8014457" y="92131"/>
                  <a:ext cx="900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6" name="Freihand 15">
                  <a:extLst>
                    <a:ext uri="{FF2B5EF4-FFF2-40B4-BE49-F238E27FC236}">
                      <a16:creationId xmlns:a16="http://schemas.microsoft.com/office/drawing/2014/main" id="{B1E69A40-78C9-499F-ADC0-B1D00BEBCD31}"/>
                    </a:ext>
                  </a:extLst>
                </p14:cNvPr>
                <p14:cNvContentPartPr/>
                <p14:nvPr/>
              </p14:nvContentPartPr>
              <p14:xfrm>
                <a:off x="8096537" y="97171"/>
                <a:ext cx="85320" cy="152640"/>
              </p14:xfrm>
            </p:contentPart>
          </mc:Choice>
          <mc:Fallback xmlns="">
            <p:pic>
              <p:nvPicPr>
                <p:cNvPr id="16" name="Freihand 15">
                  <a:extLst>
                    <a:ext uri="{FF2B5EF4-FFF2-40B4-BE49-F238E27FC236}">
                      <a16:creationId xmlns:a16="http://schemas.microsoft.com/office/drawing/2014/main" id="{B1E69A40-78C9-499F-ADC0-B1D00BEBCD31}"/>
                    </a:ext>
                  </a:extLst>
                </p:cNvPr>
                <p:cNvPicPr/>
                <p:nvPr/>
              </p:nvPicPr>
              <p:blipFill>
                <a:blip r:embed="rId154"/>
                <a:stretch>
                  <a:fillRect/>
                </a:stretch>
              </p:blipFill>
              <p:spPr>
                <a:xfrm>
                  <a:off x="8092217" y="92851"/>
                  <a:ext cx="939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7" name="Freihand 16">
                  <a:extLst>
                    <a:ext uri="{FF2B5EF4-FFF2-40B4-BE49-F238E27FC236}">
                      <a16:creationId xmlns:a16="http://schemas.microsoft.com/office/drawing/2014/main" id="{BAA43272-5E26-4352-83BB-16092A93E0FB}"/>
                    </a:ext>
                  </a:extLst>
                </p14:cNvPr>
                <p14:cNvContentPartPr/>
                <p14:nvPr/>
              </p14:nvContentPartPr>
              <p14:xfrm>
                <a:off x="8178257" y="115171"/>
                <a:ext cx="46440" cy="43560"/>
              </p14:xfrm>
            </p:contentPart>
          </mc:Choice>
          <mc:Fallback xmlns="">
            <p:pic>
              <p:nvPicPr>
                <p:cNvPr id="17" name="Freihand 16">
                  <a:extLst>
                    <a:ext uri="{FF2B5EF4-FFF2-40B4-BE49-F238E27FC236}">
                      <a16:creationId xmlns:a16="http://schemas.microsoft.com/office/drawing/2014/main" id="{BAA43272-5E26-4352-83BB-16092A93E0FB}"/>
                    </a:ext>
                  </a:extLst>
                </p:cNvPr>
                <p:cNvPicPr/>
                <p:nvPr/>
              </p:nvPicPr>
              <p:blipFill>
                <a:blip r:embed="rId156"/>
                <a:stretch>
                  <a:fillRect/>
                </a:stretch>
              </p:blipFill>
              <p:spPr>
                <a:xfrm>
                  <a:off x="8173937" y="110851"/>
                  <a:ext cx="550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8" name="Freihand 17">
                  <a:extLst>
                    <a:ext uri="{FF2B5EF4-FFF2-40B4-BE49-F238E27FC236}">
                      <a16:creationId xmlns:a16="http://schemas.microsoft.com/office/drawing/2014/main" id="{B124B36D-A756-46CA-BCE3-3C23250AD98D}"/>
                    </a:ext>
                  </a:extLst>
                </p14:cNvPr>
                <p14:cNvContentPartPr/>
                <p14:nvPr/>
              </p14:nvContentPartPr>
              <p14:xfrm>
                <a:off x="8229737" y="101491"/>
                <a:ext cx="59400" cy="62640"/>
              </p14:xfrm>
            </p:contentPart>
          </mc:Choice>
          <mc:Fallback xmlns="">
            <p:pic>
              <p:nvPicPr>
                <p:cNvPr id="18" name="Freihand 17">
                  <a:extLst>
                    <a:ext uri="{FF2B5EF4-FFF2-40B4-BE49-F238E27FC236}">
                      <a16:creationId xmlns:a16="http://schemas.microsoft.com/office/drawing/2014/main" id="{B124B36D-A756-46CA-BCE3-3C23250AD98D}"/>
                    </a:ext>
                  </a:extLst>
                </p:cNvPr>
                <p:cNvPicPr/>
                <p:nvPr/>
              </p:nvPicPr>
              <p:blipFill>
                <a:blip r:embed="rId158"/>
                <a:stretch>
                  <a:fillRect/>
                </a:stretch>
              </p:blipFill>
              <p:spPr>
                <a:xfrm>
                  <a:off x="8225417" y="97171"/>
                  <a:ext cx="680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9" name="Freihand 18">
                  <a:extLst>
                    <a:ext uri="{FF2B5EF4-FFF2-40B4-BE49-F238E27FC236}">
                      <a16:creationId xmlns:a16="http://schemas.microsoft.com/office/drawing/2014/main" id="{2AB4F80C-B414-43B8-B62E-309AF520B4B4}"/>
                    </a:ext>
                  </a:extLst>
                </p14:cNvPr>
                <p14:cNvContentPartPr/>
                <p14:nvPr/>
              </p14:nvContentPartPr>
              <p14:xfrm>
                <a:off x="8310017" y="98971"/>
                <a:ext cx="12600" cy="46800"/>
              </p14:xfrm>
            </p:contentPart>
          </mc:Choice>
          <mc:Fallback xmlns="">
            <p:pic>
              <p:nvPicPr>
                <p:cNvPr id="19" name="Freihand 18">
                  <a:extLst>
                    <a:ext uri="{FF2B5EF4-FFF2-40B4-BE49-F238E27FC236}">
                      <a16:creationId xmlns:a16="http://schemas.microsoft.com/office/drawing/2014/main" id="{2AB4F80C-B414-43B8-B62E-309AF520B4B4}"/>
                    </a:ext>
                  </a:extLst>
                </p:cNvPr>
                <p:cNvPicPr/>
                <p:nvPr/>
              </p:nvPicPr>
              <p:blipFill>
                <a:blip r:embed="rId160"/>
                <a:stretch>
                  <a:fillRect/>
                </a:stretch>
              </p:blipFill>
              <p:spPr>
                <a:xfrm>
                  <a:off x="8305697" y="94651"/>
                  <a:ext cx="212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0" name="Freihand 19">
                  <a:extLst>
                    <a:ext uri="{FF2B5EF4-FFF2-40B4-BE49-F238E27FC236}">
                      <a16:creationId xmlns:a16="http://schemas.microsoft.com/office/drawing/2014/main" id="{8E8D24B3-D00D-4839-9F1C-C6737D5E95D9}"/>
                    </a:ext>
                  </a:extLst>
                </p14:cNvPr>
                <p14:cNvContentPartPr/>
                <p14:nvPr/>
              </p14:nvContentPartPr>
              <p14:xfrm>
                <a:off x="8306057" y="39211"/>
                <a:ext cx="81360" cy="139680"/>
              </p14:xfrm>
            </p:contentPart>
          </mc:Choice>
          <mc:Fallback xmlns="">
            <p:pic>
              <p:nvPicPr>
                <p:cNvPr id="20" name="Freihand 19">
                  <a:extLst>
                    <a:ext uri="{FF2B5EF4-FFF2-40B4-BE49-F238E27FC236}">
                      <a16:creationId xmlns:a16="http://schemas.microsoft.com/office/drawing/2014/main" id="{8E8D24B3-D00D-4839-9F1C-C6737D5E95D9}"/>
                    </a:ext>
                  </a:extLst>
                </p:cNvPr>
                <p:cNvPicPr/>
                <p:nvPr/>
              </p:nvPicPr>
              <p:blipFill>
                <a:blip r:embed="rId162"/>
                <a:stretch>
                  <a:fillRect/>
                </a:stretch>
              </p:blipFill>
              <p:spPr>
                <a:xfrm>
                  <a:off x="8301737" y="34891"/>
                  <a:ext cx="900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1" name="Freihand 20">
                  <a:extLst>
                    <a:ext uri="{FF2B5EF4-FFF2-40B4-BE49-F238E27FC236}">
                      <a16:creationId xmlns:a16="http://schemas.microsoft.com/office/drawing/2014/main" id="{685EA863-A8A6-4300-A6A6-C958EF36F696}"/>
                    </a:ext>
                  </a:extLst>
                </p14:cNvPr>
                <p14:cNvContentPartPr/>
                <p14:nvPr/>
              </p14:nvContentPartPr>
              <p14:xfrm>
                <a:off x="7817177" y="280411"/>
                <a:ext cx="124920" cy="102240"/>
              </p14:xfrm>
            </p:contentPart>
          </mc:Choice>
          <mc:Fallback xmlns="">
            <p:pic>
              <p:nvPicPr>
                <p:cNvPr id="21" name="Freihand 20">
                  <a:extLst>
                    <a:ext uri="{FF2B5EF4-FFF2-40B4-BE49-F238E27FC236}">
                      <a16:creationId xmlns:a16="http://schemas.microsoft.com/office/drawing/2014/main" id="{685EA863-A8A6-4300-A6A6-C958EF36F696}"/>
                    </a:ext>
                  </a:extLst>
                </p:cNvPr>
                <p:cNvPicPr/>
                <p:nvPr/>
              </p:nvPicPr>
              <p:blipFill>
                <a:blip r:embed="rId164"/>
                <a:stretch>
                  <a:fillRect/>
                </a:stretch>
              </p:blipFill>
              <p:spPr>
                <a:xfrm>
                  <a:off x="7812857" y="276091"/>
                  <a:ext cx="1335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2" name="Freihand 21">
                  <a:extLst>
                    <a:ext uri="{FF2B5EF4-FFF2-40B4-BE49-F238E27FC236}">
                      <a16:creationId xmlns:a16="http://schemas.microsoft.com/office/drawing/2014/main" id="{FA955142-C281-443D-B497-7B377C250154}"/>
                    </a:ext>
                  </a:extLst>
                </p14:cNvPr>
                <p14:cNvContentPartPr/>
                <p14:nvPr/>
              </p14:nvContentPartPr>
              <p14:xfrm>
                <a:off x="7958657" y="356731"/>
                <a:ext cx="21600" cy="41760"/>
              </p14:xfrm>
            </p:contentPart>
          </mc:Choice>
          <mc:Fallback xmlns="">
            <p:pic>
              <p:nvPicPr>
                <p:cNvPr id="22" name="Freihand 21">
                  <a:extLst>
                    <a:ext uri="{FF2B5EF4-FFF2-40B4-BE49-F238E27FC236}">
                      <a16:creationId xmlns:a16="http://schemas.microsoft.com/office/drawing/2014/main" id="{FA955142-C281-443D-B497-7B377C250154}"/>
                    </a:ext>
                  </a:extLst>
                </p:cNvPr>
                <p:cNvPicPr/>
                <p:nvPr/>
              </p:nvPicPr>
              <p:blipFill>
                <a:blip r:embed="rId166"/>
                <a:stretch>
                  <a:fillRect/>
                </a:stretch>
              </p:blipFill>
              <p:spPr>
                <a:xfrm>
                  <a:off x="7954337" y="352411"/>
                  <a:ext cx="302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3" name="Freihand 22">
                  <a:extLst>
                    <a:ext uri="{FF2B5EF4-FFF2-40B4-BE49-F238E27FC236}">
                      <a16:creationId xmlns:a16="http://schemas.microsoft.com/office/drawing/2014/main" id="{2ECB0C1F-3209-4F89-A67A-63810EF48B95}"/>
                    </a:ext>
                  </a:extLst>
                </p14:cNvPr>
                <p14:cNvContentPartPr/>
                <p14:nvPr/>
              </p14:nvContentPartPr>
              <p14:xfrm>
                <a:off x="8020577" y="271771"/>
                <a:ext cx="156240" cy="97200"/>
              </p14:xfrm>
            </p:contentPart>
          </mc:Choice>
          <mc:Fallback xmlns="">
            <p:pic>
              <p:nvPicPr>
                <p:cNvPr id="23" name="Freihand 22">
                  <a:extLst>
                    <a:ext uri="{FF2B5EF4-FFF2-40B4-BE49-F238E27FC236}">
                      <a16:creationId xmlns:a16="http://schemas.microsoft.com/office/drawing/2014/main" id="{2ECB0C1F-3209-4F89-A67A-63810EF48B95}"/>
                    </a:ext>
                  </a:extLst>
                </p:cNvPr>
                <p:cNvPicPr/>
                <p:nvPr/>
              </p:nvPicPr>
              <p:blipFill>
                <a:blip r:embed="rId168"/>
                <a:stretch>
                  <a:fillRect/>
                </a:stretch>
              </p:blipFill>
              <p:spPr>
                <a:xfrm>
                  <a:off x="8016257" y="267451"/>
                  <a:ext cx="1648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4" name="Freihand 23">
                  <a:extLst>
                    <a:ext uri="{FF2B5EF4-FFF2-40B4-BE49-F238E27FC236}">
                      <a16:creationId xmlns:a16="http://schemas.microsoft.com/office/drawing/2014/main" id="{78EDCA3A-02FC-4E86-B5FE-1DCEED0E6630}"/>
                    </a:ext>
                  </a:extLst>
                </p14:cNvPr>
                <p14:cNvContentPartPr/>
                <p14:nvPr/>
              </p14:nvContentPartPr>
              <p14:xfrm>
                <a:off x="8182937" y="274291"/>
                <a:ext cx="8280" cy="20880"/>
              </p14:xfrm>
            </p:contentPart>
          </mc:Choice>
          <mc:Fallback xmlns="">
            <p:pic>
              <p:nvPicPr>
                <p:cNvPr id="24" name="Freihand 23">
                  <a:extLst>
                    <a:ext uri="{FF2B5EF4-FFF2-40B4-BE49-F238E27FC236}">
                      <a16:creationId xmlns:a16="http://schemas.microsoft.com/office/drawing/2014/main" id="{78EDCA3A-02FC-4E86-B5FE-1DCEED0E6630}"/>
                    </a:ext>
                  </a:extLst>
                </p:cNvPr>
                <p:cNvPicPr/>
                <p:nvPr/>
              </p:nvPicPr>
              <p:blipFill>
                <a:blip r:embed="rId170"/>
                <a:stretch>
                  <a:fillRect/>
                </a:stretch>
              </p:blipFill>
              <p:spPr>
                <a:xfrm>
                  <a:off x="8178617" y="269971"/>
                  <a:ext cx="169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5" name="Freihand 24">
                  <a:extLst>
                    <a:ext uri="{FF2B5EF4-FFF2-40B4-BE49-F238E27FC236}">
                      <a16:creationId xmlns:a16="http://schemas.microsoft.com/office/drawing/2014/main" id="{E07A06F6-2A17-4026-9816-8280896958DB}"/>
                    </a:ext>
                  </a:extLst>
                </p14:cNvPr>
                <p14:cNvContentPartPr/>
                <p14:nvPr/>
              </p14:nvContentPartPr>
              <p14:xfrm>
                <a:off x="8195177" y="319291"/>
                <a:ext cx="65160" cy="52200"/>
              </p14:xfrm>
            </p:contentPart>
          </mc:Choice>
          <mc:Fallback xmlns="">
            <p:pic>
              <p:nvPicPr>
                <p:cNvPr id="25" name="Freihand 24">
                  <a:extLst>
                    <a:ext uri="{FF2B5EF4-FFF2-40B4-BE49-F238E27FC236}">
                      <a16:creationId xmlns:a16="http://schemas.microsoft.com/office/drawing/2014/main" id="{E07A06F6-2A17-4026-9816-8280896958DB}"/>
                    </a:ext>
                  </a:extLst>
                </p:cNvPr>
                <p:cNvPicPr/>
                <p:nvPr/>
              </p:nvPicPr>
              <p:blipFill>
                <a:blip r:embed="rId172"/>
                <a:stretch>
                  <a:fillRect/>
                </a:stretch>
              </p:blipFill>
              <p:spPr>
                <a:xfrm>
                  <a:off x="8190857" y="314971"/>
                  <a:ext cx="738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6" name="Freihand 25">
                  <a:extLst>
                    <a:ext uri="{FF2B5EF4-FFF2-40B4-BE49-F238E27FC236}">
                      <a16:creationId xmlns:a16="http://schemas.microsoft.com/office/drawing/2014/main" id="{EAE6E57E-F7AA-4800-814E-C03684D18602}"/>
                    </a:ext>
                  </a:extLst>
                </p14:cNvPr>
                <p14:cNvContentPartPr/>
                <p14:nvPr/>
              </p14:nvContentPartPr>
              <p14:xfrm>
                <a:off x="8287337" y="301651"/>
                <a:ext cx="125640" cy="74160"/>
              </p14:xfrm>
            </p:contentPart>
          </mc:Choice>
          <mc:Fallback xmlns="">
            <p:pic>
              <p:nvPicPr>
                <p:cNvPr id="26" name="Freihand 25">
                  <a:extLst>
                    <a:ext uri="{FF2B5EF4-FFF2-40B4-BE49-F238E27FC236}">
                      <a16:creationId xmlns:a16="http://schemas.microsoft.com/office/drawing/2014/main" id="{EAE6E57E-F7AA-4800-814E-C03684D18602}"/>
                    </a:ext>
                  </a:extLst>
                </p:cNvPr>
                <p:cNvPicPr/>
                <p:nvPr/>
              </p:nvPicPr>
              <p:blipFill>
                <a:blip r:embed="rId174"/>
                <a:stretch>
                  <a:fillRect/>
                </a:stretch>
              </p:blipFill>
              <p:spPr>
                <a:xfrm>
                  <a:off x="8283017" y="297331"/>
                  <a:ext cx="1342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7" name="Freihand 26">
                  <a:extLst>
                    <a:ext uri="{FF2B5EF4-FFF2-40B4-BE49-F238E27FC236}">
                      <a16:creationId xmlns:a16="http://schemas.microsoft.com/office/drawing/2014/main" id="{F925EF8E-1842-41A0-8BDC-2A02BEF5BE57}"/>
                    </a:ext>
                  </a:extLst>
                </p14:cNvPr>
                <p14:cNvContentPartPr/>
                <p14:nvPr/>
              </p14:nvContentPartPr>
              <p14:xfrm>
                <a:off x="8269337" y="331171"/>
                <a:ext cx="165600" cy="19800"/>
              </p14:xfrm>
            </p:contentPart>
          </mc:Choice>
          <mc:Fallback xmlns="">
            <p:pic>
              <p:nvPicPr>
                <p:cNvPr id="27" name="Freihand 26">
                  <a:extLst>
                    <a:ext uri="{FF2B5EF4-FFF2-40B4-BE49-F238E27FC236}">
                      <a16:creationId xmlns:a16="http://schemas.microsoft.com/office/drawing/2014/main" id="{F925EF8E-1842-41A0-8BDC-2A02BEF5BE57}"/>
                    </a:ext>
                  </a:extLst>
                </p:cNvPr>
                <p:cNvPicPr/>
                <p:nvPr/>
              </p:nvPicPr>
              <p:blipFill>
                <a:blip r:embed="rId176"/>
                <a:stretch>
                  <a:fillRect/>
                </a:stretch>
              </p:blipFill>
              <p:spPr>
                <a:xfrm>
                  <a:off x="8265017" y="326851"/>
                  <a:ext cx="1742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54" name="Freihand 53">
                  <a:extLst>
                    <a:ext uri="{FF2B5EF4-FFF2-40B4-BE49-F238E27FC236}">
                      <a16:creationId xmlns:a16="http://schemas.microsoft.com/office/drawing/2014/main" id="{7D6C5168-DF60-4620-98CC-4BB0E5E0A08B}"/>
                    </a:ext>
                  </a:extLst>
                </p14:cNvPr>
                <p14:cNvContentPartPr/>
                <p14:nvPr/>
              </p14:nvContentPartPr>
              <p14:xfrm>
                <a:off x="7824737" y="666691"/>
                <a:ext cx="100440" cy="107640"/>
              </p14:xfrm>
            </p:contentPart>
          </mc:Choice>
          <mc:Fallback xmlns="">
            <p:pic>
              <p:nvPicPr>
                <p:cNvPr id="54" name="Freihand 53">
                  <a:extLst>
                    <a:ext uri="{FF2B5EF4-FFF2-40B4-BE49-F238E27FC236}">
                      <a16:creationId xmlns:a16="http://schemas.microsoft.com/office/drawing/2014/main" id="{7D6C5168-DF60-4620-98CC-4BB0E5E0A08B}"/>
                    </a:ext>
                  </a:extLst>
                </p:cNvPr>
                <p:cNvPicPr/>
                <p:nvPr/>
              </p:nvPicPr>
              <p:blipFill>
                <a:blip r:embed="rId178"/>
                <a:stretch>
                  <a:fillRect/>
                </a:stretch>
              </p:blipFill>
              <p:spPr>
                <a:xfrm>
                  <a:off x="7820417" y="662371"/>
                  <a:ext cx="1090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55" name="Freihand 54">
                  <a:extLst>
                    <a:ext uri="{FF2B5EF4-FFF2-40B4-BE49-F238E27FC236}">
                      <a16:creationId xmlns:a16="http://schemas.microsoft.com/office/drawing/2014/main" id="{0AE1ACF2-D75D-4756-B166-894656F4AC56}"/>
                    </a:ext>
                  </a:extLst>
                </p14:cNvPr>
                <p14:cNvContentPartPr/>
                <p14:nvPr/>
              </p14:nvContentPartPr>
              <p14:xfrm>
                <a:off x="7937777" y="667771"/>
                <a:ext cx="89640" cy="100080"/>
              </p14:xfrm>
            </p:contentPart>
          </mc:Choice>
          <mc:Fallback xmlns="">
            <p:pic>
              <p:nvPicPr>
                <p:cNvPr id="55" name="Freihand 54">
                  <a:extLst>
                    <a:ext uri="{FF2B5EF4-FFF2-40B4-BE49-F238E27FC236}">
                      <a16:creationId xmlns:a16="http://schemas.microsoft.com/office/drawing/2014/main" id="{0AE1ACF2-D75D-4756-B166-894656F4AC56}"/>
                    </a:ext>
                  </a:extLst>
                </p:cNvPr>
                <p:cNvPicPr/>
                <p:nvPr/>
              </p:nvPicPr>
              <p:blipFill>
                <a:blip r:embed="rId180"/>
                <a:stretch>
                  <a:fillRect/>
                </a:stretch>
              </p:blipFill>
              <p:spPr>
                <a:xfrm>
                  <a:off x="7933457" y="663451"/>
                  <a:ext cx="982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56" name="Freihand 55">
                  <a:extLst>
                    <a:ext uri="{FF2B5EF4-FFF2-40B4-BE49-F238E27FC236}">
                      <a16:creationId xmlns:a16="http://schemas.microsoft.com/office/drawing/2014/main" id="{BF7A460D-A142-4DEC-B7AE-EDF02DEBF9D1}"/>
                    </a:ext>
                  </a:extLst>
                </p14:cNvPr>
                <p14:cNvContentPartPr/>
                <p14:nvPr/>
              </p14:nvContentPartPr>
              <p14:xfrm>
                <a:off x="8049017" y="676051"/>
                <a:ext cx="85320" cy="86400"/>
              </p14:xfrm>
            </p:contentPart>
          </mc:Choice>
          <mc:Fallback xmlns="">
            <p:pic>
              <p:nvPicPr>
                <p:cNvPr id="56" name="Freihand 55">
                  <a:extLst>
                    <a:ext uri="{FF2B5EF4-FFF2-40B4-BE49-F238E27FC236}">
                      <a16:creationId xmlns:a16="http://schemas.microsoft.com/office/drawing/2014/main" id="{BF7A460D-A142-4DEC-B7AE-EDF02DEBF9D1}"/>
                    </a:ext>
                  </a:extLst>
                </p:cNvPr>
                <p:cNvPicPr/>
                <p:nvPr/>
              </p:nvPicPr>
              <p:blipFill>
                <a:blip r:embed="rId182"/>
                <a:stretch>
                  <a:fillRect/>
                </a:stretch>
              </p:blipFill>
              <p:spPr>
                <a:xfrm>
                  <a:off x="8044697" y="671731"/>
                  <a:ext cx="939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57" name="Freihand 56">
                  <a:extLst>
                    <a:ext uri="{FF2B5EF4-FFF2-40B4-BE49-F238E27FC236}">
                      <a16:creationId xmlns:a16="http://schemas.microsoft.com/office/drawing/2014/main" id="{568DDB29-BDC4-4DA8-849E-E788D2C81689}"/>
                    </a:ext>
                  </a:extLst>
                </p14:cNvPr>
                <p14:cNvContentPartPr/>
                <p14:nvPr/>
              </p14:nvContentPartPr>
              <p14:xfrm>
                <a:off x="8172857" y="637531"/>
                <a:ext cx="142560" cy="138240"/>
              </p14:xfrm>
            </p:contentPart>
          </mc:Choice>
          <mc:Fallback xmlns="">
            <p:pic>
              <p:nvPicPr>
                <p:cNvPr id="57" name="Freihand 56">
                  <a:extLst>
                    <a:ext uri="{FF2B5EF4-FFF2-40B4-BE49-F238E27FC236}">
                      <a16:creationId xmlns:a16="http://schemas.microsoft.com/office/drawing/2014/main" id="{568DDB29-BDC4-4DA8-849E-E788D2C81689}"/>
                    </a:ext>
                  </a:extLst>
                </p:cNvPr>
                <p:cNvPicPr/>
                <p:nvPr/>
              </p:nvPicPr>
              <p:blipFill>
                <a:blip r:embed="rId184"/>
                <a:stretch>
                  <a:fillRect/>
                </a:stretch>
              </p:blipFill>
              <p:spPr>
                <a:xfrm>
                  <a:off x="8168537" y="633211"/>
                  <a:ext cx="1512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8" name="Freihand 57">
                  <a:extLst>
                    <a:ext uri="{FF2B5EF4-FFF2-40B4-BE49-F238E27FC236}">
                      <a16:creationId xmlns:a16="http://schemas.microsoft.com/office/drawing/2014/main" id="{2314FDF4-694F-481F-94BA-01250A7A7D43}"/>
                    </a:ext>
                  </a:extLst>
                </p14:cNvPr>
                <p14:cNvContentPartPr/>
                <p14:nvPr/>
              </p14:nvContentPartPr>
              <p14:xfrm>
                <a:off x="8349617" y="682171"/>
                <a:ext cx="141120" cy="118440"/>
              </p14:xfrm>
            </p:contentPart>
          </mc:Choice>
          <mc:Fallback xmlns="">
            <p:pic>
              <p:nvPicPr>
                <p:cNvPr id="58" name="Freihand 57">
                  <a:extLst>
                    <a:ext uri="{FF2B5EF4-FFF2-40B4-BE49-F238E27FC236}">
                      <a16:creationId xmlns:a16="http://schemas.microsoft.com/office/drawing/2014/main" id="{2314FDF4-694F-481F-94BA-01250A7A7D43}"/>
                    </a:ext>
                  </a:extLst>
                </p:cNvPr>
                <p:cNvPicPr/>
                <p:nvPr/>
              </p:nvPicPr>
              <p:blipFill>
                <a:blip r:embed="rId186"/>
                <a:stretch>
                  <a:fillRect/>
                </a:stretch>
              </p:blipFill>
              <p:spPr>
                <a:xfrm>
                  <a:off x="8345297" y="677851"/>
                  <a:ext cx="1497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59" name="Freihand 58">
                  <a:extLst>
                    <a:ext uri="{FF2B5EF4-FFF2-40B4-BE49-F238E27FC236}">
                      <a16:creationId xmlns:a16="http://schemas.microsoft.com/office/drawing/2014/main" id="{18096F08-61BA-4E15-A772-0EA9C5133F9E}"/>
                    </a:ext>
                  </a:extLst>
                </p14:cNvPr>
                <p14:cNvContentPartPr/>
                <p14:nvPr/>
              </p14:nvContentPartPr>
              <p14:xfrm>
                <a:off x="8332697" y="738691"/>
                <a:ext cx="142920" cy="11880"/>
              </p14:xfrm>
            </p:contentPart>
          </mc:Choice>
          <mc:Fallback xmlns="">
            <p:pic>
              <p:nvPicPr>
                <p:cNvPr id="59" name="Freihand 58">
                  <a:extLst>
                    <a:ext uri="{FF2B5EF4-FFF2-40B4-BE49-F238E27FC236}">
                      <a16:creationId xmlns:a16="http://schemas.microsoft.com/office/drawing/2014/main" id="{18096F08-61BA-4E15-A772-0EA9C5133F9E}"/>
                    </a:ext>
                  </a:extLst>
                </p:cNvPr>
                <p:cNvPicPr/>
                <p:nvPr/>
              </p:nvPicPr>
              <p:blipFill>
                <a:blip r:embed="rId188"/>
                <a:stretch>
                  <a:fillRect/>
                </a:stretch>
              </p:blipFill>
              <p:spPr>
                <a:xfrm>
                  <a:off x="8328377" y="734371"/>
                  <a:ext cx="1515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60" name="Freihand 59">
                  <a:extLst>
                    <a:ext uri="{FF2B5EF4-FFF2-40B4-BE49-F238E27FC236}">
                      <a16:creationId xmlns:a16="http://schemas.microsoft.com/office/drawing/2014/main" id="{409E3007-D5B8-45AF-8BD8-A6318D84509E}"/>
                    </a:ext>
                  </a:extLst>
                </p14:cNvPr>
                <p14:cNvContentPartPr/>
                <p14:nvPr/>
              </p14:nvContentPartPr>
              <p14:xfrm>
                <a:off x="8330897" y="754171"/>
                <a:ext cx="148680" cy="16560"/>
              </p14:xfrm>
            </p:contentPart>
          </mc:Choice>
          <mc:Fallback xmlns="">
            <p:pic>
              <p:nvPicPr>
                <p:cNvPr id="60" name="Freihand 59">
                  <a:extLst>
                    <a:ext uri="{FF2B5EF4-FFF2-40B4-BE49-F238E27FC236}">
                      <a16:creationId xmlns:a16="http://schemas.microsoft.com/office/drawing/2014/main" id="{409E3007-D5B8-45AF-8BD8-A6318D84509E}"/>
                    </a:ext>
                  </a:extLst>
                </p:cNvPr>
                <p:cNvPicPr/>
                <p:nvPr/>
              </p:nvPicPr>
              <p:blipFill>
                <a:blip r:embed="rId190"/>
                <a:stretch>
                  <a:fillRect/>
                </a:stretch>
              </p:blipFill>
              <p:spPr>
                <a:xfrm>
                  <a:off x="8326577" y="749851"/>
                  <a:ext cx="1573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6" name="Freihand 115">
                  <a:extLst>
                    <a:ext uri="{FF2B5EF4-FFF2-40B4-BE49-F238E27FC236}">
                      <a16:creationId xmlns:a16="http://schemas.microsoft.com/office/drawing/2014/main" id="{FE51A126-8767-4D43-810D-E853B2B643F8}"/>
                    </a:ext>
                  </a:extLst>
                </p14:cNvPr>
                <p14:cNvContentPartPr/>
                <p14:nvPr/>
              </p14:nvContentPartPr>
              <p14:xfrm>
                <a:off x="7733297" y="448923"/>
                <a:ext cx="1246680" cy="150120"/>
              </p14:xfrm>
            </p:contentPart>
          </mc:Choice>
          <mc:Fallback xmlns="">
            <p:pic>
              <p:nvPicPr>
                <p:cNvPr id="116" name="Freihand 115">
                  <a:extLst>
                    <a:ext uri="{FF2B5EF4-FFF2-40B4-BE49-F238E27FC236}">
                      <a16:creationId xmlns:a16="http://schemas.microsoft.com/office/drawing/2014/main" id="{FE51A126-8767-4D43-810D-E853B2B643F8}"/>
                    </a:ext>
                  </a:extLst>
                </p:cNvPr>
                <p:cNvPicPr/>
                <p:nvPr/>
              </p:nvPicPr>
              <p:blipFill>
                <a:blip r:embed="rId192"/>
                <a:stretch>
                  <a:fillRect/>
                </a:stretch>
              </p:blipFill>
              <p:spPr>
                <a:xfrm>
                  <a:off x="7728977" y="444603"/>
                  <a:ext cx="1255320" cy="158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3">
            <p14:nvContentPartPr>
              <p14:cNvPr id="228" name="Freihand 227">
                <a:extLst>
                  <a:ext uri="{FF2B5EF4-FFF2-40B4-BE49-F238E27FC236}">
                    <a16:creationId xmlns:a16="http://schemas.microsoft.com/office/drawing/2014/main" id="{B1727C86-B767-4CFC-BE3E-5A9B54DED4B5}"/>
                  </a:ext>
                </a:extLst>
              </p14:cNvPr>
              <p14:cNvContentPartPr/>
              <p14:nvPr/>
            </p14:nvContentPartPr>
            <p14:xfrm>
              <a:off x="6921137" y="3147483"/>
              <a:ext cx="758160" cy="21600"/>
            </p14:xfrm>
          </p:contentPart>
        </mc:Choice>
        <mc:Fallback xmlns="">
          <p:pic>
            <p:nvPicPr>
              <p:cNvPr id="228" name="Freihand 227">
                <a:extLst>
                  <a:ext uri="{FF2B5EF4-FFF2-40B4-BE49-F238E27FC236}">
                    <a16:creationId xmlns:a16="http://schemas.microsoft.com/office/drawing/2014/main" id="{B1727C86-B767-4CFC-BE3E-5A9B54DED4B5}"/>
                  </a:ext>
                </a:extLst>
              </p:cNvPr>
              <p:cNvPicPr/>
              <p:nvPr/>
            </p:nvPicPr>
            <p:blipFill>
              <a:blip r:embed="rId194"/>
              <a:stretch>
                <a:fillRect/>
              </a:stretch>
            </p:blipFill>
            <p:spPr>
              <a:xfrm>
                <a:off x="6916817" y="3143163"/>
                <a:ext cx="7668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31" name="Freihand 230">
                <a:extLst>
                  <a:ext uri="{FF2B5EF4-FFF2-40B4-BE49-F238E27FC236}">
                    <a16:creationId xmlns:a16="http://schemas.microsoft.com/office/drawing/2014/main" id="{8DC780E9-82D6-4142-84CF-B6BE4CA56936}"/>
                  </a:ext>
                </a:extLst>
              </p14:cNvPr>
              <p14:cNvContentPartPr/>
              <p14:nvPr/>
            </p14:nvContentPartPr>
            <p14:xfrm>
              <a:off x="7854977" y="3092763"/>
              <a:ext cx="716040" cy="65520"/>
            </p14:xfrm>
          </p:contentPart>
        </mc:Choice>
        <mc:Fallback xmlns="">
          <p:pic>
            <p:nvPicPr>
              <p:cNvPr id="231" name="Freihand 230">
                <a:extLst>
                  <a:ext uri="{FF2B5EF4-FFF2-40B4-BE49-F238E27FC236}">
                    <a16:creationId xmlns:a16="http://schemas.microsoft.com/office/drawing/2014/main" id="{8DC780E9-82D6-4142-84CF-B6BE4CA56936}"/>
                  </a:ext>
                </a:extLst>
              </p:cNvPr>
              <p:cNvPicPr/>
              <p:nvPr/>
            </p:nvPicPr>
            <p:blipFill>
              <a:blip r:embed="rId196"/>
              <a:stretch>
                <a:fillRect/>
              </a:stretch>
            </p:blipFill>
            <p:spPr>
              <a:xfrm>
                <a:off x="7850657" y="3088443"/>
                <a:ext cx="7246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28" name="Freihand 327">
                <a:extLst>
                  <a:ext uri="{FF2B5EF4-FFF2-40B4-BE49-F238E27FC236}">
                    <a16:creationId xmlns:a16="http://schemas.microsoft.com/office/drawing/2014/main" id="{9AC877F2-2168-46F7-B669-43E5137B7C99}"/>
                  </a:ext>
                </a:extLst>
              </p14:cNvPr>
              <p14:cNvContentPartPr/>
              <p14:nvPr/>
            </p14:nvContentPartPr>
            <p14:xfrm>
              <a:off x="7669577" y="2712603"/>
              <a:ext cx="1357560" cy="70920"/>
            </p14:xfrm>
          </p:contentPart>
        </mc:Choice>
        <mc:Fallback xmlns="">
          <p:pic>
            <p:nvPicPr>
              <p:cNvPr id="328" name="Freihand 327">
                <a:extLst>
                  <a:ext uri="{FF2B5EF4-FFF2-40B4-BE49-F238E27FC236}">
                    <a16:creationId xmlns:a16="http://schemas.microsoft.com/office/drawing/2014/main" id="{9AC877F2-2168-46F7-B669-43E5137B7C99}"/>
                  </a:ext>
                </a:extLst>
              </p:cNvPr>
              <p:cNvPicPr/>
              <p:nvPr/>
            </p:nvPicPr>
            <p:blipFill>
              <a:blip r:embed="rId198"/>
              <a:stretch>
                <a:fillRect/>
              </a:stretch>
            </p:blipFill>
            <p:spPr>
              <a:xfrm>
                <a:off x="7665257" y="2708283"/>
                <a:ext cx="13662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63" name="Freihand 362">
                <a:extLst>
                  <a:ext uri="{FF2B5EF4-FFF2-40B4-BE49-F238E27FC236}">
                    <a16:creationId xmlns:a16="http://schemas.microsoft.com/office/drawing/2014/main" id="{63D6CF7A-37A8-4BF6-8F67-5D698024EDEB}"/>
                  </a:ext>
                </a:extLst>
              </p14:cNvPr>
              <p14:cNvContentPartPr/>
              <p14:nvPr/>
            </p14:nvContentPartPr>
            <p14:xfrm>
              <a:off x="5284577" y="1062363"/>
              <a:ext cx="567720" cy="75960"/>
            </p14:xfrm>
          </p:contentPart>
        </mc:Choice>
        <mc:Fallback xmlns="">
          <p:pic>
            <p:nvPicPr>
              <p:cNvPr id="363" name="Freihand 362">
                <a:extLst>
                  <a:ext uri="{FF2B5EF4-FFF2-40B4-BE49-F238E27FC236}">
                    <a16:creationId xmlns:a16="http://schemas.microsoft.com/office/drawing/2014/main" id="{63D6CF7A-37A8-4BF6-8F67-5D698024EDEB}"/>
                  </a:ext>
                </a:extLst>
              </p:cNvPr>
              <p:cNvPicPr/>
              <p:nvPr/>
            </p:nvPicPr>
            <p:blipFill>
              <a:blip r:embed="rId200"/>
              <a:stretch>
                <a:fillRect/>
              </a:stretch>
            </p:blipFill>
            <p:spPr>
              <a:xfrm>
                <a:off x="5280257" y="1058043"/>
                <a:ext cx="5763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404" name="Freihand 403">
                <a:extLst>
                  <a:ext uri="{FF2B5EF4-FFF2-40B4-BE49-F238E27FC236}">
                    <a16:creationId xmlns:a16="http://schemas.microsoft.com/office/drawing/2014/main" id="{66C16571-2BC5-4EE3-8668-3EF270BC9F71}"/>
                  </a:ext>
                </a:extLst>
              </p14:cNvPr>
              <p14:cNvContentPartPr/>
              <p14:nvPr/>
            </p14:nvContentPartPr>
            <p14:xfrm>
              <a:off x="11195417" y="2388963"/>
              <a:ext cx="774360" cy="472680"/>
            </p14:xfrm>
          </p:contentPart>
        </mc:Choice>
        <mc:Fallback xmlns="">
          <p:pic>
            <p:nvPicPr>
              <p:cNvPr id="404" name="Freihand 403">
                <a:extLst>
                  <a:ext uri="{FF2B5EF4-FFF2-40B4-BE49-F238E27FC236}">
                    <a16:creationId xmlns:a16="http://schemas.microsoft.com/office/drawing/2014/main" id="{66C16571-2BC5-4EE3-8668-3EF270BC9F71}"/>
                  </a:ext>
                </a:extLst>
              </p:cNvPr>
              <p:cNvPicPr/>
              <p:nvPr/>
            </p:nvPicPr>
            <p:blipFill>
              <a:blip r:embed="rId202"/>
              <a:stretch>
                <a:fillRect/>
              </a:stretch>
            </p:blipFill>
            <p:spPr>
              <a:xfrm>
                <a:off x="11191097" y="2384643"/>
                <a:ext cx="783000"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453" name="Freihand 452">
                <a:extLst>
                  <a:ext uri="{FF2B5EF4-FFF2-40B4-BE49-F238E27FC236}">
                    <a16:creationId xmlns:a16="http://schemas.microsoft.com/office/drawing/2014/main" id="{DB327221-4C38-4E63-8958-6F66277DC740}"/>
                  </a:ext>
                </a:extLst>
              </p14:cNvPr>
              <p14:cNvContentPartPr/>
              <p14:nvPr/>
            </p14:nvContentPartPr>
            <p14:xfrm>
              <a:off x="268697" y="5065203"/>
              <a:ext cx="1721880" cy="1496160"/>
            </p14:xfrm>
          </p:contentPart>
        </mc:Choice>
        <mc:Fallback xmlns="">
          <p:pic>
            <p:nvPicPr>
              <p:cNvPr id="453" name="Freihand 452">
                <a:extLst>
                  <a:ext uri="{FF2B5EF4-FFF2-40B4-BE49-F238E27FC236}">
                    <a16:creationId xmlns:a16="http://schemas.microsoft.com/office/drawing/2014/main" id="{DB327221-4C38-4E63-8958-6F66277DC740}"/>
                  </a:ext>
                </a:extLst>
              </p:cNvPr>
              <p:cNvPicPr/>
              <p:nvPr/>
            </p:nvPicPr>
            <p:blipFill>
              <a:blip r:embed="rId204"/>
              <a:stretch>
                <a:fillRect/>
              </a:stretch>
            </p:blipFill>
            <p:spPr>
              <a:xfrm>
                <a:off x="264377" y="5060883"/>
                <a:ext cx="1730520" cy="15048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56" name="Freihand 455">
                <a:extLst>
                  <a:ext uri="{FF2B5EF4-FFF2-40B4-BE49-F238E27FC236}">
                    <a16:creationId xmlns:a16="http://schemas.microsoft.com/office/drawing/2014/main" id="{93FE631F-342F-4D21-80D2-742BD32A4B73}"/>
                  </a:ext>
                </a:extLst>
              </p14:cNvPr>
              <p14:cNvContentPartPr/>
              <p14:nvPr/>
            </p14:nvContentPartPr>
            <p14:xfrm>
              <a:off x="1275257" y="3117243"/>
              <a:ext cx="715680" cy="586440"/>
            </p14:xfrm>
          </p:contentPart>
        </mc:Choice>
        <mc:Fallback xmlns="">
          <p:pic>
            <p:nvPicPr>
              <p:cNvPr id="456" name="Freihand 455">
                <a:extLst>
                  <a:ext uri="{FF2B5EF4-FFF2-40B4-BE49-F238E27FC236}">
                    <a16:creationId xmlns:a16="http://schemas.microsoft.com/office/drawing/2014/main" id="{93FE631F-342F-4D21-80D2-742BD32A4B73}"/>
                  </a:ext>
                </a:extLst>
              </p:cNvPr>
              <p:cNvPicPr/>
              <p:nvPr/>
            </p:nvPicPr>
            <p:blipFill>
              <a:blip r:embed="rId206"/>
              <a:stretch>
                <a:fillRect/>
              </a:stretch>
            </p:blipFill>
            <p:spPr>
              <a:xfrm>
                <a:off x="1270937" y="3112923"/>
                <a:ext cx="724320" cy="5950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58" name="Freihand 457">
                <a:extLst>
                  <a:ext uri="{FF2B5EF4-FFF2-40B4-BE49-F238E27FC236}">
                    <a16:creationId xmlns:a16="http://schemas.microsoft.com/office/drawing/2014/main" id="{05FD670D-F50B-44AF-9AFF-BD652EEC1E13}"/>
                  </a:ext>
                </a:extLst>
              </p14:cNvPr>
              <p14:cNvContentPartPr/>
              <p14:nvPr/>
            </p14:nvContentPartPr>
            <p14:xfrm>
              <a:off x="5237057" y="700563"/>
              <a:ext cx="703440" cy="658800"/>
            </p14:xfrm>
          </p:contentPart>
        </mc:Choice>
        <mc:Fallback xmlns="">
          <p:pic>
            <p:nvPicPr>
              <p:cNvPr id="458" name="Freihand 457">
                <a:extLst>
                  <a:ext uri="{FF2B5EF4-FFF2-40B4-BE49-F238E27FC236}">
                    <a16:creationId xmlns:a16="http://schemas.microsoft.com/office/drawing/2014/main" id="{05FD670D-F50B-44AF-9AFF-BD652EEC1E13}"/>
                  </a:ext>
                </a:extLst>
              </p:cNvPr>
              <p:cNvPicPr/>
              <p:nvPr/>
            </p:nvPicPr>
            <p:blipFill>
              <a:blip r:embed="rId208"/>
              <a:stretch>
                <a:fillRect/>
              </a:stretch>
            </p:blipFill>
            <p:spPr>
              <a:xfrm>
                <a:off x="5232737" y="696243"/>
                <a:ext cx="712080" cy="6674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507" name="Freihand 506">
                <a:extLst>
                  <a:ext uri="{FF2B5EF4-FFF2-40B4-BE49-F238E27FC236}">
                    <a16:creationId xmlns:a16="http://schemas.microsoft.com/office/drawing/2014/main" id="{F6AC9967-C8B3-4791-AD23-6038EE617516}"/>
                  </a:ext>
                </a:extLst>
              </p14:cNvPr>
              <p14:cNvContentPartPr/>
              <p14:nvPr/>
            </p14:nvContentPartPr>
            <p14:xfrm>
              <a:off x="313697" y="5109483"/>
              <a:ext cx="1591560" cy="1225440"/>
            </p14:xfrm>
          </p:contentPart>
        </mc:Choice>
        <mc:Fallback xmlns="">
          <p:pic>
            <p:nvPicPr>
              <p:cNvPr id="507" name="Freihand 506">
                <a:extLst>
                  <a:ext uri="{FF2B5EF4-FFF2-40B4-BE49-F238E27FC236}">
                    <a16:creationId xmlns:a16="http://schemas.microsoft.com/office/drawing/2014/main" id="{F6AC9967-C8B3-4791-AD23-6038EE617516}"/>
                  </a:ext>
                </a:extLst>
              </p:cNvPr>
              <p:cNvPicPr/>
              <p:nvPr/>
            </p:nvPicPr>
            <p:blipFill>
              <a:blip r:embed="rId210"/>
              <a:stretch>
                <a:fillRect/>
              </a:stretch>
            </p:blipFill>
            <p:spPr>
              <a:xfrm>
                <a:off x="309377" y="5105163"/>
                <a:ext cx="1600200" cy="12340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512" name="Freihand 511">
                <a:extLst>
                  <a:ext uri="{FF2B5EF4-FFF2-40B4-BE49-F238E27FC236}">
                    <a16:creationId xmlns:a16="http://schemas.microsoft.com/office/drawing/2014/main" id="{C88D1E4A-0FC1-4207-BF93-4AF9288F346D}"/>
                  </a:ext>
                </a:extLst>
              </p14:cNvPr>
              <p14:cNvContentPartPr/>
              <p14:nvPr/>
            </p14:nvContentPartPr>
            <p14:xfrm>
              <a:off x="5260457" y="708123"/>
              <a:ext cx="645480" cy="577080"/>
            </p14:xfrm>
          </p:contentPart>
        </mc:Choice>
        <mc:Fallback xmlns="">
          <p:pic>
            <p:nvPicPr>
              <p:cNvPr id="512" name="Freihand 511">
                <a:extLst>
                  <a:ext uri="{FF2B5EF4-FFF2-40B4-BE49-F238E27FC236}">
                    <a16:creationId xmlns:a16="http://schemas.microsoft.com/office/drawing/2014/main" id="{C88D1E4A-0FC1-4207-BF93-4AF9288F346D}"/>
                  </a:ext>
                </a:extLst>
              </p:cNvPr>
              <p:cNvPicPr/>
              <p:nvPr/>
            </p:nvPicPr>
            <p:blipFill>
              <a:blip r:embed="rId212"/>
              <a:stretch>
                <a:fillRect/>
              </a:stretch>
            </p:blipFill>
            <p:spPr>
              <a:xfrm>
                <a:off x="5256137" y="703803"/>
                <a:ext cx="654120" cy="585720"/>
              </a:xfrm>
              <a:prstGeom prst="rect">
                <a:avLst/>
              </a:prstGeom>
            </p:spPr>
          </p:pic>
        </mc:Fallback>
      </mc:AlternateContent>
      <p:grpSp>
        <p:nvGrpSpPr>
          <p:cNvPr id="564" name="Gruppieren 563">
            <a:extLst>
              <a:ext uri="{FF2B5EF4-FFF2-40B4-BE49-F238E27FC236}">
                <a16:creationId xmlns:a16="http://schemas.microsoft.com/office/drawing/2014/main" id="{40010FEA-2D9C-4104-B1FA-F78D5D2F4BC2}"/>
              </a:ext>
            </a:extLst>
          </p:cNvPr>
          <p:cNvGrpSpPr/>
          <p:nvPr/>
        </p:nvGrpSpPr>
        <p:grpSpPr>
          <a:xfrm>
            <a:off x="222257" y="2004123"/>
            <a:ext cx="11938680" cy="4577760"/>
            <a:chOff x="222257" y="2004123"/>
            <a:chExt cx="11938680" cy="4577760"/>
          </a:xfrm>
        </p:grpSpPr>
        <mc:AlternateContent xmlns:mc="http://schemas.openxmlformats.org/markup-compatibility/2006" xmlns:p14="http://schemas.microsoft.com/office/powerpoint/2010/main">
          <mc:Choice Requires="p14">
            <p:contentPart p14:bwMode="auto" r:id="rId213">
              <p14:nvContentPartPr>
                <p14:cNvPr id="438" name="Freihand 437">
                  <a:extLst>
                    <a:ext uri="{FF2B5EF4-FFF2-40B4-BE49-F238E27FC236}">
                      <a16:creationId xmlns:a16="http://schemas.microsoft.com/office/drawing/2014/main" id="{FA85105B-9192-4CC0-AD25-0EA79FF25CD8}"/>
                    </a:ext>
                  </a:extLst>
                </p14:cNvPr>
                <p14:cNvContentPartPr/>
                <p14:nvPr/>
              </p14:nvContentPartPr>
              <p14:xfrm>
                <a:off x="6988457" y="6108483"/>
                <a:ext cx="220680" cy="99000"/>
              </p14:xfrm>
            </p:contentPart>
          </mc:Choice>
          <mc:Fallback xmlns="">
            <p:pic>
              <p:nvPicPr>
                <p:cNvPr id="438" name="Freihand 437">
                  <a:extLst>
                    <a:ext uri="{FF2B5EF4-FFF2-40B4-BE49-F238E27FC236}">
                      <a16:creationId xmlns:a16="http://schemas.microsoft.com/office/drawing/2014/main" id="{FA85105B-9192-4CC0-AD25-0EA79FF25CD8}"/>
                    </a:ext>
                  </a:extLst>
                </p:cNvPr>
                <p:cNvPicPr/>
                <p:nvPr/>
              </p:nvPicPr>
              <p:blipFill>
                <a:blip r:embed="rId214"/>
                <a:stretch>
                  <a:fillRect/>
                </a:stretch>
              </p:blipFill>
              <p:spPr>
                <a:xfrm>
                  <a:off x="6984137" y="6104163"/>
                  <a:ext cx="229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441" name="Freihand 440">
                  <a:extLst>
                    <a:ext uri="{FF2B5EF4-FFF2-40B4-BE49-F238E27FC236}">
                      <a16:creationId xmlns:a16="http://schemas.microsoft.com/office/drawing/2014/main" id="{15E13F61-9C04-4580-9751-D3029536813F}"/>
                    </a:ext>
                  </a:extLst>
                </p14:cNvPr>
                <p14:cNvContentPartPr/>
                <p14:nvPr/>
              </p14:nvContentPartPr>
              <p14:xfrm>
                <a:off x="7232177" y="6107043"/>
                <a:ext cx="502920" cy="210600"/>
              </p14:xfrm>
            </p:contentPart>
          </mc:Choice>
          <mc:Fallback xmlns="">
            <p:pic>
              <p:nvPicPr>
                <p:cNvPr id="441" name="Freihand 440">
                  <a:extLst>
                    <a:ext uri="{FF2B5EF4-FFF2-40B4-BE49-F238E27FC236}">
                      <a16:creationId xmlns:a16="http://schemas.microsoft.com/office/drawing/2014/main" id="{15E13F61-9C04-4580-9751-D3029536813F}"/>
                    </a:ext>
                  </a:extLst>
                </p:cNvPr>
                <p:cNvPicPr/>
                <p:nvPr/>
              </p:nvPicPr>
              <p:blipFill>
                <a:blip r:embed="rId216"/>
                <a:stretch>
                  <a:fillRect/>
                </a:stretch>
              </p:blipFill>
              <p:spPr>
                <a:xfrm>
                  <a:off x="7227857" y="6102723"/>
                  <a:ext cx="5115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42" name="Freihand 441">
                  <a:extLst>
                    <a:ext uri="{FF2B5EF4-FFF2-40B4-BE49-F238E27FC236}">
                      <a16:creationId xmlns:a16="http://schemas.microsoft.com/office/drawing/2014/main" id="{E17B9C7C-F8A0-4755-A110-06BC555FF18E}"/>
                    </a:ext>
                  </a:extLst>
                </p14:cNvPr>
                <p14:cNvContentPartPr/>
                <p14:nvPr/>
              </p14:nvContentPartPr>
              <p14:xfrm>
                <a:off x="7023017" y="6320883"/>
                <a:ext cx="694800" cy="182160"/>
              </p14:xfrm>
            </p:contentPart>
          </mc:Choice>
          <mc:Fallback xmlns="">
            <p:pic>
              <p:nvPicPr>
                <p:cNvPr id="442" name="Freihand 441">
                  <a:extLst>
                    <a:ext uri="{FF2B5EF4-FFF2-40B4-BE49-F238E27FC236}">
                      <a16:creationId xmlns:a16="http://schemas.microsoft.com/office/drawing/2014/main" id="{E17B9C7C-F8A0-4755-A110-06BC555FF18E}"/>
                    </a:ext>
                  </a:extLst>
                </p:cNvPr>
                <p:cNvPicPr/>
                <p:nvPr/>
              </p:nvPicPr>
              <p:blipFill>
                <a:blip r:embed="rId218"/>
                <a:stretch>
                  <a:fillRect/>
                </a:stretch>
              </p:blipFill>
              <p:spPr>
                <a:xfrm>
                  <a:off x="7018697" y="6316563"/>
                  <a:ext cx="7034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43" name="Freihand 442">
                  <a:extLst>
                    <a:ext uri="{FF2B5EF4-FFF2-40B4-BE49-F238E27FC236}">
                      <a16:creationId xmlns:a16="http://schemas.microsoft.com/office/drawing/2014/main" id="{1726CD93-C72B-4EEA-A45B-68A039001E75}"/>
                    </a:ext>
                  </a:extLst>
                </p14:cNvPr>
                <p14:cNvContentPartPr/>
                <p14:nvPr/>
              </p14:nvContentPartPr>
              <p14:xfrm>
                <a:off x="7731497" y="6297843"/>
                <a:ext cx="18360" cy="19800"/>
              </p14:xfrm>
            </p:contentPart>
          </mc:Choice>
          <mc:Fallback xmlns="">
            <p:pic>
              <p:nvPicPr>
                <p:cNvPr id="443" name="Freihand 442">
                  <a:extLst>
                    <a:ext uri="{FF2B5EF4-FFF2-40B4-BE49-F238E27FC236}">
                      <a16:creationId xmlns:a16="http://schemas.microsoft.com/office/drawing/2014/main" id="{1726CD93-C72B-4EEA-A45B-68A039001E75}"/>
                    </a:ext>
                  </a:extLst>
                </p:cNvPr>
                <p:cNvPicPr/>
                <p:nvPr/>
              </p:nvPicPr>
              <p:blipFill>
                <a:blip r:embed="rId220"/>
                <a:stretch>
                  <a:fillRect/>
                </a:stretch>
              </p:blipFill>
              <p:spPr>
                <a:xfrm>
                  <a:off x="7727177" y="6293523"/>
                  <a:ext cx="270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444" name="Freihand 443">
                  <a:extLst>
                    <a:ext uri="{FF2B5EF4-FFF2-40B4-BE49-F238E27FC236}">
                      <a16:creationId xmlns:a16="http://schemas.microsoft.com/office/drawing/2014/main" id="{4CA7D042-A8D6-4DDE-9B05-7390239CFC14}"/>
                    </a:ext>
                  </a:extLst>
                </p14:cNvPr>
                <p14:cNvContentPartPr/>
                <p14:nvPr/>
              </p14:nvContentPartPr>
              <p14:xfrm>
                <a:off x="7717817" y="6351483"/>
                <a:ext cx="137520" cy="184320"/>
              </p14:xfrm>
            </p:contentPart>
          </mc:Choice>
          <mc:Fallback xmlns="">
            <p:pic>
              <p:nvPicPr>
                <p:cNvPr id="444" name="Freihand 443">
                  <a:extLst>
                    <a:ext uri="{FF2B5EF4-FFF2-40B4-BE49-F238E27FC236}">
                      <a16:creationId xmlns:a16="http://schemas.microsoft.com/office/drawing/2014/main" id="{4CA7D042-A8D6-4DDE-9B05-7390239CFC14}"/>
                    </a:ext>
                  </a:extLst>
                </p:cNvPr>
                <p:cNvPicPr/>
                <p:nvPr/>
              </p:nvPicPr>
              <p:blipFill>
                <a:blip r:embed="rId222"/>
                <a:stretch>
                  <a:fillRect/>
                </a:stretch>
              </p:blipFill>
              <p:spPr>
                <a:xfrm>
                  <a:off x="7713497" y="6347163"/>
                  <a:ext cx="1461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445" name="Freihand 444">
                  <a:extLst>
                    <a:ext uri="{FF2B5EF4-FFF2-40B4-BE49-F238E27FC236}">
                      <a16:creationId xmlns:a16="http://schemas.microsoft.com/office/drawing/2014/main" id="{AD5618D6-1029-4F22-B5A5-E63ACD30EDF4}"/>
                    </a:ext>
                  </a:extLst>
                </p14:cNvPr>
                <p14:cNvContentPartPr/>
                <p14:nvPr/>
              </p14:nvContentPartPr>
              <p14:xfrm>
                <a:off x="7877297" y="6277683"/>
                <a:ext cx="52920" cy="152640"/>
              </p14:xfrm>
            </p:contentPart>
          </mc:Choice>
          <mc:Fallback xmlns="">
            <p:pic>
              <p:nvPicPr>
                <p:cNvPr id="445" name="Freihand 444">
                  <a:extLst>
                    <a:ext uri="{FF2B5EF4-FFF2-40B4-BE49-F238E27FC236}">
                      <a16:creationId xmlns:a16="http://schemas.microsoft.com/office/drawing/2014/main" id="{AD5618D6-1029-4F22-B5A5-E63ACD30EDF4}"/>
                    </a:ext>
                  </a:extLst>
                </p:cNvPr>
                <p:cNvPicPr/>
                <p:nvPr/>
              </p:nvPicPr>
              <p:blipFill>
                <a:blip r:embed="rId224"/>
                <a:stretch>
                  <a:fillRect/>
                </a:stretch>
              </p:blipFill>
              <p:spPr>
                <a:xfrm>
                  <a:off x="7872977" y="6273363"/>
                  <a:ext cx="615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446" name="Freihand 445">
                  <a:extLst>
                    <a:ext uri="{FF2B5EF4-FFF2-40B4-BE49-F238E27FC236}">
                      <a16:creationId xmlns:a16="http://schemas.microsoft.com/office/drawing/2014/main" id="{65FE83E8-8ABF-4B7E-9FAA-CB3CC1AF57E0}"/>
                    </a:ext>
                  </a:extLst>
                </p14:cNvPr>
                <p14:cNvContentPartPr/>
                <p14:nvPr/>
              </p14:nvContentPartPr>
              <p14:xfrm>
                <a:off x="7961177" y="6286683"/>
                <a:ext cx="201240" cy="131040"/>
              </p14:xfrm>
            </p:contentPart>
          </mc:Choice>
          <mc:Fallback xmlns="">
            <p:pic>
              <p:nvPicPr>
                <p:cNvPr id="446" name="Freihand 445">
                  <a:extLst>
                    <a:ext uri="{FF2B5EF4-FFF2-40B4-BE49-F238E27FC236}">
                      <a16:creationId xmlns:a16="http://schemas.microsoft.com/office/drawing/2014/main" id="{65FE83E8-8ABF-4B7E-9FAA-CB3CC1AF57E0}"/>
                    </a:ext>
                  </a:extLst>
                </p:cNvPr>
                <p:cNvPicPr/>
                <p:nvPr/>
              </p:nvPicPr>
              <p:blipFill>
                <a:blip r:embed="rId226"/>
                <a:stretch>
                  <a:fillRect/>
                </a:stretch>
              </p:blipFill>
              <p:spPr>
                <a:xfrm>
                  <a:off x="7956857" y="6282363"/>
                  <a:ext cx="209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447" name="Freihand 446">
                  <a:extLst>
                    <a:ext uri="{FF2B5EF4-FFF2-40B4-BE49-F238E27FC236}">
                      <a16:creationId xmlns:a16="http://schemas.microsoft.com/office/drawing/2014/main" id="{04BBDCBE-7993-401B-AC29-7DB76DFC6EB3}"/>
                    </a:ext>
                  </a:extLst>
                </p14:cNvPr>
                <p14:cNvContentPartPr/>
                <p14:nvPr/>
              </p14:nvContentPartPr>
              <p14:xfrm>
                <a:off x="7973417" y="6209283"/>
                <a:ext cx="360" cy="360"/>
              </p14:xfrm>
            </p:contentPart>
          </mc:Choice>
          <mc:Fallback xmlns="">
            <p:pic>
              <p:nvPicPr>
                <p:cNvPr id="447" name="Freihand 446">
                  <a:extLst>
                    <a:ext uri="{FF2B5EF4-FFF2-40B4-BE49-F238E27FC236}">
                      <a16:creationId xmlns:a16="http://schemas.microsoft.com/office/drawing/2014/main" id="{04BBDCBE-7993-401B-AC29-7DB76DFC6EB3}"/>
                    </a:ext>
                  </a:extLst>
                </p:cNvPr>
                <p:cNvPicPr/>
                <p:nvPr/>
              </p:nvPicPr>
              <p:blipFill>
                <a:blip r:embed="rId78"/>
                <a:stretch>
                  <a:fillRect/>
                </a:stretch>
              </p:blipFill>
              <p:spPr>
                <a:xfrm>
                  <a:off x="7969097" y="62049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49" name="Freihand 448">
                  <a:extLst>
                    <a:ext uri="{FF2B5EF4-FFF2-40B4-BE49-F238E27FC236}">
                      <a16:creationId xmlns:a16="http://schemas.microsoft.com/office/drawing/2014/main" id="{EB6726E6-C225-43E1-B008-21D25A59D5B4}"/>
                    </a:ext>
                  </a:extLst>
                </p14:cNvPr>
                <p14:cNvContentPartPr/>
                <p14:nvPr/>
              </p14:nvContentPartPr>
              <p14:xfrm>
                <a:off x="6860297" y="6202803"/>
                <a:ext cx="996480" cy="93240"/>
              </p14:xfrm>
            </p:contentPart>
          </mc:Choice>
          <mc:Fallback xmlns="">
            <p:pic>
              <p:nvPicPr>
                <p:cNvPr id="449" name="Freihand 448">
                  <a:extLst>
                    <a:ext uri="{FF2B5EF4-FFF2-40B4-BE49-F238E27FC236}">
                      <a16:creationId xmlns:a16="http://schemas.microsoft.com/office/drawing/2014/main" id="{EB6726E6-C225-43E1-B008-21D25A59D5B4}"/>
                    </a:ext>
                  </a:extLst>
                </p:cNvPr>
                <p:cNvPicPr/>
                <p:nvPr/>
              </p:nvPicPr>
              <p:blipFill>
                <a:blip r:embed="rId229"/>
                <a:stretch>
                  <a:fillRect/>
                </a:stretch>
              </p:blipFill>
              <p:spPr>
                <a:xfrm>
                  <a:off x="6855977" y="6198483"/>
                  <a:ext cx="1005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51" name="Freihand 450">
                  <a:extLst>
                    <a:ext uri="{FF2B5EF4-FFF2-40B4-BE49-F238E27FC236}">
                      <a16:creationId xmlns:a16="http://schemas.microsoft.com/office/drawing/2014/main" id="{F2680492-F0C6-4478-B8D0-F5DA4762DEC3}"/>
                    </a:ext>
                  </a:extLst>
                </p14:cNvPr>
                <p14:cNvContentPartPr/>
                <p14:nvPr/>
              </p14:nvContentPartPr>
              <p14:xfrm>
                <a:off x="6967577" y="6514563"/>
                <a:ext cx="1387080" cy="67320"/>
              </p14:xfrm>
            </p:contentPart>
          </mc:Choice>
          <mc:Fallback xmlns="">
            <p:pic>
              <p:nvPicPr>
                <p:cNvPr id="451" name="Freihand 450">
                  <a:extLst>
                    <a:ext uri="{FF2B5EF4-FFF2-40B4-BE49-F238E27FC236}">
                      <a16:creationId xmlns:a16="http://schemas.microsoft.com/office/drawing/2014/main" id="{F2680492-F0C6-4478-B8D0-F5DA4762DEC3}"/>
                    </a:ext>
                  </a:extLst>
                </p:cNvPr>
                <p:cNvPicPr/>
                <p:nvPr/>
              </p:nvPicPr>
              <p:blipFill>
                <a:blip r:embed="rId231"/>
                <a:stretch>
                  <a:fillRect/>
                </a:stretch>
              </p:blipFill>
              <p:spPr>
                <a:xfrm>
                  <a:off x="6963257" y="6510243"/>
                  <a:ext cx="13957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10" name="Freihand 209">
                  <a:extLst>
                    <a:ext uri="{FF2B5EF4-FFF2-40B4-BE49-F238E27FC236}">
                      <a16:creationId xmlns:a16="http://schemas.microsoft.com/office/drawing/2014/main" id="{C754BC68-7A15-44EB-BD91-FC7CF0B92086}"/>
                    </a:ext>
                  </a:extLst>
                </p14:cNvPr>
                <p14:cNvContentPartPr/>
                <p14:nvPr/>
              </p14:nvContentPartPr>
              <p14:xfrm>
                <a:off x="222257" y="2875323"/>
                <a:ext cx="6781320" cy="547920"/>
              </p14:xfrm>
            </p:contentPart>
          </mc:Choice>
          <mc:Fallback xmlns="">
            <p:pic>
              <p:nvPicPr>
                <p:cNvPr id="210" name="Freihand 209">
                  <a:extLst>
                    <a:ext uri="{FF2B5EF4-FFF2-40B4-BE49-F238E27FC236}">
                      <a16:creationId xmlns:a16="http://schemas.microsoft.com/office/drawing/2014/main" id="{C754BC68-7A15-44EB-BD91-FC7CF0B92086}"/>
                    </a:ext>
                  </a:extLst>
                </p:cNvPr>
                <p:cNvPicPr/>
                <p:nvPr/>
              </p:nvPicPr>
              <p:blipFill>
                <a:blip r:embed="rId233"/>
                <a:stretch>
                  <a:fillRect/>
                </a:stretch>
              </p:blipFill>
              <p:spPr>
                <a:xfrm>
                  <a:off x="217937" y="2871003"/>
                  <a:ext cx="6789960" cy="5565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11" name="Freihand 210">
                  <a:extLst>
                    <a:ext uri="{FF2B5EF4-FFF2-40B4-BE49-F238E27FC236}">
                      <a16:creationId xmlns:a16="http://schemas.microsoft.com/office/drawing/2014/main" id="{0E3EEE47-2849-47A8-9974-79AFDE615352}"/>
                    </a:ext>
                  </a:extLst>
                </p14:cNvPr>
                <p14:cNvContentPartPr/>
                <p14:nvPr/>
              </p14:nvContentPartPr>
              <p14:xfrm>
                <a:off x="809417" y="3285003"/>
                <a:ext cx="284040" cy="465840"/>
              </p14:xfrm>
            </p:contentPart>
          </mc:Choice>
          <mc:Fallback xmlns="">
            <p:pic>
              <p:nvPicPr>
                <p:cNvPr id="211" name="Freihand 210">
                  <a:extLst>
                    <a:ext uri="{FF2B5EF4-FFF2-40B4-BE49-F238E27FC236}">
                      <a16:creationId xmlns:a16="http://schemas.microsoft.com/office/drawing/2014/main" id="{0E3EEE47-2849-47A8-9974-79AFDE615352}"/>
                    </a:ext>
                  </a:extLst>
                </p:cNvPr>
                <p:cNvPicPr/>
                <p:nvPr/>
              </p:nvPicPr>
              <p:blipFill>
                <a:blip r:embed="rId235"/>
                <a:stretch>
                  <a:fillRect/>
                </a:stretch>
              </p:blipFill>
              <p:spPr>
                <a:xfrm>
                  <a:off x="805097" y="3280683"/>
                  <a:ext cx="29268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13" name="Freihand 212">
                  <a:extLst>
                    <a:ext uri="{FF2B5EF4-FFF2-40B4-BE49-F238E27FC236}">
                      <a16:creationId xmlns:a16="http://schemas.microsoft.com/office/drawing/2014/main" id="{0C7BB3CA-E4AC-4A4F-B8D9-ED8F78B1C295}"/>
                    </a:ext>
                  </a:extLst>
                </p14:cNvPr>
                <p14:cNvContentPartPr/>
                <p14:nvPr/>
              </p14:nvContentPartPr>
              <p14:xfrm>
                <a:off x="1268057" y="3327123"/>
                <a:ext cx="221400" cy="207360"/>
              </p14:xfrm>
            </p:contentPart>
          </mc:Choice>
          <mc:Fallback xmlns="">
            <p:pic>
              <p:nvPicPr>
                <p:cNvPr id="213" name="Freihand 212">
                  <a:extLst>
                    <a:ext uri="{FF2B5EF4-FFF2-40B4-BE49-F238E27FC236}">
                      <a16:creationId xmlns:a16="http://schemas.microsoft.com/office/drawing/2014/main" id="{0C7BB3CA-E4AC-4A4F-B8D9-ED8F78B1C295}"/>
                    </a:ext>
                  </a:extLst>
                </p:cNvPr>
                <p:cNvPicPr/>
                <p:nvPr/>
              </p:nvPicPr>
              <p:blipFill>
                <a:blip r:embed="rId237"/>
                <a:stretch>
                  <a:fillRect/>
                </a:stretch>
              </p:blipFill>
              <p:spPr>
                <a:xfrm>
                  <a:off x="1263737" y="3322803"/>
                  <a:ext cx="2300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15" name="Freihand 214">
                  <a:extLst>
                    <a:ext uri="{FF2B5EF4-FFF2-40B4-BE49-F238E27FC236}">
                      <a16:creationId xmlns:a16="http://schemas.microsoft.com/office/drawing/2014/main" id="{60500669-0AC2-414A-9837-6A734F8D6EAC}"/>
                    </a:ext>
                  </a:extLst>
                </p14:cNvPr>
                <p14:cNvContentPartPr/>
                <p14:nvPr/>
              </p14:nvContentPartPr>
              <p14:xfrm>
                <a:off x="1534457" y="3312363"/>
                <a:ext cx="178200" cy="174600"/>
              </p14:xfrm>
            </p:contentPart>
          </mc:Choice>
          <mc:Fallback xmlns="">
            <p:pic>
              <p:nvPicPr>
                <p:cNvPr id="215" name="Freihand 214">
                  <a:extLst>
                    <a:ext uri="{FF2B5EF4-FFF2-40B4-BE49-F238E27FC236}">
                      <a16:creationId xmlns:a16="http://schemas.microsoft.com/office/drawing/2014/main" id="{60500669-0AC2-414A-9837-6A734F8D6EAC}"/>
                    </a:ext>
                  </a:extLst>
                </p:cNvPr>
                <p:cNvPicPr/>
                <p:nvPr/>
              </p:nvPicPr>
              <p:blipFill>
                <a:blip r:embed="rId239"/>
                <a:stretch>
                  <a:fillRect/>
                </a:stretch>
              </p:blipFill>
              <p:spPr>
                <a:xfrm>
                  <a:off x="1530137" y="3308043"/>
                  <a:ext cx="1868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16" name="Freihand 215">
                  <a:extLst>
                    <a:ext uri="{FF2B5EF4-FFF2-40B4-BE49-F238E27FC236}">
                      <a16:creationId xmlns:a16="http://schemas.microsoft.com/office/drawing/2014/main" id="{E8165D45-BADC-405D-9EE9-93E24BAA475A}"/>
                    </a:ext>
                  </a:extLst>
                </p14:cNvPr>
                <p14:cNvContentPartPr/>
                <p14:nvPr/>
              </p14:nvContentPartPr>
              <p14:xfrm>
                <a:off x="1710857" y="3341883"/>
                <a:ext cx="360" cy="360"/>
              </p14:xfrm>
            </p:contentPart>
          </mc:Choice>
          <mc:Fallback xmlns="">
            <p:pic>
              <p:nvPicPr>
                <p:cNvPr id="216" name="Freihand 215">
                  <a:extLst>
                    <a:ext uri="{FF2B5EF4-FFF2-40B4-BE49-F238E27FC236}">
                      <a16:creationId xmlns:a16="http://schemas.microsoft.com/office/drawing/2014/main" id="{E8165D45-BADC-405D-9EE9-93E24BAA475A}"/>
                    </a:ext>
                  </a:extLst>
                </p:cNvPr>
                <p:cNvPicPr/>
                <p:nvPr/>
              </p:nvPicPr>
              <p:blipFill>
                <a:blip r:embed="rId78"/>
                <a:stretch>
                  <a:fillRect/>
                </a:stretch>
              </p:blipFill>
              <p:spPr>
                <a:xfrm>
                  <a:off x="1706537" y="33375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17" name="Freihand 216">
                  <a:extLst>
                    <a:ext uri="{FF2B5EF4-FFF2-40B4-BE49-F238E27FC236}">
                      <a16:creationId xmlns:a16="http://schemas.microsoft.com/office/drawing/2014/main" id="{37400821-C1ED-4DEF-A54A-D9F7FE645067}"/>
                    </a:ext>
                  </a:extLst>
                </p14:cNvPr>
                <p14:cNvContentPartPr/>
                <p14:nvPr/>
              </p14:nvContentPartPr>
              <p14:xfrm>
                <a:off x="1739657" y="3407763"/>
                <a:ext cx="59040" cy="82080"/>
              </p14:xfrm>
            </p:contentPart>
          </mc:Choice>
          <mc:Fallback xmlns="">
            <p:pic>
              <p:nvPicPr>
                <p:cNvPr id="217" name="Freihand 216">
                  <a:extLst>
                    <a:ext uri="{FF2B5EF4-FFF2-40B4-BE49-F238E27FC236}">
                      <a16:creationId xmlns:a16="http://schemas.microsoft.com/office/drawing/2014/main" id="{37400821-C1ED-4DEF-A54A-D9F7FE645067}"/>
                    </a:ext>
                  </a:extLst>
                </p:cNvPr>
                <p:cNvPicPr/>
                <p:nvPr/>
              </p:nvPicPr>
              <p:blipFill>
                <a:blip r:embed="rId242"/>
                <a:stretch>
                  <a:fillRect/>
                </a:stretch>
              </p:blipFill>
              <p:spPr>
                <a:xfrm>
                  <a:off x="1735337" y="3403443"/>
                  <a:ext cx="676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19" name="Freihand 218">
                  <a:extLst>
                    <a:ext uri="{FF2B5EF4-FFF2-40B4-BE49-F238E27FC236}">
                      <a16:creationId xmlns:a16="http://schemas.microsoft.com/office/drawing/2014/main" id="{E9EDD6C1-3483-49AF-ABC7-6E22AEEDB81C}"/>
                    </a:ext>
                  </a:extLst>
                </p14:cNvPr>
                <p14:cNvContentPartPr/>
                <p14:nvPr/>
              </p14:nvContentPartPr>
              <p14:xfrm>
                <a:off x="1895897" y="3429363"/>
                <a:ext cx="18000" cy="9000"/>
              </p14:xfrm>
            </p:contentPart>
          </mc:Choice>
          <mc:Fallback xmlns="">
            <p:pic>
              <p:nvPicPr>
                <p:cNvPr id="219" name="Freihand 218">
                  <a:extLst>
                    <a:ext uri="{FF2B5EF4-FFF2-40B4-BE49-F238E27FC236}">
                      <a16:creationId xmlns:a16="http://schemas.microsoft.com/office/drawing/2014/main" id="{E9EDD6C1-3483-49AF-ABC7-6E22AEEDB81C}"/>
                    </a:ext>
                  </a:extLst>
                </p:cNvPr>
                <p:cNvPicPr/>
                <p:nvPr/>
              </p:nvPicPr>
              <p:blipFill>
                <a:blip r:embed="rId244"/>
                <a:stretch>
                  <a:fillRect/>
                </a:stretch>
              </p:blipFill>
              <p:spPr>
                <a:xfrm>
                  <a:off x="1891577" y="3425043"/>
                  <a:ext cx="266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20" name="Freihand 219">
                  <a:extLst>
                    <a:ext uri="{FF2B5EF4-FFF2-40B4-BE49-F238E27FC236}">
                      <a16:creationId xmlns:a16="http://schemas.microsoft.com/office/drawing/2014/main" id="{A5C644AE-3D9E-41A5-9D2F-0E0E5CBF664C}"/>
                    </a:ext>
                  </a:extLst>
                </p14:cNvPr>
                <p14:cNvContentPartPr/>
                <p14:nvPr/>
              </p14:nvContentPartPr>
              <p14:xfrm>
                <a:off x="1990937" y="3350523"/>
                <a:ext cx="115200" cy="114480"/>
              </p14:xfrm>
            </p:contentPart>
          </mc:Choice>
          <mc:Fallback xmlns="">
            <p:pic>
              <p:nvPicPr>
                <p:cNvPr id="220" name="Freihand 219">
                  <a:extLst>
                    <a:ext uri="{FF2B5EF4-FFF2-40B4-BE49-F238E27FC236}">
                      <a16:creationId xmlns:a16="http://schemas.microsoft.com/office/drawing/2014/main" id="{A5C644AE-3D9E-41A5-9D2F-0E0E5CBF664C}"/>
                    </a:ext>
                  </a:extLst>
                </p:cNvPr>
                <p:cNvPicPr/>
                <p:nvPr/>
              </p:nvPicPr>
              <p:blipFill>
                <a:blip r:embed="rId246"/>
                <a:stretch>
                  <a:fillRect/>
                </a:stretch>
              </p:blipFill>
              <p:spPr>
                <a:xfrm>
                  <a:off x="1986617" y="3346203"/>
                  <a:ext cx="1238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21" name="Freihand 220">
                  <a:extLst>
                    <a:ext uri="{FF2B5EF4-FFF2-40B4-BE49-F238E27FC236}">
                      <a16:creationId xmlns:a16="http://schemas.microsoft.com/office/drawing/2014/main" id="{42A6AA06-64C7-4216-8E37-D40DBF5CE4C6}"/>
                    </a:ext>
                  </a:extLst>
                </p14:cNvPr>
                <p14:cNvContentPartPr/>
                <p14:nvPr/>
              </p14:nvContentPartPr>
              <p14:xfrm>
                <a:off x="2086337" y="3432603"/>
                <a:ext cx="28800" cy="124200"/>
              </p14:xfrm>
            </p:contentPart>
          </mc:Choice>
          <mc:Fallback xmlns="">
            <p:pic>
              <p:nvPicPr>
                <p:cNvPr id="221" name="Freihand 220">
                  <a:extLst>
                    <a:ext uri="{FF2B5EF4-FFF2-40B4-BE49-F238E27FC236}">
                      <a16:creationId xmlns:a16="http://schemas.microsoft.com/office/drawing/2014/main" id="{42A6AA06-64C7-4216-8E37-D40DBF5CE4C6}"/>
                    </a:ext>
                  </a:extLst>
                </p:cNvPr>
                <p:cNvPicPr/>
                <p:nvPr/>
              </p:nvPicPr>
              <p:blipFill>
                <a:blip r:embed="rId248"/>
                <a:stretch>
                  <a:fillRect/>
                </a:stretch>
              </p:blipFill>
              <p:spPr>
                <a:xfrm>
                  <a:off x="2082017" y="3428283"/>
                  <a:ext cx="374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22" name="Freihand 221">
                  <a:extLst>
                    <a:ext uri="{FF2B5EF4-FFF2-40B4-BE49-F238E27FC236}">
                      <a16:creationId xmlns:a16="http://schemas.microsoft.com/office/drawing/2014/main" id="{734D10A7-48A1-4EB6-AADF-7CAFBDAC727F}"/>
                    </a:ext>
                  </a:extLst>
                </p14:cNvPr>
                <p14:cNvContentPartPr/>
                <p14:nvPr/>
              </p14:nvContentPartPr>
              <p14:xfrm>
                <a:off x="2172737" y="3325323"/>
                <a:ext cx="110160" cy="163440"/>
              </p14:xfrm>
            </p:contentPart>
          </mc:Choice>
          <mc:Fallback xmlns="">
            <p:pic>
              <p:nvPicPr>
                <p:cNvPr id="222" name="Freihand 221">
                  <a:extLst>
                    <a:ext uri="{FF2B5EF4-FFF2-40B4-BE49-F238E27FC236}">
                      <a16:creationId xmlns:a16="http://schemas.microsoft.com/office/drawing/2014/main" id="{734D10A7-48A1-4EB6-AADF-7CAFBDAC727F}"/>
                    </a:ext>
                  </a:extLst>
                </p:cNvPr>
                <p:cNvPicPr/>
                <p:nvPr/>
              </p:nvPicPr>
              <p:blipFill>
                <a:blip r:embed="rId250"/>
                <a:stretch>
                  <a:fillRect/>
                </a:stretch>
              </p:blipFill>
              <p:spPr>
                <a:xfrm>
                  <a:off x="2168417" y="3321003"/>
                  <a:ext cx="1188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24" name="Freihand 223">
                  <a:extLst>
                    <a:ext uri="{FF2B5EF4-FFF2-40B4-BE49-F238E27FC236}">
                      <a16:creationId xmlns:a16="http://schemas.microsoft.com/office/drawing/2014/main" id="{2B6CEC31-E931-4B7A-A889-2BAF16C9FC2D}"/>
                    </a:ext>
                  </a:extLst>
                </p14:cNvPr>
                <p14:cNvContentPartPr/>
                <p14:nvPr/>
              </p14:nvContentPartPr>
              <p14:xfrm>
                <a:off x="1891217" y="3269523"/>
                <a:ext cx="112680" cy="270000"/>
              </p14:xfrm>
            </p:contentPart>
          </mc:Choice>
          <mc:Fallback xmlns="">
            <p:pic>
              <p:nvPicPr>
                <p:cNvPr id="224" name="Freihand 223">
                  <a:extLst>
                    <a:ext uri="{FF2B5EF4-FFF2-40B4-BE49-F238E27FC236}">
                      <a16:creationId xmlns:a16="http://schemas.microsoft.com/office/drawing/2014/main" id="{2B6CEC31-E931-4B7A-A889-2BAF16C9FC2D}"/>
                    </a:ext>
                  </a:extLst>
                </p:cNvPr>
                <p:cNvPicPr/>
                <p:nvPr/>
              </p:nvPicPr>
              <p:blipFill>
                <a:blip r:embed="rId252"/>
                <a:stretch>
                  <a:fillRect/>
                </a:stretch>
              </p:blipFill>
              <p:spPr>
                <a:xfrm>
                  <a:off x="1886897" y="3265203"/>
                  <a:ext cx="1213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25" name="Freihand 224">
                  <a:extLst>
                    <a:ext uri="{FF2B5EF4-FFF2-40B4-BE49-F238E27FC236}">
                      <a16:creationId xmlns:a16="http://schemas.microsoft.com/office/drawing/2014/main" id="{1CB2FA12-17C0-44A6-B629-7EA875B36F3C}"/>
                    </a:ext>
                  </a:extLst>
                </p14:cNvPr>
                <p14:cNvContentPartPr/>
                <p14:nvPr/>
              </p14:nvContentPartPr>
              <p14:xfrm>
                <a:off x="2252297" y="3246123"/>
                <a:ext cx="99000" cy="294120"/>
              </p14:xfrm>
            </p:contentPart>
          </mc:Choice>
          <mc:Fallback xmlns="">
            <p:pic>
              <p:nvPicPr>
                <p:cNvPr id="225" name="Freihand 224">
                  <a:extLst>
                    <a:ext uri="{FF2B5EF4-FFF2-40B4-BE49-F238E27FC236}">
                      <a16:creationId xmlns:a16="http://schemas.microsoft.com/office/drawing/2014/main" id="{1CB2FA12-17C0-44A6-B629-7EA875B36F3C}"/>
                    </a:ext>
                  </a:extLst>
                </p:cNvPr>
                <p:cNvPicPr/>
                <p:nvPr/>
              </p:nvPicPr>
              <p:blipFill>
                <a:blip r:embed="rId254"/>
                <a:stretch>
                  <a:fillRect/>
                </a:stretch>
              </p:blipFill>
              <p:spPr>
                <a:xfrm>
                  <a:off x="2247977" y="3241803"/>
                  <a:ext cx="10764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26" name="Freihand 225">
                  <a:extLst>
                    <a:ext uri="{FF2B5EF4-FFF2-40B4-BE49-F238E27FC236}">
                      <a16:creationId xmlns:a16="http://schemas.microsoft.com/office/drawing/2014/main" id="{4348100E-649C-40D6-A7E7-DEC17A0CD658}"/>
                    </a:ext>
                  </a:extLst>
                </p14:cNvPr>
                <p14:cNvContentPartPr/>
                <p14:nvPr/>
              </p14:nvContentPartPr>
              <p14:xfrm>
                <a:off x="2295857" y="3141363"/>
                <a:ext cx="102240" cy="94680"/>
              </p14:xfrm>
            </p:contentPart>
          </mc:Choice>
          <mc:Fallback xmlns="">
            <p:pic>
              <p:nvPicPr>
                <p:cNvPr id="226" name="Freihand 225">
                  <a:extLst>
                    <a:ext uri="{FF2B5EF4-FFF2-40B4-BE49-F238E27FC236}">
                      <a16:creationId xmlns:a16="http://schemas.microsoft.com/office/drawing/2014/main" id="{4348100E-649C-40D6-A7E7-DEC17A0CD658}"/>
                    </a:ext>
                  </a:extLst>
                </p:cNvPr>
                <p:cNvPicPr/>
                <p:nvPr/>
              </p:nvPicPr>
              <p:blipFill>
                <a:blip r:embed="rId256"/>
                <a:stretch>
                  <a:fillRect/>
                </a:stretch>
              </p:blipFill>
              <p:spPr>
                <a:xfrm>
                  <a:off x="2291537" y="3137043"/>
                  <a:ext cx="1108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29" name="Freihand 228">
                  <a:extLst>
                    <a:ext uri="{FF2B5EF4-FFF2-40B4-BE49-F238E27FC236}">
                      <a16:creationId xmlns:a16="http://schemas.microsoft.com/office/drawing/2014/main" id="{67A487A4-F621-45C1-821E-2678377ABCB8}"/>
                    </a:ext>
                  </a:extLst>
                </p14:cNvPr>
                <p14:cNvContentPartPr/>
                <p14:nvPr/>
              </p14:nvContentPartPr>
              <p14:xfrm>
                <a:off x="1910657" y="2986203"/>
                <a:ext cx="463320" cy="115920"/>
              </p14:xfrm>
            </p:contentPart>
          </mc:Choice>
          <mc:Fallback xmlns="">
            <p:pic>
              <p:nvPicPr>
                <p:cNvPr id="229" name="Freihand 228">
                  <a:extLst>
                    <a:ext uri="{FF2B5EF4-FFF2-40B4-BE49-F238E27FC236}">
                      <a16:creationId xmlns:a16="http://schemas.microsoft.com/office/drawing/2014/main" id="{67A487A4-F621-45C1-821E-2678377ABCB8}"/>
                    </a:ext>
                  </a:extLst>
                </p:cNvPr>
                <p:cNvPicPr/>
                <p:nvPr/>
              </p:nvPicPr>
              <p:blipFill>
                <a:blip r:embed="rId258"/>
                <a:stretch>
                  <a:fillRect/>
                </a:stretch>
              </p:blipFill>
              <p:spPr>
                <a:xfrm>
                  <a:off x="1906337" y="2981883"/>
                  <a:ext cx="4719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30" name="Freihand 229">
                  <a:extLst>
                    <a:ext uri="{FF2B5EF4-FFF2-40B4-BE49-F238E27FC236}">
                      <a16:creationId xmlns:a16="http://schemas.microsoft.com/office/drawing/2014/main" id="{A26A977E-E2DC-4C46-8288-86D5CF7B8D57}"/>
                    </a:ext>
                  </a:extLst>
                </p14:cNvPr>
                <p14:cNvContentPartPr/>
                <p14:nvPr/>
              </p14:nvContentPartPr>
              <p14:xfrm>
                <a:off x="2094257" y="2669043"/>
                <a:ext cx="196920" cy="199800"/>
              </p14:xfrm>
            </p:contentPart>
          </mc:Choice>
          <mc:Fallback xmlns="">
            <p:pic>
              <p:nvPicPr>
                <p:cNvPr id="230" name="Freihand 229">
                  <a:extLst>
                    <a:ext uri="{FF2B5EF4-FFF2-40B4-BE49-F238E27FC236}">
                      <a16:creationId xmlns:a16="http://schemas.microsoft.com/office/drawing/2014/main" id="{A26A977E-E2DC-4C46-8288-86D5CF7B8D57}"/>
                    </a:ext>
                  </a:extLst>
                </p:cNvPr>
                <p:cNvPicPr/>
                <p:nvPr/>
              </p:nvPicPr>
              <p:blipFill>
                <a:blip r:embed="rId260"/>
                <a:stretch>
                  <a:fillRect/>
                </a:stretch>
              </p:blipFill>
              <p:spPr>
                <a:xfrm>
                  <a:off x="2089937" y="2664723"/>
                  <a:ext cx="2055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88" name="Freihand 287">
                  <a:extLst>
                    <a:ext uri="{FF2B5EF4-FFF2-40B4-BE49-F238E27FC236}">
                      <a16:creationId xmlns:a16="http://schemas.microsoft.com/office/drawing/2014/main" id="{CE2334CA-087B-4DF0-88BF-7016CB0056F9}"/>
                    </a:ext>
                  </a:extLst>
                </p14:cNvPr>
                <p14:cNvContentPartPr/>
                <p14:nvPr/>
              </p14:nvContentPartPr>
              <p14:xfrm>
                <a:off x="1320617" y="3605763"/>
                <a:ext cx="371880" cy="46800"/>
              </p14:xfrm>
            </p:contentPart>
          </mc:Choice>
          <mc:Fallback xmlns="">
            <p:pic>
              <p:nvPicPr>
                <p:cNvPr id="288" name="Freihand 287">
                  <a:extLst>
                    <a:ext uri="{FF2B5EF4-FFF2-40B4-BE49-F238E27FC236}">
                      <a16:creationId xmlns:a16="http://schemas.microsoft.com/office/drawing/2014/main" id="{CE2334CA-087B-4DF0-88BF-7016CB0056F9}"/>
                    </a:ext>
                  </a:extLst>
                </p:cNvPr>
                <p:cNvPicPr/>
                <p:nvPr/>
              </p:nvPicPr>
              <p:blipFill>
                <a:blip r:embed="rId262"/>
                <a:stretch>
                  <a:fillRect/>
                </a:stretch>
              </p:blipFill>
              <p:spPr>
                <a:xfrm>
                  <a:off x="1316297" y="3601443"/>
                  <a:ext cx="3805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32" name="Freihand 231">
                  <a:extLst>
                    <a:ext uri="{FF2B5EF4-FFF2-40B4-BE49-F238E27FC236}">
                      <a16:creationId xmlns:a16="http://schemas.microsoft.com/office/drawing/2014/main" id="{9F1AF904-A2D8-4C05-B45C-7A50410B4085}"/>
                    </a:ext>
                  </a:extLst>
                </p14:cNvPr>
                <p14:cNvContentPartPr/>
                <p14:nvPr/>
              </p14:nvContentPartPr>
              <p14:xfrm>
                <a:off x="2578097" y="3392283"/>
                <a:ext cx="19080" cy="109800"/>
              </p14:xfrm>
            </p:contentPart>
          </mc:Choice>
          <mc:Fallback xmlns="">
            <p:pic>
              <p:nvPicPr>
                <p:cNvPr id="232" name="Freihand 231">
                  <a:extLst>
                    <a:ext uri="{FF2B5EF4-FFF2-40B4-BE49-F238E27FC236}">
                      <a16:creationId xmlns:a16="http://schemas.microsoft.com/office/drawing/2014/main" id="{9F1AF904-A2D8-4C05-B45C-7A50410B4085}"/>
                    </a:ext>
                  </a:extLst>
                </p:cNvPr>
                <p:cNvPicPr/>
                <p:nvPr/>
              </p:nvPicPr>
              <p:blipFill>
                <a:blip r:embed="rId264"/>
                <a:stretch>
                  <a:fillRect/>
                </a:stretch>
              </p:blipFill>
              <p:spPr>
                <a:xfrm>
                  <a:off x="2573777" y="3387963"/>
                  <a:ext cx="27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33" name="Freihand 232">
                  <a:extLst>
                    <a:ext uri="{FF2B5EF4-FFF2-40B4-BE49-F238E27FC236}">
                      <a16:creationId xmlns:a16="http://schemas.microsoft.com/office/drawing/2014/main" id="{89E0DD65-D78F-4596-8D35-EDADEDADAAA8}"/>
                    </a:ext>
                  </a:extLst>
                </p14:cNvPr>
                <p14:cNvContentPartPr/>
                <p14:nvPr/>
              </p14:nvContentPartPr>
              <p14:xfrm>
                <a:off x="2536337" y="3412083"/>
                <a:ext cx="148680" cy="12240"/>
              </p14:xfrm>
            </p:contentPart>
          </mc:Choice>
          <mc:Fallback xmlns="">
            <p:pic>
              <p:nvPicPr>
                <p:cNvPr id="233" name="Freihand 232">
                  <a:extLst>
                    <a:ext uri="{FF2B5EF4-FFF2-40B4-BE49-F238E27FC236}">
                      <a16:creationId xmlns:a16="http://schemas.microsoft.com/office/drawing/2014/main" id="{89E0DD65-D78F-4596-8D35-EDADEDADAAA8}"/>
                    </a:ext>
                  </a:extLst>
                </p:cNvPr>
                <p:cNvPicPr/>
                <p:nvPr/>
              </p:nvPicPr>
              <p:blipFill>
                <a:blip r:embed="rId266"/>
                <a:stretch>
                  <a:fillRect/>
                </a:stretch>
              </p:blipFill>
              <p:spPr>
                <a:xfrm>
                  <a:off x="2532017" y="3407763"/>
                  <a:ext cx="1573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34" name="Freihand 233">
                  <a:extLst>
                    <a:ext uri="{FF2B5EF4-FFF2-40B4-BE49-F238E27FC236}">
                      <a16:creationId xmlns:a16="http://schemas.microsoft.com/office/drawing/2014/main" id="{4224E26D-C208-4699-A53E-A8FD8AB069FD}"/>
                    </a:ext>
                  </a:extLst>
                </p14:cNvPr>
                <p14:cNvContentPartPr/>
                <p14:nvPr/>
              </p14:nvContentPartPr>
              <p14:xfrm>
                <a:off x="2818577" y="3321003"/>
                <a:ext cx="136800" cy="136800"/>
              </p14:xfrm>
            </p:contentPart>
          </mc:Choice>
          <mc:Fallback xmlns="">
            <p:pic>
              <p:nvPicPr>
                <p:cNvPr id="234" name="Freihand 233">
                  <a:extLst>
                    <a:ext uri="{FF2B5EF4-FFF2-40B4-BE49-F238E27FC236}">
                      <a16:creationId xmlns:a16="http://schemas.microsoft.com/office/drawing/2014/main" id="{4224E26D-C208-4699-A53E-A8FD8AB069FD}"/>
                    </a:ext>
                  </a:extLst>
                </p:cNvPr>
                <p:cNvPicPr/>
                <p:nvPr/>
              </p:nvPicPr>
              <p:blipFill>
                <a:blip r:embed="rId268"/>
                <a:stretch>
                  <a:fillRect/>
                </a:stretch>
              </p:blipFill>
              <p:spPr>
                <a:xfrm>
                  <a:off x="2814257" y="3316683"/>
                  <a:ext cx="1454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35" name="Freihand 234">
                  <a:extLst>
                    <a:ext uri="{FF2B5EF4-FFF2-40B4-BE49-F238E27FC236}">
                      <a16:creationId xmlns:a16="http://schemas.microsoft.com/office/drawing/2014/main" id="{851B2AF3-D7CE-45C6-86E6-46EA1EDCDD2B}"/>
                    </a:ext>
                  </a:extLst>
                </p14:cNvPr>
                <p14:cNvContentPartPr/>
                <p14:nvPr/>
              </p14:nvContentPartPr>
              <p14:xfrm>
                <a:off x="2978057" y="3299403"/>
                <a:ext cx="127800" cy="151920"/>
              </p14:xfrm>
            </p:contentPart>
          </mc:Choice>
          <mc:Fallback xmlns="">
            <p:pic>
              <p:nvPicPr>
                <p:cNvPr id="235" name="Freihand 234">
                  <a:extLst>
                    <a:ext uri="{FF2B5EF4-FFF2-40B4-BE49-F238E27FC236}">
                      <a16:creationId xmlns:a16="http://schemas.microsoft.com/office/drawing/2014/main" id="{851B2AF3-D7CE-45C6-86E6-46EA1EDCDD2B}"/>
                    </a:ext>
                  </a:extLst>
                </p:cNvPr>
                <p:cNvPicPr/>
                <p:nvPr/>
              </p:nvPicPr>
              <p:blipFill>
                <a:blip r:embed="rId270"/>
                <a:stretch>
                  <a:fillRect/>
                </a:stretch>
              </p:blipFill>
              <p:spPr>
                <a:xfrm>
                  <a:off x="2973737" y="3295083"/>
                  <a:ext cx="1364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36" name="Freihand 235">
                  <a:extLst>
                    <a:ext uri="{FF2B5EF4-FFF2-40B4-BE49-F238E27FC236}">
                      <a16:creationId xmlns:a16="http://schemas.microsoft.com/office/drawing/2014/main" id="{673BC579-B18C-46D9-AF4C-042BF56FEF3D}"/>
                    </a:ext>
                  </a:extLst>
                </p14:cNvPr>
                <p14:cNvContentPartPr/>
                <p14:nvPr/>
              </p14:nvContentPartPr>
              <p14:xfrm>
                <a:off x="3151577" y="3377883"/>
                <a:ext cx="19800" cy="90000"/>
              </p14:xfrm>
            </p:contentPart>
          </mc:Choice>
          <mc:Fallback xmlns="">
            <p:pic>
              <p:nvPicPr>
                <p:cNvPr id="236" name="Freihand 235">
                  <a:extLst>
                    <a:ext uri="{FF2B5EF4-FFF2-40B4-BE49-F238E27FC236}">
                      <a16:creationId xmlns:a16="http://schemas.microsoft.com/office/drawing/2014/main" id="{673BC579-B18C-46D9-AF4C-042BF56FEF3D}"/>
                    </a:ext>
                  </a:extLst>
                </p:cNvPr>
                <p:cNvPicPr/>
                <p:nvPr/>
              </p:nvPicPr>
              <p:blipFill>
                <a:blip r:embed="rId272"/>
                <a:stretch>
                  <a:fillRect/>
                </a:stretch>
              </p:blipFill>
              <p:spPr>
                <a:xfrm>
                  <a:off x="3147257" y="3373563"/>
                  <a:ext cx="28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37" name="Freihand 236">
                  <a:extLst>
                    <a:ext uri="{FF2B5EF4-FFF2-40B4-BE49-F238E27FC236}">
                      <a16:creationId xmlns:a16="http://schemas.microsoft.com/office/drawing/2014/main" id="{FEF0D634-BB0B-4952-82BC-8B3875621353}"/>
                    </a:ext>
                  </a:extLst>
                </p14:cNvPr>
                <p14:cNvContentPartPr/>
                <p14:nvPr/>
              </p14:nvContentPartPr>
              <p14:xfrm>
                <a:off x="3178217" y="3334323"/>
                <a:ext cx="10800" cy="7560"/>
              </p14:xfrm>
            </p:contentPart>
          </mc:Choice>
          <mc:Fallback xmlns="">
            <p:pic>
              <p:nvPicPr>
                <p:cNvPr id="237" name="Freihand 236">
                  <a:extLst>
                    <a:ext uri="{FF2B5EF4-FFF2-40B4-BE49-F238E27FC236}">
                      <a16:creationId xmlns:a16="http://schemas.microsoft.com/office/drawing/2014/main" id="{FEF0D634-BB0B-4952-82BC-8B3875621353}"/>
                    </a:ext>
                  </a:extLst>
                </p:cNvPr>
                <p:cNvPicPr/>
                <p:nvPr/>
              </p:nvPicPr>
              <p:blipFill>
                <a:blip r:embed="rId274"/>
                <a:stretch>
                  <a:fillRect/>
                </a:stretch>
              </p:blipFill>
              <p:spPr>
                <a:xfrm>
                  <a:off x="3173897" y="3330003"/>
                  <a:ext cx="194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38" name="Freihand 237">
                  <a:extLst>
                    <a:ext uri="{FF2B5EF4-FFF2-40B4-BE49-F238E27FC236}">
                      <a16:creationId xmlns:a16="http://schemas.microsoft.com/office/drawing/2014/main" id="{E29404CE-125F-4DD3-9610-9FB7FA9F13AE}"/>
                    </a:ext>
                  </a:extLst>
                </p14:cNvPr>
                <p14:cNvContentPartPr/>
                <p14:nvPr/>
              </p14:nvContentPartPr>
              <p14:xfrm>
                <a:off x="3222497" y="3386523"/>
                <a:ext cx="51480" cy="75600"/>
              </p14:xfrm>
            </p:contentPart>
          </mc:Choice>
          <mc:Fallback xmlns="">
            <p:pic>
              <p:nvPicPr>
                <p:cNvPr id="238" name="Freihand 237">
                  <a:extLst>
                    <a:ext uri="{FF2B5EF4-FFF2-40B4-BE49-F238E27FC236}">
                      <a16:creationId xmlns:a16="http://schemas.microsoft.com/office/drawing/2014/main" id="{E29404CE-125F-4DD3-9610-9FB7FA9F13AE}"/>
                    </a:ext>
                  </a:extLst>
                </p:cNvPr>
                <p:cNvPicPr/>
                <p:nvPr/>
              </p:nvPicPr>
              <p:blipFill>
                <a:blip r:embed="rId276"/>
                <a:stretch>
                  <a:fillRect/>
                </a:stretch>
              </p:blipFill>
              <p:spPr>
                <a:xfrm>
                  <a:off x="3218177" y="3382203"/>
                  <a:ext cx="601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39" name="Freihand 238">
                  <a:extLst>
                    <a:ext uri="{FF2B5EF4-FFF2-40B4-BE49-F238E27FC236}">
                      <a16:creationId xmlns:a16="http://schemas.microsoft.com/office/drawing/2014/main" id="{529576BF-30F3-42CF-BB72-B717EE4603A5}"/>
                    </a:ext>
                  </a:extLst>
                </p14:cNvPr>
                <p14:cNvContentPartPr/>
                <p14:nvPr/>
              </p14:nvContentPartPr>
              <p14:xfrm>
                <a:off x="3416177" y="3416403"/>
                <a:ext cx="7560" cy="1440"/>
              </p14:xfrm>
            </p:contentPart>
          </mc:Choice>
          <mc:Fallback xmlns="">
            <p:pic>
              <p:nvPicPr>
                <p:cNvPr id="239" name="Freihand 238">
                  <a:extLst>
                    <a:ext uri="{FF2B5EF4-FFF2-40B4-BE49-F238E27FC236}">
                      <a16:creationId xmlns:a16="http://schemas.microsoft.com/office/drawing/2014/main" id="{529576BF-30F3-42CF-BB72-B717EE4603A5}"/>
                    </a:ext>
                  </a:extLst>
                </p:cNvPr>
                <p:cNvPicPr/>
                <p:nvPr/>
              </p:nvPicPr>
              <p:blipFill>
                <a:blip r:embed="rId278"/>
                <a:stretch>
                  <a:fillRect/>
                </a:stretch>
              </p:blipFill>
              <p:spPr>
                <a:xfrm>
                  <a:off x="3411857" y="3412083"/>
                  <a:ext cx="162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40" name="Freihand 239">
                  <a:extLst>
                    <a:ext uri="{FF2B5EF4-FFF2-40B4-BE49-F238E27FC236}">
                      <a16:creationId xmlns:a16="http://schemas.microsoft.com/office/drawing/2014/main" id="{A80672AE-44B0-4455-95E7-28419189C075}"/>
                    </a:ext>
                  </a:extLst>
                </p14:cNvPr>
                <p14:cNvContentPartPr/>
                <p14:nvPr/>
              </p14:nvContentPartPr>
              <p14:xfrm>
                <a:off x="3500777" y="3343323"/>
                <a:ext cx="140040" cy="105480"/>
              </p14:xfrm>
            </p:contentPart>
          </mc:Choice>
          <mc:Fallback xmlns="">
            <p:pic>
              <p:nvPicPr>
                <p:cNvPr id="240" name="Freihand 239">
                  <a:extLst>
                    <a:ext uri="{FF2B5EF4-FFF2-40B4-BE49-F238E27FC236}">
                      <a16:creationId xmlns:a16="http://schemas.microsoft.com/office/drawing/2014/main" id="{A80672AE-44B0-4455-95E7-28419189C075}"/>
                    </a:ext>
                  </a:extLst>
                </p:cNvPr>
                <p:cNvPicPr/>
                <p:nvPr/>
              </p:nvPicPr>
              <p:blipFill>
                <a:blip r:embed="rId280"/>
                <a:stretch>
                  <a:fillRect/>
                </a:stretch>
              </p:blipFill>
              <p:spPr>
                <a:xfrm>
                  <a:off x="3496457" y="3339003"/>
                  <a:ext cx="1486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41" name="Freihand 240">
                  <a:extLst>
                    <a:ext uri="{FF2B5EF4-FFF2-40B4-BE49-F238E27FC236}">
                      <a16:creationId xmlns:a16="http://schemas.microsoft.com/office/drawing/2014/main" id="{AB332771-9947-40B2-A732-D401FD3CA7EA}"/>
                    </a:ext>
                  </a:extLst>
                </p14:cNvPr>
                <p14:cNvContentPartPr/>
                <p14:nvPr/>
              </p14:nvContentPartPr>
              <p14:xfrm>
                <a:off x="3646577" y="3408483"/>
                <a:ext cx="35280" cy="103320"/>
              </p14:xfrm>
            </p:contentPart>
          </mc:Choice>
          <mc:Fallback xmlns="">
            <p:pic>
              <p:nvPicPr>
                <p:cNvPr id="241" name="Freihand 240">
                  <a:extLst>
                    <a:ext uri="{FF2B5EF4-FFF2-40B4-BE49-F238E27FC236}">
                      <a16:creationId xmlns:a16="http://schemas.microsoft.com/office/drawing/2014/main" id="{AB332771-9947-40B2-A732-D401FD3CA7EA}"/>
                    </a:ext>
                  </a:extLst>
                </p:cNvPr>
                <p:cNvPicPr/>
                <p:nvPr/>
              </p:nvPicPr>
              <p:blipFill>
                <a:blip r:embed="rId282"/>
                <a:stretch>
                  <a:fillRect/>
                </a:stretch>
              </p:blipFill>
              <p:spPr>
                <a:xfrm>
                  <a:off x="3642257" y="3404163"/>
                  <a:ext cx="439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42" name="Freihand 241">
                  <a:extLst>
                    <a:ext uri="{FF2B5EF4-FFF2-40B4-BE49-F238E27FC236}">
                      <a16:creationId xmlns:a16="http://schemas.microsoft.com/office/drawing/2014/main" id="{C520EE75-2F1D-46D3-993E-645F4B8D2072}"/>
                    </a:ext>
                  </a:extLst>
                </p14:cNvPr>
                <p14:cNvContentPartPr/>
                <p14:nvPr/>
              </p14:nvContentPartPr>
              <p14:xfrm>
                <a:off x="3732617" y="3316323"/>
                <a:ext cx="90000" cy="136440"/>
              </p14:xfrm>
            </p:contentPart>
          </mc:Choice>
          <mc:Fallback xmlns="">
            <p:pic>
              <p:nvPicPr>
                <p:cNvPr id="242" name="Freihand 241">
                  <a:extLst>
                    <a:ext uri="{FF2B5EF4-FFF2-40B4-BE49-F238E27FC236}">
                      <a16:creationId xmlns:a16="http://schemas.microsoft.com/office/drawing/2014/main" id="{C520EE75-2F1D-46D3-993E-645F4B8D2072}"/>
                    </a:ext>
                  </a:extLst>
                </p:cNvPr>
                <p:cNvPicPr/>
                <p:nvPr/>
              </p:nvPicPr>
              <p:blipFill>
                <a:blip r:embed="rId284"/>
                <a:stretch>
                  <a:fillRect/>
                </a:stretch>
              </p:blipFill>
              <p:spPr>
                <a:xfrm>
                  <a:off x="3728297" y="3312003"/>
                  <a:ext cx="986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44" name="Freihand 243">
                  <a:extLst>
                    <a:ext uri="{FF2B5EF4-FFF2-40B4-BE49-F238E27FC236}">
                      <a16:creationId xmlns:a16="http://schemas.microsoft.com/office/drawing/2014/main" id="{DE01CADA-1BD5-45C6-802F-C759AF793ACE}"/>
                    </a:ext>
                  </a:extLst>
                </p14:cNvPr>
                <p14:cNvContentPartPr/>
                <p14:nvPr/>
              </p14:nvContentPartPr>
              <p14:xfrm>
                <a:off x="3453977" y="3248283"/>
                <a:ext cx="91800" cy="261000"/>
              </p14:xfrm>
            </p:contentPart>
          </mc:Choice>
          <mc:Fallback xmlns="">
            <p:pic>
              <p:nvPicPr>
                <p:cNvPr id="244" name="Freihand 243">
                  <a:extLst>
                    <a:ext uri="{FF2B5EF4-FFF2-40B4-BE49-F238E27FC236}">
                      <a16:creationId xmlns:a16="http://schemas.microsoft.com/office/drawing/2014/main" id="{DE01CADA-1BD5-45C6-802F-C759AF793ACE}"/>
                    </a:ext>
                  </a:extLst>
                </p:cNvPr>
                <p:cNvPicPr/>
                <p:nvPr/>
              </p:nvPicPr>
              <p:blipFill>
                <a:blip r:embed="rId286"/>
                <a:stretch>
                  <a:fillRect/>
                </a:stretch>
              </p:blipFill>
              <p:spPr>
                <a:xfrm>
                  <a:off x="3449657" y="3243963"/>
                  <a:ext cx="1004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45" name="Freihand 244">
                  <a:extLst>
                    <a:ext uri="{FF2B5EF4-FFF2-40B4-BE49-F238E27FC236}">
                      <a16:creationId xmlns:a16="http://schemas.microsoft.com/office/drawing/2014/main" id="{4D9A1316-E3AF-4105-9AA8-A64A134BE59E}"/>
                    </a:ext>
                  </a:extLst>
                </p14:cNvPr>
                <p14:cNvContentPartPr/>
                <p14:nvPr/>
              </p14:nvContentPartPr>
              <p14:xfrm>
                <a:off x="3761417" y="3241083"/>
                <a:ext cx="121680" cy="376560"/>
              </p14:xfrm>
            </p:contentPart>
          </mc:Choice>
          <mc:Fallback xmlns="">
            <p:pic>
              <p:nvPicPr>
                <p:cNvPr id="245" name="Freihand 244">
                  <a:extLst>
                    <a:ext uri="{FF2B5EF4-FFF2-40B4-BE49-F238E27FC236}">
                      <a16:creationId xmlns:a16="http://schemas.microsoft.com/office/drawing/2014/main" id="{4D9A1316-E3AF-4105-9AA8-A64A134BE59E}"/>
                    </a:ext>
                  </a:extLst>
                </p:cNvPr>
                <p:cNvPicPr/>
                <p:nvPr/>
              </p:nvPicPr>
              <p:blipFill>
                <a:blip r:embed="rId288"/>
                <a:stretch>
                  <a:fillRect/>
                </a:stretch>
              </p:blipFill>
              <p:spPr>
                <a:xfrm>
                  <a:off x="3757097" y="3236763"/>
                  <a:ext cx="13032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47" name="Freihand 246">
                  <a:extLst>
                    <a:ext uri="{FF2B5EF4-FFF2-40B4-BE49-F238E27FC236}">
                      <a16:creationId xmlns:a16="http://schemas.microsoft.com/office/drawing/2014/main" id="{3FE22326-8AAC-450A-9265-8E151F7F16DB}"/>
                    </a:ext>
                  </a:extLst>
                </p14:cNvPr>
                <p14:cNvContentPartPr/>
                <p14:nvPr/>
              </p14:nvContentPartPr>
              <p14:xfrm>
                <a:off x="3858977" y="3104283"/>
                <a:ext cx="99360" cy="108360"/>
              </p14:xfrm>
            </p:contentPart>
          </mc:Choice>
          <mc:Fallback xmlns="">
            <p:pic>
              <p:nvPicPr>
                <p:cNvPr id="247" name="Freihand 246">
                  <a:extLst>
                    <a:ext uri="{FF2B5EF4-FFF2-40B4-BE49-F238E27FC236}">
                      <a16:creationId xmlns:a16="http://schemas.microsoft.com/office/drawing/2014/main" id="{3FE22326-8AAC-450A-9265-8E151F7F16DB}"/>
                    </a:ext>
                  </a:extLst>
                </p:cNvPr>
                <p:cNvPicPr/>
                <p:nvPr/>
              </p:nvPicPr>
              <p:blipFill>
                <a:blip r:embed="rId290"/>
                <a:stretch>
                  <a:fillRect/>
                </a:stretch>
              </p:blipFill>
              <p:spPr>
                <a:xfrm>
                  <a:off x="3854657" y="3099963"/>
                  <a:ext cx="1080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49" name="Freihand 248">
                  <a:extLst>
                    <a:ext uri="{FF2B5EF4-FFF2-40B4-BE49-F238E27FC236}">
                      <a16:creationId xmlns:a16="http://schemas.microsoft.com/office/drawing/2014/main" id="{3A495E41-BB8A-4A87-A0FF-6F93C645897D}"/>
                    </a:ext>
                  </a:extLst>
                </p14:cNvPr>
                <p14:cNvContentPartPr/>
                <p14:nvPr/>
              </p14:nvContentPartPr>
              <p14:xfrm>
                <a:off x="4079297" y="3369963"/>
                <a:ext cx="15120" cy="126000"/>
              </p14:xfrm>
            </p:contentPart>
          </mc:Choice>
          <mc:Fallback xmlns="">
            <p:pic>
              <p:nvPicPr>
                <p:cNvPr id="249" name="Freihand 248">
                  <a:extLst>
                    <a:ext uri="{FF2B5EF4-FFF2-40B4-BE49-F238E27FC236}">
                      <a16:creationId xmlns:a16="http://schemas.microsoft.com/office/drawing/2014/main" id="{3A495E41-BB8A-4A87-A0FF-6F93C645897D}"/>
                    </a:ext>
                  </a:extLst>
                </p:cNvPr>
                <p:cNvPicPr/>
                <p:nvPr/>
              </p:nvPicPr>
              <p:blipFill>
                <a:blip r:embed="rId292"/>
                <a:stretch>
                  <a:fillRect/>
                </a:stretch>
              </p:blipFill>
              <p:spPr>
                <a:xfrm>
                  <a:off x="4074977" y="3365643"/>
                  <a:ext cx="237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50" name="Freihand 249">
                  <a:extLst>
                    <a:ext uri="{FF2B5EF4-FFF2-40B4-BE49-F238E27FC236}">
                      <a16:creationId xmlns:a16="http://schemas.microsoft.com/office/drawing/2014/main" id="{F4C4811C-D585-4C80-84EA-5D54B9DC8064}"/>
                    </a:ext>
                  </a:extLst>
                </p14:cNvPr>
                <p14:cNvContentPartPr/>
                <p14:nvPr/>
              </p14:nvContentPartPr>
              <p14:xfrm>
                <a:off x="4025297" y="3430803"/>
                <a:ext cx="132480" cy="9360"/>
              </p14:xfrm>
            </p:contentPart>
          </mc:Choice>
          <mc:Fallback xmlns="">
            <p:pic>
              <p:nvPicPr>
                <p:cNvPr id="250" name="Freihand 249">
                  <a:extLst>
                    <a:ext uri="{FF2B5EF4-FFF2-40B4-BE49-F238E27FC236}">
                      <a16:creationId xmlns:a16="http://schemas.microsoft.com/office/drawing/2014/main" id="{F4C4811C-D585-4C80-84EA-5D54B9DC8064}"/>
                    </a:ext>
                  </a:extLst>
                </p:cNvPr>
                <p:cNvPicPr/>
                <p:nvPr/>
              </p:nvPicPr>
              <p:blipFill>
                <a:blip r:embed="rId294"/>
                <a:stretch>
                  <a:fillRect/>
                </a:stretch>
              </p:blipFill>
              <p:spPr>
                <a:xfrm>
                  <a:off x="4020977" y="3426483"/>
                  <a:ext cx="141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89" name="Freihand 288">
                  <a:extLst>
                    <a:ext uri="{FF2B5EF4-FFF2-40B4-BE49-F238E27FC236}">
                      <a16:creationId xmlns:a16="http://schemas.microsoft.com/office/drawing/2014/main" id="{2C0BA7DD-64C8-4E5E-AE39-50377F55A429}"/>
                    </a:ext>
                  </a:extLst>
                </p14:cNvPr>
                <p14:cNvContentPartPr/>
                <p14:nvPr/>
              </p14:nvContentPartPr>
              <p14:xfrm>
                <a:off x="2795897" y="3507843"/>
                <a:ext cx="478080" cy="68760"/>
              </p14:xfrm>
            </p:contentPart>
          </mc:Choice>
          <mc:Fallback xmlns="">
            <p:pic>
              <p:nvPicPr>
                <p:cNvPr id="289" name="Freihand 288">
                  <a:extLst>
                    <a:ext uri="{FF2B5EF4-FFF2-40B4-BE49-F238E27FC236}">
                      <a16:creationId xmlns:a16="http://schemas.microsoft.com/office/drawing/2014/main" id="{2C0BA7DD-64C8-4E5E-AE39-50377F55A429}"/>
                    </a:ext>
                  </a:extLst>
                </p:cNvPr>
                <p:cNvPicPr/>
                <p:nvPr/>
              </p:nvPicPr>
              <p:blipFill>
                <a:blip r:embed="rId296"/>
                <a:stretch>
                  <a:fillRect/>
                </a:stretch>
              </p:blipFill>
              <p:spPr>
                <a:xfrm>
                  <a:off x="2791577" y="3503523"/>
                  <a:ext cx="4867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307" name="Freihand 306">
                  <a:extLst>
                    <a:ext uri="{FF2B5EF4-FFF2-40B4-BE49-F238E27FC236}">
                      <a16:creationId xmlns:a16="http://schemas.microsoft.com/office/drawing/2014/main" id="{F9035884-CFCB-44F3-930E-2DEEA38EC564}"/>
                    </a:ext>
                  </a:extLst>
                </p14:cNvPr>
                <p14:cNvContentPartPr/>
                <p14:nvPr/>
              </p14:nvContentPartPr>
              <p14:xfrm>
                <a:off x="3607697" y="3842643"/>
                <a:ext cx="139680" cy="92880"/>
              </p14:xfrm>
            </p:contentPart>
          </mc:Choice>
          <mc:Fallback xmlns="">
            <p:pic>
              <p:nvPicPr>
                <p:cNvPr id="307" name="Freihand 306">
                  <a:extLst>
                    <a:ext uri="{FF2B5EF4-FFF2-40B4-BE49-F238E27FC236}">
                      <a16:creationId xmlns:a16="http://schemas.microsoft.com/office/drawing/2014/main" id="{F9035884-CFCB-44F3-930E-2DEEA38EC564}"/>
                    </a:ext>
                  </a:extLst>
                </p:cNvPr>
                <p:cNvPicPr/>
                <p:nvPr/>
              </p:nvPicPr>
              <p:blipFill>
                <a:blip r:embed="rId298"/>
                <a:stretch>
                  <a:fillRect/>
                </a:stretch>
              </p:blipFill>
              <p:spPr>
                <a:xfrm>
                  <a:off x="3603377" y="3838323"/>
                  <a:ext cx="148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308" name="Freihand 307">
                  <a:extLst>
                    <a:ext uri="{FF2B5EF4-FFF2-40B4-BE49-F238E27FC236}">
                      <a16:creationId xmlns:a16="http://schemas.microsoft.com/office/drawing/2014/main" id="{DE6D9F92-68DA-4BDD-83EF-5722F3A553AA}"/>
                    </a:ext>
                  </a:extLst>
                </p14:cNvPr>
                <p14:cNvContentPartPr/>
                <p14:nvPr/>
              </p14:nvContentPartPr>
              <p14:xfrm>
                <a:off x="3744497" y="3953523"/>
                <a:ext cx="33480" cy="88560"/>
              </p14:xfrm>
            </p:contentPart>
          </mc:Choice>
          <mc:Fallback xmlns="">
            <p:pic>
              <p:nvPicPr>
                <p:cNvPr id="308" name="Freihand 307">
                  <a:extLst>
                    <a:ext uri="{FF2B5EF4-FFF2-40B4-BE49-F238E27FC236}">
                      <a16:creationId xmlns:a16="http://schemas.microsoft.com/office/drawing/2014/main" id="{DE6D9F92-68DA-4BDD-83EF-5722F3A553AA}"/>
                    </a:ext>
                  </a:extLst>
                </p:cNvPr>
                <p:cNvPicPr/>
                <p:nvPr/>
              </p:nvPicPr>
              <p:blipFill>
                <a:blip r:embed="rId300"/>
                <a:stretch>
                  <a:fillRect/>
                </a:stretch>
              </p:blipFill>
              <p:spPr>
                <a:xfrm>
                  <a:off x="3740177" y="3949203"/>
                  <a:ext cx="42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309" name="Freihand 308">
                  <a:extLst>
                    <a:ext uri="{FF2B5EF4-FFF2-40B4-BE49-F238E27FC236}">
                      <a16:creationId xmlns:a16="http://schemas.microsoft.com/office/drawing/2014/main" id="{828F2C6B-D245-4A77-8D79-724C0780B821}"/>
                    </a:ext>
                  </a:extLst>
                </p14:cNvPr>
                <p14:cNvContentPartPr/>
                <p14:nvPr/>
              </p14:nvContentPartPr>
              <p14:xfrm>
                <a:off x="3864377" y="3830403"/>
                <a:ext cx="113760" cy="141120"/>
              </p14:xfrm>
            </p:contentPart>
          </mc:Choice>
          <mc:Fallback xmlns="">
            <p:pic>
              <p:nvPicPr>
                <p:cNvPr id="309" name="Freihand 308">
                  <a:extLst>
                    <a:ext uri="{FF2B5EF4-FFF2-40B4-BE49-F238E27FC236}">
                      <a16:creationId xmlns:a16="http://schemas.microsoft.com/office/drawing/2014/main" id="{828F2C6B-D245-4A77-8D79-724C0780B821}"/>
                    </a:ext>
                  </a:extLst>
                </p:cNvPr>
                <p:cNvPicPr/>
                <p:nvPr/>
              </p:nvPicPr>
              <p:blipFill>
                <a:blip r:embed="rId302"/>
                <a:stretch>
                  <a:fillRect/>
                </a:stretch>
              </p:blipFill>
              <p:spPr>
                <a:xfrm>
                  <a:off x="3860057" y="3826083"/>
                  <a:ext cx="1224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310" name="Freihand 309">
                  <a:extLst>
                    <a:ext uri="{FF2B5EF4-FFF2-40B4-BE49-F238E27FC236}">
                      <a16:creationId xmlns:a16="http://schemas.microsoft.com/office/drawing/2014/main" id="{567B83C6-D836-4DE3-87A8-855A10AB1248}"/>
                    </a:ext>
                  </a:extLst>
                </p14:cNvPr>
                <p14:cNvContentPartPr/>
                <p14:nvPr/>
              </p14:nvContentPartPr>
              <p14:xfrm>
                <a:off x="4026377" y="3715203"/>
                <a:ext cx="151560" cy="96840"/>
              </p14:xfrm>
            </p:contentPart>
          </mc:Choice>
          <mc:Fallback xmlns="">
            <p:pic>
              <p:nvPicPr>
                <p:cNvPr id="310" name="Freihand 309">
                  <a:extLst>
                    <a:ext uri="{FF2B5EF4-FFF2-40B4-BE49-F238E27FC236}">
                      <a16:creationId xmlns:a16="http://schemas.microsoft.com/office/drawing/2014/main" id="{567B83C6-D836-4DE3-87A8-855A10AB1248}"/>
                    </a:ext>
                  </a:extLst>
                </p:cNvPr>
                <p:cNvPicPr/>
                <p:nvPr/>
              </p:nvPicPr>
              <p:blipFill>
                <a:blip r:embed="rId304"/>
                <a:stretch>
                  <a:fillRect/>
                </a:stretch>
              </p:blipFill>
              <p:spPr>
                <a:xfrm>
                  <a:off x="4022057" y="3710883"/>
                  <a:ext cx="1602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311" name="Freihand 310">
                  <a:extLst>
                    <a:ext uri="{FF2B5EF4-FFF2-40B4-BE49-F238E27FC236}">
                      <a16:creationId xmlns:a16="http://schemas.microsoft.com/office/drawing/2014/main" id="{D0D96019-CDF2-49ED-BF85-9D993F93E745}"/>
                    </a:ext>
                  </a:extLst>
                </p14:cNvPr>
                <p14:cNvContentPartPr/>
                <p14:nvPr/>
              </p14:nvContentPartPr>
              <p14:xfrm>
                <a:off x="4309337" y="3868923"/>
                <a:ext cx="43200" cy="119880"/>
              </p14:xfrm>
            </p:contentPart>
          </mc:Choice>
          <mc:Fallback xmlns="">
            <p:pic>
              <p:nvPicPr>
                <p:cNvPr id="311" name="Freihand 310">
                  <a:extLst>
                    <a:ext uri="{FF2B5EF4-FFF2-40B4-BE49-F238E27FC236}">
                      <a16:creationId xmlns:a16="http://schemas.microsoft.com/office/drawing/2014/main" id="{D0D96019-CDF2-49ED-BF85-9D993F93E745}"/>
                    </a:ext>
                  </a:extLst>
                </p:cNvPr>
                <p:cNvPicPr/>
                <p:nvPr/>
              </p:nvPicPr>
              <p:blipFill>
                <a:blip r:embed="rId306"/>
                <a:stretch>
                  <a:fillRect/>
                </a:stretch>
              </p:blipFill>
              <p:spPr>
                <a:xfrm>
                  <a:off x="4305017" y="3864603"/>
                  <a:ext cx="51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312" name="Freihand 311">
                  <a:extLst>
                    <a:ext uri="{FF2B5EF4-FFF2-40B4-BE49-F238E27FC236}">
                      <a16:creationId xmlns:a16="http://schemas.microsoft.com/office/drawing/2014/main" id="{57D42574-A057-4730-893F-11123574CA13}"/>
                    </a:ext>
                  </a:extLst>
                </p14:cNvPr>
                <p14:cNvContentPartPr/>
                <p14:nvPr/>
              </p14:nvContentPartPr>
              <p14:xfrm>
                <a:off x="4282697" y="3903123"/>
                <a:ext cx="180000" cy="18360"/>
              </p14:xfrm>
            </p:contentPart>
          </mc:Choice>
          <mc:Fallback xmlns="">
            <p:pic>
              <p:nvPicPr>
                <p:cNvPr id="312" name="Freihand 311">
                  <a:extLst>
                    <a:ext uri="{FF2B5EF4-FFF2-40B4-BE49-F238E27FC236}">
                      <a16:creationId xmlns:a16="http://schemas.microsoft.com/office/drawing/2014/main" id="{57D42574-A057-4730-893F-11123574CA13}"/>
                    </a:ext>
                  </a:extLst>
                </p:cNvPr>
                <p:cNvPicPr/>
                <p:nvPr/>
              </p:nvPicPr>
              <p:blipFill>
                <a:blip r:embed="rId308"/>
                <a:stretch>
                  <a:fillRect/>
                </a:stretch>
              </p:blipFill>
              <p:spPr>
                <a:xfrm>
                  <a:off x="4278377" y="3898803"/>
                  <a:ext cx="1886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313" name="Freihand 312">
                  <a:extLst>
                    <a:ext uri="{FF2B5EF4-FFF2-40B4-BE49-F238E27FC236}">
                      <a16:creationId xmlns:a16="http://schemas.microsoft.com/office/drawing/2014/main" id="{79CD2C1F-2569-43A2-8579-BEFE7590AF2F}"/>
                    </a:ext>
                  </a:extLst>
                </p14:cNvPr>
                <p14:cNvContentPartPr/>
                <p14:nvPr/>
              </p14:nvContentPartPr>
              <p14:xfrm>
                <a:off x="4497257" y="3842643"/>
                <a:ext cx="170280" cy="189720"/>
              </p14:xfrm>
            </p:contentPart>
          </mc:Choice>
          <mc:Fallback xmlns="">
            <p:pic>
              <p:nvPicPr>
                <p:cNvPr id="313" name="Freihand 312">
                  <a:extLst>
                    <a:ext uri="{FF2B5EF4-FFF2-40B4-BE49-F238E27FC236}">
                      <a16:creationId xmlns:a16="http://schemas.microsoft.com/office/drawing/2014/main" id="{79CD2C1F-2569-43A2-8579-BEFE7590AF2F}"/>
                    </a:ext>
                  </a:extLst>
                </p:cNvPr>
                <p:cNvPicPr/>
                <p:nvPr/>
              </p:nvPicPr>
              <p:blipFill>
                <a:blip r:embed="rId310"/>
                <a:stretch>
                  <a:fillRect/>
                </a:stretch>
              </p:blipFill>
              <p:spPr>
                <a:xfrm>
                  <a:off x="4492937" y="3838323"/>
                  <a:ext cx="1789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314" name="Freihand 313">
                  <a:extLst>
                    <a:ext uri="{FF2B5EF4-FFF2-40B4-BE49-F238E27FC236}">
                      <a16:creationId xmlns:a16="http://schemas.microsoft.com/office/drawing/2014/main" id="{FFE7B86C-7141-4B29-BF53-D8A23B269049}"/>
                    </a:ext>
                  </a:extLst>
                </p14:cNvPr>
                <p14:cNvContentPartPr/>
                <p14:nvPr/>
              </p14:nvContentPartPr>
              <p14:xfrm>
                <a:off x="4723337" y="3822123"/>
                <a:ext cx="119520" cy="144000"/>
              </p14:xfrm>
            </p:contentPart>
          </mc:Choice>
          <mc:Fallback xmlns="">
            <p:pic>
              <p:nvPicPr>
                <p:cNvPr id="314" name="Freihand 313">
                  <a:extLst>
                    <a:ext uri="{FF2B5EF4-FFF2-40B4-BE49-F238E27FC236}">
                      <a16:creationId xmlns:a16="http://schemas.microsoft.com/office/drawing/2014/main" id="{FFE7B86C-7141-4B29-BF53-D8A23B269049}"/>
                    </a:ext>
                  </a:extLst>
                </p:cNvPr>
                <p:cNvPicPr/>
                <p:nvPr/>
              </p:nvPicPr>
              <p:blipFill>
                <a:blip r:embed="rId312"/>
                <a:stretch>
                  <a:fillRect/>
                </a:stretch>
              </p:blipFill>
              <p:spPr>
                <a:xfrm>
                  <a:off x="4719017" y="3817803"/>
                  <a:ext cx="1281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315" name="Freihand 314">
                  <a:extLst>
                    <a:ext uri="{FF2B5EF4-FFF2-40B4-BE49-F238E27FC236}">
                      <a16:creationId xmlns:a16="http://schemas.microsoft.com/office/drawing/2014/main" id="{5EF4DBFA-79A9-4813-8B93-068717C63FA6}"/>
                    </a:ext>
                  </a:extLst>
                </p14:cNvPr>
                <p14:cNvContentPartPr/>
                <p14:nvPr/>
              </p14:nvContentPartPr>
              <p14:xfrm>
                <a:off x="4892897" y="3725283"/>
                <a:ext cx="93240" cy="113760"/>
              </p14:xfrm>
            </p:contentPart>
          </mc:Choice>
          <mc:Fallback xmlns="">
            <p:pic>
              <p:nvPicPr>
                <p:cNvPr id="315" name="Freihand 314">
                  <a:extLst>
                    <a:ext uri="{FF2B5EF4-FFF2-40B4-BE49-F238E27FC236}">
                      <a16:creationId xmlns:a16="http://schemas.microsoft.com/office/drawing/2014/main" id="{5EF4DBFA-79A9-4813-8B93-068717C63FA6}"/>
                    </a:ext>
                  </a:extLst>
                </p:cNvPr>
                <p:cNvPicPr/>
                <p:nvPr/>
              </p:nvPicPr>
              <p:blipFill>
                <a:blip r:embed="rId314"/>
                <a:stretch>
                  <a:fillRect/>
                </a:stretch>
              </p:blipFill>
              <p:spPr>
                <a:xfrm>
                  <a:off x="4888577" y="3720963"/>
                  <a:ext cx="1018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316" name="Freihand 315">
                  <a:extLst>
                    <a:ext uri="{FF2B5EF4-FFF2-40B4-BE49-F238E27FC236}">
                      <a16:creationId xmlns:a16="http://schemas.microsoft.com/office/drawing/2014/main" id="{4B3A933F-AC76-4F24-B334-0FDBAF055D77}"/>
                    </a:ext>
                  </a:extLst>
                </p14:cNvPr>
                <p14:cNvContentPartPr/>
                <p14:nvPr/>
              </p14:nvContentPartPr>
              <p14:xfrm>
                <a:off x="5123657" y="3862083"/>
                <a:ext cx="32760" cy="115920"/>
              </p14:xfrm>
            </p:contentPart>
          </mc:Choice>
          <mc:Fallback xmlns="">
            <p:pic>
              <p:nvPicPr>
                <p:cNvPr id="316" name="Freihand 315">
                  <a:extLst>
                    <a:ext uri="{FF2B5EF4-FFF2-40B4-BE49-F238E27FC236}">
                      <a16:creationId xmlns:a16="http://schemas.microsoft.com/office/drawing/2014/main" id="{4B3A933F-AC76-4F24-B334-0FDBAF055D77}"/>
                    </a:ext>
                  </a:extLst>
                </p:cNvPr>
                <p:cNvPicPr/>
                <p:nvPr/>
              </p:nvPicPr>
              <p:blipFill>
                <a:blip r:embed="rId316"/>
                <a:stretch>
                  <a:fillRect/>
                </a:stretch>
              </p:blipFill>
              <p:spPr>
                <a:xfrm>
                  <a:off x="5119337" y="3857763"/>
                  <a:ext cx="414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317" name="Freihand 316">
                  <a:extLst>
                    <a:ext uri="{FF2B5EF4-FFF2-40B4-BE49-F238E27FC236}">
                      <a16:creationId xmlns:a16="http://schemas.microsoft.com/office/drawing/2014/main" id="{21A9E9CE-583D-4FEA-91EB-4B3375DDC79D}"/>
                    </a:ext>
                  </a:extLst>
                </p14:cNvPr>
                <p14:cNvContentPartPr/>
                <p14:nvPr/>
              </p14:nvContentPartPr>
              <p14:xfrm>
                <a:off x="5120417" y="3936243"/>
                <a:ext cx="111240" cy="5040"/>
              </p14:xfrm>
            </p:contentPart>
          </mc:Choice>
          <mc:Fallback xmlns="">
            <p:pic>
              <p:nvPicPr>
                <p:cNvPr id="317" name="Freihand 316">
                  <a:extLst>
                    <a:ext uri="{FF2B5EF4-FFF2-40B4-BE49-F238E27FC236}">
                      <a16:creationId xmlns:a16="http://schemas.microsoft.com/office/drawing/2014/main" id="{21A9E9CE-583D-4FEA-91EB-4B3375DDC79D}"/>
                    </a:ext>
                  </a:extLst>
                </p:cNvPr>
                <p:cNvPicPr/>
                <p:nvPr/>
              </p:nvPicPr>
              <p:blipFill>
                <a:blip r:embed="rId318"/>
                <a:stretch>
                  <a:fillRect/>
                </a:stretch>
              </p:blipFill>
              <p:spPr>
                <a:xfrm>
                  <a:off x="5116097" y="3931923"/>
                  <a:ext cx="1198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318" name="Freihand 317">
                  <a:extLst>
                    <a:ext uri="{FF2B5EF4-FFF2-40B4-BE49-F238E27FC236}">
                      <a16:creationId xmlns:a16="http://schemas.microsoft.com/office/drawing/2014/main" id="{50146569-3F6F-4C6B-90DD-6354A503132E}"/>
                    </a:ext>
                  </a:extLst>
                </p14:cNvPr>
                <p14:cNvContentPartPr/>
                <p14:nvPr/>
              </p14:nvContentPartPr>
              <p14:xfrm>
                <a:off x="5376017" y="3949203"/>
                <a:ext cx="393480" cy="32760"/>
              </p14:xfrm>
            </p:contentPart>
          </mc:Choice>
          <mc:Fallback xmlns="">
            <p:pic>
              <p:nvPicPr>
                <p:cNvPr id="318" name="Freihand 317">
                  <a:extLst>
                    <a:ext uri="{FF2B5EF4-FFF2-40B4-BE49-F238E27FC236}">
                      <a16:creationId xmlns:a16="http://schemas.microsoft.com/office/drawing/2014/main" id="{50146569-3F6F-4C6B-90DD-6354A503132E}"/>
                    </a:ext>
                  </a:extLst>
                </p:cNvPr>
                <p:cNvPicPr/>
                <p:nvPr/>
              </p:nvPicPr>
              <p:blipFill>
                <a:blip r:embed="rId320"/>
                <a:stretch>
                  <a:fillRect/>
                </a:stretch>
              </p:blipFill>
              <p:spPr>
                <a:xfrm>
                  <a:off x="5371697" y="3944883"/>
                  <a:ext cx="4021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319" name="Freihand 318">
                  <a:extLst>
                    <a:ext uri="{FF2B5EF4-FFF2-40B4-BE49-F238E27FC236}">
                      <a16:creationId xmlns:a16="http://schemas.microsoft.com/office/drawing/2014/main" id="{1C346617-210A-4C3E-AC30-1C63047CD87C}"/>
                    </a:ext>
                  </a:extLst>
                </p14:cNvPr>
                <p14:cNvContentPartPr/>
                <p14:nvPr/>
              </p14:nvContentPartPr>
              <p14:xfrm>
                <a:off x="5981537" y="3731763"/>
                <a:ext cx="208080" cy="358560"/>
              </p14:xfrm>
            </p:contentPart>
          </mc:Choice>
          <mc:Fallback xmlns="">
            <p:pic>
              <p:nvPicPr>
                <p:cNvPr id="319" name="Freihand 318">
                  <a:extLst>
                    <a:ext uri="{FF2B5EF4-FFF2-40B4-BE49-F238E27FC236}">
                      <a16:creationId xmlns:a16="http://schemas.microsoft.com/office/drawing/2014/main" id="{1C346617-210A-4C3E-AC30-1C63047CD87C}"/>
                    </a:ext>
                  </a:extLst>
                </p:cNvPr>
                <p:cNvPicPr/>
                <p:nvPr/>
              </p:nvPicPr>
              <p:blipFill>
                <a:blip r:embed="rId322"/>
                <a:stretch>
                  <a:fillRect/>
                </a:stretch>
              </p:blipFill>
              <p:spPr>
                <a:xfrm>
                  <a:off x="5977217" y="3727443"/>
                  <a:ext cx="21672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320" name="Freihand 319">
                  <a:extLst>
                    <a:ext uri="{FF2B5EF4-FFF2-40B4-BE49-F238E27FC236}">
                      <a16:creationId xmlns:a16="http://schemas.microsoft.com/office/drawing/2014/main" id="{93FDB3A1-935B-40CD-A1DE-7EC521C86755}"/>
                    </a:ext>
                  </a:extLst>
                </p14:cNvPr>
                <p14:cNvContentPartPr/>
                <p14:nvPr/>
              </p14:nvContentPartPr>
              <p14:xfrm>
                <a:off x="5887577" y="3849123"/>
                <a:ext cx="21240" cy="148320"/>
              </p14:xfrm>
            </p:contentPart>
          </mc:Choice>
          <mc:Fallback xmlns="">
            <p:pic>
              <p:nvPicPr>
                <p:cNvPr id="320" name="Freihand 319">
                  <a:extLst>
                    <a:ext uri="{FF2B5EF4-FFF2-40B4-BE49-F238E27FC236}">
                      <a16:creationId xmlns:a16="http://schemas.microsoft.com/office/drawing/2014/main" id="{93FDB3A1-935B-40CD-A1DE-7EC521C86755}"/>
                    </a:ext>
                  </a:extLst>
                </p:cNvPr>
                <p:cNvPicPr/>
                <p:nvPr/>
              </p:nvPicPr>
              <p:blipFill>
                <a:blip r:embed="rId324"/>
                <a:stretch>
                  <a:fillRect/>
                </a:stretch>
              </p:blipFill>
              <p:spPr>
                <a:xfrm>
                  <a:off x="5883257" y="3844803"/>
                  <a:ext cx="29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321" name="Freihand 320">
                  <a:extLst>
                    <a:ext uri="{FF2B5EF4-FFF2-40B4-BE49-F238E27FC236}">
                      <a16:creationId xmlns:a16="http://schemas.microsoft.com/office/drawing/2014/main" id="{575F8D61-FA65-4F97-840B-56F6DD133D25}"/>
                    </a:ext>
                  </a:extLst>
                </p14:cNvPr>
                <p14:cNvContentPartPr/>
                <p14:nvPr/>
              </p14:nvContentPartPr>
              <p14:xfrm>
                <a:off x="5840057" y="3889443"/>
                <a:ext cx="198000" cy="1800"/>
              </p14:xfrm>
            </p:contentPart>
          </mc:Choice>
          <mc:Fallback xmlns="">
            <p:pic>
              <p:nvPicPr>
                <p:cNvPr id="321" name="Freihand 320">
                  <a:extLst>
                    <a:ext uri="{FF2B5EF4-FFF2-40B4-BE49-F238E27FC236}">
                      <a16:creationId xmlns:a16="http://schemas.microsoft.com/office/drawing/2014/main" id="{575F8D61-FA65-4F97-840B-56F6DD133D25}"/>
                    </a:ext>
                  </a:extLst>
                </p:cNvPr>
                <p:cNvPicPr/>
                <p:nvPr/>
              </p:nvPicPr>
              <p:blipFill>
                <a:blip r:embed="rId326"/>
                <a:stretch>
                  <a:fillRect/>
                </a:stretch>
              </p:blipFill>
              <p:spPr>
                <a:xfrm>
                  <a:off x="5835737" y="3885123"/>
                  <a:ext cx="2066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325" name="Freihand 324">
                  <a:extLst>
                    <a:ext uri="{FF2B5EF4-FFF2-40B4-BE49-F238E27FC236}">
                      <a16:creationId xmlns:a16="http://schemas.microsoft.com/office/drawing/2014/main" id="{DD3FDF30-D23D-4A9E-A729-F87D9E492F64}"/>
                    </a:ext>
                  </a:extLst>
                </p14:cNvPr>
                <p14:cNvContentPartPr/>
                <p14:nvPr/>
              </p14:nvContentPartPr>
              <p14:xfrm>
                <a:off x="1417817" y="4111923"/>
                <a:ext cx="2543040" cy="219960"/>
              </p14:xfrm>
            </p:contentPart>
          </mc:Choice>
          <mc:Fallback xmlns="">
            <p:pic>
              <p:nvPicPr>
                <p:cNvPr id="325" name="Freihand 324">
                  <a:extLst>
                    <a:ext uri="{FF2B5EF4-FFF2-40B4-BE49-F238E27FC236}">
                      <a16:creationId xmlns:a16="http://schemas.microsoft.com/office/drawing/2014/main" id="{DD3FDF30-D23D-4A9E-A729-F87D9E492F64}"/>
                    </a:ext>
                  </a:extLst>
                </p:cNvPr>
                <p:cNvPicPr/>
                <p:nvPr/>
              </p:nvPicPr>
              <p:blipFill>
                <a:blip r:embed="rId328"/>
                <a:stretch>
                  <a:fillRect/>
                </a:stretch>
              </p:blipFill>
              <p:spPr>
                <a:xfrm>
                  <a:off x="1413497" y="4107603"/>
                  <a:ext cx="25516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326" name="Freihand 325">
                  <a:extLst>
                    <a:ext uri="{FF2B5EF4-FFF2-40B4-BE49-F238E27FC236}">
                      <a16:creationId xmlns:a16="http://schemas.microsoft.com/office/drawing/2014/main" id="{63C08FF5-0116-486C-88A5-5CF074508EBF}"/>
                    </a:ext>
                  </a:extLst>
                </p14:cNvPr>
                <p14:cNvContentPartPr/>
                <p14:nvPr/>
              </p14:nvContentPartPr>
              <p14:xfrm>
                <a:off x="4005137" y="4136403"/>
                <a:ext cx="1485360" cy="156600"/>
              </p14:xfrm>
            </p:contentPart>
          </mc:Choice>
          <mc:Fallback xmlns="">
            <p:pic>
              <p:nvPicPr>
                <p:cNvPr id="326" name="Freihand 325">
                  <a:extLst>
                    <a:ext uri="{FF2B5EF4-FFF2-40B4-BE49-F238E27FC236}">
                      <a16:creationId xmlns:a16="http://schemas.microsoft.com/office/drawing/2014/main" id="{63C08FF5-0116-486C-88A5-5CF074508EBF}"/>
                    </a:ext>
                  </a:extLst>
                </p:cNvPr>
                <p:cNvPicPr/>
                <p:nvPr/>
              </p:nvPicPr>
              <p:blipFill>
                <a:blip r:embed="rId330"/>
                <a:stretch>
                  <a:fillRect/>
                </a:stretch>
              </p:blipFill>
              <p:spPr>
                <a:xfrm>
                  <a:off x="4000817" y="4132083"/>
                  <a:ext cx="14940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82" name="Freihand 281">
                  <a:extLst>
                    <a:ext uri="{FF2B5EF4-FFF2-40B4-BE49-F238E27FC236}">
                      <a16:creationId xmlns:a16="http://schemas.microsoft.com/office/drawing/2014/main" id="{C94DA727-0B67-44BD-9E3E-2E3C8EABD330}"/>
                    </a:ext>
                  </a:extLst>
                </p14:cNvPr>
                <p14:cNvContentPartPr/>
                <p14:nvPr/>
              </p14:nvContentPartPr>
              <p14:xfrm>
                <a:off x="551657" y="3908523"/>
                <a:ext cx="146520" cy="146880"/>
              </p14:xfrm>
            </p:contentPart>
          </mc:Choice>
          <mc:Fallback xmlns="">
            <p:pic>
              <p:nvPicPr>
                <p:cNvPr id="282" name="Freihand 281">
                  <a:extLst>
                    <a:ext uri="{FF2B5EF4-FFF2-40B4-BE49-F238E27FC236}">
                      <a16:creationId xmlns:a16="http://schemas.microsoft.com/office/drawing/2014/main" id="{C94DA727-0B67-44BD-9E3E-2E3C8EABD330}"/>
                    </a:ext>
                  </a:extLst>
                </p:cNvPr>
                <p:cNvPicPr/>
                <p:nvPr/>
              </p:nvPicPr>
              <p:blipFill>
                <a:blip r:embed="rId332"/>
                <a:stretch>
                  <a:fillRect/>
                </a:stretch>
              </p:blipFill>
              <p:spPr>
                <a:xfrm>
                  <a:off x="547337" y="3904203"/>
                  <a:ext cx="1551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83" name="Freihand 282">
                  <a:extLst>
                    <a:ext uri="{FF2B5EF4-FFF2-40B4-BE49-F238E27FC236}">
                      <a16:creationId xmlns:a16="http://schemas.microsoft.com/office/drawing/2014/main" id="{0A4289DE-E31A-4F2F-B90D-595DE018B3D9}"/>
                    </a:ext>
                  </a:extLst>
                </p14:cNvPr>
                <p14:cNvContentPartPr/>
                <p14:nvPr/>
              </p14:nvContentPartPr>
              <p14:xfrm>
                <a:off x="740297" y="3857403"/>
                <a:ext cx="176400" cy="147600"/>
              </p14:xfrm>
            </p:contentPart>
          </mc:Choice>
          <mc:Fallback xmlns="">
            <p:pic>
              <p:nvPicPr>
                <p:cNvPr id="283" name="Freihand 282">
                  <a:extLst>
                    <a:ext uri="{FF2B5EF4-FFF2-40B4-BE49-F238E27FC236}">
                      <a16:creationId xmlns:a16="http://schemas.microsoft.com/office/drawing/2014/main" id="{0A4289DE-E31A-4F2F-B90D-595DE018B3D9}"/>
                    </a:ext>
                  </a:extLst>
                </p:cNvPr>
                <p:cNvPicPr/>
                <p:nvPr/>
              </p:nvPicPr>
              <p:blipFill>
                <a:blip r:embed="rId334"/>
                <a:stretch>
                  <a:fillRect/>
                </a:stretch>
              </p:blipFill>
              <p:spPr>
                <a:xfrm>
                  <a:off x="735977" y="3853083"/>
                  <a:ext cx="1850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84" name="Freihand 283">
                  <a:extLst>
                    <a:ext uri="{FF2B5EF4-FFF2-40B4-BE49-F238E27FC236}">
                      <a16:creationId xmlns:a16="http://schemas.microsoft.com/office/drawing/2014/main" id="{7A82FBD6-48F8-4C91-AE31-BA0D0F0C358F}"/>
                    </a:ext>
                  </a:extLst>
                </p14:cNvPr>
                <p14:cNvContentPartPr/>
                <p14:nvPr/>
              </p14:nvContentPartPr>
              <p14:xfrm>
                <a:off x="945857" y="3917883"/>
                <a:ext cx="54000" cy="127440"/>
              </p14:xfrm>
            </p:contentPart>
          </mc:Choice>
          <mc:Fallback xmlns="">
            <p:pic>
              <p:nvPicPr>
                <p:cNvPr id="284" name="Freihand 283">
                  <a:extLst>
                    <a:ext uri="{FF2B5EF4-FFF2-40B4-BE49-F238E27FC236}">
                      <a16:creationId xmlns:a16="http://schemas.microsoft.com/office/drawing/2014/main" id="{7A82FBD6-48F8-4C91-AE31-BA0D0F0C358F}"/>
                    </a:ext>
                  </a:extLst>
                </p:cNvPr>
                <p:cNvPicPr/>
                <p:nvPr/>
              </p:nvPicPr>
              <p:blipFill>
                <a:blip r:embed="rId336"/>
                <a:stretch>
                  <a:fillRect/>
                </a:stretch>
              </p:blipFill>
              <p:spPr>
                <a:xfrm>
                  <a:off x="941537" y="3913563"/>
                  <a:ext cx="626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85" name="Freihand 284">
                  <a:extLst>
                    <a:ext uri="{FF2B5EF4-FFF2-40B4-BE49-F238E27FC236}">
                      <a16:creationId xmlns:a16="http://schemas.microsoft.com/office/drawing/2014/main" id="{D0811EFB-F345-451C-B8DD-C1E7FD1ACF73}"/>
                    </a:ext>
                  </a:extLst>
                </p14:cNvPr>
                <p14:cNvContentPartPr/>
                <p14:nvPr/>
              </p14:nvContentPartPr>
              <p14:xfrm>
                <a:off x="982217" y="3880083"/>
                <a:ext cx="5400" cy="20880"/>
              </p14:xfrm>
            </p:contentPart>
          </mc:Choice>
          <mc:Fallback xmlns="">
            <p:pic>
              <p:nvPicPr>
                <p:cNvPr id="285" name="Freihand 284">
                  <a:extLst>
                    <a:ext uri="{FF2B5EF4-FFF2-40B4-BE49-F238E27FC236}">
                      <a16:creationId xmlns:a16="http://schemas.microsoft.com/office/drawing/2014/main" id="{D0811EFB-F345-451C-B8DD-C1E7FD1ACF73}"/>
                    </a:ext>
                  </a:extLst>
                </p:cNvPr>
                <p:cNvPicPr/>
                <p:nvPr/>
              </p:nvPicPr>
              <p:blipFill>
                <a:blip r:embed="rId338"/>
                <a:stretch>
                  <a:fillRect/>
                </a:stretch>
              </p:blipFill>
              <p:spPr>
                <a:xfrm>
                  <a:off x="977897" y="3875763"/>
                  <a:ext cx="140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86" name="Freihand 285">
                  <a:extLst>
                    <a:ext uri="{FF2B5EF4-FFF2-40B4-BE49-F238E27FC236}">
                      <a16:creationId xmlns:a16="http://schemas.microsoft.com/office/drawing/2014/main" id="{A3C913FC-70B2-4458-AE1E-8042C32B66DE}"/>
                    </a:ext>
                  </a:extLst>
                </p14:cNvPr>
                <p14:cNvContentPartPr/>
                <p14:nvPr/>
              </p14:nvContentPartPr>
              <p14:xfrm>
                <a:off x="1012097" y="3958203"/>
                <a:ext cx="74880" cy="74880"/>
              </p14:xfrm>
            </p:contentPart>
          </mc:Choice>
          <mc:Fallback xmlns="">
            <p:pic>
              <p:nvPicPr>
                <p:cNvPr id="286" name="Freihand 285">
                  <a:extLst>
                    <a:ext uri="{FF2B5EF4-FFF2-40B4-BE49-F238E27FC236}">
                      <a16:creationId xmlns:a16="http://schemas.microsoft.com/office/drawing/2014/main" id="{A3C913FC-70B2-4458-AE1E-8042C32B66DE}"/>
                    </a:ext>
                  </a:extLst>
                </p:cNvPr>
                <p:cNvPicPr/>
                <p:nvPr/>
              </p:nvPicPr>
              <p:blipFill>
                <a:blip r:embed="rId340"/>
                <a:stretch>
                  <a:fillRect/>
                </a:stretch>
              </p:blipFill>
              <p:spPr>
                <a:xfrm>
                  <a:off x="1007777" y="3953883"/>
                  <a:ext cx="835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93" name="Freihand 292">
                  <a:extLst>
                    <a:ext uri="{FF2B5EF4-FFF2-40B4-BE49-F238E27FC236}">
                      <a16:creationId xmlns:a16="http://schemas.microsoft.com/office/drawing/2014/main" id="{BAA88D84-A533-47B0-8276-E51984FC707E}"/>
                    </a:ext>
                  </a:extLst>
                </p14:cNvPr>
                <p14:cNvContentPartPr/>
                <p14:nvPr/>
              </p14:nvContentPartPr>
              <p14:xfrm>
                <a:off x="1190297" y="3786123"/>
                <a:ext cx="119520" cy="311400"/>
              </p14:xfrm>
            </p:contentPart>
          </mc:Choice>
          <mc:Fallback xmlns="">
            <p:pic>
              <p:nvPicPr>
                <p:cNvPr id="293" name="Freihand 292">
                  <a:extLst>
                    <a:ext uri="{FF2B5EF4-FFF2-40B4-BE49-F238E27FC236}">
                      <a16:creationId xmlns:a16="http://schemas.microsoft.com/office/drawing/2014/main" id="{BAA88D84-A533-47B0-8276-E51984FC707E}"/>
                    </a:ext>
                  </a:extLst>
                </p:cNvPr>
                <p:cNvPicPr/>
                <p:nvPr/>
              </p:nvPicPr>
              <p:blipFill>
                <a:blip r:embed="rId342"/>
                <a:stretch>
                  <a:fillRect/>
                </a:stretch>
              </p:blipFill>
              <p:spPr>
                <a:xfrm>
                  <a:off x="1185977" y="3781803"/>
                  <a:ext cx="12816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94" name="Freihand 293">
                  <a:extLst>
                    <a:ext uri="{FF2B5EF4-FFF2-40B4-BE49-F238E27FC236}">
                      <a16:creationId xmlns:a16="http://schemas.microsoft.com/office/drawing/2014/main" id="{081BCFDA-65E7-4EED-8C09-5A4D2E085EFA}"/>
                    </a:ext>
                  </a:extLst>
                </p14:cNvPr>
                <p14:cNvContentPartPr/>
                <p14:nvPr/>
              </p14:nvContentPartPr>
              <p14:xfrm>
                <a:off x="1430417" y="3868563"/>
                <a:ext cx="146880" cy="138240"/>
              </p14:xfrm>
            </p:contentPart>
          </mc:Choice>
          <mc:Fallback xmlns="">
            <p:pic>
              <p:nvPicPr>
                <p:cNvPr id="294" name="Freihand 293">
                  <a:extLst>
                    <a:ext uri="{FF2B5EF4-FFF2-40B4-BE49-F238E27FC236}">
                      <a16:creationId xmlns:a16="http://schemas.microsoft.com/office/drawing/2014/main" id="{081BCFDA-65E7-4EED-8C09-5A4D2E085EFA}"/>
                    </a:ext>
                  </a:extLst>
                </p:cNvPr>
                <p:cNvPicPr/>
                <p:nvPr/>
              </p:nvPicPr>
              <p:blipFill>
                <a:blip r:embed="rId344"/>
                <a:stretch>
                  <a:fillRect/>
                </a:stretch>
              </p:blipFill>
              <p:spPr>
                <a:xfrm>
                  <a:off x="1426097" y="3864243"/>
                  <a:ext cx="1555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95" name="Freihand 294">
                  <a:extLst>
                    <a:ext uri="{FF2B5EF4-FFF2-40B4-BE49-F238E27FC236}">
                      <a16:creationId xmlns:a16="http://schemas.microsoft.com/office/drawing/2014/main" id="{150436BA-BEC3-4C4F-88D7-133085E04A1F}"/>
                    </a:ext>
                  </a:extLst>
                </p14:cNvPr>
                <p14:cNvContentPartPr/>
                <p14:nvPr/>
              </p14:nvContentPartPr>
              <p14:xfrm>
                <a:off x="1591697" y="3961083"/>
                <a:ext cx="45720" cy="87480"/>
              </p14:xfrm>
            </p:contentPart>
          </mc:Choice>
          <mc:Fallback xmlns="">
            <p:pic>
              <p:nvPicPr>
                <p:cNvPr id="295" name="Freihand 294">
                  <a:extLst>
                    <a:ext uri="{FF2B5EF4-FFF2-40B4-BE49-F238E27FC236}">
                      <a16:creationId xmlns:a16="http://schemas.microsoft.com/office/drawing/2014/main" id="{150436BA-BEC3-4C4F-88D7-133085E04A1F}"/>
                    </a:ext>
                  </a:extLst>
                </p:cNvPr>
                <p:cNvPicPr/>
                <p:nvPr/>
              </p:nvPicPr>
              <p:blipFill>
                <a:blip r:embed="rId346"/>
                <a:stretch>
                  <a:fillRect/>
                </a:stretch>
              </p:blipFill>
              <p:spPr>
                <a:xfrm>
                  <a:off x="1587377" y="3956763"/>
                  <a:ext cx="54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96" name="Freihand 295">
                  <a:extLst>
                    <a:ext uri="{FF2B5EF4-FFF2-40B4-BE49-F238E27FC236}">
                      <a16:creationId xmlns:a16="http://schemas.microsoft.com/office/drawing/2014/main" id="{A30AA087-7134-4AAE-A78F-36D309A51D1C}"/>
                    </a:ext>
                  </a:extLst>
                </p14:cNvPr>
                <p14:cNvContentPartPr/>
                <p14:nvPr/>
              </p14:nvContentPartPr>
              <p14:xfrm>
                <a:off x="1679897" y="3846603"/>
                <a:ext cx="100080" cy="169200"/>
              </p14:xfrm>
            </p:contentPart>
          </mc:Choice>
          <mc:Fallback xmlns="">
            <p:pic>
              <p:nvPicPr>
                <p:cNvPr id="296" name="Freihand 295">
                  <a:extLst>
                    <a:ext uri="{FF2B5EF4-FFF2-40B4-BE49-F238E27FC236}">
                      <a16:creationId xmlns:a16="http://schemas.microsoft.com/office/drawing/2014/main" id="{A30AA087-7134-4AAE-A78F-36D309A51D1C}"/>
                    </a:ext>
                  </a:extLst>
                </p:cNvPr>
                <p:cNvPicPr/>
                <p:nvPr/>
              </p:nvPicPr>
              <p:blipFill>
                <a:blip r:embed="rId348"/>
                <a:stretch>
                  <a:fillRect/>
                </a:stretch>
              </p:blipFill>
              <p:spPr>
                <a:xfrm>
                  <a:off x="1675577" y="3842283"/>
                  <a:ext cx="1087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97" name="Freihand 296">
                  <a:extLst>
                    <a:ext uri="{FF2B5EF4-FFF2-40B4-BE49-F238E27FC236}">
                      <a16:creationId xmlns:a16="http://schemas.microsoft.com/office/drawing/2014/main" id="{867F500F-688C-4E26-866C-139BE7CD7A8C}"/>
                    </a:ext>
                  </a:extLst>
                </p14:cNvPr>
                <p14:cNvContentPartPr/>
                <p14:nvPr/>
              </p14:nvContentPartPr>
              <p14:xfrm>
                <a:off x="1805897" y="3784323"/>
                <a:ext cx="89640" cy="63000"/>
              </p14:xfrm>
            </p:contentPart>
          </mc:Choice>
          <mc:Fallback xmlns="">
            <p:pic>
              <p:nvPicPr>
                <p:cNvPr id="297" name="Freihand 296">
                  <a:extLst>
                    <a:ext uri="{FF2B5EF4-FFF2-40B4-BE49-F238E27FC236}">
                      <a16:creationId xmlns:a16="http://schemas.microsoft.com/office/drawing/2014/main" id="{867F500F-688C-4E26-866C-139BE7CD7A8C}"/>
                    </a:ext>
                  </a:extLst>
                </p:cNvPr>
                <p:cNvPicPr/>
                <p:nvPr/>
              </p:nvPicPr>
              <p:blipFill>
                <a:blip r:embed="rId350"/>
                <a:stretch>
                  <a:fillRect/>
                </a:stretch>
              </p:blipFill>
              <p:spPr>
                <a:xfrm>
                  <a:off x="1801577" y="3780003"/>
                  <a:ext cx="982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98" name="Freihand 297">
                  <a:extLst>
                    <a:ext uri="{FF2B5EF4-FFF2-40B4-BE49-F238E27FC236}">
                      <a16:creationId xmlns:a16="http://schemas.microsoft.com/office/drawing/2014/main" id="{73CB2068-0041-4D95-A6B6-C60611E4239E}"/>
                    </a:ext>
                  </a:extLst>
                </p14:cNvPr>
                <p14:cNvContentPartPr/>
                <p14:nvPr/>
              </p14:nvContentPartPr>
              <p14:xfrm>
                <a:off x="2155097" y="3878283"/>
                <a:ext cx="42840" cy="158400"/>
              </p14:xfrm>
            </p:contentPart>
          </mc:Choice>
          <mc:Fallback xmlns="">
            <p:pic>
              <p:nvPicPr>
                <p:cNvPr id="298" name="Freihand 297">
                  <a:extLst>
                    <a:ext uri="{FF2B5EF4-FFF2-40B4-BE49-F238E27FC236}">
                      <a16:creationId xmlns:a16="http://schemas.microsoft.com/office/drawing/2014/main" id="{73CB2068-0041-4D95-A6B6-C60611E4239E}"/>
                    </a:ext>
                  </a:extLst>
                </p:cNvPr>
                <p:cNvPicPr/>
                <p:nvPr/>
              </p:nvPicPr>
              <p:blipFill>
                <a:blip r:embed="rId352"/>
                <a:stretch>
                  <a:fillRect/>
                </a:stretch>
              </p:blipFill>
              <p:spPr>
                <a:xfrm>
                  <a:off x="2150777" y="3873963"/>
                  <a:ext cx="51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99" name="Freihand 298">
                  <a:extLst>
                    <a:ext uri="{FF2B5EF4-FFF2-40B4-BE49-F238E27FC236}">
                      <a16:creationId xmlns:a16="http://schemas.microsoft.com/office/drawing/2014/main" id="{B43E22FD-8198-4705-82BD-8DA6E46A3090}"/>
                    </a:ext>
                  </a:extLst>
                </p14:cNvPr>
                <p14:cNvContentPartPr/>
                <p14:nvPr/>
              </p14:nvContentPartPr>
              <p14:xfrm>
                <a:off x="2132417" y="3917163"/>
                <a:ext cx="172800" cy="21240"/>
              </p14:xfrm>
            </p:contentPart>
          </mc:Choice>
          <mc:Fallback xmlns="">
            <p:pic>
              <p:nvPicPr>
                <p:cNvPr id="299" name="Freihand 298">
                  <a:extLst>
                    <a:ext uri="{FF2B5EF4-FFF2-40B4-BE49-F238E27FC236}">
                      <a16:creationId xmlns:a16="http://schemas.microsoft.com/office/drawing/2014/main" id="{B43E22FD-8198-4705-82BD-8DA6E46A3090}"/>
                    </a:ext>
                  </a:extLst>
                </p:cNvPr>
                <p:cNvPicPr/>
                <p:nvPr/>
              </p:nvPicPr>
              <p:blipFill>
                <a:blip r:embed="rId354"/>
                <a:stretch>
                  <a:fillRect/>
                </a:stretch>
              </p:blipFill>
              <p:spPr>
                <a:xfrm>
                  <a:off x="2128097" y="3912843"/>
                  <a:ext cx="1814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300" name="Freihand 299">
                  <a:extLst>
                    <a:ext uri="{FF2B5EF4-FFF2-40B4-BE49-F238E27FC236}">
                      <a16:creationId xmlns:a16="http://schemas.microsoft.com/office/drawing/2014/main" id="{3DE82814-CF65-4789-9E74-79BE0C24F7AA}"/>
                    </a:ext>
                  </a:extLst>
                </p14:cNvPr>
                <p14:cNvContentPartPr/>
                <p14:nvPr/>
              </p14:nvContentPartPr>
              <p14:xfrm>
                <a:off x="2412137" y="3859203"/>
                <a:ext cx="137160" cy="98280"/>
              </p14:xfrm>
            </p:contentPart>
          </mc:Choice>
          <mc:Fallback xmlns="">
            <p:pic>
              <p:nvPicPr>
                <p:cNvPr id="300" name="Freihand 299">
                  <a:extLst>
                    <a:ext uri="{FF2B5EF4-FFF2-40B4-BE49-F238E27FC236}">
                      <a16:creationId xmlns:a16="http://schemas.microsoft.com/office/drawing/2014/main" id="{3DE82814-CF65-4789-9E74-79BE0C24F7AA}"/>
                    </a:ext>
                  </a:extLst>
                </p:cNvPr>
                <p:cNvPicPr/>
                <p:nvPr/>
              </p:nvPicPr>
              <p:blipFill>
                <a:blip r:embed="rId356"/>
                <a:stretch>
                  <a:fillRect/>
                </a:stretch>
              </p:blipFill>
              <p:spPr>
                <a:xfrm>
                  <a:off x="2407817" y="3854883"/>
                  <a:ext cx="145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01" name="Freihand 300">
                  <a:extLst>
                    <a:ext uri="{FF2B5EF4-FFF2-40B4-BE49-F238E27FC236}">
                      <a16:creationId xmlns:a16="http://schemas.microsoft.com/office/drawing/2014/main" id="{AF321AF2-16F8-4868-8A90-D6453DC2AAE6}"/>
                    </a:ext>
                  </a:extLst>
                </p14:cNvPr>
                <p14:cNvContentPartPr/>
                <p14:nvPr/>
              </p14:nvContentPartPr>
              <p14:xfrm>
                <a:off x="2546777" y="3956403"/>
                <a:ext cx="61920" cy="110160"/>
              </p14:xfrm>
            </p:contentPart>
          </mc:Choice>
          <mc:Fallback xmlns="">
            <p:pic>
              <p:nvPicPr>
                <p:cNvPr id="301" name="Freihand 300">
                  <a:extLst>
                    <a:ext uri="{FF2B5EF4-FFF2-40B4-BE49-F238E27FC236}">
                      <a16:creationId xmlns:a16="http://schemas.microsoft.com/office/drawing/2014/main" id="{AF321AF2-16F8-4868-8A90-D6453DC2AAE6}"/>
                    </a:ext>
                  </a:extLst>
                </p:cNvPr>
                <p:cNvPicPr/>
                <p:nvPr/>
              </p:nvPicPr>
              <p:blipFill>
                <a:blip r:embed="rId358"/>
                <a:stretch>
                  <a:fillRect/>
                </a:stretch>
              </p:blipFill>
              <p:spPr>
                <a:xfrm>
                  <a:off x="2542457" y="3952083"/>
                  <a:ext cx="705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02" name="Freihand 301">
                  <a:extLst>
                    <a:ext uri="{FF2B5EF4-FFF2-40B4-BE49-F238E27FC236}">
                      <a16:creationId xmlns:a16="http://schemas.microsoft.com/office/drawing/2014/main" id="{757E92B4-B219-4727-9976-E04702408DF7}"/>
                    </a:ext>
                  </a:extLst>
                </p14:cNvPr>
                <p14:cNvContentPartPr/>
                <p14:nvPr/>
              </p14:nvContentPartPr>
              <p14:xfrm>
                <a:off x="2684297" y="3870723"/>
                <a:ext cx="98280" cy="112320"/>
              </p14:xfrm>
            </p:contentPart>
          </mc:Choice>
          <mc:Fallback xmlns="">
            <p:pic>
              <p:nvPicPr>
                <p:cNvPr id="302" name="Freihand 301">
                  <a:extLst>
                    <a:ext uri="{FF2B5EF4-FFF2-40B4-BE49-F238E27FC236}">
                      <a16:creationId xmlns:a16="http://schemas.microsoft.com/office/drawing/2014/main" id="{757E92B4-B219-4727-9976-E04702408DF7}"/>
                    </a:ext>
                  </a:extLst>
                </p:cNvPr>
                <p:cNvPicPr/>
                <p:nvPr/>
              </p:nvPicPr>
              <p:blipFill>
                <a:blip r:embed="rId360"/>
                <a:stretch>
                  <a:fillRect/>
                </a:stretch>
              </p:blipFill>
              <p:spPr>
                <a:xfrm>
                  <a:off x="2679977" y="3866403"/>
                  <a:ext cx="106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03" name="Freihand 302">
                  <a:extLst>
                    <a:ext uri="{FF2B5EF4-FFF2-40B4-BE49-F238E27FC236}">
                      <a16:creationId xmlns:a16="http://schemas.microsoft.com/office/drawing/2014/main" id="{8AFE3D7E-9A50-4A5F-9146-CE3A9E723A42}"/>
                    </a:ext>
                  </a:extLst>
                </p14:cNvPr>
                <p14:cNvContentPartPr/>
                <p14:nvPr/>
              </p14:nvContentPartPr>
              <p14:xfrm>
                <a:off x="2690417" y="3838683"/>
                <a:ext cx="123840" cy="163800"/>
              </p14:xfrm>
            </p:contentPart>
          </mc:Choice>
          <mc:Fallback xmlns="">
            <p:pic>
              <p:nvPicPr>
                <p:cNvPr id="303" name="Freihand 302">
                  <a:extLst>
                    <a:ext uri="{FF2B5EF4-FFF2-40B4-BE49-F238E27FC236}">
                      <a16:creationId xmlns:a16="http://schemas.microsoft.com/office/drawing/2014/main" id="{8AFE3D7E-9A50-4A5F-9146-CE3A9E723A42}"/>
                    </a:ext>
                  </a:extLst>
                </p:cNvPr>
                <p:cNvPicPr/>
                <p:nvPr/>
              </p:nvPicPr>
              <p:blipFill>
                <a:blip r:embed="rId362"/>
                <a:stretch>
                  <a:fillRect/>
                </a:stretch>
              </p:blipFill>
              <p:spPr>
                <a:xfrm>
                  <a:off x="2686097" y="3834363"/>
                  <a:ext cx="1324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04" name="Freihand 303">
                  <a:extLst>
                    <a:ext uri="{FF2B5EF4-FFF2-40B4-BE49-F238E27FC236}">
                      <a16:creationId xmlns:a16="http://schemas.microsoft.com/office/drawing/2014/main" id="{5C3F3586-B812-4AFB-845C-75B8B0961053}"/>
                    </a:ext>
                  </a:extLst>
                </p14:cNvPr>
                <p14:cNvContentPartPr/>
                <p14:nvPr/>
              </p14:nvContentPartPr>
              <p14:xfrm>
                <a:off x="2877617" y="3748323"/>
                <a:ext cx="129960" cy="104760"/>
              </p14:xfrm>
            </p:contentPart>
          </mc:Choice>
          <mc:Fallback xmlns="">
            <p:pic>
              <p:nvPicPr>
                <p:cNvPr id="304" name="Freihand 303">
                  <a:extLst>
                    <a:ext uri="{FF2B5EF4-FFF2-40B4-BE49-F238E27FC236}">
                      <a16:creationId xmlns:a16="http://schemas.microsoft.com/office/drawing/2014/main" id="{5C3F3586-B812-4AFB-845C-75B8B0961053}"/>
                    </a:ext>
                  </a:extLst>
                </p:cNvPr>
                <p:cNvPicPr/>
                <p:nvPr/>
              </p:nvPicPr>
              <p:blipFill>
                <a:blip r:embed="rId364"/>
                <a:stretch>
                  <a:fillRect/>
                </a:stretch>
              </p:blipFill>
              <p:spPr>
                <a:xfrm>
                  <a:off x="2873297" y="3744003"/>
                  <a:ext cx="138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05" name="Freihand 304">
                  <a:extLst>
                    <a:ext uri="{FF2B5EF4-FFF2-40B4-BE49-F238E27FC236}">
                      <a16:creationId xmlns:a16="http://schemas.microsoft.com/office/drawing/2014/main" id="{C8A6E026-4F6E-4B7D-AAA8-EB91907C9F55}"/>
                    </a:ext>
                  </a:extLst>
                </p14:cNvPr>
                <p14:cNvContentPartPr/>
                <p14:nvPr/>
              </p14:nvContentPartPr>
              <p14:xfrm>
                <a:off x="3199097" y="3870003"/>
                <a:ext cx="31320" cy="130320"/>
              </p14:xfrm>
            </p:contentPart>
          </mc:Choice>
          <mc:Fallback xmlns="">
            <p:pic>
              <p:nvPicPr>
                <p:cNvPr id="305" name="Freihand 304">
                  <a:extLst>
                    <a:ext uri="{FF2B5EF4-FFF2-40B4-BE49-F238E27FC236}">
                      <a16:creationId xmlns:a16="http://schemas.microsoft.com/office/drawing/2014/main" id="{C8A6E026-4F6E-4B7D-AAA8-EB91907C9F55}"/>
                    </a:ext>
                  </a:extLst>
                </p:cNvPr>
                <p:cNvPicPr/>
                <p:nvPr/>
              </p:nvPicPr>
              <p:blipFill>
                <a:blip r:embed="rId366"/>
                <a:stretch>
                  <a:fillRect/>
                </a:stretch>
              </p:blipFill>
              <p:spPr>
                <a:xfrm>
                  <a:off x="3194777" y="3865683"/>
                  <a:ext cx="399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06" name="Freihand 305">
                  <a:extLst>
                    <a:ext uri="{FF2B5EF4-FFF2-40B4-BE49-F238E27FC236}">
                      <a16:creationId xmlns:a16="http://schemas.microsoft.com/office/drawing/2014/main" id="{28458375-3E27-40CB-A540-C6E4DB9F0C86}"/>
                    </a:ext>
                  </a:extLst>
                </p14:cNvPr>
                <p14:cNvContentPartPr/>
                <p14:nvPr/>
              </p14:nvContentPartPr>
              <p14:xfrm>
                <a:off x="3158417" y="3921843"/>
                <a:ext cx="165240" cy="16200"/>
              </p14:xfrm>
            </p:contentPart>
          </mc:Choice>
          <mc:Fallback xmlns="">
            <p:pic>
              <p:nvPicPr>
                <p:cNvPr id="306" name="Freihand 305">
                  <a:extLst>
                    <a:ext uri="{FF2B5EF4-FFF2-40B4-BE49-F238E27FC236}">
                      <a16:creationId xmlns:a16="http://schemas.microsoft.com/office/drawing/2014/main" id="{28458375-3E27-40CB-A540-C6E4DB9F0C86}"/>
                    </a:ext>
                  </a:extLst>
                </p:cNvPr>
                <p:cNvPicPr/>
                <p:nvPr/>
              </p:nvPicPr>
              <p:blipFill>
                <a:blip r:embed="rId368"/>
                <a:stretch>
                  <a:fillRect/>
                </a:stretch>
              </p:blipFill>
              <p:spPr>
                <a:xfrm>
                  <a:off x="3154097" y="3917523"/>
                  <a:ext cx="1738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355" name="Freihand 354">
                  <a:extLst>
                    <a:ext uri="{FF2B5EF4-FFF2-40B4-BE49-F238E27FC236}">
                      <a16:creationId xmlns:a16="http://schemas.microsoft.com/office/drawing/2014/main" id="{A27192F0-965D-49BA-B235-9D45C34D3D5A}"/>
                    </a:ext>
                  </a:extLst>
                </p14:cNvPr>
                <p14:cNvContentPartPr/>
                <p14:nvPr/>
              </p14:nvContentPartPr>
              <p14:xfrm>
                <a:off x="1402337" y="3840123"/>
                <a:ext cx="419760" cy="255600"/>
              </p14:xfrm>
            </p:contentPart>
          </mc:Choice>
          <mc:Fallback xmlns="">
            <p:pic>
              <p:nvPicPr>
                <p:cNvPr id="355" name="Freihand 354">
                  <a:extLst>
                    <a:ext uri="{FF2B5EF4-FFF2-40B4-BE49-F238E27FC236}">
                      <a16:creationId xmlns:a16="http://schemas.microsoft.com/office/drawing/2014/main" id="{A27192F0-965D-49BA-B235-9D45C34D3D5A}"/>
                    </a:ext>
                  </a:extLst>
                </p:cNvPr>
                <p:cNvPicPr/>
                <p:nvPr/>
              </p:nvPicPr>
              <p:blipFill>
                <a:blip r:embed="rId370"/>
                <a:stretch>
                  <a:fillRect/>
                </a:stretch>
              </p:blipFill>
              <p:spPr>
                <a:xfrm>
                  <a:off x="1398017" y="3835803"/>
                  <a:ext cx="4284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356" name="Freihand 355">
                  <a:extLst>
                    <a:ext uri="{FF2B5EF4-FFF2-40B4-BE49-F238E27FC236}">
                      <a16:creationId xmlns:a16="http://schemas.microsoft.com/office/drawing/2014/main" id="{B5FFE9F1-B6EB-4240-96DB-7BD694A3732C}"/>
                    </a:ext>
                  </a:extLst>
                </p14:cNvPr>
                <p14:cNvContentPartPr/>
                <p14:nvPr/>
              </p14:nvContentPartPr>
              <p14:xfrm>
                <a:off x="2447417" y="3822843"/>
                <a:ext cx="298800" cy="278280"/>
              </p14:xfrm>
            </p:contentPart>
          </mc:Choice>
          <mc:Fallback xmlns="">
            <p:pic>
              <p:nvPicPr>
                <p:cNvPr id="356" name="Freihand 355">
                  <a:extLst>
                    <a:ext uri="{FF2B5EF4-FFF2-40B4-BE49-F238E27FC236}">
                      <a16:creationId xmlns:a16="http://schemas.microsoft.com/office/drawing/2014/main" id="{B5FFE9F1-B6EB-4240-96DB-7BD694A3732C}"/>
                    </a:ext>
                  </a:extLst>
                </p:cNvPr>
                <p:cNvPicPr/>
                <p:nvPr/>
              </p:nvPicPr>
              <p:blipFill>
                <a:blip r:embed="rId372"/>
                <a:stretch>
                  <a:fillRect/>
                </a:stretch>
              </p:blipFill>
              <p:spPr>
                <a:xfrm>
                  <a:off x="2443097" y="3818523"/>
                  <a:ext cx="3074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329" name="Freihand 328">
                  <a:extLst>
                    <a:ext uri="{FF2B5EF4-FFF2-40B4-BE49-F238E27FC236}">
                      <a16:creationId xmlns:a16="http://schemas.microsoft.com/office/drawing/2014/main" id="{E93C1ABE-CCA9-4E69-A428-203CF01EC67E}"/>
                    </a:ext>
                  </a:extLst>
                </p14:cNvPr>
                <p14:cNvContentPartPr/>
                <p14:nvPr/>
              </p14:nvContentPartPr>
              <p14:xfrm>
                <a:off x="3412937" y="4479843"/>
                <a:ext cx="148320" cy="217800"/>
              </p14:xfrm>
            </p:contentPart>
          </mc:Choice>
          <mc:Fallback xmlns="">
            <p:pic>
              <p:nvPicPr>
                <p:cNvPr id="329" name="Freihand 328">
                  <a:extLst>
                    <a:ext uri="{FF2B5EF4-FFF2-40B4-BE49-F238E27FC236}">
                      <a16:creationId xmlns:a16="http://schemas.microsoft.com/office/drawing/2014/main" id="{E93C1ABE-CCA9-4E69-A428-203CF01EC67E}"/>
                    </a:ext>
                  </a:extLst>
                </p:cNvPr>
                <p:cNvPicPr/>
                <p:nvPr/>
              </p:nvPicPr>
              <p:blipFill>
                <a:blip r:embed="rId374"/>
                <a:stretch>
                  <a:fillRect/>
                </a:stretch>
              </p:blipFill>
              <p:spPr>
                <a:xfrm>
                  <a:off x="3408617" y="4475523"/>
                  <a:ext cx="1569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330" name="Freihand 329">
                  <a:extLst>
                    <a:ext uri="{FF2B5EF4-FFF2-40B4-BE49-F238E27FC236}">
                      <a16:creationId xmlns:a16="http://schemas.microsoft.com/office/drawing/2014/main" id="{B4E6116E-E497-4D18-A885-5E1DE7FC1142}"/>
                    </a:ext>
                  </a:extLst>
                </p14:cNvPr>
                <p14:cNvContentPartPr/>
                <p14:nvPr/>
              </p14:nvContentPartPr>
              <p14:xfrm>
                <a:off x="3590417" y="4485243"/>
                <a:ext cx="124560" cy="90360"/>
              </p14:xfrm>
            </p:contentPart>
          </mc:Choice>
          <mc:Fallback xmlns="">
            <p:pic>
              <p:nvPicPr>
                <p:cNvPr id="330" name="Freihand 329">
                  <a:extLst>
                    <a:ext uri="{FF2B5EF4-FFF2-40B4-BE49-F238E27FC236}">
                      <a16:creationId xmlns:a16="http://schemas.microsoft.com/office/drawing/2014/main" id="{B4E6116E-E497-4D18-A885-5E1DE7FC1142}"/>
                    </a:ext>
                  </a:extLst>
                </p:cNvPr>
                <p:cNvPicPr/>
                <p:nvPr/>
              </p:nvPicPr>
              <p:blipFill>
                <a:blip r:embed="rId376"/>
                <a:stretch>
                  <a:fillRect/>
                </a:stretch>
              </p:blipFill>
              <p:spPr>
                <a:xfrm>
                  <a:off x="3586097" y="4480923"/>
                  <a:ext cx="1332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331" name="Freihand 330">
                  <a:extLst>
                    <a:ext uri="{FF2B5EF4-FFF2-40B4-BE49-F238E27FC236}">
                      <a16:creationId xmlns:a16="http://schemas.microsoft.com/office/drawing/2014/main" id="{0C66761F-FE73-4E71-876F-54B0EF2A221B}"/>
                    </a:ext>
                  </a:extLst>
                </p14:cNvPr>
                <p14:cNvContentPartPr/>
                <p14:nvPr/>
              </p14:nvContentPartPr>
              <p14:xfrm>
                <a:off x="3716417" y="4478403"/>
                <a:ext cx="321840" cy="76320"/>
              </p14:xfrm>
            </p:contentPart>
          </mc:Choice>
          <mc:Fallback xmlns="">
            <p:pic>
              <p:nvPicPr>
                <p:cNvPr id="331" name="Freihand 330">
                  <a:extLst>
                    <a:ext uri="{FF2B5EF4-FFF2-40B4-BE49-F238E27FC236}">
                      <a16:creationId xmlns:a16="http://schemas.microsoft.com/office/drawing/2014/main" id="{0C66761F-FE73-4E71-876F-54B0EF2A221B}"/>
                    </a:ext>
                  </a:extLst>
                </p:cNvPr>
                <p:cNvPicPr/>
                <p:nvPr/>
              </p:nvPicPr>
              <p:blipFill>
                <a:blip r:embed="rId378"/>
                <a:stretch>
                  <a:fillRect/>
                </a:stretch>
              </p:blipFill>
              <p:spPr>
                <a:xfrm>
                  <a:off x="3712097" y="4474083"/>
                  <a:ext cx="3304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332" name="Freihand 331">
                  <a:extLst>
                    <a:ext uri="{FF2B5EF4-FFF2-40B4-BE49-F238E27FC236}">
                      <a16:creationId xmlns:a16="http://schemas.microsoft.com/office/drawing/2014/main" id="{6AC0BA93-E44C-492C-87DC-F348CC11F736}"/>
                    </a:ext>
                  </a:extLst>
                </p14:cNvPr>
                <p14:cNvContentPartPr/>
                <p14:nvPr/>
              </p14:nvContentPartPr>
              <p14:xfrm>
                <a:off x="4212137" y="4531683"/>
                <a:ext cx="360" cy="360"/>
              </p14:xfrm>
            </p:contentPart>
          </mc:Choice>
          <mc:Fallback xmlns="">
            <p:pic>
              <p:nvPicPr>
                <p:cNvPr id="332" name="Freihand 331">
                  <a:extLst>
                    <a:ext uri="{FF2B5EF4-FFF2-40B4-BE49-F238E27FC236}">
                      <a16:creationId xmlns:a16="http://schemas.microsoft.com/office/drawing/2014/main" id="{6AC0BA93-E44C-492C-87DC-F348CC11F736}"/>
                    </a:ext>
                  </a:extLst>
                </p:cNvPr>
                <p:cNvPicPr/>
                <p:nvPr/>
              </p:nvPicPr>
              <p:blipFill>
                <a:blip r:embed="rId78"/>
                <a:stretch>
                  <a:fillRect/>
                </a:stretch>
              </p:blipFill>
              <p:spPr>
                <a:xfrm>
                  <a:off x="4207817" y="45273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33" name="Freihand 332">
                  <a:extLst>
                    <a:ext uri="{FF2B5EF4-FFF2-40B4-BE49-F238E27FC236}">
                      <a16:creationId xmlns:a16="http://schemas.microsoft.com/office/drawing/2014/main" id="{5D45F145-96D2-4A4D-BD7E-E16432AC3AC5}"/>
                    </a:ext>
                  </a:extLst>
                </p14:cNvPr>
                <p14:cNvContentPartPr/>
                <p14:nvPr/>
              </p14:nvContentPartPr>
              <p14:xfrm>
                <a:off x="4069217" y="4447443"/>
                <a:ext cx="167760" cy="95760"/>
              </p14:xfrm>
            </p:contentPart>
          </mc:Choice>
          <mc:Fallback xmlns="">
            <p:pic>
              <p:nvPicPr>
                <p:cNvPr id="333" name="Freihand 332">
                  <a:extLst>
                    <a:ext uri="{FF2B5EF4-FFF2-40B4-BE49-F238E27FC236}">
                      <a16:creationId xmlns:a16="http://schemas.microsoft.com/office/drawing/2014/main" id="{5D45F145-96D2-4A4D-BD7E-E16432AC3AC5}"/>
                    </a:ext>
                  </a:extLst>
                </p:cNvPr>
                <p:cNvPicPr/>
                <p:nvPr/>
              </p:nvPicPr>
              <p:blipFill>
                <a:blip r:embed="rId381"/>
                <a:stretch>
                  <a:fillRect/>
                </a:stretch>
              </p:blipFill>
              <p:spPr>
                <a:xfrm>
                  <a:off x="4064897" y="4443123"/>
                  <a:ext cx="1764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334" name="Freihand 333">
                  <a:extLst>
                    <a:ext uri="{FF2B5EF4-FFF2-40B4-BE49-F238E27FC236}">
                      <a16:creationId xmlns:a16="http://schemas.microsoft.com/office/drawing/2014/main" id="{3CAE7EBF-D02C-460A-B59A-64FAD6FA6759}"/>
                    </a:ext>
                  </a:extLst>
                </p14:cNvPr>
                <p14:cNvContentPartPr/>
                <p14:nvPr/>
              </p14:nvContentPartPr>
              <p14:xfrm>
                <a:off x="4208897" y="4393803"/>
                <a:ext cx="246600" cy="150120"/>
              </p14:xfrm>
            </p:contentPart>
          </mc:Choice>
          <mc:Fallback xmlns="">
            <p:pic>
              <p:nvPicPr>
                <p:cNvPr id="334" name="Freihand 333">
                  <a:extLst>
                    <a:ext uri="{FF2B5EF4-FFF2-40B4-BE49-F238E27FC236}">
                      <a16:creationId xmlns:a16="http://schemas.microsoft.com/office/drawing/2014/main" id="{3CAE7EBF-D02C-460A-B59A-64FAD6FA6759}"/>
                    </a:ext>
                  </a:extLst>
                </p:cNvPr>
                <p:cNvPicPr/>
                <p:nvPr/>
              </p:nvPicPr>
              <p:blipFill>
                <a:blip r:embed="rId383"/>
                <a:stretch>
                  <a:fillRect/>
                </a:stretch>
              </p:blipFill>
              <p:spPr>
                <a:xfrm>
                  <a:off x="4204577" y="4389483"/>
                  <a:ext cx="2552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335" name="Freihand 334">
                  <a:extLst>
                    <a:ext uri="{FF2B5EF4-FFF2-40B4-BE49-F238E27FC236}">
                      <a16:creationId xmlns:a16="http://schemas.microsoft.com/office/drawing/2014/main" id="{4CEA7677-22C7-4E58-87B5-A7A22397D38E}"/>
                    </a:ext>
                  </a:extLst>
                </p14:cNvPr>
                <p14:cNvContentPartPr/>
                <p14:nvPr/>
              </p14:nvContentPartPr>
              <p14:xfrm>
                <a:off x="4481777" y="4382283"/>
                <a:ext cx="48240" cy="32760"/>
              </p14:xfrm>
            </p:contentPart>
          </mc:Choice>
          <mc:Fallback xmlns="">
            <p:pic>
              <p:nvPicPr>
                <p:cNvPr id="335" name="Freihand 334">
                  <a:extLst>
                    <a:ext uri="{FF2B5EF4-FFF2-40B4-BE49-F238E27FC236}">
                      <a16:creationId xmlns:a16="http://schemas.microsoft.com/office/drawing/2014/main" id="{4CEA7677-22C7-4E58-87B5-A7A22397D38E}"/>
                    </a:ext>
                  </a:extLst>
                </p:cNvPr>
                <p:cNvPicPr/>
                <p:nvPr/>
              </p:nvPicPr>
              <p:blipFill>
                <a:blip r:embed="rId385"/>
                <a:stretch>
                  <a:fillRect/>
                </a:stretch>
              </p:blipFill>
              <p:spPr>
                <a:xfrm>
                  <a:off x="4477457" y="4377963"/>
                  <a:ext cx="568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36" name="Freihand 335">
                  <a:extLst>
                    <a:ext uri="{FF2B5EF4-FFF2-40B4-BE49-F238E27FC236}">
                      <a16:creationId xmlns:a16="http://schemas.microsoft.com/office/drawing/2014/main" id="{BBA2779B-ACE3-4177-B6DE-FECEDE2CB2A2}"/>
                    </a:ext>
                  </a:extLst>
                </p14:cNvPr>
                <p14:cNvContentPartPr/>
                <p14:nvPr/>
              </p14:nvContentPartPr>
              <p14:xfrm>
                <a:off x="4515257" y="4426563"/>
                <a:ext cx="141840" cy="107640"/>
              </p14:xfrm>
            </p:contentPart>
          </mc:Choice>
          <mc:Fallback xmlns="">
            <p:pic>
              <p:nvPicPr>
                <p:cNvPr id="336" name="Freihand 335">
                  <a:extLst>
                    <a:ext uri="{FF2B5EF4-FFF2-40B4-BE49-F238E27FC236}">
                      <a16:creationId xmlns:a16="http://schemas.microsoft.com/office/drawing/2014/main" id="{BBA2779B-ACE3-4177-B6DE-FECEDE2CB2A2}"/>
                    </a:ext>
                  </a:extLst>
                </p:cNvPr>
                <p:cNvPicPr/>
                <p:nvPr/>
              </p:nvPicPr>
              <p:blipFill>
                <a:blip r:embed="rId387"/>
                <a:stretch>
                  <a:fillRect/>
                </a:stretch>
              </p:blipFill>
              <p:spPr>
                <a:xfrm>
                  <a:off x="4510937" y="4422243"/>
                  <a:ext cx="1504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37" name="Freihand 336">
                  <a:extLst>
                    <a:ext uri="{FF2B5EF4-FFF2-40B4-BE49-F238E27FC236}">
                      <a16:creationId xmlns:a16="http://schemas.microsoft.com/office/drawing/2014/main" id="{969AD15F-5058-4F67-83EE-EE8E90FE5351}"/>
                    </a:ext>
                  </a:extLst>
                </p14:cNvPr>
                <p14:cNvContentPartPr/>
                <p14:nvPr/>
              </p14:nvContentPartPr>
              <p14:xfrm>
                <a:off x="4835297" y="4428723"/>
                <a:ext cx="104400" cy="113760"/>
              </p14:xfrm>
            </p:contentPart>
          </mc:Choice>
          <mc:Fallback xmlns="">
            <p:pic>
              <p:nvPicPr>
                <p:cNvPr id="337" name="Freihand 336">
                  <a:extLst>
                    <a:ext uri="{FF2B5EF4-FFF2-40B4-BE49-F238E27FC236}">
                      <a16:creationId xmlns:a16="http://schemas.microsoft.com/office/drawing/2014/main" id="{969AD15F-5058-4F67-83EE-EE8E90FE5351}"/>
                    </a:ext>
                  </a:extLst>
                </p:cNvPr>
                <p:cNvPicPr/>
                <p:nvPr/>
              </p:nvPicPr>
              <p:blipFill>
                <a:blip r:embed="rId389"/>
                <a:stretch>
                  <a:fillRect/>
                </a:stretch>
              </p:blipFill>
              <p:spPr>
                <a:xfrm>
                  <a:off x="4830977" y="4424403"/>
                  <a:ext cx="1130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38" name="Freihand 337">
                  <a:extLst>
                    <a:ext uri="{FF2B5EF4-FFF2-40B4-BE49-F238E27FC236}">
                      <a16:creationId xmlns:a16="http://schemas.microsoft.com/office/drawing/2014/main" id="{3250053C-8B6F-458E-8935-16735ED0B6C1}"/>
                    </a:ext>
                  </a:extLst>
                </p14:cNvPr>
                <p14:cNvContentPartPr/>
                <p14:nvPr/>
              </p14:nvContentPartPr>
              <p14:xfrm>
                <a:off x="4977857" y="4425843"/>
                <a:ext cx="272160" cy="93240"/>
              </p14:xfrm>
            </p:contentPart>
          </mc:Choice>
          <mc:Fallback xmlns="">
            <p:pic>
              <p:nvPicPr>
                <p:cNvPr id="338" name="Freihand 337">
                  <a:extLst>
                    <a:ext uri="{FF2B5EF4-FFF2-40B4-BE49-F238E27FC236}">
                      <a16:creationId xmlns:a16="http://schemas.microsoft.com/office/drawing/2014/main" id="{3250053C-8B6F-458E-8935-16735ED0B6C1}"/>
                    </a:ext>
                  </a:extLst>
                </p:cNvPr>
                <p:cNvPicPr/>
                <p:nvPr/>
              </p:nvPicPr>
              <p:blipFill>
                <a:blip r:embed="rId391"/>
                <a:stretch>
                  <a:fillRect/>
                </a:stretch>
              </p:blipFill>
              <p:spPr>
                <a:xfrm>
                  <a:off x="4973537" y="4421523"/>
                  <a:ext cx="2808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39" name="Freihand 338">
                  <a:extLst>
                    <a:ext uri="{FF2B5EF4-FFF2-40B4-BE49-F238E27FC236}">
                      <a16:creationId xmlns:a16="http://schemas.microsoft.com/office/drawing/2014/main" id="{848EAC0E-CB08-4683-9B34-2E429B185018}"/>
                    </a:ext>
                  </a:extLst>
                </p14:cNvPr>
                <p14:cNvContentPartPr/>
                <p14:nvPr/>
              </p14:nvContentPartPr>
              <p14:xfrm>
                <a:off x="5268377" y="4372203"/>
                <a:ext cx="14760" cy="17640"/>
              </p14:xfrm>
            </p:contentPart>
          </mc:Choice>
          <mc:Fallback xmlns="">
            <p:pic>
              <p:nvPicPr>
                <p:cNvPr id="339" name="Freihand 338">
                  <a:extLst>
                    <a:ext uri="{FF2B5EF4-FFF2-40B4-BE49-F238E27FC236}">
                      <a16:creationId xmlns:a16="http://schemas.microsoft.com/office/drawing/2014/main" id="{848EAC0E-CB08-4683-9B34-2E429B185018}"/>
                    </a:ext>
                  </a:extLst>
                </p:cNvPr>
                <p:cNvPicPr/>
                <p:nvPr/>
              </p:nvPicPr>
              <p:blipFill>
                <a:blip r:embed="rId393"/>
                <a:stretch>
                  <a:fillRect/>
                </a:stretch>
              </p:blipFill>
              <p:spPr>
                <a:xfrm>
                  <a:off x="5264057" y="4367883"/>
                  <a:ext cx="234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40" name="Freihand 339">
                  <a:extLst>
                    <a:ext uri="{FF2B5EF4-FFF2-40B4-BE49-F238E27FC236}">
                      <a16:creationId xmlns:a16="http://schemas.microsoft.com/office/drawing/2014/main" id="{22DEB815-D6DB-48DD-9B00-8F5E2AE30FE8}"/>
                    </a:ext>
                  </a:extLst>
                </p14:cNvPr>
                <p14:cNvContentPartPr/>
                <p14:nvPr/>
              </p14:nvContentPartPr>
              <p14:xfrm>
                <a:off x="5304017" y="4413963"/>
                <a:ext cx="108720" cy="87480"/>
              </p14:xfrm>
            </p:contentPart>
          </mc:Choice>
          <mc:Fallback xmlns="">
            <p:pic>
              <p:nvPicPr>
                <p:cNvPr id="340" name="Freihand 339">
                  <a:extLst>
                    <a:ext uri="{FF2B5EF4-FFF2-40B4-BE49-F238E27FC236}">
                      <a16:creationId xmlns:a16="http://schemas.microsoft.com/office/drawing/2014/main" id="{22DEB815-D6DB-48DD-9B00-8F5E2AE30FE8}"/>
                    </a:ext>
                  </a:extLst>
                </p:cNvPr>
                <p:cNvPicPr/>
                <p:nvPr/>
              </p:nvPicPr>
              <p:blipFill>
                <a:blip r:embed="rId395"/>
                <a:stretch>
                  <a:fillRect/>
                </a:stretch>
              </p:blipFill>
              <p:spPr>
                <a:xfrm>
                  <a:off x="5299697" y="4409643"/>
                  <a:ext cx="117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41" name="Freihand 340">
                  <a:extLst>
                    <a:ext uri="{FF2B5EF4-FFF2-40B4-BE49-F238E27FC236}">
                      <a16:creationId xmlns:a16="http://schemas.microsoft.com/office/drawing/2014/main" id="{C15AA102-0DCF-4EBA-8B45-B9E11FE2E387}"/>
                    </a:ext>
                  </a:extLst>
                </p14:cNvPr>
                <p14:cNvContentPartPr/>
                <p14:nvPr/>
              </p14:nvContentPartPr>
              <p14:xfrm>
                <a:off x="5425697" y="4386963"/>
                <a:ext cx="91800" cy="111240"/>
              </p14:xfrm>
            </p:contentPart>
          </mc:Choice>
          <mc:Fallback xmlns="">
            <p:pic>
              <p:nvPicPr>
                <p:cNvPr id="341" name="Freihand 340">
                  <a:extLst>
                    <a:ext uri="{FF2B5EF4-FFF2-40B4-BE49-F238E27FC236}">
                      <a16:creationId xmlns:a16="http://schemas.microsoft.com/office/drawing/2014/main" id="{C15AA102-0DCF-4EBA-8B45-B9E11FE2E387}"/>
                    </a:ext>
                  </a:extLst>
                </p:cNvPr>
                <p:cNvPicPr/>
                <p:nvPr/>
              </p:nvPicPr>
              <p:blipFill>
                <a:blip r:embed="rId397"/>
                <a:stretch>
                  <a:fillRect/>
                </a:stretch>
              </p:blipFill>
              <p:spPr>
                <a:xfrm>
                  <a:off x="5421377" y="4382643"/>
                  <a:ext cx="1004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42" name="Freihand 341">
                  <a:extLst>
                    <a:ext uri="{FF2B5EF4-FFF2-40B4-BE49-F238E27FC236}">
                      <a16:creationId xmlns:a16="http://schemas.microsoft.com/office/drawing/2014/main" id="{B9139329-F04F-438A-B5A3-A745BA27134B}"/>
                    </a:ext>
                  </a:extLst>
                </p14:cNvPr>
                <p14:cNvContentPartPr/>
                <p14:nvPr/>
              </p14:nvContentPartPr>
              <p14:xfrm>
                <a:off x="4748177" y="4610523"/>
                <a:ext cx="832320" cy="35280"/>
              </p14:xfrm>
            </p:contentPart>
          </mc:Choice>
          <mc:Fallback xmlns="">
            <p:pic>
              <p:nvPicPr>
                <p:cNvPr id="342" name="Freihand 341">
                  <a:extLst>
                    <a:ext uri="{FF2B5EF4-FFF2-40B4-BE49-F238E27FC236}">
                      <a16:creationId xmlns:a16="http://schemas.microsoft.com/office/drawing/2014/main" id="{B9139329-F04F-438A-B5A3-A745BA27134B}"/>
                    </a:ext>
                  </a:extLst>
                </p:cNvPr>
                <p:cNvPicPr/>
                <p:nvPr/>
              </p:nvPicPr>
              <p:blipFill>
                <a:blip r:embed="rId399"/>
                <a:stretch>
                  <a:fillRect/>
                </a:stretch>
              </p:blipFill>
              <p:spPr>
                <a:xfrm>
                  <a:off x="4743857" y="4606203"/>
                  <a:ext cx="8409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44" name="Freihand 343">
                  <a:extLst>
                    <a:ext uri="{FF2B5EF4-FFF2-40B4-BE49-F238E27FC236}">
                      <a16:creationId xmlns:a16="http://schemas.microsoft.com/office/drawing/2014/main" id="{89AEBDF6-0EE5-4B4D-AF96-0E82659CBB57}"/>
                    </a:ext>
                  </a:extLst>
                </p14:cNvPr>
                <p14:cNvContentPartPr/>
                <p14:nvPr/>
              </p14:nvContentPartPr>
              <p14:xfrm>
                <a:off x="1860617" y="4673523"/>
                <a:ext cx="1727280" cy="237960"/>
              </p14:xfrm>
            </p:contentPart>
          </mc:Choice>
          <mc:Fallback xmlns="">
            <p:pic>
              <p:nvPicPr>
                <p:cNvPr id="344" name="Freihand 343">
                  <a:extLst>
                    <a:ext uri="{FF2B5EF4-FFF2-40B4-BE49-F238E27FC236}">
                      <a16:creationId xmlns:a16="http://schemas.microsoft.com/office/drawing/2014/main" id="{89AEBDF6-0EE5-4B4D-AF96-0E82659CBB57}"/>
                    </a:ext>
                  </a:extLst>
                </p:cNvPr>
                <p:cNvPicPr/>
                <p:nvPr/>
              </p:nvPicPr>
              <p:blipFill>
                <a:blip r:embed="rId401"/>
                <a:stretch>
                  <a:fillRect/>
                </a:stretch>
              </p:blipFill>
              <p:spPr>
                <a:xfrm>
                  <a:off x="1856297" y="4669203"/>
                  <a:ext cx="17359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45" name="Freihand 344">
                  <a:extLst>
                    <a:ext uri="{FF2B5EF4-FFF2-40B4-BE49-F238E27FC236}">
                      <a16:creationId xmlns:a16="http://schemas.microsoft.com/office/drawing/2014/main" id="{309F5D2C-D00B-425B-B57E-204F39768B2B}"/>
                    </a:ext>
                  </a:extLst>
                </p14:cNvPr>
                <p14:cNvContentPartPr/>
                <p14:nvPr/>
              </p14:nvContentPartPr>
              <p14:xfrm>
                <a:off x="3582497" y="4727163"/>
                <a:ext cx="1826280" cy="158040"/>
              </p14:xfrm>
            </p:contentPart>
          </mc:Choice>
          <mc:Fallback xmlns="">
            <p:pic>
              <p:nvPicPr>
                <p:cNvPr id="345" name="Freihand 344">
                  <a:extLst>
                    <a:ext uri="{FF2B5EF4-FFF2-40B4-BE49-F238E27FC236}">
                      <a16:creationId xmlns:a16="http://schemas.microsoft.com/office/drawing/2014/main" id="{309F5D2C-D00B-425B-B57E-204F39768B2B}"/>
                    </a:ext>
                  </a:extLst>
                </p:cNvPr>
                <p:cNvPicPr/>
                <p:nvPr/>
              </p:nvPicPr>
              <p:blipFill>
                <a:blip r:embed="rId403"/>
                <a:stretch>
                  <a:fillRect/>
                </a:stretch>
              </p:blipFill>
              <p:spPr>
                <a:xfrm>
                  <a:off x="3578177" y="4722843"/>
                  <a:ext cx="18349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47" name="Freihand 346">
                  <a:extLst>
                    <a:ext uri="{FF2B5EF4-FFF2-40B4-BE49-F238E27FC236}">
                      <a16:creationId xmlns:a16="http://schemas.microsoft.com/office/drawing/2014/main" id="{53BDBA9C-A9F0-4D81-B26C-CEBEDAD3031C}"/>
                    </a:ext>
                  </a:extLst>
                </p14:cNvPr>
                <p14:cNvContentPartPr/>
                <p14:nvPr/>
              </p14:nvContentPartPr>
              <p14:xfrm>
                <a:off x="3249137" y="4963683"/>
                <a:ext cx="207720" cy="148320"/>
              </p14:xfrm>
            </p:contentPart>
          </mc:Choice>
          <mc:Fallback xmlns="">
            <p:pic>
              <p:nvPicPr>
                <p:cNvPr id="347" name="Freihand 346">
                  <a:extLst>
                    <a:ext uri="{FF2B5EF4-FFF2-40B4-BE49-F238E27FC236}">
                      <a16:creationId xmlns:a16="http://schemas.microsoft.com/office/drawing/2014/main" id="{53BDBA9C-A9F0-4D81-B26C-CEBEDAD3031C}"/>
                    </a:ext>
                  </a:extLst>
                </p:cNvPr>
                <p:cNvPicPr/>
                <p:nvPr/>
              </p:nvPicPr>
              <p:blipFill>
                <a:blip r:embed="rId405"/>
                <a:stretch>
                  <a:fillRect/>
                </a:stretch>
              </p:blipFill>
              <p:spPr>
                <a:xfrm>
                  <a:off x="3244817" y="4959363"/>
                  <a:ext cx="2163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48" name="Freihand 347">
                  <a:extLst>
                    <a:ext uri="{FF2B5EF4-FFF2-40B4-BE49-F238E27FC236}">
                      <a16:creationId xmlns:a16="http://schemas.microsoft.com/office/drawing/2014/main" id="{6192005C-BA17-481C-98D0-D058DC2CE6D8}"/>
                    </a:ext>
                  </a:extLst>
                </p14:cNvPr>
                <p14:cNvContentPartPr/>
                <p14:nvPr/>
              </p14:nvContentPartPr>
              <p14:xfrm>
                <a:off x="3056537" y="5168523"/>
                <a:ext cx="545040" cy="33480"/>
              </p14:xfrm>
            </p:contentPart>
          </mc:Choice>
          <mc:Fallback xmlns="">
            <p:pic>
              <p:nvPicPr>
                <p:cNvPr id="348" name="Freihand 347">
                  <a:extLst>
                    <a:ext uri="{FF2B5EF4-FFF2-40B4-BE49-F238E27FC236}">
                      <a16:creationId xmlns:a16="http://schemas.microsoft.com/office/drawing/2014/main" id="{6192005C-BA17-481C-98D0-D058DC2CE6D8}"/>
                    </a:ext>
                  </a:extLst>
                </p:cNvPr>
                <p:cNvPicPr/>
                <p:nvPr/>
              </p:nvPicPr>
              <p:blipFill>
                <a:blip r:embed="rId407"/>
                <a:stretch>
                  <a:fillRect/>
                </a:stretch>
              </p:blipFill>
              <p:spPr>
                <a:xfrm>
                  <a:off x="3052217" y="5164203"/>
                  <a:ext cx="5536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49" name="Freihand 348">
                  <a:extLst>
                    <a:ext uri="{FF2B5EF4-FFF2-40B4-BE49-F238E27FC236}">
                      <a16:creationId xmlns:a16="http://schemas.microsoft.com/office/drawing/2014/main" id="{BA704F4F-56D7-4BE5-910D-FA68164870AE}"/>
                    </a:ext>
                  </a:extLst>
                </p14:cNvPr>
                <p14:cNvContentPartPr/>
                <p14:nvPr/>
              </p14:nvContentPartPr>
              <p14:xfrm>
                <a:off x="2966177" y="5264283"/>
                <a:ext cx="187200" cy="142560"/>
              </p14:xfrm>
            </p:contentPart>
          </mc:Choice>
          <mc:Fallback xmlns="">
            <p:pic>
              <p:nvPicPr>
                <p:cNvPr id="349" name="Freihand 348">
                  <a:extLst>
                    <a:ext uri="{FF2B5EF4-FFF2-40B4-BE49-F238E27FC236}">
                      <a16:creationId xmlns:a16="http://schemas.microsoft.com/office/drawing/2014/main" id="{BA704F4F-56D7-4BE5-910D-FA68164870AE}"/>
                    </a:ext>
                  </a:extLst>
                </p:cNvPr>
                <p:cNvPicPr/>
                <p:nvPr/>
              </p:nvPicPr>
              <p:blipFill>
                <a:blip r:embed="rId409"/>
                <a:stretch>
                  <a:fillRect/>
                </a:stretch>
              </p:blipFill>
              <p:spPr>
                <a:xfrm>
                  <a:off x="2961857" y="5259963"/>
                  <a:ext cx="1958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50" name="Freihand 349">
                  <a:extLst>
                    <a:ext uri="{FF2B5EF4-FFF2-40B4-BE49-F238E27FC236}">
                      <a16:creationId xmlns:a16="http://schemas.microsoft.com/office/drawing/2014/main" id="{1A721CCE-D7F8-4F35-9B41-4C63C673B616}"/>
                    </a:ext>
                  </a:extLst>
                </p14:cNvPr>
                <p14:cNvContentPartPr/>
                <p14:nvPr/>
              </p14:nvContentPartPr>
              <p14:xfrm>
                <a:off x="3184697" y="5331243"/>
                <a:ext cx="99000" cy="5400"/>
              </p14:xfrm>
            </p:contentPart>
          </mc:Choice>
          <mc:Fallback xmlns="">
            <p:pic>
              <p:nvPicPr>
                <p:cNvPr id="350" name="Freihand 349">
                  <a:extLst>
                    <a:ext uri="{FF2B5EF4-FFF2-40B4-BE49-F238E27FC236}">
                      <a16:creationId xmlns:a16="http://schemas.microsoft.com/office/drawing/2014/main" id="{1A721CCE-D7F8-4F35-9B41-4C63C673B616}"/>
                    </a:ext>
                  </a:extLst>
                </p:cNvPr>
                <p:cNvPicPr/>
                <p:nvPr/>
              </p:nvPicPr>
              <p:blipFill>
                <a:blip r:embed="rId411"/>
                <a:stretch>
                  <a:fillRect/>
                </a:stretch>
              </p:blipFill>
              <p:spPr>
                <a:xfrm>
                  <a:off x="3180377" y="5326923"/>
                  <a:ext cx="1076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51" name="Freihand 350">
                  <a:extLst>
                    <a:ext uri="{FF2B5EF4-FFF2-40B4-BE49-F238E27FC236}">
                      <a16:creationId xmlns:a16="http://schemas.microsoft.com/office/drawing/2014/main" id="{3E90FF9A-A8C9-48DD-9F4C-9DC49284B4E1}"/>
                    </a:ext>
                  </a:extLst>
                </p14:cNvPr>
                <p14:cNvContentPartPr/>
                <p14:nvPr/>
              </p14:nvContentPartPr>
              <p14:xfrm>
                <a:off x="3325097" y="5277963"/>
                <a:ext cx="136440" cy="96480"/>
              </p14:xfrm>
            </p:contentPart>
          </mc:Choice>
          <mc:Fallback xmlns="">
            <p:pic>
              <p:nvPicPr>
                <p:cNvPr id="351" name="Freihand 350">
                  <a:extLst>
                    <a:ext uri="{FF2B5EF4-FFF2-40B4-BE49-F238E27FC236}">
                      <a16:creationId xmlns:a16="http://schemas.microsoft.com/office/drawing/2014/main" id="{3E90FF9A-A8C9-48DD-9F4C-9DC49284B4E1}"/>
                    </a:ext>
                  </a:extLst>
                </p:cNvPr>
                <p:cNvPicPr/>
                <p:nvPr/>
              </p:nvPicPr>
              <p:blipFill>
                <a:blip r:embed="rId413"/>
                <a:stretch>
                  <a:fillRect/>
                </a:stretch>
              </p:blipFill>
              <p:spPr>
                <a:xfrm>
                  <a:off x="3320777" y="5273643"/>
                  <a:ext cx="1450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52" name="Freihand 351">
                  <a:extLst>
                    <a:ext uri="{FF2B5EF4-FFF2-40B4-BE49-F238E27FC236}">
                      <a16:creationId xmlns:a16="http://schemas.microsoft.com/office/drawing/2014/main" id="{4AFFAEDF-0A52-4EB3-A4A9-1EE69D396BBE}"/>
                    </a:ext>
                  </a:extLst>
                </p14:cNvPr>
                <p14:cNvContentPartPr/>
                <p14:nvPr/>
              </p14:nvContentPartPr>
              <p14:xfrm>
                <a:off x="3421577" y="5337363"/>
                <a:ext cx="47160" cy="104760"/>
              </p14:xfrm>
            </p:contentPart>
          </mc:Choice>
          <mc:Fallback xmlns="">
            <p:pic>
              <p:nvPicPr>
                <p:cNvPr id="352" name="Freihand 351">
                  <a:extLst>
                    <a:ext uri="{FF2B5EF4-FFF2-40B4-BE49-F238E27FC236}">
                      <a16:creationId xmlns:a16="http://schemas.microsoft.com/office/drawing/2014/main" id="{4AFFAEDF-0A52-4EB3-A4A9-1EE69D396BBE}"/>
                    </a:ext>
                  </a:extLst>
                </p:cNvPr>
                <p:cNvPicPr/>
                <p:nvPr/>
              </p:nvPicPr>
              <p:blipFill>
                <a:blip r:embed="rId415"/>
                <a:stretch>
                  <a:fillRect/>
                </a:stretch>
              </p:blipFill>
              <p:spPr>
                <a:xfrm>
                  <a:off x="3417257" y="5333043"/>
                  <a:ext cx="558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53" name="Freihand 352">
                  <a:extLst>
                    <a:ext uri="{FF2B5EF4-FFF2-40B4-BE49-F238E27FC236}">
                      <a16:creationId xmlns:a16="http://schemas.microsoft.com/office/drawing/2014/main" id="{C45C3299-1A9D-46E3-BD48-2849CADC53D3}"/>
                    </a:ext>
                  </a:extLst>
                </p14:cNvPr>
                <p14:cNvContentPartPr/>
                <p14:nvPr/>
              </p14:nvContentPartPr>
              <p14:xfrm>
                <a:off x="3518417" y="5269323"/>
                <a:ext cx="99720" cy="128520"/>
              </p14:xfrm>
            </p:contentPart>
          </mc:Choice>
          <mc:Fallback xmlns="">
            <p:pic>
              <p:nvPicPr>
                <p:cNvPr id="353" name="Freihand 352">
                  <a:extLst>
                    <a:ext uri="{FF2B5EF4-FFF2-40B4-BE49-F238E27FC236}">
                      <a16:creationId xmlns:a16="http://schemas.microsoft.com/office/drawing/2014/main" id="{C45C3299-1A9D-46E3-BD48-2849CADC53D3}"/>
                    </a:ext>
                  </a:extLst>
                </p:cNvPr>
                <p:cNvPicPr/>
                <p:nvPr/>
              </p:nvPicPr>
              <p:blipFill>
                <a:blip r:embed="rId417"/>
                <a:stretch>
                  <a:fillRect/>
                </a:stretch>
              </p:blipFill>
              <p:spPr>
                <a:xfrm>
                  <a:off x="3514097" y="5265003"/>
                  <a:ext cx="1083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58" name="Freihand 357">
                  <a:extLst>
                    <a:ext uri="{FF2B5EF4-FFF2-40B4-BE49-F238E27FC236}">
                      <a16:creationId xmlns:a16="http://schemas.microsoft.com/office/drawing/2014/main" id="{55AE7AD1-4F49-42B1-A741-E6324A65A07A}"/>
                    </a:ext>
                  </a:extLst>
                </p14:cNvPr>
                <p14:cNvContentPartPr/>
                <p14:nvPr/>
              </p14:nvContentPartPr>
              <p14:xfrm>
                <a:off x="3839177" y="5131443"/>
                <a:ext cx="147600" cy="31320"/>
              </p14:xfrm>
            </p:contentPart>
          </mc:Choice>
          <mc:Fallback xmlns="">
            <p:pic>
              <p:nvPicPr>
                <p:cNvPr id="358" name="Freihand 357">
                  <a:extLst>
                    <a:ext uri="{FF2B5EF4-FFF2-40B4-BE49-F238E27FC236}">
                      <a16:creationId xmlns:a16="http://schemas.microsoft.com/office/drawing/2014/main" id="{55AE7AD1-4F49-42B1-A741-E6324A65A07A}"/>
                    </a:ext>
                  </a:extLst>
                </p:cNvPr>
                <p:cNvPicPr/>
                <p:nvPr/>
              </p:nvPicPr>
              <p:blipFill>
                <a:blip r:embed="rId419"/>
                <a:stretch>
                  <a:fillRect/>
                </a:stretch>
              </p:blipFill>
              <p:spPr>
                <a:xfrm>
                  <a:off x="3834857" y="5127123"/>
                  <a:ext cx="1562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59" name="Freihand 358">
                  <a:extLst>
                    <a:ext uri="{FF2B5EF4-FFF2-40B4-BE49-F238E27FC236}">
                      <a16:creationId xmlns:a16="http://schemas.microsoft.com/office/drawing/2014/main" id="{DEF1ED40-0A9A-4042-9413-1925A18C2B8F}"/>
                    </a:ext>
                  </a:extLst>
                </p14:cNvPr>
                <p14:cNvContentPartPr/>
                <p14:nvPr/>
              </p14:nvContentPartPr>
              <p14:xfrm>
                <a:off x="3840977" y="5190483"/>
                <a:ext cx="172080" cy="5760"/>
              </p14:xfrm>
            </p:contentPart>
          </mc:Choice>
          <mc:Fallback xmlns="">
            <p:pic>
              <p:nvPicPr>
                <p:cNvPr id="359" name="Freihand 358">
                  <a:extLst>
                    <a:ext uri="{FF2B5EF4-FFF2-40B4-BE49-F238E27FC236}">
                      <a16:creationId xmlns:a16="http://schemas.microsoft.com/office/drawing/2014/main" id="{DEF1ED40-0A9A-4042-9413-1925A18C2B8F}"/>
                    </a:ext>
                  </a:extLst>
                </p:cNvPr>
                <p:cNvPicPr/>
                <p:nvPr/>
              </p:nvPicPr>
              <p:blipFill>
                <a:blip r:embed="rId421"/>
                <a:stretch>
                  <a:fillRect/>
                </a:stretch>
              </p:blipFill>
              <p:spPr>
                <a:xfrm>
                  <a:off x="3836657" y="5186163"/>
                  <a:ext cx="1807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61" name="Freihand 360">
                  <a:extLst>
                    <a:ext uri="{FF2B5EF4-FFF2-40B4-BE49-F238E27FC236}">
                      <a16:creationId xmlns:a16="http://schemas.microsoft.com/office/drawing/2014/main" id="{2F269B0D-F6EA-478B-9A4F-D0F100C0C343}"/>
                    </a:ext>
                  </a:extLst>
                </p14:cNvPr>
                <p14:cNvContentPartPr/>
                <p14:nvPr/>
              </p14:nvContentPartPr>
              <p14:xfrm>
                <a:off x="3291257" y="5226483"/>
                <a:ext cx="363960" cy="278640"/>
              </p14:xfrm>
            </p:contentPart>
          </mc:Choice>
          <mc:Fallback xmlns="">
            <p:pic>
              <p:nvPicPr>
                <p:cNvPr id="361" name="Freihand 360">
                  <a:extLst>
                    <a:ext uri="{FF2B5EF4-FFF2-40B4-BE49-F238E27FC236}">
                      <a16:creationId xmlns:a16="http://schemas.microsoft.com/office/drawing/2014/main" id="{2F269B0D-F6EA-478B-9A4F-D0F100C0C343}"/>
                    </a:ext>
                  </a:extLst>
                </p:cNvPr>
                <p:cNvPicPr/>
                <p:nvPr/>
              </p:nvPicPr>
              <p:blipFill>
                <a:blip r:embed="rId423"/>
                <a:stretch>
                  <a:fillRect/>
                </a:stretch>
              </p:blipFill>
              <p:spPr>
                <a:xfrm>
                  <a:off x="3286937" y="5222163"/>
                  <a:ext cx="37260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64" name="Freihand 363">
                  <a:extLst>
                    <a:ext uri="{FF2B5EF4-FFF2-40B4-BE49-F238E27FC236}">
                      <a16:creationId xmlns:a16="http://schemas.microsoft.com/office/drawing/2014/main" id="{6661E987-891F-42B5-BA7D-E81BAF1F5B97}"/>
                    </a:ext>
                  </a:extLst>
                </p14:cNvPr>
                <p14:cNvContentPartPr/>
                <p14:nvPr/>
              </p14:nvContentPartPr>
              <p14:xfrm>
                <a:off x="4368737" y="4921563"/>
                <a:ext cx="236160" cy="163800"/>
              </p14:xfrm>
            </p:contentPart>
          </mc:Choice>
          <mc:Fallback xmlns="">
            <p:pic>
              <p:nvPicPr>
                <p:cNvPr id="364" name="Freihand 363">
                  <a:extLst>
                    <a:ext uri="{FF2B5EF4-FFF2-40B4-BE49-F238E27FC236}">
                      <a16:creationId xmlns:a16="http://schemas.microsoft.com/office/drawing/2014/main" id="{6661E987-891F-42B5-BA7D-E81BAF1F5B97}"/>
                    </a:ext>
                  </a:extLst>
                </p:cNvPr>
                <p:cNvPicPr/>
                <p:nvPr/>
              </p:nvPicPr>
              <p:blipFill>
                <a:blip r:embed="rId425"/>
                <a:stretch>
                  <a:fillRect/>
                </a:stretch>
              </p:blipFill>
              <p:spPr>
                <a:xfrm>
                  <a:off x="4364417" y="4917243"/>
                  <a:ext cx="2448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65" name="Freihand 364">
                  <a:extLst>
                    <a:ext uri="{FF2B5EF4-FFF2-40B4-BE49-F238E27FC236}">
                      <a16:creationId xmlns:a16="http://schemas.microsoft.com/office/drawing/2014/main" id="{5BD9BF47-14B5-4A44-B712-27F474127D0E}"/>
                    </a:ext>
                  </a:extLst>
                </p14:cNvPr>
                <p14:cNvContentPartPr/>
                <p14:nvPr/>
              </p14:nvContentPartPr>
              <p14:xfrm>
                <a:off x="4260737" y="5079243"/>
                <a:ext cx="606600" cy="32760"/>
              </p14:xfrm>
            </p:contentPart>
          </mc:Choice>
          <mc:Fallback xmlns="">
            <p:pic>
              <p:nvPicPr>
                <p:cNvPr id="365" name="Freihand 364">
                  <a:extLst>
                    <a:ext uri="{FF2B5EF4-FFF2-40B4-BE49-F238E27FC236}">
                      <a16:creationId xmlns:a16="http://schemas.microsoft.com/office/drawing/2014/main" id="{5BD9BF47-14B5-4A44-B712-27F474127D0E}"/>
                    </a:ext>
                  </a:extLst>
                </p:cNvPr>
                <p:cNvPicPr/>
                <p:nvPr/>
              </p:nvPicPr>
              <p:blipFill>
                <a:blip r:embed="rId427"/>
                <a:stretch>
                  <a:fillRect/>
                </a:stretch>
              </p:blipFill>
              <p:spPr>
                <a:xfrm>
                  <a:off x="4256417" y="5074923"/>
                  <a:ext cx="6152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67" name="Freihand 366">
                  <a:extLst>
                    <a:ext uri="{FF2B5EF4-FFF2-40B4-BE49-F238E27FC236}">
                      <a16:creationId xmlns:a16="http://schemas.microsoft.com/office/drawing/2014/main" id="{BE8EDA82-D91C-415C-A18F-EF17FA8A2018}"/>
                    </a:ext>
                  </a:extLst>
                </p14:cNvPr>
                <p14:cNvContentPartPr/>
                <p14:nvPr/>
              </p14:nvContentPartPr>
              <p14:xfrm>
                <a:off x="4114577" y="5263203"/>
                <a:ext cx="187200" cy="147240"/>
              </p14:xfrm>
            </p:contentPart>
          </mc:Choice>
          <mc:Fallback xmlns="">
            <p:pic>
              <p:nvPicPr>
                <p:cNvPr id="367" name="Freihand 366">
                  <a:extLst>
                    <a:ext uri="{FF2B5EF4-FFF2-40B4-BE49-F238E27FC236}">
                      <a16:creationId xmlns:a16="http://schemas.microsoft.com/office/drawing/2014/main" id="{BE8EDA82-D91C-415C-A18F-EF17FA8A2018}"/>
                    </a:ext>
                  </a:extLst>
                </p:cNvPr>
                <p:cNvPicPr/>
                <p:nvPr/>
              </p:nvPicPr>
              <p:blipFill>
                <a:blip r:embed="rId429"/>
                <a:stretch>
                  <a:fillRect/>
                </a:stretch>
              </p:blipFill>
              <p:spPr>
                <a:xfrm>
                  <a:off x="4110257" y="5258883"/>
                  <a:ext cx="1958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68" name="Freihand 367">
                  <a:extLst>
                    <a:ext uri="{FF2B5EF4-FFF2-40B4-BE49-F238E27FC236}">
                      <a16:creationId xmlns:a16="http://schemas.microsoft.com/office/drawing/2014/main" id="{019ABAEC-0306-4FBB-9C83-B76968ED583B}"/>
                    </a:ext>
                  </a:extLst>
                </p14:cNvPr>
                <p14:cNvContentPartPr/>
                <p14:nvPr/>
              </p14:nvContentPartPr>
              <p14:xfrm>
                <a:off x="4319057" y="5326923"/>
                <a:ext cx="100800" cy="5400"/>
              </p14:xfrm>
            </p:contentPart>
          </mc:Choice>
          <mc:Fallback xmlns="">
            <p:pic>
              <p:nvPicPr>
                <p:cNvPr id="368" name="Freihand 367">
                  <a:extLst>
                    <a:ext uri="{FF2B5EF4-FFF2-40B4-BE49-F238E27FC236}">
                      <a16:creationId xmlns:a16="http://schemas.microsoft.com/office/drawing/2014/main" id="{019ABAEC-0306-4FBB-9C83-B76968ED583B}"/>
                    </a:ext>
                  </a:extLst>
                </p:cNvPr>
                <p:cNvPicPr/>
                <p:nvPr/>
              </p:nvPicPr>
              <p:blipFill>
                <a:blip r:embed="rId431"/>
                <a:stretch>
                  <a:fillRect/>
                </a:stretch>
              </p:blipFill>
              <p:spPr>
                <a:xfrm>
                  <a:off x="4314737" y="5322603"/>
                  <a:ext cx="1094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70" name="Freihand 369">
                  <a:extLst>
                    <a:ext uri="{FF2B5EF4-FFF2-40B4-BE49-F238E27FC236}">
                      <a16:creationId xmlns:a16="http://schemas.microsoft.com/office/drawing/2014/main" id="{D0EB17DD-0F66-4375-8F05-88954D05C9F0}"/>
                    </a:ext>
                  </a:extLst>
                </p14:cNvPr>
                <p14:cNvContentPartPr/>
                <p14:nvPr/>
              </p14:nvContentPartPr>
              <p14:xfrm>
                <a:off x="4485377" y="5204883"/>
                <a:ext cx="65880" cy="173160"/>
              </p14:xfrm>
            </p:contentPart>
          </mc:Choice>
          <mc:Fallback xmlns="">
            <p:pic>
              <p:nvPicPr>
                <p:cNvPr id="370" name="Freihand 369">
                  <a:extLst>
                    <a:ext uri="{FF2B5EF4-FFF2-40B4-BE49-F238E27FC236}">
                      <a16:creationId xmlns:a16="http://schemas.microsoft.com/office/drawing/2014/main" id="{D0EB17DD-0F66-4375-8F05-88954D05C9F0}"/>
                    </a:ext>
                  </a:extLst>
                </p:cNvPr>
                <p:cNvPicPr/>
                <p:nvPr/>
              </p:nvPicPr>
              <p:blipFill>
                <a:blip r:embed="rId433"/>
                <a:stretch>
                  <a:fillRect/>
                </a:stretch>
              </p:blipFill>
              <p:spPr>
                <a:xfrm>
                  <a:off x="4481057" y="5200563"/>
                  <a:ext cx="745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71" name="Freihand 370">
                  <a:extLst>
                    <a:ext uri="{FF2B5EF4-FFF2-40B4-BE49-F238E27FC236}">
                      <a16:creationId xmlns:a16="http://schemas.microsoft.com/office/drawing/2014/main" id="{118FDA89-EB06-4A0D-8418-E9DDE0B50AB5}"/>
                    </a:ext>
                  </a:extLst>
                </p14:cNvPr>
                <p14:cNvContentPartPr/>
                <p14:nvPr/>
              </p14:nvContentPartPr>
              <p14:xfrm>
                <a:off x="4580777" y="5250243"/>
                <a:ext cx="78840" cy="93960"/>
              </p14:xfrm>
            </p:contentPart>
          </mc:Choice>
          <mc:Fallback xmlns="">
            <p:pic>
              <p:nvPicPr>
                <p:cNvPr id="371" name="Freihand 370">
                  <a:extLst>
                    <a:ext uri="{FF2B5EF4-FFF2-40B4-BE49-F238E27FC236}">
                      <a16:creationId xmlns:a16="http://schemas.microsoft.com/office/drawing/2014/main" id="{118FDA89-EB06-4A0D-8418-E9DDE0B50AB5}"/>
                    </a:ext>
                  </a:extLst>
                </p:cNvPr>
                <p:cNvPicPr/>
                <p:nvPr/>
              </p:nvPicPr>
              <p:blipFill>
                <a:blip r:embed="rId435"/>
                <a:stretch>
                  <a:fillRect/>
                </a:stretch>
              </p:blipFill>
              <p:spPr>
                <a:xfrm>
                  <a:off x="4576457" y="5245923"/>
                  <a:ext cx="874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72" name="Freihand 371">
                  <a:extLst>
                    <a:ext uri="{FF2B5EF4-FFF2-40B4-BE49-F238E27FC236}">
                      <a16:creationId xmlns:a16="http://schemas.microsoft.com/office/drawing/2014/main" id="{41663DED-4EEC-4EF0-969D-1051E53684E7}"/>
                    </a:ext>
                  </a:extLst>
                </p14:cNvPr>
                <p14:cNvContentPartPr/>
                <p14:nvPr/>
              </p14:nvContentPartPr>
              <p14:xfrm>
                <a:off x="4712537" y="5299203"/>
                <a:ext cx="77040" cy="14400"/>
              </p14:xfrm>
            </p:contentPart>
          </mc:Choice>
          <mc:Fallback xmlns="">
            <p:pic>
              <p:nvPicPr>
                <p:cNvPr id="372" name="Freihand 371">
                  <a:extLst>
                    <a:ext uri="{FF2B5EF4-FFF2-40B4-BE49-F238E27FC236}">
                      <a16:creationId xmlns:a16="http://schemas.microsoft.com/office/drawing/2014/main" id="{41663DED-4EEC-4EF0-969D-1051E53684E7}"/>
                    </a:ext>
                  </a:extLst>
                </p:cNvPr>
                <p:cNvPicPr/>
                <p:nvPr/>
              </p:nvPicPr>
              <p:blipFill>
                <a:blip r:embed="rId437"/>
                <a:stretch>
                  <a:fillRect/>
                </a:stretch>
              </p:blipFill>
              <p:spPr>
                <a:xfrm>
                  <a:off x="4708217" y="5294883"/>
                  <a:ext cx="856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73" name="Freihand 372">
                  <a:extLst>
                    <a:ext uri="{FF2B5EF4-FFF2-40B4-BE49-F238E27FC236}">
                      <a16:creationId xmlns:a16="http://schemas.microsoft.com/office/drawing/2014/main" id="{11D02658-8256-4AB0-A99D-38BDF7BFF00F}"/>
                    </a:ext>
                  </a:extLst>
                </p14:cNvPr>
                <p14:cNvContentPartPr/>
                <p14:nvPr/>
              </p14:nvContentPartPr>
              <p14:xfrm>
                <a:off x="4813697" y="5250963"/>
                <a:ext cx="88560" cy="95760"/>
              </p14:xfrm>
            </p:contentPart>
          </mc:Choice>
          <mc:Fallback xmlns="">
            <p:pic>
              <p:nvPicPr>
                <p:cNvPr id="373" name="Freihand 372">
                  <a:extLst>
                    <a:ext uri="{FF2B5EF4-FFF2-40B4-BE49-F238E27FC236}">
                      <a16:creationId xmlns:a16="http://schemas.microsoft.com/office/drawing/2014/main" id="{11D02658-8256-4AB0-A99D-38BDF7BFF00F}"/>
                    </a:ext>
                  </a:extLst>
                </p:cNvPr>
                <p:cNvPicPr/>
                <p:nvPr/>
              </p:nvPicPr>
              <p:blipFill>
                <a:blip r:embed="rId439"/>
                <a:stretch>
                  <a:fillRect/>
                </a:stretch>
              </p:blipFill>
              <p:spPr>
                <a:xfrm>
                  <a:off x="4809377" y="5246643"/>
                  <a:ext cx="972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74" name="Freihand 373">
                  <a:extLst>
                    <a:ext uri="{FF2B5EF4-FFF2-40B4-BE49-F238E27FC236}">
                      <a16:creationId xmlns:a16="http://schemas.microsoft.com/office/drawing/2014/main" id="{41D36B13-7E61-4B95-868A-0CA186C2CAA9}"/>
                    </a:ext>
                  </a:extLst>
                </p14:cNvPr>
                <p14:cNvContentPartPr/>
                <p14:nvPr/>
              </p14:nvContentPartPr>
              <p14:xfrm>
                <a:off x="4883897" y="5311443"/>
                <a:ext cx="32760" cy="88920"/>
              </p14:xfrm>
            </p:contentPart>
          </mc:Choice>
          <mc:Fallback xmlns="">
            <p:pic>
              <p:nvPicPr>
                <p:cNvPr id="374" name="Freihand 373">
                  <a:extLst>
                    <a:ext uri="{FF2B5EF4-FFF2-40B4-BE49-F238E27FC236}">
                      <a16:creationId xmlns:a16="http://schemas.microsoft.com/office/drawing/2014/main" id="{41D36B13-7E61-4B95-868A-0CA186C2CAA9}"/>
                    </a:ext>
                  </a:extLst>
                </p:cNvPr>
                <p:cNvPicPr/>
                <p:nvPr/>
              </p:nvPicPr>
              <p:blipFill>
                <a:blip r:embed="rId441"/>
                <a:stretch>
                  <a:fillRect/>
                </a:stretch>
              </p:blipFill>
              <p:spPr>
                <a:xfrm>
                  <a:off x="4879577" y="5307123"/>
                  <a:ext cx="41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75" name="Freihand 374">
                  <a:extLst>
                    <a:ext uri="{FF2B5EF4-FFF2-40B4-BE49-F238E27FC236}">
                      <a16:creationId xmlns:a16="http://schemas.microsoft.com/office/drawing/2014/main" id="{0A75D5C8-B94A-4D22-BAD8-58A5D5CADAC6}"/>
                    </a:ext>
                  </a:extLst>
                </p14:cNvPr>
                <p14:cNvContentPartPr/>
                <p14:nvPr/>
              </p14:nvContentPartPr>
              <p14:xfrm>
                <a:off x="4965977" y="5256363"/>
                <a:ext cx="77760" cy="84600"/>
              </p14:xfrm>
            </p:contentPart>
          </mc:Choice>
          <mc:Fallback xmlns="">
            <p:pic>
              <p:nvPicPr>
                <p:cNvPr id="375" name="Freihand 374">
                  <a:extLst>
                    <a:ext uri="{FF2B5EF4-FFF2-40B4-BE49-F238E27FC236}">
                      <a16:creationId xmlns:a16="http://schemas.microsoft.com/office/drawing/2014/main" id="{0A75D5C8-B94A-4D22-BAD8-58A5D5CADAC6}"/>
                    </a:ext>
                  </a:extLst>
                </p:cNvPr>
                <p:cNvPicPr/>
                <p:nvPr/>
              </p:nvPicPr>
              <p:blipFill>
                <a:blip r:embed="rId443"/>
                <a:stretch>
                  <a:fillRect/>
                </a:stretch>
              </p:blipFill>
              <p:spPr>
                <a:xfrm>
                  <a:off x="4961657" y="5252043"/>
                  <a:ext cx="864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76" name="Freihand 375">
                  <a:extLst>
                    <a:ext uri="{FF2B5EF4-FFF2-40B4-BE49-F238E27FC236}">
                      <a16:creationId xmlns:a16="http://schemas.microsoft.com/office/drawing/2014/main" id="{FA632631-2A54-4715-9507-67D58BBC982E}"/>
                    </a:ext>
                  </a:extLst>
                </p14:cNvPr>
                <p14:cNvContentPartPr/>
                <p14:nvPr/>
              </p14:nvContentPartPr>
              <p14:xfrm>
                <a:off x="4961657" y="5212443"/>
                <a:ext cx="149400" cy="271440"/>
              </p14:xfrm>
            </p:contentPart>
          </mc:Choice>
          <mc:Fallback xmlns="">
            <p:pic>
              <p:nvPicPr>
                <p:cNvPr id="376" name="Freihand 375">
                  <a:extLst>
                    <a:ext uri="{FF2B5EF4-FFF2-40B4-BE49-F238E27FC236}">
                      <a16:creationId xmlns:a16="http://schemas.microsoft.com/office/drawing/2014/main" id="{FA632631-2A54-4715-9507-67D58BBC982E}"/>
                    </a:ext>
                  </a:extLst>
                </p:cNvPr>
                <p:cNvPicPr/>
                <p:nvPr/>
              </p:nvPicPr>
              <p:blipFill>
                <a:blip r:embed="rId445"/>
                <a:stretch>
                  <a:fillRect/>
                </a:stretch>
              </p:blipFill>
              <p:spPr>
                <a:xfrm>
                  <a:off x="4957337" y="5208123"/>
                  <a:ext cx="15804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78" name="Freihand 377">
                  <a:extLst>
                    <a:ext uri="{FF2B5EF4-FFF2-40B4-BE49-F238E27FC236}">
                      <a16:creationId xmlns:a16="http://schemas.microsoft.com/office/drawing/2014/main" id="{D1CD8FB1-46CF-4F40-B252-2EE2955C2621}"/>
                    </a:ext>
                  </a:extLst>
                </p14:cNvPr>
                <p14:cNvContentPartPr/>
                <p14:nvPr/>
              </p14:nvContentPartPr>
              <p14:xfrm>
                <a:off x="5233097" y="5048283"/>
                <a:ext cx="169560" cy="19080"/>
              </p14:xfrm>
            </p:contentPart>
          </mc:Choice>
          <mc:Fallback xmlns="">
            <p:pic>
              <p:nvPicPr>
                <p:cNvPr id="378" name="Freihand 377">
                  <a:extLst>
                    <a:ext uri="{FF2B5EF4-FFF2-40B4-BE49-F238E27FC236}">
                      <a16:creationId xmlns:a16="http://schemas.microsoft.com/office/drawing/2014/main" id="{D1CD8FB1-46CF-4F40-B252-2EE2955C2621}"/>
                    </a:ext>
                  </a:extLst>
                </p:cNvPr>
                <p:cNvPicPr/>
                <p:nvPr/>
              </p:nvPicPr>
              <p:blipFill>
                <a:blip r:embed="rId447"/>
                <a:stretch>
                  <a:fillRect/>
                </a:stretch>
              </p:blipFill>
              <p:spPr>
                <a:xfrm>
                  <a:off x="5228777" y="5043963"/>
                  <a:ext cx="1782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79" name="Freihand 378">
                  <a:extLst>
                    <a:ext uri="{FF2B5EF4-FFF2-40B4-BE49-F238E27FC236}">
                      <a16:creationId xmlns:a16="http://schemas.microsoft.com/office/drawing/2014/main" id="{B7994648-8230-4301-9F68-9BD5CF0C89D5}"/>
                    </a:ext>
                  </a:extLst>
                </p14:cNvPr>
                <p14:cNvContentPartPr/>
                <p14:nvPr/>
              </p14:nvContentPartPr>
              <p14:xfrm>
                <a:off x="5262977" y="5104443"/>
                <a:ext cx="159120" cy="7200"/>
              </p14:xfrm>
            </p:contentPart>
          </mc:Choice>
          <mc:Fallback xmlns="">
            <p:pic>
              <p:nvPicPr>
                <p:cNvPr id="379" name="Freihand 378">
                  <a:extLst>
                    <a:ext uri="{FF2B5EF4-FFF2-40B4-BE49-F238E27FC236}">
                      <a16:creationId xmlns:a16="http://schemas.microsoft.com/office/drawing/2014/main" id="{B7994648-8230-4301-9F68-9BD5CF0C89D5}"/>
                    </a:ext>
                  </a:extLst>
                </p:cNvPr>
                <p:cNvPicPr/>
                <p:nvPr/>
              </p:nvPicPr>
              <p:blipFill>
                <a:blip r:embed="rId449"/>
                <a:stretch>
                  <a:fillRect/>
                </a:stretch>
              </p:blipFill>
              <p:spPr>
                <a:xfrm>
                  <a:off x="5258657" y="5100123"/>
                  <a:ext cx="1677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80" name="Freihand 379">
                  <a:extLst>
                    <a:ext uri="{FF2B5EF4-FFF2-40B4-BE49-F238E27FC236}">
                      <a16:creationId xmlns:a16="http://schemas.microsoft.com/office/drawing/2014/main" id="{E16792B1-3CB3-4440-AB4D-135BE50B5D01}"/>
                    </a:ext>
                  </a:extLst>
                </p14:cNvPr>
                <p14:cNvContentPartPr/>
                <p14:nvPr/>
              </p14:nvContentPartPr>
              <p14:xfrm>
                <a:off x="5615777" y="4864683"/>
                <a:ext cx="132480" cy="165600"/>
              </p14:xfrm>
            </p:contentPart>
          </mc:Choice>
          <mc:Fallback xmlns="">
            <p:pic>
              <p:nvPicPr>
                <p:cNvPr id="380" name="Freihand 379">
                  <a:extLst>
                    <a:ext uri="{FF2B5EF4-FFF2-40B4-BE49-F238E27FC236}">
                      <a16:creationId xmlns:a16="http://schemas.microsoft.com/office/drawing/2014/main" id="{E16792B1-3CB3-4440-AB4D-135BE50B5D01}"/>
                    </a:ext>
                  </a:extLst>
                </p:cNvPr>
                <p:cNvPicPr/>
                <p:nvPr/>
              </p:nvPicPr>
              <p:blipFill>
                <a:blip r:embed="rId451"/>
                <a:stretch>
                  <a:fillRect/>
                </a:stretch>
              </p:blipFill>
              <p:spPr>
                <a:xfrm>
                  <a:off x="5611457" y="4860363"/>
                  <a:ext cx="1411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81" name="Freihand 380">
                  <a:extLst>
                    <a:ext uri="{FF2B5EF4-FFF2-40B4-BE49-F238E27FC236}">
                      <a16:creationId xmlns:a16="http://schemas.microsoft.com/office/drawing/2014/main" id="{5B5EC88E-6160-4E45-83CE-734E9CADD701}"/>
                    </a:ext>
                  </a:extLst>
                </p14:cNvPr>
                <p14:cNvContentPartPr/>
                <p14:nvPr/>
              </p14:nvContentPartPr>
              <p14:xfrm>
                <a:off x="5545217" y="5047563"/>
                <a:ext cx="300600" cy="10080"/>
              </p14:xfrm>
            </p:contentPart>
          </mc:Choice>
          <mc:Fallback xmlns="">
            <p:pic>
              <p:nvPicPr>
                <p:cNvPr id="381" name="Freihand 380">
                  <a:extLst>
                    <a:ext uri="{FF2B5EF4-FFF2-40B4-BE49-F238E27FC236}">
                      <a16:creationId xmlns:a16="http://schemas.microsoft.com/office/drawing/2014/main" id="{5B5EC88E-6160-4E45-83CE-734E9CADD701}"/>
                    </a:ext>
                  </a:extLst>
                </p:cNvPr>
                <p:cNvPicPr/>
                <p:nvPr/>
              </p:nvPicPr>
              <p:blipFill>
                <a:blip r:embed="rId453"/>
                <a:stretch>
                  <a:fillRect/>
                </a:stretch>
              </p:blipFill>
              <p:spPr>
                <a:xfrm>
                  <a:off x="5540897" y="5043243"/>
                  <a:ext cx="3092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82" name="Freihand 381">
                  <a:extLst>
                    <a:ext uri="{FF2B5EF4-FFF2-40B4-BE49-F238E27FC236}">
                      <a16:creationId xmlns:a16="http://schemas.microsoft.com/office/drawing/2014/main" id="{181224A4-D1C5-4442-9C41-B81F7F3D596A}"/>
                    </a:ext>
                  </a:extLst>
                </p14:cNvPr>
                <p14:cNvContentPartPr/>
                <p14:nvPr/>
              </p14:nvContentPartPr>
              <p14:xfrm>
                <a:off x="5529737" y="5159523"/>
                <a:ext cx="123840" cy="113400"/>
              </p14:xfrm>
            </p:contentPart>
          </mc:Choice>
          <mc:Fallback xmlns="">
            <p:pic>
              <p:nvPicPr>
                <p:cNvPr id="382" name="Freihand 381">
                  <a:extLst>
                    <a:ext uri="{FF2B5EF4-FFF2-40B4-BE49-F238E27FC236}">
                      <a16:creationId xmlns:a16="http://schemas.microsoft.com/office/drawing/2014/main" id="{181224A4-D1C5-4442-9C41-B81F7F3D596A}"/>
                    </a:ext>
                  </a:extLst>
                </p:cNvPr>
                <p:cNvPicPr/>
                <p:nvPr/>
              </p:nvPicPr>
              <p:blipFill>
                <a:blip r:embed="rId455"/>
                <a:stretch>
                  <a:fillRect/>
                </a:stretch>
              </p:blipFill>
              <p:spPr>
                <a:xfrm>
                  <a:off x="5525417" y="5155203"/>
                  <a:ext cx="1324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83" name="Freihand 382">
                  <a:extLst>
                    <a:ext uri="{FF2B5EF4-FFF2-40B4-BE49-F238E27FC236}">
                      <a16:creationId xmlns:a16="http://schemas.microsoft.com/office/drawing/2014/main" id="{DA9B5069-1ECB-4A26-9DB8-9BAD5C6BE77C}"/>
                    </a:ext>
                  </a:extLst>
                </p14:cNvPr>
                <p14:cNvContentPartPr/>
                <p14:nvPr/>
              </p14:nvContentPartPr>
              <p14:xfrm>
                <a:off x="5654657" y="5226123"/>
                <a:ext cx="26280" cy="107280"/>
              </p14:xfrm>
            </p:contentPart>
          </mc:Choice>
          <mc:Fallback xmlns="">
            <p:pic>
              <p:nvPicPr>
                <p:cNvPr id="383" name="Freihand 382">
                  <a:extLst>
                    <a:ext uri="{FF2B5EF4-FFF2-40B4-BE49-F238E27FC236}">
                      <a16:creationId xmlns:a16="http://schemas.microsoft.com/office/drawing/2014/main" id="{DA9B5069-1ECB-4A26-9DB8-9BAD5C6BE77C}"/>
                    </a:ext>
                  </a:extLst>
                </p:cNvPr>
                <p:cNvPicPr/>
                <p:nvPr/>
              </p:nvPicPr>
              <p:blipFill>
                <a:blip r:embed="rId457"/>
                <a:stretch>
                  <a:fillRect/>
                </a:stretch>
              </p:blipFill>
              <p:spPr>
                <a:xfrm>
                  <a:off x="5650337" y="5221803"/>
                  <a:ext cx="34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84" name="Freihand 383">
                  <a:extLst>
                    <a:ext uri="{FF2B5EF4-FFF2-40B4-BE49-F238E27FC236}">
                      <a16:creationId xmlns:a16="http://schemas.microsoft.com/office/drawing/2014/main" id="{E9E441B3-CB2F-4702-A0DF-2782A49EF053}"/>
                    </a:ext>
                  </a:extLst>
                </p14:cNvPr>
                <p14:cNvContentPartPr/>
                <p14:nvPr/>
              </p14:nvContentPartPr>
              <p14:xfrm>
                <a:off x="5733857" y="5141523"/>
                <a:ext cx="109080" cy="140400"/>
              </p14:xfrm>
            </p:contentPart>
          </mc:Choice>
          <mc:Fallback xmlns="">
            <p:pic>
              <p:nvPicPr>
                <p:cNvPr id="384" name="Freihand 383">
                  <a:extLst>
                    <a:ext uri="{FF2B5EF4-FFF2-40B4-BE49-F238E27FC236}">
                      <a16:creationId xmlns:a16="http://schemas.microsoft.com/office/drawing/2014/main" id="{E9E441B3-CB2F-4702-A0DF-2782A49EF053}"/>
                    </a:ext>
                  </a:extLst>
                </p:cNvPr>
                <p:cNvPicPr/>
                <p:nvPr/>
              </p:nvPicPr>
              <p:blipFill>
                <a:blip r:embed="rId459"/>
                <a:stretch>
                  <a:fillRect/>
                </a:stretch>
              </p:blipFill>
              <p:spPr>
                <a:xfrm>
                  <a:off x="5729537" y="5137203"/>
                  <a:ext cx="1177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89" name="Freihand 388">
                  <a:extLst>
                    <a:ext uri="{FF2B5EF4-FFF2-40B4-BE49-F238E27FC236}">
                      <a16:creationId xmlns:a16="http://schemas.microsoft.com/office/drawing/2014/main" id="{927F2FAF-C9C6-4A12-AE2F-D7F7D7C13169}"/>
                    </a:ext>
                  </a:extLst>
                </p14:cNvPr>
                <p14:cNvContentPartPr/>
                <p14:nvPr/>
              </p14:nvContentPartPr>
              <p14:xfrm>
                <a:off x="6072617" y="5041803"/>
                <a:ext cx="161640" cy="7200"/>
              </p14:xfrm>
            </p:contentPart>
          </mc:Choice>
          <mc:Fallback xmlns="">
            <p:pic>
              <p:nvPicPr>
                <p:cNvPr id="389" name="Freihand 388">
                  <a:extLst>
                    <a:ext uri="{FF2B5EF4-FFF2-40B4-BE49-F238E27FC236}">
                      <a16:creationId xmlns:a16="http://schemas.microsoft.com/office/drawing/2014/main" id="{927F2FAF-C9C6-4A12-AE2F-D7F7D7C13169}"/>
                    </a:ext>
                  </a:extLst>
                </p:cNvPr>
                <p:cNvPicPr/>
                <p:nvPr/>
              </p:nvPicPr>
              <p:blipFill>
                <a:blip r:embed="rId461"/>
                <a:stretch>
                  <a:fillRect/>
                </a:stretch>
              </p:blipFill>
              <p:spPr>
                <a:xfrm>
                  <a:off x="6068297" y="5037483"/>
                  <a:ext cx="1702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90" name="Freihand 389">
                  <a:extLst>
                    <a:ext uri="{FF2B5EF4-FFF2-40B4-BE49-F238E27FC236}">
                      <a16:creationId xmlns:a16="http://schemas.microsoft.com/office/drawing/2014/main" id="{B65A1FDB-A2DA-4970-9B23-63FFF1D41323}"/>
                    </a:ext>
                  </a:extLst>
                </p14:cNvPr>
                <p14:cNvContentPartPr/>
                <p14:nvPr/>
              </p14:nvContentPartPr>
              <p14:xfrm>
                <a:off x="6093137" y="5088243"/>
                <a:ext cx="141120" cy="7920"/>
              </p14:xfrm>
            </p:contentPart>
          </mc:Choice>
          <mc:Fallback xmlns="">
            <p:pic>
              <p:nvPicPr>
                <p:cNvPr id="390" name="Freihand 389">
                  <a:extLst>
                    <a:ext uri="{FF2B5EF4-FFF2-40B4-BE49-F238E27FC236}">
                      <a16:creationId xmlns:a16="http://schemas.microsoft.com/office/drawing/2014/main" id="{B65A1FDB-A2DA-4970-9B23-63FFF1D41323}"/>
                    </a:ext>
                  </a:extLst>
                </p:cNvPr>
                <p:cNvPicPr/>
                <p:nvPr/>
              </p:nvPicPr>
              <p:blipFill>
                <a:blip r:embed="rId463"/>
                <a:stretch>
                  <a:fillRect/>
                </a:stretch>
              </p:blipFill>
              <p:spPr>
                <a:xfrm>
                  <a:off x="6088817" y="5083923"/>
                  <a:ext cx="1497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92" name="Freihand 391">
                  <a:extLst>
                    <a:ext uri="{FF2B5EF4-FFF2-40B4-BE49-F238E27FC236}">
                      <a16:creationId xmlns:a16="http://schemas.microsoft.com/office/drawing/2014/main" id="{70211784-CC82-4AD1-ACFA-9816BE780C5D}"/>
                    </a:ext>
                  </a:extLst>
                </p14:cNvPr>
                <p14:cNvContentPartPr/>
                <p14:nvPr/>
              </p14:nvContentPartPr>
              <p14:xfrm>
                <a:off x="5952737" y="4660563"/>
                <a:ext cx="144360" cy="63720"/>
              </p14:xfrm>
            </p:contentPart>
          </mc:Choice>
          <mc:Fallback xmlns="">
            <p:pic>
              <p:nvPicPr>
                <p:cNvPr id="392" name="Freihand 391">
                  <a:extLst>
                    <a:ext uri="{FF2B5EF4-FFF2-40B4-BE49-F238E27FC236}">
                      <a16:creationId xmlns:a16="http://schemas.microsoft.com/office/drawing/2014/main" id="{70211784-CC82-4AD1-ACFA-9816BE780C5D}"/>
                    </a:ext>
                  </a:extLst>
                </p:cNvPr>
                <p:cNvPicPr/>
                <p:nvPr/>
              </p:nvPicPr>
              <p:blipFill>
                <a:blip r:embed="rId465"/>
                <a:stretch>
                  <a:fillRect/>
                </a:stretch>
              </p:blipFill>
              <p:spPr>
                <a:xfrm>
                  <a:off x="5948417" y="4656243"/>
                  <a:ext cx="1530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93" name="Freihand 392">
                  <a:extLst>
                    <a:ext uri="{FF2B5EF4-FFF2-40B4-BE49-F238E27FC236}">
                      <a16:creationId xmlns:a16="http://schemas.microsoft.com/office/drawing/2014/main" id="{2DFD6E3E-4508-4BBC-AEF2-1E57FB072C92}"/>
                    </a:ext>
                  </a:extLst>
                </p14:cNvPr>
                <p14:cNvContentPartPr/>
                <p14:nvPr/>
              </p14:nvContentPartPr>
              <p14:xfrm>
                <a:off x="6064697" y="4592523"/>
                <a:ext cx="28800" cy="4680"/>
              </p14:xfrm>
            </p:contentPart>
          </mc:Choice>
          <mc:Fallback xmlns="">
            <p:pic>
              <p:nvPicPr>
                <p:cNvPr id="393" name="Freihand 392">
                  <a:extLst>
                    <a:ext uri="{FF2B5EF4-FFF2-40B4-BE49-F238E27FC236}">
                      <a16:creationId xmlns:a16="http://schemas.microsoft.com/office/drawing/2014/main" id="{2DFD6E3E-4508-4BBC-AEF2-1E57FB072C92}"/>
                    </a:ext>
                  </a:extLst>
                </p:cNvPr>
                <p:cNvPicPr/>
                <p:nvPr/>
              </p:nvPicPr>
              <p:blipFill>
                <a:blip r:embed="rId467"/>
                <a:stretch>
                  <a:fillRect/>
                </a:stretch>
              </p:blipFill>
              <p:spPr>
                <a:xfrm>
                  <a:off x="6060377" y="4588203"/>
                  <a:ext cx="374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94" name="Freihand 393">
                  <a:extLst>
                    <a:ext uri="{FF2B5EF4-FFF2-40B4-BE49-F238E27FC236}">
                      <a16:creationId xmlns:a16="http://schemas.microsoft.com/office/drawing/2014/main" id="{6464ABDA-1BBF-40A7-9F7A-724255817D8A}"/>
                    </a:ext>
                  </a:extLst>
                </p14:cNvPr>
                <p14:cNvContentPartPr/>
                <p14:nvPr/>
              </p14:nvContentPartPr>
              <p14:xfrm>
                <a:off x="6150737" y="4629963"/>
                <a:ext cx="144720" cy="176760"/>
              </p14:xfrm>
            </p:contentPart>
          </mc:Choice>
          <mc:Fallback xmlns="">
            <p:pic>
              <p:nvPicPr>
                <p:cNvPr id="394" name="Freihand 393">
                  <a:extLst>
                    <a:ext uri="{FF2B5EF4-FFF2-40B4-BE49-F238E27FC236}">
                      <a16:creationId xmlns:a16="http://schemas.microsoft.com/office/drawing/2014/main" id="{6464ABDA-1BBF-40A7-9F7A-724255817D8A}"/>
                    </a:ext>
                  </a:extLst>
                </p:cNvPr>
                <p:cNvPicPr/>
                <p:nvPr/>
              </p:nvPicPr>
              <p:blipFill>
                <a:blip r:embed="rId469"/>
                <a:stretch>
                  <a:fillRect/>
                </a:stretch>
              </p:blipFill>
              <p:spPr>
                <a:xfrm>
                  <a:off x="6146417" y="4625643"/>
                  <a:ext cx="1533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95" name="Freihand 394">
                  <a:extLst>
                    <a:ext uri="{FF2B5EF4-FFF2-40B4-BE49-F238E27FC236}">
                      <a16:creationId xmlns:a16="http://schemas.microsoft.com/office/drawing/2014/main" id="{FA85FA63-1171-45E7-AB9F-0B5B2BFD5B18}"/>
                    </a:ext>
                  </a:extLst>
                </p14:cNvPr>
                <p14:cNvContentPartPr/>
                <p14:nvPr/>
              </p14:nvContentPartPr>
              <p14:xfrm>
                <a:off x="6259817" y="4623123"/>
                <a:ext cx="76320" cy="89640"/>
              </p14:xfrm>
            </p:contentPart>
          </mc:Choice>
          <mc:Fallback xmlns="">
            <p:pic>
              <p:nvPicPr>
                <p:cNvPr id="395" name="Freihand 394">
                  <a:extLst>
                    <a:ext uri="{FF2B5EF4-FFF2-40B4-BE49-F238E27FC236}">
                      <a16:creationId xmlns:a16="http://schemas.microsoft.com/office/drawing/2014/main" id="{FA85FA63-1171-45E7-AB9F-0B5B2BFD5B18}"/>
                    </a:ext>
                  </a:extLst>
                </p:cNvPr>
                <p:cNvPicPr/>
                <p:nvPr/>
              </p:nvPicPr>
              <p:blipFill>
                <a:blip r:embed="rId471"/>
                <a:stretch>
                  <a:fillRect/>
                </a:stretch>
              </p:blipFill>
              <p:spPr>
                <a:xfrm>
                  <a:off x="6255497" y="4618803"/>
                  <a:ext cx="849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96" name="Freihand 395">
                  <a:extLst>
                    <a:ext uri="{FF2B5EF4-FFF2-40B4-BE49-F238E27FC236}">
                      <a16:creationId xmlns:a16="http://schemas.microsoft.com/office/drawing/2014/main" id="{C7681828-26C6-487D-BB68-E1D86C92C8D8}"/>
                    </a:ext>
                  </a:extLst>
                </p14:cNvPr>
                <p14:cNvContentPartPr/>
                <p14:nvPr/>
              </p14:nvContentPartPr>
              <p14:xfrm>
                <a:off x="6348017" y="4631763"/>
                <a:ext cx="127440" cy="52560"/>
              </p14:xfrm>
            </p:contentPart>
          </mc:Choice>
          <mc:Fallback xmlns="">
            <p:pic>
              <p:nvPicPr>
                <p:cNvPr id="396" name="Freihand 395">
                  <a:extLst>
                    <a:ext uri="{FF2B5EF4-FFF2-40B4-BE49-F238E27FC236}">
                      <a16:creationId xmlns:a16="http://schemas.microsoft.com/office/drawing/2014/main" id="{C7681828-26C6-487D-BB68-E1D86C92C8D8}"/>
                    </a:ext>
                  </a:extLst>
                </p:cNvPr>
                <p:cNvPicPr/>
                <p:nvPr/>
              </p:nvPicPr>
              <p:blipFill>
                <a:blip r:embed="rId473"/>
                <a:stretch>
                  <a:fillRect/>
                </a:stretch>
              </p:blipFill>
              <p:spPr>
                <a:xfrm>
                  <a:off x="6343697" y="4627443"/>
                  <a:ext cx="1360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97" name="Freihand 396">
                  <a:extLst>
                    <a:ext uri="{FF2B5EF4-FFF2-40B4-BE49-F238E27FC236}">
                      <a16:creationId xmlns:a16="http://schemas.microsoft.com/office/drawing/2014/main" id="{25D57A50-73FC-4443-B8C0-EFE0FA107F07}"/>
                    </a:ext>
                  </a:extLst>
                </p14:cNvPr>
                <p14:cNvContentPartPr/>
                <p14:nvPr/>
              </p14:nvContentPartPr>
              <p14:xfrm>
                <a:off x="6482657" y="4542843"/>
                <a:ext cx="202680" cy="139320"/>
              </p14:xfrm>
            </p:contentPart>
          </mc:Choice>
          <mc:Fallback xmlns="">
            <p:pic>
              <p:nvPicPr>
                <p:cNvPr id="397" name="Freihand 396">
                  <a:extLst>
                    <a:ext uri="{FF2B5EF4-FFF2-40B4-BE49-F238E27FC236}">
                      <a16:creationId xmlns:a16="http://schemas.microsoft.com/office/drawing/2014/main" id="{25D57A50-73FC-4443-B8C0-EFE0FA107F07}"/>
                    </a:ext>
                  </a:extLst>
                </p:cNvPr>
                <p:cNvPicPr/>
                <p:nvPr/>
              </p:nvPicPr>
              <p:blipFill>
                <a:blip r:embed="rId475"/>
                <a:stretch>
                  <a:fillRect/>
                </a:stretch>
              </p:blipFill>
              <p:spPr>
                <a:xfrm>
                  <a:off x="6478337" y="4538523"/>
                  <a:ext cx="2113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98" name="Freihand 397">
                  <a:extLst>
                    <a:ext uri="{FF2B5EF4-FFF2-40B4-BE49-F238E27FC236}">
                      <a16:creationId xmlns:a16="http://schemas.microsoft.com/office/drawing/2014/main" id="{43F6B444-2842-4FDE-A6F0-54E6FC37CEC8}"/>
                    </a:ext>
                  </a:extLst>
                </p14:cNvPr>
                <p14:cNvContentPartPr/>
                <p14:nvPr/>
              </p14:nvContentPartPr>
              <p14:xfrm>
                <a:off x="6454217" y="4851003"/>
                <a:ext cx="162000" cy="169560"/>
              </p14:xfrm>
            </p:contentPart>
          </mc:Choice>
          <mc:Fallback xmlns="">
            <p:pic>
              <p:nvPicPr>
                <p:cNvPr id="398" name="Freihand 397">
                  <a:extLst>
                    <a:ext uri="{FF2B5EF4-FFF2-40B4-BE49-F238E27FC236}">
                      <a16:creationId xmlns:a16="http://schemas.microsoft.com/office/drawing/2014/main" id="{43F6B444-2842-4FDE-A6F0-54E6FC37CEC8}"/>
                    </a:ext>
                  </a:extLst>
                </p:cNvPr>
                <p:cNvPicPr/>
                <p:nvPr/>
              </p:nvPicPr>
              <p:blipFill>
                <a:blip r:embed="rId477"/>
                <a:stretch>
                  <a:fillRect/>
                </a:stretch>
              </p:blipFill>
              <p:spPr>
                <a:xfrm>
                  <a:off x="6449897" y="4846683"/>
                  <a:ext cx="1706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99" name="Freihand 398">
                  <a:extLst>
                    <a:ext uri="{FF2B5EF4-FFF2-40B4-BE49-F238E27FC236}">
                      <a16:creationId xmlns:a16="http://schemas.microsoft.com/office/drawing/2014/main" id="{3C787393-2BCA-4B29-8EB4-9327484D51F8}"/>
                    </a:ext>
                  </a:extLst>
                </p14:cNvPr>
                <p14:cNvContentPartPr/>
                <p14:nvPr/>
              </p14:nvContentPartPr>
              <p14:xfrm>
                <a:off x="6395897" y="5031003"/>
                <a:ext cx="305280" cy="34200"/>
              </p14:xfrm>
            </p:contentPart>
          </mc:Choice>
          <mc:Fallback xmlns="">
            <p:pic>
              <p:nvPicPr>
                <p:cNvPr id="399" name="Freihand 398">
                  <a:extLst>
                    <a:ext uri="{FF2B5EF4-FFF2-40B4-BE49-F238E27FC236}">
                      <a16:creationId xmlns:a16="http://schemas.microsoft.com/office/drawing/2014/main" id="{3C787393-2BCA-4B29-8EB4-9327484D51F8}"/>
                    </a:ext>
                  </a:extLst>
                </p:cNvPr>
                <p:cNvPicPr/>
                <p:nvPr/>
              </p:nvPicPr>
              <p:blipFill>
                <a:blip r:embed="rId479"/>
                <a:stretch>
                  <a:fillRect/>
                </a:stretch>
              </p:blipFill>
              <p:spPr>
                <a:xfrm>
                  <a:off x="6391577" y="5026683"/>
                  <a:ext cx="3139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400" name="Freihand 399">
                  <a:extLst>
                    <a:ext uri="{FF2B5EF4-FFF2-40B4-BE49-F238E27FC236}">
                      <a16:creationId xmlns:a16="http://schemas.microsoft.com/office/drawing/2014/main" id="{6620F776-4212-4431-9140-F6A34BA61A72}"/>
                    </a:ext>
                  </a:extLst>
                </p14:cNvPr>
                <p14:cNvContentPartPr/>
                <p14:nvPr/>
              </p14:nvContentPartPr>
              <p14:xfrm>
                <a:off x="6486617" y="5138643"/>
                <a:ext cx="35280" cy="183240"/>
              </p14:xfrm>
            </p:contentPart>
          </mc:Choice>
          <mc:Fallback xmlns="">
            <p:pic>
              <p:nvPicPr>
                <p:cNvPr id="400" name="Freihand 399">
                  <a:extLst>
                    <a:ext uri="{FF2B5EF4-FFF2-40B4-BE49-F238E27FC236}">
                      <a16:creationId xmlns:a16="http://schemas.microsoft.com/office/drawing/2014/main" id="{6620F776-4212-4431-9140-F6A34BA61A72}"/>
                    </a:ext>
                  </a:extLst>
                </p:cNvPr>
                <p:cNvPicPr/>
                <p:nvPr/>
              </p:nvPicPr>
              <p:blipFill>
                <a:blip r:embed="rId481"/>
                <a:stretch>
                  <a:fillRect/>
                </a:stretch>
              </p:blipFill>
              <p:spPr>
                <a:xfrm>
                  <a:off x="6482297" y="5134323"/>
                  <a:ext cx="439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401" name="Freihand 400">
                  <a:extLst>
                    <a:ext uri="{FF2B5EF4-FFF2-40B4-BE49-F238E27FC236}">
                      <a16:creationId xmlns:a16="http://schemas.microsoft.com/office/drawing/2014/main" id="{1B0D4C85-2983-4090-BD79-76F0C78EE8B5}"/>
                    </a:ext>
                  </a:extLst>
                </p14:cNvPr>
                <p14:cNvContentPartPr/>
                <p14:nvPr/>
              </p14:nvContentPartPr>
              <p14:xfrm>
                <a:off x="6422537" y="5092923"/>
                <a:ext cx="222120" cy="196560"/>
              </p14:xfrm>
            </p:contentPart>
          </mc:Choice>
          <mc:Fallback xmlns="">
            <p:pic>
              <p:nvPicPr>
                <p:cNvPr id="401" name="Freihand 400">
                  <a:extLst>
                    <a:ext uri="{FF2B5EF4-FFF2-40B4-BE49-F238E27FC236}">
                      <a16:creationId xmlns:a16="http://schemas.microsoft.com/office/drawing/2014/main" id="{1B0D4C85-2983-4090-BD79-76F0C78EE8B5}"/>
                    </a:ext>
                  </a:extLst>
                </p:cNvPr>
                <p:cNvPicPr/>
                <p:nvPr/>
              </p:nvPicPr>
              <p:blipFill>
                <a:blip r:embed="rId483"/>
                <a:stretch>
                  <a:fillRect/>
                </a:stretch>
              </p:blipFill>
              <p:spPr>
                <a:xfrm>
                  <a:off x="6418217" y="5088603"/>
                  <a:ext cx="2307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402" name="Freihand 401">
                  <a:extLst>
                    <a:ext uri="{FF2B5EF4-FFF2-40B4-BE49-F238E27FC236}">
                      <a16:creationId xmlns:a16="http://schemas.microsoft.com/office/drawing/2014/main" id="{CD208C14-710D-4650-8DF3-ED7BA1F15B70}"/>
                    </a:ext>
                  </a:extLst>
                </p14:cNvPr>
                <p14:cNvContentPartPr/>
                <p14:nvPr/>
              </p14:nvContentPartPr>
              <p14:xfrm>
                <a:off x="6290417" y="4744803"/>
                <a:ext cx="624240" cy="704520"/>
              </p14:xfrm>
            </p:contentPart>
          </mc:Choice>
          <mc:Fallback xmlns="">
            <p:pic>
              <p:nvPicPr>
                <p:cNvPr id="402" name="Freihand 401">
                  <a:extLst>
                    <a:ext uri="{FF2B5EF4-FFF2-40B4-BE49-F238E27FC236}">
                      <a16:creationId xmlns:a16="http://schemas.microsoft.com/office/drawing/2014/main" id="{CD208C14-710D-4650-8DF3-ED7BA1F15B70}"/>
                    </a:ext>
                  </a:extLst>
                </p:cNvPr>
                <p:cNvPicPr/>
                <p:nvPr/>
              </p:nvPicPr>
              <p:blipFill>
                <a:blip r:embed="rId485"/>
                <a:stretch>
                  <a:fillRect/>
                </a:stretch>
              </p:blipFill>
              <p:spPr>
                <a:xfrm>
                  <a:off x="6286097" y="4740483"/>
                  <a:ext cx="632880" cy="7131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18" name="Freihand 117">
                  <a:extLst>
                    <a:ext uri="{FF2B5EF4-FFF2-40B4-BE49-F238E27FC236}">
                      <a16:creationId xmlns:a16="http://schemas.microsoft.com/office/drawing/2014/main" id="{6E248EE1-8D4E-436F-98E1-085BCF9ED02A}"/>
                    </a:ext>
                  </a:extLst>
                </p14:cNvPr>
                <p14:cNvContentPartPr/>
                <p14:nvPr/>
              </p14:nvContentPartPr>
              <p14:xfrm>
                <a:off x="6807377" y="2004123"/>
                <a:ext cx="2055240" cy="418680"/>
              </p14:xfrm>
            </p:contentPart>
          </mc:Choice>
          <mc:Fallback xmlns="">
            <p:pic>
              <p:nvPicPr>
                <p:cNvPr id="118" name="Freihand 117">
                  <a:extLst>
                    <a:ext uri="{FF2B5EF4-FFF2-40B4-BE49-F238E27FC236}">
                      <a16:creationId xmlns:a16="http://schemas.microsoft.com/office/drawing/2014/main" id="{6E248EE1-8D4E-436F-98E1-085BCF9ED02A}"/>
                    </a:ext>
                  </a:extLst>
                </p:cNvPr>
                <p:cNvPicPr/>
                <p:nvPr/>
              </p:nvPicPr>
              <p:blipFill>
                <a:blip r:embed="rId487"/>
                <a:stretch>
                  <a:fillRect/>
                </a:stretch>
              </p:blipFill>
              <p:spPr>
                <a:xfrm>
                  <a:off x="6803057" y="1999803"/>
                  <a:ext cx="2063880" cy="4273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19" name="Freihand 118">
                  <a:extLst>
                    <a:ext uri="{FF2B5EF4-FFF2-40B4-BE49-F238E27FC236}">
                      <a16:creationId xmlns:a16="http://schemas.microsoft.com/office/drawing/2014/main" id="{517D1092-D5EB-422E-AC2B-5D26409CAB46}"/>
                    </a:ext>
                  </a:extLst>
                </p14:cNvPr>
                <p14:cNvContentPartPr/>
                <p14:nvPr/>
              </p14:nvContentPartPr>
              <p14:xfrm>
                <a:off x="8828777" y="2147403"/>
                <a:ext cx="1832760" cy="249120"/>
              </p14:xfrm>
            </p:contentPart>
          </mc:Choice>
          <mc:Fallback xmlns="">
            <p:pic>
              <p:nvPicPr>
                <p:cNvPr id="119" name="Freihand 118">
                  <a:extLst>
                    <a:ext uri="{FF2B5EF4-FFF2-40B4-BE49-F238E27FC236}">
                      <a16:creationId xmlns:a16="http://schemas.microsoft.com/office/drawing/2014/main" id="{517D1092-D5EB-422E-AC2B-5D26409CAB46}"/>
                    </a:ext>
                  </a:extLst>
                </p:cNvPr>
                <p:cNvPicPr/>
                <p:nvPr/>
              </p:nvPicPr>
              <p:blipFill>
                <a:blip r:embed="rId489"/>
                <a:stretch>
                  <a:fillRect/>
                </a:stretch>
              </p:blipFill>
              <p:spPr>
                <a:xfrm>
                  <a:off x="8824457" y="2143083"/>
                  <a:ext cx="18414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121" name="Freihand 120">
                  <a:extLst>
                    <a:ext uri="{FF2B5EF4-FFF2-40B4-BE49-F238E27FC236}">
                      <a16:creationId xmlns:a16="http://schemas.microsoft.com/office/drawing/2014/main" id="{6DA86A4F-2CCA-499E-8EDB-93CF305B683B}"/>
                    </a:ext>
                  </a:extLst>
                </p14:cNvPr>
                <p14:cNvContentPartPr/>
                <p14:nvPr/>
              </p14:nvContentPartPr>
              <p14:xfrm>
                <a:off x="7750577" y="2490843"/>
                <a:ext cx="115560" cy="253440"/>
              </p14:xfrm>
            </p:contentPart>
          </mc:Choice>
          <mc:Fallback xmlns="">
            <p:pic>
              <p:nvPicPr>
                <p:cNvPr id="121" name="Freihand 120">
                  <a:extLst>
                    <a:ext uri="{FF2B5EF4-FFF2-40B4-BE49-F238E27FC236}">
                      <a16:creationId xmlns:a16="http://schemas.microsoft.com/office/drawing/2014/main" id="{6DA86A4F-2CCA-499E-8EDB-93CF305B683B}"/>
                    </a:ext>
                  </a:extLst>
                </p:cNvPr>
                <p:cNvPicPr/>
                <p:nvPr/>
              </p:nvPicPr>
              <p:blipFill>
                <a:blip r:embed="rId491"/>
                <a:stretch>
                  <a:fillRect/>
                </a:stretch>
              </p:blipFill>
              <p:spPr>
                <a:xfrm>
                  <a:off x="7746257" y="2486523"/>
                  <a:ext cx="1242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22" name="Freihand 121">
                  <a:extLst>
                    <a:ext uri="{FF2B5EF4-FFF2-40B4-BE49-F238E27FC236}">
                      <a16:creationId xmlns:a16="http://schemas.microsoft.com/office/drawing/2014/main" id="{DAD6CC29-2F85-4918-A321-79A79E63D694}"/>
                    </a:ext>
                  </a:extLst>
                </p14:cNvPr>
                <p14:cNvContentPartPr/>
                <p14:nvPr/>
              </p14:nvContentPartPr>
              <p14:xfrm>
                <a:off x="7886657" y="2493003"/>
                <a:ext cx="99720" cy="106920"/>
              </p14:xfrm>
            </p:contentPart>
          </mc:Choice>
          <mc:Fallback xmlns="">
            <p:pic>
              <p:nvPicPr>
                <p:cNvPr id="122" name="Freihand 121">
                  <a:extLst>
                    <a:ext uri="{FF2B5EF4-FFF2-40B4-BE49-F238E27FC236}">
                      <a16:creationId xmlns:a16="http://schemas.microsoft.com/office/drawing/2014/main" id="{DAD6CC29-2F85-4918-A321-79A79E63D694}"/>
                    </a:ext>
                  </a:extLst>
                </p:cNvPr>
                <p:cNvPicPr/>
                <p:nvPr/>
              </p:nvPicPr>
              <p:blipFill>
                <a:blip r:embed="rId493"/>
                <a:stretch>
                  <a:fillRect/>
                </a:stretch>
              </p:blipFill>
              <p:spPr>
                <a:xfrm>
                  <a:off x="7882337" y="2488683"/>
                  <a:ext cx="1083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123" name="Freihand 122">
                  <a:extLst>
                    <a:ext uri="{FF2B5EF4-FFF2-40B4-BE49-F238E27FC236}">
                      <a16:creationId xmlns:a16="http://schemas.microsoft.com/office/drawing/2014/main" id="{BCA55CA7-8B40-4EEA-BFDA-7134F36838AC}"/>
                    </a:ext>
                  </a:extLst>
                </p14:cNvPr>
                <p14:cNvContentPartPr/>
                <p14:nvPr/>
              </p14:nvContentPartPr>
              <p14:xfrm>
                <a:off x="8016257" y="2541243"/>
                <a:ext cx="325800" cy="84960"/>
              </p14:xfrm>
            </p:contentPart>
          </mc:Choice>
          <mc:Fallback xmlns="">
            <p:pic>
              <p:nvPicPr>
                <p:cNvPr id="123" name="Freihand 122">
                  <a:extLst>
                    <a:ext uri="{FF2B5EF4-FFF2-40B4-BE49-F238E27FC236}">
                      <a16:creationId xmlns:a16="http://schemas.microsoft.com/office/drawing/2014/main" id="{BCA55CA7-8B40-4EEA-BFDA-7134F36838AC}"/>
                    </a:ext>
                  </a:extLst>
                </p:cNvPr>
                <p:cNvPicPr/>
                <p:nvPr/>
              </p:nvPicPr>
              <p:blipFill>
                <a:blip r:embed="rId495"/>
                <a:stretch>
                  <a:fillRect/>
                </a:stretch>
              </p:blipFill>
              <p:spPr>
                <a:xfrm>
                  <a:off x="8011937" y="2536923"/>
                  <a:ext cx="3344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124" name="Freihand 123">
                  <a:extLst>
                    <a:ext uri="{FF2B5EF4-FFF2-40B4-BE49-F238E27FC236}">
                      <a16:creationId xmlns:a16="http://schemas.microsoft.com/office/drawing/2014/main" id="{D62A991E-DFFE-4043-B51C-911A1EF9D508}"/>
                    </a:ext>
                  </a:extLst>
                </p14:cNvPr>
                <p14:cNvContentPartPr/>
                <p14:nvPr/>
              </p14:nvContentPartPr>
              <p14:xfrm>
                <a:off x="8408657" y="2540883"/>
                <a:ext cx="129600" cy="92160"/>
              </p14:xfrm>
            </p:contentPart>
          </mc:Choice>
          <mc:Fallback xmlns="">
            <p:pic>
              <p:nvPicPr>
                <p:cNvPr id="124" name="Freihand 123">
                  <a:extLst>
                    <a:ext uri="{FF2B5EF4-FFF2-40B4-BE49-F238E27FC236}">
                      <a16:creationId xmlns:a16="http://schemas.microsoft.com/office/drawing/2014/main" id="{D62A991E-DFFE-4043-B51C-911A1EF9D508}"/>
                    </a:ext>
                  </a:extLst>
                </p:cNvPr>
                <p:cNvPicPr/>
                <p:nvPr/>
              </p:nvPicPr>
              <p:blipFill>
                <a:blip r:embed="rId497"/>
                <a:stretch>
                  <a:fillRect/>
                </a:stretch>
              </p:blipFill>
              <p:spPr>
                <a:xfrm>
                  <a:off x="8404337" y="2536563"/>
                  <a:ext cx="1382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125" name="Freihand 124">
                  <a:extLst>
                    <a:ext uri="{FF2B5EF4-FFF2-40B4-BE49-F238E27FC236}">
                      <a16:creationId xmlns:a16="http://schemas.microsoft.com/office/drawing/2014/main" id="{11A8A856-ECF0-4148-98E6-DB7298D0AB37}"/>
                    </a:ext>
                  </a:extLst>
                </p14:cNvPr>
                <p14:cNvContentPartPr/>
                <p14:nvPr/>
              </p14:nvContentPartPr>
              <p14:xfrm>
                <a:off x="8514857" y="2455923"/>
                <a:ext cx="201240" cy="152280"/>
              </p14:xfrm>
            </p:contentPart>
          </mc:Choice>
          <mc:Fallback xmlns="">
            <p:pic>
              <p:nvPicPr>
                <p:cNvPr id="125" name="Freihand 124">
                  <a:extLst>
                    <a:ext uri="{FF2B5EF4-FFF2-40B4-BE49-F238E27FC236}">
                      <a16:creationId xmlns:a16="http://schemas.microsoft.com/office/drawing/2014/main" id="{11A8A856-ECF0-4148-98E6-DB7298D0AB37}"/>
                    </a:ext>
                  </a:extLst>
                </p:cNvPr>
                <p:cNvPicPr/>
                <p:nvPr/>
              </p:nvPicPr>
              <p:blipFill>
                <a:blip r:embed="rId499"/>
                <a:stretch>
                  <a:fillRect/>
                </a:stretch>
              </p:blipFill>
              <p:spPr>
                <a:xfrm>
                  <a:off x="8510537" y="2451603"/>
                  <a:ext cx="2098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126" name="Freihand 125">
                  <a:extLst>
                    <a:ext uri="{FF2B5EF4-FFF2-40B4-BE49-F238E27FC236}">
                      <a16:creationId xmlns:a16="http://schemas.microsoft.com/office/drawing/2014/main" id="{A98A00C5-8C2E-4988-A267-FB8FBD6FDA74}"/>
                    </a:ext>
                  </a:extLst>
                </p14:cNvPr>
                <p14:cNvContentPartPr/>
                <p14:nvPr/>
              </p14:nvContentPartPr>
              <p14:xfrm>
                <a:off x="8685497" y="2467803"/>
                <a:ext cx="6120" cy="16560"/>
              </p14:xfrm>
            </p:contentPart>
          </mc:Choice>
          <mc:Fallback xmlns="">
            <p:pic>
              <p:nvPicPr>
                <p:cNvPr id="126" name="Freihand 125">
                  <a:extLst>
                    <a:ext uri="{FF2B5EF4-FFF2-40B4-BE49-F238E27FC236}">
                      <a16:creationId xmlns:a16="http://schemas.microsoft.com/office/drawing/2014/main" id="{A98A00C5-8C2E-4988-A267-FB8FBD6FDA74}"/>
                    </a:ext>
                  </a:extLst>
                </p:cNvPr>
                <p:cNvPicPr/>
                <p:nvPr/>
              </p:nvPicPr>
              <p:blipFill>
                <a:blip r:embed="rId501"/>
                <a:stretch>
                  <a:fillRect/>
                </a:stretch>
              </p:blipFill>
              <p:spPr>
                <a:xfrm>
                  <a:off x="8681177" y="2463483"/>
                  <a:ext cx="147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127" name="Freihand 126">
                  <a:extLst>
                    <a:ext uri="{FF2B5EF4-FFF2-40B4-BE49-F238E27FC236}">
                      <a16:creationId xmlns:a16="http://schemas.microsoft.com/office/drawing/2014/main" id="{46DCE9E4-1F16-42AD-BF03-C0D6CB66BB20}"/>
                    </a:ext>
                  </a:extLst>
                </p14:cNvPr>
                <p14:cNvContentPartPr/>
                <p14:nvPr/>
              </p14:nvContentPartPr>
              <p14:xfrm>
                <a:off x="8731217" y="2533683"/>
                <a:ext cx="127800" cy="84240"/>
              </p14:xfrm>
            </p:contentPart>
          </mc:Choice>
          <mc:Fallback xmlns="">
            <p:pic>
              <p:nvPicPr>
                <p:cNvPr id="127" name="Freihand 126">
                  <a:extLst>
                    <a:ext uri="{FF2B5EF4-FFF2-40B4-BE49-F238E27FC236}">
                      <a16:creationId xmlns:a16="http://schemas.microsoft.com/office/drawing/2014/main" id="{46DCE9E4-1F16-42AD-BF03-C0D6CB66BB20}"/>
                    </a:ext>
                  </a:extLst>
                </p:cNvPr>
                <p:cNvPicPr/>
                <p:nvPr/>
              </p:nvPicPr>
              <p:blipFill>
                <a:blip r:embed="rId503"/>
                <a:stretch>
                  <a:fillRect/>
                </a:stretch>
              </p:blipFill>
              <p:spPr>
                <a:xfrm>
                  <a:off x="8726897" y="2529363"/>
                  <a:ext cx="1364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28" name="Freihand 127">
                  <a:extLst>
                    <a:ext uri="{FF2B5EF4-FFF2-40B4-BE49-F238E27FC236}">
                      <a16:creationId xmlns:a16="http://schemas.microsoft.com/office/drawing/2014/main" id="{AB9247F4-9891-425B-AC4A-3CE82C07F24C}"/>
                    </a:ext>
                  </a:extLst>
                </p14:cNvPr>
                <p14:cNvContentPartPr/>
                <p14:nvPr/>
              </p14:nvContentPartPr>
              <p14:xfrm>
                <a:off x="9074297" y="2452683"/>
                <a:ext cx="194040" cy="255960"/>
              </p14:xfrm>
            </p:contentPart>
          </mc:Choice>
          <mc:Fallback xmlns="">
            <p:pic>
              <p:nvPicPr>
                <p:cNvPr id="128" name="Freihand 127">
                  <a:extLst>
                    <a:ext uri="{FF2B5EF4-FFF2-40B4-BE49-F238E27FC236}">
                      <a16:creationId xmlns:a16="http://schemas.microsoft.com/office/drawing/2014/main" id="{AB9247F4-9891-425B-AC4A-3CE82C07F24C}"/>
                    </a:ext>
                  </a:extLst>
                </p:cNvPr>
                <p:cNvPicPr/>
                <p:nvPr/>
              </p:nvPicPr>
              <p:blipFill>
                <a:blip r:embed="rId505"/>
                <a:stretch>
                  <a:fillRect/>
                </a:stretch>
              </p:blipFill>
              <p:spPr>
                <a:xfrm>
                  <a:off x="9069977" y="2448363"/>
                  <a:ext cx="2026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29" name="Freihand 128">
                  <a:extLst>
                    <a:ext uri="{FF2B5EF4-FFF2-40B4-BE49-F238E27FC236}">
                      <a16:creationId xmlns:a16="http://schemas.microsoft.com/office/drawing/2014/main" id="{F361049D-553E-40C4-8D63-F3242CAEBC9F}"/>
                    </a:ext>
                  </a:extLst>
                </p14:cNvPr>
                <p14:cNvContentPartPr/>
                <p14:nvPr/>
              </p14:nvContentPartPr>
              <p14:xfrm>
                <a:off x="9427817" y="2474283"/>
                <a:ext cx="129240" cy="138960"/>
              </p14:xfrm>
            </p:contentPart>
          </mc:Choice>
          <mc:Fallback xmlns="">
            <p:pic>
              <p:nvPicPr>
                <p:cNvPr id="129" name="Freihand 128">
                  <a:extLst>
                    <a:ext uri="{FF2B5EF4-FFF2-40B4-BE49-F238E27FC236}">
                      <a16:creationId xmlns:a16="http://schemas.microsoft.com/office/drawing/2014/main" id="{F361049D-553E-40C4-8D63-F3242CAEBC9F}"/>
                    </a:ext>
                  </a:extLst>
                </p:cNvPr>
                <p:cNvPicPr/>
                <p:nvPr/>
              </p:nvPicPr>
              <p:blipFill>
                <a:blip r:embed="rId507"/>
                <a:stretch>
                  <a:fillRect/>
                </a:stretch>
              </p:blipFill>
              <p:spPr>
                <a:xfrm>
                  <a:off x="9423497" y="2469963"/>
                  <a:ext cx="1378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30" name="Freihand 129">
                  <a:extLst>
                    <a:ext uri="{FF2B5EF4-FFF2-40B4-BE49-F238E27FC236}">
                      <a16:creationId xmlns:a16="http://schemas.microsoft.com/office/drawing/2014/main" id="{7381BB48-9233-414D-B2E7-6C7D6D0912C7}"/>
                    </a:ext>
                  </a:extLst>
                </p14:cNvPr>
                <p14:cNvContentPartPr/>
                <p14:nvPr/>
              </p14:nvContentPartPr>
              <p14:xfrm>
                <a:off x="9571097" y="2474283"/>
                <a:ext cx="129240" cy="126000"/>
              </p14:xfrm>
            </p:contentPart>
          </mc:Choice>
          <mc:Fallback xmlns="">
            <p:pic>
              <p:nvPicPr>
                <p:cNvPr id="130" name="Freihand 129">
                  <a:extLst>
                    <a:ext uri="{FF2B5EF4-FFF2-40B4-BE49-F238E27FC236}">
                      <a16:creationId xmlns:a16="http://schemas.microsoft.com/office/drawing/2014/main" id="{7381BB48-9233-414D-B2E7-6C7D6D0912C7}"/>
                    </a:ext>
                  </a:extLst>
                </p:cNvPr>
                <p:cNvPicPr/>
                <p:nvPr/>
              </p:nvPicPr>
              <p:blipFill>
                <a:blip r:embed="rId509"/>
                <a:stretch>
                  <a:fillRect/>
                </a:stretch>
              </p:blipFill>
              <p:spPr>
                <a:xfrm>
                  <a:off x="9566777" y="2469963"/>
                  <a:ext cx="1378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31" name="Freihand 130">
                  <a:extLst>
                    <a:ext uri="{FF2B5EF4-FFF2-40B4-BE49-F238E27FC236}">
                      <a16:creationId xmlns:a16="http://schemas.microsoft.com/office/drawing/2014/main" id="{4D1DBEDA-9ACC-420E-A382-FA346C66C2B1}"/>
                    </a:ext>
                  </a:extLst>
                </p14:cNvPr>
                <p14:cNvContentPartPr/>
                <p14:nvPr/>
              </p14:nvContentPartPr>
              <p14:xfrm>
                <a:off x="9713297" y="2489043"/>
                <a:ext cx="114480" cy="254160"/>
              </p14:xfrm>
            </p:contentPart>
          </mc:Choice>
          <mc:Fallback xmlns="">
            <p:pic>
              <p:nvPicPr>
                <p:cNvPr id="131" name="Freihand 130">
                  <a:extLst>
                    <a:ext uri="{FF2B5EF4-FFF2-40B4-BE49-F238E27FC236}">
                      <a16:creationId xmlns:a16="http://schemas.microsoft.com/office/drawing/2014/main" id="{4D1DBEDA-9ACC-420E-A382-FA346C66C2B1}"/>
                    </a:ext>
                  </a:extLst>
                </p:cNvPr>
                <p:cNvPicPr/>
                <p:nvPr/>
              </p:nvPicPr>
              <p:blipFill>
                <a:blip r:embed="rId511"/>
                <a:stretch>
                  <a:fillRect/>
                </a:stretch>
              </p:blipFill>
              <p:spPr>
                <a:xfrm>
                  <a:off x="9708977" y="2484723"/>
                  <a:ext cx="1231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32" name="Freihand 131">
                  <a:extLst>
                    <a:ext uri="{FF2B5EF4-FFF2-40B4-BE49-F238E27FC236}">
                      <a16:creationId xmlns:a16="http://schemas.microsoft.com/office/drawing/2014/main" id="{6B3211CE-FC44-4EC6-A2C4-3F0148F2171B}"/>
                    </a:ext>
                  </a:extLst>
                </p14:cNvPr>
                <p14:cNvContentPartPr/>
                <p14:nvPr/>
              </p14:nvContentPartPr>
              <p14:xfrm>
                <a:off x="9850097" y="2503443"/>
                <a:ext cx="295560" cy="104760"/>
              </p14:xfrm>
            </p:contentPart>
          </mc:Choice>
          <mc:Fallback xmlns="">
            <p:pic>
              <p:nvPicPr>
                <p:cNvPr id="132" name="Freihand 131">
                  <a:extLst>
                    <a:ext uri="{FF2B5EF4-FFF2-40B4-BE49-F238E27FC236}">
                      <a16:creationId xmlns:a16="http://schemas.microsoft.com/office/drawing/2014/main" id="{6B3211CE-FC44-4EC6-A2C4-3F0148F2171B}"/>
                    </a:ext>
                  </a:extLst>
                </p:cNvPr>
                <p:cNvPicPr/>
                <p:nvPr/>
              </p:nvPicPr>
              <p:blipFill>
                <a:blip r:embed="rId513"/>
                <a:stretch>
                  <a:fillRect/>
                </a:stretch>
              </p:blipFill>
              <p:spPr>
                <a:xfrm>
                  <a:off x="9845777" y="2499123"/>
                  <a:ext cx="3042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33" name="Freihand 132">
                  <a:extLst>
                    <a:ext uri="{FF2B5EF4-FFF2-40B4-BE49-F238E27FC236}">
                      <a16:creationId xmlns:a16="http://schemas.microsoft.com/office/drawing/2014/main" id="{55A7E03C-BA4F-4E43-9206-9F6F31AA6C16}"/>
                    </a:ext>
                  </a:extLst>
                </p14:cNvPr>
                <p14:cNvContentPartPr/>
                <p14:nvPr/>
              </p14:nvContentPartPr>
              <p14:xfrm>
                <a:off x="10172297" y="2494443"/>
                <a:ext cx="186480" cy="99000"/>
              </p14:xfrm>
            </p:contentPart>
          </mc:Choice>
          <mc:Fallback xmlns="">
            <p:pic>
              <p:nvPicPr>
                <p:cNvPr id="133" name="Freihand 132">
                  <a:extLst>
                    <a:ext uri="{FF2B5EF4-FFF2-40B4-BE49-F238E27FC236}">
                      <a16:creationId xmlns:a16="http://schemas.microsoft.com/office/drawing/2014/main" id="{55A7E03C-BA4F-4E43-9206-9F6F31AA6C16}"/>
                    </a:ext>
                  </a:extLst>
                </p:cNvPr>
                <p:cNvPicPr/>
                <p:nvPr/>
              </p:nvPicPr>
              <p:blipFill>
                <a:blip r:embed="rId515"/>
                <a:stretch>
                  <a:fillRect/>
                </a:stretch>
              </p:blipFill>
              <p:spPr>
                <a:xfrm>
                  <a:off x="10167977" y="2490123"/>
                  <a:ext cx="1951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134" name="Freihand 133">
                  <a:extLst>
                    <a:ext uri="{FF2B5EF4-FFF2-40B4-BE49-F238E27FC236}">
                      <a16:creationId xmlns:a16="http://schemas.microsoft.com/office/drawing/2014/main" id="{C9F40711-E20E-4F4F-AAA8-10CCB709DE4A}"/>
                    </a:ext>
                  </a:extLst>
                </p14:cNvPr>
                <p14:cNvContentPartPr/>
                <p14:nvPr/>
              </p14:nvContentPartPr>
              <p14:xfrm>
                <a:off x="10380017" y="2416323"/>
                <a:ext cx="137160" cy="156600"/>
              </p14:xfrm>
            </p:contentPart>
          </mc:Choice>
          <mc:Fallback xmlns="">
            <p:pic>
              <p:nvPicPr>
                <p:cNvPr id="134" name="Freihand 133">
                  <a:extLst>
                    <a:ext uri="{FF2B5EF4-FFF2-40B4-BE49-F238E27FC236}">
                      <a16:creationId xmlns:a16="http://schemas.microsoft.com/office/drawing/2014/main" id="{C9F40711-E20E-4F4F-AAA8-10CCB709DE4A}"/>
                    </a:ext>
                  </a:extLst>
                </p:cNvPr>
                <p:cNvPicPr/>
                <p:nvPr/>
              </p:nvPicPr>
              <p:blipFill>
                <a:blip r:embed="rId517"/>
                <a:stretch>
                  <a:fillRect/>
                </a:stretch>
              </p:blipFill>
              <p:spPr>
                <a:xfrm>
                  <a:off x="10375697" y="2412003"/>
                  <a:ext cx="1458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35" name="Freihand 134">
                  <a:extLst>
                    <a:ext uri="{FF2B5EF4-FFF2-40B4-BE49-F238E27FC236}">
                      <a16:creationId xmlns:a16="http://schemas.microsoft.com/office/drawing/2014/main" id="{EA2EB11C-0DD2-4C02-88BE-A1B4AC05672F}"/>
                    </a:ext>
                  </a:extLst>
                </p14:cNvPr>
                <p14:cNvContentPartPr/>
                <p14:nvPr/>
              </p14:nvContentPartPr>
              <p14:xfrm>
                <a:off x="10500257" y="2412003"/>
                <a:ext cx="193320" cy="151560"/>
              </p14:xfrm>
            </p:contentPart>
          </mc:Choice>
          <mc:Fallback xmlns="">
            <p:pic>
              <p:nvPicPr>
                <p:cNvPr id="135" name="Freihand 134">
                  <a:extLst>
                    <a:ext uri="{FF2B5EF4-FFF2-40B4-BE49-F238E27FC236}">
                      <a16:creationId xmlns:a16="http://schemas.microsoft.com/office/drawing/2014/main" id="{EA2EB11C-0DD2-4C02-88BE-A1B4AC05672F}"/>
                    </a:ext>
                  </a:extLst>
                </p:cNvPr>
                <p:cNvPicPr/>
                <p:nvPr/>
              </p:nvPicPr>
              <p:blipFill>
                <a:blip r:embed="rId519"/>
                <a:stretch>
                  <a:fillRect/>
                </a:stretch>
              </p:blipFill>
              <p:spPr>
                <a:xfrm>
                  <a:off x="10495937" y="2407683"/>
                  <a:ext cx="2019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136" name="Freihand 135">
                  <a:extLst>
                    <a:ext uri="{FF2B5EF4-FFF2-40B4-BE49-F238E27FC236}">
                      <a16:creationId xmlns:a16="http://schemas.microsoft.com/office/drawing/2014/main" id="{4FD5DECA-FDC5-4B7B-A67C-95F5DAB65235}"/>
                    </a:ext>
                  </a:extLst>
                </p14:cNvPr>
                <p14:cNvContentPartPr/>
                <p14:nvPr/>
              </p14:nvContentPartPr>
              <p14:xfrm>
                <a:off x="10660457" y="2351163"/>
                <a:ext cx="95760" cy="189360"/>
              </p14:xfrm>
            </p:contentPart>
          </mc:Choice>
          <mc:Fallback xmlns="">
            <p:pic>
              <p:nvPicPr>
                <p:cNvPr id="136" name="Freihand 135">
                  <a:extLst>
                    <a:ext uri="{FF2B5EF4-FFF2-40B4-BE49-F238E27FC236}">
                      <a16:creationId xmlns:a16="http://schemas.microsoft.com/office/drawing/2014/main" id="{4FD5DECA-FDC5-4B7B-A67C-95F5DAB65235}"/>
                    </a:ext>
                  </a:extLst>
                </p:cNvPr>
                <p:cNvPicPr/>
                <p:nvPr/>
              </p:nvPicPr>
              <p:blipFill>
                <a:blip r:embed="rId521"/>
                <a:stretch>
                  <a:fillRect/>
                </a:stretch>
              </p:blipFill>
              <p:spPr>
                <a:xfrm>
                  <a:off x="10656137" y="2346843"/>
                  <a:ext cx="1044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37" name="Freihand 136">
                  <a:extLst>
                    <a:ext uri="{FF2B5EF4-FFF2-40B4-BE49-F238E27FC236}">
                      <a16:creationId xmlns:a16="http://schemas.microsoft.com/office/drawing/2014/main" id="{57E709B8-6094-4632-832C-909C105F4A84}"/>
                    </a:ext>
                  </a:extLst>
                </p14:cNvPr>
                <p14:cNvContentPartPr/>
                <p14:nvPr/>
              </p14:nvContentPartPr>
              <p14:xfrm>
                <a:off x="10897697" y="2448003"/>
                <a:ext cx="583920" cy="247320"/>
              </p14:xfrm>
            </p:contentPart>
          </mc:Choice>
          <mc:Fallback xmlns="">
            <p:pic>
              <p:nvPicPr>
                <p:cNvPr id="137" name="Freihand 136">
                  <a:extLst>
                    <a:ext uri="{FF2B5EF4-FFF2-40B4-BE49-F238E27FC236}">
                      <a16:creationId xmlns:a16="http://schemas.microsoft.com/office/drawing/2014/main" id="{57E709B8-6094-4632-832C-909C105F4A84}"/>
                    </a:ext>
                  </a:extLst>
                </p:cNvPr>
                <p:cNvPicPr/>
                <p:nvPr/>
              </p:nvPicPr>
              <p:blipFill>
                <a:blip r:embed="rId523"/>
                <a:stretch>
                  <a:fillRect/>
                </a:stretch>
              </p:blipFill>
              <p:spPr>
                <a:xfrm>
                  <a:off x="10893377" y="2443683"/>
                  <a:ext cx="59256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38" name="Freihand 137">
                  <a:extLst>
                    <a:ext uri="{FF2B5EF4-FFF2-40B4-BE49-F238E27FC236}">
                      <a16:creationId xmlns:a16="http://schemas.microsoft.com/office/drawing/2014/main" id="{589E34C2-F261-412B-B7FD-57B6D811E628}"/>
                    </a:ext>
                  </a:extLst>
                </p14:cNvPr>
                <p14:cNvContentPartPr/>
                <p14:nvPr/>
              </p14:nvContentPartPr>
              <p14:xfrm>
                <a:off x="11481617" y="2330283"/>
                <a:ext cx="198000" cy="221400"/>
              </p14:xfrm>
            </p:contentPart>
          </mc:Choice>
          <mc:Fallback xmlns="">
            <p:pic>
              <p:nvPicPr>
                <p:cNvPr id="138" name="Freihand 137">
                  <a:extLst>
                    <a:ext uri="{FF2B5EF4-FFF2-40B4-BE49-F238E27FC236}">
                      <a16:creationId xmlns:a16="http://schemas.microsoft.com/office/drawing/2014/main" id="{589E34C2-F261-412B-B7FD-57B6D811E628}"/>
                    </a:ext>
                  </a:extLst>
                </p:cNvPr>
                <p:cNvPicPr/>
                <p:nvPr/>
              </p:nvPicPr>
              <p:blipFill>
                <a:blip r:embed="rId525"/>
                <a:stretch>
                  <a:fillRect/>
                </a:stretch>
              </p:blipFill>
              <p:spPr>
                <a:xfrm>
                  <a:off x="11477297" y="2325963"/>
                  <a:ext cx="2066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41" name="Freihand 140">
                  <a:extLst>
                    <a:ext uri="{FF2B5EF4-FFF2-40B4-BE49-F238E27FC236}">
                      <a16:creationId xmlns:a16="http://schemas.microsoft.com/office/drawing/2014/main" id="{3B01B0DD-A478-4FB7-9F00-1FBF8A227BEE}"/>
                    </a:ext>
                  </a:extLst>
                </p14:cNvPr>
                <p14:cNvContentPartPr/>
                <p14:nvPr/>
              </p14:nvContentPartPr>
              <p14:xfrm>
                <a:off x="7048937" y="2893323"/>
                <a:ext cx="154800" cy="149040"/>
              </p14:xfrm>
            </p:contentPart>
          </mc:Choice>
          <mc:Fallback xmlns="">
            <p:pic>
              <p:nvPicPr>
                <p:cNvPr id="141" name="Freihand 140">
                  <a:extLst>
                    <a:ext uri="{FF2B5EF4-FFF2-40B4-BE49-F238E27FC236}">
                      <a16:creationId xmlns:a16="http://schemas.microsoft.com/office/drawing/2014/main" id="{3B01B0DD-A478-4FB7-9F00-1FBF8A227BEE}"/>
                    </a:ext>
                  </a:extLst>
                </p:cNvPr>
                <p:cNvPicPr/>
                <p:nvPr/>
              </p:nvPicPr>
              <p:blipFill>
                <a:blip r:embed="rId527"/>
                <a:stretch>
                  <a:fillRect/>
                </a:stretch>
              </p:blipFill>
              <p:spPr>
                <a:xfrm>
                  <a:off x="7044617" y="2889003"/>
                  <a:ext cx="1634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42" name="Freihand 141">
                  <a:extLst>
                    <a:ext uri="{FF2B5EF4-FFF2-40B4-BE49-F238E27FC236}">
                      <a16:creationId xmlns:a16="http://schemas.microsoft.com/office/drawing/2014/main" id="{A729CFC3-962A-4B03-8D1D-FDC5C5189C12}"/>
                    </a:ext>
                  </a:extLst>
                </p14:cNvPr>
                <p14:cNvContentPartPr/>
                <p14:nvPr/>
              </p14:nvContentPartPr>
              <p14:xfrm>
                <a:off x="7287977" y="2909523"/>
                <a:ext cx="194400" cy="163440"/>
              </p14:xfrm>
            </p:contentPart>
          </mc:Choice>
          <mc:Fallback xmlns="">
            <p:pic>
              <p:nvPicPr>
                <p:cNvPr id="142" name="Freihand 141">
                  <a:extLst>
                    <a:ext uri="{FF2B5EF4-FFF2-40B4-BE49-F238E27FC236}">
                      <a16:creationId xmlns:a16="http://schemas.microsoft.com/office/drawing/2014/main" id="{A729CFC3-962A-4B03-8D1D-FDC5C5189C12}"/>
                    </a:ext>
                  </a:extLst>
                </p:cNvPr>
                <p:cNvPicPr/>
                <p:nvPr/>
              </p:nvPicPr>
              <p:blipFill>
                <a:blip r:embed="rId529"/>
                <a:stretch>
                  <a:fillRect/>
                </a:stretch>
              </p:blipFill>
              <p:spPr>
                <a:xfrm>
                  <a:off x="7283657" y="2905203"/>
                  <a:ext cx="2030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43" name="Freihand 142">
                  <a:extLst>
                    <a:ext uri="{FF2B5EF4-FFF2-40B4-BE49-F238E27FC236}">
                      <a16:creationId xmlns:a16="http://schemas.microsoft.com/office/drawing/2014/main" id="{F263C66E-DEF9-4DC5-BFCB-3964B7109429}"/>
                    </a:ext>
                  </a:extLst>
                </p14:cNvPr>
                <p14:cNvContentPartPr/>
                <p14:nvPr/>
              </p14:nvContentPartPr>
              <p14:xfrm>
                <a:off x="7479497" y="2919603"/>
                <a:ext cx="12600" cy="18000"/>
              </p14:xfrm>
            </p:contentPart>
          </mc:Choice>
          <mc:Fallback xmlns="">
            <p:pic>
              <p:nvPicPr>
                <p:cNvPr id="143" name="Freihand 142">
                  <a:extLst>
                    <a:ext uri="{FF2B5EF4-FFF2-40B4-BE49-F238E27FC236}">
                      <a16:creationId xmlns:a16="http://schemas.microsoft.com/office/drawing/2014/main" id="{F263C66E-DEF9-4DC5-BFCB-3964B7109429}"/>
                    </a:ext>
                  </a:extLst>
                </p:cNvPr>
                <p:cNvPicPr/>
                <p:nvPr/>
              </p:nvPicPr>
              <p:blipFill>
                <a:blip r:embed="rId531"/>
                <a:stretch>
                  <a:fillRect/>
                </a:stretch>
              </p:blipFill>
              <p:spPr>
                <a:xfrm>
                  <a:off x="7475177" y="2915283"/>
                  <a:ext cx="212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44" name="Freihand 143">
                  <a:extLst>
                    <a:ext uri="{FF2B5EF4-FFF2-40B4-BE49-F238E27FC236}">
                      <a16:creationId xmlns:a16="http://schemas.microsoft.com/office/drawing/2014/main" id="{240B9817-E27E-44EF-B2D4-F1C545514B78}"/>
                    </a:ext>
                  </a:extLst>
                </p14:cNvPr>
                <p14:cNvContentPartPr/>
                <p14:nvPr/>
              </p14:nvContentPartPr>
              <p14:xfrm>
                <a:off x="7535297" y="2952003"/>
                <a:ext cx="238680" cy="92520"/>
              </p14:xfrm>
            </p:contentPart>
          </mc:Choice>
          <mc:Fallback xmlns="">
            <p:pic>
              <p:nvPicPr>
                <p:cNvPr id="144" name="Freihand 143">
                  <a:extLst>
                    <a:ext uri="{FF2B5EF4-FFF2-40B4-BE49-F238E27FC236}">
                      <a16:creationId xmlns:a16="http://schemas.microsoft.com/office/drawing/2014/main" id="{240B9817-E27E-44EF-B2D4-F1C545514B78}"/>
                    </a:ext>
                  </a:extLst>
                </p:cNvPr>
                <p:cNvPicPr/>
                <p:nvPr/>
              </p:nvPicPr>
              <p:blipFill>
                <a:blip r:embed="rId533"/>
                <a:stretch>
                  <a:fillRect/>
                </a:stretch>
              </p:blipFill>
              <p:spPr>
                <a:xfrm>
                  <a:off x="7530977" y="2947683"/>
                  <a:ext cx="2473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145" name="Freihand 144">
                  <a:extLst>
                    <a:ext uri="{FF2B5EF4-FFF2-40B4-BE49-F238E27FC236}">
                      <a16:creationId xmlns:a16="http://schemas.microsoft.com/office/drawing/2014/main" id="{57A3CFDC-CA94-4D19-84EE-18CC7C8CD380}"/>
                    </a:ext>
                  </a:extLst>
                </p14:cNvPr>
                <p14:cNvContentPartPr/>
                <p14:nvPr/>
              </p14:nvContentPartPr>
              <p14:xfrm>
                <a:off x="7703057" y="2984763"/>
                <a:ext cx="118440" cy="9720"/>
              </p14:xfrm>
            </p:contentPart>
          </mc:Choice>
          <mc:Fallback xmlns="">
            <p:pic>
              <p:nvPicPr>
                <p:cNvPr id="145" name="Freihand 144">
                  <a:extLst>
                    <a:ext uri="{FF2B5EF4-FFF2-40B4-BE49-F238E27FC236}">
                      <a16:creationId xmlns:a16="http://schemas.microsoft.com/office/drawing/2014/main" id="{57A3CFDC-CA94-4D19-84EE-18CC7C8CD380}"/>
                    </a:ext>
                  </a:extLst>
                </p:cNvPr>
                <p:cNvPicPr/>
                <p:nvPr/>
              </p:nvPicPr>
              <p:blipFill>
                <a:blip r:embed="rId535"/>
                <a:stretch>
                  <a:fillRect/>
                </a:stretch>
              </p:blipFill>
              <p:spPr>
                <a:xfrm>
                  <a:off x="7698737" y="2980443"/>
                  <a:ext cx="1270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146" name="Freihand 145">
                  <a:extLst>
                    <a:ext uri="{FF2B5EF4-FFF2-40B4-BE49-F238E27FC236}">
                      <a16:creationId xmlns:a16="http://schemas.microsoft.com/office/drawing/2014/main" id="{E6E2C168-562E-4E37-8025-DA68F62CD800}"/>
                    </a:ext>
                  </a:extLst>
                </p14:cNvPr>
                <p14:cNvContentPartPr/>
                <p14:nvPr/>
              </p14:nvContentPartPr>
              <p14:xfrm>
                <a:off x="7924457" y="2908083"/>
                <a:ext cx="99360" cy="123840"/>
              </p14:xfrm>
            </p:contentPart>
          </mc:Choice>
          <mc:Fallback xmlns="">
            <p:pic>
              <p:nvPicPr>
                <p:cNvPr id="146" name="Freihand 145">
                  <a:extLst>
                    <a:ext uri="{FF2B5EF4-FFF2-40B4-BE49-F238E27FC236}">
                      <a16:creationId xmlns:a16="http://schemas.microsoft.com/office/drawing/2014/main" id="{E6E2C168-562E-4E37-8025-DA68F62CD800}"/>
                    </a:ext>
                  </a:extLst>
                </p:cNvPr>
                <p:cNvPicPr/>
                <p:nvPr/>
              </p:nvPicPr>
              <p:blipFill>
                <a:blip r:embed="rId537"/>
                <a:stretch>
                  <a:fillRect/>
                </a:stretch>
              </p:blipFill>
              <p:spPr>
                <a:xfrm>
                  <a:off x="7920137" y="2903763"/>
                  <a:ext cx="1080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147" name="Freihand 146">
                  <a:extLst>
                    <a:ext uri="{FF2B5EF4-FFF2-40B4-BE49-F238E27FC236}">
                      <a16:creationId xmlns:a16="http://schemas.microsoft.com/office/drawing/2014/main" id="{4FD53CFF-23A2-45A6-BEE2-B5C640B32BB6}"/>
                    </a:ext>
                  </a:extLst>
                </p14:cNvPr>
                <p14:cNvContentPartPr/>
                <p14:nvPr/>
              </p14:nvContentPartPr>
              <p14:xfrm>
                <a:off x="8050457" y="2931483"/>
                <a:ext cx="101160" cy="78480"/>
              </p14:xfrm>
            </p:contentPart>
          </mc:Choice>
          <mc:Fallback xmlns="">
            <p:pic>
              <p:nvPicPr>
                <p:cNvPr id="147" name="Freihand 146">
                  <a:extLst>
                    <a:ext uri="{FF2B5EF4-FFF2-40B4-BE49-F238E27FC236}">
                      <a16:creationId xmlns:a16="http://schemas.microsoft.com/office/drawing/2014/main" id="{4FD53CFF-23A2-45A6-BEE2-B5C640B32BB6}"/>
                    </a:ext>
                  </a:extLst>
                </p:cNvPr>
                <p:cNvPicPr/>
                <p:nvPr/>
              </p:nvPicPr>
              <p:blipFill>
                <a:blip r:embed="rId539"/>
                <a:stretch>
                  <a:fillRect/>
                </a:stretch>
              </p:blipFill>
              <p:spPr>
                <a:xfrm>
                  <a:off x="8046137" y="2927163"/>
                  <a:ext cx="1098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48" name="Freihand 147">
                  <a:extLst>
                    <a:ext uri="{FF2B5EF4-FFF2-40B4-BE49-F238E27FC236}">
                      <a16:creationId xmlns:a16="http://schemas.microsoft.com/office/drawing/2014/main" id="{E242EAE1-1683-49D9-A122-0CF55CDE54EF}"/>
                    </a:ext>
                  </a:extLst>
                </p14:cNvPr>
                <p14:cNvContentPartPr/>
                <p14:nvPr/>
              </p14:nvContentPartPr>
              <p14:xfrm>
                <a:off x="8165297" y="2919243"/>
                <a:ext cx="87840" cy="90720"/>
              </p14:xfrm>
            </p:contentPart>
          </mc:Choice>
          <mc:Fallback xmlns="">
            <p:pic>
              <p:nvPicPr>
                <p:cNvPr id="148" name="Freihand 147">
                  <a:extLst>
                    <a:ext uri="{FF2B5EF4-FFF2-40B4-BE49-F238E27FC236}">
                      <a16:creationId xmlns:a16="http://schemas.microsoft.com/office/drawing/2014/main" id="{E242EAE1-1683-49D9-A122-0CF55CDE54EF}"/>
                    </a:ext>
                  </a:extLst>
                </p:cNvPr>
                <p:cNvPicPr/>
                <p:nvPr/>
              </p:nvPicPr>
              <p:blipFill>
                <a:blip r:embed="rId541"/>
                <a:stretch>
                  <a:fillRect/>
                </a:stretch>
              </p:blipFill>
              <p:spPr>
                <a:xfrm>
                  <a:off x="8160977" y="2914923"/>
                  <a:ext cx="964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49" name="Freihand 148">
                  <a:extLst>
                    <a:ext uri="{FF2B5EF4-FFF2-40B4-BE49-F238E27FC236}">
                      <a16:creationId xmlns:a16="http://schemas.microsoft.com/office/drawing/2014/main" id="{D36B7DCB-5923-4D63-86BC-63CA4F125E57}"/>
                    </a:ext>
                  </a:extLst>
                </p14:cNvPr>
                <p14:cNvContentPartPr/>
                <p14:nvPr/>
              </p14:nvContentPartPr>
              <p14:xfrm>
                <a:off x="8310377" y="2908803"/>
                <a:ext cx="18360" cy="113760"/>
              </p14:xfrm>
            </p:contentPart>
          </mc:Choice>
          <mc:Fallback xmlns="">
            <p:pic>
              <p:nvPicPr>
                <p:cNvPr id="149" name="Freihand 148">
                  <a:extLst>
                    <a:ext uri="{FF2B5EF4-FFF2-40B4-BE49-F238E27FC236}">
                      <a16:creationId xmlns:a16="http://schemas.microsoft.com/office/drawing/2014/main" id="{D36B7DCB-5923-4D63-86BC-63CA4F125E57}"/>
                    </a:ext>
                  </a:extLst>
                </p:cNvPr>
                <p:cNvPicPr/>
                <p:nvPr/>
              </p:nvPicPr>
              <p:blipFill>
                <a:blip r:embed="rId543"/>
                <a:stretch>
                  <a:fillRect/>
                </a:stretch>
              </p:blipFill>
              <p:spPr>
                <a:xfrm>
                  <a:off x="8306057" y="2904483"/>
                  <a:ext cx="270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50" name="Freihand 149">
                  <a:extLst>
                    <a:ext uri="{FF2B5EF4-FFF2-40B4-BE49-F238E27FC236}">
                      <a16:creationId xmlns:a16="http://schemas.microsoft.com/office/drawing/2014/main" id="{5679212D-7DD6-4F44-ACB5-EFEC9A0E168F}"/>
                    </a:ext>
                  </a:extLst>
                </p14:cNvPr>
                <p14:cNvContentPartPr/>
                <p14:nvPr/>
              </p14:nvContentPartPr>
              <p14:xfrm>
                <a:off x="8270417" y="2959203"/>
                <a:ext cx="83880" cy="18000"/>
              </p14:xfrm>
            </p:contentPart>
          </mc:Choice>
          <mc:Fallback xmlns="">
            <p:pic>
              <p:nvPicPr>
                <p:cNvPr id="150" name="Freihand 149">
                  <a:extLst>
                    <a:ext uri="{FF2B5EF4-FFF2-40B4-BE49-F238E27FC236}">
                      <a16:creationId xmlns:a16="http://schemas.microsoft.com/office/drawing/2014/main" id="{5679212D-7DD6-4F44-ACB5-EFEC9A0E168F}"/>
                    </a:ext>
                  </a:extLst>
                </p:cNvPr>
                <p:cNvPicPr/>
                <p:nvPr/>
              </p:nvPicPr>
              <p:blipFill>
                <a:blip r:embed="rId545"/>
                <a:stretch>
                  <a:fillRect/>
                </a:stretch>
              </p:blipFill>
              <p:spPr>
                <a:xfrm>
                  <a:off x="8266097" y="2954883"/>
                  <a:ext cx="925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51" name="Freihand 150">
                  <a:extLst>
                    <a:ext uri="{FF2B5EF4-FFF2-40B4-BE49-F238E27FC236}">
                      <a16:creationId xmlns:a16="http://schemas.microsoft.com/office/drawing/2014/main" id="{B0A7298A-A9F0-4684-BD79-4A1AC97D9D76}"/>
                    </a:ext>
                  </a:extLst>
                </p14:cNvPr>
                <p14:cNvContentPartPr/>
                <p14:nvPr/>
              </p14:nvContentPartPr>
              <p14:xfrm>
                <a:off x="8346737" y="2902323"/>
                <a:ext cx="167760" cy="128880"/>
              </p14:xfrm>
            </p:contentPart>
          </mc:Choice>
          <mc:Fallback xmlns="">
            <p:pic>
              <p:nvPicPr>
                <p:cNvPr id="151" name="Freihand 150">
                  <a:extLst>
                    <a:ext uri="{FF2B5EF4-FFF2-40B4-BE49-F238E27FC236}">
                      <a16:creationId xmlns:a16="http://schemas.microsoft.com/office/drawing/2014/main" id="{B0A7298A-A9F0-4684-BD79-4A1AC97D9D76}"/>
                    </a:ext>
                  </a:extLst>
                </p:cNvPr>
                <p:cNvPicPr/>
                <p:nvPr/>
              </p:nvPicPr>
              <p:blipFill>
                <a:blip r:embed="rId547"/>
                <a:stretch>
                  <a:fillRect/>
                </a:stretch>
              </p:blipFill>
              <p:spPr>
                <a:xfrm>
                  <a:off x="8342417" y="2898003"/>
                  <a:ext cx="1764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52" name="Freihand 151">
                  <a:extLst>
                    <a:ext uri="{FF2B5EF4-FFF2-40B4-BE49-F238E27FC236}">
                      <a16:creationId xmlns:a16="http://schemas.microsoft.com/office/drawing/2014/main" id="{EA4BE781-986A-4CD9-A164-701D06DCD2E2}"/>
                    </a:ext>
                  </a:extLst>
                </p14:cNvPr>
                <p14:cNvContentPartPr/>
                <p14:nvPr/>
              </p14:nvContentPartPr>
              <p14:xfrm>
                <a:off x="8623937" y="2963883"/>
                <a:ext cx="34560" cy="87120"/>
              </p14:xfrm>
            </p:contentPart>
          </mc:Choice>
          <mc:Fallback xmlns="">
            <p:pic>
              <p:nvPicPr>
                <p:cNvPr id="152" name="Freihand 151">
                  <a:extLst>
                    <a:ext uri="{FF2B5EF4-FFF2-40B4-BE49-F238E27FC236}">
                      <a16:creationId xmlns:a16="http://schemas.microsoft.com/office/drawing/2014/main" id="{EA4BE781-986A-4CD9-A164-701D06DCD2E2}"/>
                    </a:ext>
                  </a:extLst>
                </p:cNvPr>
                <p:cNvPicPr/>
                <p:nvPr/>
              </p:nvPicPr>
              <p:blipFill>
                <a:blip r:embed="rId549"/>
                <a:stretch>
                  <a:fillRect/>
                </a:stretch>
              </p:blipFill>
              <p:spPr>
                <a:xfrm>
                  <a:off x="8619617" y="2959563"/>
                  <a:ext cx="43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53" name="Freihand 152">
                  <a:extLst>
                    <a:ext uri="{FF2B5EF4-FFF2-40B4-BE49-F238E27FC236}">
                      <a16:creationId xmlns:a16="http://schemas.microsoft.com/office/drawing/2014/main" id="{3F318AA4-7E57-431D-AD9F-1E61DD868132}"/>
                    </a:ext>
                  </a:extLst>
                </p14:cNvPr>
                <p14:cNvContentPartPr/>
                <p14:nvPr/>
              </p14:nvContentPartPr>
              <p14:xfrm>
                <a:off x="8592617" y="2998443"/>
                <a:ext cx="112680" cy="14400"/>
              </p14:xfrm>
            </p:contentPart>
          </mc:Choice>
          <mc:Fallback xmlns="">
            <p:pic>
              <p:nvPicPr>
                <p:cNvPr id="153" name="Freihand 152">
                  <a:extLst>
                    <a:ext uri="{FF2B5EF4-FFF2-40B4-BE49-F238E27FC236}">
                      <a16:creationId xmlns:a16="http://schemas.microsoft.com/office/drawing/2014/main" id="{3F318AA4-7E57-431D-AD9F-1E61DD868132}"/>
                    </a:ext>
                  </a:extLst>
                </p:cNvPr>
                <p:cNvPicPr/>
                <p:nvPr/>
              </p:nvPicPr>
              <p:blipFill>
                <a:blip r:embed="rId551"/>
                <a:stretch>
                  <a:fillRect/>
                </a:stretch>
              </p:blipFill>
              <p:spPr>
                <a:xfrm>
                  <a:off x="8588297" y="2994123"/>
                  <a:ext cx="1213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54" name="Freihand 153">
                  <a:extLst>
                    <a:ext uri="{FF2B5EF4-FFF2-40B4-BE49-F238E27FC236}">
                      <a16:creationId xmlns:a16="http://schemas.microsoft.com/office/drawing/2014/main" id="{3AF03BE4-8498-4D54-A138-E7CBB6C5C7D9}"/>
                    </a:ext>
                  </a:extLst>
                </p14:cNvPr>
                <p14:cNvContentPartPr/>
                <p14:nvPr/>
              </p14:nvContentPartPr>
              <p14:xfrm>
                <a:off x="8805737" y="2908803"/>
                <a:ext cx="140760" cy="155160"/>
              </p14:xfrm>
            </p:contentPart>
          </mc:Choice>
          <mc:Fallback xmlns="">
            <p:pic>
              <p:nvPicPr>
                <p:cNvPr id="154" name="Freihand 153">
                  <a:extLst>
                    <a:ext uri="{FF2B5EF4-FFF2-40B4-BE49-F238E27FC236}">
                      <a16:creationId xmlns:a16="http://schemas.microsoft.com/office/drawing/2014/main" id="{3AF03BE4-8498-4D54-A138-E7CBB6C5C7D9}"/>
                    </a:ext>
                  </a:extLst>
                </p:cNvPr>
                <p:cNvPicPr/>
                <p:nvPr/>
              </p:nvPicPr>
              <p:blipFill>
                <a:blip r:embed="rId553"/>
                <a:stretch>
                  <a:fillRect/>
                </a:stretch>
              </p:blipFill>
              <p:spPr>
                <a:xfrm>
                  <a:off x="8801417" y="2904483"/>
                  <a:ext cx="1494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55" name="Freihand 154">
                  <a:extLst>
                    <a:ext uri="{FF2B5EF4-FFF2-40B4-BE49-F238E27FC236}">
                      <a16:creationId xmlns:a16="http://schemas.microsoft.com/office/drawing/2014/main" id="{67AE677C-9B92-48FB-BD5E-580734E8AFA9}"/>
                    </a:ext>
                  </a:extLst>
                </p14:cNvPr>
                <p14:cNvContentPartPr/>
                <p14:nvPr/>
              </p14:nvContentPartPr>
              <p14:xfrm>
                <a:off x="8942897" y="2893683"/>
                <a:ext cx="85320" cy="129600"/>
              </p14:xfrm>
            </p:contentPart>
          </mc:Choice>
          <mc:Fallback xmlns="">
            <p:pic>
              <p:nvPicPr>
                <p:cNvPr id="155" name="Freihand 154">
                  <a:extLst>
                    <a:ext uri="{FF2B5EF4-FFF2-40B4-BE49-F238E27FC236}">
                      <a16:creationId xmlns:a16="http://schemas.microsoft.com/office/drawing/2014/main" id="{67AE677C-9B92-48FB-BD5E-580734E8AFA9}"/>
                    </a:ext>
                  </a:extLst>
                </p:cNvPr>
                <p:cNvPicPr/>
                <p:nvPr/>
              </p:nvPicPr>
              <p:blipFill>
                <a:blip r:embed="rId555"/>
                <a:stretch>
                  <a:fillRect/>
                </a:stretch>
              </p:blipFill>
              <p:spPr>
                <a:xfrm>
                  <a:off x="8938577" y="2889363"/>
                  <a:ext cx="939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56" name="Freihand 155">
                  <a:extLst>
                    <a:ext uri="{FF2B5EF4-FFF2-40B4-BE49-F238E27FC236}">
                      <a16:creationId xmlns:a16="http://schemas.microsoft.com/office/drawing/2014/main" id="{E12A0A00-6253-44D7-ABA4-1742593C6584}"/>
                    </a:ext>
                  </a:extLst>
                </p14:cNvPr>
                <p14:cNvContentPartPr/>
                <p14:nvPr/>
              </p14:nvContentPartPr>
              <p14:xfrm>
                <a:off x="9036857" y="2921043"/>
                <a:ext cx="102600" cy="115920"/>
              </p14:xfrm>
            </p:contentPart>
          </mc:Choice>
          <mc:Fallback xmlns="">
            <p:pic>
              <p:nvPicPr>
                <p:cNvPr id="156" name="Freihand 155">
                  <a:extLst>
                    <a:ext uri="{FF2B5EF4-FFF2-40B4-BE49-F238E27FC236}">
                      <a16:creationId xmlns:a16="http://schemas.microsoft.com/office/drawing/2014/main" id="{E12A0A00-6253-44D7-ABA4-1742593C6584}"/>
                    </a:ext>
                  </a:extLst>
                </p:cNvPr>
                <p:cNvPicPr/>
                <p:nvPr/>
              </p:nvPicPr>
              <p:blipFill>
                <a:blip r:embed="rId557"/>
                <a:stretch>
                  <a:fillRect/>
                </a:stretch>
              </p:blipFill>
              <p:spPr>
                <a:xfrm>
                  <a:off x="9032537" y="2916723"/>
                  <a:ext cx="1112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57" name="Freihand 156">
                  <a:extLst>
                    <a:ext uri="{FF2B5EF4-FFF2-40B4-BE49-F238E27FC236}">
                      <a16:creationId xmlns:a16="http://schemas.microsoft.com/office/drawing/2014/main" id="{23750746-EF32-49EE-88B5-A50407298537}"/>
                    </a:ext>
                  </a:extLst>
                </p14:cNvPr>
                <p14:cNvContentPartPr/>
                <p14:nvPr/>
              </p14:nvContentPartPr>
              <p14:xfrm>
                <a:off x="8484977" y="2936523"/>
                <a:ext cx="82800" cy="70920"/>
              </p14:xfrm>
            </p:contentPart>
          </mc:Choice>
          <mc:Fallback xmlns="">
            <p:pic>
              <p:nvPicPr>
                <p:cNvPr id="157" name="Freihand 156">
                  <a:extLst>
                    <a:ext uri="{FF2B5EF4-FFF2-40B4-BE49-F238E27FC236}">
                      <a16:creationId xmlns:a16="http://schemas.microsoft.com/office/drawing/2014/main" id="{23750746-EF32-49EE-88B5-A50407298537}"/>
                    </a:ext>
                  </a:extLst>
                </p:cNvPr>
                <p:cNvPicPr/>
                <p:nvPr/>
              </p:nvPicPr>
              <p:blipFill>
                <a:blip r:embed="rId559"/>
                <a:stretch>
                  <a:fillRect/>
                </a:stretch>
              </p:blipFill>
              <p:spPr>
                <a:xfrm>
                  <a:off x="8480657" y="2932203"/>
                  <a:ext cx="914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58" name="Freihand 157">
                  <a:extLst>
                    <a:ext uri="{FF2B5EF4-FFF2-40B4-BE49-F238E27FC236}">
                      <a16:creationId xmlns:a16="http://schemas.microsoft.com/office/drawing/2014/main" id="{0DACE3DE-8278-48CC-AF5E-65DB302B570F}"/>
                    </a:ext>
                  </a:extLst>
                </p14:cNvPr>
                <p14:cNvContentPartPr/>
                <p14:nvPr/>
              </p14:nvContentPartPr>
              <p14:xfrm>
                <a:off x="8446097" y="2936883"/>
                <a:ext cx="105480" cy="93600"/>
              </p14:xfrm>
            </p:contentPart>
          </mc:Choice>
          <mc:Fallback xmlns="">
            <p:pic>
              <p:nvPicPr>
                <p:cNvPr id="158" name="Freihand 157">
                  <a:extLst>
                    <a:ext uri="{FF2B5EF4-FFF2-40B4-BE49-F238E27FC236}">
                      <a16:creationId xmlns:a16="http://schemas.microsoft.com/office/drawing/2014/main" id="{0DACE3DE-8278-48CC-AF5E-65DB302B570F}"/>
                    </a:ext>
                  </a:extLst>
                </p:cNvPr>
                <p:cNvPicPr/>
                <p:nvPr/>
              </p:nvPicPr>
              <p:blipFill>
                <a:blip r:embed="rId561"/>
                <a:stretch>
                  <a:fillRect/>
                </a:stretch>
              </p:blipFill>
              <p:spPr>
                <a:xfrm>
                  <a:off x="8441777" y="2932563"/>
                  <a:ext cx="114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59" name="Freihand 158">
                  <a:extLst>
                    <a:ext uri="{FF2B5EF4-FFF2-40B4-BE49-F238E27FC236}">
                      <a16:creationId xmlns:a16="http://schemas.microsoft.com/office/drawing/2014/main" id="{1CC303B3-CBD0-4288-86D6-C41379F42D01}"/>
                    </a:ext>
                  </a:extLst>
                </p14:cNvPr>
                <p14:cNvContentPartPr/>
                <p14:nvPr/>
              </p14:nvContentPartPr>
              <p14:xfrm>
                <a:off x="8455817" y="2970363"/>
                <a:ext cx="104760" cy="11160"/>
              </p14:xfrm>
            </p:contentPart>
          </mc:Choice>
          <mc:Fallback xmlns="">
            <p:pic>
              <p:nvPicPr>
                <p:cNvPr id="159" name="Freihand 158">
                  <a:extLst>
                    <a:ext uri="{FF2B5EF4-FFF2-40B4-BE49-F238E27FC236}">
                      <a16:creationId xmlns:a16="http://schemas.microsoft.com/office/drawing/2014/main" id="{1CC303B3-CBD0-4288-86D6-C41379F42D01}"/>
                    </a:ext>
                  </a:extLst>
                </p:cNvPr>
                <p:cNvPicPr/>
                <p:nvPr/>
              </p:nvPicPr>
              <p:blipFill>
                <a:blip r:embed="rId563"/>
                <a:stretch>
                  <a:fillRect/>
                </a:stretch>
              </p:blipFill>
              <p:spPr>
                <a:xfrm>
                  <a:off x="8451497" y="2966043"/>
                  <a:ext cx="1134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60" name="Freihand 159">
                  <a:extLst>
                    <a:ext uri="{FF2B5EF4-FFF2-40B4-BE49-F238E27FC236}">
                      <a16:creationId xmlns:a16="http://schemas.microsoft.com/office/drawing/2014/main" id="{CBA4BD75-B3C5-43B3-BE3C-9D8F97545FE6}"/>
                    </a:ext>
                  </a:extLst>
                </p14:cNvPr>
                <p14:cNvContentPartPr/>
                <p14:nvPr/>
              </p14:nvContentPartPr>
              <p14:xfrm>
                <a:off x="9251417" y="2953803"/>
                <a:ext cx="108000" cy="57600"/>
              </p14:xfrm>
            </p:contentPart>
          </mc:Choice>
          <mc:Fallback xmlns="">
            <p:pic>
              <p:nvPicPr>
                <p:cNvPr id="160" name="Freihand 159">
                  <a:extLst>
                    <a:ext uri="{FF2B5EF4-FFF2-40B4-BE49-F238E27FC236}">
                      <a16:creationId xmlns:a16="http://schemas.microsoft.com/office/drawing/2014/main" id="{CBA4BD75-B3C5-43B3-BE3C-9D8F97545FE6}"/>
                    </a:ext>
                  </a:extLst>
                </p:cNvPr>
                <p:cNvPicPr/>
                <p:nvPr/>
              </p:nvPicPr>
              <p:blipFill>
                <a:blip r:embed="rId565"/>
                <a:stretch>
                  <a:fillRect/>
                </a:stretch>
              </p:blipFill>
              <p:spPr>
                <a:xfrm>
                  <a:off x="9247097" y="2949483"/>
                  <a:ext cx="1166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61" name="Freihand 160">
                  <a:extLst>
                    <a:ext uri="{FF2B5EF4-FFF2-40B4-BE49-F238E27FC236}">
                      <a16:creationId xmlns:a16="http://schemas.microsoft.com/office/drawing/2014/main" id="{B401967D-4874-4087-B4DE-92A80BDE6C1A}"/>
                    </a:ext>
                  </a:extLst>
                </p14:cNvPr>
                <p14:cNvContentPartPr/>
                <p14:nvPr/>
              </p14:nvContentPartPr>
              <p14:xfrm>
                <a:off x="9213977" y="2979723"/>
                <a:ext cx="126000" cy="14040"/>
              </p14:xfrm>
            </p:contentPart>
          </mc:Choice>
          <mc:Fallback xmlns="">
            <p:pic>
              <p:nvPicPr>
                <p:cNvPr id="161" name="Freihand 160">
                  <a:extLst>
                    <a:ext uri="{FF2B5EF4-FFF2-40B4-BE49-F238E27FC236}">
                      <a16:creationId xmlns:a16="http://schemas.microsoft.com/office/drawing/2014/main" id="{B401967D-4874-4087-B4DE-92A80BDE6C1A}"/>
                    </a:ext>
                  </a:extLst>
                </p:cNvPr>
                <p:cNvPicPr/>
                <p:nvPr/>
              </p:nvPicPr>
              <p:blipFill>
                <a:blip r:embed="rId567"/>
                <a:stretch>
                  <a:fillRect/>
                </a:stretch>
              </p:blipFill>
              <p:spPr>
                <a:xfrm>
                  <a:off x="9209657" y="2975403"/>
                  <a:ext cx="1346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62" name="Freihand 161">
                  <a:extLst>
                    <a:ext uri="{FF2B5EF4-FFF2-40B4-BE49-F238E27FC236}">
                      <a16:creationId xmlns:a16="http://schemas.microsoft.com/office/drawing/2014/main" id="{D1BFE8F2-AD4B-4159-BFF9-2A13F45901C9}"/>
                    </a:ext>
                  </a:extLst>
                </p14:cNvPr>
                <p14:cNvContentPartPr/>
                <p14:nvPr/>
              </p14:nvContentPartPr>
              <p14:xfrm>
                <a:off x="9562817" y="2946603"/>
                <a:ext cx="12600" cy="104040"/>
              </p14:xfrm>
            </p:contentPart>
          </mc:Choice>
          <mc:Fallback xmlns="">
            <p:pic>
              <p:nvPicPr>
                <p:cNvPr id="162" name="Freihand 161">
                  <a:extLst>
                    <a:ext uri="{FF2B5EF4-FFF2-40B4-BE49-F238E27FC236}">
                      <a16:creationId xmlns:a16="http://schemas.microsoft.com/office/drawing/2014/main" id="{D1BFE8F2-AD4B-4159-BFF9-2A13F45901C9}"/>
                    </a:ext>
                  </a:extLst>
                </p:cNvPr>
                <p:cNvPicPr/>
                <p:nvPr/>
              </p:nvPicPr>
              <p:blipFill>
                <a:blip r:embed="rId569"/>
                <a:stretch>
                  <a:fillRect/>
                </a:stretch>
              </p:blipFill>
              <p:spPr>
                <a:xfrm>
                  <a:off x="9558497" y="2942283"/>
                  <a:ext cx="21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63" name="Freihand 162">
                  <a:extLst>
                    <a:ext uri="{FF2B5EF4-FFF2-40B4-BE49-F238E27FC236}">
                      <a16:creationId xmlns:a16="http://schemas.microsoft.com/office/drawing/2014/main" id="{3464A7BB-19AC-4B31-AADC-0E63A4AF0705}"/>
                    </a:ext>
                  </a:extLst>
                </p14:cNvPr>
                <p14:cNvContentPartPr/>
                <p14:nvPr/>
              </p14:nvContentPartPr>
              <p14:xfrm>
                <a:off x="9507017" y="2985483"/>
                <a:ext cx="136440" cy="9720"/>
              </p14:xfrm>
            </p:contentPart>
          </mc:Choice>
          <mc:Fallback xmlns="">
            <p:pic>
              <p:nvPicPr>
                <p:cNvPr id="163" name="Freihand 162">
                  <a:extLst>
                    <a:ext uri="{FF2B5EF4-FFF2-40B4-BE49-F238E27FC236}">
                      <a16:creationId xmlns:a16="http://schemas.microsoft.com/office/drawing/2014/main" id="{3464A7BB-19AC-4B31-AADC-0E63A4AF0705}"/>
                    </a:ext>
                  </a:extLst>
                </p:cNvPr>
                <p:cNvPicPr/>
                <p:nvPr/>
              </p:nvPicPr>
              <p:blipFill>
                <a:blip r:embed="rId571"/>
                <a:stretch>
                  <a:fillRect/>
                </a:stretch>
              </p:blipFill>
              <p:spPr>
                <a:xfrm>
                  <a:off x="9502697" y="2981163"/>
                  <a:ext cx="1450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64" name="Freihand 163">
                  <a:extLst>
                    <a:ext uri="{FF2B5EF4-FFF2-40B4-BE49-F238E27FC236}">
                      <a16:creationId xmlns:a16="http://schemas.microsoft.com/office/drawing/2014/main" id="{C76B60BE-DE10-4831-A242-D80A91FF69D9}"/>
                    </a:ext>
                  </a:extLst>
                </p14:cNvPr>
                <p14:cNvContentPartPr/>
                <p14:nvPr/>
              </p14:nvContentPartPr>
              <p14:xfrm>
                <a:off x="9697817" y="2876763"/>
                <a:ext cx="99000" cy="168840"/>
              </p14:xfrm>
            </p:contentPart>
          </mc:Choice>
          <mc:Fallback xmlns="">
            <p:pic>
              <p:nvPicPr>
                <p:cNvPr id="164" name="Freihand 163">
                  <a:extLst>
                    <a:ext uri="{FF2B5EF4-FFF2-40B4-BE49-F238E27FC236}">
                      <a16:creationId xmlns:a16="http://schemas.microsoft.com/office/drawing/2014/main" id="{C76B60BE-DE10-4831-A242-D80A91FF69D9}"/>
                    </a:ext>
                  </a:extLst>
                </p:cNvPr>
                <p:cNvPicPr/>
                <p:nvPr/>
              </p:nvPicPr>
              <p:blipFill>
                <a:blip r:embed="rId573"/>
                <a:stretch>
                  <a:fillRect/>
                </a:stretch>
              </p:blipFill>
              <p:spPr>
                <a:xfrm>
                  <a:off x="9693497" y="2872443"/>
                  <a:ext cx="1076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165" name="Freihand 164">
                  <a:extLst>
                    <a:ext uri="{FF2B5EF4-FFF2-40B4-BE49-F238E27FC236}">
                      <a16:creationId xmlns:a16="http://schemas.microsoft.com/office/drawing/2014/main" id="{C37ACB2D-BAA7-4B00-AFF6-99A8320C3F4B}"/>
                    </a:ext>
                  </a:extLst>
                </p14:cNvPr>
                <p14:cNvContentPartPr/>
                <p14:nvPr/>
              </p14:nvContentPartPr>
              <p14:xfrm>
                <a:off x="9823457" y="2891523"/>
                <a:ext cx="113040" cy="120600"/>
              </p14:xfrm>
            </p:contentPart>
          </mc:Choice>
          <mc:Fallback xmlns="">
            <p:pic>
              <p:nvPicPr>
                <p:cNvPr id="165" name="Freihand 164">
                  <a:extLst>
                    <a:ext uri="{FF2B5EF4-FFF2-40B4-BE49-F238E27FC236}">
                      <a16:creationId xmlns:a16="http://schemas.microsoft.com/office/drawing/2014/main" id="{C37ACB2D-BAA7-4B00-AFF6-99A8320C3F4B}"/>
                    </a:ext>
                  </a:extLst>
                </p:cNvPr>
                <p:cNvPicPr/>
                <p:nvPr/>
              </p:nvPicPr>
              <p:blipFill>
                <a:blip r:embed="rId575"/>
                <a:stretch>
                  <a:fillRect/>
                </a:stretch>
              </p:blipFill>
              <p:spPr>
                <a:xfrm>
                  <a:off x="9819137" y="2887203"/>
                  <a:ext cx="1216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66" name="Freihand 165">
                  <a:extLst>
                    <a:ext uri="{FF2B5EF4-FFF2-40B4-BE49-F238E27FC236}">
                      <a16:creationId xmlns:a16="http://schemas.microsoft.com/office/drawing/2014/main" id="{FF594569-35D0-4DD4-924B-8D25E0A2DD10}"/>
                    </a:ext>
                  </a:extLst>
                </p14:cNvPr>
                <p14:cNvContentPartPr/>
                <p14:nvPr/>
              </p14:nvContentPartPr>
              <p14:xfrm>
                <a:off x="9940097" y="2883243"/>
                <a:ext cx="92880" cy="131760"/>
              </p14:xfrm>
            </p:contentPart>
          </mc:Choice>
          <mc:Fallback xmlns="">
            <p:pic>
              <p:nvPicPr>
                <p:cNvPr id="166" name="Freihand 165">
                  <a:extLst>
                    <a:ext uri="{FF2B5EF4-FFF2-40B4-BE49-F238E27FC236}">
                      <a16:creationId xmlns:a16="http://schemas.microsoft.com/office/drawing/2014/main" id="{FF594569-35D0-4DD4-924B-8D25E0A2DD10}"/>
                    </a:ext>
                  </a:extLst>
                </p:cNvPr>
                <p:cNvPicPr/>
                <p:nvPr/>
              </p:nvPicPr>
              <p:blipFill>
                <a:blip r:embed="rId577"/>
                <a:stretch>
                  <a:fillRect/>
                </a:stretch>
              </p:blipFill>
              <p:spPr>
                <a:xfrm>
                  <a:off x="9935777" y="2878923"/>
                  <a:ext cx="101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67" name="Freihand 166">
                  <a:extLst>
                    <a:ext uri="{FF2B5EF4-FFF2-40B4-BE49-F238E27FC236}">
                      <a16:creationId xmlns:a16="http://schemas.microsoft.com/office/drawing/2014/main" id="{20938C8C-7538-470A-A803-EACBE9A4BD34}"/>
                    </a:ext>
                  </a:extLst>
                </p14:cNvPr>
                <p14:cNvContentPartPr/>
                <p14:nvPr/>
              </p14:nvContentPartPr>
              <p14:xfrm>
                <a:off x="10107137" y="2890083"/>
                <a:ext cx="96120" cy="117360"/>
              </p14:xfrm>
            </p:contentPart>
          </mc:Choice>
          <mc:Fallback xmlns="">
            <p:pic>
              <p:nvPicPr>
                <p:cNvPr id="167" name="Freihand 166">
                  <a:extLst>
                    <a:ext uri="{FF2B5EF4-FFF2-40B4-BE49-F238E27FC236}">
                      <a16:creationId xmlns:a16="http://schemas.microsoft.com/office/drawing/2014/main" id="{20938C8C-7538-470A-A803-EACBE9A4BD34}"/>
                    </a:ext>
                  </a:extLst>
                </p:cNvPr>
                <p:cNvPicPr/>
                <p:nvPr/>
              </p:nvPicPr>
              <p:blipFill>
                <a:blip r:embed="rId579"/>
                <a:stretch>
                  <a:fillRect/>
                </a:stretch>
              </p:blipFill>
              <p:spPr>
                <a:xfrm>
                  <a:off x="10102817" y="2885763"/>
                  <a:ext cx="104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68" name="Freihand 167">
                  <a:extLst>
                    <a:ext uri="{FF2B5EF4-FFF2-40B4-BE49-F238E27FC236}">
                      <a16:creationId xmlns:a16="http://schemas.microsoft.com/office/drawing/2014/main" id="{ED5663CB-3892-4C34-A086-1547287E8DD8}"/>
                    </a:ext>
                  </a:extLst>
                </p14:cNvPr>
                <p14:cNvContentPartPr/>
                <p14:nvPr/>
              </p14:nvContentPartPr>
              <p14:xfrm>
                <a:off x="10036937" y="2933283"/>
                <a:ext cx="151920" cy="37080"/>
              </p14:xfrm>
            </p:contentPart>
          </mc:Choice>
          <mc:Fallback xmlns="">
            <p:pic>
              <p:nvPicPr>
                <p:cNvPr id="168" name="Freihand 167">
                  <a:extLst>
                    <a:ext uri="{FF2B5EF4-FFF2-40B4-BE49-F238E27FC236}">
                      <a16:creationId xmlns:a16="http://schemas.microsoft.com/office/drawing/2014/main" id="{ED5663CB-3892-4C34-A086-1547287E8DD8}"/>
                    </a:ext>
                  </a:extLst>
                </p:cNvPr>
                <p:cNvPicPr/>
                <p:nvPr/>
              </p:nvPicPr>
              <p:blipFill>
                <a:blip r:embed="rId581"/>
                <a:stretch>
                  <a:fillRect/>
                </a:stretch>
              </p:blipFill>
              <p:spPr>
                <a:xfrm>
                  <a:off x="10032617" y="2928963"/>
                  <a:ext cx="1605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69" name="Freihand 168">
                  <a:extLst>
                    <a:ext uri="{FF2B5EF4-FFF2-40B4-BE49-F238E27FC236}">
                      <a16:creationId xmlns:a16="http://schemas.microsoft.com/office/drawing/2014/main" id="{1814BBE5-AFA0-4B00-B330-DD1687B9C4E0}"/>
                    </a:ext>
                  </a:extLst>
                </p14:cNvPr>
                <p14:cNvContentPartPr/>
                <p14:nvPr/>
              </p14:nvContentPartPr>
              <p14:xfrm>
                <a:off x="10064657" y="2905203"/>
                <a:ext cx="316080" cy="93240"/>
              </p14:xfrm>
            </p:contentPart>
          </mc:Choice>
          <mc:Fallback xmlns="">
            <p:pic>
              <p:nvPicPr>
                <p:cNvPr id="169" name="Freihand 168">
                  <a:extLst>
                    <a:ext uri="{FF2B5EF4-FFF2-40B4-BE49-F238E27FC236}">
                      <a16:creationId xmlns:a16="http://schemas.microsoft.com/office/drawing/2014/main" id="{1814BBE5-AFA0-4B00-B330-DD1687B9C4E0}"/>
                    </a:ext>
                  </a:extLst>
                </p:cNvPr>
                <p:cNvPicPr/>
                <p:nvPr/>
              </p:nvPicPr>
              <p:blipFill>
                <a:blip r:embed="rId583"/>
                <a:stretch>
                  <a:fillRect/>
                </a:stretch>
              </p:blipFill>
              <p:spPr>
                <a:xfrm>
                  <a:off x="10060337" y="2900883"/>
                  <a:ext cx="3247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70" name="Freihand 169">
                  <a:extLst>
                    <a:ext uri="{FF2B5EF4-FFF2-40B4-BE49-F238E27FC236}">
                      <a16:creationId xmlns:a16="http://schemas.microsoft.com/office/drawing/2014/main" id="{36831A86-4140-4F6B-AAF2-965DF502D59B}"/>
                    </a:ext>
                  </a:extLst>
                </p14:cNvPr>
                <p14:cNvContentPartPr/>
                <p14:nvPr/>
              </p14:nvContentPartPr>
              <p14:xfrm>
                <a:off x="10320977" y="2945523"/>
                <a:ext cx="369360" cy="68040"/>
              </p14:xfrm>
            </p:contentPart>
          </mc:Choice>
          <mc:Fallback xmlns="">
            <p:pic>
              <p:nvPicPr>
                <p:cNvPr id="170" name="Freihand 169">
                  <a:extLst>
                    <a:ext uri="{FF2B5EF4-FFF2-40B4-BE49-F238E27FC236}">
                      <a16:creationId xmlns:a16="http://schemas.microsoft.com/office/drawing/2014/main" id="{36831A86-4140-4F6B-AAF2-965DF502D59B}"/>
                    </a:ext>
                  </a:extLst>
                </p:cNvPr>
                <p:cNvPicPr/>
                <p:nvPr/>
              </p:nvPicPr>
              <p:blipFill>
                <a:blip r:embed="rId585"/>
                <a:stretch>
                  <a:fillRect/>
                </a:stretch>
              </p:blipFill>
              <p:spPr>
                <a:xfrm>
                  <a:off x="10316657" y="2941203"/>
                  <a:ext cx="3780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71" name="Freihand 170">
                  <a:extLst>
                    <a:ext uri="{FF2B5EF4-FFF2-40B4-BE49-F238E27FC236}">
                      <a16:creationId xmlns:a16="http://schemas.microsoft.com/office/drawing/2014/main" id="{D9D0F656-07D7-4114-8DEA-9F8E13FCE350}"/>
                    </a:ext>
                  </a:extLst>
                </p14:cNvPr>
                <p14:cNvContentPartPr/>
                <p14:nvPr/>
              </p14:nvContentPartPr>
              <p14:xfrm>
                <a:off x="10735337" y="2997363"/>
                <a:ext cx="142200" cy="20160"/>
              </p14:xfrm>
            </p:contentPart>
          </mc:Choice>
          <mc:Fallback xmlns="">
            <p:pic>
              <p:nvPicPr>
                <p:cNvPr id="171" name="Freihand 170">
                  <a:extLst>
                    <a:ext uri="{FF2B5EF4-FFF2-40B4-BE49-F238E27FC236}">
                      <a16:creationId xmlns:a16="http://schemas.microsoft.com/office/drawing/2014/main" id="{D9D0F656-07D7-4114-8DEA-9F8E13FCE350}"/>
                    </a:ext>
                  </a:extLst>
                </p:cNvPr>
                <p:cNvPicPr/>
                <p:nvPr/>
              </p:nvPicPr>
              <p:blipFill>
                <a:blip r:embed="rId587"/>
                <a:stretch>
                  <a:fillRect/>
                </a:stretch>
              </p:blipFill>
              <p:spPr>
                <a:xfrm>
                  <a:off x="10731017" y="2993043"/>
                  <a:ext cx="1508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173" name="Freihand 172">
                  <a:extLst>
                    <a:ext uri="{FF2B5EF4-FFF2-40B4-BE49-F238E27FC236}">
                      <a16:creationId xmlns:a16="http://schemas.microsoft.com/office/drawing/2014/main" id="{2C0997CE-430E-451C-B1A4-6B30A7548886}"/>
                    </a:ext>
                  </a:extLst>
                </p14:cNvPr>
                <p14:cNvContentPartPr/>
                <p14:nvPr/>
              </p14:nvContentPartPr>
              <p14:xfrm>
                <a:off x="10910297" y="2903763"/>
                <a:ext cx="32760" cy="92880"/>
              </p14:xfrm>
            </p:contentPart>
          </mc:Choice>
          <mc:Fallback xmlns="">
            <p:pic>
              <p:nvPicPr>
                <p:cNvPr id="173" name="Freihand 172">
                  <a:extLst>
                    <a:ext uri="{FF2B5EF4-FFF2-40B4-BE49-F238E27FC236}">
                      <a16:creationId xmlns:a16="http://schemas.microsoft.com/office/drawing/2014/main" id="{2C0997CE-430E-451C-B1A4-6B30A7548886}"/>
                    </a:ext>
                  </a:extLst>
                </p:cNvPr>
                <p:cNvPicPr/>
                <p:nvPr/>
              </p:nvPicPr>
              <p:blipFill>
                <a:blip r:embed="rId589"/>
                <a:stretch>
                  <a:fillRect/>
                </a:stretch>
              </p:blipFill>
              <p:spPr>
                <a:xfrm>
                  <a:off x="10905977" y="2899443"/>
                  <a:ext cx="41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174" name="Freihand 173">
                  <a:extLst>
                    <a:ext uri="{FF2B5EF4-FFF2-40B4-BE49-F238E27FC236}">
                      <a16:creationId xmlns:a16="http://schemas.microsoft.com/office/drawing/2014/main" id="{6FCAF612-DB82-4E93-92FF-4FC9F7213E9F}"/>
                    </a:ext>
                  </a:extLst>
                </p14:cNvPr>
                <p14:cNvContentPartPr/>
                <p14:nvPr/>
              </p14:nvContentPartPr>
              <p14:xfrm>
                <a:off x="10877177" y="2952003"/>
                <a:ext cx="121680" cy="9000"/>
              </p14:xfrm>
            </p:contentPart>
          </mc:Choice>
          <mc:Fallback xmlns="">
            <p:pic>
              <p:nvPicPr>
                <p:cNvPr id="174" name="Freihand 173">
                  <a:extLst>
                    <a:ext uri="{FF2B5EF4-FFF2-40B4-BE49-F238E27FC236}">
                      <a16:creationId xmlns:a16="http://schemas.microsoft.com/office/drawing/2014/main" id="{6FCAF612-DB82-4E93-92FF-4FC9F7213E9F}"/>
                    </a:ext>
                  </a:extLst>
                </p:cNvPr>
                <p:cNvPicPr/>
                <p:nvPr/>
              </p:nvPicPr>
              <p:blipFill>
                <a:blip r:embed="rId591"/>
                <a:stretch>
                  <a:fillRect/>
                </a:stretch>
              </p:blipFill>
              <p:spPr>
                <a:xfrm>
                  <a:off x="10872857" y="2947683"/>
                  <a:ext cx="1303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176" name="Freihand 175">
                  <a:extLst>
                    <a:ext uri="{FF2B5EF4-FFF2-40B4-BE49-F238E27FC236}">
                      <a16:creationId xmlns:a16="http://schemas.microsoft.com/office/drawing/2014/main" id="{A36DE16B-4F1A-496B-94BC-46E6AF03D59B}"/>
                    </a:ext>
                  </a:extLst>
                </p14:cNvPr>
                <p14:cNvContentPartPr/>
                <p14:nvPr/>
              </p14:nvContentPartPr>
              <p14:xfrm>
                <a:off x="11182457" y="2849763"/>
                <a:ext cx="6840" cy="6480"/>
              </p14:xfrm>
            </p:contentPart>
          </mc:Choice>
          <mc:Fallback xmlns="">
            <p:pic>
              <p:nvPicPr>
                <p:cNvPr id="176" name="Freihand 175">
                  <a:extLst>
                    <a:ext uri="{FF2B5EF4-FFF2-40B4-BE49-F238E27FC236}">
                      <a16:creationId xmlns:a16="http://schemas.microsoft.com/office/drawing/2014/main" id="{A36DE16B-4F1A-496B-94BC-46E6AF03D59B}"/>
                    </a:ext>
                  </a:extLst>
                </p:cNvPr>
                <p:cNvPicPr/>
                <p:nvPr/>
              </p:nvPicPr>
              <p:blipFill>
                <a:blip r:embed="rId593"/>
                <a:stretch>
                  <a:fillRect/>
                </a:stretch>
              </p:blipFill>
              <p:spPr>
                <a:xfrm>
                  <a:off x="11178137" y="2845443"/>
                  <a:ext cx="154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177" name="Freihand 176">
                  <a:extLst>
                    <a:ext uri="{FF2B5EF4-FFF2-40B4-BE49-F238E27FC236}">
                      <a16:creationId xmlns:a16="http://schemas.microsoft.com/office/drawing/2014/main" id="{19E585E9-D15E-4CD8-9F09-7DBEDAC76065}"/>
                    </a:ext>
                  </a:extLst>
                </p14:cNvPr>
                <p14:cNvContentPartPr/>
                <p14:nvPr/>
              </p14:nvContentPartPr>
              <p14:xfrm>
                <a:off x="11169137" y="2840403"/>
                <a:ext cx="16920" cy="15840"/>
              </p14:xfrm>
            </p:contentPart>
          </mc:Choice>
          <mc:Fallback xmlns="">
            <p:pic>
              <p:nvPicPr>
                <p:cNvPr id="177" name="Freihand 176">
                  <a:extLst>
                    <a:ext uri="{FF2B5EF4-FFF2-40B4-BE49-F238E27FC236}">
                      <a16:creationId xmlns:a16="http://schemas.microsoft.com/office/drawing/2014/main" id="{19E585E9-D15E-4CD8-9F09-7DBEDAC76065}"/>
                    </a:ext>
                  </a:extLst>
                </p:cNvPr>
                <p:cNvPicPr/>
                <p:nvPr/>
              </p:nvPicPr>
              <p:blipFill>
                <a:blip r:embed="rId595"/>
                <a:stretch>
                  <a:fillRect/>
                </a:stretch>
              </p:blipFill>
              <p:spPr>
                <a:xfrm>
                  <a:off x="11164817" y="2836083"/>
                  <a:ext cx="255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178" name="Freihand 177">
                  <a:extLst>
                    <a:ext uri="{FF2B5EF4-FFF2-40B4-BE49-F238E27FC236}">
                      <a16:creationId xmlns:a16="http://schemas.microsoft.com/office/drawing/2014/main" id="{F3B5FA5E-A748-4B40-B211-9C5F3106D3F9}"/>
                    </a:ext>
                  </a:extLst>
                </p14:cNvPr>
                <p14:cNvContentPartPr/>
                <p14:nvPr/>
              </p14:nvContentPartPr>
              <p14:xfrm>
                <a:off x="11080217" y="2908803"/>
                <a:ext cx="117000" cy="11160"/>
              </p14:xfrm>
            </p:contentPart>
          </mc:Choice>
          <mc:Fallback xmlns="">
            <p:pic>
              <p:nvPicPr>
                <p:cNvPr id="178" name="Freihand 177">
                  <a:extLst>
                    <a:ext uri="{FF2B5EF4-FFF2-40B4-BE49-F238E27FC236}">
                      <a16:creationId xmlns:a16="http://schemas.microsoft.com/office/drawing/2014/main" id="{F3B5FA5E-A748-4B40-B211-9C5F3106D3F9}"/>
                    </a:ext>
                  </a:extLst>
                </p:cNvPr>
                <p:cNvPicPr/>
                <p:nvPr/>
              </p:nvPicPr>
              <p:blipFill>
                <a:blip r:embed="rId597"/>
                <a:stretch>
                  <a:fillRect/>
                </a:stretch>
              </p:blipFill>
              <p:spPr>
                <a:xfrm>
                  <a:off x="11075897" y="2904483"/>
                  <a:ext cx="1256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179" name="Freihand 178">
                  <a:extLst>
                    <a:ext uri="{FF2B5EF4-FFF2-40B4-BE49-F238E27FC236}">
                      <a16:creationId xmlns:a16="http://schemas.microsoft.com/office/drawing/2014/main" id="{706857DD-9D67-43B4-96EB-ABF7E9FF2E31}"/>
                    </a:ext>
                  </a:extLst>
                </p14:cNvPr>
                <p14:cNvContentPartPr/>
                <p14:nvPr/>
              </p14:nvContentPartPr>
              <p14:xfrm>
                <a:off x="11094257" y="2940843"/>
                <a:ext cx="105480" cy="38160"/>
              </p14:xfrm>
            </p:contentPart>
          </mc:Choice>
          <mc:Fallback xmlns="">
            <p:pic>
              <p:nvPicPr>
                <p:cNvPr id="179" name="Freihand 178">
                  <a:extLst>
                    <a:ext uri="{FF2B5EF4-FFF2-40B4-BE49-F238E27FC236}">
                      <a16:creationId xmlns:a16="http://schemas.microsoft.com/office/drawing/2014/main" id="{706857DD-9D67-43B4-96EB-ABF7E9FF2E31}"/>
                    </a:ext>
                  </a:extLst>
                </p:cNvPr>
                <p:cNvPicPr/>
                <p:nvPr/>
              </p:nvPicPr>
              <p:blipFill>
                <a:blip r:embed="rId599"/>
                <a:stretch>
                  <a:fillRect/>
                </a:stretch>
              </p:blipFill>
              <p:spPr>
                <a:xfrm>
                  <a:off x="11089937" y="2936523"/>
                  <a:ext cx="1141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81" name="Freihand 180">
                  <a:extLst>
                    <a:ext uri="{FF2B5EF4-FFF2-40B4-BE49-F238E27FC236}">
                      <a16:creationId xmlns:a16="http://schemas.microsoft.com/office/drawing/2014/main" id="{D089A8FF-D56F-422C-8FC4-D9B9BEFE05EC}"/>
                    </a:ext>
                  </a:extLst>
                </p14:cNvPr>
                <p14:cNvContentPartPr/>
                <p14:nvPr/>
              </p14:nvContentPartPr>
              <p14:xfrm>
                <a:off x="11246897" y="2865243"/>
                <a:ext cx="340920" cy="43560"/>
              </p14:xfrm>
            </p:contentPart>
          </mc:Choice>
          <mc:Fallback xmlns="">
            <p:pic>
              <p:nvPicPr>
                <p:cNvPr id="181" name="Freihand 180">
                  <a:extLst>
                    <a:ext uri="{FF2B5EF4-FFF2-40B4-BE49-F238E27FC236}">
                      <a16:creationId xmlns:a16="http://schemas.microsoft.com/office/drawing/2014/main" id="{D089A8FF-D56F-422C-8FC4-D9B9BEFE05EC}"/>
                    </a:ext>
                  </a:extLst>
                </p:cNvPr>
                <p:cNvPicPr/>
                <p:nvPr/>
              </p:nvPicPr>
              <p:blipFill>
                <a:blip r:embed="rId601"/>
                <a:stretch>
                  <a:fillRect/>
                </a:stretch>
              </p:blipFill>
              <p:spPr>
                <a:xfrm>
                  <a:off x="11242577" y="2860923"/>
                  <a:ext cx="3495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185" name="Freihand 184">
                  <a:extLst>
                    <a:ext uri="{FF2B5EF4-FFF2-40B4-BE49-F238E27FC236}">
                      <a16:creationId xmlns:a16="http://schemas.microsoft.com/office/drawing/2014/main" id="{9831F17A-117D-4CD6-96EC-066B96DA4B04}"/>
                    </a:ext>
                  </a:extLst>
                </p14:cNvPr>
                <p14:cNvContentPartPr/>
                <p14:nvPr/>
              </p14:nvContentPartPr>
              <p14:xfrm>
                <a:off x="11322137" y="2656443"/>
                <a:ext cx="131760" cy="190800"/>
              </p14:xfrm>
            </p:contentPart>
          </mc:Choice>
          <mc:Fallback xmlns="">
            <p:pic>
              <p:nvPicPr>
                <p:cNvPr id="185" name="Freihand 184">
                  <a:extLst>
                    <a:ext uri="{FF2B5EF4-FFF2-40B4-BE49-F238E27FC236}">
                      <a16:creationId xmlns:a16="http://schemas.microsoft.com/office/drawing/2014/main" id="{9831F17A-117D-4CD6-96EC-066B96DA4B04}"/>
                    </a:ext>
                  </a:extLst>
                </p:cNvPr>
                <p:cNvPicPr/>
                <p:nvPr/>
              </p:nvPicPr>
              <p:blipFill>
                <a:blip r:embed="rId603"/>
                <a:stretch>
                  <a:fillRect/>
                </a:stretch>
              </p:blipFill>
              <p:spPr>
                <a:xfrm>
                  <a:off x="11317817" y="2652123"/>
                  <a:ext cx="1404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187" name="Freihand 186">
                  <a:extLst>
                    <a:ext uri="{FF2B5EF4-FFF2-40B4-BE49-F238E27FC236}">
                      <a16:creationId xmlns:a16="http://schemas.microsoft.com/office/drawing/2014/main" id="{EAA95835-B7F8-4DE6-95E0-AA2DB86D3447}"/>
                    </a:ext>
                  </a:extLst>
                </p14:cNvPr>
                <p14:cNvContentPartPr/>
                <p14:nvPr/>
              </p14:nvContentPartPr>
              <p14:xfrm>
                <a:off x="11291897" y="2989443"/>
                <a:ext cx="100800" cy="100800"/>
              </p14:xfrm>
            </p:contentPart>
          </mc:Choice>
          <mc:Fallback xmlns="">
            <p:pic>
              <p:nvPicPr>
                <p:cNvPr id="187" name="Freihand 186">
                  <a:extLst>
                    <a:ext uri="{FF2B5EF4-FFF2-40B4-BE49-F238E27FC236}">
                      <a16:creationId xmlns:a16="http://schemas.microsoft.com/office/drawing/2014/main" id="{EAA95835-B7F8-4DE6-95E0-AA2DB86D3447}"/>
                    </a:ext>
                  </a:extLst>
                </p:cNvPr>
                <p:cNvPicPr/>
                <p:nvPr/>
              </p:nvPicPr>
              <p:blipFill>
                <a:blip r:embed="rId605"/>
                <a:stretch>
                  <a:fillRect/>
                </a:stretch>
              </p:blipFill>
              <p:spPr>
                <a:xfrm>
                  <a:off x="11287577" y="2985123"/>
                  <a:ext cx="1094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188" name="Freihand 187">
                  <a:extLst>
                    <a:ext uri="{FF2B5EF4-FFF2-40B4-BE49-F238E27FC236}">
                      <a16:creationId xmlns:a16="http://schemas.microsoft.com/office/drawing/2014/main" id="{18FD4A2A-FF64-4D54-B06C-3EC9A70DAEBF}"/>
                    </a:ext>
                  </a:extLst>
                </p14:cNvPr>
                <p14:cNvContentPartPr/>
                <p14:nvPr/>
              </p14:nvContentPartPr>
              <p14:xfrm>
                <a:off x="11403857" y="3061803"/>
                <a:ext cx="18360" cy="116280"/>
              </p14:xfrm>
            </p:contentPart>
          </mc:Choice>
          <mc:Fallback xmlns="">
            <p:pic>
              <p:nvPicPr>
                <p:cNvPr id="188" name="Freihand 187">
                  <a:extLst>
                    <a:ext uri="{FF2B5EF4-FFF2-40B4-BE49-F238E27FC236}">
                      <a16:creationId xmlns:a16="http://schemas.microsoft.com/office/drawing/2014/main" id="{18FD4A2A-FF64-4D54-B06C-3EC9A70DAEBF}"/>
                    </a:ext>
                  </a:extLst>
                </p:cNvPr>
                <p:cNvPicPr/>
                <p:nvPr/>
              </p:nvPicPr>
              <p:blipFill>
                <a:blip r:embed="rId607"/>
                <a:stretch>
                  <a:fillRect/>
                </a:stretch>
              </p:blipFill>
              <p:spPr>
                <a:xfrm>
                  <a:off x="11399537" y="3057483"/>
                  <a:ext cx="270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189" name="Freihand 188">
                  <a:extLst>
                    <a:ext uri="{FF2B5EF4-FFF2-40B4-BE49-F238E27FC236}">
                      <a16:creationId xmlns:a16="http://schemas.microsoft.com/office/drawing/2014/main" id="{E67D8D84-102D-4FFD-876B-F005DED63205}"/>
                    </a:ext>
                  </a:extLst>
                </p14:cNvPr>
                <p14:cNvContentPartPr/>
                <p14:nvPr/>
              </p14:nvContentPartPr>
              <p14:xfrm>
                <a:off x="11471177" y="2977563"/>
                <a:ext cx="97200" cy="113040"/>
              </p14:xfrm>
            </p:contentPart>
          </mc:Choice>
          <mc:Fallback xmlns="">
            <p:pic>
              <p:nvPicPr>
                <p:cNvPr id="189" name="Freihand 188">
                  <a:extLst>
                    <a:ext uri="{FF2B5EF4-FFF2-40B4-BE49-F238E27FC236}">
                      <a16:creationId xmlns:a16="http://schemas.microsoft.com/office/drawing/2014/main" id="{E67D8D84-102D-4FFD-876B-F005DED63205}"/>
                    </a:ext>
                  </a:extLst>
                </p:cNvPr>
                <p:cNvPicPr/>
                <p:nvPr/>
              </p:nvPicPr>
              <p:blipFill>
                <a:blip r:embed="rId609"/>
                <a:stretch>
                  <a:fillRect/>
                </a:stretch>
              </p:blipFill>
              <p:spPr>
                <a:xfrm>
                  <a:off x="11466857" y="2973243"/>
                  <a:ext cx="1058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191" name="Freihand 190">
                  <a:extLst>
                    <a:ext uri="{FF2B5EF4-FFF2-40B4-BE49-F238E27FC236}">
                      <a16:creationId xmlns:a16="http://schemas.microsoft.com/office/drawing/2014/main" id="{101E4132-E211-40C4-A9D5-E6A48E9815D9}"/>
                    </a:ext>
                  </a:extLst>
                </p14:cNvPr>
                <p14:cNvContentPartPr/>
                <p14:nvPr/>
              </p14:nvContentPartPr>
              <p14:xfrm>
                <a:off x="11505017" y="2639163"/>
                <a:ext cx="78120" cy="131400"/>
              </p14:xfrm>
            </p:contentPart>
          </mc:Choice>
          <mc:Fallback xmlns="">
            <p:pic>
              <p:nvPicPr>
                <p:cNvPr id="191" name="Freihand 190">
                  <a:extLst>
                    <a:ext uri="{FF2B5EF4-FFF2-40B4-BE49-F238E27FC236}">
                      <a16:creationId xmlns:a16="http://schemas.microsoft.com/office/drawing/2014/main" id="{101E4132-E211-40C4-A9D5-E6A48E9815D9}"/>
                    </a:ext>
                  </a:extLst>
                </p:cNvPr>
                <p:cNvPicPr/>
                <p:nvPr/>
              </p:nvPicPr>
              <p:blipFill>
                <a:blip r:embed="rId611"/>
                <a:stretch>
                  <a:fillRect/>
                </a:stretch>
              </p:blipFill>
              <p:spPr>
                <a:xfrm>
                  <a:off x="11500697" y="2634843"/>
                  <a:ext cx="867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192" name="Freihand 191">
                  <a:extLst>
                    <a:ext uri="{FF2B5EF4-FFF2-40B4-BE49-F238E27FC236}">
                      <a16:creationId xmlns:a16="http://schemas.microsoft.com/office/drawing/2014/main" id="{E0547F25-F2D9-44E7-9D83-C589905A1FB8}"/>
                    </a:ext>
                  </a:extLst>
                </p14:cNvPr>
                <p14:cNvContentPartPr/>
                <p14:nvPr/>
              </p14:nvContentPartPr>
              <p14:xfrm>
                <a:off x="11582777" y="2672643"/>
                <a:ext cx="23040" cy="95400"/>
              </p14:xfrm>
            </p:contentPart>
          </mc:Choice>
          <mc:Fallback xmlns="">
            <p:pic>
              <p:nvPicPr>
                <p:cNvPr id="192" name="Freihand 191">
                  <a:extLst>
                    <a:ext uri="{FF2B5EF4-FFF2-40B4-BE49-F238E27FC236}">
                      <a16:creationId xmlns:a16="http://schemas.microsoft.com/office/drawing/2014/main" id="{E0547F25-F2D9-44E7-9D83-C589905A1FB8}"/>
                    </a:ext>
                  </a:extLst>
                </p:cNvPr>
                <p:cNvPicPr/>
                <p:nvPr/>
              </p:nvPicPr>
              <p:blipFill>
                <a:blip r:embed="rId613"/>
                <a:stretch>
                  <a:fillRect/>
                </a:stretch>
              </p:blipFill>
              <p:spPr>
                <a:xfrm>
                  <a:off x="11578457" y="2668323"/>
                  <a:ext cx="316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193" name="Freihand 192">
                  <a:extLst>
                    <a:ext uri="{FF2B5EF4-FFF2-40B4-BE49-F238E27FC236}">
                      <a16:creationId xmlns:a16="http://schemas.microsoft.com/office/drawing/2014/main" id="{6EBE0CF1-5B90-4FEC-A128-211B8FE26E5E}"/>
                    </a:ext>
                  </a:extLst>
                </p14:cNvPr>
                <p14:cNvContentPartPr/>
                <p14:nvPr/>
              </p14:nvContentPartPr>
              <p14:xfrm>
                <a:off x="11604737" y="2724483"/>
                <a:ext cx="56160" cy="57960"/>
              </p14:xfrm>
            </p:contentPart>
          </mc:Choice>
          <mc:Fallback xmlns="">
            <p:pic>
              <p:nvPicPr>
                <p:cNvPr id="193" name="Freihand 192">
                  <a:extLst>
                    <a:ext uri="{FF2B5EF4-FFF2-40B4-BE49-F238E27FC236}">
                      <a16:creationId xmlns:a16="http://schemas.microsoft.com/office/drawing/2014/main" id="{6EBE0CF1-5B90-4FEC-A128-211B8FE26E5E}"/>
                    </a:ext>
                  </a:extLst>
                </p:cNvPr>
                <p:cNvPicPr/>
                <p:nvPr/>
              </p:nvPicPr>
              <p:blipFill>
                <a:blip r:embed="rId615"/>
                <a:stretch>
                  <a:fillRect/>
                </a:stretch>
              </p:blipFill>
              <p:spPr>
                <a:xfrm>
                  <a:off x="11600417" y="2720163"/>
                  <a:ext cx="648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194" name="Freihand 193">
                  <a:extLst>
                    <a:ext uri="{FF2B5EF4-FFF2-40B4-BE49-F238E27FC236}">
                      <a16:creationId xmlns:a16="http://schemas.microsoft.com/office/drawing/2014/main" id="{789CF200-3245-4562-B507-B31B7FA13FC3}"/>
                    </a:ext>
                  </a:extLst>
                </p14:cNvPr>
                <p14:cNvContentPartPr/>
                <p14:nvPr/>
              </p14:nvContentPartPr>
              <p14:xfrm>
                <a:off x="11654777" y="2725563"/>
                <a:ext cx="18360" cy="5040"/>
              </p14:xfrm>
            </p:contentPart>
          </mc:Choice>
          <mc:Fallback xmlns="">
            <p:pic>
              <p:nvPicPr>
                <p:cNvPr id="194" name="Freihand 193">
                  <a:extLst>
                    <a:ext uri="{FF2B5EF4-FFF2-40B4-BE49-F238E27FC236}">
                      <a16:creationId xmlns:a16="http://schemas.microsoft.com/office/drawing/2014/main" id="{789CF200-3245-4562-B507-B31B7FA13FC3}"/>
                    </a:ext>
                  </a:extLst>
                </p:cNvPr>
                <p:cNvPicPr/>
                <p:nvPr/>
              </p:nvPicPr>
              <p:blipFill>
                <a:blip r:embed="rId617"/>
                <a:stretch>
                  <a:fillRect/>
                </a:stretch>
              </p:blipFill>
              <p:spPr>
                <a:xfrm>
                  <a:off x="11650457" y="2721243"/>
                  <a:ext cx="270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196" name="Freihand 195">
                  <a:extLst>
                    <a:ext uri="{FF2B5EF4-FFF2-40B4-BE49-F238E27FC236}">
                      <a16:creationId xmlns:a16="http://schemas.microsoft.com/office/drawing/2014/main" id="{5D499012-13AB-4CAB-A58C-A83440D8324D}"/>
                    </a:ext>
                  </a:extLst>
                </p14:cNvPr>
                <p14:cNvContentPartPr/>
                <p14:nvPr/>
              </p14:nvContentPartPr>
              <p14:xfrm>
                <a:off x="11597897" y="2715843"/>
                <a:ext cx="52560" cy="77760"/>
              </p14:xfrm>
            </p:contentPart>
          </mc:Choice>
          <mc:Fallback xmlns="">
            <p:pic>
              <p:nvPicPr>
                <p:cNvPr id="196" name="Freihand 195">
                  <a:extLst>
                    <a:ext uri="{FF2B5EF4-FFF2-40B4-BE49-F238E27FC236}">
                      <a16:creationId xmlns:a16="http://schemas.microsoft.com/office/drawing/2014/main" id="{5D499012-13AB-4CAB-A58C-A83440D8324D}"/>
                    </a:ext>
                  </a:extLst>
                </p:cNvPr>
                <p:cNvPicPr/>
                <p:nvPr/>
              </p:nvPicPr>
              <p:blipFill>
                <a:blip r:embed="rId619"/>
                <a:stretch>
                  <a:fillRect/>
                </a:stretch>
              </p:blipFill>
              <p:spPr>
                <a:xfrm>
                  <a:off x="11593577" y="2711523"/>
                  <a:ext cx="612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197" name="Freihand 196">
                  <a:extLst>
                    <a:ext uri="{FF2B5EF4-FFF2-40B4-BE49-F238E27FC236}">
                      <a16:creationId xmlns:a16="http://schemas.microsoft.com/office/drawing/2014/main" id="{1E660C80-A610-49D8-AD66-B063CEF5F490}"/>
                    </a:ext>
                  </a:extLst>
                </p14:cNvPr>
                <p14:cNvContentPartPr/>
                <p14:nvPr/>
              </p14:nvContentPartPr>
              <p14:xfrm>
                <a:off x="11668097" y="2697843"/>
                <a:ext cx="71280" cy="84600"/>
              </p14:xfrm>
            </p:contentPart>
          </mc:Choice>
          <mc:Fallback xmlns="">
            <p:pic>
              <p:nvPicPr>
                <p:cNvPr id="197" name="Freihand 196">
                  <a:extLst>
                    <a:ext uri="{FF2B5EF4-FFF2-40B4-BE49-F238E27FC236}">
                      <a16:creationId xmlns:a16="http://schemas.microsoft.com/office/drawing/2014/main" id="{1E660C80-A610-49D8-AD66-B063CEF5F490}"/>
                    </a:ext>
                  </a:extLst>
                </p:cNvPr>
                <p:cNvPicPr/>
                <p:nvPr/>
              </p:nvPicPr>
              <p:blipFill>
                <a:blip r:embed="rId621"/>
                <a:stretch>
                  <a:fillRect/>
                </a:stretch>
              </p:blipFill>
              <p:spPr>
                <a:xfrm>
                  <a:off x="11663777" y="2693523"/>
                  <a:ext cx="799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198" name="Freihand 197">
                  <a:extLst>
                    <a:ext uri="{FF2B5EF4-FFF2-40B4-BE49-F238E27FC236}">
                      <a16:creationId xmlns:a16="http://schemas.microsoft.com/office/drawing/2014/main" id="{BF85A981-FF97-45B8-9567-602415F567FC}"/>
                    </a:ext>
                  </a:extLst>
                </p14:cNvPr>
                <p14:cNvContentPartPr/>
                <p14:nvPr/>
              </p14:nvContentPartPr>
              <p14:xfrm>
                <a:off x="11648657" y="2736723"/>
                <a:ext cx="71640" cy="9360"/>
              </p14:xfrm>
            </p:contentPart>
          </mc:Choice>
          <mc:Fallback xmlns="">
            <p:pic>
              <p:nvPicPr>
                <p:cNvPr id="198" name="Freihand 197">
                  <a:extLst>
                    <a:ext uri="{FF2B5EF4-FFF2-40B4-BE49-F238E27FC236}">
                      <a16:creationId xmlns:a16="http://schemas.microsoft.com/office/drawing/2014/main" id="{BF85A981-FF97-45B8-9567-602415F567FC}"/>
                    </a:ext>
                  </a:extLst>
                </p:cNvPr>
                <p:cNvPicPr/>
                <p:nvPr/>
              </p:nvPicPr>
              <p:blipFill>
                <a:blip r:embed="rId623"/>
                <a:stretch>
                  <a:fillRect/>
                </a:stretch>
              </p:blipFill>
              <p:spPr>
                <a:xfrm>
                  <a:off x="11644337" y="2732403"/>
                  <a:ext cx="802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199" name="Freihand 198">
                  <a:extLst>
                    <a:ext uri="{FF2B5EF4-FFF2-40B4-BE49-F238E27FC236}">
                      <a16:creationId xmlns:a16="http://schemas.microsoft.com/office/drawing/2014/main" id="{76E9F3B8-DCBD-47FD-AB91-18582E447E23}"/>
                    </a:ext>
                  </a:extLst>
                </p14:cNvPr>
                <p14:cNvContentPartPr/>
                <p14:nvPr/>
              </p14:nvContentPartPr>
              <p14:xfrm>
                <a:off x="11621657" y="2746803"/>
                <a:ext cx="100080" cy="11520"/>
              </p14:xfrm>
            </p:contentPart>
          </mc:Choice>
          <mc:Fallback xmlns="">
            <p:pic>
              <p:nvPicPr>
                <p:cNvPr id="199" name="Freihand 198">
                  <a:extLst>
                    <a:ext uri="{FF2B5EF4-FFF2-40B4-BE49-F238E27FC236}">
                      <a16:creationId xmlns:a16="http://schemas.microsoft.com/office/drawing/2014/main" id="{76E9F3B8-DCBD-47FD-AB91-18582E447E23}"/>
                    </a:ext>
                  </a:extLst>
                </p:cNvPr>
                <p:cNvPicPr/>
                <p:nvPr/>
              </p:nvPicPr>
              <p:blipFill>
                <a:blip r:embed="rId625"/>
                <a:stretch>
                  <a:fillRect/>
                </a:stretch>
              </p:blipFill>
              <p:spPr>
                <a:xfrm>
                  <a:off x="11617337" y="2742483"/>
                  <a:ext cx="108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200" name="Freihand 199">
                  <a:extLst>
                    <a:ext uri="{FF2B5EF4-FFF2-40B4-BE49-F238E27FC236}">
                      <a16:creationId xmlns:a16="http://schemas.microsoft.com/office/drawing/2014/main" id="{67191DA5-44C0-4093-99CC-381061B29DF9}"/>
                    </a:ext>
                  </a:extLst>
                </p14:cNvPr>
                <p14:cNvContentPartPr/>
                <p14:nvPr/>
              </p14:nvContentPartPr>
              <p14:xfrm>
                <a:off x="11648657" y="2895483"/>
                <a:ext cx="95760" cy="17640"/>
              </p14:xfrm>
            </p:contentPart>
          </mc:Choice>
          <mc:Fallback xmlns="">
            <p:pic>
              <p:nvPicPr>
                <p:cNvPr id="200" name="Freihand 199">
                  <a:extLst>
                    <a:ext uri="{FF2B5EF4-FFF2-40B4-BE49-F238E27FC236}">
                      <a16:creationId xmlns:a16="http://schemas.microsoft.com/office/drawing/2014/main" id="{67191DA5-44C0-4093-99CC-381061B29DF9}"/>
                    </a:ext>
                  </a:extLst>
                </p:cNvPr>
                <p:cNvPicPr/>
                <p:nvPr/>
              </p:nvPicPr>
              <p:blipFill>
                <a:blip r:embed="rId627"/>
                <a:stretch>
                  <a:fillRect/>
                </a:stretch>
              </p:blipFill>
              <p:spPr>
                <a:xfrm>
                  <a:off x="11644337" y="2891163"/>
                  <a:ext cx="1044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201" name="Freihand 200">
                  <a:extLst>
                    <a:ext uri="{FF2B5EF4-FFF2-40B4-BE49-F238E27FC236}">
                      <a16:creationId xmlns:a16="http://schemas.microsoft.com/office/drawing/2014/main" id="{D6E53908-71DC-4EF3-A5CA-F5D61844FC78}"/>
                    </a:ext>
                  </a:extLst>
                </p14:cNvPr>
                <p14:cNvContentPartPr/>
                <p14:nvPr/>
              </p14:nvContentPartPr>
              <p14:xfrm>
                <a:off x="11635337" y="2925003"/>
                <a:ext cx="120240" cy="27000"/>
              </p14:xfrm>
            </p:contentPart>
          </mc:Choice>
          <mc:Fallback xmlns="">
            <p:pic>
              <p:nvPicPr>
                <p:cNvPr id="201" name="Freihand 200">
                  <a:extLst>
                    <a:ext uri="{FF2B5EF4-FFF2-40B4-BE49-F238E27FC236}">
                      <a16:creationId xmlns:a16="http://schemas.microsoft.com/office/drawing/2014/main" id="{D6E53908-71DC-4EF3-A5CA-F5D61844FC78}"/>
                    </a:ext>
                  </a:extLst>
                </p:cNvPr>
                <p:cNvPicPr/>
                <p:nvPr/>
              </p:nvPicPr>
              <p:blipFill>
                <a:blip r:embed="rId629"/>
                <a:stretch>
                  <a:fillRect/>
                </a:stretch>
              </p:blipFill>
              <p:spPr>
                <a:xfrm>
                  <a:off x="11631017" y="2920683"/>
                  <a:ext cx="1288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202" name="Freihand 201">
                  <a:extLst>
                    <a:ext uri="{FF2B5EF4-FFF2-40B4-BE49-F238E27FC236}">
                      <a16:creationId xmlns:a16="http://schemas.microsoft.com/office/drawing/2014/main" id="{5BBF6DEA-EB15-4A78-89B1-3949CD2214FF}"/>
                    </a:ext>
                  </a:extLst>
                </p14:cNvPr>
                <p14:cNvContentPartPr/>
                <p14:nvPr/>
              </p14:nvContentPartPr>
              <p14:xfrm>
                <a:off x="11753777" y="2788563"/>
                <a:ext cx="112680" cy="239040"/>
              </p14:xfrm>
            </p:contentPart>
          </mc:Choice>
          <mc:Fallback xmlns="">
            <p:pic>
              <p:nvPicPr>
                <p:cNvPr id="202" name="Freihand 201">
                  <a:extLst>
                    <a:ext uri="{FF2B5EF4-FFF2-40B4-BE49-F238E27FC236}">
                      <a16:creationId xmlns:a16="http://schemas.microsoft.com/office/drawing/2014/main" id="{5BBF6DEA-EB15-4A78-89B1-3949CD2214FF}"/>
                    </a:ext>
                  </a:extLst>
                </p:cNvPr>
                <p:cNvPicPr/>
                <p:nvPr/>
              </p:nvPicPr>
              <p:blipFill>
                <a:blip r:embed="rId631"/>
                <a:stretch>
                  <a:fillRect/>
                </a:stretch>
              </p:blipFill>
              <p:spPr>
                <a:xfrm>
                  <a:off x="11749457" y="2784243"/>
                  <a:ext cx="1213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203" name="Freihand 202">
                  <a:extLst>
                    <a:ext uri="{FF2B5EF4-FFF2-40B4-BE49-F238E27FC236}">
                      <a16:creationId xmlns:a16="http://schemas.microsoft.com/office/drawing/2014/main" id="{505A5DD5-908F-4022-AB69-68B22091B5D0}"/>
                    </a:ext>
                  </a:extLst>
                </p14:cNvPr>
                <p14:cNvContentPartPr/>
                <p14:nvPr/>
              </p14:nvContentPartPr>
              <p14:xfrm>
                <a:off x="11848817" y="2801883"/>
                <a:ext cx="83160" cy="219960"/>
              </p14:xfrm>
            </p:contentPart>
          </mc:Choice>
          <mc:Fallback xmlns="">
            <p:pic>
              <p:nvPicPr>
                <p:cNvPr id="203" name="Freihand 202">
                  <a:extLst>
                    <a:ext uri="{FF2B5EF4-FFF2-40B4-BE49-F238E27FC236}">
                      <a16:creationId xmlns:a16="http://schemas.microsoft.com/office/drawing/2014/main" id="{505A5DD5-908F-4022-AB69-68B22091B5D0}"/>
                    </a:ext>
                  </a:extLst>
                </p:cNvPr>
                <p:cNvPicPr/>
                <p:nvPr/>
              </p:nvPicPr>
              <p:blipFill>
                <a:blip r:embed="rId633"/>
                <a:stretch>
                  <a:fillRect/>
                </a:stretch>
              </p:blipFill>
              <p:spPr>
                <a:xfrm>
                  <a:off x="11844497" y="2797563"/>
                  <a:ext cx="918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204" name="Freihand 203">
                  <a:extLst>
                    <a:ext uri="{FF2B5EF4-FFF2-40B4-BE49-F238E27FC236}">
                      <a16:creationId xmlns:a16="http://schemas.microsoft.com/office/drawing/2014/main" id="{8A2B4D01-7ED1-4EE6-8895-0628D40BAC3A}"/>
                    </a:ext>
                  </a:extLst>
                </p14:cNvPr>
                <p14:cNvContentPartPr/>
                <p14:nvPr/>
              </p14:nvContentPartPr>
              <p14:xfrm>
                <a:off x="11908577" y="2769123"/>
                <a:ext cx="107640" cy="238320"/>
              </p14:xfrm>
            </p:contentPart>
          </mc:Choice>
          <mc:Fallback xmlns="">
            <p:pic>
              <p:nvPicPr>
                <p:cNvPr id="204" name="Freihand 203">
                  <a:extLst>
                    <a:ext uri="{FF2B5EF4-FFF2-40B4-BE49-F238E27FC236}">
                      <a16:creationId xmlns:a16="http://schemas.microsoft.com/office/drawing/2014/main" id="{8A2B4D01-7ED1-4EE6-8895-0628D40BAC3A}"/>
                    </a:ext>
                  </a:extLst>
                </p:cNvPr>
                <p:cNvPicPr/>
                <p:nvPr/>
              </p:nvPicPr>
              <p:blipFill>
                <a:blip r:embed="rId635"/>
                <a:stretch>
                  <a:fillRect/>
                </a:stretch>
              </p:blipFill>
              <p:spPr>
                <a:xfrm>
                  <a:off x="11904257" y="2764803"/>
                  <a:ext cx="1162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205" name="Freihand 204">
                  <a:extLst>
                    <a:ext uri="{FF2B5EF4-FFF2-40B4-BE49-F238E27FC236}">
                      <a16:creationId xmlns:a16="http://schemas.microsoft.com/office/drawing/2014/main" id="{81C1AFBB-FDCE-4731-B21E-8F6F5783D51A}"/>
                    </a:ext>
                  </a:extLst>
                </p14:cNvPr>
                <p14:cNvContentPartPr/>
                <p14:nvPr/>
              </p14:nvContentPartPr>
              <p14:xfrm>
                <a:off x="12027017" y="2846163"/>
                <a:ext cx="8640" cy="11160"/>
              </p14:xfrm>
            </p:contentPart>
          </mc:Choice>
          <mc:Fallback xmlns="">
            <p:pic>
              <p:nvPicPr>
                <p:cNvPr id="205" name="Freihand 204">
                  <a:extLst>
                    <a:ext uri="{FF2B5EF4-FFF2-40B4-BE49-F238E27FC236}">
                      <a16:creationId xmlns:a16="http://schemas.microsoft.com/office/drawing/2014/main" id="{81C1AFBB-FDCE-4731-B21E-8F6F5783D51A}"/>
                    </a:ext>
                  </a:extLst>
                </p:cNvPr>
                <p:cNvPicPr/>
                <p:nvPr/>
              </p:nvPicPr>
              <p:blipFill>
                <a:blip r:embed="rId637"/>
                <a:stretch>
                  <a:fillRect/>
                </a:stretch>
              </p:blipFill>
              <p:spPr>
                <a:xfrm>
                  <a:off x="12022697" y="2841843"/>
                  <a:ext cx="172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206" name="Freihand 205">
                  <a:extLst>
                    <a:ext uri="{FF2B5EF4-FFF2-40B4-BE49-F238E27FC236}">
                      <a16:creationId xmlns:a16="http://schemas.microsoft.com/office/drawing/2014/main" id="{019A9CC8-91DA-4865-A86B-862AA51C679A}"/>
                    </a:ext>
                  </a:extLst>
                </p14:cNvPr>
                <p14:cNvContentPartPr/>
                <p14:nvPr/>
              </p14:nvContentPartPr>
              <p14:xfrm>
                <a:off x="12014777" y="2908803"/>
                <a:ext cx="77040" cy="91080"/>
              </p14:xfrm>
            </p:contentPart>
          </mc:Choice>
          <mc:Fallback xmlns="">
            <p:pic>
              <p:nvPicPr>
                <p:cNvPr id="206" name="Freihand 205">
                  <a:extLst>
                    <a:ext uri="{FF2B5EF4-FFF2-40B4-BE49-F238E27FC236}">
                      <a16:creationId xmlns:a16="http://schemas.microsoft.com/office/drawing/2014/main" id="{019A9CC8-91DA-4865-A86B-862AA51C679A}"/>
                    </a:ext>
                  </a:extLst>
                </p:cNvPr>
                <p:cNvPicPr/>
                <p:nvPr/>
              </p:nvPicPr>
              <p:blipFill>
                <a:blip r:embed="rId639"/>
                <a:stretch>
                  <a:fillRect/>
                </a:stretch>
              </p:blipFill>
              <p:spPr>
                <a:xfrm>
                  <a:off x="12010457" y="2904483"/>
                  <a:ext cx="856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207" name="Freihand 206">
                  <a:extLst>
                    <a:ext uri="{FF2B5EF4-FFF2-40B4-BE49-F238E27FC236}">
                      <a16:creationId xmlns:a16="http://schemas.microsoft.com/office/drawing/2014/main" id="{7CCC615F-1A39-44F3-904A-7D3B1A14F453}"/>
                    </a:ext>
                  </a:extLst>
                </p14:cNvPr>
                <p14:cNvContentPartPr/>
                <p14:nvPr/>
              </p14:nvContentPartPr>
              <p14:xfrm>
                <a:off x="12082817" y="2911683"/>
                <a:ext cx="57960" cy="93240"/>
              </p14:xfrm>
            </p:contentPart>
          </mc:Choice>
          <mc:Fallback xmlns="">
            <p:pic>
              <p:nvPicPr>
                <p:cNvPr id="207" name="Freihand 206">
                  <a:extLst>
                    <a:ext uri="{FF2B5EF4-FFF2-40B4-BE49-F238E27FC236}">
                      <a16:creationId xmlns:a16="http://schemas.microsoft.com/office/drawing/2014/main" id="{7CCC615F-1A39-44F3-904A-7D3B1A14F453}"/>
                    </a:ext>
                  </a:extLst>
                </p:cNvPr>
                <p:cNvPicPr/>
                <p:nvPr/>
              </p:nvPicPr>
              <p:blipFill>
                <a:blip r:embed="rId641"/>
                <a:stretch>
                  <a:fillRect/>
                </a:stretch>
              </p:blipFill>
              <p:spPr>
                <a:xfrm>
                  <a:off x="12078497" y="2907363"/>
                  <a:ext cx="666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208" name="Freihand 207">
                  <a:extLst>
                    <a:ext uri="{FF2B5EF4-FFF2-40B4-BE49-F238E27FC236}">
                      <a16:creationId xmlns:a16="http://schemas.microsoft.com/office/drawing/2014/main" id="{2E50B622-D8C8-4BC7-B309-BDB40BBF7434}"/>
                    </a:ext>
                  </a:extLst>
                </p14:cNvPr>
                <p14:cNvContentPartPr/>
                <p14:nvPr/>
              </p14:nvContentPartPr>
              <p14:xfrm>
                <a:off x="12032057" y="2951643"/>
                <a:ext cx="128880" cy="40680"/>
              </p14:xfrm>
            </p:contentPart>
          </mc:Choice>
          <mc:Fallback xmlns="">
            <p:pic>
              <p:nvPicPr>
                <p:cNvPr id="208" name="Freihand 207">
                  <a:extLst>
                    <a:ext uri="{FF2B5EF4-FFF2-40B4-BE49-F238E27FC236}">
                      <a16:creationId xmlns:a16="http://schemas.microsoft.com/office/drawing/2014/main" id="{2E50B622-D8C8-4BC7-B309-BDB40BBF7434}"/>
                    </a:ext>
                  </a:extLst>
                </p:cNvPr>
                <p:cNvPicPr/>
                <p:nvPr/>
              </p:nvPicPr>
              <p:blipFill>
                <a:blip r:embed="rId643"/>
                <a:stretch>
                  <a:fillRect/>
                </a:stretch>
              </p:blipFill>
              <p:spPr>
                <a:xfrm>
                  <a:off x="12027737" y="2947323"/>
                  <a:ext cx="1375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252" name="Freihand 251">
                  <a:extLst>
                    <a:ext uri="{FF2B5EF4-FFF2-40B4-BE49-F238E27FC236}">
                      <a16:creationId xmlns:a16="http://schemas.microsoft.com/office/drawing/2014/main" id="{7E4850CB-ACC8-444F-9414-B1DF822DD41D}"/>
                    </a:ext>
                  </a:extLst>
                </p14:cNvPr>
                <p14:cNvContentPartPr/>
                <p14:nvPr/>
              </p14:nvContentPartPr>
              <p14:xfrm>
                <a:off x="4285937" y="3325683"/>
                <a:ext cx="121320" cy="122040"/>
              </p14:xfrm>
            </p:contentPart>
          </mc:Choice>
          <mc:Fallback xmlns="">
            <p:pic>
              <p:nvPicPr>
                <p:cNvPr id="252" name="Freihand 251">
                  <a:extLst>
                    <a:ext uri="{FF2B5EF4-FFF2-40B4-BE49-F238E27FC236}">
                      <a16:creationId xmlns:a16="http://schemas.microsoft.com/office/drawing/2014/main" id="{7E4850CB-ACC8-444F-9414-B1DF822DD41D}"/>
                    </a:ext>
                  </a:extLst>
                </p:cNvPr>
                <p:cNvPicPr/>
                <p:nvPr/>
              </p:nvPicPr>
              <p:blipFill>
                <a:blip r:embed="rId645"/>
                <a:stretch>
                  <a:fillRect/>
                </a:stretch>
              </p:blipFill>
              <p:spPr>
                <a:xfrm>
                  <a:off x="4281617" y="3321363"/>
                  <a:ext cx="129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253" name="Freihand 252">
                  <a:extLst>
                    <a:ext uri="{FF2B5EF4-FFF2-40B4-BE49-F238E27FC236}">
                      <a16:creationId xmlns:a16="http://schemas.microsoft.com/office/drawing/2014/main" id="{658D5C16-0328-4C88-956F-F5A1132D7DB8}"/>
                    </a:ext>
                  </a:extLst>
                </p14:cNvPr>
                <p14:cNvContentPartPr/>
                <p14:nvPr/>
              </p14:nvContentPartPr>
              <p14:xfrm>
                <a:off x="4434617" y="3324603"/>
                <a:ext cx="105840" cy="141480"/>
              </p14:xfrm>
            </p:contentPart>
          </mc:Choice>
          <mc:Fallback xmlns="">
            <p:pic>
              <p:nvPicPr>
                <p:cNvPr id="253" name="Freihand 252">
                  <a:extLst>
                    <a:ext uri="{FF2B5EF4-FFF2-40B4-BE49-F238E27FC236}">
                      <a16:creationId xmlns:a16="http://schemas.microsoft.com/office/drawing/2014/main" id="{658D5C16-0328-4C88-956F-F5A1132D7DB8}"/>
                    </a:ext>
                  </a:extLst>
                </p:cNvPr>
                <p:cNvPicPr/>
                <p:nvPr/>
              </p:nvPicPr>
              <p:blipFill>
                <a:blip r:embed="rId647"/>
                <a:stretch>
                  <a:fillRect/>
                </a:stretch>
              </p:blipFill>
              <p:spPr>
                <a:xfrm>
                  <a:off x="4430297" y="3320283"/>
                  <a:ext cx="1144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254" name="Freihand 253">
                  <a:extLst>
                    <a:ext uri="{FF2B5EF4-FFF2-40B4-BE49-F238E27FC236}">
                      <a16:creationId xmlns:a16="http://schemas.microsoft.com/office/drawing/2014/main" id="{B8A1C204-E646-432B-8FEE-E91D7F2FDEDA}"/>
                    </a:ext>
                  </a:extLst>
                </p14:cNvPr>
                <p14:cNvContentPartPr/>
                <p14:nvPr/>
              </p14:nvContentPartPr>
              <p14:xfrm>
                <a:off x="4552697" y="3395163"/>
                <a:ext cx="12600" cy="56520"/>
              </p14:xfrm>
            </p:contentPart>
          </mc:Choice>
          <mc:Fallback xmlns="">
            <p:pic>
              <p:nvPicPr>
                <p:cNvPr id="254" name="Freihand 253">
                  <a:extLst>
                    <a:ext uri="{FF2B5EF4-FFF2-40B4-BE49-F238E27FC236}">
                      <a16:creationId xmlns:a16="http://schemas.microsoft.com/office/drawing/2014/main" id="{B8A1C204-E646-432B-8FEE-E91D7F2FDEDA}"/>
                    </a:ext>
                  </a:extLst>
                </p:cNvPr>
                <p:cNvPicPr/>
                <p:nvPr/>
              </p:nvPicPr>
              <p:blipFill>
                <a:blip r:embed="rId649"/>
                <a:stretch>
                  <a:fillRect/>
                </a:stretch>
              </p:blipFill>
              <p:spPr>
                <a:xfrm>
                  <a:off x="4548377" y="3390843"/>
                  <a:ext cx="212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255" name="Freihand 254">
                  <a:extLst>
                    <a:ext uri="{FF2B5EF4-FFF2-40B4-BE49-F238E27FC236}">
                      <a16:creationId xmlns:a16="http://schemas.microsoft.com/office/drawing/2014/main" id="{851F421B-80BF-4276-9DB5-5F3F20EC8C74}"/>
                    </a:ext>
                  </a:extLst>
                </p14:cNvPr>
                <p14:cNvContentPartPr/>
                <p14:nvPr/>
              </p14:nvContentPartPr>
              <p14:xfrm>
                <a:off x="4573937" y="3340443"/>
                <a:ext cx="96840" cy="160560"/>
              </p14:xfrm>
            </p:contentPart>
          </mc:Choice>
          <mc:Fallback xmlns="">
            <p:pic>
              <p:nvPicPr>
                <p:cNvPr id="255" name="Freihand 254">
                  <a:extLst>
                    <a:ext uri="{FF2B5EF4-FFF2-40B4-BE49-F238E27FC236}">
                      <a16:creationId xmlns:a16="http://schemas.microsoft.com/office/drawing/2014/main" id="{851F421B-80BF-4276-9DB5-5F3F20EC8C74}"/>
                    </a:ext>
                  </a:extLst>
                </p:cNvPr>
                <p:cNvPicPr/>
                <p:nvPr/>
              </p:nvPicPr>
              <p:blipFill>
                <a:blip r:embed="rId651"/>
                <a:stretch>
                  <a:fillRect/>
                </a:stretch>
              </p:blipFill>
              <p:spPr>
                <a:xfrm>
                  <a:off x="4569617" y="3336123"/>
                  <a:ext cx="1054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257" name="Freihand 256">
                  <a:extLst>
                    <a:ext uri="{FF2B5EF4-FFF2-40B4-BE49-F238E27FC236}">
                      <a16:creationId xmlns:a16="http://schemas.microsoft.com/office/drawing/2014/main" id="{1C77F753-9474-49D2-B533-0908DFD8D091}"/>
                    </a:ext>
                  </a:extLst>
                </p14:cNvPr>
                <p14:cNvContentPartPr/>
                <p14:nvPr/>
              </p14:nvContentPartPr>
              <p14:xfrm>
                <a:off x="4823417" y="3393723"/>
                <a:ext cx="2880" cy="4680"/>
              </p14:xfrm>
            </p:contentPart>
          </mc:Choice>
          <mc:Fallback xmlns="">
            <p:pic>
              <p:nvPicPr>
                <p:cNvPr id="257" name="Freihand 256">
                  <a:extLst>
                    <a:ext uri="{FF2B5EF4-FFF2-40B4-BE49-F238E27FC236}">
                      <a16:creationId xmlns:a16="http://schemas.microsoft.com/office/drawing/2014/main" id="{1C77F753-9474-49D2-B533-0908DFD8D091}"/>
                    </a:ext>
                  </a:extLst>
                </p:cNvPr>
                <p:cNvPicPr/>
                <p:nvPr/>
              </p:nvPicPr>
              <p:blipFill>
                <a:blip r:embed="rId653"/>
                <a:stretch>
                  <a:fillRect/>
                </a:stretch>
              </p:blipFill>
              <p:spPr>
                <a:xfrm>
                  <a:off x="4819097" y="3389403"/>
                  <a:ext cx="115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258" name="Freihand 257">
                  <a:extLst>
                    <a:ext uri="{FF2B5EF4-FFF2-40B4-BE49-F238E27FC236}">
                      <a16:creationId xmlns:a16="http://schemas.microsoft.com/office/drawing/2014/main" id="{306B48F9-1BE3-4269-99CB-54292199A16B}"/>
                    </a:ext>
                  </a:extLst>
                </p14:cNvPr>
                <p14:cNvContentPartPr/>
                <p14:nvPr/>
              </p14:nvContentPartPr>
              <p14:xfrm>
                <a:off x="4850057" y="3337203"/>
                <a:ext cx="138240" cy="112680"/>
              </p14:xfrm>
            </p:contentPart>
          </mc:Choice>
          <mc:Fallback xmlns="">
            <p:pic>
              <p:nvPicPr>
                <p:cNvPr id="258" name="Freihand 257">
                  <a:extLst>
                    <a:ext uri="{FF2B5EF4-FFF2-40B4-BE49-F238E27FC236}">
                      <a16:creationId xmlns:a16="http://schemas.microsoft.com/office/drawing/2014/main" id="{306B48F9-1BE3-4269-99CB-54292199A16B}"/>
                    </a:ext>
                  </a:extLst>
                </p:cNvPr>
                <p:cNvPicPr/>
                <p:nvPr/>
              </p:nvPicPr>
              <p:blipFill>
                <a:blip r:embed="rId655"/>
                <a:stretch>
                  <a:fillRect/>
                </a:stretch>
              </p:blipFill>
              <p:spPr>
                <a:xfrm>
                  <a:off x="4845737" y="3332883"/>
                  <a:ext cx="1468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259" name="Freihand 258">
                  <a:extLst>
                    <a:ext uri="{FF2B5EF4-FFF2-40B4-BE49-F238E27FC236}">
                      <a16:creationId xmlns:a16="http://schemas.microsoft.com/office/drawing/2014/main" id="{A9DA6A21-3FC7-44D0-974C-37D1211C3898}"/>
                    </a:ext>
                  </a:extLst>
                </p14:cNvPr>
                <p14:cNvContentPartPr/>
                <p14:nvPr/>
              </p14:nvContentPartPr>
              <p14:xfrm>
                <a:off x="4973897" y="3414963"/>
                <a:ext cx="34560" cy="85680"/>
              </p14:xfrm>
            </p:contentPart>
          </mc:Choice>
          <mc:Fallback xmlns="">
            <p:pic>
              <p:nvPicPr>
                <p:cNvPr id="259" name="Freihand 258">
                  <a:extLst>
                    <a:ext uri="{FF2B5EF4-FFF2-40B4-BE49-F238E27FC236}">
                      <a16:creationId xmlns:a16="http://schemas.microsoft.com/office/drawing/2014/main" id="{A9DA6A21-3FC7-44D0-974C-37D1211C3898}"/>
                    </a:ext>
                  </a:extLst>
                </p:cNvPr>
                <p:cNvPicPr/>
                <p:nvPr/>
              </p:nvPicPr>
              <p:blipFill>
                <a:blip r:embed="rId657"/>
                <a:stretch>
                  <a:fillRect/>
                </a:stretch>
              </p:blipFill>
              <p:spPr>
                <a:xfrm>
                  <a:off x="4969577" y="3410643"/>
                  <a:ext cx="432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260" name="Freihand 259">
                  <a:extLst>
                    <a:ext uri="{FF2B5EF4-FFF2-40B4-BE49-F238E27FC236}">
                      <a16:creationId xmlns:a16="http://schemas.microsoft.com/office/drawing/2014/main" id="{F7738535-5E60-468B-AC50-C49FB1EB0935}"/>
                    </a:ext>
                  </a:extLst>
                </p14:cNvPr>
                <p14:cNvContentPartPr/>
                <p14:nvPr/>
              </p14:nvContentPartPr>
              <p14:xfrm>
                <a:off x="5075417" y="3298323"/>
                <a:ext cx="80640" cy="157320"/>
              </p14:xfrm>
            </p:contentPart>
          </mc:Choice>
          <mc:Fallback xmlns="">
            <p:pic>
              <p:nvPicPr>
                <p:cNvPr id="260" name="Freihand 259">
                  <a:extLst>
                    <a:ext uri="{FF2B5EF4-FFF2-40B4-BE49-F238E27FC236}">
                      <a16:creationId xmlns:a16="http://schemas.microsoft.com/office/drawing/2014/main" id="{F7738535-5E60-468B-AC50-C49FB1EB0935}"/>
                    </a:ext>
                  </a:extLst>
                </p:cNvPr>
                <p:cNvPicPr/>
                <p:nvPr/>
              </p:nvPicPr>
              <p:blipFill>
                <a:blip r:embed="rId659"/>
                <a:stretch>
                  <a:fillRect/>
                </a:stretch>
              </p:blipFill>
              <p:spPr>
                <a:xfrm>
                  <a:off x="5071097" y="3294003"/>
                  <a:ext cx="89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261" name="Freihand 260">
                  <a:extLst>
                    <a:ext uri="{FF2B5EF4-FFF2-40B4-BE49-F238E27FC236}">
                      <a16:creationId xmlns:a16="http://schemas.microsoft.com/office/drawing/2014/main" id="{AECB87F3-BA16-45A1-9814-339D7B0801D7}"/>
                    </a:ext>
                  </a:extLst>
                </p14:cNvPr>
                <p14:cNvContentPartPr/>
                <p14:nvPr/>
              </p14:nvContentPartPr>
              <p14:xfrm>
                <a:off x="5100977" y="3278523"/>
                <a:ext cx="128160" cy="224280"/>
              </p14:xfrm>
            </p:contentPart>
          </mc:Choice>
          <mc:Fallback xmlns="">
            <p:pic>
              <p:nvPicPr>
                <p:cNvPr id="261" name="Freihand 260">
                  <a:extLst>
                    <a:ext uri="{FF2B5EF4-FFF2-40B4-BE49-F238E27FC236}">
                      <a16:creationId xmlns:a16="http://schemas.microsoft.com/office/drawing/2014/main" id="{AECB87F3-BA16-45A1-9814-339D7B0801D7}"/>
                    </a:ext>
                  </a:extLst>
                </p:cNvPr>
                <p:cNvPicPr/>
                <p:nvPr/>
              </p:nvPicPr>
              <p:blipFill>
                <a:blip r:embed="rId661"/>
                <a:stretch>
                  <a:fillRect/>
                </a:stretch>
              </p:blipFill>
              <p:spPr>
                <a:xfrm>
                  <a:off x="5096657" y="3274203"/>
                  <a:ext cx="1368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262" name="Freihand 261">
                  <a:extLst>
                    <a:ext uri="{FF2B5EF4-FFF2-40B4-BE49-F238E27FC236}">
                      <a16:creationId xmlns:a16="http://schemas.microsoft.com/office/drawing/2014/main" id="{CA4CE97D-0CA0-4E58-B5AB-9293EBF9A91D}"/>
                    </a:ext>
                  </a:extLst>
                </p14:cNvPr>
                <p14:cNvContentPartPr/>
                <p14:nvPr/>
              </p14:nvContentPartPr>
              <p14:xfrm>
                <a:off x="4743137" y="3246843"/>
                <a:ext cx="141120" cy="286920"/>
              </p14:xfrm>
            </p:contentPart>
          </mc:Choice>
          <mc:Fallback xmlns="">
            <p:pic>
              <p:nvPicPr>
                <p:cNvPr id="262" name="Freihand 261">
                  <a:extLst>
                    <a:ext uri="{FF2B5EF4-FFF2-40B4-BE49-F238E27FC236}">
                      <a16:creationId xmlns:a16="http://schemas.microsoft.com/office/drawing/2014/main" id="{CA4CE97D-0CA0-4E58-B5AB-9293EBF9A91D}"/>
                    </a:ext>
                  </a:extLst>
                </p:cNvPr>
                <p:cNvPicPr/>
                <p:nvPr/>
              </p:nvPicPr>
              <p:blipFill>
                <a:blip r:embed="rId663"/>
                <a:stretch>
                  <a:fillRect/>
                </a:stretch>
              </p:blipFill>
              <p:spPr>
                <a:xfrm>
                  <a:off x="4738817" y="3242523"/>
                  <a:ext cx="14976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263" name="Freihand 262">
                  <a:extLst>
                    <a:ext uri="{FF2B5EF4-FFF2-40B4-BE49-F238E27FC236}">
                      <a16:creationId xmlns:a16="http://schemas.microsoft.com/office/drawing/2014/main" id="{F4C70BB0-583E-4DDA-8749-E6D0C5DD58A5}"/>
                    </a:ext>
                  </a:extLst>
                </p14:cNvPr>
                <p14:cNvContentPartPr/>
                <p14:nvPr/>
              </p14:nvContentPartPr>
              <p14:xfrm>
                <a:off x="5221217" y="3126963"/>
                <a:ext cx="160200" cy="97920"/>
              </p14:xfrm>
            </p:contentPart>
          </mc:Choice>
          <mc:Fallback xmlns="">
            <p:pic>
              <p:nvPicPr>
                <p:cNvPr id="263" name="Freihand 262">
                  <a:extLst>
                    <a:ext uri="{FF2B5EF4-FFF2-40B4-BE49-F238E27FC236}">
                      <a16:creationId xmlns:a16="http://schemas.microsoft.com/office/drawing/2014/main" id="{F4C70BB0-583E-4DDA-8749-E6D0C5DD58A5}"/>
                    </a:ext>
                  </a:extLst>
                </p:cNvPr>
                <p:cNvPicPr/>
                <p:nvPr/>
              </p:nvPicPr>
              <p:blipFill>
                <a:blip r:embed="rId665"/>
                <a:stretch>
                  <a:fillRect/>
                </a:stretch>
              </p:blipFill>
              <p:spPr>
                <a:xfrm>
                  <a:off x="5216897" y="3122643"/>
                  <a:ext cx="1688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265" name="Freihand 264">
                  <a:extLst>
                    <a:ext uri="{FF2B5EF4-FFF2-40B4-BE49-F238E27FC236}">
                      <a16:creationId xmlns:a16="http://schemas.microsoft.com/office/drawing/2014/main" id="{D3B83F56-0F3B-4E96-8888-F1379D432C1A}"/>
                    </a:ext>
                  </a:extLst>
                </p14:cNvPr>
                <p14:cNvContentPartPr/>
                <p14:nvPr/>
              </p14:nvContentPartPr>
              <p14:xfrm>
                <a:off x="5394017" y="3351963"/>
                <a:ext cx="14040" cy="124200"/>
              </p14:xfrm>
            </p:contentPart>
          </mc:Choice>
          <mc:Fallback xmlns="">
            <p:pic>
              <p:nvPicPr>
                <p:cNvPr id="265" name="Freihand 264">
                  <a:extLst>
                    <a:ext uri="{FF2B5EF4-FFF2-40B4-BE49-F238E27FC236}">
                      <a16:creationId xmlns:a16="http://schemas.microsoft.com/office/drawing/2014/main" id="{D3B83F56-0F3B-4E96-8888-F1379D432C1A}"/>
                    </a:ext>
                  </a:extLst>
                </p:cNvPr>
                <p:cNvPicPr/>
                <p:nvPr/>
              </p:nvPicPr>
              <p:blipFill>
                <a:blip r:embed="rId667"/>
                <a:stretch>
                  <a:fillRect/>
                </a:stretch>
              </p:blipFill>
              <p:spPr>
                <a:xfrm>
                  <a:off x="5389697" y="3347643"/>
                  <a:ext cx="226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266" name="Freihand 265">
                  <a:extLst>
                    <a:ext uri="{FF2B5EF4-FFF2-40B4-BE49-F238E27FC236}">
                      <a16:creationId xmlns:a16="http://schemas.microsoft.com/office/drawing/2014/main" id="{647CF242-8241-49DE-AAEF-D0E800E84E71}"/>
                    </a:ext>
                  </a:extLst>
                </p14:cNvPr>
                <p14:cNvContentPartPr/>
                <p14:nvPr/>
              </p14:nvContentPartPr>
              <p14:xfrm>
                <a:off x="5353337" y="3404883"/>
                <a:ext cx="133200" cy="6120"/>
              </p14:xfrm>
            </p:contentPart>
          </mc:Choice>
          <mc:Fallback xmlns="">
            <p:pic>
              <p:nvPicPr>
                <p:cNvPr id="266" name="Freihand 265">
                  <a:extLst>
                    <a:ext uri="{FF2B5EF4-FFF2-40B4-BE49-F238E27FC236}">
                      <a16:creationId xmlns:a16="http://schemas.microsoft.com/office/drawing/2014/main" id="{647CF242-8241-49DE-AAEF-D0E800E84E71}"/>
                    </a:ext>
                  </a:extLst>
                </p:cNvPr>
                <p:cNvPicPr/>
                <p:nvPr/>
              </p:nvPicPr>
              <p:blipFill>
                <a:blip r:embed="rId669"/>
                <a:stretch>
                  <a:fillRect/>
                </a:stretch>
              </p:blipFill>
              <p:spPr>
                <a:xfrm>
                  <a:off x="5349017" y="3400563"/>
                  <a:ext cx="1418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267" name="Freihand 266">
                  <a:extLst>
                    <a:ext uri="{FF2B5EF4-FFF2-40B4-BE49-F238E27FC236}">
                      <a16:creationId xmlns:a16="http://schemas.microsoft.com/office/drawing/2014/main" id="{92058550-041A-4D7A-816D-661E2C588004}"/>
                    </a:ext>
                  </a:extLst>
                </p14:cNvPr>
                <p14:cNvContentPartPr/>
                <p14:nvPr/>
              </p14:nvContentPartPr>
              <p14:xfrm>
                <a:off x="5617937" y="3370323"/>
                <a:ext cx="127800" cy="122760"/>
              </p14:xfrm>
            </p:contentPart>
          </mc:Choice>
          <mc:Fallback xmlns="">
            <p:pic>
              <p:nvPicPr>
                <p:cNvPr id="267" name="Freihand 266">
                  <a:extLst>
                    <a:ext uri="{FF2B5EF4-FFF2-40B4-BE49-F238E27FC236}">
                      <a16:creationId xmlns:a16="http://schemas.microsoft.com/office/drawing/2014/main" id="{92058550-041A-4D7A-816D-661E2C588004}"/>
                    </a:ext>
                  </a:extLst>
                </p:cNvPr>
                <p:cNvPicPr/>
                <p:nvPr/>
              </p:nvPicPr>
              <p:blipFill>
                <a:blip r:embed="rId671"/>
                <a:stretch>
                  <a:fillRect/>
                </a:stretch>
              </p:blipFill>
              <p:spPr>
                <a:xfrm>
                  <a:off x="5613617" y="3366003"/>
                  <a:ext cx="136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268" name="Freihand 267">
                  <a:extLst>
                    <a:ext uri="{FF2B5EF4-FFF2-40B4-BE49-F238E27FC236}">
                      <a16:creationId xmlns:a16="http://schemas.microsoft.com/office/drawing/2014/main" id="{F46F3140-EA18-49C2-A4A7-8861D8217BEB}"/>
                    </a:ext>
                  </a:extLst>
                </p14:cNvPr>
                <p14:cNvContentPartPr/>
                <p14:nvPr/>
              </p14:nvContentPartPr>
              <p14:xfrm>
                <a:off x="5791817" y="3338643"/>
                <a:ext cx="146160" cy="147240"/>
              </p14:xfrm>
            </p:contentPart>
          </mc:Choice>
          <mc:Fallback xmlns="">
            <p:pic>
              <p:nvPicPr>
                <p:cNvPr id="268" name="Freihand 267">
                  <a:extLst>
                    <a:ext uri="{FF2B5EF4-FFF2-40B4-BE49-F238E27FC236}">
                      <a16:creationId xmlns:a16="http://schemas.microsoft.com/office/drawing/2014/main" id="{F46F3140-EA18-49C2-A4A7-8861D8217BEB}"/>
                    </a:ext>
                  </a:extLst>
                </p:cNvPr>
                <p:cNvPicPr/>
                <p:nvPr/>
              </p:nvPicPr>
              <p:blipFill>
                <a:blip r:embed="rId673"/>
                <a:stretch>
                  <a:fillRect/>
                </a:stretch>
              </p:blipFill>
              <p:spPr>
                <a:xfrm>
                  <a:off x="5787497" y="3334323"/>
                  <a:ext cx="1548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269" name="Freihand 268">
                  <a:extLst>
                    <a:ext uri="{FF2B5EF4-FFF2-40B4-BE49-F238E27FC236}">
                      <a16:creationId xmlns:a16="http://schemas.microsoft.com/office/drawing/2014/main" id="{E12002FE-BFDE-4110-A160-C7F68D52F4D6}"/>
                    </a:ext>
                  </a:extLst>
                </p14:cNvPr>
                <p14:cNvContentPartPr/>
                <p14:nvPr/>
              </p14:nvContentPartPr>
              <p14:xfrm>
                <a:off x="5950937" y="3365283"/>
                <a:ext cx="32040" cy="21240"/>
              </p14:xfrm>
            </p:contentPart>
          </mc:Choice>
          <mc:Fallback xmlns="">
            <p:pic>
              <p:nvPicPr>
                <p:cNvPr id="269" name="Freihand 268">
                  <a:extLst>
                    <a:ext uri="{FF2B5EF4-FFF2-40B4-BE49-F238E27FC236}">
                      <a16:creationId xmlns:a16="http://schemas.microsoft.com/office/drawing/2014/main" id="{E12002FE-BFDE-4110-A160-C7F68D52F4D6}"/>
                    </a:ext>
                  </a:extLst>
                </p:cNvPr>
                <p:cNvPicPr/>
                <p:nvPr/>
              </p:nvPicPr>
              <p:blipFill>
                <a:blip r:embed="rId675"/>
                <a:stretch>
                  <a:fillRect/>
                </a:stretch>
              </p:blipFill>
              <p:spPr>
                <a:xfrm>
                  <a:off x="5946617" y="3360963"/>
                  <a:ext cx="406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270" name="Freihand 269">
                  <a:extLst>
                    <a:ext uri="{FF2B5EF4-FFF2-40B4-BE49-F238E27FC236}">
                      <a16:creationId xmlns:a16="http://schemas.microsoft.com/office/drawing/2014/main" id="{F08FA002-DCF5-4D1E-AB37-242EB0D1B3FD}"/>
                    </a:ext>
                  </a:extLst>
                </p14:cNvPr>
                <p14:cNvContentPartPr/>
                <p14:nvPr/>
              </p14:nvContentPartPr>
              <p14:xfrm>
                <a:off x="5977577" y="3416763"/>
                <a:ext cx="64440" cy="62280"/>
              </p14:xfrm>
            </p:contentPart>
          </mc:Choice>
          <mc:Fallback xmlns="">
            <p:pic>
              <p:nvPicPr>
                <p:cNvPr id="270" name="Freihand 269">
                  <a:extLst>
                    <a:ext uri="{FF2B5EF4-FFF2-40B4-BE49-F238E27FC236}">
                      <a16:creationId xmlns:a16="http://schemas.microsoft.com/office/drawing/2014/main" id="{F08FA002-DCF5-4D1E-AB37-242EB0D1B3FD}"/>
                    </a:ext>
                  </a:extLst>
                </p:cNvPr>
                <p:cNvPicPr/>
                <p:nvPr/>
              </p:nvPicPr>
              <p:blipFill>
                <a:blip r:embed="rId677"/>
                <a:stretch>
                  <a:fillRect/>
                </a:stretch>
              </p:blipFill>
              <p:spPr>
                <a:xfrm>
                  <a:off x="5973257" y="3412443"/>
                  <a:ext cx="730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271" name="Freihand 270">
                  <a:extLst>
                    <a:ext uri="{FF2B5EF4-FFF2-40B4-BE49-F238E27FC236}">
                      <a16:creationId xmlns:a16="http://schemas.microsoft.com/office/drawing/2014/main" id="{04B92D91-D66F-480B-A3B7-07C5E0844210}"/>
                    </a:ext>
                  </a:extLst>
                </p14:cNvPr>
                <p14:cNvContentPartPr/>
                <p14:nvPr/>
              </p14:nvContentPartPr>
              <p14:xfrm>
                <a:off x="6206897" y="3353043"/>
                <a:ext cx="102240" cy="87840"/>
              </p14:xfrm>
            </p:contentPart>
          </mc:Choice>
          <mc:Fallback xmlns="">
            <p:pic>
              <p:nvPicPr>
                <p:cNvPr id="271" name="Freihand 270">
                  <a:extLst>
                    <a:ext uri="{FF2B5EF4-FFF2-40B4-BE49-F238E27FC236}">
                      <a16:creationId xmlns:a16="http://schemas.microsoft.com/office/drawing/2014/main" id="{04B92D91-D66F-480B-A3B7-07C5E0844210}"/>
                    </a:ext>
                  </a:extLst>
                </p:cNvPr>
                <p:cNvPicPr/>
                <p:nvPr/>
              </p:nvPicPr>
              <p:blipFill>
                <a:blip r:embed="rId679"/>
                <a:stretch>
                  <a:fillRect/>
                </a:stretch>
              </p:blipFill>
              <p:spPr>
                <a:xfrm>
                  <a:off x="6202577" y="3348723"/>
                  <a:ext cx="110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272" name="Freihand 271">
                  <a:extLst>
                    <a:ext uri="{FF2B5EF4-FFF2-40B4-BE49-F238E27FC236}">
                      <a16:creationId xmlns:a16="http://schemas.microsoft.com/office/drawing/2014/main" id="{7F729253-F9BE-4F6E-9F22-4DC602BB1E0C}"/>
                    </a:ext>
                  </a:extLst>
                </p14:cNvPr>
                <p14:cNvContentPartPr/>
                <p14:nvPr/>
              </p14:nvContentPartPr>
              <p14:xfrm>
                <a:off x="6309497" y="3447363"/>
                <a:ext cx="21240" cy="52200"/>
              </p14:xfrm>
            </p:contentPart>
          </mc:Choice>
          <mc:Fallback xmlns="">
            <p:pic>
              <p:nvPicPr>
                <p:cNvPr id="272" name="Freihand 271">
                  <a:extLst>
                    <a:ext uri="{FF2B5EF4-FFF2-40B4-BE49-F238E27FC236}">
                      <a16:creationId xmlns:a16="http://schemas.microsoft.com/office/drawing/2014/main" id="{7F729253-F9BE-4F6E-9F22-4DC602BB1E0C}"/>
                    </a:ext>
                  </a:extLst>
                </p:cNvPr>
                <p:cNvPicPr/>
                <p:nvPr/>
              </p:nvPicPr>
              <p:blipFill>
                <a:blip r:embed="rId681"/>
                <a:stretch>
                  <a:fillRect/>
                </a:stretch>
              </p:blipFill>
              <p:spPr>
                <a:xfrm>
                  <a:off x="6305177" y="3443043"/>
                  <a:ext cx="298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273" name="Freihand 272">
                  <a:extLst>
                    <a:ext uri="{FF2B5EF4-FFF2-40B4-BE49-F238E27FC236}">
                      <a16:creationId xmlns:a16="http://schemas.microsoft.com/office/drawing/2014/main" id="{3E18CA3F-B49B-417E-B206-BB0383C1F2CF}"/>
                    </a:ext>
                  </a:extLst>
                </p14:cNvPr>
                <p14:cNvContentPartPr/>
                <p14:nvPr/>
              </p14:nvContentPartPr>
              <p14:xfrm>
                <a:off x="6386177" y="3326763"/>
                <a:ext cx="82080" cy="136080"/>
              </p14:xfrm>
            </p:contentPart>
          </mc:Choice>
          <mc:Fallback xmlns="">
            <p:pic>
              <p:nvPicPr>
                <p:cNvPr id="273" name="Freihand 272">
                  <a:extLst>
                    <a:ext uri="{FF2B5EF4-FFF2-40B4-BE49-F238E27FC236}">
                      <a16:creationId xmlns:a16="http://schemas.microsoft.com/office/drawing/2014/main" id="{3E18CA3F-B49B-417E-B206-BB0383C1F2CF}"/>
                    </a:ext>
                  </a:extLst>
                </p:cNvPr>
                <p:cNvPicPr/>
                <p:nvPr/>
              </p:nvPicPr>
              <p:blipFill>
                <a:blip r:embed="rId683"/>
                <a:stretch>
                  <a:fillRect/>
                </a:stretch>
              </p:blipFill>
              <p:spPr>
                <a:xfrm>
                  <a:off x="6381857" y="3322443"/>
                  <a:ext cx="907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274" name="Freihand 273">
                  <a:extLst>
                    <a:ext uri="{FF2B5EF4-FFF2-40B4-BE49-F238E27FC236}">
                      <a16:creationId xmlns:a16="http://schemas.microsoft.com/office/drawing/2014/main" id="{FA4CF358-2945-46C4-A5CA-370A3FE6AB98}"/>
                    </a:ext>
                  </a:extLst>
                </p14:cNvPr>
                <p14:cNvContentPartPr/>
                <p14:nvPr/>
              </p14:nvContentPartPr>
              <p14:xfrm>
                <a:off x="6400937" y="3310923"/>
                <a:ext cx="131760" cy="194760"/>
              </p14:xfrm>
            </p:contentPart>
          </mc:Choice>
          <mc:Fallback xmlns="">
            <p:pic>
              <p:nvPicPr>
                <p:cNvPr id="274" name="Freihand 273">
                  <a:extLst>
                    <a:ext uri="{FF2B5EF4-FFF2-40B4-BE49-F238E27FC236}">
                      <a16:creationId xmlns:a16="http://schemas.microsoft.com/office/drawing/2014/main" id="{FA4CF358-2945-46C4-A5CA-370A3FE6AB98}"/>
                    </a:ext>
                  </a:extLst>
                </p:cNvPr>
                <p:cNvPicPr/>
                <p:nvPr/>
              </p:nvPicPr>
              <p:blipFill>
                <a:blip r:embed="rId685"/>
                <a:stretch>
                  <a:fillRect/>
                </a:stretch>
              </p:blipFill>
              <p:spPr>
                <a:xfrm>
                  <a:off x="6396617" y="3306603"/>
                  <a:ext cx="1404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275" name="Freihand 274">
                  <a:extLst>
                    <a:ext uri="{FF2B5EF4-FFF2-40B4-BE49-F238E27FC236}">
                      <a16:creationId xmlns:a16="http://schemas.microsoft.com/office/drawing/2014/main" id="{D796F6CC-E64F-4283-ADA7-F9F7D0234A88}"/>
                    </a:ext>
                  </a:extLst>
                </p14:cNvPr>
                <p14:cNvContentPartPr/>
                <p14:nvPr/>
              </p14:nvContentPartPr>
              <p14:xfrm>
                <a:off x="6094577" y="3285363"/>
                <a:ext cx="142920" cy="241560"/>
              </p14:xfrm>
            </p:contentPart>
          </mc:Choice>
          <mc:Fallback xmlns="">
            <p:pic>
              <p:nvPicPr>
                <p:cNvPr id="275" name="Freihand 274">
                  <a:extLst>
                    <a:ext uri="{FF2B5EF4-FFF2-40B4-BE49-F238E27FC236}">
                      <a16:creationId xmlns:a16="http://schemas.microsoft.com/office/drawing/2014/main" id="{D796F6CC-E64F-4283-ADA7-F9F7D0234A88}"/>
                    </a:ext>
                  </a:extLst>
                </p:cNvPr>
                <p:cNvPicPr/>
                <p:nvPr/>
              </p:nvPicPr>
              <p:blipFill>
                <a:blip r:embed="rId687"/>
                <a:stretch>
                  <a:fillRect/>
                </a:stretch>
              </p:blipFill>
              <p:spPr>
                <a:xfrm>
                  <a:off x="6090257" y="3281043"/>
                  <a:ext cx="1515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277" name="Freihand 276">
                  <a:extLst>
                    <a:ext uri="{FF2B5EF4-FFF2-40B4-BE49-F238E27FC236}">
                      <a16:creationId xmlns:a16="http://schemas.microsoft.com/office/drawing/2014/main" id="{CD663367-5EFB-45C8-88DE-8A84327A6691}"/>
                    </a:ext>
                  </a:extLst>
                </p14:cNvPr>
                <p14:cNvContentPartPr/>
                <p14:nvPr/>
              </p14:nvContentPartPr>
              <p14:xfrm>
                <a:off x="6540617" y="3106083"/>
                <a:ext cx="108720" cy="134640"/>
              </p14:xfrm>
            </p:contentPart>
          </mc:Choice>
          <mc:Fallback xmlns="">
            <p:pic>
              <p:nvPicPr>
                <p:cNvPr id="277" name="Freihand 276">
                  <a:extLst>
                    <a:ext uri="{FF2B5EF4-FFF2-40B4-BE49-F238E27FC236}">
                      <a16:creationId xmlns:a16="http://schemas.microsoft.com/office/drawing/2014/main" id="{CD663367-5EFB-45C8-88DE-8A84327A6691}"/>
                    </a:ext>
                  </a:extLst>
                </p:cNvPr>
                <p:cNvPicPr/>
                <p:nvPr/>
              </p:nvPicPr>
              <p:blipFill>
                <a:blip r:embed="rId689"/>
                <a:stretch>
                  <a:fillRect/>
                </a:stretch>
              </p:blipFill>
              <p:spPr>
                <a:xfrm>
                  <a:off x="6536297" y="3101763"/>
                  <a:ext cx="1173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278" name="Freihand 277">
                  <a:extLst>
                    <a:ext uri="{FF2B5EF4-FFF2-40B4-BE49-F238E27FC236}">
                      <a16:creationId xmlns:a16="http://schemas.microsoft.com/office/drawing/2014/main" id="{867BCD23-BA60-4AFF-8912-A2609EA61BDD}"/>
                    </a:ext>
                  </a:extLst>
                </p14:cNvPr>
                <p14:cNvContentPartPr/>
                <p14:nvPr/>
              </p14:nvContentPartPr>
              <p14:xfrm>
                <a:off x="6694337" y="3367803"/>
                <a:ext cx="30240" cy="164160"/>
              </p14:xfrm>
            </p:contentPart>
          </mc:Choice>
          <mc:Fallback xmlns="">
            <p:pic>
              <p:nvPicPr>
                <p:cNvPr id="278" name="Freihand 277">
                  <a:extLst>
                    <a:ext uri="{FF2B5EF4-FFF2-40B4-BE49-F238E27FC236}">
                      <a16:creationId xmlns:a16="http://schemas.microsoft.com/office/drawing/2014/main" id="{867BCD23-BA60-4AFF-8912-A2609EA61BDD}"/>
                    </a:ext>
                  </a:extLst>
                </p:cNvPr>
                <p:cNvPicPr/>
                <p:nvPr/>
              </p:nvPicPr>
              <p:blipFill>
                <a:blip r:embed="rId691"/>
                <a:stretch>
                  <a:fillRect/>
                </a:stretch>
              </p:blipFill>
              <p:spPr>
                <a:xfrm>
                  <a:off x="6690017" y="3363483"/>
                  <a:ext cx="388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279" name="Freihand 278">
                  <a:extLst>
                    <a:ext uri="{FF2B5EF4-FFF2-40B4-BE49-F238E27FC236}">
                      <a16:creationId xmlns:a16="http://schemas.microsoft.com/office/drawing/2014/main" id="{4209E5BD-03B9-4326-ACC5-4ABFFBB6B51A}"/>
                    </a:ext>
                  </a:extLst>
                </p14:cNvPr>
                <p14:cNvContentPartPr/>
                <p14:nvPr/>
              </p14:nvContentPartPr>
              <p14:xfrm>
                <a:off x="6628817" y="3444843"/>
                <a:ext cx="151920" cy="5760"/>
              </p14:xfrm>
            </p:contentPart>
          </mc:Choice>
          <mc:Fallback xmlns="">
            <p:pic>
              <p:nvPicPr>
                <p:cNvPr id="279" name="Freihand 278">
                  <a:extLst>
                    <a:ext uri="{FF2B5EF4-FFF2-40B4-BE49-F238E27FC236}">
                      <a16:creationId xmlns:a16="http://schemas.microsoft.com/office/drawing/2014/main" id="{4209E5BD-03B9-4326-ACC5-4ABFFBB6B51A}"/>
                    </a:ext>
                  </a:extLst>
                </p:cNvPr>
                <p:cNvPicPr/>
                <p:nvPr/>
              </p:nvPicPr>
              <p:blipFill>
                <a:blip r:embed="rId693"/>
                <a:stretch>
                  <a:fillRect/>
                </a:stretch>
              </p:blipFill>
              <p:spPr>
                <a:xfrm>
                  <a:off x="6624497" y="3440523"/>
                  <a:ext cx="1605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280" name="Freihand 279">
                  <a:extLst>
                    <a:ext uri="{FF2B5EF4-FFF2-40B4-BE49-F238E27FC236}">
                      <a16:creationId xmlns:a16="http://schemas.microsoft.com/office/drawing/2014/main" id="{C779CD79-A131-417E-982E-CE93B81166CB}"/>
                    </a:ext>
                  </a:extLst>
                </p14:cNvPr>
                <p14:cNvContentPartPr/>
                <p14:nvPr/>
              </p14:nvContentPartPr>
              <p14:xfrm>
                <a:off x="6897017" y="3467523"/>
                <a:ext cx="436680" cy="38520"/>
              </p14:xfrm>
            </p:contentPart>
          </mc:Choice>
          <mc:Fallback xmlns="">
            <p:pic>
              <p:nvPicPr>
                <p:cNvPr id="280" name="Freihand 279">
                  <a:extLst>
                    <a:ext uri="{FF2B5EF4-FFF2-40B4-BE49-F238E27FC236}">
                      <a16:creationId xmlns:a16="http://schemas.microsoft.com/office/drawing/2014/main" id="{C779CD79-A131-417E-982E-CE93B81166CB}"/>
                    </a:ext>
                  </a:extLst>
                </p:cNvPr>
                <p:cNvPicPr/>
                <p:nvPr/>
              </p:nvPicPr>
              <p:blipFill>
                <a:blip r:embed="rId695"/>
                <a:stretch>
                  <a:fillRect/>
                </a:stretch>
              </p:blipFill>
              <p:spPr>
                <a:xfrm>
                  <a:off x="6892697" y="3463203"/>
                  <a:ext cx="4453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290" name="Freihand 289">
                  <a:extLst>
                    <a:ext uri="{FF2B5EF4-FFF2-40B4-BE49-F238E27FC236}">
                      <a16:creationId xmlns:a16="http://schemas.microsoft.com/office/drawing/2014/main" id="{EB893511-8335-49FB-85FA-5162A12899A9}"/>
                    </a:ext>
                  </a:extLst>
                </p14:cNvPr>
                <p14:cNvContentPartPr/>
                <p14:nvPr/>
              </p14:nvContentPartPr>
              <p14:xfrm>
                <a:off x="4333817" y="3564003"/>
                <a:ext cx="367200" cy="43920"/>
              </p14:xfrm>
            </p:contentPart>
          </mc:Choice>
          <mc:Fallback xmlns="">
            <p:pic>
              <p:nvPicPr>
                <p:cNvPr id="290" name="Freihand 289">
                  <a:extLst>
                    <a:ext uri="{FF2B5EF4-FFF2-40B4-BE49-F238E27FC236}">
                      <a16:creationId xmlns:a16="http://schemas.microsoft.com/office/drawing/2014/main" id="{EB893511-8335-49FB-85FA-5162A12899A9}"/>
                    </a:ext>
                  </a:extLst>
                </p:cNvPr>
                <p:cNvPicPr/>
                <p:nvPr/>
              </p:nvPicPr>
              <p:blipFill>
                <a:blip r:embed="rId697"/>
                <a:stretch>
                  <a:fillRect/>
                </a:stretch>
              </p:blipFill>
              <p:spPr>
                <a:xfrm>
                  <a:off x="4329497" y="3559683"/>
                  <a:ext cx="3758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291" name="Freihand 290">
                  <a:extLst>
                    <a:ext uri="{FF2B5EF4-FFF2-40B4-BE49-F238E27FC236}">
                      <a16:creationId xmlns:a16="http://schemas.microsoft.com/office/drawing/2014/main" id="{5798A99E-D849-4543-85D4-17F5F269BB1B}"/>
                    </a:ext>
                  </a:extLst>
                </p14:cNvPr>
                <p14:cNvContentPartPr/>
                <p14:nvPr/>
              </p14:nvContentPartPr>
              <p14:xfrm>
                <a:off x="5615777" y="3589203"/>
                <a:ext cx="397800" cy="60120"/>
              </p14:xfrm>
            </p:contentPart>
          </mc:Choice>
          <mc:Fallback xmlns="">
            <p:pic>
              <p:nvPicPr>
                <p:cNvPr id="291" name="Freihand 290">
                  <a:extLst>
                    <a:ext uri="{FF2B5EF4-FFF2-40B4-BE49-F238E27FC236}">
                      <a16:creationId xmlns:a16="http://schemas.microsoft.com/office/drawing/2014/main" id="{5798A99E-D849-4543-85D4-17F5F269BB1B}"/>
                    </a:ext>
                  </a:extLst>
                </p:cNvPr>
                <p:cNvPicPr/>
                <p:nvPr/>
              </p:nvPicPr>
              <p:blipFill>
                <a:blip r:embed="rId699"/>
                <a:stretch>
                  <a:fillRect/>
                </a:stretch>
              </p:blipFill>
              <p:spPr>
                <a:xfrm>
                  <a:off x="5611457" y="3584883"/>
                  <a:ext cx="4064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385" name="Freihand 384">
                  <a:extLst>
                    <a:ext uri="{FF2B5EF4-FFF2-40B4-BE49-F238E27FC236}">
                      <a16:creationId xmlns:a16="http://schemas.microsoft.com/office/drawing/2014/main" id="{A2290748-C76D-4C54-BBFC-D270322B8C92}"/>
                    </a:ext>
                  </a:extLst>
                </p14:cNvPr>
                <p14:cNvContentPartPr/>
                <p14:nvPr/>
              </p14:nvContentPartPr>
              <p14:xfrm>
                <a:off x="11607257" y="2472123"/>
                <a:ext cx="207720" cy="168120"/>
              </p14:xfrm>
            </p:contentPart>
          </mc:Choice>
          <mc:Fallback xmlns="">
            <p:pic>
              <p:nvPicPr>
                <p:cNvPr id="385" name="Freihand 384">
                  <a:extLst>
                    <a:ext uri="{FF2B5EF4-FFF2-40B4-BE49-F238E27FC236}">
                      <a16:creationId xmlns:a16="http://schemas.microsoft.com/office/drawing/2014/main" id="{A2290748-C76D-4C54-BBFC-D270322B8C92}"/>
                    </a:ext>
                  </a:extLst>
                </p:cNvPr>
                <p:cNvPicPr/>
                <p:nvPr/>
              </p:nvPicPr>
              <p:blipFill>
                <a:blip r:embed="rId701"/>
                <a:stretch>
                  <a:fillRect/>
                </a:stretch>
              </p:blipFill>
              <p:spPr>
                <a:xfrm>
                  <a:off x="11602937" y="2467803"/>
                  <a:ext cx="2163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386" name="Freihand 385">
                  <a:extLst>
                    <a:ext uri="{FF2B5EF4-FFF2-40B4-BE49-F238E27FC236}">
                      <a16:creationId xmlns:a16="http://schemas.microsoft.com/office/drawing/2014/main" id="{79C45E87-E2D6-4AC3-B3B5-31D57C2E93E1}"/>
                    </a:ext>
                  </a:extLst>
                </p14:cNvPr>
                <p14:cNvContentPartPr/>
                <p14:nvPr/>
              </p14:nvContentPartPr>
              <p14:xfrm>
                <a:off x="11047817" y="2458803"/>
                <a:ext cx="801360" cy="909720"/>
              </p14:xfrm>
            </p:contentPart>
          </mc:Choice>
          <mc:Fallback xmlns="">
            <p:pic>
              <p:nvPicPr>
                <p:cNvPr id="386" name="Freihand 385">
                  <a:extLst>
                    <a:ext uri="{FF2B5EF4-FFF2-40B4-BE49-F238E27FC236}">
                      <a16:creationId xmlns:a16="http://schemas.microsoft.com/office/drawing/2014/main" id="{79C45E87-E2D6-4AC3-B3B5-31D57C2E93E1}"/>
                    </a:ext>
                  </a:extLst>
                </p:cNvPr>
                <p:cNvPicPr/>
                <p:nvPr/>
              </p:nvPicPr>
              <p:blipFill>
                <a:blip r:embed="rId703"/>
                <a:stretch>
                  <a:fillRect/>
                </a:stretch>
              </p:blipFill>
              <p:spPr>
                <a:xfrm>
                  <a:off x="11043497" y="2454483"/>
                  <a:ext cx="810000" cy="91836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06" name="Freihand 405">
                  <a:extLst>
                    <a:ext uri="{FF2B5EF4-FFF2-40B4-BE49-F238E27FC236}">
                      <a16:creationId xmlns:a16="http://schemas.microsoft.com/office/drawing/2014/main" id="{8D60ABDA-8C5B-4235-8A08-CEA044F084D3}"/>
                    </a:ext>
                  </a:extLst>
                </p14:cNvPr>
                <p14:cNvContentPartPr/>
                <p14:nvPr/>
              </p14:nvContentPartPr>
              <p14:xfrm>
                <a:off x="7023737" y="5028843"/>
                <a:ext cx="208440" cy="22680"/>
              </p14:xfrm>
            </p:contentPart>
          </mc:Choice>
          <mc:Fallback xmlns="">
            <p:pic>
              <p:nvPicPr>
                <p:cNvPr id="406" name="Freihand 405">
                  <a:extLst>
                    <a:ext uri="{FF2B5EF4-FFF2-40B4-BE49-F238E27FC236}">
                      <a16:creationId xmlns:a16="http://schemas.microsoft.com/office/drawing/2014/main" id="{8D60ABDA-8C5B-4235-8A08-CEA044F084D3}"/>
                    </a:ext>
                  </a:extLst>
                </p:cNvPr>
                <p:cNvPicPr/>
                <p:nvPr/>
              </p:nvPicPr>
              <p:blipFill>
                <a:blip r:embed="rId705"/>
                <a:stretch>
                  <a:fillRect/>
                </a:stretch>
              </p:blipFill>
              <p:spPr>
                <a:xfrm>
                  <a:off x="7019417" y="5024523"/>
                  <a:ext cx="2170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07" name="Freihand 406">
                  <a:extLst>
                    <a:ext uri="{FF2B5EF4-FFF2-40B4-BE49-F238E27FC236}">
                      <a16:creationId xmlns:a16="http://schemas.microsoft.com/office/drawing/2014/main" id="{4296B689-4AF2-4306-93E2-BD7D7969E612}"/>
                    </a:ext>
                  </a:extLst>
                </p14:cNvPr>
                <p14:cNvContentPartPr/>
                <p14:nvPr/>
              </p14:nvContentPartPr>
              <p14:xfrm>
                <a:off x="7194017" y="4934883"/>
                <a:ext cx="132120" cy="226800"/>
              </p14:xfrm>
            </p:contentPart>
          </mc:Choice>
          <mc:Fallback xmlns="">
            <p:pic>
              <p:nvPicPr>
                <p:cNvPr id="407" name="Freihand 406">
                  <a:extLst>
                    <a:ext uri="{FF2B5EF4-FFF2-40B4-BE49-F238E27FC236}">
                      <a16:creationId xmlns:a16="http://schemas.microsoft.com/office/drawing/2014/main" id="{4296B689-4AF2-4306-93E2-BD7D7969E612}"/>
                    </a:ext>
                  </a:extLst>
                </p:cNvPr>
                <p:cNvPicPr/>
                <p:nvPr/>
              </p:nvPicPr>
              <p:blipFill>
                <a:blip r:embed="rId707"/>
                <a:stretch>
                  <a:fillRect/>
                </a:stretch>
              </p:blipFill>
              <p:spPr>
                <a:xfrm>
                  <a:off x="7189697" y="4930563"/>
                  <a:ext cx="1407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09" name="Freihand 408">
                  <a:extLst>
                    <a:ext uri="{FF2B5EF4-FFF2-40B4-BE49-F238E27FC236}">
                      <a16:creationId xmlns:a16="http://schemas.microsoft.com/office/drawing/2014/main" id="{53BB9774-9601-4943-A209-BA42AC2F14F3}"/>
                    </a:ext>
                  </a:extLst>
                </p14:cNvPr>
                <p14:cNvContentPartPr/>
                <p14:nvPr/>
              </p14:nvContentPartPr>
              <p14:xfrm>
                <a:off x="7475537" y="4829403"/>
                <a:ext cx="266760" cy="198360"/>
              </p14:xfrm>
            </p:contentPart>
          </mc:Choice>
          <mc:Fallback xmlns="">
            <p:pic>
              <p:nvPicPr>
                <p:cNvPr id="409" name="Freihand 408">
                  <a:extLst>
                    <a:ext uri="{FF2B5EF4-FFF2-40B4-BE49-F238E27FC236}">
                      <a16:creationId xmlns:a16="http://schemas.microsoft.com/office/drawing/2014/main" id="{53BB9774-9601-4943-A209-BA42AC2F14F3}"/>
                    </a:ext>
                  </a:extLst>
                </p:cNvPr>
                <p:cNvPicPr/>
                <p:nvPr/>
              </p:nvPicPr>
              <p:blipFill>
                <a:blip r:embed="rId709"/>
                <a:stretch>
                  <a:fillRect/>
                </a:stretch>
              </p:blipFill>
              <p:spPr>
                <a:xfrm>
                  <a:off x="7471217" y="4825083"/>
                  <a:ext cx="2754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10" name="Freihand 409">
                  <a:extLst>
                    <a:ext uri="{FF2B5EF4-FFF2-40B4-BE49-F238E27FC236}">
                      <a16:creationId xmlns:a16="http://schemas.microsoft.com/office/drawing/2014/main" id="{C071BE85-EF9D-4BA1-803F-DBFDCE9607FB}"/>
                    </a:ext>
                  </a:extLst>
                </p14:cNvPr>
                <p14:cNvContentPartPr/>
                <p14:nvPr/>
              </p14:nvContentPartPr>
              <p14:xfrm>
                <a:off x="7816097" y="4908963"/>
                <a:ext cx="159840" cy="72000"/>
              </p14:xfrm>
            </p:contentPart>
          </mc:Choice>
          <mc:Fallback xmlns="">
            <p:pic>
              <p:nvPicPr>
                <p:cNvPr id="410" name="Freihand 409">
                  <a:extLst>
                    <a:ext uri="{FF2B5EF4-FFF2-40B4-BE49-F238E27FC236}">
                      <a16:creationId xmlns:a16="http://schemas.microsoft.com/office/drawing/2014/main" id="{C071BE85-EF9D-4BA1-803F-DBFDCE9607FB}"/>
                    </a:ext>
                  </a:extLst>
                </p:cNvPr>
                <p:cNvPicPr/>
                <p:nvPr/>
              </p:nvPicPr>
              <p:blipFill>
                <a:blip r:embed="rId711"/>
                <a:stretch>
                  <a:fillRect/>
                </a:stretch>
              </p:blipFill>
              <p:spPr>
                <a:xfrm>
                  <a:off x="7811777" y="4904643"/>
                  <a:ext cx="168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11" name="Freihand 410">
                  <a:extLst>
                    <a:ext uri="{FF2B5EF4-FFF2-40B4-BE49-F238E27FC236}">
                      <a16:creationId xmlns:a16="http://schemas.microsoft.com/office/drawing/2014/main" id="{C8D62F77-C58B-425C-9C49-23B29B65E90B}"/>
                    </a:ext>
                  </a:extLst>
                </p14:cNvPr>
                <p14:cNvContentPartPr/>
                <p14:nvPr/>
              </p14:nvContentPartPr>
              <p14:xfrm>
                <a:off x="7934537" y="4917243"/>
                <a:ext cx="96480" cy="68040"/>
              </p14:xfrm>
            </p:contentPart>
          </mc:Choice>
          <mc:Fallback xmlns="">
            <p:pic>
              <p:nvPicPr>
                <p:cNvPr id="411" name="Freihand 410">
                  <a:extLst>
                    <a:ext uri="{FF2B5EF4-FFF2-40B4-BE49-F238E27FC236}">
                      <a16:creationId xmlns:a16="http://schemas.microsoft.com/office/drawing/2014/main" id="{C8D62F77-C58B-425C-9C49-23B29B65E90B}"/>
                    </a:ext>
                  </a:extLst>
                </p:cNvPr>
                <p:cNvPicPr/>
                <p:nvPr/>
              </p:nvPicPr>
              <p:blipFill>
                <a:blip r:embed="rId713"/>
                <a:stretch>
                  <a:fillRect/>
                </a:stretch>
              </p:blipFill>
              <p:spPr>
                <a:xfrm>
                  <a:off x="7930217" y="4912923"/>
                  <a:ext cx="1051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12" name="Freihand 411">
                  <a:extLst>
                    <a:ext uri="{FF2B5EF4-FFF2-40B4-BE49-F238E27FC236}">
                      <a16:creationId xmlns:a16="http://schemas.microsoft.com/office/drawing/2014/main" id="{AE9C8B94-3E19-4C25-BB1E-9E940F82E80E}"/>
                    </a:ext>
                  </a:extLst>
                </p14:cNvPr>
                <p14:cNvContentPartPr/>
                <p14:nvPr/>
              </p14:nvContentPartPr>
              <p14:xfrm>
                <a:off x="8078537" y="4883403"/>
                <a:ext cx="264240" cy="98640"/>
              </p14:xfrm>
            </p:contentPart>
          </mc:Choice>
          <mc:Fallback xmlns="">
            <p:pic>
              <p:nvPicPr>
                <p:cNvPr id="412" name="Freihand 411">
                  <a:extLst>
                    <a:ext uri="{FF2B5EF4-FFF2-40B4-BE49-F238E27FC236}">
                      <a16:creationId xmlns:a16="http://schemas.microsoft.com/office/drawing/2014/main" id="{AE9C8B94-3E19-4C25-BB1E-9E940F82E80E}"/>
                    </a:ext>
                  </a:extLst>
                </p:cNvPr>
                <p:cNvPicPr/>
                <p:nvPr/>
              </p:nvPicPr>
              <p:blipFill>
                <a:blip r:embed="rId715"/>
                <a:stretch>
                  <a:fillRect/>
                </a:stretch>
              </p:blipFill>
              <p:spPr>
                <a:xfrm>
                  <a:off x="8074217" y="4879083"/>
                  <a:ext cx="2728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13" name="Freihand 412">
                  <a:extLst>
                    <a:ext uri="{FF2B5EF4-FFF2-40B4-BE49-F238E27FC236}">
                      <a16:creationId xmlns:a16="http://schemas.microsoft.com/office/drawing/2014/main" id="{2F36B128-E151-41DE-A3BF-4606CE067397}"/>
                    </a:ext>
                  </a:extLst>
                </p14:cNvPr>
                <p14:cNvContentPartPr/>
                <p14:nvPr/>
              </p14:nvContentPartPr>
              <p14:xfrm>
                <a:off x="8318297" y="4871883"/>
                <a:ext cx="83880" cy="106920"/>
              </p14:xfrm>
            </p:contentPart>
          </mc:Choice>
          <mc:Fallback xmlns="">
            <p:pic>
              <p:nvPicPr>
                <p:cNvPr id="413" name="Freihand 412">
                  <a:extLst>
                    <a:ext uri="{FF2B5EF4-FFF2-40B4-BE49-F238E27FC236}">
                      <a16:creationId xmlns:a16="http://schemas.microsoft.com/office/drawing/2014/main" id="{2F36B128-E151-41DE-A3BF-4606CE067397}"/>
                    </a:ext>
                  </a:extLst>
                </p:cNvPr>
                <p:cNvPicPr/>
                <p:nvPr/>
              </p:nvPicPr>
              <p:blipFill>
                <a:blip r:embed="rId717"/>
                <a:stretch>
                  <a:fillRect/>
                </a:stretch>
              </p:blipFill>
              <p:spPr>
                <a:xfrm>
                  <a:off x="8313977" y="4867563"/>
                  <a:ext cx="925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14" name="Freihand 413">
                  <a:extLst>
                    <a:ext uri="{FF2B5EF4-FFF2-40B4-BE49-F238E27FC236}">
                      <a16:creationId xmlns:a16="http://schemas.microsoft.com/office/drawing/2014/main" id="{33646FE2-7984-4FD8-9C2D-1C5FD5459E62}"/>
                    </a:ext>
                  </a:extLst>
                </p14:cNvPr>
                <p14:cNvContentPartPr/>
                <p14:nvPr/>
              </p14:nvContentPartPr>
              <p14:xfrm>
                <a:off x="8416937" y="4874403"/>
                <a:ext cx="104760" cy="96480"/>
              </p14:xfrm>
            </p:contentPart>
          </mc:Choice>
          <mc:Fallback xmlns="">
            <p:pic>
              <p:nvPicPr>
                <p:cNvPr id="414" name="Freihand 413">
                  <a:extLst>
                    <a:ext uri="{FF2B5EF4-FFF2-40B4-BE49-F238E27FC236}">
                      <a16:creationId xmlns:a16="http://schemas.microsoft.com/office/drawing/2014/main" id="{33646FE2-7984-4FD8-9C2D-1C5FD5459E62}"/>
                    </a:ext>
                  </a:extLst>
                </p:cNvPr>
                <p:cNvPicPr/>
                <p:nvPr/>
              </p:nvPicPr>
              <p:blipFill>
                <a:blip r:embed="rId719"/>
                <a:stretch>
                  <a:fillRect/>
                </a:stretch>
              </p:blipFill>
              <p:spPr>
                <a:xfrm>
                  <a:off x="8412617" y="4870083"/>
                  <a:ext cx="1134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15" name="Freihand 414">
                  <a:extLst>
                    <a:ext uri="{FF2B5EF4-FFF2-40B4-BE49-F238E27FC236}">
                      <a16:creationId xmlns:a16="http://schemas.microsoft.com/office/drawing/2014/main" id="{7261C2A5-4478-4185-B163-CF3DC02D750A}"/>
                    </a:ext>
                  </a:extLst>
                </p14:cNvPr>
                <p14:cNvContentPartPr/>
                <p14:nvPr/>
              </p14:nvContentPartPr>
              <p14:xfrm>
                <a:off x="6945257" y="5236203"/>
                <a:ext cx="283680" cy="236160"/>
              </p14:xfrm>
            </p:contentPart>
          </mc:Choice>
          <mc:Fallback xmlns="">
            <p:pic>
              <p:nvPicPr>
                <p:cNvPr id="415" name="Freihand 414">
                  <a:extLst>
                    <a:ext uri="{FF2B5EF4-FFF2-40B4-BE49-F238E27FC236}">
                      <a16:creationId xmlns:a16="http://schemas.microsoft.com/office/drawing/2014/main" id="{7261C2A5-4478-4185-B163-CF3DC02D750A}"/>
                    </a:ext>
                  </a:extLst>
                </p:cNvPr>
                <p:cNvPicPr/>
                <p:nvPr/>
              </p:nvPicPr>
              <p:blipFill>
                <a:blip r:embed="rId721"/>
                <a:stretch>
                  <a:fillRect/>
                </a:stretch>
              </p:blipFill>
              <p:spPr>
                <a:xfrm>
                  <a:off x="6940937" y="5231883"/>
                  <a:ext cx="2923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17" name="Freihand 416">
                  <a:extLst>
                    <a:ext uri="{FF2B5EF4-FFF2-40B4-BE49-F238E27FC236}">
                      <a16:creationId xmlns:a16="http://schemas.microsoft.com/office/drawing/2014/main" id="{77F2AB9B-CFB1-401B-A603-8D4014B34A6E}"/>
                    </a:ext>
                  </a:extLst>
                </p14:cNvPr>
                <p14:cNvContentPartPr/>
                <p14:nvPr/>
              </p14:nvContentPartPr>
              <p14:xfrm>
                <a:off x="7345937" y="5189043"/>
                <a:ext cx="290160" cy="185760"/>
              </p14:xfrm>
            </p:contentPart>
          </mc:Choice>
          <mc:Fallback xmlns="">
            <p:pic>
              <p:nvPicPr>
                <p:cNvPr id="417" name="Freihand 416">
                  <a:extLst>
                    <a:ext uri="{FF2B5EF4-FFF2-40B4-BE49-F238E27FC236}">
                      <a16:creationId xmlns:a16="http://schemas.microsoft.com/office/drawing/2014/main" id="{77F2AB9B-CFB1-401B-A603-8D4014B34A6E}"/>
                    </a:ext>
                  </a:extLst>
                </p:cNvPr>
                <p:cNvPicPr/>
                <p:nvPr/>
              </p:nvPicPr>
              <p:blipFill>
                <a:blip r:embed="rId723"/>
                <a:stretch>
                  <a:fillRect/>
                </a:stretch>
              </p:blipFill>
              <p:spPr>
                <a:xfrm>
                  <a:off x="7341617" y="5184723"/>
                  <a:ext cx="2988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19" name="Freihand 418">
                  <a:extLst>
                    <a:ext uri="{FF2B5EF4-FFF2-40B4-BE49-F238E27FC236}">
                      <a16:creationId xmlns:a16="http://schemas.microsoft.com/office/drawing/2014/main" id="{A07700C6-4B4D-4360-A72C-A8EAB69794EB}"/>
                    </a:ext>
                  </a:extLst>
                </p14:cNvPr>
                <p14:cNvContentPartPr/>
                <p14:nvPr/>
              </p14:nvContentPartPr>
              <p14:xfrm>
                <a:off x="7752737" y="5217483"/>
                <a:ext cx="151200" cy="128160"/>
              </p14:xfrm>
            </p:contentPart>
          </mc:Choice>
          <mc:Fallback xmlns="">
            <p:pic>
              <p:nvPicPr>
                <p:cNvPr id="419" name="Freihand 418">
                  <a:extLst>
                    <a:ext uri="{FF2B5EF4-FFF2-40B4-BE49-F238E27FC236}">
                      <a16:creationId xmlns:a16="http://schemas.microsoft.com/office/drawing/2014/main" id="{A07700C6-4B4D-4360-A72C-A8EAB69794EB}"/>
                    </a:ext>
                  </a:extLst>
                </p:cNvPr>
                <p:cNvPicPr/>
                <p:nvPr/>
              </p:nvPicPr>
              <p:blipFill>
                <a:blip r:embed="rId725"/>
                <a:stretch>
                  <a:fillRect/>
                </a:stretch>
              </p:blipFill>
              <p:spPr>
                <a:xfrm>
                  <a:off x="7748417" y="5213163"/>
                  <a:ext cx="1598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20" name="Freihand 419">
                  <a:extLst>
                    <a:ext uri="{FF2B5EF4-FFF2-40B4-BE49-F238E27FC236}">
                      <a16:creationId xmlns:a16="http://schemas.microsoft.com/office/drawing/2014/main" id="{6A3E6CD4-1E92-4282-AFC9-2090DAC0FEF9}"/>
                    </a:ext>
                  </a:extLst>
                </p14:cNvPr>
                <p14:cNvContentPartPr/>
                <p14:nvPr/>
              </p14:nvContentPartPr>
              <p14:xfrm>
                <a:off x="7895297" y="5195523"/>
                <a:ext cx="123480" cy="125280"/>
              </p14:xfrm>
            </p:contentPart>
          </mc:Choice>
          <mc:Fallback xmlns="">
            <p:pic>
              <p:nvPicPr>
                <p:cNvPr id="420" name="Freihand 419">
                  <a:extLst>
                    <a:ext uri="{FF2B5EF4-FFF2-40B4-BE49-F238E27FC236}">
                      <a16:creationId xmlns:a16="http://schemas.microsoft.com/office/drawing/2014/main" id="{6A3E6CD4-1E92-4282-AFC9-2090DAC0FEF9}"/>
                    </a:ext>
                  </a:extLst>
                </p:cNvPr>
                <p:cNvPicPr/>
                <p:nvPr/>
              </p:nvPicPr>
              <p:blipFill>
                <a:blip r:embed="rId727"/>
                <a:stretch>
                  <a:fillRect/>
                </a:stretch>
              </p:blipFill>
              <p:spPr>
                <a:xfrm>
                  <a:off x="7890977" y="5191203"/>
                  <a:ext cx="1321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21" name="Freihand 420">
                  <a:extLst>
                    <a:ext uri="{FF2B5EF4-FFF2-40B4-BE49-F238E27FC236}">
                      <a16:creationId xmlns:a16="http://schemas.microsoft.com/office/drawing/2014/main" id="{BADEBB37-D8B0-4CE6-8F7B-2982C14D5ED5}"/>
                    </a:ext>
                  </a:extLst>
                </p14:cNvPr>
                <p14:cNvContentPartPr/>
                <p14:nvPr/>
              </p14:nvContentPartPr>
              <p14:xfrm>
                <a:off x="8063777" y="5172123"/>
                <a:ext cx="406440" cy="111960"/>
              </p14:xfrm>
            </p:contentPart>
          </mc:Choice>
          <mc:Fallback xmlns="">
            <p:pic>
              <p:nvPicPr>
                <p:cNvPr id="421" name="Freihand 420">
                  <a:extLst>
                    <a:ext uri="{FF2B5EF4-FFF2-40B4-BE49-F238E27FC236}">
                      <a16:creationId xmlns:a16="http://schemas.microsoft.com/office/drawing/2014/main" id="{BADEBB37-D8B0-4CE6-8F7B-2982C14D5ED5}"/>
                    </a:ext>
                  </a:extLst>
                </p:cNvPr>
                <p:cNvPicPr/>
                <p:nvPr/>
              </p:nvPicPr>
              <p:blipFill>
                <a:blip r:embed="rId729"/>
                <a:stretch>
                  <a:fillRect/>
                </a:stretch>
              </p:blipFill>
              <p:spPr>
                <a:xfrm>
                  <a:off x="8059457" y="5167803"/>
                  <a:ext cx="4150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23" name="Freihand 422">
                  <a:extLst>
                    <a:ext uri="{FF2B5EF4-FFF2-40B4-BE49-F238E27FC236}">
                      <a16:creationId xmlns:a16="http://schemas.microsoft.com/office/drawing/2014/main" id="{952F0E6D-8D08-457F-A149-16E3647A1164}"/>
                    </a:ext>
                  </a:extLst>
                </p14:cNvPr>
                <p14:cNvContentPartPr/>
                <p14:nvPr/>
              </p14:nvContentPartPr>
              <p14:xfrm>
                <a:off x="6932657" y="5560563"/>
                <a:ext cx="129960" cy="140760"/>
              </p14:xfrm>
            </p:contentPart>
          </mc:Choice>
          <mc:Fallback xmlns="">
            <p:pic>
              <p:nvPicPr>
                <p:cNvPr id="423" name="Freihand 422">
                  <a:extLst>
                    <a:ext uri="{FF2B5EF4-FFF2-40B4-BE49-F238E27FC236}">
                      <a16:creationId xmlns:a16="http://schemas.microsoft.com/office/drawing/2014/main" id="{952F0E6D-8D08-457F-A149-16E3647A1164}"/>
                    </a:ext>
                  </a:extLst>
                </p:cNvPr>
                <p:cNvPicPr/>
                <p:nvPr/>
              </p:nvPicPr>
              <p:blipFill>
                <a:blip r:embed="rId731"/>
                <a:stretch>
                  <a:fillRect/>
                </a:stretch>
              </p:blipFill>
              <p:spPr>
                <a:xfrm>
                  <a:off x="6928337" y="5556243"/>
                  <a:ext cx="1386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24" name="Freihand 423">
                  <a:extLst>
                    <a:ext uri="{FF2B5EF4-FFF2-40B4-BE49-F238E27FC236}">
                      <a16:creationId xmlns:a16="http://schemas.microsoft.com/office/drawing/2014/main" id="{DF767034-8595-49C9-A3C2-9F1FBAC4D6E7}"/>
                    </a:ext>
                  </a:extLst>
                </p14:cNvPr>
                <p14:cNvContentPartPr/>
                <p14:nvPr/>
              </p14:nvContentPartPr>
              <p14:xfrm>
                <a:off x="7028417" y="5573163"/>
                <a:ext cx="147960" cy="87840"/>
              </p14:xfrm>
            </p:contentPart>
          </mc:Choice>
          <mc:Fallback xmlns="">
            <p:pic>
              <p:nvPicPr>
                <p:cNvPr id="424" name="Freihand 423">
                  <a:extLst>
                    <a:ext uri="{FF2B5EF4-FFF2-40B4-BE49-F238E27FC236}">
                      <a16:creationId xmlns:a16="http://schemas.microsoft.com/office/drawing/2014/main" id="{DF767034-8595-49C9-A3C2-9F1FBAC4D6E7}"/>
                    </a:ext>
                  </a:extLst>
                </p:cNvPr>
                <p:cNvPicPr/>
                <p:nvPr/>
              </p:nvPicPr>
              <p:blipFill>
                <a:blip r:embed="rId733"/>
                <a:stretch>
                  <a:fillRect/>
                </a:stretch>
              </p:blipFill>
              <p:spPr>
                <a:xfrm>
                  <a:off x="7024097" y="5568843"/>
                  <a:ext cx="1566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25" name="Freihand 424">
                  <a:extLst>
                    <a:ext uri="{FF2B5EF4-FFF2-40B4-BE49-F238E27FC236}">
                      <a16:creationId xmlns:a16="http://schemas.microsoft.com/office/drawing/2014/main" id="{473991F8-78D7-445F-B65F-5D404952D3A8}"/>
                    </a:ext>
                  </a:extLst>
                </p14:cNvPr>
                <p14:cNvContentPartPr/>
                <p14:nvPr/>
              </p14:nvContentPartPr>
              <p14:xfrm>
                <a:off x="7224977" y="5466603"/>
                <a:ext cx="162720" cy="171000"/>
              </p14:xfrm>
            </p:contentPart>
          </mc:Choice>
          <mc:Fallback xmlns="">
            <p:pic>
              <p:nvPicPr>
                <p:cNvPr id="425" name="Freihand 424">
                  <a:extLst>
                    <a:ext uri="{FF2B5EF4-FFF2-40B4-BE49-F238E27FC236}">
                      <a16:creationId xmlns:a16="http://schemas.microsoft.com/office/drawing/2014/main" id="{473991F8-78D7-445F-B65F-5D404952D3A8}"/>
                    </a:ext>
                  </a:extLst>
                </p:cNvPr>
                <p:cNvPicPr/>
                <p:nvPr/>
              </p:nvPicPr>
              <p:blipFill>
                <a:blip r:embed="rId735"/>
                <a:stretch>
                  <a:fillRect/>
                </a:stretch>
              </p:blipFill>
              <p:spPr>
                <a:xfrm>
                  <a:off x="7220657" y="5462283"/>
                  <a:ext cx="1713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26" name="Freihand 425">
                  <a:extLst>
                    <a:ext uri="{FF2B5EF4-FFF2-40B4-BE49-F238E27FC236}">
                      <a16:creationId xmlns:a16="http://schemas.microsoft.com/office/drawing/2014/main" id="{ABB86E45-3D1C-4F2A-A506-EE3BB095E53A}"/>
                    </a:ext>
                  </a:extLst>
                </p14:cNvPr>
                <p14:cNvContentPartPr/>
                <p14:nvPr/>
              </p14:nvContentPartPr>
              <p14:xfrm>
                <a:off x="7369697" y="5482443"/>
                <a:ext cx="34200" cy="41760"/>
              </p14:xfrm>
            </p:contentPart>
          </mc:Choice>
          <mc:Fallback xmlns="">
            <p:pic>
              <p:nvPicPr>
                <p:cNvPr id="426" name="Freihand 425">
                  <a:extLst>
                    <a:ext uri="{FF2B5EF4-FFF2-40B4-BE49-F238E27FC236}">
                      <a16:creationId xmlns:a16="http://schemas.microsoft.com/office/drawing/2014/main" id="{ABB86E45-3D1C-4F2A-A506-EE3BB095E53A}"/>
                    </a:ext>
                  </a:extLst>
                </p:cNvPr>
                <p:cNvPicPr/>
                <p:nvPr/>
              </p:nvPicPr>
              <p:blipFill>
                <a:blip r:embed="rId737"/>
                <a:stretch>
                  <a:fillRect/>
                </a:stretch>
              </p:blipFill>
              <p:spPr>
                <a:xfrm>
                  <a:off x="7365377" y="5478123"/>
                  <a:ext cx="428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27" name="Freihand 426">
                  <a:extLst>
                    <a:ext uri="{FF2B5EF4-FFF2-40B4-BE49-F238E27FC236}">
                      <a16:creationId xmlns:a16="http://schemas.microsoft.com/office/drawing/2014/main" id="{4CB86F93-FEFA-4E9C-997D-4E9C650328E3}"/>
                    </a:ext>
                  </a:extLst>
                </p14:cNvPr>
                <p14:cNvContentPartPr/>
                <p14:nvPr/>
              </p14:nvContentPartPr>
              <p14:xfrm>
                <a:off x="7399937" y="5536083"/>
                <a:ext cx="114480" cy="79560"/>
              </p14:xfrm>
            </p:contentPart>
          </mc:Choice>
          <mc:Fallback xmlns="">
            <p:pic>
              <p:nvPicPr>
                <p:cNvPr id="427" name="Freihand 426">
                  <a:extLst>
                    <a:ext uri="{FF2B5EF4-FFF2-40B4-BE49-F238E27FC236}">
                      <a16:creationId xmlns:a16="http://schemas.microsoft.com/office/drawing/2014/main" id="{4CB86F93-FEFA-4E9C-997D-4E9C650328E3}"/>
                    </a:ext>
                  </a:extLst>
                </p:cNvPr>
                <p:cNvPicPr/>
                <p:nvPr/>
              </p:nvPicPr>
              <p:blipFill>
                <a:blip r:embed="rId739"/>
                <a:stretch>
                  <a:fillRect/>
                </a:stretch>
              </p:blipFill>
              <p:spPr>
                <a:xfrm>
                  <a:off x="7395617" y="5531763"/>
                  <a:ext cx="1231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28" name="Freihand 427">
                  <a:extLst>
                    <a:ext uri="{FF2B5EF4-FFF2-40B4-BE49-F238E27FC236}">
                      <a16:creationId xmlns:a16="http://schemas.microsoft.com/office/drawing/2014/main" id="{963C67CA-1CC9-4547-9086-EBD822780A01}"/>
                    </a:ext>
                  </a:extLst>
                </p14:cNvPr>
                <p14:cNvContentPartPr/>
                <p14:nvPr/>
              </p14:nvContentPartPr>
              <p14:xfrm>
                <a:off x="7602617" y="5453283"/>
                <a:ext cx="245520" cy="187560"/>
              </p14:xfrm>
            </p:contentPart>
          </mc:Choice>
          <mc:Fallback xmlns="">
            <p:pic>
              <p:nvPicPr>
                <p:cNvPr id="428" name="Freihand 427">
                  <a:extLst>
                    <a:ext uri="{FF2B5EF4-FFF2-40B4-BE49-F238E27FC236}">
                      <a16:creationId xmlns:a16="http://schemas.microsoft.com/office/drawing/2014/main" id="{963C67CA-1CC9-4547-9086-EBD822780A01}"/>
                    </a:ext>
                  </a:extLst>
                </p:cNvPr>
                <p:cNvPicPr/>
                <p:nvPr/>
              </p:nvPicPr>
              <p:blipFill>
                <a:blip r:embed="rId741"/>
                <a:stretch>
                  <a:fillRect/>
                </a:stretch>
              </p:blipFill>
              <p:spPr>
                <a:xfrm>
                  <a:off x="7598297" y="5448963"/>
                  <a:ext cx="2541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29" name="Freihand 428">
                  <a:extLst>
                    <a:ext uri="{FF2B5EF4-FFF2-40B4-BE49-F238E27FC236}">
                      <a16:creationId xmlns:a16="http://schemas.microsoft.com/office/drawing/2014/main" id="{3A7A24F4-13A1-41BB-94CB-8F8B9D4BCCAD}"/>
                    </a:ext>
                  </a:extLst>
                </p14:cNvPr>
                <p14:cNvContentPartPr/>
                <p14:nvPr/>
              </p14:nvContentPartPr>
              <p14:xfrm>
                <a:off x="7965857" y="5513043"/>
                <a:ext cx="21600" cy="90720"/>
              </p14:xfrm>
            </p:contentPart>
          </mc:Choice>
          <mc:Fallback xmlns="">
            <p:pic>
              <p:nvPicPr>
                <p:cNvPr id="429" name="Freihand 428">
                  <a:extLst>
                    <a:ext uri="{FF2B5EF4-FFF2-40B4-BE49-F238E27FC236}">
                      <a16:creationId xmlns:a16="http://schemas.microsoft.com/office/drawing/2014/main" id="{3A7A24F4-13A1-41BB-94CB-8F8B9D4BCCAD}"/>
                    </a:ext>
                  </a:extLst>
                </p:cNvPr>
                <p:cNvPicPr/>
                <p:nvPr/>
              </p:nvPicPr>
              <p:blipFill>
                <a:blip r:embed="rId743"/>
                <a:stretch>
                  <a:fillRect/>
                </a:stretch>
              </p:blipFill>
              <p:spPr>
                <a:xfrm>
                  <a:off x="7961537" y="5508723"/>
                  <a:ext cx="302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30" name="Freihand 429">
                  <a:extLst>
                    <a:ext uri="{FF2B5EF4-FFF2-40B4-BE49-F238E27FC236}">
                      <a16:creationId xmlns:a16="http://schemas.microsoft.com/office/drawing/2014/main" id="{C42F1E58-0394-4550-AA51-683CDAA97549}"/>
                    </a:ext>
                  </a:extLst>
                </p14:cNvPr>
                <p14:cNvContentPartPr/>
                <p14:nvPr/>
              </p14:nvContentPartPr>
              <p14:xfrm>
                <a:off x="7957217" y="5460483"/>
                <a:ext cx="78120" cy="23400"/>
              </p14:xfrm>
            </p:contentPart>
          </mc:Choice>
          <mc:Fallback xmlns="">
            <p:pic>
              <p:nvPicPr>
                <p:cNvPr id="430" name="Freihand 429">
                  <a:extLst>
                    <a:ext uri="{FF2B5EF4-FFF2-40B4-BE49-F238E27FC236}">
                      <a16:creationId xmlns:a16="http://schemas.microsoft.com/office/drawing/2014/main" id="{C42F1E58-0394-4550-AA51-683CDAA97549}"/>
                    </a:ext>
                  </a:extLst>
                </p:cNvPr>
                <p:cNvPicPr/>
                <p:nvPr/>
              </p:nvPicPr>
              <p:blipFill>
                <a:blip r:embed="rId745"/>
                <a:stretch>
                  <a:fillRect/>
                </a:stretch>
              </p:blipFill>
              <p:spPr>
                <a:xfrm>
                  <a:off x="7952897" y="5456163"/>
                  <a:ext cx="867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31" name="Freihand 430">
                  <a:extLst>
                    <a:ext uri="{FF2B5EF4-FFF2-40B4-BE49-F238E27FC236}">
                      <a16:creationId xmlns:a16="http://schemas.microsoft.com/office/drawing/2014/main" id="{D4ED1EB5-208B-4516-8852-281F66A8883B}"/>
                    </a:ext>
                  </a:extLst>
                </p14:cNvPr>
                <p14:cNvContentPartPr/>
                <p14:nvPr/>
              </p14:nvContentPartPr>
              <p14:xfrm>
                <a:off x="8030297" y="5501523"/>
                <a:ext cx="103680" cy="102960"/>
              </p14:xfrm>
            </p:contentPart>
          </mc:Choice>
          <mc:Fallback xmlns="">
            <p:pic>
              <p:nvPicPr>
                <p:cNvPr id="431" name="Freihand 430">
                  <a:extLst>
                    <a:ext uri="{FF2B5EF4-FFF2-40B4-BE49-F238E27FC236}">
                      <a16:creationId xmlns:a16="http://schemas.microsoft.com/office/drawing/2014/main" id="{D4ED1EB5-208B-4516-8852-281F66A8883B}"/>
                    </a:ext>
                  </a:extLst>
                </p:cNvPr>
                <p:cNvPicPr/>
                <p:nvPr/>
              </p:nvPicPr>
              <p:blipFill>
                <a:blip r:embed="rId747"/>
                <a:stretch>
                  <a:fillRect/>
                </a:stretch>
              </p:blipFill>
              <p:spPr>
                <a:xfrm>
                  <a:off x="8025977" y="5497203"/>
                  <a:ext cx="1123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32" name="Freihand 431">
                  <a:extLst>
                    <a:ext uri="{FF2B5EF4-FFF2-40B4-BE49-F238E27FC236}">
                      <a16:creationId xmlns:a16="http://schemas.microsoft.com/office/drawing/2014/main" id="{9C39F490-58EB-4D04-BEDA-2F4481E0D937}"/>
                    </a:ext>
                  </a:extLst>
                </p14:cNvPr>
                <p14:cNvContentPartPr/>
                <p14:nvPr/>
              </p14:nvContentPartPr>
              <p14:xfrm>
                <a:off x="6950297" y="5866203"/>
                <a:ext cx="155880" cy="73800"/>
              </p14:xfrm>
            </p:contentPart>
          </mc:Choice>
          <mc:Fallback xmlns="">
            <p:pic>
              <p:nvPicPr>
                <p:cNvPr id="432" name="Freihand 431">
                  <a:extLst>
                    <a:ext uri="{FF2B5EF4-FFF2-40B4-BE49-F238E27FC236}">
                      <a16:creationId xmlns:a16="http://schemas.microsoft.com/office/drawing/2014/main" id="{9C39F490-58EB-4D04-BEDA-2F4481E0D937}"/>
                    </a:ext>
                  </a:extLst>
                </p:cNvPr>
                <p:cNvPicPr/>
                <p:nvPr/>
              </p:nvPicPr>
              <p:blipFill>
                <a:blip r:embed="rId749"/>
                <a:stretch>
                  <a:fillRect/>
                </a:stretch>
              </p:blipFill>
              <p:spPr>
                <a:xfrm>
                  <a:off x="6945977" y="5861883"/>
                  <a:ext cx="1645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33" name="Freihand 432">
                  <a:extLst>
                    <a:ext uri="{FF2B5EF4-FFF2-40B4-BE49-F238E27FC236}">
                      <a16:creationId xmlns:a16="http://schemas.microsoft.com/office/drawing/2014/main" id="{E72B195C-FBD9-4617-8179-3BC3D4C20A12}"/>
                    </a:ext>
                  </a:extLst>
                </p14:cNvPr>
                <p14:cNvContentPartPr/>
                <p14:nvPr/>
              </p14:nvContentPartPr>
              <p14:xfrm>
                <a:off x="7110497" y="5867643"/>
                <a:ext cx="109440" cy="75960"/>
              </p14:xfrm>
            </p:contentPart>
          </mc:Choice>
          <mc:Fallback xmlns="">
            <p:pic>
              <p:nvPicPr>
                <p:cNvPr id="433" name="Freihand 432">
                  <a:extLst>
                    <a:ext uri="{FF2B5EF4-FFF2-40B4-BE49-F238E27FC236}">
                      <a16:creationId xmlns:a16="http://schemas.microsoft.com/office/drawing/2014/main" id="{E72B195C-FBD9-4617-8179-3BC3D4C20A12}"/>
                    </a:ext>
                  </a:extLst>
                </p:cNvPr>
                <p:cNvPicPr/>
                <p:nvPr/>
              </p:nvPicPr>
              <p:blipFill>
                <a:blip r:embed="rId751"/>
                <a:stretch>
                  <a:fillRect/>
                </a:stretch>
              </p:blipFill>
              <p:spPr>
                <a:xfrm>
                  <a:off x="7106177" y="5863323"/>
                  <a:ext cx="1180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34" name="Freihand 433">
                  <a:extLst>
                    <a:ext uri="{FF2B5EF4-FFF2-40B4-BE49-F238E27FC236}">
                      <a16:creationId xmlns:a16="http://schemas.microsoft.com/office/drawing/2014/main" id="{09EC9F5B-3739-46AA-A34A-7B49E8F79CFF}"/>
                    </a:ext>
                  </a:extLst>
                </p14:cNvPr>
                <p14:cNvContentPartPr/>
                <p14:nvPr/>
              </p14:nvContentPartPr>
              <p14:xfrm>
                <a:off x="7284737" y="5794923"/>
                <a:ext cx="79920" cy="136800"/>
              </p14:xfrm>
            </p:contentPart>
          </mc:Choice>
          <mc:Fallback xmlns="">
            <p:pic>
              <p:nvPicPr>
                <p:cNvPr id="434" name="Freihand 433">
                  <a:extLst>
                    <a:ext uri="{FF2B5EF4-FFF2-40B4-BE49-F238E27FC236}">
                      <a16:creationId xmlns:a16="http://schemas.microsoft.com/office/drawing/2014/main" id="{09EC9F5B-3739-46AA-A34A-7B49E8F79CFF}"/>
                    </a:ext>
                  </a:extLst>
                </p:cNvPr>
                <p:cNvPicPr/>
                <p:nvPr/>
              </p:nvPicPr>
              <p:blipFill>
                <a:blip r:embed="rId753"/>
                <a:stretch>
                  <a:fillRect/>
                </a:stretch>
              </p:blipFill>
              <p:spPr>
                <a:xfrm>
                  <a:off x="7280417" y="5790603"/>
                  <a:ext cx="885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35" name="Freihand 434">
                  <a:extLst>
                    <a:ext uri="{FF2B5EF4-FFF2-40B4-BE49-F238E27FC236}">
                      <a16:creationId xmlns:a16="http://schemas.microsoft.com/office/drawing/2014/main" id="{CA3EBBB3-B7F5-4306-BB9B-0C4BA9030D21}"/>
                    </a:ext>
                  </a:extLst>
                </p14:cNvPr>
                <p14:cNvContentPartPr/>
                <p14:nvPr/>
              </p14:nvContentPartPr>
              <p14:xfrm>
                <a:off x="7426217" y="5845683"/>
                <a:ext cx="87480" cy="68760"/>
              </p14:xfrm>
            </p:contentPart>
          </mc:Choice>
          <mc:Fallback xmlns="">
            <p:pic>
              <p:nvPicPr>
                <p:cNvPr id="435" name="Freihand 434">
                  <a:extLst>
                    <a:ext uri="{FF2B5EF4-FFF2-40B4-BE49-F238E27FC236}">
                      <a16:creationId xmlns:a16="http://schemas.microsoft.com/office/drawing/2014/main" id="{CA3EBBB3-B7F5-4306-BB9B-0C4BA9030D21}"/>
                    </a:ext>
                  </a:extLst>
                </p:cNvPr>
                <p:cNvPicPr/>
                <p:nvPr/>
              </p:nvPicPr>
              <p:blipFill>
                <a:blip r:embed="rId755"/>
                <a:stretch>
                  <a:fillRect/>
                </a:stretch>
              </p:blipFill>
              <p:spPr>
                <a:xfrm>
                  <a:off x="7421897" y="5841363"/>
                  <a:ext cx="96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36" name="Freihand 435">
                  <a:extLst>
                    <a:ext uri="{FF2B5EF4-FFF2-40B4-BE49-F238E27FC236}">
                      <a16:creationId xmlns:a16="http://schemas.microsoft.com/office/drawing/2014/main" id="{2EFF5DA0-F94E-4FFA-BEB6-B7AC8587CFEE}"/>
                    </a:ext>
                  </a:extLst>
                </p14:cNvPr>
                <p14:cNvContentPartPr/>
                <p14:nvPr/>
              </p14:nvContentPartPr>
              <p14:xfrm>
                <a:off x="7551137" y="5786283"/>
                <a:ext cx="146880" cy="127800"/>
              </p14:xfrm>
            </p:contentPart>
          </mc:Choice>
          <mc:Fallback xmlns="">
            <p:pic>
              <p:nvPicPr>
                <p:cNvPr id="436" name="Freihand 435">
                  <a:extLst>
                    <a:ext uri="{FF2B5EF4-FFF2-40B4-BE49-F238E27FC236}">
                      <a16:creationId xmlns:a16="http://schemas.microsoft.com/office/drawing/2014/main" id="{2EFF5DA0-F94E-4FFA-BEB6-B7AC8587CFEE}"/>
                    </a:ext>
                  </a:extLst>
                </p:cNvPr>
                <p:cNvPicPr/>
                <p:nvPr/>
              </p:nvPicPr>
              <p:blipFill>
                <a:blip r:embed="rId757"/>
                <a:stretch>
                  <a:fillRect/>
                </a:stretch>
              </p:blipFill>
              <p:spPr>
                <a:xfrm>
                  <a:off x="7546817" y="5781963"/>
                  <a:ext cx="1555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37" name="Freihand 436">
                  <a:extLst>
                    <a:ext uri="{FF2B5EF4-FFF2-40B4-BE49-F238E27FC236}">
                      <a16:creationId xmlns:a16="http://schemas.microsoft.com/office/drawing/2014/main" id="{AC840CA9-F6A7-40BE-9F2B-A6ACEC52253A}"/>
                    </a:ext>
                  </a:extLst>
                </p14:cNvPr>
                <p14:cNvContentPartPr/>
                <p14:nvPr/>
              </p14:nvContentPartPr>
              <p14:xfrm>
                <a:off x="7925897" y="5757123"/>
                <a:ext cx="289800" cy="136440"/>
              </p14:xfrm>
            </p:contentPart>
          </mc:Choice>
          <mc:Fallback xmlns="">
            <p:pic>
              <p:nvPicPr>
                <p:cNvPr id="437" name="Freihand 436">
                  <a:extLst>
                    <a:ext uri="{FF2B5EF4-FFF2-40B4-BE49-F238E27FC236}">
                      <a16:creationId xmlns:a16="http://schemas.microsoft.com/office/drawing/2014/main" id="{AC840CA9-F6A7-40BE-9F2B-A6ACEC52253A}"/>
                    </a:ext>
                  </a:extLst>
                </p:cNvPr>
                <p:cNvPicPr/>
                <p:nvPr/>
              </p:nvPicPr>
              <p:blipFill>
                <a:blip r:embed="rId759"/>
                <a:stretch>
                  <a:fillRect/>
                </a:stretch>
              </p:blipFill>
              <p:spPr>
                <a:xfrm>
                  <a:off x="7921577" y="5752803"/>
                  <a:ext cx="298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54" name="Freihand 453">
                  <a:extLst>
                    <a:ext uri="{FF2B5EF4-FFF2-40B4-BE49-F238E27FC236}">
                      <a16:creationId xmlns:a16="http://schemas.microsoft.com/office/drawing/2014/main" id="{05BBB4A7-CAF7-4622-8BA5-BF5DE6943897}"/>
                    </a:ext>
                  </a:extLst>
                </p14:cNvPr>
                <p14:cNvContentPartPr/>
                <p14:nvPr/>
              </p14:nvContentPartPr>
              <p14:xfrm>
                <a:off x="1056017" y="4781523"/>
                <a:ext cx="205920" cy="176400"/>
              </p14:xfrm>
            </p:contentPart>
          </mc:Choice>
          <mc:Fallback xmlns="">
            <p:pic>
              <p:nvPicPr>
                <p:cNvPr id="454" name="Freihand 453">
                  <a:extLst>
                    <a:ext uri="{FF2B5EF4-FFF2-40B4-BE49-F238E27FC236}">
                      <a16:creationId xmlns:a16="http://schemas.microsoft.com/office/drawing/2014/main" id="{05BBB4A7-CAF7-4622-8BA5-BF5DE6943897}"/>
                    </a:ext>
                  </a:extLst>
                </p:cNvPr>
                <p:cNvPicPr/>
                <p:nvPr/>
              </p:nvPicPr>
              <p:blipFill>
                <a:blip r:embed="rId761"/>
                <a:stretch>
                  <a:fillRect/>
                </a:stretch>
              </p:blipFill>
              <p:spPr>
                <a:xfrm>
                  <a:off x="1051697" y="4777203"/>
                  <a:ext cx="2145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55" name="Freihand 454">
                  <a:extLst>
                    <a:ext uri="{FF2B5EF4-FFF2-40B4-BE49-F238E27FC236}">
                      <a16:creationId xmlns:a16="http://schemas.microsoft.com/office/drawing/2014/main" id="{A3EB11FA-0EAA-459C-9F59-3C6CBD2F9A72}"/>
                    </a:ext>
                  </a:extLst>
                </p14:cNvPr>
                <p14:cNvContentPartPr/>
                <p14:nvPr/>
              </p14:nvContentPartPr>
              <p14:xfrm>
                <a:off x="1949177" y="5633283"/>
                <a:ext cx="216720" cy="194760"/>
              </p14:xfrm>
            </p:contentPart>
          </mc:Choice>
          <mc:Fallback xmlns="">
            <p:pic>
              <p:nvPicPr>
                <p:cNvPr id="455" name="Freihand 454">
                  <a:extLst>
                    <a:ext uri="{FF2B5EF4-FFF2-40B4-BE49-F238E27FC236}">
                      <a16:creationId xmlns:a16="http://schemas.microsoft.com/office/drawing/2014/main" id="{A3EB11FA-0EAA-459C-9F59-3C6CBD2F9A72}"/>
                    </a:ext>
                  </a:extLst>
                </p:cNvPr>
                <p:cNvPicPr/>
                <p:nvPr/>
              </p:nvPicPr>
              <p:blipFill>
                <a:blip r:embed="rId763"/>
                <a:stretch>
                  <a:fillRect/>
                </a:stretch>
              </p:blipFill>
              <p:spPr>
                <a:xfrm>
                  <a:off x="1944857" y="5628963"/>
                  <a:ext cx="2253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59" name="Freihand 458">
                  <a:extLst>
                    <a:ext uri="{FF2B5EF4-FFF2-40B4-BE49-F238E27FC236}">
                      <a16:creationId xmlns:a16="http://schemas.microsoft.com/office/drawing/2014/main" id="{37D48471-CCBA-4450-970E-C9B1BBC6DAF4}"/>
                    </a:ext>
                  </a:extLst>
                </p14:cNvPr>
                <p14:cNvContentPartPr/>
                <p14:nvPr/>
              </p14:nvContentPartPr>
              <p14:xfrm>
                <a:off x="1121537" y="5118843"/>
                <a:ext cx="35280" cy="1404720"/>
              </p14:xfrm>
            </p:contentPart>
          </mc:Choice>
          <mc:Fallback xmlns="">
            <p:pic>
              <p:nvPicPr>
                <p:cNvPr id="459" name="Freihand 458">
                  <a:extLst>
                    <a:ext uri="{FF2B5EF4-FFF2-40B4-BE49-F238E27FC236}">
                      <a16:creationId xmlns:a16="http://schemas.microsoft.com/office/drawing/2014/main" id="{37D48471-CCBA-4450-970E-C9B1BBC6DAF4}"/>
                    </a:ext>
                  </a:extLst>
                </p:cNvPr>
                <p:cNvPicPr/>
                <p:nvPr/>
              </p:nvPicPr>
              <p:blipFill>
                <a:blip r:embed="rId765"/>
                <a:stretch>
                  <a:fillRect/>
                </a:stretch>
              </p:blipFill>
              <p:spPr>
                <a:xfrm>
                  <a:off x="1117217" y="5114523"/>
                  <a:ext cx="43920" cy="141336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60" name="Freihand 459">
                  <a:extLst>
                    <a:ext uri="{FF2B5EF4-FFF2-40B4-BE49-F238E27FC236}">
                      <a16:creationId xmlns:a16="http://schemas.microsoft.com/office/drawing/2014/main" id="{929D0C08-C501-4230-82AB-FDC4BB2DCD9A}"/>
                    </a:ext>
                  </a:extLst>
                </p14:cNvPr>
                <p14:cNvContentPartPr/>
                <p14:nvPr/>
              </p14:nvContentPartPr>
              <p14:xfrm>
                <a:off x="1181657" y="6042603"/>
                <a:ext cx="491760" cy="449640"/>
              </p14:xfrm>
            </p:contentPart>
          </mc:Choice>
          <mc:Fallback xmlns="">
            <p:pic>
              <p:nvPicPr>
                <p:cNvPr id="460" name="Freihand 459">
                  <a:extLst>
                    <a:ext uri="{FF2B5EF4-FFF2-40B4-BE49-F238E27FC236}">
                      <a16:creationId xmlns:a16="http://schemas.microsoft.com/office/drawing/2014/main" id="{929D0C08-C501-4230-82AB-FDC4BB2DCD9A}"/>
                    </a:ext>
                  </a:extLst>
                </p:cNvPr>
                <p:cNvPicPr/>
                <p:nvPr/>
              </p:nvPicPr>
              <p:blipFill>
                <a:blip r:embed="rId767"/>
                <a:stretch>
                  <a:fillRect/>
                </a:stretch>
              </p:blipFill>
              <p:spPr>
                <a:xfrm>
                  <a:off x="1177337" y="6038283"/>
                  <a:ext cx="500400" cy="45828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61" name="Freihand 460">
                  <a:extLst>
                    <a:ext uri="{FF2B5EF4-FFF2-40B4-BE49-F238E27FC236}">
                      <a16:creationId xmlns:a16="http://schemas.microsoft.com/office/drawing/2014/main" id="{2D2E5C63-7E3D-4207-B58E-756B98B75BAE}"/>
                    </a:ext>
                  </a:extLst>
                </p14:cNvPr>
                <p14:cNvContentPartPr/>
                <p14:nvPr/>
              </p14:nvContentPartPr>
              <p14:xfrm>
                <a:off x="1161857" y="5832363"/>
                <a:ext cx="609120" cy="532440"/>
              </p14:xfrm>
            </p:contentPart>
          </mc:Choice>
          <mc:Fallback xmlns="">
            <p:pic>
              <p:nvPicPr>
                <p:cNvPr id="461" name="Freihand 460">
                  <a:extLst>
                    <a:ext uri="{FF2B5EF4-FFF2-40B4-BE49-F238E27FC236}">
                      <a16:creationId xmlns:a16="http://schemas.microsoft.com/office/drawing/2014/main" id="{2D2E5C63-7E3D-4207-B58E-756B98B75BAE}"/>
                    </a:ext>
                  </a:extLst>
                </p:cNvPr>
                <p:cNvPicPr/>
                <p:nvPr/>
              </p:nvPicPr>
              <p:blipFill>
                <a:blip r:embed="rId769"/>
                <a:stretch>
                  <a:fillRect/>
                </a:stretch>
              </p:blipFill>
              <p:spPr>
                <a:xfrm>
                  <a:off x="1157537" y="5828043"/>
                  <a:ext cx="617760" cy="54108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62" name="Freihand 461">
                  <a:extLst>
                    <a:ext uri="{FF2B5EF4-FFF2-40B4-BE49-F238E27FC236}">
                      <a16:creationId xmlns:a16="http://schemas.microsoft.com/office/drawing/2014/main" id="{7E6BE227-7CC5-491C-BA64-6C23A7E06F1F}"/>
                    </a:ext>
                  </a:extLst>
                </p14:cNvPr>
                <p14:cNvContentPartPr/>
                <p14:nvPr/>
              </p14:nvContentPartPr>
              <p14:xfrm>
                <a:off x="1152857" y="5636883"/>
                <a:ext cx="617040" cy="573840"/>
              </p14:xfrm>
            </p:contentPart>
          </mc:Choice>
          <mc:Fallback xmlns="">
            <p:pic>
              <p:nvPicPr>
                <p:cNvPr id="462" name="Freihand 461">
                  <a:extLst>
                    <a:ext uri="{FF2B5EF4-FFF2-40B4-BE49-F238E27FC236}">
                      <a16:creationId xmlns:a16="http://schemas.microsoft.com/office/drawing/2014/main" id="{7E6BE227-7CC5-491C-BA64-6C23A7E06F1F}"/>
                    </a:ext>
                  </a:extLst>
                </p:cNvPr>
                <p:cNvPicPr/>
                <p:nvPr/>
              </p:nvPicPr>
              <p:blipFill>
                <a:blip r:embed="rId771"/>
                <a:stretch>
                  <a:fillRect/>
                </a:stretch>
              </p:blipFill>
              <p:spPr>
                <a:xfrm>
                  <a:off x="1148537" y="5632563"/>
                  <a:ext cx="625680" cy="58248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63" name="Freihand 462">
                  <a:extLst>
                    <a:ext uri="{FF2B5EF4-FFF2-40B4-BE49-F238E27FC236}">
                      <a16:creationId xmlns:a16="http://schemas.microsoft.com/office/drawing/2014/main" id="{DE2AA476-8C80-473A-9ADE-A39AFEF59B94}"/>
                    </a:ext>
                  </a:extLst>
                </p14:cNvPr>
                <p14:cNvContentPartPr/>
                <p14:nvPr/>
              </p14:nvContentPartPr>
              <p14:xfrm>
                <a:off x="1148177" y="5438523"/>
                <a:ext cx="587880" cy="531720"/>
              </p14:xfrm>
            </p:contentPart>
          </mc:Choice>
          <mc:Fallback xmlns="">
            <p:pic>
              <p:nvPicPr>
                <p:cNvPr id="463" name="Freihand 462">
                  <a:extLst>
                    <a:ext uri="{FF2B5EF4-FFF2-40B4-BE49-F238E27FC236}">
                      <a16:creationId xmlns:a16="http://schemas.microsoft.com/office/drawing/2014/main" id="{DE2AA476-8C80-473A-9ADE-A39AFEF59B94}"/>
                    </a:ext>
                  </a:extLst>
                </p:cNvPr>
                <p:cNvPicPr/>
                <p:nvPr/>
              </p:nvPicPr>
              <p:blipFill>
                <a:blip r:embed="rId773"/>
                <a:stretch>
                  <a:fillRect/>
                </a:stretch>
              </p:blipFill>
              <p:spPr>
                <a:xfrm>
                  <a:off x="1143857" y="5434203"/>
                  <a:ext cx="596520" cy="54036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64" name="Freihand 463">
                  <a:extLst>
                    <a:ext uri="{FF2B5EF4-FFF2-40B4-BE49-F238E27FC236}">
                      <a16:creationId xmlns:a16="http://schemas.microsoft.com/office/drawing/2014/main" id="{1A3B1529-CC1E-4D01-8B9D-80E726A5A677}"/>
                    </a:ext>
                  </a:extLst>
                </p14:cNvPr>
                <p14:cNvContentPartPr/>
                <p14:nvPr/>
              </p14:nvContentPartPr>
              <p14:xfrm>
                <a:off x="1192097" y="5311803"/>
                <a:ext cx="559440" cy="552240"/>
              </p14:xfrm>
            </p:contentPart>
          </mc:Choice>
          <mc:Fallback xmlns="">
            <p:pic>
              <p:nvPicPr>
                <p:cNvPr id="464" name="Freihand 463">
                  <a:extLst>
                    <a:ext uri="{FF2B5EF4-FFF2-40B4-BE49-F238E27FC236}">
                      <a16:creationId xmlns:a16="http://schemas.microsoft.com/office/drawing/2014/main" id="{1A3B1529-CC1E-4D01-8B9D-80E726A5A677}"/>
                    </a:ext>
                  </a:extLst>
                </p:cNvPr>
                <p:cNvPicPr/>
                <p:nvPr/>
              </p:nvPicPr>
              <p:blipFill>
                <a:blip r:embed="rId775"/>
                <a:stretch>
                  <a:fillRect/>
                </a:stretch>
              </p:blipFill>
              <p:spPr>
                <a:xfrm>
                  <a:off x="1187777" y="5307483"/>
                  <a:ext cx="568080" cy="56088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65" name="Freihand 464">
                  <a:extLst>
                    <a:ext uri="{FF2B5EF4-FFF2-40B4-BE49-F238E27FC236}">
                      <a16:creationId xmlns:a16="http://schemas.microsoft.com/office/drawing/2014/main" id="{9D25BB4D-6D30-4077-BC5A-E04A68C5B509}"/>
                    </a:ext>
                  </a:extLst>
                </p14:cNvPr>
                <p14:cNvContentPartPr/>
                <p14:nvPr/>
              </p14:nvContentPartPr>
              <p14:xfrm>
                <a:off x="1248617" y="5259963"/>
                <a:ext cx="515520" cy="400680"/>
              </p14:xfrm>
            </p:contentPart>
          </mc:Choice>
          <mc:Fallback xmlns="">
            <p:pic>
              <p:nvPicPr>
                <p:cNvPr id="465" name="Freihand 464">
                  <a:extLst>
                    <a:ext uri="{FF2B5EF4-FFF2-40B4-BE49-F238E27FC236}">
                      <a16:creationId xmlns:a16="http://schemas.microsoft.com/office/drawing/2014/main" id="{9D25BB4D-6D30-4077-BC5A-E04A68C5B509}"/>
                    </a:ext>
                  </a:extLst>
                </p:cNvPr>
                <p:cNvPicPr/>
                <p:nvPr/>
              </p:nvPicPr>
              <p:blipFill>
                <a:blip r:embed="rId777"/>
                <a:stretch>
                  <a:fillRect/>
                </a:stretch>
              </p:blipFill>
              <p:spPr>
                <a:xfrm>
                  <a:off x="1244297" y="5255643"/>
                  <a:ext cx="52416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66" name="Freihand 465">
                  <a:extLst>
                    <a:ext uri="{FF2B5EF4-FFF2-40B4-BE49-F238E27FC236}">
                      <a16:creationId xmlns:a16="http://schemas.microsoft.com/office/drawing/2014/main" id="{40BA411D-958B-49F2-A722-A41BECA0D7D6}"/>
                    </a:ext>
                  </a:extLst>
                </p14:cNvPr>
                <p14:cNvContentPartPr/>
                <p14:nvPr/>
              </p14:nvContentPartPr>
              <p14:xfrm>
                <a:off x="1426457" y="5230803"/>
                <a:ext cx="532800" cy="288360"/>
              </p14:xfrm>
            </p:contentPart>
          </mc:Choice>
          <mc:Fallback xmlns="">
            <p:pic>
              <p:nvPicPr>
                <p:cNvPr id="466" name="Freihand 465">
                  <a:extLst>
                    <a:ext uri="{FF2B5EF4-FFF2-40B4-BE49-F238E27FC236}">
                      <a16:creationId xmlns:a16="http://schemas.microsoft.com/office/drawing/2014/main" id="{40BA411D-958B-49F2-A722-A41BECA0D7D6}"/>
                    </a:ext>
                  </a:extLst>
                </p:cNvPr>
                <p:cNvPicPr/>
                <p:nvPr/>
              </p:nvPicPr>
              <p:blipFill>
                <a:blip r:embed="rId779"/>
                <a:stretch>
                  <a:fillRect/>
                </a:stretch>
              </p:blipFill>
              <p:spPr>
                <a:xfrm>
                  <a:off x="1422137" y="5226483"/>
                  <a:ext cx="54144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68" name="Freihand 467">
                  <a:extLst>
                    <a:ext uri="{FF2B5EF4-FFF2-40B4-BE49-F238E27FC236}">
                      <a16:creationId xmlns:a16="http://schemas.microsoft.com/office/drawing/2014/main" id="{30C75C48-4231-4CB3-B558-851243F82C18}"/>
                    </a:ext>
                  </a:extLst>
                </p14:cNvPr>
                <p14:cNvContentPartPr/>
                <p14:nvPr/>
              </p14:nvContentPartPr>
              <p14:xfrm>
                <a:off x="311537" y="5740203"/>
                <a:ext cx="340920" cy="53640"/>
              </p14:xfrm>
            </p:contentPart>
          </mc:Choice>
          <mc:Fallback xmlns="">
            <p:pic>
              <p:nvPicPr>
                <p:cNvPr id="468" name="Freihand 467">
                  <a:extLst>
                    <a:ext uri="{FF2B5EF4-FFF2-40B4-BE49-F238E27FC236}">
                      <a16:creationId xmlns:a16="http://schemas.microsoft.com/office/drawing/2014/main" id="{30C75C48-4231-4CB3-B558-851243F82C18}"/>
                    </a:ext>
                  </a:extLst>
                </p:cNvPr>
                <p:cNvPicPr/>
                <p:nvPr/>
              </p:nvPicPr>
              <p:blipFill>
                <a:blip r:embed="rId781"/>
                <a:stretch>
                  <a:fillRect/>
                </a:stretch>
              </p:blipFill>
              <p:spPr>
                <a:xfrm>
                  <a:off x="307217" y="5735883"/>
                  <a:ext cx="3495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69" name="Freihand 468">
                  <a:extLst>
                    <a:ext uri="{FF2B5EF4-FFF2-40B4-BE49-F238E27FC236}">
                      <a16:creationId xmlns:a16="http://schemas.microsoft.com/office/drawing/2014/main" id="{30E83DB7-AED8-43CE-B53D-BC47A8C368EB}"/>
                    </a:ext>
                  </a:extLst>
                </p14:cNvPr>
                <p14:cNvContentPartPr/>
                <p14:nvPr/>
              </p14:nvContentPartPr>
              <p14:xfrm>
                <a:off x="296417" y="5717883"/>
                <a:ext cx="784440" cy="61560"/>
              </p14:xfrm>
            </p:contentPart>
          </mc:Choice>
          <mc:Fallback xmlns="">
            <p:pic>
              <p:nvPicPr>
                <p:cNvPr id="469" name="Freihand 468">
                  <a:extLst>
                    <a:ext uri="{FF2B5EF4-FFF2-40B4-BE49-F238E27FC236}">
                      <a16:creationId xmlns:a16="http://schemas.microsoft.com/office/drawing/2014/main" id="{30E83DB7-AED8-43CE-B53D-BC47A8C368EB}"/>
                    </a:ext>
                  </a:extLst>
                </p:cNvPr>
                <p:cNvPicPr/>
                <p:nvPr/>
              </p:nvPicPr>
              <p:blipFill>
                <a:blip r:embed="rId783"/>
                <a:stretch>
                  <a:fillRect/>
                </a:stretch>
              </p:blipFill>
              <p:spPr>
                <a:xfrm>
                  <a:off x="292097" y="5713563"/>
                  <a:ext cx="7930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71" name="Freihand 470">
                  <a:extLst>
                    <a:ext uri="{FF2B5EF4-FFF2-40B4-BE49-F238E27FC236}">
                      <a16:creationId xmlns:a16="http://schemas.microsoft.com/office/drawing/2014/main" id="{12732B64-98C2-4B74-841B-4979D000E755}"/>
                    </a:ext>
                  </a:extLst>
                </p14:cNvPr>
                <p14:cNvContentPartPr/>
                <p14:nvPr/>
              </p14:nvContentPartPr>
              <p14:xfrm>
                <a:off x="445817" y="5159883"/>
                <a:ext cx="416520" cy="84960"/>
              </p14:xfrm>
            </p:contentPart>
          </mc:Choice>
          <mc:Fallback xmlns="">
            <p:pic>
              <p:nvPicPr>
                <p:cNvPr id="471" name="Freihand 470">
                  <a:extLst>
                    <a:ext uri="{FF2B5EF4-FFF2-40B4-BE49-F238E27FC236}">
                      <a16:creationId xmlns:a16="http://schemas.microsoft.com/office/drawing/2014/main" id="{12732B64-98C2-4B74-841B-4979D000E755}"/>
                    </a:ext>
                  </a:extLst>
                </p:cNvPr>
                <p:cNvPicPr/>
                <p:nvPr/>
              </p:nvPicPr>
              <p:blipFill>
                <a:blip r:embed="rId785"/>
                <a:stretch>
                  <a:fillRect/>
                </a:stretch>
              </p:blipFill>
              <p:spPr>
                <a:xfrm>
                  <a:off x="441497" y="5155563"/>
                  <a:ext cx="425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72" name="Freihand 471">
                  <a:extLst>
                    <a:ext uri="{FF2B5EF4-FFF2-40B4-BE49-F238E27FC236}">
                      <a16:creationId xmlns:a16="http://schemas.microsoft.com/office/drawing/2014/main" id="{1235E65A-8AC8-48A6-8A2E-FFD8B655970D}"/>
                    </a:ext>
                  </a:extLst>
                </p14:cNvPr>
                <p14:cNvContentPartPr/>
                <p14:nvPr/>
              </p14:nvContentPartPr>
              <p14:xfrm>
                <a:off x="420617" y="5247723"/>
                <a:ext cx="517320" cy="114120"/>
              </p14:xfrm>
            </p:contentPart>
          </mc:Choice>
          <mc:Fallback xmlns="">
            <p:pic>
              <p:nvPicPr>
                <p:cNvPr id="472" name="Freihand 471">
                  <a:extLst>
                    <a:ext uri="{FF2B5EF4-FFF2-40B4-BE49-F238E27FC236}">
                      <a16:creationId xmlns:a16="http://schemas.microsoft.com/office/drawing/2014/main" id="{1235E65A-8AC8-48A6-8A2E-FFD8B655970D}"/>
                    </a:ext>
                  </a:extLst>
                </p:cNvPr>
                <p:cNvPicPr/>
                <p:nvPr/>
              </p:nvPicPr>
              <p:blipFill>
                <a:blip r:embed="rId787"/>
                <a:stretch>
                  <a:fillRect/>
                </a:stretch>
              </p:blipFill>
              <p:spPr>
                <a:xfrm>
                  <a:off x="416297" y="5243403"/>
                  <a:ext cx="525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73" name="Freihand 472">
                  <a:extLst>
                    <a:ext uri="{FF2B5EF4-FFF2-40B4-BE49-F238E27FC236}">
                      <a16:creationId xmlns:a16="http://schemas.microsoft.com/office/drawing/2014/main" id="{C08618E4-610F-4134-B26D-3D188B1EF153}"/>
                    </a:ext>
                  </a:extLst>
                </p14:cNvPr>
                <p14:cNvContentPartPr/>
                <p14:nvPr/>
              </p14:nvContentPartPr>
              <p14:xfrm>
                <a:off x="454457" y="5341323"/>
                <a:ext cx="474840" cy="147600"/>
              </p14:xfrm>
            </p:contentPart>
          </mc:Choice>
          <mc:Fallback xmlns="">
            <p:pic>
              <p:nvPicPr>
                <p:cNvPr id="473" name="Freihand 472">
                  <a:extLst>
                    <a:ext uri="{FF2B5EF4-FFF2-40B4-BE49-F238E27FC236}">
                      <a16:creationId xmlns:a16="http://schemas.microsoft.com/office/drawing/2014/main" id="{C08618E4-610F-4134-B26D-3D188B1EF153}"/>
                    </a:ext>
                  </a:extLst>
                </p:cNvPr>
                <p:cNvPicPr/>
                <p:nvPr/>
              </p:nvPicPr>
              <p:blipFill>
                <a:blip r:embed="rId789"/>
                <a:stretch>
                  <a:fillRect/>
                </a:stretch>
              </p:blipFill>
              <p:spPr>
                <a:xfrm>
                  <a:off x="450137" y="5337003"/>
                  <a:ext cx="483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74" name="Freihand 473">
                  <a:extLst>
                    <a:ext uri="{FF2B5EF4-FFF2-40B4-BE49-F238E27FC236}">
                      <a16:creationId xmlns:a16="http://schemas.microsoft.com/office/drawing/2014/main" id="{BC800ED1-3A77-463E-A34A-F92F279DFE89}"/>
                    </a:ext>
                  </a:extLst>
                </p14:cNvPr>
                <p14:cNvContentPartPr/>
                <p14:nvPr/>
              </p14:nvContentPartPr>
              <p14:xfrm>
                <a:off x="459497" y="5466603"/>
                <a:ext cx="507600" cy="129240"/>
              </p14:xfrm>
            </p:contentPart>
          </mc:Choice>
          <mc:Fallback xmlns="">
            <p:pic>
              <p:nvPicPr>
                <p:cNvPr id="474" name="Freihand 473">
                  <a:extLst>
                    <a:ext uri="{FF2B5EF4-FFF2-40B4-BE49-F238E27FC236}">
                      <a16:creationId xmlns:a16="http://schemas.microsoft.com/office/drawing/2014/main" id="{BC800ED1-3A77-463E-A34A-F92F279DFE89}"/>
                    </a:ext>
                  </a:extLst>
                </p:cNvPr>
                <p:cNvPicPr/>
                <p:nvPr/>
              </p:nvPicPr>
              <p:blipFill>
                <a:blip r:embed="rId791"/>
                <a:stretch>
                  <a:fillRect/>
                </a:stretch>
              </p:blipFill>
              <p:spPr>
                <a:xfrm>
                  <a:off x="455177" y="5462283"/>
                  <a:ext cx="5162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75" name="Freihand 474">
                  <a:extLst>
                    <a:ext uri="{FF2B5EF4-FFF2-40B4-BE49-F238E27FC236}">
                      <a16:creationId xmlns:a16="http://schemas.microsoft.com/office/drawing/2014/main" id="{01942697-EFE5-40DC-A69C-336372791C72}"/>
                    </a:ext>
                  </a:extLst>
                </p14:cNvPr>
                <p14:cNvContentPartPr/>
                <p14:nvPr/>
              </p14:nvContentPartPr>
              <p14:xfrm>
                <a:off x="484697" y="5513403"/>
                <a:ext cx="529560" cy="147600"/>
              </p14:xfrm>
            </p:contentPart>
          </mc:Choice>
          <mc:Fallback xmlns="">
            <p:pic>
              <p:nvPicPr>
                <p:cNvPr id="475" name="Freihand 474">
                  <a:extLst>
                    <a:ext uri="{FF2B5EF4-FFF2-40B4-BE49-F238E27FC236}">
                      <a16:creationId xmlns:a16="http://schemas.microsoft.com/office/drawing/2014/main" id="{01942697-EFE5-40DC-A69C-336372791C72}"/>
                    </a:ext>
                  </a:extLst>
                </p:cNvPr>
                <p:cNvPicPr/>
                <p:nvPr/>
              </p:nvPicPr>
              <p:blipFill>
                <a:blip r:embed="rId793"/>
                <a:stretch>
                  <a:fillRect/>
                </a:stretch>
              </p:blipFill>
              <p:spPr>
                <a:xfrm>
                  <a:off x="480377" y="5509083"/>
                  <a:ext cx="5382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77" name="Freihand 476">
                  <a:extLst>
                    <a:ext uri="{FF2B5EF4-FFF2-40B4-BE49-F238E27FC236}">
                      <a16:creationId xmlns:a16="http://schemas.microsoft.com/office/drawing/2014/main" id="{D7A84EB9-5B3D-4CED-B5AB-F79E505DDF22}"/>
                    </a:ext>
                  </a:extLst>
                </p14:cNvPr>
                <p14:cNvContentPartPr/>
                <p14:nvPr/>
              </p14:nvContentPartPr>
              <p14:xfrm>
                <a:off x="710417" y="5781243"/>
                <a:ext cx="23040" cy="705600"/>
              </p14:xfrm>
            </p:contentPart>
          </mc:Choice>
          <mc:Fallback xmlns="">
            <p:pic>
              <p:nvPicPr>
                <p:cNvPr id="477" name="Freihand 476">
                  <a:extLst>
                    <a:ext uri="{FF2B5EF4-FFF2-40B4-BE49-F238E27FC236}">
                      <a16:creationId xmlns:a16="http://schemas.microsoft.com/office/drawing/2014/main" id="{D7A84EB9-5B3D-4CED-B5AB-F79E505DDF22}"/>
                    </a:ext>
                  </a:extLst>
                </p:cNvPr>
                <p:cNvPicPr/>
                <p:nvPr/>
              </p:nvPicPr>
              <p:blipFill>
                <a:blip r:embed="rId795"/>
                <a:stretch>
                  <a:fillRect/>
                </a:stretch>
              </p:blipFill>
              <p:spPr>
                <a:xfrm>
                  <a:off x="706097" y="5776923"/>
                  <a:ext cx="31680" cy="71424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79" name="Freihand 478">
                  <a:extLst>
                    <a:ext uri="{FF2B5EF4-FFF2-40B4-BE49-F238E27FC236}">
                      <a16:creationId xmlns:a16="http://schemas.microsoft.com/office/drawing/2014/main" id="{FD31E5AD-3D2A-4CB4-9B47-46BCB9A2BE4F}"/>
                    </a:ext>
                  </a:extLst>
                </p14:cNvPr>
                <p14:cNvContentPartPr/>
                <p14:nvPr/>
              </p14:nvContentPartPr>
              <p14:xfrm>
                <a:off x="819857" y="5814003"/>
                <a:ext cx="37800" cy="7920"/>
              </p14:xfrm>
            </p:contentPart>
          </mc:Choice>
          <mc:Fallback xmlns="">
            <p:pic>
              <p:nvPicPr>
                <p:cNvPr id="479" name="Freihand 478">
                  <a:extLst>
                    <a:ext uri="{FF2B5EF4-FFF2-40B4-BE49-F238E27FC236}">
                      <a16:creationId xmlns:a16="http://schemas.microsoft.com/office/drawing/2014/main" id="{FD31E5AD-3D2A-4CB4-9B47-46BCB9A2BE4F}"/>
                    </a:ext>
                  </a:extLst>
                </p:cNvPr>
                <p:cNvPicPr/>
                <p:nvPr/>
              </p:nvPicPr>
              <p:blipFill>
                <a:blip r:embed="rId797"/>
                <a:stretch>
                  <a:fillRect/>
                </a:stretch>
              </p:blipFill>
              <p:spPr>
                <a:xfrm>
                  <a:off x="815537" y="5809683"/>
                  <a:ext cx="464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480" name="Freihand 479">
                  <a:extLst>
                    <a:ext uri="{FF2B5EF4-FFF2-40B4-BE49-F238E27FC236}">
                      <a16:creationId xmlns:a16="http://schemas.microsoft.com/office/drawing/2014/main" id="{3159AB2B-1B79-44AD-B5B5-D4C9AB39B239}"/>
                    </a:ext>
                  </a:extLst>
                </p14:cNvPr>
                <p14:cNvContentPartPr/>
                <p14:nvPr/>
              </p14:nvContentPartPr>
              <p14:xfrm>
                <a:off x="913457" y="5815083"/>
                <a:ext cx="117000" cy="38880"/>
              </p14:xfrm>
            </p:contentPart>
          </mc:Choice>
          <mc:Fallback xmlns="">
            <p:pic>
              <p:nvPicPr>
                <p:cNvPr id="480" name="Freihand 479">
                  <a:extLst>
                    <a:ext uri="{FF2B5EF4-FFF2-40B4-BE49-F238E27FC236}">
                      <a16:creationId xmlns:a16="http://schemas.microsoft.com/office/drawing/2014/main" id="{3159AB2B-1B79-44AD-B5B5-D4C9AB39B239}"/>
                    </a:ext>
                  </a:extLst>
                </p:cNvPr>
                <p:cNvPicPr/>
                <p:nvPr/>
              </p:nvPicPr>
              <p:blipFill>
                <a:blip r:embed="rId799"/>
                <a:stretch>
                  <a:fillRect/>
                </a:stretch>
              </p:blipFill>
              <p:spPr>
                <a:xfrm>
                  <a:off x="909137" y="5810763"/>
                  <a:ext cx="1256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481" name="Freihand 480">
                  <a:extLst>
                    <a:ext uri="{FF2B5EF4-FFF2-40B4-BE49-F238E27FC236}">
                      <a16:creationId xmlns:a16="http://schemas.microsoft.com/office/drawing/2014/main" id="{B4E0459D-DAE4-4B31-9038-8EB1394C83C2}"/>
                    </a:ext>
                  </a:extLst>
                </p14:cNvPr>
                <p14:cNvContentPartPr/>
                <p14:nvPr/>
              </p14:nvContentPartPr>
              <p14:xfrm>
                <a:off x="814097" y="5918763"/>
                <a:ext cx="119160" cy="51480"/>
              </p14:xfrm>
            </p:contentPart>
          </mc:Choice>
          <mc:Fallback xmlns="">
            <p:pic>
              <p:nvPicPr>
                <p:cNvPr id="481" name="Freihand 480">
                  <a:extLst>
                    <a:ext uri="{FF2B5EF4-FFF2-40B4-BE49-F238E27FC236}">
                      <a16:creationId xmlns:a16="http://schemas.microsoft.com/office/drawing/2014/main" id="{B4E0459D-DAE4-4B31-9038-8EB1394C83C2}"/>
                    </a:ext>
                  </a:extLst>
                </p:cNvPr>
                <p:cNvPicPr/>
                <p:nvPr/>
              </p:nvPicPr>
              <p:blipFill>
                <a:blip r:embed="rId801"/>
                <a:stretch>
                  <a:fillRect/>
                </a:stretch>
              </p:blipFill>
              <p:spPr>
                <a:xfrm>
                  <a:off x="809777" y="5914443"/>
                  <a:ext cx="1278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482" name="Freihand 481">
                  <a:extLst>
                    <a:ext uri="{FF2B5EF4-FFF2-40B4-BE49-F238E27FC236}">
                      <a16:creationId xmlns:a16="http://schemas.microsoft.com/office/drawing/2014/main" id="{9D7D5A50-08CC-4C02-A9A1-03C68FD336BC}"/>
                    </a:ext>
                  </a:extLst>
                </p14:cNvPr>
                <p14:cNvContentPartPr/>
                <p14:nvPr/>
              </p14:nvContentPartPr>
              <p14:xfrm>
                <a:off x="956297" y="5920563"/>
                <a:ext cx="112680" cy="59400"/>
              </p14:xfrm>
            </p:contentPart>
          </mc:Choice>
          <mc:Fallback xmlns="">
            <p:pic>
              <p:nvPicPr>
                <p:cNvPr id="482" name="Freihand 481">
                  <a:extLst>
                    <a:ext uri="{FF2B5EF4-FFF2-40B4-BE49-F238E27FC236}">
                      <a16:creationId xmlns:a16="http://schemas.microsoft.com/office/drawing/2014/main" id="{9D7D5A50-08CC-4C02-A9A1-03C68FD336BC}"/>
                    </a:ext>
                  </a:extLst>
                </p:cNvPr>
                <p:cNvPicPr/>
                <p:nvPr/>
              </p:nvPicPr>
              <p:blipFill>
                <a:blip r:embed="rId803"/>
                <a:stretch>
                  <a:fillRect/>
                </a:stretch>
              </p:blipFill>
              <p:spPr>
                <a:xfrm>
                  <a:off x="951977" y="5916243"/>
                  <a:ext cx="1213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483" name="Freihand 482">
                  <a:extLst>
                    <a:ext uri="{FF2B5EF4-FFF2-40B4-BE49-F238E27FC236}">
                      <a16:creationId xmlns:a16="http://schemas.microsoft.com/office/drawing/2014/main" id="{7D08F602-7BDB-4C9F-BA67-D6154634D81E}"/>
                    </a:ext>
                  </a:extLst>
                </p14:cNvPr>
                <p14:cNvContentPartPr/>
                <p14:nvPr/>
              </p14:nvContentPartPr>
              <p14:xfrm>
                <a:off x="839657" y="5963763"/>
                <a:ext cx="236520" cy="160920"/>
              </p14:xfrm>
            </p:contentPart>
          </mc:Choice>
          <mc:Fallback xmlns="">
            <p:pic>
              <p:nvPicPr>
                <p:cNvPr id="483" name="Freihand 482">
                  <a:extLst>
                    <a:ext uri="{FF2B5EF4-FFF2-40B4-BE49-F238E27FC236}">
                      <a16:creationId xmlns:a16="http://schemas.microsoft.com/office/drawing/2014/main" id="{7D08F602-7BDB-4C9F-BA67-D6154634D81E}"/>
                    </a:ext>
                  </a:extLst>
                </p:cNvPr>
                <p:cNvPicPr/>
                <p:nvPr/>
              </p:nvPicPr>
              <p:blipFill>
                <a:blip r:embed="rId805"/>
                <a:stretch>
                  <a:fillRect/>
                </a:stretch>
              </p:blipFill>
              <p:spPr>
                <a:xfrm>
                  <a:off x="835337" y="5959443"/>
                  <a:ext cx="2451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484" name="Freihand 483">
                  <a:extLst>
                    <a:ext uri="{FF2B5EF4-FFF2-40B4-BE49-F238E27FC236}">
                      <a16:creationId xmlns:a16="http://schemas.microsoft.com/office/drawing/2014/main" id="{9D36D47A-0A4F-415F-8F94-EFA1F49229A8}"/>
                    </a:ext>
                  </a:extLst>
                </p14:cNvPr>
                <p14:cNvContentPartPr/>
                <p14:nvPr/>
              </p14:nvContentPartPr>
              <p14:xfrm>
                <a:off x="990497" y="6077163"/>
                <a:ext cx="78120" cy="50400"/>
              </p14:xfrm>
            </p:contentPart>
          </mc:Choice>
          <mc:Fallback xmlns="">
            <p:pic>
              <p:nvPicPr>
                <p:cNvPr id="484" name="Freihand 483">
                  <a:extLst>
                    <a:ext uri="{FF2B5EF4-FFF2-40B4-BE49-F238E27FC236}">
                      <a16:creationId xmlns:a16="http://schemas.microsoft.com/office/drawing/2014/main" id="{9D36D47A-0A4F-415F-8F94-EFA1F49229A8}"/>
                    </a:ext>
                  </a:extLst>
                </p:cNvPr>
                <p:cNvPicPr/>
                <p:nvPr/>
              </p:nvPicPr>
              <p:blipFill>
                <a:blip r:embed="rId807"/>
                <a:stretch>
                  <a:fillRect/>
                </a:stretch>
              </p:blipFill>
              <p:spPr>
                <a:xfrm>
                  <a:off x="986177" y="6072843"/>
                  <a:ext cx="867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485" name="Freihand 484">
                  <a:extLst>
                    <a:ext uri="{FF2B5EF4-FFF2-40B4-BE49-F238E27FC236}">
                      <a16:creationId xmlns:a16="http://schemas.microsoft.com/office/drawing/2014/main" id="{DDFB2A48-B379-4FAC-B88B-6937ECDEF7AF}"/>
                    </a:ext>
                  </a:extLst>
                </p14:cNvPr>
                <p14:cNvContentPartPr/>
                <p14:nvPr/>
              </p14:nvContentPartPr>
              <p14:xfrm>
                <a:off x="851177" y="6196683"/>
                <a:ext cx="129240" cy="60120"/>
              </p14:xfrm>
            </p:contentPart>
          </mc:Choice>
          <mc:Fallback xmlns="">
            <p:pic>
              <p:nvPicPr>
                <p:cNvPr id="485" name="Freihand 484">
                  <a:extLst>
                    <a:ext uri="{FF2B5EF4-FFF2-40B4-BE49-F238E27FC236}">
                      <a16:creationId xmlns:a16="http://schemas.microsoft.com/office/drawing/2014/main" id="{DDFB2A48-B379-4FAC-B88B-6937ECDEF7AF}"/>
                    </a:ext>
                  </a:extLst>
                </p:cNvPr>
                <p:cNvPicPr/>
                <p:nvPr/>
              </p:nvPicPr>
              <p:blipFill>
                <a:blip r:embed="rId809"/>
                <a:stretch>
                  <a:fillRect/>
                </a:stretch>
              </p:blipFill>
              <p:spPr>
                <a:xfrm>
                  <a:off x="846857" y="6192363"/>
                  <a:ext cx="1378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486" name="Freihand 485">
                  <a:extLst>
                    <a:ext uri="{FF2B5EF4-FFF2-40B4-BE49-F238E27FC236}">
                      <a16:creationId xmlns:a16="http://schemas.microsoft.com/office/drawing/2014/main" id="{2C4D118C-E68B-4BC5-B3C3-452B02C82987}"/>
                    </a:ext>
                  </a:extLst>
                </p14:cNvPr>
                <p14:cNvContentPartPr/>
                <p14:nvPr/>
              </p14:nvContentPartPr>
              <p14:xfrm>
                <a:off x="948377" y="6211803"/>
                <a:ext cx="129240" cy="136440"/>
              </p14:xfrm>
            </p:contentPart>
          </mc:Choice>
          <mc:Fallback xmlns="">
            <p:pic>
              <p:nvPicPr>
                <p:cNvPr id="486" name="Freihand 485">
                  <a:extLst>
                    <a:ext uri="{FF2B5EF4-FFF2-40B4-BE49-F238E27FC236}">
                      <a16:creationId xmlns:a16="http://schemas.microsoft.com/office/drawing/2014/main" id="{2C4D118C-E68B-4BC5-B3C3-452B02C82987}"/>
                    </a:ext>
                  </a:extLst>
                </p:cNvPr>
                <p:cNvPicPr/>
                <p:nvPr/>
              </p:nvPicPr>
              <p:blipFill>
                <a:blip r:embed="rId811"/>
                <a:stretch>
                  <a:fillRect/>
                </a:stretch>
              </p:blipFill>
              <p:spPr>
                <a:xfrm>
                  <a:off x="944057" y="6207483"/>
                  <a:ext cx="1378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487" name="Freihand 486">
                  <a:extLst>
                    <a:ext uri="{FF2B5EF4-FFF2-40B4-BE49-F238E27FC236}">
                      <a16:creationId xmlns:a16="http://schemas.microsoft.com/office/drawing/2014/main" id="{C371F440-6E67-455D-A2EB-9DB6511973A4}"/>
                    </a:ext>
                  </a:extLst>
                </p14:cNvPr>
                <p14:cNvContentPartPr/>
                <p14:nvPr/>
              </p14:nvContentPartPr>
              <p14:xfrm>
                <a:off x="839657" y="6374523"/>
                <a:ext cx="231120" cy="42120"/>
              </p14:xfrm>
            </p:contentPart>
          </mc:Choice>
          <mc:Fallback xmlns="">
            <p:pic>
              <p:nvPicPr>
                <p:cNvPr id="487" name="Freihand 486">
                  <a:extLst>
                    <a:ext uri="{FF2B5EF4-FFF2-40B4-BE49-F238E27FC236}">
                      <a16:creationId xmlns:a16="http://schemas.microsoft.com/office/drawing/2014/main" id="{C371F440-6E67-455D-A2EB-9DB6511973A4}"/>
                    </a:ext>
                  </a:extLst>
                </p:cNvPr>
                <p:cNvPicPr/>
                <p:nvPr/>
              </p:nvPicPr>
              <p:blipFill>
                <a:blip r:embed="rId813"/>
                <a:stretch>
                  <a:fillRect/>
                </a:stretch>
              </p:blipFill>
              <p:spPr>
                <a:xfrm>
                  <a:off x="835337" y="6370203"/>
                  <a:ext cx="2397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489" name="Freihand 488">
                  <a:extLst>
                    <a:ext uri="{FF2B5EF4-FFF2-40B4-BE49-F238E27FC236}">
                      <a16:creationId xmlns:a16="http://schemas.microsoft.com/office/drawing/2014/main" id="{AA766005-B7BD-4867-893D-75F4C0AF9E3D}"/>
                    </a:ext>
                  </a:extLst>
                </p14:cNvPr>
                <p14:cNvContentPartPr/>
                <p14:nvPr/>
              </p14:nvContentPartPr>
              <p14:xfrm>
                <a:off x="281657" y="6048363"/>
                <a:ext cx="491400" cy="33840"/>
              </p14:xfrm>
            </p:contentPart>
          </mc:Choice>
          <mc:Fallback xmlns="">
            <p:pic>
              <p:nvPicPr>
                <p:cNvPr id="489" name="Freihand 488">
                  <a:extLst>
                    <a:ext uri="{FF2B5EF4-FFF2-40B4-BE49-F238E27FC236}">
                      <a16:creationId xmlns:a16="http://schemas.microsoft.com/office/drawing/2014/main" id="{AA766005-B7BD-4867-893D-75F4C0AF9E3D}"/>
                    </a:ext>
                  </a:extLst>
                </p:cNvPr>
                <p:cNvPicPr/>
                <p:nvPr/>
              </p:nvPicPr>
              <p:blipFill>
                <a:blip r:embed="rId815"/>
                <a:stretch>
                  <a:fillRect/>
                </a:stretch>
              </p:blipFill>
              <p:spPr>
                <a:xfrm>
                  <a:off x="277337" y="6044043"/>
                  <a:ext cx="5000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490" name="Freihand 489">
                  <a:extLst>
                    <a:ext uri="{FF2B5EF4-FFF2-40B4-BE49-F238E27FC236}">
                      <a16:creationId xmlns:a16="http://schemas.microsoft.com/office/drawing/2014/main" id="{E8BCCA4F-61D0-44B3-92FB-67688683D83C}"/>
                    </a:ext>
                  </a:extLst>
                </p14:cNvPr>
                <p14:cNvContentPartPr/>
                <p14:nvPr/>
              </p14:nvContentPartPr>
              <p14:xfrm>
                <a:off x="322697" y="5813283"/>
                <a:ext cx="11520" cy="136440"/>
              </p14:xfrm>
            </p:contentPart>
          </mc:Choice>
          <mc:Fallback xmlns="">
            <p:pic>
              <p:nvPicPr>
                <p:cNvPr id="490" name="Freihand 489">
                  <a:extLst>
                    <a:ext uri="{FF2B5EF4-FFF2-40B4-BE49-F238E27FC236}">
                      <a16:creationId xmlns:a16="http://schemas.microsoft.com/office/drawing/2014/main" id="{E8BCCA4F-61D0-44B3-92FB-67688683D83C}"/>
                    </a:ext>
                  </a:extLst>
                </p:cNvPr>
                <p:cNvPicPr/>
                <p:nvPr/>
              </p:nvPicPr>
              <p:blipFill>
                <a:blip r:embed="rId817"/>
                <a:stretch>
                  <a:fillRect/>
                </a:stretch>
              </p:blipFill>
              <p:spPr>
                <a:xfrm>
                  <a:off x="318377" y="5808963"/>
                  <a:ext cx="201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491" name="Freihand 490">
                  <a:extLst>
                    <a:ext uri="{FF2B5EF4-FFF2-40B4-BE49-F238E27FC236}">
                      <a16:creationId xmlns:a16="http://schemas.microsoft.com/office/drawing/2014/main" id="{ACC3622D-46AD-412F-B240-6416BBF55CE7}"/>
                    </a:ext>
                  </a:extLst>
                </p14:cNvPr>
                <p14:cNvContentPartPr/>
                <p14:nvPr/>
              </p14:nvContentPartPr>
              <p14:xfrm>
                <a:off x="290297" y="5798523"/>
                <a:ext cx="131400" cy="68040"/>
              </p14:xfrm>
            </p:contentPart>
          </mc:Choice>
          <mc:Fallback xmlns="">
            <p:pic>
              <p:nvPicPr>
                <p:cNvPr id="491" name="Freihand 490">
                  <a:extLst>
                    <a:ext uri="{FF2B5EF4-FFF2-40B4-BE49-F238E27FC236}">
                      <a16:creationId xmlns:a16="http://schemas.microsoft.com/office/drawing/2014/main" id="{ACC3622D-46AD-412F-B240-6416BBF55CE7}"/>
                    </a:ext>
                  </a:extLst>
                </p:cNvPr>
                <p:cNvPicPr/>
                <p:nvPr/>
              </p:nvPicPr>
              <p:blipFill>
                <a:blip r:embed="rId819"/>
                <a:stretch>
                  <a:fillRect/>
                </a:stretch>
              </p:blipFill>
              <p:spPr>
                <a:xfrm>
                  <a:off x="285977" y="5794203"/>
                  <a:ext cx="1400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492" name="Freihand 491">
                  <a:extLst>
                    <a:ext uri="{FF2B5EF4-FFF2-40B4-BE49-F238E27FC236}">
                      <a16:creationId xmlns:a16="http://schemas.microsoft.com/office/drawing/2014/main" id="{97FFDCFF-88E8-4F77-9E0D-5898352D4EE8}"/>
                    </a:ext>
                  </a:extLst>
                </p14:cNvPr>
                <p14:cNvContentPartPr/>
                <p14:nvPr/>
              </p14:nvContentPartPr>
              <p14:xfrm>
                <a:off x="449057" y="5778723"/>
                <a:ext cx="25920" cy="103680"/>
              </p14:xfrm>
            </p:contentPart>
          </mc:Choice>
          <mc:Fallback xmlns="">
            <p:pic>
              <p:nvPicPr>
                <p:cNvPr id="492" name="Freihand 491">
                  <a:extLst>
                    <a:ext uri="{FF2B5EF4-FFF2-40B4-BE49-F238E27FC236}">
                      <a16:creationId xmlns:a16="http://schemas.microsoft.com/office/drawing/2014/main" id="{97FFDCFF-88E8-4F77-9E0D-5898352D4EE8}"/>
                    </a:ext>
                  </a:extLst>
                </p:cNvPr>
                <p:cNvPicPr/>
                <p:nvPr/>
              </p:nvPicPr>
              <p:blipFill>
                <a:blip r:embed="rId821"/>
                <a:stretch>
                  <a:fillRect/>
                </a:stretch>
              </p:blipFill>
              <p:spPr>
                <a:xfrm>
                  <a:off x="444737" y="5774403"/>
                  <a:ext cx="34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493" name="Freihand 492">
                  <a:extLst>
                    <a:ext uri="{FF2B5EF4-FFF2-40B4-BE49-F238E27FC236}">
                      <a16:creationId xmlns:a16="http://schemas.microsoft.com/office/drawing/2014/main" id="{9B4037AD-5349-4876-9CEA-D4EB3D318FF3}"/>
                    </a:ext>
                  </a:extLst>
                </p14:cNvPr>
                <p14:cNvContentPartPr/>
                <p14:nvPr/>
              </p14:nvContentPartPr>
              <p14:xfrm>
                <a:off x="423137" y="5793123"/>
                <a:ext cx="137160" cy="64440"/>
              </p14:xfrm>
            </p:contentPart>
          </mc:Choice>
          <mc:Fallback xmlns="">
            <p:pic>
              <p:nvPicPr>
                <p:cNvPr id="493" name="Freihand 492">
                  <a:extLst>
                    <a:ext uri="{FF2B5EF4-FFF2-40B4-BE49-F238E27FC236}">
                      <a16:creationId xmlns:a16="http://schemas.microsoft.com/office/drawing/2014/main" id="{9B4037AD-5349-4876-9CEA-D4EB3D318FF3}"/>
                    </a:ext>
                  </a:extLst>
                </p:cNvPr>
                <p:cNvPicPr/>
                <p:nvPr/>
              </p:nvPicPr>
              <p:blipFill>
                <a:blip r:embed="rId823"/>
                <a:stretch>
                  <a:fillRect/>
                </a:stretch>
              </p:blipFill>
              <p:spPr>
                <a:xfrm>
                  <a:off x="418817" y="5788803"/>
                  <a:ext cx="1458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494" name="Freihand 493">
                  <a:extLst>
                    <a:ext uri="{FF2B5EF4-FFF2-40B4-BE49-F238E27FC236}">
                      <a16:creationId xmlns:a16="http://schemas.microsoft.com/office/drawing/2014/main" id="{558EF0B4-143E-4D8C-8949-A97BCD473673}"/>
                    </a:ext>
                  </a:extLst>
                </p14:cNvPr>
                <p14:cNvContentPartPr/>
                <p14:nvPr/>
              </p14:nvContentPartPr>
              <p14:xfrm>
                <a:off x="492617" y="5808243"/>
                <a:ext cx="154800" cy="104760"/>
              </p14:xfrm>
            </p:contentPart>
          </mc:Choice>
          <mc:Fallback xmlns="">
            <p:pic>
              <p:nvPicPr>
                <p:cNvPr id="494" name="Freihand 493">
                  <a:extLst>
                    <a:ext uri="{FF2B5EF4-FFF2-40B4-BE49-F238E27FC236}">
                      <a16:creationId xmlns:a16="http://schemas.microsoft.com/office/drawing/2014/main" id="{558EF0B4-143E-4D8C-8949-A97BCD473673}"/>
                    </a:ext>
                  </a:extLst>
                </p:cNvPr>
                <p:cNvPicPr/>
                <p:nvPr/>
              </p:nvPicPr>
              <p:blipFill>
                <a:blip r:embed="rId825"/>
                <a:stretch>
                  <a:fillRect/>
                </a:stretch>
              </p:blipFill>
              <p:spPr>
                <a:xfrm>
                  <a:off x="488297" y="5803923"/>
                  <a:ext cx="163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495" name="Freihand 494">
                  <a:extLst>
                    <a:ext uri="{FF2B5EF4-FFF2-40B4-BE49-F238E27FC236}">
                      <a16:creationId xmlns:a16="http://schemas.microsoft.com/office/drawing/2014/main" id="{D6565202-E0AD-419E-A2BE-9B67D5D51807}"/>
                    </a:ext>
                  </a:extLst>
                </p14:cNvPr>
                <p14:cNvContentPartPr/>
                <p14:nvPr/>
              </p14:nvContentPartPr>
              <p14:xfrm>
                <a:off x="578297" y="5884923"/>
                <a:ext cx="93600" cy="23760"/>
              </p14:xfrm>
            </p:contentPart>
          </mc:Choice>
          <mc:Fallback xmlns="">
            <p:pic>
              <p:nvPicPr>
                <p:cNvPr id="495" name="Freihand 494">
                  <a:extLst>
                    <a:ext uri="{FF2B5EF4-FFF2-40B4-BE49-F238E27FC236}">
                      <a16:creationId xmlns:a16="http://schemas.microsoft.com/office/drawing/2014/main" id="{D6565202-E0AD-419E-A2BE-9B67D5D51807}"/>
                    </a:ext>
                  </a:extLst>
                </p:cNvPr>
                <p:cNvPicPr/>
                <p:nvPr/>
              </p:nvPicPr>
              <p:blipFill>
                <a:blip r:embed="rId827"/>
                <a:stretch>
                  <a:fillRect/>
                </a:stretch>
              </p:blipFill>
              <p:spPr>
                <a:xfrm>
                  <a:off x="573977" y="5880603"/>
                  <a:ext cx="1022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496" name="Freihand 495">
                  <a:extLst>
                    <a:ext uri="{FF2B5EF4-FFF2-40B4-BE49-F238E27FC236}">
                      <a16:creationId xmlns:a16="http://schemas.microsoft.com/office/drawing/2014/main" id="{9C5090FB-8E46-404A-B765-F36B07B615E6}"/>
                    </a:ext>
                  </a:extLst>
                </p14:cNvPr>
                <p14:cNvContentPartPr/>
                <p14:nvPr/>
              </p14:nvContentPartPr>
              <p14:xfrm>
                <a:off x="532217" y="5953683"/>
                <a:ext cx="51480" cy="96480"/>
              </p14:xfrm>
            </p:contentPart>
          </mc:Choice>
          <mc:Fallback xmlns="">
            <p:pic>
              <p:nvPicPr>
                <p:cNvPr id="496" name="Freihand 495">
                  <a:extLst>
                    <a:ext uri="{FF2B5EF4-FFF2-40B4-BE49-F238E27FC236}">
                      <a16:creationId xmlns:a16="http://schemas.microsoft.com/office/drawing/2014/main" id="{9C5090FB-8E46-404A-B765-F36B07B615E6}"/>
                    </a:ext>
                  </a:extLst>
                </p:cNvPr>
                <p:cNvPicPr/>
                <p:nvPr/>
              </p:nvPicPr>
              <p:blipFill>
                <a:blip r:embed="rId829"/>
                <a:stretch>
                  <a:fillRect/>
                </a:stretch>
              </p:blipFill>
              <p:spPr>
                <a:xfrm>
                  <a:off x="527897" y="5949363"/>
                  <a:ext cx="601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497" name="Freihand 496">
                  <a:extLst>
                    <a:ext uri="{FF2B5EF4-FFF2-40B4-BE49-F238E27FC236}">
                      <a16:creationId xmlns:a16="http://schemas.microsoft.com/office/drawing/2014/main" id="{98AC2718-6E46-4242-A381-DED4DB466500}"/>
                    </a:ext>
                  </a:extLst>
                </p14:cNvPr>
                <p14:cNvContentPartPr/>
                <p14:nvPr/>
              </p14:nvContentPartPr>
              <p14:xfrm>
                <a:off x="478937" y="5946843"/>
                <a:ext cx="24480" cy="32040"/>
              </p14:xfrm>
            </p:contentPart>
          </mc:Choice>
          <mc:Fallback xmlns="">
            <p:pic>
              <p:nvPicPr>
                <p:cNvPr id="497" name="Freihand 496">
                  <a:extLst>
                    <a:ext uri="{FF2B5EF4-FFF2-40B4-BE49-F238E27FC236}">
                      <a16:creationId xmlns:a16="http://schemas.microsoft.com/office/drawing/2014/main" id="{98AC2718-6E46-4242-A381-DED4DB466500}"/>
                    </a:ext>
                  </a:extLst>
                </p:cNvPr>
                <p:cNvPicPr/>
                <p:nvPr/>
              </p:nvPicPr>
              <p:blipFill>
                <a:blip r:embed="rId831"/>
                <a:stretch>
                  <a:fillRect/>
                </a:stretch>
              </p:blipFill>
              <p:spPr>
                <a:xfrm>
                  <a:off x="474617" y="5942523"/>
                  <a:ext cx="331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498" name="Freihand 497">
                  <a:extLst>
                    <a:ext uri="{FF2B5EF4-FFF2-40B4-BE49-F238E27FC236}">
                      <a16:creationId xmlns:a16="http://schemas.microsoft.com/office/drawing/2014/main" id="{1D34890B-4DCD-472D-A204-F9002640D1A6}"/>
                    </a:ext>
                  </a:extLst>
                </p14:cNvPr>
                <p14:cNvContentPartPr/>
                <p14:nvPr/>
              </p14:nvContentPartPr>
              <p14:xfrm>
                <a:off x="359777" y="5947923"/>
                <a:ext cx="130680" cy="56880"/>
              </p14:xfrm>
            </p:contentPart>
          </mc:Choice>
          <mc:Fallback xmlns="">
            <p:pic>
              <p:nvPicPr>
                <p:cNvPr id="498" name="Freihand 497">
                  <a:extLst>
                    <a:ext uri="{FF2B5EF4-FFF2-40B4-BE49-F238E27FC236}">
                      <a16:creationId xmlns:a16="http://schemas.microsoft.com/office/drawing/2014/main" id="{1D34890B-4DCD-472D-A204-F9002640D1A6}"/>
                    </a:ext>
                  </a:extLst>
                </p:cNvPr>
                <p:cNvPicPr/>
                <p:nvPr/>
              </p:nvPicPr>
              <p:blipFill>
                <a:blip r:embed="rId833"/>
                <a:stretch>
                  <a:fillRect/>
                </a:stretch>
              </p:blipFill>
              <p:spPr>
                <a:xfrm>
                  <a:off x="355457" y="5943603"/>
                  <a:ext cx="1393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499" name="Freihand 498">
                  <a:extLst>
                    <a:ext uri="{FF2B5EF4-FFF2-40B4-BE49-F238E27FC236}">
                      <a16:creationId xmlns:a16="http://schemas.microsoft.com/office/drawing/2014/main" id="{AB2F3BB2-4BDE-47A8-8663-459C5C3ABDC7}"/>
                    </a:ext>
                  </a:extLst>
                </p14:cNvPr>
                <p14:cNvContentPartPr/>
                <p14:nvPr/>
              </p14:nvContentPartPr>
              <p14:xfrm>
                <a:off x="371297" y="5921283"/>
                <a:ext cx="69840" cy="109080"/>
              </p14:xfrm>
            </p:contentPart>
          </mc:Choice>
          <mc:Fallback xmlns="">
            <p:pic>
              <p:nvPicPr>
                <p:cNvPr id="499" name="Freihand 498">
                  <a:extLst>
                    <a:ext uri="{FF2B5EF4-FFF2-40B4-BE49-F238E27FC236}">
                      <a16:creationId xmlns:a16="http://schemas.microsoft.com/office/drawing/2014/main" id="{AB2F3BB2-4BDE-47A8-8663-459C5C3ABDC7}"/>
                    </a:ext>
                  </a:extLst>
                </p:cNvPr>
                <p:cNvPicPr/>
                <p:nvPr/>
              </p:nvPicPr>
              <p:blipFill>
                <a:blip r:embed="rId835"/>
                <a:stretch>
                  <a:fillRect/>
                </a:stretch>
              </p:blipFill>
              <p:spPr>
                <a:xfrm>
                  <a:off x="366977" y="5916963"/>
                  <a:ext cx="784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01" name="Freihand 500">
                  <a:extLst>
                    <a:ext uri="{FF2B5EF4-FFF2-40B4-BE49-F238E27FC236}">
                      <a16:creationId xmlns:a16="http://schemas.microsoft.com/office/drawing/2014/main" id="{C8F7AF9B-F55B-442C-B4BC-A07D48672244}"/>
                    </a:ext>
                  </a:extLst>
                </p14:cNvPr>
                <p14:cNvContentPartPr/>
                <p14:nvPr/>
              </p14:nvContentPartPr>
              <p14:xfrm>
                <a:off x="508097" y="6077163"/>
                <a:ext cx="16560" cy="438840"/>
              </p14:xfrm>
            </p:contentPart>
          </mc:Choice>
          <mc:Fallback xmlns="">
            <p:pic>
              <p:nvPicPr>
                <p:cNvPr id="501" name="Freihand 500">
                  <a:extLst>
                    <a:ext uri="{FF2B5EF4-FFF2-40B4-BE49-F238E27FC236}">
                      <a16:creationId xmlns:a16="http://schemas.microsoft.com/office/drawing/2014/main" id="{C8F7AF9B-F55B-442C-B4BC-A07D48672244}"/>
                    </a:ext>
                  </a:extLst>
                </p:cNvPr>
                <p:cNvPicPr/>
                <p:nvPr/>
              </p:nvPicPr>
              <p:blipFill>
                <a:blip r:embed="rId837"/>
                <a:stretch>
                  <a:fillRect/>
                </a:stretch>
              </p:blipFill>
              <p:spPr>
                <a:xfrm>
                  <a:off x="503777" y="6072843"/>
                  <a:ext cx="25200" cy="44748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02" name="Freihand 501">
                  <a:extLst>
                    <a:ext uri="{FF2B5EF4-FFF2-40B4-BE49-F238E27FC236}">
                      <a16:creationId xmlns:a16="http://schemas.microsoft.com/office/drawing/2014/main" id="{497BBD3E-66B4-4FFD-ABF9-5AF9879EE40C}"/>
                    </a:ext>
                  </a:extLst>
                </p14:cNvPr>
                <p14:cNvContentPartPr/>
                <p14:nvPr/>
              </p14:nvContentPartPr>
              <p14:xfrm>
                <a:off x="330977" y="6193803"/>
                <a:ext cx="233280" cy="84600"/>
              </p14:xfrm>
            </p:contentPart>
          </mc:Choice>
          <mc:Fallback xmlns="">
            <p:pic>
              <p:nvPicPr>
                <p:cNvPr id="502" name="Freihand 501">
                  <a:extLst>
                    <a:ext uri="{FF2B5EF4-FFF2-40B4-BE49-F238E27FC236}">
                      <a16:creationId xmlns:a16="http://schemas.microsoft.com/office/drawing/2014/main" id="{497BBD3E-66B4-4FFD-ABF9-5AF9879EE40C}"/>
                    </a:ext>
                  </a:extLst>
                </p:cNvPr>
                <p:cNvPicPr/>
                <p:nvPr/>
              </p:nvPicPr>
              <p:blipFill>
                <a:blip r:embed="rId839"/>
                <a:stretch>
                  <a:fillRect/>
                </a:stretch>
              </p:blipFill>
              <p:spPr>
                <a:xfrm>
                  <a:off x="326657" y="6189483"/>
                  <a:ext cx="2419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03" name="Freihand 502">
                  <a:extLst>
                    <a:ext uri="{FF2B5EF4-FFF2-40B4-BE49-F238E27FC236}">
                      <a16:creationId xmlns:a16="http://schemas.microsoft.com/office/drawing/2014/main" id="{3AE536A5-6ABE-41B1-8D7F-63400770ED4F}"/>
                    </a:ext>
                  </a:extLst>
                </p14:cNvPr>
                <p14:cNvContentPartPr/>
                <p14:nvPr/>
              </p14:nvContentPartPr>
              <p14:xfrm>
                <a:off x="393977" y="6255723"/>
                <a:ext cx="16560" cy="247320"/>
              </p14:xfrm>
            </p:contentPart>
          </mc:Choice>
          <mc:Fallback xmlns="">
            <p:pic>
              <p:nvPicPr>
                <p:cNvPr id="503" name="Freihand 502">
                  <a:extLst>
                    <a:ext uri="{FF2B5EF4-FFF2-40B4-BE49-F238E27FC236}">
                      <a16:creationId xmlns:a16="http://schemas.microsoft.com/office/drawing/2014/main" id="{3AE536A5-6ABE-41B1-8D7F-63400770ED4F}"/>
                    </a:ext>
                  </a:extLst>
                </p:cNvPr>
                <p:cNvPicPr/>
                <p:nvPr/>
              </p:nvPicPr>
              <p:blipFill>
                <a:blip r:embed="rId841"/>
                <a:stretch>
                  <a:fillRect/>
                </a:stretch>
              </p:blipFill>
              <p:spPr>
                <a:xfrm>
                  <a:off x="389657" y="6251403"/>
                  <a:ext cx="2520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04" name="Freihand 503">
                  <a:extLst>
                    <a:ext uri="{FF2B5EF4-FFF2-40B4-BE49-F238E27FC236}">
                      <a16:creationId xmlns:a16="http://schemas.microsoft.com/office/drawing/2014/main" id="{F6E6CCC9-B143-42BA-8DEB-A4BF526FFD97}"/>
                    </a:ext>
                  </a:extLst>
                </p14:cNvPr>
                <p14:cNvContentPartPr/>
                <p14:nvPr/>
              </p14:nvContentPartPr>
              <p14:xfrm>
                <a:off x="307937" y="6371283"/>
                <a:ext cx="360" cy="360"/>
              </p14:xfrm>
            </p:contentPart>
          </mc:Choice>
          <mc:Fallback xmlns="">
            <p:pic>
              <p:nvPicPr>
                <p:cNvPr id="504" name="Freihand 503">
                  <a:extLst>
                    <a:ext uri="{FF2B5EF4-FFF2-40B4-BE49-F238E27FC236}">
                      <a16:creationId xmlns:a16="http://schemas.microsoft.com/office/drawing/2014/main" id="{F6E6CCC9-B143-42BA-8DEB-A4BF526FFD97}"/>
                    </a:ext>
                  </a:extLst>
                </p:cNvPr>
                <p:cNvPicPr/>
                <p:nvPr/>
              </p:nvPicPr>
              <p:blipFill>
                <a:blip r:embed="rId78"/>
                <a:stretch>
                  <a:fillRect/>
                </a:stretch>
              </p:blipFill>
              <p:spPr>
                <a:xfrm>
                  <a:off x="303617" y="63669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05" name="Freihand 504">
                  <a:extLst>
                    <a:ext uri="{FF2B5EF4-FFF2-40B4-BE49-F238E27FC236}">
                      <a16:creationId xmlns:a16="http://schemas.microsoft.com/office/drawing/2014/main" id="{FAE2375D-436A-4C05-AE6F-0B867992C996}"/>
                    </a:ext>
                  </a:extLst>
                </p14:cNvPr>
                <p14:cNvContentPartPr/>
                <p14:nvPr/>
              </p14:nvContentPartPr>
              <p14:xfrm>
                <a:off x="297497" y="6331683"/>
                <a:ext cx="81360" cy="40680"/>
              </p14:xfrm>
            </p:contentPart>
          </mc:Choice>
          <mc:Fallback xmlns="">
            <p:pic>
              <p:nvPicPr>
                <p:cNvPr id="505" name="Freihand 504">
                  <a:extLst>
                    <a:ext uri="{FF2B5EF4-FFF2-40B4-BE49-F238E27FC236}">
                      <a16:creationId xmlns:a16="http://schemas.microsoft.com/office/drawing/2014/main" id="{FAE2375D-436A-4C05-AE6F-0B867992C996}"/>
                    </a:ext>
                  </a:extLst>
                </p:cNvPr>
                <p:cNvPicPr/>
                <p:nvPr/>
              </p:nvPicPr>
              <p:blipFill>
                <a:blip r:embed="rId844"/>
                <a:stretch>
                  <a:fillRect/>
                </a:stretch>
              </p:blipFill>
              <p:spPr>
                <a:xfrm>
                  <a:off x="293177" y="6327363"/>
                  <a:ext cx="900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09" name="Freihand 508">
                  <a:extLst>
                    <a:ext uri="{FF2B5EF4-FFF2-40B4-BE49-F238E27FC236}">
                      <a16:creationId xmlns:a16="http://schemas.microsoft.com/office/drawing/2014/main" id="{A388395A-8D3F-4BB1-AB21-100FDE9281F2}"/>
                    </a:ext>
                  </a:extLst>
                </p14:cNvPr>
                <p14:cNvContentPartPr/>
                <p14:nvPr/>
              </p14:nvContentPartPr>
              <p14:xfrm>
                <a:off x="3891017" y="4766763"/>
                <a:ext cx="957960" cy="560520"/>
              </p14:xfrm>
            </p:contentPart>
          </mc:Choice>
          <mc:Fallback xmlns="">
            <p:pic>
              <p:nvPicPr>
                <p:cNvPr id="509" name="Freihand 508">
                  <a:extLst>
                    <a:ext uri="{FF2B5EF4-FFF2-40B4-BE49-F238E27FC236}">
                      <a16:creationId xmlns:a16="http://schemas.microsoft.com/office/drawing/2014/main" id="{A388395A-8D3F-4BB1-AB21-100FDE9281F2}"/>
                    </a:ext>
                  </a:extLst>
                </p:cNvPr>
                <p:cNvPicPr/>
                <p:nvPr/>
              </p:nvPicPr>
              <p:blipFill>
                <a:blip r:embed="rId846"/>
                <a:stretch>
                  <a:fillRect/>
                </a:stretch>
              </p:blipFill>
              <p:spPr>
                <a:xfrm>
                  <a:off x="3886697" y="4762443"/>
                  <a:ext cx="966600" cy="56916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10" name="Freihand 509">
                  <a:extLst>
                    <a:ext uri="{FF2B5EF4-FFF2-40B4-BE49-F238E27FC236}">
                      <a16:creationId xmlns:a16="http://schemas.microsoft.com/office/drawing/2014/main" id="{34374340-FF1E-4CF3-B13D-129730988D5F}"/>
                    </a:ext>
                  </a:extLst>
                </p14:cNvPr>
                <p14:cNvContentPartPr/>
                <p14:nvPr/>
              </p14:nvContentPartPr>
              <p14:xfrm>
                <a:off x="2915417" y="4944963"/>
                <a:ext cx="978840" cy="723960"/>
              </p14:xfrm>
            </p:contentPart>
          </mc:Choice>
          <mc:Fallback xmlns="">
            <p:pic>
              <p:nvPicPr>
                <p:cNvPr id="510" name="Freihand 509">
                  <a:extLst>
                    <a:ext uri="{FF2B5EF4-FFF2-40B4-BE49-F238E27FC236}">
                      <a16:creationId xmlns:a16="http://schemas.microsoft.com/office/drawing/2014/main" id="{34374340-FF1E-4CF3-B13D-129730988D5F}"/>
                    </a:ext>
                  </a:extLst>
                </p:cNvPr>
                <p:cNvPicPr/>
                <p:nvPr/>
              </p:nvPicPr>
              <p:blipFill>
                <a:blip r:embed="rId848"/>
                <a:stretch>
                  <a:fillRect/>
                </a:stretch>
              </p:blipFill>
              <p:spPr>
                <a:xfrm>
                  <a:off x="2911097" y="4940643"/>
                  <a:ext cx="987480" cy="73260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13" name="Freihand 512">
                  <a:extLst>
                    <a:ext uri="{FF2B5EF4-FFF2-40B4-BE49-F238E27FC236}">
                      <a16:creationId xmlns:a16="http://schemas.microsoft.com/office/drawing/2014/main" id="{AD6E7854-413C-4AFC-9054-96E3EECD5862}"/>
                    </a:ext>
                  </a:extLst>
                </p14:cNvPr>
                <p14:cNvContentPartPr/>
                <p14:nvPr/>
              </p14:nvContentPartPr>
              <p14:xfrm>
                <a:off x="8576057" y="3330363"/>
                <a:ext cx="131400" cy="209160"/>
              </p14:xfrm>
            </p:contentPart>
          </mc:Choice>
          <mc:Fallback xmlns="">
            <p:pic>
              <p:nvPicPr>
                <p:cNvPr id="513" name="Freihand 512">
                  <a:extLst>
                    <a:ext uri="{FF2B5EF4-FFF2-40B4-BE49-F238E27FC236}">
                      <a16:creationId xmlns:a16="http://schemas.microsoft.com/office/drawing/2014/main" id="{AD6E7854-413C-4AFC-9054-96E3EECD5862}"/>
                    </a:ext>
                  </a:extLst>
                </p:cNvPr>
                <p:cNvPicPr/>
                <p:nvPr/>
              </p:nvPicPr>
              <p:blipFill>
                <a:blip r:embed="rId850"/>
                <a:stretch>
                  <a:fillRect/>
                </a:stretch>
              </p:blipFill>
              <p:spPr>
                <a:xfrm>
                  <a:off x="8571737" y="3326043"/>
                  <a:ext cx="1400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14" name="Freihand 513">
                  <a:extLst>
                    <a:ext uri="{FF2B5EF4-FFF2-40B4-BE49-F238E27FC236}">
                      <a16:creationId xmlns:a16="http://schemas.microsoft.com/office/drawing/2014/main" id="{E0A03F90-A81D-4BB0-A932-AD1820FE38C9}"/>
                    </a:ext>
                  </a:extLst>
                </p14:cNvPr>
                <p14:cNvContentPartPr/>
                <p14:nvPr/>
              </p14:nvContentPartPr>
              <p14:xfrm>
                <a:off x="8781617" y="3312723"/>
                <a:ext cx="19080" cy="140400"/>
              </p14:xfrm>
            </p:contentPart>
          </mc:Choice>
          <mc:Fallback xmlns="">
            <p:pic>
              <p:nvPicPr>
                <p:cNvPr id="514" name="Freihand 513">
                  <a:extLst>
                    <a:ext uri="{FF2B5EF4-FFF2-40B4-BE49-F238E27FC236}">
                      <a16:creationId xmlns:a16="http://schemas.microsoft.com/office/drawing/2014/main" id="{E0A03F90-A81D-4BB0-A932-AD1820FE38C9}"/>
                    </a:ext>
                  </a:extLst>
                </p:cNvPr>
                <p:cNvPicPr/>
                <p:nvPr/>
              </p:nvPicPr>
              <p:blipFill>
                <a:blip r:embed="rId852"/>
                <a:stretch>
                  <a:fillRect/>
                </a:stretch>
              </p:blipFill>
              <p:spPr>
                <a:xfrm>
                  <a:off x="8777297" y="3308403"/>
                  <a:ext cx="277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15" name="Freihand 514">
                  <a:extLst>
                    <a:ext uri="{FF2B5EF4-FFF2-40B4-BE49-F238E27FC236}">
                      <a16:creationId xmlns:a16="http://schemas.microsoft.com/office/drawing/2014/main" id="{45549C85-54DC-40E5-878E-653F20E78153}"/>
                    </a:ext>
                  </a:extLst>
                </p14:cNvPr>
                <p14:cNvContentPartPr/>
                <p14:nvPr/>
              </p14:nvContentPartPr>
              <p14:xfrm>
                <a:off x="8724377" y="3269523"/>
                <a:ext cx="138240" cy="88200"/>
              </p14:xfrm>
            </p:contentPart>
          </mc:Choice>
          <mc:Fallback xmlns="">
            <p:pic>
              <p:nvPicPr>
                <p:cNvPr id="515" name="Freihand 514">
                  <a:extLst>
                    <a:ext uri="{FF2B5EF4-FFF2-40B4-BE49-F238E27FC236}">
                      <a16:creationId xmlns:a16="http://schemas.microsoft.com/office/drawing/2014/main" id="{45549C85-54DC-40E5-878E-653F20E78153}"/>
                    </a:ext>
                  </a:extLst>
                </p:cNvPr>
                <p:cNvPicPr/>
                <p:nvPr/>
              </p:nvPicPr>
              <p:blipFill>
                <a:blip r:embed="rId854"/>
                <a:stretch>
                  <a:fillRect/>
                </a:stretch>
              </p:blipFill>
              <p:spPr>
                <a:xfrm>
                  <a:off x="8720057" y="3265203"/>
                  <a:ext cx="1468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16" name="Freihand 515">
                  <a:extLst>
                    <a:ext uri="{FF2B5EF4-FFF2-40B4-BE49-F238E27FC236}">
                      <a16:creationId xmlns:a16="http://schemas.microsoft.com/office/drawing/2014/main" id="{7220679A-C927-4E95-AF97-15D1ADF0ADCF}"/>
                    </a:ext>
                  </a:extLst>
                </p14:cNvPr>
                <p14:cNvContentPartPr/>
                <p14:nvPr/>
              </p14:nvContentPartPr>
              <p14:xfrm>
                <a:off x="8928857" y="3255483"/>
                <a:ext cx="121680" cy="237240"/>
              </p14:xfrm>
            </p:contentPart>
          </mc:Choice>
          <mc:Fallback xmlns="">
            <p:pic>
              <p:nvPicPr>
                <p:cNvPr id="516" name="Freihand 515">
                  <a:extLst>
                    <a:ext uri="{FF2B5EF4-FFF2-40B4-BE49-F238E27FC236}">
                      <a16:creationId xmlns:a16="http://schemas.microsoft.com/office/drawing/2014/main" id="{7220679A-C927-4E95-AF97-15D1ADF0ADCF}"/>
                    </a:ext>
                  </a:extLst>
                </p:cNvPr>
                <p:cNvPicPr/>
                <p:nvPr/>
              </p:nvPicPr>
              <p:blipFill>
                <a:blip r:embed="rId856"/>
                <a:stretch>
                  <a:fillRect/>
                </a:stretch>
              </p:blipFill>
              <p:spPr>
                <a:xfrm>
                  <a:off x="8924537" y="3251163"/>
                  <a:ext cx="1303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17" name="Freihand 516">
                  <a:extLst>
                    <a:ext uri="{FF2B5EF4-FFF2-40B4-BE49-F238E27FC236}">
                      <a16:creationId xmlns:a16="http://schemas.microsoft.com/office/drawing/2014/main" id="{F5AACA89-BF97-47DA-8FCE-6AE31156AF4A}"/>
                    </a:ext>
                  </a:extLst>
                </p14:cNvPr>
                <p14:cNvContentPartPr/>
                <p14:nvPr/>
              </p14:nvContentPartPr>
              <p14:xfrm>
                <a:off x="9288497" y="3385803"/>
                <a:ext cx="177480" cy="5040"/>
              </p14:xfrm>
            </p:contentPart>
          </mc:Choice>
          <mc:Fallback xmlns="">
            <p:pic>
              <p:nvPicPr>
                <p:cNvPr id="517" name="Freihand 516">
                  <a:extLst>
                    <a:ext uri="{FF2B5EF4-FFF2-40B4-BE49-F238E27FC236}">
                      <a16:creationId xmlns:a16="http://schemas.microsoft.com/office/drawing/2014/main" id="{F5AACA89-BF97-47DA-8FCE-6AE31156AF4A}"/>
                    </a:ext>
                  </a:extLst>
                </p:cNvPr>
                <p:cNvPicPr/>
                <p:nvPr/>
              </p:nvPicPr>
              <p:blipFill>
                <a:blip r:embed="rId858"/>
                <a:stretch>
                  <a:fillRect/>
                </a:stretch>
              </p:blipFill>
              <p:spPr>
                <a:xfrm>
                  <a:off x="9284177" y="3381483"/>
                  <a:ext cx="1861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18" name="Freihand 517">
                  <a:extLst>
                    <a:ext uri="{FF2B5EF4-FFF2-40B4-BE49-F238E27FC236}">
                      <a16:creationId xmlns:a16="http://schemas.microsoft.com/office/drawing/2014/main" id="{C59A5DCE-EAC8-4DBC-A297-1AD9B0B76051}"/>
                    </a:ext>
                  </a:extLst>
                </p14:cNvPr>
                <p14:cNvContentPartPr/>
                <p14:nvPr/>
              </p14:nvContentPartPr>
              <p14:xfrm>
                <a:off x="9330617" y="3417123"/>
                <a:ext cx="193680" cy="39960"/>
              </p14:xfrm>
            </p:contentPart>
          </mc:Choice>
          <mc:Fallback xmlns="">
            <p:pic>
              <p:nvPicPr>
                <p:cNvPr id="518" name="Freihand 517">
                  <a:extLst>
                    <a:ext uri="{FF2B5EF4-FFF2-40B4-BE49-F238E27FC236}">
                      <a16:creationId xmlns:a16="http://schemas.microsoft.com/office/drawing/2014/main" id="{C59A5DCE-EAC8-4DBC-A297-1AD9B0B76051}"/>
                    </a:ext>
                  </a:extLst>
                </p:cNvPr>
                <p:cNvPicPr/>
                <p:nvPr/>
              </p:nvPicPr>
              <p:blipFill>
                <a:blip r:embed="rId860"/>
                <a:stretch>
                  <a:fillRect/>
                </a:stretch>
              </p:blipFill>
              <p:spPr>
                <a:xfrm>
                  <a:off x="9326297" y="3412803"/>
                  <a:ext cx="2023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19" name="Freihand 518">
                  <a:extLst>
                    <a:ext uri="{FF2B5EF4-FFF2-40B4-BE49-F238E27FC236}">
                      <a16:creationId xmlns:a16="http://schemas.microsoft.com/office/drawing/2014/main" id="{1D62627C-80F7-4F1F-A18D-08712280C095}"/>
                    </a:ext>
                  </a:extLst>
                </p14:cNvPr>
                <p14:cNvContentPartPr/>
                <p14:nvPr/>
              </p14:nvContentPartPr>
              <p14:xfrm>
                <a:off x="9985457" y="3207603"/>
                <a:ext cx="24480" cy="103680"/>
              </p14:xfrm>
            </p:contentPart>
          </mc:Choice>
          <mc:Fallback xmlns="">
            <p:pic>
              <p:nvPicPr>
                <p:cNvPr id="519" name="Freihand 518">
                  <a:extLst>
                    <a:ext uri="{FF2B5EF4-FFF2-40B4-BE49-F238E27FC236}">
                      <a16:creationId xmlns:a16="http://schemas.microsoft.com/office/drawing/2014/main" id="{1D62627C-80F7-4F1F-A18D-08712280C095}"/>
                    </a:ext>
                  </a:extLst>
                </p:cNvPr>
                <p:cNvPicPr/>
                <p:nvPr/>
              </p:nvPicPr>
              <p:blipFill>
                <a:blip r:embed="rId862"/>
                <a:stretch>
                  <a:fillRect/>
                </a:stretch>
              </p:blipFill>
              <p:spPr>
                <a:xfrm>
                  <a:off x="9981137" y="3203283"/>
                  <a:ext cx="331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20" name="Freihand 519">
                  <a:extLst>
                    <a:ext uri="{FF2B5EF4-FFF2-40B4-BE49-F238E27FC236}">
                      <a16:creationId xmlns:a16="http://schemas.microsoft.com/office/drawing/2014/main" id="{93CBC04B-86C7-45BC-A053-FF5D4959376E}"/>
                    </a:ext>
                  </a:extLst>
                </p14:cNvPr>
                <p14:cNvContentPartPr/>
                <p14:nvPr/>
              </p14:nvContentPartPr>
              <p14:xfrm>
                <a:off x="9902657" y="3292203"/>
                <a:ext cx="192960" cy="38160"/>
              </p14:xfrm>
            </p:contentPart>
          </mc:Choice>
          <mc:Fallback xmlns="">
            <p:pic>
              <p:nvPicPr>
                <p:cNvPr id="520" name="Freihand 519">
                  <a:extLst>
                    <a:ext uri="{FF2B5EF4-FFF2-40B4-BE49-F238E27FC236}">
                      <a16:creationId xmlns:a16="http://schemas.microsoft.com/office/drawing/2014/main" id="{93CBC04B-86C7-45BC-A053-FF5D4959376E}"/>
                    </a:ext>
                  </a:extLst>
                </p:cNvPr>
                <p:cNvPicPr/>
                <p:nvPr/>
              </p:nvPicPr>
              <p:blipFill>
                <a:blip r:embed="rId864"/>
                <a:stretch>
                  <a:fillRect/>
                </a:stretch>
              </p:blipFill>
              <p:spPr>
                <a:xfrm>
                  <a:off x="9898337" y="3287883"/>
                  <a:ext cx="2016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21" name="Freihand 520">
                  <a:extLst>
                    <a:ext uri="{FF2B5EF4-FFF2-40B4-BE49-F238E27FC236}">
                      <a16:creationId xmlns:a16="http://schemas.microsoft.com/office/drawing/2014/main" id="{7D1DE643-861F-44B0-9A6C-0C83B3DA9BB4}"/>
                    </a:ext>
                  </a:extLst>
                </p14:cNvPr>
                <p14:cNvContentPartPr/>
                <p14:nvPr/>
              </p14:nvContentPartPr>
              <p14:xfrm>
                <a:off x="9858377" y="3150723"/>
                <a:ext cx="231120" cy="68400"/>
              </p14:xfrm>
            </p:contentPart>
          </mc:Choice>
          <mc:Fallback xmlns="">
            <p:pic>
              <p:nvPicPr>
                <p:cNvPr id="521" name="Freihand 520">
                  <a:extLst>
                    <a:ext uri="{FF2B5EF4-FFF2-40B4-BE49-F238E27FC236}">
                      <a16:creationId xmlns:a16="http://schemas.microsoft.com/office/drawing/2014/main" id="{7D1DE643-861F-44B0-9A6C-0C83B3DA9BB4}"/>
                    </a:ext>
                  </a:extLst>
                </p:cNvPr>
                <p:cNvPicPr/>
                <p:nvPr/>
              </p:nvPicPr>
              <p:blipFill>
                <a:blip r:embed="rId866"/>
                <a:stretch>
                  <a:fillRect/>
                </a:stretch>
              </p:blipFill>
              <p:spPr>
                <a:xfrm>
                  <a:off x="9854057" y="3146403"/>
                  <a:ext cx="239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25" name="Freihand 524">
                  <a:extLst>
                    <a:ext uri="{FF2B5EF4-FFF2-40B4-BE49-F238E27FC236}">
                      <a16:creationId xmlns:a16="http://schemas.microsoft.com/office/drawing/2014/main" id="{6B701BDA-59DE-41FD-A0D2-542C3A586BE1}"/>
                    </a:ext>
                  </a:extLst>
                </p14:cNvPr>
                <p14:cNvContentPartPr/>
                <p14:nvPr/>
              </p14:nvContentPartPr>
              <p14:xfrm>
                <a:off x="10278137" y="3286083"/>
                <a:ext cx="14760" cy="105840"/>
              </p14:xfrm>
            </p:contentPart>
          </mc:Choice>
          <mc:Fallback xmlns="">
            <p:pic>
              <p:nvPicPr>
                <p:cNvPr id="525" name="Freihand 524">
                  <a:extLst>
                    <a:ext uri="{FF2B5EF4-FFF2-40B4-BE49-F238E27FC236}">
                      <a16:creationId xmlns:a16="http://schemas.microsoft.com/office/drawing/2014/main" id="{6B701BDA-59DE-41FD-A0D2-542C3A586BE1}"/>
                    </a:ext>
                  </a:extLst>
                </p:cNvPr>
                <p:cNvPicPr/>
                <p:nvPr/>
              </p:nvPicPr>
              <p:blipFill>
                <a:blip r:embed="rId868"/>
                <a:stretch>
                  <a:fillRect/>
                </a:stretch>
              </p:blipFill>
              <p:spPr>
                <a:xfrm>
                  <a:off x="10273817" y="3281763"/>
                  <a:ext cx="234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26" name="Freihand 525">
                  <a:extLst>
                    <a:ext uri="{FF2B5EF4-FFF2-40B4-BE49-F238E27FC236}">
                      <a16:creationId xmlns:a16="http://schemas.microsoft.com/office/drawing/2014/main" id="{9B5C1216-4CE6-406A-9541-518B439BFB98}"/>
                    </a:ext>
                  </a:extLst>
                </p14:cNvPr>
                <p14:cNvContentPartPr/>
                <p14:nvPr/>
              </p14:nvContentPartPr>
              <p14:xfrm>
                <a:off x="10215137" y="3303723"/>
                <a:ext cx="155880" cy="38160"/>
              </p14:xfrm>
            </p:contentPart>
          </mc:Choice>
          <mc:Fallback xmlns="">
            <p:pic>
              <p:nvPicPr>
                <p:cNvPr id="526" name="Freihand 525">
                  <a:extLst>
                    <a:ext uri="{FF2B5EF4-FFF2-40B4-BE49-F238E27FC236}">
                      <a16:creationId xmlns:a16="http://schemas.microsoft.com/office/drawing/2014/main" id="{9B5C1216-4CE6-406A-9541-518B439BFB98}"/>
                    </a:ext>
                  </a:extLst>
                </p:cNvPr>
                <p:cNvPicPr/>
                <p:nvPr/>
              </p:nvPicPr>
              <p:blipFill>
                <a:blip r:embed="rId870"/>
                <a:stretch>
                  <a:fillRect/>
                </a:stretch>
              </p:blipFill>
              <p:spPr>
                <a:xfrm>
                  <a:off x="10210817" y="3299403"/>
                  <a:ext cx="1645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27" name="Freihand 526">
                  <a:extLst>
                    <a:ext uri="{FF2B5EF4-FFF2-40B4-BE49-F238E27FC236}">
                      <a16:creationId xmlns:a16="http://schemas.microsoft.com/office/drawing/2014/main" id="{EB1C8145-C27A-41EC-85B1-628294675178}"/>
                    </a:ext>
                  </a:extLst>
                </p14:cNvPr>
                <p14:cNvContentPartPr/>
                <p14:nvPr/>
              </p14:nvContentPartPr>
              <p14:xfrm>
                <a:off x="10399817" y="3215523"/>
                <a:ext cx="162000" cy="180000"/>
              </p14:xfrm>
            </p:contentPart>
          </mc:Choice>
          <mc:Fallback xmlns="">
            <p:pic>
              <p:nvPicPr>
                <p:cNvPr id="527" name="Freihand 526">
                  <a:extLst>
                    <a:ext uri="{FF2B5EF4-FFF2-40B4-BE49-F238E27FC236}">
                      <a16:creationId xmlns:a16="http://schemas.microsoft.com/office/drawing/2014/main" id="{EB1C8145-C27A-41EC-85B1-628294675178}"/>
                    </a:ext>
                  </a:extLst>
                </p:cNvPr>
                <p:cNvPicPr/>
                <p:nvPr/>
              </p:nvPicPr>
              <p:blipFill>
                <a:blip r:embed="rId872"/>
                <a:stretch>
                  <a:fillRect/>
                </a:stretch>
              </p:blipFill>
              <p:spPr>
                <a:xfrm>
                  <a:off x="10395497" y="3211203"/>
                  <a:ext cx="1706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28" name="Freihand 527">
                  <a:extLst>
                    <a:ext uri="{FF2B5EF4-FFF2-40B4-BE49-F238E27FC236}">
                      <a16:creationId xmlns:a16="http://schemas.microsoft.com/office/drawing/2014/main" id="{FC38D2A2-00E7-4635-8301-412D49BC7A7E}"/>
                    </a:ext>
                  </a:extLst>
                </p14:cNvPr>
                <p14:cNvContentPartPr/>
                <p14:nvPr/>
              </p14:nvContentPartPr>
              <p14:xfrm>
                <a:off x="10407017" y="3224883"/>
                <a:ext cx="246960" cy="167040"/>
              </p14:xfrm>
            </p:contentPart>
          </mc:Choice>
          <mc:Fallback xmlns="">
            <p:pic>
              <p:nvPicPr>
                <p:cNvPr id="528" name="Freihand 527">
                  <a:extLst>
                    <a:ext uri="{FF2B5EF4-FFF2-40B4-BE49-F238E27FC236}">
                      <a16:creationId xmlns:a16="http://schemas.microsoft.com/office/drawing/2014/main" id="{FC38D2A2-00E7-4635-8301-412D49BC7A7E}"/>
                    </a:ext>
                  </a:extLst>
                </p:cNvPr>
                <p:cNvPicPr/>
                <p:nvPr/>
              </p:nvPicPr>
              <p:blipFill>
                <a:blip r:embed="rId874"/>
                <a:stretch>
                  <a:fillRect/>
                </a:stretch>
              </p:blipFill>
              <p:spPr>
                <a:xfrm>
                  <a:off x="10402697" y="3220563"/>
                  <a:ext cx="2556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29" name="Freihand 528">
                  <a:extLst>
                    <a:ext uri="{FF2B5EF4-FFF2-40B4-BE49-F238E27FC236}">
                      <a16:creationId xmlns:a16="http://schemas.microsoft.com/office/drawing/2014/main" id="{E2FEDE96-9979-409D-80F0-70734C15B171}"/>
                    </a:ext>
                  </a:extLst>
                </p14:cNvPr>
                <p14:cNvContentPartPr/>
                <p14:nvPr/>
              </p14:nvContentPartPr>
              <p14:xfrm>
                <a:off x="10278857" y="3441603"/>
                <a:ext cx="399960" cy="93240"/>
              </p14:xfrm>
            </p:contentPart>
          </mc:Choice>
          <mc:Fallback xmlns="">
            <p:pic>
              <p:nvPicPr>
                <p:cNvPr id="529" name="Freihand 528">
                  <a:extLst>
                    <a:ext uri="{FF2B5EF4-FFF2-40B4-BE49-F238E27FC236}">
                      <a16:creationId xmlns:a16="http://schemas.microsoft.com/office/drawing/2014/main" id="{E2FEDE96-9979-409D-80F0-70734C15B171}"/>
                    </a:ext>
                  </a:extLst>
                </p:cNvPr>
                <p:cNvPicPr/>
                <p:nvPr/>
              </p:nvPicPr>
              <p:blipFill>
                <a:blip r:embed="rId876"/>
                <a:stretch>
                  <a:fillRect/>
                </a:stretch>
              </p:blipFill>
              <p:spPr>
                <a:xfrm>
                  <a:off x="10274537" y="3437283"/>
                  <a:ext cx="4086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530" name="Freihand 529">
                  <a:extLst>
                    <a:ext uri="{FF2B5EF4-FFF2-40B4-BE49-F238E27FC236}">
                      <a16:creationId xmlns:a16="http://schemas.microsoft.com/office/drawing/2014/main" id="{8A88B15E-227B-4C19-BAB0-872B9016B1F9}"/>
                    </a:ext>
                  </a:extLst>
                </p14:cNvPr>
                <p14:cNvContentPartPr/>
                <p14:nvPr/>
              </p14:nvContentPartPr>
              <p14:xfrm>
                <a:off x="10282097" y="3557883"/>
                <a:ext cx="249480" cy="141840"/>
              </p14:xfrm>
            </p:contentPart>
          </mc:Choice>
          <mc:Fallback xmlns="">
            <p:pic>
              <p:nvPicPr>
                <p:cNvPr id="530" name="Freihand 529">
                  <a:extLst>
                    <a:ext uri="{FF2B5EF4-FFF2-40B4-BE49-F238E27FC236}">
                      <a16:creationId xmlns:a16="http://schemas.microsoft.com/office/drawing/2014/main" id="{8A88B15E-227B-4C19-BAB0-872B9016B1F9}"/>
                    </a:ext>
                  </a:extLst>
                </p:cNvPr>
                <p:cNvPicPr/>
                <p:nvPr/>
              </p:nvPicPr>
              <p:blipFill>
                <a:blip r:embed="rId878"/>
                <a:stretch>
                  <a:fillRect/>
                </a:stretch>
              </p:blipFill>
              <p:spPr>
                <a:xfrm>
                  <a:off x="10277777" y="3553563"/>
                  <a:ext cx="2581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531" name="Freihand 530">
                  <a:extLst>
                    <a:ext uri="{FF2B5EF4-FFF2-40B4-BE49-F238E27FC236}">
                      <a16:creationId xmlns:a16="http://schemas.microsoft.com/office/drawing/2014/main" id="{2B4D3BE5-4E75-49B5-842D-22925CCEDFAA}"/>
                    </a:ext>
                  </a:extLst>
                </p14:cNvPr>
                <p14:cNvContentPartPr/>
                <p14:nvPr/>
              </p14:nvContentPartPr>
              <p14:xfrm>
                <a:off x="10432217" y="3610083"/>
                <a:ext cx="165600" cy="57960"/>
              </p14:xfrm>
            </p:contentPart>
          </mc:Choice>
          <mc:Fallback xmlns="">
            <p:pic>
              <p:nvPicPr>
                <p:cNvPr id="531" name="Freihand 530">
                  <a:extLst>
                    <a:ext uri="{FF2B5EF4-FFF2-40B4-BE49-F238E27FC236}">
                      <a16:creationId xmlns:a16="http://schemas.microsoft.com/office/drawing/2014/main" id="{2B4D3BE5-4E75-49B5-842D-22925CCEDFAA}"/>
                    </a:ext>
                  </a:extLst>
                </p:cNvPr>
                <p:cNvPicPr/>
                <p:nvPr/>
              </p:nvPicPr>
              <p:blipFill>
                <a:blip r:embed="rId880"/>
                <a:stretch>
                  <a:fillRect/>
                </a:stretch>
              </p:blipFill>
              <p:spPr>
                <a:xfrm>
                  <a:off x="10427897" y="3605763"/>
                  <a:ext cx="1742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32" name="Freihand 531">
                  <a:extLst>
                    <a:ext uri="{FF2B5EF4-FFF2-40B4-BE49-F238E27FC236}">
                      <a16:creationId xmlns:a16="http://schemas.microsoft.com/office/drawing/2014/main" id="{3EEAE9AC-2600-4A93-BB58-939C95282ECD}"/>
                    </a:ext>
                  </a:extLst>
                </p14:cNvPr>
                <p14:cNvContentPartPr/>
                <p14:nvPr/>
              </p14:nvContentPartPr>
              <p14:xfrm>
                <a:off x="10599617" y="3544203"/>
                <a:ext cx="163080" cy="146520"/>
              </p14:xfrm>
            </p:contentPart>
          </mc:Choice>
          <mc:Fallback xmlns="">
            <p:pic>
              <p:nvPicPr>
                <p:cNvPr id="532" name="Freihand 531">
                  <a:extLst>
                    <a:ext uri="{FF2B5EF4-FFF2-40B4-BE49-F238E27FC236}">
                      <a16:creationId xmlns:a16="http://schemas.microsoft.com/office/drawing/2014/main" id="{3EEAE9AC-2600-4A93-BB58-939C95282ECD}"/>
                    </a:ext>
                  </a:extLst>
                </p:cNvPr>
                <p:cNvPicPr/>
                <p:nvPr/>
              </p:nvPicPr>
              <p:blipFill>
                <a:blip r:embed="rId882"/>
                <a:stretch>
                  <a:fillRect/>
                </a:stretch>
              </p:blipFill>
              <p:spPr>
                <a:xfrm>
                  <a:off x="10595297" y="3539883"/>
                  <a:ext cx="1717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533" name="Freihand 532">
                  <a:extLst>
                    <a:ext uri="{FF2B5EF4-FFF2-40B4-BE49-F238E27FC236}">
                      <a16:creationId xmlns:a16="http://schemas.microsoft.com/office/drawing/2014/main" id="{C27F5564-F617-4D70-8EF8-79A1F391DB2B}"/>
                    </a:ext>
                  </a:extLst>
                </p14:cNvPr>
                <p14:cNvContentPartPr/>
                <p14:nvPr/>
              </p14:nvContentPartPr>
              <p14:xfrm>
                <a:off x="10962857" y="3459963"/>
                <a:ext cx="37800" cy="129960"/>
              </p14:xfrm>
            </p:contentPart>
          </mc:Choice>
          <mc:Fallback xmlns="">
            <p:pic>
              <p:nvPicPr>
                <p:cNvPr id="533" name="Freihand 532">
                  <a:extLst>
                    <a:ext uri="{FF2B5EF4-FFF2-40B4-BE49-F238E27FC236}">
                      <a16:creationId xmlns:a16="http://schemas.microsoft.com/office/drawing/2014/main" id="{C27F5564-F617-4D70-8EF8-79A1F391DB2B}"/>
                    </a:ext>
                  </a:extLst>
                </p:cNvPr>
                <p:cNvPicPr/>
                <p:nvPr/>
              </p:nvPicPr>
              <p:blipFill>
                <a:blip r:embed="rId884"/>
                <a:stretch>
                  <a:fillRect/>
                </a:stretch>
              </p:blipFill>
              <p:spPr>
                <a:xfrm>
                  <a:off x="10958537" y="3455643"/>
                  <a:ext cx="464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34" name="Freihand 533">
                  <a:extLst>
                    <a:ext uri="{FF2B5EF4-FFF2-40B4-BE49-F238E27FC236}">
                      <a16:creationId xmlns:a16="http://schemas.microsoft.com/office/drawing/2014/main" id="{A5CEF931-B23B-4B37-92A8-BA645803B78C}"/>
                    </a:ext>
                  </a:extLst>
                </p14:cNvPr>
                <p14:cNvContentPartPr/>
                <p14:nvPr/>
              </p14:nvContentPartPr>
              <p14:xfrm>
                <a:off x="10932257" y="3468243"/>
                <a:ext cx="155880" cy="31680"/>
              </p14:xfrm>
            </p:contentPart>
          </mc:Choice>
          <mc:Fallback xmlns="">
            <p:pic>
              <p:nvPicPr>
                <p:cNvPr id="534" name="Freihand 533">
                  <a:extLst>
                    <a:ext uri="{FF2B5EF4-FFF2-40B4-BE49-F238E27FC236}">
                      <a16:creationId xmlns:a16="http://schemas.microsoft.com/office/drawing/2014/main" id="{A5CEF931-B23B-4B37-92A8-BA645803B78C}"/>
                    </a:ext>
                  </a:extLst>
                </p:cNvPr>
                <p:cNvPicPr/>
                <p:nvPr/>
              </p:nvPicPr>
              <p:blipFill>
                <a:blip r:embed="rId886"/>
                <a:stretch>
                  <a:fillRect/>
                </a:stretch>
              </p:blipFill>
              <p:spPr>
                <a:xfrm>
                  <a:off x="10927937" y="3463923"/>
                  <a:ext cx="1645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35" name="Freihand 534">
                  <a:extLst>
                    <a:ext uri="{FF2B5EF4-FFF2-40B4-BE49-F238E27FC236}">
                      <a16:creationId xmlns:a16="http://schemas.microsoft.com/office/drawing/2014/main" id="{EE5FBAAF-1F54-48C1-B11B-46F30356D17D}"/>
                    </a:ext>
                  </a:extLst>
                </p14:cNvPr>
                <p14:cNvContentPartPr/>
                <p14:nvPr/>
              </p14:nvContentPartPr>
              <p14:xfrm>
                <a:off x="11272817" y="3233883"/>
                <a:ext cx="114840" cy="178920"/>
              </p14:xfrm>
            </p:contentPart>
          </mc:Choice>
          <mc:Fallback xmlns="">
            <p:pic>
              <p:nvPicPr>
                <p:cNvPr id="535" name="Freihand 534">
                  <a:extLst>
                    <a:ext uri="{FF2B5EF4-FFF2-40B4-BE49-F238E27FC236}">
                      <a16:creationId xmlns:a16="http://schemas.microsoft.com/office/drawing/2014/main" id="{EE5FBAAF-1F54-48C1-B11B-46F30356D17D}"/>
                    </a:ext>
                  </a:extLst>
                </p:cNvPr>
                <p:cNvPicPr/>
                <p:nvPr/>
              </p:nvPicPr>
              <p:blipFill>
                <a:blip r:embed="rId888"/>
                <a:stretch>
                  <a:fillRect/>
                </a:stretch>
              </p:blipFill>
              <p:spPr>
                <a:xfrm>
                  <a:off x="11268497" y="3229563"/>
                  <a:ext cx="1234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36" name="Freihand 535">
                  <a:extLst>
                    <a:ext uri="{FF2B5EF4-FFF2-40B4-BE49-F238E27FC236}">
                      <a16:creationId xmlns:a16="http://schemas.microsoft.com/office/drawing/2014/main" id="{1DEFB53E-6634-4A2B-A292-2B76E103E48F}"/>
                    </a:ext>
                  </a:extLst>
                </p14:cNvPr>
                <p14:cNvContentPartPr/>
                <p14:nvPr/>
              </p14:nvContentPartPr>
              <p14:xfrm>
                <a:off x="11351297" y="3271683"/>
                <a:ext cx="360" cy="360"/>
              </p14:xfrm>
            </p:contentPart>
          </mc:Choice>
          <mc:Fallback xmlns="">
            <p:pic>
              <p:nvPicPr>
                <p:cNvPr id="536" name="Freihand 535">
                  <a:extLst>
                    <a:ext uri="{FF2B5EF4-FFF2-40B4-BE49-F238E27FC236}">
                      <a16:creationId xmlns:a16="http://schemas.microsoft.com/office/drawing/2014/main" id="{1DEFB53E-6634-4A2B-A292-2B76E103E48F}"/>
                    </a:ext>
                  </a:extLst>
                </p:cNvPr>
                <p:cNvPicPr/>
                <p:nvPr/>
              </p:nvPicPr>
              <p:blipFill>
                <a:blip r:embed="rId78"/>
                <a:stretch>
                  <a:fillRect/>
                </a:stretch>
              </p:blipFill>
              <p:spPr>
                <a:xfrm>
                  <a:off x="11346977" y="32673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37" name="Freihand 536">
                  <a:extLst>
                    <a:ext uri="{FF2B5EF4-FFF2-40B4-BE49-F238E27FC236}">
                      <a16:creationId xmlns:a16="http://schemas.microsoft.com/office/drawing/2014/main" id="{A3CF1E1B-5DC0-42EC-8BC9-C81B03C8375A}"/>
                    </a:ext>
                  </a:extLst>
                </p14:cNvPr>
                <p14:cNvContentPartPr/>
                <p14:nvPr/>
              </p14:nvContentPartPr>
              <p14:xfrm>
                <a:off x="11235737" y="3379323"/>
                <a:ext cx="185040" cy="46080"/>
              </p14:xfrm>
            </p:contentPart>
          </mc:Choice>
          <mc:Fallback xmlns="">
            <p:pic>
              <p:nvPicPr>
                <p:cNvPr id="537" name="Freihand 536">
                  <a:extLst>
                    <a:ext uri="{FF2B5EF4-FFF2-40B4-BE49-F238E27FC236}">
                      <a16:creationId xmlns:a16="http://schemas.microsoft.com/office/drawing/2014/main" id="{A3CF1E1B-5DC0-42EC-8BC9-C81B03C8375A}"/>
                    </a:ext>
                  </a:extLst>
                </p:cNvPr>
                <p:cNvPicPr/>
                <p:nvPr/>
              </p:nvPicPr>
              <p:blipFill>
                <a:blip r:embed="rId891"/>
                <a:stretch>
                  <a:fillRect/>
                </a:stretch>
              </p:blipFill>
              <p:spPr>
                <a:xfrm>
                  <a:off x="11231417" y="3375003"/>
                  <a:ext cx="1936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38" name="Freihand 537">
                  <a:extLst>
                    <a:ext uri="{FF2B5EF4-FFF2-40B4-BE49-F238E27FC236}">
                      <a16:creationId xmlns:a16="http://schemas.microsoft.com/office/drawing/2014/main" id="{AB7863E3-8BA4-4BA8-83AB-D42E3595ECD2}"/>
                    </a:ext>
                  </a:extLst>
                </p14:cNvPr>
                <p14:cNvContentPartPr/>
                <p14:nvPr/>
              </p14:nvContentPartPr>
              <p14:xfrm>
                <a:off x="11267057" y="3246123"/>
                <a:ext cx="159840" cy="37800"/>
              </p14:xfrm>
            </p:contentPart>
          </mc:Choice>
          <mc:Fallback xmlns="">
            <p:pic>
              <p:nvPicPr>
                <p:cNvPr id="538" name="Freihand 537">
                  <a:extLst>
                    <a:ext uri="{FF2B5EF4-FFF2-40B4-BE49-F238E27FC236}">
                      <a16:creationId xmlns:a16="http://schemas.microsoft.com/office/drawing/2014/main" id="{AB7863E3-8BA4-4BA8-83AB-D42E3595ECD2}"/>
                    </a:ext>
                  </a:extLst>
                </p:cNvPr>
                <p:cNvPicPr/>
                <p:nvPr/>
              </p:nvPicPr>
              <p:blipFill>
                <a:blip r:embed="rId893"/>
                <a:stretch>
                  <a:fillRect/>
                </a:stretch>
              </p:blipFill>
              <p:spPr>
                <a:xfrm>
                  <a:off x="11262737" y="3241803"/>
                  <a:ext cx="1684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39" name="Freihand 538">
                  <a:extLst>
                    <a:ext uri="{FF2B5EF4-FFF2-40B4-BE49-F238E27FC236}">
                      <a16:creationId xmlns:a16="http://schemas.microsoft.com/office/drawing/2014/main" id="{FC284F43-CF48-4D11-9D4C-9DC85D296AD0}"/>
                    </a:ext>
                  </a:extLst>
                </p14:cNvPr>
                <p14:cNvContentPartPr/>
                <p14:nvPr/>
              </p14:nvContentPartPr>
              <p14:xfrm>
                <a:off x="11417537" y="3344043"/>
                <a:ext cx="106560" cy="89640"/>
              </p14:xfrm>
            </p:contentPart>
          </mc:Choice>
          <mc:Fallback xmlns="">
            <p:pic>
              <p:nvPicPr>
                <p:cNvPr id="539" name="Freihand 538">
                  <a:extLst>
                    <a:ext uri="{FF2B5EF4-FFF2-40B4-BE49-F238E27FC236}">
                      <a16:creationId xmlns:a16="http://schemas.microsoft.com/office/drawing/2014/main" id="{FC284F43-CF48-4D11-9D4C-9DC85D296AD0}"/>
                    </a:ext>
                  </a:extLst>
                </p:cNvPr>
                <p:cNvPicPr/>
                <p:nvPr/>
              </p:nvPicPr>
              <p:blipFill>
                <a:blip r:embed="rId895"/>
                <a:stretch>
                  <a:fillRect/>
                </a:stretch>
              </p:blipFill>
              <p:spPr>
                <a:xfrm>
                  <a:off x="11413217" y="3339723"/>
                  <a:ext cx="1152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40" name="Freihand 539">
                  <a:extLst>
                    <a:ext uri="{FF2B5EF4-FFF2-40B4-BE49-F238E27FC236}">
                      <a16:creationId xmlns:a16="http://schemas.microsoft.com/office/drawing/2014/main" id="{92FF9F6A-9533-44CF-B3E4-B1738DA42929}"/>
                    </a:ext>
                  </a:extLst>
                </p14:cNvPr>
                <p14:cNvContentPartPr/>
                <p14:nvPr/>
              </p14:nvContentPartPr>
              <p14:xfrm>
                <a:off x="11232497" y="3449883"/>
                <a:ext cx="342000" cy="40680"/>
              </p14:xfrm>
            </p:contentPart>
          </mc:Choice>
          <mc:Fallback xmlns="">
            <p:pic>
              <p:nvPicPr>
                <p:cNvPr id="540" name="Freihand 539">
                  <a:extLst>
                    <a:ext uri="{FF2B5EF4-FFF2-40B4-BE49-F238E27FC236}">
                      <a16:creationId xmlns:a16="http://schemas.microsoft.com/office/drawing/2014/main" id="{92FF9F6A-9533-44CF-B3E4-B1738DA42929}"/>
                    </a:ext>
                  </a:extLst>
                </p:cNvPr>
                <p:cNvPicPr/>
                <p:nvPr/>
              </p:nvPicPr>
              <p:blipFill>
                <a:blip r:embed="rId897"/>
                <a:stretch>
                  <a:fillRect/>
                </a:stretch>
              </p:blipFill>
              <p:spPr>
                <a:xfrm>
                  <a:off x="11228177" y="3445563"/>
                  <a:ext cx="3506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41" name="Freihand 540">
                  <a:extLst>
                    <a:ext uri="{FF2B5EF4-FFF2-40B4-BE49-F238E27FC236}">
                      <a16:creationId xmlns:a16="http://schemas.microsoft.com/office/drawing/2014/main" id="{48D0FBAD-5C39-4CD3-B05D-4E48553DC27B}"/>
                    </a:ext>
                  </a:extLst>
                </p14:cNvPr>
                <p14:cNvContentPartPr/>
                <p14:nvPr/>
              </p14:nvContentPartPr>
              <p14:xfrm>
                <a:off x="11187137" y="3537363"/>
                <a:ext cx="155160" cy="146520"/>
              </p14:xfrm>
            </p:contentPart>
          </mc:Choice>
          <mc:Fallback xmlns="">
            <p:pic>
              <p:nvPicPr>
                <p:cNvPr id="541" name="Freihand 540">
                  <a:extLst>
                    <a:ext uri="{FF2B5EF4-FFF2-40B4-BE49-F238E27FC236}">
                      <a16:creationId xmlns:a16="http://schemas.microsoft.com/office/drawing/2014/main" id="{48D0FBAD-5C39-4CD3-B05D-4E48553DC27B}"/>
                    </a:ext>
                  </a:extLst>
                </p:cNvPr>
                <p:cNvPicPr/>
                <p:nvPr/>
              </p:nvPicPr>
              <p:blipFill>
                <a:blip r:embed="rId899"/>
                <a:stretch>
                  <a:fillRect/>
                </a:stretch>
              </p:blipFill>
              <p:spPr>
                <a:xfrm>
                  <a:off x="11182817" y="3533043"/>
                  <a:ext cx="1638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42" name="Freihand 541">
                  <a:extLst>
                    <a:ext uri="{FF2B5EF4-FFF2-40B4-BE49-F238E27FC236}">
                      <a16:creationId xmlns:a16="http://schemas.microsoft.com/office/drawing/2014/main" id="{D427A6C5-F1E3-4E31-A1CE-0147ADFE709C}"/>
                    </a:ext>
                  </a:extLst>
                </p14:cNvPr>
                <p14:cNvContentPartPr/>
                <p14:nvPr/>
              </p14:nvContentPartPr>
              <p14:xfrm>
                <a:off x="11324657" y="3547443"/>
                <a:ext cx="102960" cy="119520"/>
              </p14:xfrm>
            </p:contentPart>
          </mc:Choice>
          <mc:Fallback xmlns="">
            <p:pic>
              <p:nvPicPr>
                <p:cNvPr id="542" name="Freihand 541">
                  <a:extLst>
                    <a:ext uri="{FF2B5EF4-FFF2-40B4-BE49-F238E27FC236}">
                      <a16:creationId xmlns:a16="http://schemas.microsoft.com/office/drawing/2014/main" id="{D427A6C5-F1E3-4E31-A1CE-0147ADFE709C}"/>
                    </a:ext>
                  </a:extLst>
                </p:cNvPr>
                <p:cNvPicPr/>
                <p:nvPr/>
              </p:nvPicPr>
              <p:blipFill>
                <a:blip r:embed="rId901"/>
                <a:stretch>
                  <a:fillRect/>
                </a:stretch>
              </p:blipFill>
              <p:spPr>
                <a:xfrm>
                  <a:off x="11320337" y="3543123"/>
                  <a:ext cx="1116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43" name="Freihand 542">
                  <a:extLst>
                    <a:ext uri="{FF2B5EF4-FFF2-40B4-BE49-F238E27FC236}">
                      <a16:creationId xmlns:a16="http://schemas.microsoft.com/office/drawing/2014/main" id="{AD795EAB-02C6-480D-8840-EC859502B4D7}"/>
                    </a:ext>
                  </a:extLst>
                </p14:cNvPr>
                <p14:cNvContentPartPr/>
                <p14:nvPr/>
              </p14:nvContentPartPr>
              <p14:xfrm>
                <a:off x="11426537" y="3542763"/>
                <a:ext cx="148320" cy="95760"/>
              </p14:xfrm>
            </p:contentPart>
          </mc:Choice>
          <mc:Fallback xmlns="">
            <p:pic>
              <p:nvPicPr>
                <p:cNvPr id="543" name="Freihand 542">
                  <a:extLst>
                    <a:ext uri="{FF2B5EF4-FFF2-40B4-BE49-F238E27FC236}">
                      <a16:creationId xmlns:a16="http://schemas.microsoft.com/office/drawing/2014/main" id="{AD795EAB-02C6-480D-8840-EC859502B4D7}"/>
                    </a:ext>
                  </a:extLst>
                </p:cNvPr>
                <p:cNvPicPr/>
                <p:nvPr/>
              </p:nvPicPr>
              <p:blipFill>
                <a:blip r:embed="rId903"/>
                <a:stretch>
                  <a:fillRect/>
                </a:stretch>
              </p:blipFill>
              <p:spPr>
                <a:xfrm>
                  <a:off x="11422217" y="3538443"/>
                  <a:ext cx="1569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44" name="Freihand 543">
                  <a:extLst>
                    <a:ext uri="{FF2B5EF4-FFF2-40B4-BE49-F238E27FC236}">
                      <a16:creationId xmlns:a16="http://schemas.microsoft.com/office/drawing/2014/main" id="{E196479E-C587-4662-8033-48F71C2E5B28}"/>
                    </a:ext>
                  </a:extLst>
                </p14:cNvPr>
                <p14:cNvContentPartPr/>
                <p14:nvPr/>
              </p14:nvContentPartPr>
              <p14:xfrm>
                <a:off x="11185337" y="3481203"/>
                <a:ext cx="402480" cy="227520"/>
              </p14:xfrm>
            </p:contentPart>
          </mc:Choice>
          <mc:Fallback xmlns="">
            <p:pic>
              <p:nvPicPr>
                <p:cNvPr id="544" name="Freihand 543">
                  <a:extLst>
                    <a:ext uri="{FF2B5EF4-FFF2-40B4-BE49-F238E27FC236}">
                      <a16:creationId xmlns:a16="http://schemas.microsoft.com/office/drawing/2014/main" id="{E196479E-C587-4662-8033-48F71C2E5B28}"/>
                    </a:ext>
                  </a:extLst>
                </p:cNvPr>
                <p:cNvPicPr/>
                <p:nvPr/>
              </p:nvPicPr>
              <p:blipFill>
                <a:blip r:embed="rId905"/>
                <a:stretch>
                  <a:fillRect/>
                </a:stretch>
              </p:blipFill>
              <p:spPr>
                <a:xfrm>
                  <a:off x="11181017" y="3476883"/>
                  <a:ext cx="4111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45" name="Freihand 544">
                  <a:extLst>
                    <a:ext uri="{FF2B5EF4-FFF2-40B4-BE49-F238E27FC236}">
                      <a16:creationId xmlns:a16="http://schemas.microsoft.com/office/drawing/2014/main" id="{4A7C3E9D-5010-4028-AD2A-C3EA946EF94C}"/>
                    </a:ext>
                  </a:extLst>
                </p14:cNvPr>
                <p14:cNvContentPartPr/>
                <p14:nvPr/>
              </p14:nvContentPartPr>
              <p14:xfrm>
                <a:off x="11579897" y="3393363"/>
                <a:ext cx="120960" cy="121320"/>
              </p14:xfrm>
            </p:contentPart>
          </mc:Choice>
          <mc:Fallback xmlns="">
            <p:pic>
              <p:nvPicPr>
                <p:cNvPr id="545" name="Freihand 544">
                  <a:extLst>
                    <a:ext uri="{FF2B5EF4-FFF2-40B4-BE49-F238E27FC236}">
                      <a16:creationId xmlns:a16="http://schemas.microsoft.com/office/drawing/2014/main" id="{4A7C3E9D-5010-4028-AD2A-C3EA946EF94C}"/>
                    </a:ext>
                  </a:extLst>
                </p:cNvPr>
                <p:cNvPicPr/>
                <p:nvPr/>
              </p:nvPicPr>
              <p:blipFill>
                <a:blip r:embed="rId907"/>
                <a:stretch>
                  <a:fillRect/>
                </a:stretch>
              </p:blipFill>
              <p:spPr>
                <a:xfrm>
                  <a:off x="11575577" y="3389043"/>
                  <a:ext cx="1296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46" name="Freihand 545">
                  <a:extLst>
                    <a:ext uri="{FF2B5EF4-FFF2-40B4-BE49-F238E27FC236}">
                      <a16:creationId xmlns:a16="http://schemas.microsoft.com/office/drawing/2014/main" id="{60507E63-618E-4A4D-95C5-CB8BC96EA843}"/>
                    </a:ext>
                  </a:extLst>
                </p14:cNvPr>
                <p14:cNvContentPartPr/>
                <p14:nvPr/>
              </p14:nvContentPartPr>
              <p14:xfrm>
                <a:off x="11765657" y="3390843"/>
                <a:ext cx="8280" cy="136440"/>
              </p14:xfrm>
            </p:contentPart>
          </mc:Choice>
          <mc:Fallback xmlns="">
            <p:pic>
              <p:nvPicPr>
                <p:cNvPr id="546" name="Freihand 545">
                  <a:extLst>
                    <a:ext uri="{FF2B5EF4-FFF2-40B4-BE49-F238E27FC236}">
                      <a16:creationId xmlns:a16="http://schemas.microsoft.com/office/drawing/2014/main" id="{60507E63-618E-4A4D-95C5-CB8BC96EA843}"/>
                    </a:ext>
                  </a:extLst>
                </p:cNvPr>
                <p:cNvPicPr/>
                <p:nvPr/>
              </p:nvPicPr>
              <p:blipFill>
                <a:blip r:embed="rId909"/>
                <a:stretch>
                  <a:fillRect/>
                </a:stretch>
              </p:blipFill>
              <p:spPr>
                <a:xfrm>
                  <a:off x="11761337" y="3386523"/>
                  <a:ext cx="169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47" name="Freihand 546">
                  <a:extLst>
                    <a:ext uri="{FF2B5EF4-FFF2-40B4-BE49-F238E27FC236}">
                      <a16:creationId xmlns:a16="http://schemas.microsoft.com/office/drawing/2014/main" id="{4D8999F4-FB42-4B63-888A-8551E01E6A95}"/>
                    </a:ext>
                  </a:extLst>
                </p14:cNvPr>
                <p14:cNvContentPartPr/>
                <p14:nvPr/>
              </p14:nvContentPartPr>
              <p14:xfrm>
                <a:off x="11692937" y="3446283"/>
                <a:ext cx="240120" cy="83880"/>
              </p14:xfrm>
            </p:contentPart>
          </mc:Choice>
          <mc:Fallback xmlns="">
            <p:pic>
              <p:nvPicPr>
                <p:cNvPr id="547" name="Freihand 546">
                  <a:extLst>
                    <a:ext uri="{FF2B5EF4-FFF2-40B4-BE49-F238E27FC236}">
                      <a16:creationId xmlns:a16="http://schemas.microsoft.com/office/drawing/2014/main" id="{4D8999F4-FB42-4B63-888A-8551E01E6A95}"/>
                    </a:ext>
                  </a:extLst>
                </p:cNvPr>
                <p:cNvPicPr/>
                <p:nvPr/>
              </p:nvPicPr>
              <p:blipFill>
                <a:blip r:embed="rId911"/>
                <a:stretch>
                  <a:fillRect/>
                </a:stretch>
              </p:blipFill>
              <p:spPr>
                <a:xfrm>
                  <a:off x="11688617" y="3441963"/>
                  <a:ext cx="2487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48" name="Freihand 547">
                  <a:extLst>
                    <a:ext uri="{FF2B5EF4-FFF2-40B4-BE49-F238E27FC236}">
                      <a16:creationId xmlns:a16="http://schemas.microsoft.com/office/drawing/2014/main" id="{A165EAC5-E04F-4DA0-8BA7-8DF4E9008400}"/>
                    </a:ext>
                  </a:extLst>
                </p14:cNvPr>
                <p14:cNvContentPartPr/>
                <p14:nvPr/>
              </p14:nvContentPartPr>
              <p14:xfrm>
                <a:off x="11952137" y="3546723"/>
                <a:ext cx="147600" cy="32400"/>
              </p14:xfrm>
            </p:contentPart>
          </mc:Choice>
          <mc:Fallback xmlns="">
            <p:pic>
              <p:nvPicPr>
                <p:cNvPr id="548" name="Freihand 547">
                  <a:extLst>
                    <a:ext uri="{FF2B5EF4-FFF2-40B4-BE49-F238E27FC236}">
                      <a16:creationId xmlns:a16="http://schemas.microsoft.com/office/drawing/2014/main" id="{A165EAC5-E04F-4DA0-8BA7-8DF4E9008400}"/>
                    </a:ext>
                  </a:extLst>
                </p:cNvPr>
                <p:cNvPicPr/>
                <p:nvPr/>
              </p:nvPicPr>
              <p:blipFill>
                <a:blip r:embed="rId913"/>
                <a:stretch>
                  <a:fillRect/>
                </a:stretch>
              </p:blipFill>
              <p:spPr>
                <a:xfrm>
                  <a:off x="11947817" y="3542403"/>
                  <a:ext cx="1562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50" name="Freihand 549">
                  <a:extLst>
                    <a:ext uri="{FF2B5EF4-FFF2-40B4-BE49-F238E27FC236}">
                      <a16:creationId xmlns:a16="http://schemas.microsoft.com/office/drawing/2014/main" id="{AFC28202-2886-454A-BB9B-2767B27F1D09}"/>
                    </a:ext>
                  </a:extLst>
                </p14:cNvPr>
                <p14:cNvContentPartPr/>
                <p14:nvPr/>
              </p14:nvContentPartPr>
              <p14:xfrm>
                <a:off x="10151417" y="3459963"/>
                <a:ext cx="911880" cy="373680"/>
              </p14:xfrm>
            </p:contentPart>
          </mc:Choice>
          <mc:Fallback xmlns="">
            <p:pic>
              <p:nvPicPr>
                <p:cNvPr id="550" name="Freihand 549">
                  <a:extLst>
                    <a:ext uri="{FF2B5EF4-FFF2-40B4-BE49-F238E27FC236}">
                      <a16:creationId xmlns:a16="http://schemas.microsoft.com/office/drawing/2014/main" id="{AFC28202-2886-454A-BB9B-2767B27F1D09}"/>
                    </a:ext>
                  </a:extLst>
                </p:cNvPr>
                <p:cNvPicPr/>
                <p:nvPr/>
              </p:nvPicPr>
              <p:blipFill>
                <a:blip r:embed="rId915"/>
                <a:stretch>
                  <a:fillRect/>
                </a:stretch>
              </p:blipFill>
              <p:spPr>
                <a:xfrm>
                  <a:off x="10147097" y="3455643"/>
                  <a:ext cx="92052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51" name="Freihand 550">
                  <a:extLst>
                    <a:ext uri="{FF2B5EF4-FFF2-40B4-BE49-F238E27FC236}">
                      <a16:creationId xmlns:a16="http://schemas.microsoft.com/office/drawing/2014/main" id="{CB57ABC0-A5B3-436B-9051-ED0699CBB4C8}"/>
                    </a:ext>
                  </a:extLst>
                </p14:cNvPr>
                <p14:cNvContentPartPr/>
                <p14:nvPr/>
              </p14:nvContentPartPr>
              <p14:xfrm>
                <a:off x="10994897" y="3432963"/>
                <a:ext cx="870480" cy="403200"/>
              </p14:xfrm>
            </p:contentPart>
          </mc:Choice>
          <mc:Fallback xmlns="">
            <p:pic>
              <p:nvPicPr>
                <p:cNvPr id="551" name="Freihand 550">
                  <a:extLst>
                    <a:ext uri="{FF2B5EF4-FFF2-40B4-BE49-F238E27FC236}">
                      <a16:creationId xmlns:a16="http://schemas.microsoft.com/office/drawing/2014/main" id="{CB57ABC0-A5B3-436B-9051-ED0699CBB4C8}"/>
                    </a:ext>
                  </a:extLst>
                </p:cNvPr>
                <p:cNvPicPr/>
                <p:nvPr/>
              </p:nvPicPr>
              <p:blipFill>
                <a:blip r:embed="rId917"/>
                <a:stretch>
                  <a:fillRect/>
                </a:stretch>
              </p:blipFill>
              <p:spPr>
                <a:xfrm>
                  <a:off x="10990577" y="3428643"/>
                  <a:ext cx="87912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53" name="Freihand 552">
                  <a:extLst>
                    <a:ext uri="{FF2B5EF4-FFF2-40B4-BE49-F238E27FC236}">
                      <a16:creationId xmlns:a16="http://schemas.microsoft.com/office/drawing/2014/main" id="{A7D08D24-383F-4619-910D-C2152AAE4A9A}"/>
                    </a:ext>
                  </a:extLst>
                </p14:cNvPr>
                <p14:cNvContentPartPr/>
                <p14:nvPr/>
              </p14:nvContentPartPr>
              <p14:xfrm>
                <a:off x="9447977" y="3727083"/>
                <a:ext cx="303840" cy="38520"/>
              </p14:xfrm>
            </p:contentPart>
          </mc:Choice>
          <mc:Fallback xmlns="">
            <p:pic>
              <p:nvPicPr>
                <p:cNvPr id="553" name="Freihand 552">
                  <a:extLst>
                    <a:ext uri="{FF2B5EF4-FFF2-40B4-BE49-F238E27FC236}">
                      <a16:creationId xmlns:a16="http://schemas.microsoft.com/office/drawing/2014/main" id="{A7D08D24-383F-4619-910D-C2152AAE4A9A}"/>
                    </a:ext>
                  </a:extLst>
                </p:cNvPr>
                <p:cNvPicPr/>
                <p:nvPr/>
              </p:nvPicPr>
              <p:blipFill>
                <a:blip r:embed="rId919"/>
                <a:stretch>
                  <a:fillRect/>
                </a:stretch>
              </p:blipFill>
              <p:spPr>
                <a:xfrm>
                  <a:off x="9443657" y="3722763"/>
                  <a:ext cx="3124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54" name="Freihand 553">
                  <a:extLst>
                    <a:ext uri="{FF2B5EF4-FFF2-40B4-BE49-F238E27FC236}">
                      <a16:creationId xmlns:a16="http://schemas.microsoft.com/office/drawing/2014/main" id="{88249235-6F98-4819-A5EE-BCCAA8DBCF4C}"/>
                    </a:ext>
                  </a:extLst>
                </p14:cNvPr>
                <p14:cNvContentPartPr/>
                <p14:nvPr/>
              </p14:nvContentPartPr>
              <p14:xfrm>
                <a:off x="9696377" y="3618723"/>
                <a:ext cx="174960" cy="272880"/>
              </p14:xfrm>
            </p:contentPart>
          </mc:Choice>
          <mc:Fallback xmlns="">
            <p:pic>
              <p:nvPicPr>
                <p:cNvPr id="554" name="Freihand 553">
                  <a:extLst>
                    <a:ext uri="{FF2B5EF4-FFF2-40B4-BE49-F238E27FC236}">
                      <a16:creationId xmlns:a16="http://schemas.microsoft.com/office/drawing/2014/main" id="{88249235-6F98-4819-A5EE-BCCAA8DBCF4C}"/>
                    </a:ext>
                  </a:extLst>
                </p:cNvPr>
                <p:cNvPicPr/>
                <p:nvPr/>
              </p:nvPicPr>
              <p:blipFill>
                <a:blip r:embed="rId921"/>
                <a:stretch>
                  <a:fillRect/>
                </a:stretch>
              </p:blipFill>
              <p:spPr>
                <a:xfrm>
                  <a:off x="9692057" y="3614403"/>
                  <a:ext cx="18360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56" name="Freihand 555">
                  <a:extLst>
                    <a:ext uri="{FF2B5EF4-FFF2-40B4-BE49-F238E27FC236}">
                      <a16:creationId xmlns:a16="http://schemas.microsoft.com/office/drawing/2014/main" id="{244C0A6B-AD02-4BDB-9B57-006E2701E7BD}"/>
                    </a:ext>
                  </a:extLst>
                </p14:cNvPr>
                <p14:cNvContentPartPr/>
                <p14:nvPr/>
              </p14:nvContentPartPr>
              <p14:xfrm>
                <a:off x="8909777" y="3561483"/>
                <a:ext cx="206640" cy="241920"/>
              </p14:xfrm>
            </p:contentPart>
          </mc:Choice>
          <mc:Fallback xmlns="">
            <p:pic>
              <p:nvPicPr>
                <p:cNvPr id="556" name="Freihand 555">
                  <a:extLst>
                    <a:ext uri="{FF2B5EF4-FFF2-40B4-BE49-F238E27FC236}">
                      <a16:creationId xmlns:a16="http://schemas.microsoft.com/office/drawing/2014/main" id="{244C0A6B-AD02-4BDB-9B57-006E2701E7BD}"/>
                    </a:ext>
                  </a:extLst>
                </p:cNvPr>
                <p:cNvPicPr/>
                <p:nvPr/>
              </p:nvPicPr>
              <p:blipFill>
                <a:blip r:embed="rId923"/>
                <a:stretch>
                  <a:fillRect/>
                </a:stretch>
              </p:blipFill>
              <p:spPr>
                <a:xfrm>
                  <a:off x="8905457" y="3557163"/>
                  <a:ext cx="2152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57" name="Freihand 556">
                  <a:extLst>
                    <a:ext uri="{FF2B5EF4-FFF2-40B4-BE49-F238E27FC236}">
                      <a16:creationId xmlns:a16="http://schemas.microsoft.com/office/drawing/2014/main" id="{C642F388-8818-4F6E-8F1A-A82F34D50E29}"/>
                    </a:ext>
                  </a:extLst>
                </p14:cNvPr>
                <p14:cNvContentPartPr/>
                <p14:nvPr/>
              </p14:nvContentPartPr>
              <p14:xfrm>
                <a:off x="8823017" y="3705483"/>
                <a:ext cx="448200" cy="122760"/>
              </p14:xfrm>
            </p:contentPart>
          </mc:Choice>
          <mc:Fallback xmlns="">
            <p:pic>
              <p:nvPicPr>
                <p:cNvPr id="557" name="Freihand 556">
                  <a:extLst>
                    <a:ext uri="{FF2B5EF4-FFF2-40B4-BE49-F238E27FC236}">
                      <a16:creationId xmlns:a16="http://schemas.microsoft.com/office/drawing/2014/main" id="{C642F388-8818-4F6E-8F1A-A82F34D50E29}"/>
                    </a:ext>
                  </a:extLst>
                </p:cNvPr>
                <p:cNvPicPr/>
                <p:nvPr/>
              </p:nvPicPr>
              <p:blipFill>
                <a:blip r:embed="rId925"/>
                <a:stretch>
                  <a:fillRect/>
                </a:stretch>
              </p:blipFill>
              <p:spPr>
                <a:xfrm>
                  <a:off x="8818697" y="3701163"/>
                  <a:ext cx="4568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58" name="Freihand 557">
                  <a:extLst>
                    <a:ext uri="{FF2B5EF4-FFF2-40B4-BE49-F238E27FC236}">
                      <a16:creationId xmlns:a16="http://schemas.microsoft.com/office/drawing/2014/main" id="{3759B38D-3C21-4091-B163-9EDB18DDDA06}"/>
                    </a:ext>
                  </a:extLst>
                </p14:cNvPr>
                <p14:cNvContentPartPr/>
                <p14:nvPr/>
              </p14:nvContentPartPr>
              <p14:xfrm>
                <a:off x="8760377" y="3839763"/>
                <a:ext cx="191160" cy="150480"/>
              </p14:xfrm>
            </p:contentPart>
          </mc:Choice>
          <mc:Fallback xmlns="">
            <p:pic>
              <p:nvPicPr>
                <p:cNvPr id="558" name="Freihand 557">
                  <a:extLst>
                    <a:ext uri="{FF2B5EF4-FFF2-40B4-BE49-F238E27FC236}">
                      <a16:creationId xmlns:a16="http://schemas.microsoft.com/office/drawing/2014/main" id="{3759B38D-3C21-4091-B163-9EDB18DDDA06}"/>
                    </a:ext>
                  </a:extLst>
                </p:cNvPr>
                <p:cNvPicPr/>
                <p:nvPr/>
              </p:nvPicPr>
              <p:blipFill>
                <a:blip r:embed="rId927"/>
                <a:stretch>
                  <a:fillRect/>
                </a:stretch>
              </p:blipFill>
              <p:spPr>
                <a:xfrm>
                  <a:off x="8756057" y="3835443"/>
                  <a:ext cx="1998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59" name="Freihand 558">
                  <a:extLst>
                    <a:ext uri="{FF2B5EF4-FFF2-40B4-BE49-F238E27FC236}">
                      <a16:creationId xmlns:a16="http://schemas.microsoft.com/office/drawing/2014/main" id="{BDB7E0B9-0A03-46D8-8746-C20BECBF7389}"/>
                    </a:ext>
                  </a:extLst>
                </p14:cNvPr>
                <p14:cNvContentPartPr/>
                <p14:nvPr/>
              </p14:nvContentPartPr>
              <p14:xfrm>
                <a:off x="8939657" y="3844083"/>
                <a:ext cx="148320" cy="109080"/>
              </p14:xfrm>
            </p:contentPart>
          </mc:Choice>
          <mc:Fallback xmlns="">
            <p:pic>
              <p:nvPicPr>
                <p:cNvPr id="559" name="Freihand 558">
                  <a:extLst>
                    <a:ext uri="{FF2B5EF4-FFF2-40B4-BE49-F238E27FC236}">
                      <a16:creationId xmlns:a16="http://schemas.microsoft.com/office/drawing/2014/main" id="{BDB7E0B9-0A03-46D8-8746-C20BECBF7389}"/>
                    </a:ext>
                  </a:extLst>
                </p:cNvPr>
                <p:cNvPicPr/>
                <p:nvPr/>
              </p:nvPicPr>
              <p:blipFill>
                <a:blip r:embed="rId929"/>
                <a:stretch>
                  <a:fillRect/>
                </a:stretch>
              </p:blipFill>
              <p:spPr>
                <a:xfrm>
                  <a:off x="8935337" y="3839763"/>
                  <a:ext cx="1569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60" name="Freihand 559">
                  <a:extLst>
                    <a:ext uri="{FF2B5EF4-FFF2-40B4-BE49-F238E27FC236}">
                      <a16:creationId xmlns:a16="http://schemas.microsoft.com/office/drawing/2014/main" id="{900E597C-A674-47BD-9BFE-1A0FF270EE18}"/>
                    </a:ext>
                  </a:extLst>
                </p14:cNvPr>
                <p14:cNvContentPartPr/>
                <p14:nvPr/>
              </p14:nvContentPartPr>
              <p14:xfrm>
                <a:off x="9091577" y="3825003"/>
                <a:ext cx="178560" cy="105480"/>
              </p14:xfrm>
            </p:contentPart>
          </mc:Choice>
          <mc:Fallback xmlns="">
            <p:pic>
              <p:nvPicPr>
                <p:cNvPr id="560" name="Freihand 559">
                  <a:extLst>
                    <a:ext uri="{FF2B5EF4-FFF2-40B4-BE49-F238E27FC236}">
                      <a16:creationId xmlns:a16="http://schemas.microsoft.com/office/drawing/2014/main" id="{900E597C-A674-47BD-9BFE-1A0FF270EE18}"/>
                    </a:ext>
                  </a:extLst>
                </p:cNvPr>
                <p:cNvPicPr/>
                <p:nvPr/>
              </p:nvPicPr>
              <p:blipFill>
                <a:blip r:embed="rId931"/>
                <a:stretch>
                  <a:fillRect/>
                </a:stretch>
              </p:blipFill>
              <p:spPr>
                <a:xfrm>
                  <a:off x="9087257" y="3820683"/>
                  <a:ext cx="1872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61" name="Freihand 560">
                  <a:extLst>
                    <a:ext uri="{FF2B5EF4-FFF2-40B4-BE49-F238E27FC236}">
                      <a16:creationId xmlns:a16="http://schemas.microsoft.com/office/drawing/2014/main" id="{0DA69F2C-E5EF-4644-BB13-08168B3F78EC}"/>
                    </a:ext>
                  </a:extLst>
                </p14:cNvPr>
                <p14:cNvContentPartPr/>
                <p14:nvPr/>
              </p14:nvContentPartPr>
              <p14:xfrm>
                <a:off x="9068177" y="3548883"/>
                <a:ext cx="273240" cy="434880"/>
              </p14:xfrm>
            </p:contentPart>
          </mc:Choice>
          <mc:Fallback xmlns="">
            <p:pic>
              <p:nvPicPr>
                <p:cNvPr id="561" name="Freihand 560">
                  <a:extLst>
                    <a:ext uri="{FF2B5EF4-FFF2-40B4-BE49-F238E27FC236}">
                      <a16:creationId xmlns:a16="http://schemas.microsoft.com/office/drawing/2014/main" id="{0DA69F2C-E5EF-4644-BB13-08168B3F78EC}"/>
                    </a:ext>
                  </a:extLst>
                </p:cNvPr>
                <p:cNvPicPr/>
                <p:nvPr/>
              </p:nvPicPr>
              <p:blipFill>
                <a:blip r:embed="rId933"/>
                <a:stretch>
                  <a:fillRect/>
                </a:stretch>
              </p:blipFill>
              <p:spPr>
                <a:xfrm>
                  <a:off x="9063857" y="3544563"/>
                  <a:ext cx="281880" cy="44352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62" name="Freihand 561">
                  <a:extLst>
                    <a:ext uri="{FF2B5EF4-FFF2-40B4-BE49-F238E27FC236}">
                      <a16:creationId xmlns:a16="http://schemas.microsoft.com/office/drawing/2014/main" id="{DBA2A33A-B0FF-459D-89A8-C62D427813F4}"/>
                    </a:ext>
                  </a:extLst>
                </p14:cNvPr>
                <p14:cNvContentPartPr/>
                <p14:nvPr/>
              </p14:nvContentPartPr>
              <p14:xfrm>
                <a:off x="8631137" y="3639963"/>
                <a:ext cx="249480" cy="434160"/>
              </p14:xfrm>
            </p:contentPart>
          </mc:Choice>
          <mc:Fallback xmlns="">
            <p:pic>
              <p:nvPicPr>
                <p:cNvPr id="562" name="Freihand 561">
                  <a:extLst>
                    <a:ext uri="{FF2B5EF4-FFF2-40B4-BE49-F238E27FC236}">
                      <a16:creationId xmlns:a16="http://schemas.microsoft.com/office/drawing/2014/main" id="{DBA2A33A-B0FF-459D-89A8-C62D427813F4}"/>
                    </a:ext>
                  </a:extLst>
                </p:cNvPr>
                <p:cNvPicPr/>
                <p:nvPr/>
              </p:nvPicPr>
              <p:blipFill>
                <a:blip r:embed="rId935"/>
                <a:stretch>
                  <a:fillRect/>
                </a:stretch>
              </p:blipFill>
              <p:spPr>
                <a:xfrm>
                  <a:off x="8626817" y="3635643"/>
                  <a:ext cx="25812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63" name="Freihand 562">
                  <a:extLst>
                    <a:ext uri="{FF2B5EF4-FFF2-40B4-BE49-F238E27FC236}">
                      <a16:creationId xmlns:a16="http://schemas.microsoft.com/office/drawing/2014/main" id="{F16BFA45-2535-4AFC-B64C-BD3F85E21D93}"/>
                    </a:ext>
                  </a:extLst>
                </p14:cNvPr>
                <p14:cNvContentPartPr/>
                <p14:nvPr/>
              </p14:nvContentPartPr>
              <p14:xfrm>
                <a:off x="9326297" y="3505683"/>
                <a:ext cx="109800" cy="54360"/>
              </p14:xfrm>
            </p:contentPart>
          </mc:Choice>
          <mc:Fallback xmlns="">
            <p:pic>
              <p:nvPicPr>
                <p:cNvPr id="563" name="Freihand 562">
                  <a:extLst>
                    <a:ext uri="{FF2B5EF4-FFF2-40B4-BE49-F238E27FC236}">
                      <a16:creationId xmlns:a16="http://schemas.microsoft.com/office/drawing/2014/main" id="{F16BFA45-2535-4AFC-B64C-BD3F85E21D93}"/>
                    </a:ext>
                  </a:extLst>
                </p:cNvPr>
                <p:cNvPicPr/>
                <p:nvPr/>
              </p:nvPicPr>
              <p:blipFill>
                <a:blip r:embed="rId937"/>
                <a:stretch>
                  <a:fillRect/>
                </a:stretch>
              </p:blipFill>
              <p:spPr>
                <a:xfrm>
                  <a:off x="9321977" y="3501363"/>
                  <a:ext cx="118440" cy="63000"/>
                </a:xfrm>
                <a:prstGeom prst="rect">
                  <a:avLst/>
                </a:prstGeom>
              </p:spPr>
            </p:pic>
          </mc:Fallback>
        </mc:AlternateContent>
      </p:grpSp>
    </p:spTree>
    <p:extLst>
      <p:ext uri="{BB962C8B-B14F-4D97-AF65-F5344CB8AC3E}">
        <p14:creationId xmlns:p14="http://schemas.microsoft.com/office/powerpoint/2010/main" val="283116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4998261"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a:solidFill>
                  <a:srgbClr val="000000"/>
                </a:solidFill>
                <a:latin typeface="Sparkasse Rg" pitchFamily="34" charset="0"/>
              </a:rPr>
              <a:t>Active money creation (money multiplier)</a:t>
            </a:r>
            <a:endParaRPr lang="de-DE" sz="2177" b="1" dirty="0">
              <a:solidFill>
                <a:srgbClr val="000000"/>
              </a:solidFill>
              <a:latin typeface="Sparkasse Rg" pitchFamily="34" charset="0"/>
            </a:endParaRP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a:solidFill>
                  <a:srgbClr val="000000"/>
                </a:solidFill>
              </a:rPr>
              <a:t>Commercial bank 1 (CB1) holds deposits D with reserve ratio R</a:t>
            </a:r>
            <a:endParaRPr lang="de-DE" sz="2177" dirty="0">
              <a:solidFill>
                <a:srgbClr val="000000"/>
              </a:solidFill>
            </a:endParaRPr>
          </a:p>
          <a:p>
            <a:endParaRPr lang="de-DE" sz="2177" dirty="0">
              <a:solidFill>
                <a:srgbClr val="000000"/>
              </a:solidFill>
            </a:endParaRPr>
          </a:p>
          <a:p>
            <a:r>
              <a:rPr lang="de-DE" sz="2177" dirty="0">
                <a:solidFill>
                  <a:srgbClr val="000000"/>
                </a:solidFill>
              </a:rPr>
              <a:t>→</a:t>
            </a:r>
            <a:r>
              <a:rPr lang="de-DE" sz="2177">
                <a:solidFill>
                  <a:srgbClr val="000000"/>
                </a:solidFill>
              </a:rPr>
              <a:t>	CB 1 holds back the proportion R of depostis D, thus CB2 obtains </a:t>
            </a:r>
            <a:endParaRPr lang="de-DE" sz="2177" dirty="0">
              <a:solidFill>
                <a:srgbClr val="000000"/>
              </a:solidFill>
            </a:endParaRPr>
          </a:p>
          <a:p>
            <a:r>
              <a:rPr lang="de-DE" sz="2177" dirty="0">
                <a:solidFill>
                  <a:srgbClr val="000000"/>
                </a:solidFill>
              </a:rPr>
              <a:t>		</a:t>
            </a:r>
            <a:r>
              <a:rPr lang="de-DE" sz="2177">
                <a:solidFill>
                  <a:srgbClr val="000000"/>
                </a:solidFill>
              </a:rPr>
              <a:t>(1-R)D new deposits</a:t>
            </a:r>
            <a:endParaRPr lang="de-DE" sz="2177" dirty="0">
              <a:solidFill>
                <a:srgbClr val="000000"/>
              </a:solidFill>
            </a:endParaRPr>
          </a:p>
          <a:p>
            <a:endParaRPr lang="de-DE" sz="2177" dirty="0">
              <a:solidFill>
                <a:srgbClr val="000000"/>
              </a:solidFill>
            </a:endParaRPr>
          </a:p>
          <a:p>
            <a:r>
              <a:rPr lang="de-DE" sz="2177" dirty="0">
                <a:solidFill>
                  <a:srgbClr val="000000"/>
                </a:solidFill>
              </a:rPr>
              <a:t>→</a:t>
            </a:r>
            <a:r>
              <a:rPr lang="de-DE" sz="2177">
                <a:solidFill>
                  <a:srgbClr val="000000"/>
                </a:solidFill>
              </a:rPr>
              <a:t>	CB 2 holds back (1-R)RD of deposits, thus CB3 </a:t>
            </a:r>
            <a:endParaRPr lang="de-DE" sz="2177" dirty="0">
              <a:solidFill>
                <a:srgbClr val="000000"/>
              </a:solidFill>
            </a:endParaRPr>
          </a:p>
          <a:p>
            <a:r>
              <a:rPr lang="de-DE" sz="2177" dirty="0">
                <a:solidFill>
                  <a:srgbClr val="000000"/>
                </a:solidFill>
              </a:rPr>
              <a:t>		</a:t>
            </a:r>
            <a:r>
              <a:rPr lang="de-DE" sz="2177">
                <a:solidFill>
                  <a:srgbClr val="000000"/>
                </a:solidFill>
              </a:rPr>
              <a:t>(1-R)(1-R)D new deposits	 …..</a:t>
            </a:r>
            <a:endParaRPr lang="de-DE" sz="2177" dirty="0">
              <a:solidFill>
                <a:srgbClr val="000000"/>
              </a:solidFill>
            </a:endParaRPr>
          </a:p>
          <a:p>
            <a:r>
              <a:rPr lang="de-DE" sz="2177" dirty="0">
                <a:solidFill>
                  <a:srgbClr val="000000"/>
                </a:solidFill>
              </a:rPr>
              <a:t>									.</a:t>
            </a:r>
          </a:p>
          <a:p>
            <a:r>
              <a:rPr lang="de-DE" sz="2177" dirty="0">
                <a:solidFill>
                  <a:srgbClr val="000000"/>
                </a:solidFill>
              </a:rPr>
              <a:t>									.</a:t>
            </a:r>
          </a:p>
          <a:p>
            <a:r>
              <a:rPr lang="de-DE" sz="2177" dirty="0">
                <a:solidFill>
                  <a:srgbClr val="000000"/>
                </a:solidFill>
              </a:rPr>
              <a:t>→</a:t>
            </a:r>
            <a:r>
              <a:rPr lang="de-DE" sz="2177">
                <a:solidFill>
                  <a:srgbClr val="000000"/>
                </a:solidFill>
              </a:rPr>
              <a:t>	Total amount of new deposits:</a:t>
            </a:r>
            <a:endParaRPr lang="de-DE" sz="2177" dirty="0">
              <a:solidFill>
                <a:srgbClr val="000000"/>
              </a:solidFill>
            </a:endParaRPr>
          </a:p>
          <a:p>
            <a:endParaRPr lang="de-DE" sz="2177" dirty="0">
              <a:solidFill>
                <a:srgbClr val="000000"/>
              </a:solidFill>
            </a:endParaRPr>
          </a:p>
          <a:p>
            <a:r>
              <a:rPr lang="de-DE" sz="2177" dirty="0">
                <a:solidFill>
                  <a:srgbClr val="000000"/>
                </a:solidFill>
              </a:rPr>
              <a:t>				</a:t>
            </a:r>
            <a:r>
              <a:rPr lang="de-DE" sz="2177">
                <a:solidFill>
                  <a:srgbClr val="000000"/>
                </a:solidFill>
              </a:rPr>
              <a:t>[(1-R)+(1-R)</a:t>
            </a:r>
            <a:r>
              <a:rPr lang="de-DE" sz="2177" baseline="30000" dirty="0">
                <a:solidFill>
                  <a:srgbClr val="000000"/>
                </a:solidFill>
              </a:rPr>
              <a:t>2</a:t>
            </a:r>
            <a:r>
              <a:rPr lang="de-DE" sz="2177">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a:t>
            </a:r>
            <a:r>
              <a:rPr lang="de-DE" sz="2177">
                <a:solidFill>
                  <a:srgbClr val="000000"/>
                </a:solidFill>
              </a:rPr>
              <a:t>1/R is called the „money multiplier“</a:t>
            </a:r>
            <a:endParaRPr lang="de-DE" sz="2177" dirty="0">
              <a:solidFill>
                <a:srgbClr val="000000"/>
              </a:solidFill>
            </a:endParaRP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544ABE3-3490-4962-81FC-4C235BA1636E}"/>
                  </a:ext>
                </a:extLst>
              </p14:cNvPr>
              <p14:cNvContentPartPr/>
              <p14:nvPr/>
            </p14:nvContentPartPr>
            <p14:xfrm>
              <a:off x="3617777" y="4925131"/>
              <a:ext cx="2523240" cy="986760"/>
            </p14:xfrm>
          </p:contentPart>
        </mc:Choice>
        <mc:Fallback xmlns="">
          <p:pic>
            <p:nvPicPr>
              <p:cNvPr id="2" name="Freihand 1">
                <a:extLst>
                  <a:ext uri="{FF2B5EF4-FFF2-40B4-BE49-F238E27FC236}">
                    <a16:creationId xmlns:a16="http://schemas.microsoft.com/office/drawing/2014/main" id="{9544ABE3-3490-4962-81FC-4C235BA1636E}"/>
                  </a:ext>
                </a:extLst>
              </p:cNvPr>
              <p:cNvPicPr/>
              <p:nvPr/>
            </p:nvPicPr>
            <p:blipFill>
              <a:blip r:embed="rId4"/>
              <a:stretch>
                <a:fillRect/>
              </a:stretch>
            </p:blipFill>
            <p:spPr>
              <a:xfrm>
                <a:off x="3613457" y="4920811"/>
                <a:ext cx="2531880" cy="995400"/>
              </a:xfrm>
              <a:prstGeom prst="rect">
                <a:avLst/>
              </a:prstGeom>
            </p:spPr>
          </p:pic>
        </mc:Fallback>
      </mc:AlternateContent>
      <p:grpSp>
        <p:nvGrpSpPr>
          <p:cNvPr id="8" name="Gruppieren 7">
            <a:extLst>
              <a:ext uri="{FF2B5EF4-FFF2-40B4-BE49-F238E27FC236}">
                <a16:creationId xmlns:a16="http://schemas.microsoft.com/office/drawing/2014/main" id="{B5F04507-B67E-4CCE-A1E4-F0B638CD9040}"/>
              </a:ext>
            </a:extLst>
          </p:cNvPr>
          <p:cNvGrpSpPr/>
          <p:nvPr/>
        </p:nvGrpSpPr>
        <p:grpSpPr>
          <a:xfrm>
            <a:off x="8169617" y="4442011"/>
            <a:ext cx="342000" cy="494280"/>
            <a:chOff x="8169617" y="4442011"/>
            <a:chExt cx="342000" cy="494280"/>
          </a:xfrm>
        </p:grpSpPr>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929C6A4F-02F9-4484-8BCE-DFDC8A482DF0}"/>
                    </a:ext>
                  </a:extLst>
                </p14:cNvPr>
                <p14:cNvContentPartPr/>
                <p14:nvPr/>
              </p14:nvContentPartPr>
              <p14:xfrm>
                <a:off x="8369777" y="4509691"/>
                <a:ext cx="22320" cy="38880"/>
              </p14:xfrm>
            </p:contentPart>
          </mc:Choice>
          <mc:Fallback>
            <p:pic>
              <p:nvPicPr>
                <p:cNvPr id="5" name="Freihand 4">
                  <a:extLst>
                    <a:ext uri="{FF2B5EF4-FFF2-40B4-BE49-F238E27FC236}">
                      <a16:creationId xmlns:a16="http://schemas.microsoft.com/office/drawing/2014/main" id="{929C6A4F-02F9-4484-8BCE-DFDC8A482DF0}"/>
                    </a:ext>
                  </a:extLst>
                </p:cNvPr>
                <p:cNvPicPr/>
                <p:nvPr/>
              </p:nvPicPr>
              <p:blipFill>
                <a:blip r:embed="rId6"/>
                <a:stretch>
                  <a:fillRect/>
                </a:stretch>
              </p:blipFill>
              <p:spPr>
                <a:xfrm>
                  <a:off x="8365457" y="4505371"/>
                  <a:ext cx="309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B31AAC52-83CB-404C-BC22-B3095D052875}"/>
                    </a:ext>
                  </a:extLst>
                </p14:cNvPr>
                <p14:cNvContentPartPr/>
                <p14:nvPr/>
              </p14:nvContentPartPr>
              <p14:xfrm>
                <a:off x="8169617" y="4442011"/>
                <a:ext cx="342000" cy="494280"/>
              </p14:xfrm>
            </p:contentPart>
          </mc:Choice>
          <mc:Fallback>
            <p:pic>
              <p:nvPicPr>
                <p:cNvPr id="7" name="Freihand 6">
                  <a:extLst>
                    <a:ext uri="{FF2B5EF4-FFF2-40B4-BE49-F238E27FC236}">
                      <a16:creationId xmlns:a16="http://schemas.microsoft.com/office/drawing/2014/main" id="{B31AAC52-83CB-404C-BC22-B3095D052875}"/>
                    </a:ext>
                  </a:extLst>
                </p:cNvPr>
                <p:cNvPicPr/>
                <p:nvPr/>
              </p:nvPicPr>
              <p:blipFill>
                <a:blip r:embed="rId8"/>
                <a:stretch>
                  <a:fillRect/>
                </a:stretch>
              </p:blipFill>
              <p:spPr>
                <a:xfrm>
                  <a:off x="8165297" y="4437691"/>
                  <a:ext cx="350640" cy="502920"/>
                </a:xfrm>
                <a:prstGeom prst="rect">
                  <a:avLst/>
                </a:prstGeom>
              </p:spPr>
            </p:pic>
          </mc:Fallback>
        </mc:AlternateContent>
      </p:grpSp>
    </p:spTree>
    <p:extLst>
      <p:ext uri="{BB962C8B-B14F-4D97-AF65-F5344CB8AC3E}">
        <p14:creationId xmlns:p14="http://schemas.microsoft.com/office/powerpoint/2010/main" val="3905677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190237" cy="564050"/>
          </a:xfrm>
          <a:prstGeom prst="rect">
            <a:avLst/>
          </a:prstGeom>
          <a:noFill/>
          <a:ln>
            <a:noFill/>
          </a:ln>
        </p:spPr>
        <p:txBody>
          <a:bodyPr vert="horz" wrap="none" lIns="81646" tIns="40823" rIns="81646" bIns="40823" anchorCtr="0" compatLnSpc="0">
            <a:spAutoFit/>
          </a:bodyPr>
          <a:lstStyle/>
          <a:p>
            <a:r>
              <a:rPr lang="de-DE" sz="3266" b="1"/>
              <a:t>Monetary policy of the ECB</a:t>
            </a:r>
            <a:endParaRPr lang="de-DE" sz="3266" dirty="0"/>
          </a:p>
        </p:txBody>
      </p:sp>
      <p:sp>
        <p:nvSpPr>
          <p:cNvPr id="4" name="Textfeld 3"/>
          <p:cNvSpPr txBox="1"/>
          <p:nvPr/>
        </p:nvSpPr>
        <p:spPr>
          <a:xfrm>
            <a:off x="721375" y="900527"/>
            <a:ext cx="10649531" cy="2408732"/>
          </a:xfrm>
          <a:prstGeom prst="rect">
            <a:avLst/>
          </a:prstGeom>
          <a:noFill/>
          <a:ln>
            <a:noFill/>
          </a:ln>
        </p:spPr>
        <p:txBody>
          <a:bodyPr vert="horz" wrap="square" lIns="81646" tIns="40823" rIns="81646" bIns="40823" anchorCtr="0" compatLnSpc="0">
            <a:noAutofit/>
          </a:bodyPr>
          <a:lstStyle/>
          <a:p>
            <a:endParaRPr lang="de-DE" sz="2540" dirty="0"/>
          </a:p>
          <a:p>
            <a:r>
              <a:rPr lang="en-US" sz="2540">
                <a:solidFill>
                  <a:srgbClr val="000000"/>
                </a:solidFill>
              </a:rPr>
              <a:t>The ECB’s Governing Council considers that price stability is best maintained by aiming for 2% inflation over the medium term. Inflation is measured by the Harmonised Index of Consumer Prices (HICP). The Governing Council’s commitment to the 2% target is symmetric. This means that we consider negative and positive deviations from the target to be equally undesirable. </a:t>
            </a:r>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81E5100-AEB1-4404-BF6C-28830270A5C1}"/>
                  </a:ext>
                </a:extLst>
              </p14:cNvPr>
              <p14:cNvContentPartPr/>
              <p14:nvPr/>
            </p14:nvContentPartPr>
            <p14:xfrm>
              <a:off x="629417" y="2809051"/>
              <a:ext cx="5556600" cy="108720"/>
            </p14:xfrm>
          </p:contentPart>
        </mc:Choice>
        <mc:Fallback xmlns="">
          <p:pic>
            <p:nvPicPr>
              <p:cNvPr id="2" name="Freihand 1">
                <a:extLst>
                  <a:ext uri="{FF2B5EF4-FFF2-40B4-BE49-F238E27FC236}">
                    <a16:creationId xmlns:a16="http://schemas.microsoft.com/office/drawing/2014/main" id="{881E5100-AEB1-4404-BF6C-28830270A5C1}"/>
                  </a:ext>
                </a:extLst>
              </p:cNvPr>
              <p:cNvPicPr/>
              <p:nvPr/>
            </p:nvPicPr>
            <p:blipFill>
              <a:blip r:embed="rId4"/>
              <a:stretch>
                <a:fillRect/>
              </a:stretch>
            </p:blipFill>
            <p:spPr>
              <a:xfrm>
                <a:off x="625097" y="2804731"/>
                <a:ext cx="5565240" cy="117360"/>
              </a:xfrm>
              <a:prstGeom prst="rect">
                <a:avLst/>
              </a:prstGeom>
            </p:spPr>
          </p:pic>
        </mc:Fallback>
      </mc:AlternateContent>
    </p:spTree>
    <p:extLst>
      <p:ext uri="{BB962C8B-B14F-4D97-AF65-F5344CB8AC3E}">
        <p14:creationId xmlns:p14="http://schemas.microsoft.com/office/powerpoint/2010/main" val="2165622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8064165" cy="564050"/>
          </a:xfrm>
          <a:prstGeom prst="rect">
            <a:avLst/>
          </a:prstGeom>
          <a:noFill/>
          <a:ln>
            <a:noFill/>
          </a:ln>
        </p:spPr>
        <p:txBody>
          <a:bodyPr vert="horz" wrap="none" lIns="81646" tIns="40823" rIns="81646" bIns="40823" anchorCtr="0" compatLnSpc="0">
            <a:spAutoFit/>
          </a:bodyPr>
          <a:lstStyle/>
          <a:p>
            <a:r>
              <a:rPr lang="de-DE" sz="3266" b="1"/>
              <a:t>Classical monetary instruments of the ECB</a:t>
            </a:r>
            <a:endParaRPr lang="de-DE" sz="3266" dirty="0"/>
          </a:p>
        </p:txBody>
      </p:sp>
      <p:sp>
        <p:nvSpPr>
          <p:cNvPr id="4" name="Textfeld 3"/>
          <p:cNvSpPr txBox="1"/>
          <p:nvPr/>
        </p:nvSpPr>
        <p:spPr>
          <a:xfrm>
            <a:off x="0" y="470631"/>
            <a:ext cx="12192000" cy="1791077"/>
          </a:xfrm>
          <a:prstGeom prst="rect">
            <a:avLst/>
          </a:prstGeom>
          <a:noFill/>
          <a:ln>
            <a:noFill/>
          </a:ln>
        </p:spPr>
        <p:txBody>
          <a:bodyPr vert="horz" wrap="square" lIns="81646" tIns="40823" rIns="81646" bIns="40823" anchorCtr="0" compatLnSpc="0">
            <a:noAutofit/>
          </a:bodyPr>
          <a:lstStyle/>
          <a:p>
            <a:endParaRPr lang="de-DE" sz="2177" dirty="0"/>
          </a:p>
          <a:p>
            <a:pPr marL="414772" indent="-414772">
              <a:buFont typeface="Arial" panose="020B0604020202020204" pitchFamily="34" charset="0"/>
              <a:buChar char="•"/>
            </a:pPr>
            <a:r>
              <a:rPr lang="de-DE" b="1" u="sng"/>
              <a:t>Main refinancing operations:</a:t>
            </a:r>
            <a:r>
              <a:rPr lang="de-DE"/>
              <a:t> 	</a:t>
            </a:r>
            <a:r>
              <a:rPr lang="en-US"/>
              <a:t>The main refinancing operations, with a weekly frequency and a 							maturity of one week, are the most important monetary policy 							instrument used by the Eurosystem for money market management.</a:t>
            </a:r>
          </a:p>
          <a:p>
            <a:pPr lvl="5"/>
            <a:r>
              <a:rPr lang="en-US"/>
              <a:t>		→ The main refinancing operations (MRO) rate is “in general” the 					key interest rate of the central bank for steering the money market</a:t>
            </a:r>
            <a:endParaRPr lang="de-DE" u="sng"/>
          </a:p>
          <a:p>
            <a:pPr marL="414772" indent="-414772">
              <a:buFont typeface="Arial" panose="020B0604020202020204" pitchFamily="34" charset="0"/>
              <a:buChar char="•"/>
            </a:pPr>
            <a:endParaRPr lang="de-DE" u="sng"/>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1512902C-CDA8-0981-82A4-1F1313C26448}"/>
              </a:ext>
            </a:extLst>
          </p:cNvPr>
          <p:cNvSpPr txBox="1"/>
          <p:nvPr/>
        </p:nvSpPr>
        <p:spPr>
          <a:xfrm>
            <a:off x="0" y="2077027"/>
            <a:ext cx="12192000" cy="2334583"/>
          </a:xfrm>
          <a:prstGeom prst="rect">
            <a:avLst/>
          </a:prstGeom>
          <a:noFill/>
          <a:ln>
            <a:noFill/>
          </a:ln>
        </p:spPr>
        <p:txBody>
          <a:bodyPr vert="horz" wrap="square" lIns="81646" tIns="40823" rIns="81646" bIns="40823" anchorCtr="0" compatLnSpc="0">
            <a:noAutofit/>
          </a:bodyPr>
          <a:lstStyle/>
          <a:p>
            <a:endParaRPr lang="de-DE" dirty="0"/>
          </a:p>
          <a:p>
            <a:pPr marL="311079" indent="-311079">
              <a:buFont typeface="Arial" panose="020B0604020202020204" pitchFamily="34" charset="0"/>
              <a:buChar char="•"/>
            </a:pPr>
            <a:r>
              <a:rPr lang="de-DE" b="1"/>
              <a:t>Deposit facility</a:t>
            </a:r>
            <a:r>
              <a:rPr lang="de-DE"/>
              <a:t>: 	</a:t>
            </a:r>
            <a:r>
              <a:rPr lang="en-US"/>
              <a:t>The deposit facility rate is one of the three interest rates the ECB sets every six weeks as part of its 				monetary policy. The rate defines the interest banks receive for depositing money with the central 				bank overnight.</a:t>
            </a: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a:t>Marginal lending facility</a:t>
            </a:r>
            <a:r>
              <a:rPr lang="de-DE"/>
              <a:t>: </a:t>
            </a:r>
            <a:r>
              <a:rPr lang="en-US"/>
              <a:t>The marginal lending facility rate is the interest rate banks pay when they borrow from the ECB 				  overnight. When they do this, they have to provide collateral, for example securities, to guarantee 				  that the money will be paid back.</a:t>
            </a:r>
            <a:endParaRPr lang="de-DE" dirty="0"/>
          </a:p>
          <a:p>
            <a:endParaRPr lang="de-DE" dirty="0"/>
          </a:p>
          <a:p>
            <a:endParaRPr lang="de-DE" dirty="0"/>
          </a:p>
        </p:txBody>
      </p:sp>
      <p:sp>
        <p:nvSpPr>
          <p:cNvPr id="5" name="Textfeld 4">
            <a:extLst>
              <a:ext uri="{FF2B5EF4-FFF2-40B4-BE49-F238E27FC236}">
                <a16:creationId xmlns:a16="http://schemas.microsoft.com/office/drawing/2014/main" id="{B77F9ACA-9C87-C4C1-9F4E-9ADCB46FD202}"/>
              </a:ext>
            </a:extLst>
          </p:cNvPr>
          <p:cNvSpPr txBox="1"/>
          <p:nvPr/>
        </p:nvSpPr>
        <p:spPr>
          <a:xfrm>
            <a:off x="250274" y="4736866"/>
            <a:ext cx="8265159" cy="646331"/>
          </a:xfrm>
          <a:prstGeom prst="rect">
            <a:avLst/>
          </a:prstGeom>
          <a:noFill/>
        </p:spPr>
        <p:txBody>
          <a:bodyPr wrap="square">
            <a:spAutoFit/>
          </a:bodyPr>
          <a:lstStyle/>
          <a:p>
            <a:r>
              <a:rPr lang="de-DE" b="1" u="sng"/>
              <a:t>Minimum reserve:</a:t>
            </a:r>
            <a:r>
              <a:rPr lang="de-DE" b="1"/>
              <a:t>	 </a:t>
            </a:r>
            <a:r>
              <a:rPr lang="en-US"/>
              <a:t>The minimum amount of reserves a credit institution is required to 		  hold with a central bank. </a:t>
            </a:r>
            <a:endParaRPr lang="de-DE" dirty="0"/>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20BA8BD6-2E24-4ED4-B428-185EAE790E9A}"/>
                  </a:ext>
                </a:extLst>
              </p14:cNvPr>
              <p14:cNvContentPartPr/>
              <p14:nvPr/>
            </p14:nvContentPartPr>
            <p14:xfrm>
              <a:off x="2483417" y="560883"/>
              <a:ext cx="3526560" cy="83160"/>
            </p14:xfrm>
          </p:contentPart>
        </mc:Choice>
        <mc:Fallback xmlns="">
          <p:pic>
            <p:nvPicPr>
              <p:cNvPr id="6" name="Freihand 5">
                <a:extLst>
                  <a:ext uri="{FF2B5EF4-FFF2-40B4-BE49-F238E27FC236}">
                    <a16:creationId xmlns:a16="http://schemas.microsoft.com/office/drawing/2014/main" id="{20BA8BD6-2E24-4ED4-B428-185EAE790E9A}"/>
                  </a:ext>
                </a:extLst>
              </p:cNvPr>
              <p:cNvPicPr/>
              <p:nvPr/>
            </p:nvPicPr>
            <p:blipFill>
              <a:blip r:embed="rId4"/>
              <a:stretch>
                <a:fillRect/>
              </a:stretch>
            </p:blipFill>
            <p:spPr>
              <a:xfrm>
                <a:off x="2479097" y="556563"/>
                <a:ext cx="35352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4F4CA45E-9391-4F25-AFFE-9DD6E9BB391C}"/>
                  </a:ext>
                </a:extLst>
              </p14:cNvPr>
              <p14:cNvContentPartPr/>
              <p14:nvPr/>
            </p14:nvContentPartPr>
            <p14:xfrm>
              <a:off x="341417" y="533523"/>
              <a:ext cx="3248640" cy="781920"/>
            </p14:xfrm>
          </p:contentPart>
        </mc:Choice>
        <mc:Fallback xmlns="">
          <p:pic>
            <p:nvPicPr>
              <p:cNvPr id="7" name="Freihand 6">
                <a:extLst>
                  <a:ext uri="{FF2B5EF4-FFF2-40B4-BE49-F238E27FC236}">
                    <a16:creationId xmlns:a16="http://schemas.microsoft.com/office/drawing/2014/main" id="{4F4CA45E-9391-4F25-AFFE-9DD6E9BB391C}"/>
                  </a:ext>
                </a:extLst>
              </p:cNvPr>
              <p:cNvPicPr/>
              <p:nvPr/>
            </p:nvPicPr>
            <p:blipFill>
              <a:blip r:embed="rId6"/>
              <a:stretch>
                <a:fillRect/>
              </a:stretch>
            </p:blipFill>
            <p:spPr>
              <a:xfrm>
                <a:off x="337097" y="529203"/>
                <a:ext cx="3257280" cy="790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D3AFFDF5-DB9E-4E64-983B-1472840C8FF8}"/>
                  </a:ext>
                </a:extLst>
              </p14:cNvPr>
              <p14:cNvContentPartPr/>
              <p14:nvPr/>
            </p14:nvContentPartPr>
            <p14:xfrm>
              <a:off x="298937" y="603363"/>
              <a:ext cx="3315600" cy="791280"/>
            </p14:xfrm>
          </p:contentPart>
        </mc:Choice>
        <mc:Fallback xmlns="">
          <p:pic>
            <p:nvPicPr>
              <p:cNvPr id="9" name="Freihand 8">
                <a:extLst>
                  <a:ext uri="{FF2B5EF4-FFF2-40B4-BE49-F238E27FC236}">
                    <a16:creationId xmlns:a16="http://schemas.microsoft.com/office/drawing/2014/main" id="{D3AFFDF5-DB9E-4E64-983B-1472840C8FF8}"/>
                  </a:ext>
                </a:extLst>
              </p:cNvPr>
              <p:cNvPicPr/>
              <p:nvPr/>
            </p:nvPicPr>
            <p:blipFill>
              <a:blip r:embed="rId8"/>
              <a:stretch>
                <a:fillRect/>
              </a:stretch>
            </p:blipFill>
            <p:spPr>
              <a:xfrm>
                <a:off x="294617" y="599043"/>
                <a:ext cx="3324240" cy="799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49CBC3A5-997C-452B-BB77-BB2B4C8BFB34}"/>
                  </a:ext>
                </a:extLst>
              </p14:cNvPr>
              <p14:cNvContentPartPr/>
              <p14:nvPr/>
            </p14:nvContentPartPr>
            <p14:xfrm>
              <a:off x="4766537" y="1857243"/>
              <a:ext cx="5265720" cy="53640"/>
            </p14:xfrm>
          </p:contentPart>
        </mc:Choice>
        <mc:Fallback xmlns="">
          <p:pic>
            <p:nvPicPr>
              <p:cNvPr id="10" name="Freihand 9">
                <a:extLst>
                  <a:ext uri="{FF2B5EF4-FFF2-40B4-BE49-F238E27FC236}">
                    <a16:creationId xmlns:a16="http://schemas.microsoft.com/office/drawing/2014/main" id="{49CBC3A5-997C-452B-BB77-BB2B4C8BFB34}"/>
                  </a:ext>
                </a:extLst>
              </p:cNvPr>
              <p:cNvPicPr/>
              <p:nvPr/>
            </p:nvPicPr>
            <p:blipFill>
              <a:blip r:embed="rId10"/>
              <a:stretch>
                <a:fillRect/>
              </a:stretch>
            </p:blipFill>
            <p:spPr>
              <a:xfrm>
                <a:off x="4762217" y="1852923"/>
                <a:ext cx="52743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DDD549B7-F80C-4CAE-A5A7-5E11D66C0E94}"/>
                  </a:ext>
                </a:extLst>
              </p14:cNvPr>
              <p14:cNvContentPartPr/>
              <p14:nvPr/>
            </p14:nvContentPartPr>
            <p14:xfrm>
              <a:off x="3349937" y="1763643"/>
              <a:ext cx="1531080" cy="514440"/>
            </p14:xfrm>
          </p:contentPart>
        </mc:Choice>
        <mc:Fallback xmlns="">
          <p:pic>
            <p:nvPicPr>
              <p:cNvPr id="11" name="Freihand 10">
                <a:extLst>
                  <a:ext uri="{FF2B5EF4-FFF2-40B4-BE49-F238E27FC236}">
                    <a16:creationId xmlns:a16="http://schemas.microsoft.com/office/drawing/2014/main" id="{DDD549B7-F80C-4CAE-A5A7-5E11D66C0E94}"/>
                  </a:ext>
                </a:extLst>
              </p:cNvPr>
              <p:cNvPicPr/>
              <p:nvPr/>
            </p:nvPicPr>
            <p:blipFill>
              <a:blip r:embed="rId12"/>
              <a:stretch>
                <a:fillRect/>
              </a:stretch>
            </p:blipFill>
            <p:spPr>
              <a:xfrm>
                <a:off x="3345617" y="1759323"/>
                <a:ext cx="1539720" cy="523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91EC1345-0139-45CD-9C44-03C61D10F79C}"/>
                  </a:ext>
                </a:extLst>
              </p14:cNvPr>
              <p14:cNvContentPartPr/>
              <p14:nvPr/>
            </p14:nvContentPartPr>
            <p14:xfrm>
              <a:off x="297497" y="752403"/>
              <a:ext cx="3193200" cy="599400"/>
            </p14:xfrm>
          </p:contentPart>
        </mc:Choice>
        <mc:Fallback xmlns="">
          <p:pic>
            <p:nvPicPr>
              <p:cNvPr id="12" name="Freihand 11">
                <a:extLst>
                  <a:ext uri="{FF2B5EF4-FFF2-40B4-BE49-F238E27FC236}">
                    <a16:creationId xmlns:a16="http://schemas.microsoft.com/office/drawing/2014/main" id="{91EC1345-0139-45CD-9C44-03C61D10F79C}"/>
                  </a:ext>
                </a:extLst>
              </p:cNvPr>
              <p:cNvPicPr/>
              <p:nvPr/>
            </p:nvPicPr>
            <p:blipFill>
              <a:blip r:embed="rId14"/>
              <a:stretch>
                <a:fillRect/>
              </a:stretch>
            </p:blipFill>
            <p:spPr>
              <a:xfrm>
                <a:off x="293177" y="748083"/>
                <a:ext cx="3201840" cy="608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BB9C4516-1637-4DA4-9F3A-51D8D1F38F7A}"/>
                  </a:ext>
                </a:extLst>
              </p14:cNvPr>
              <p14:cNvContentPartPr/>
              <p14:nvPr/>
            </p14:nvContentPartPr>
            <p14:xfrm>
              <a:off x="346817" y="3753003"/>
              <a:ext cx="2514240" cy="124560"/>
            </p14:xfrm>
          </p:contentPart>
        </mc:Choice>
        <mc:Fallback xmlns="">
          <p:pic>
            <p:nvPicPr>
              <p:cNvPr id="13" name="Freihand 12">
                <a:extLst>
                  <a:ext uri="{FF2B5EF4-FFF2-40B4-BE49-F238E27FC236}">
                    <a16:creationId xmlns:a16="http://schemas.microsoft.com/office/drawing/2014/main" id="{BB9C4516-1637-4DA4-9F3A-51D8D1F38F7A}"/>
                  </a:ext>
                </a:extLst>
              </p:cNvPr>
              <p:cNvPicPr/>
              <p:nvPr/>
            </p:nvPicPr>
            <p:blipFill>
              <a:blip r:embed="rId16"/>
              <a:stretch>
                <a:fillRect/>
              </a:stretch>
            </p:blipFill>
            <p:spPr>
              <a:xfrm>
                <a:off x="342497" y="3748683"/>
                <a:ext cx="2522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BC78F50F-86AA-41C7-AE96-94A0F6159940}"/>
                  </a:ext>
                </a:extLst>
              </p14:cNvPr>
              <p14:cNvContentPartPr/>
              <p14:nvPr/>
            </p14:nvContentPartPr>
            <p14:xfrm>
              <a:off x="449057" y="925203"/>
              <a:ext cx="3510000" cy="214200"/>
            </p14:xfrm>
          </p:contentPart>
        </mc:Choice>
        <mc:Fallback xmlns="">
          <p:pic>
            <p:nvPicPr>
              <p:cNvPr id="14" name="Freihand 13">
                <a:extLst>
                  <a:ext uri="{FF2B5EF4-FFF2-40B4-BE49-F238E27FC236}">
                    <a16:creationId xmlns:a16="http://schemas.microsoft.com/office/drawing/2014/main" id="{BC78F50F-86AA-41C7-AE96-94A0F6159940}"/>
                  </a:ext>
                </a:extLst>
              </p:cNvPr>
              <p:cNvPicPr/>
              <p:nvPr/>
            </p:nvPicPr>
            <p:blipFill>
              <a:blip r:embed="rId18"/>
              <a:stretch>
                <a:fillRect/>
              </a:stretch>
            </p:blipFill>
            <p:spPr>
              <a:xfrm>
                <a:off x="444737" y="920883"/>
                <a:ext cx="35186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16608811-81E6-4F6E-A48F-72F765FFDE94}"/>
                  </a:ext>
                </a:extLst>
              </p14:cNvPr>
              <p14:cNvContentPartPr/>
              <p14:nvPr/>
            </p14:nvContentPartPr>
            <p14:xfrm>
              <a:off x="210737" y="3164403"/>
              <a:ext cx="2694960" cy="939960"/>
            </p14:xfrm>
          </p:contentPart>
        </mc:Choice>
        <mc:Fallback xmlns="">
          <p:pic>
            <p:nvPicPr>
              <p:cNvPr id="15" name="Freihand 14">
                <a:extLst>
                  <a:ext uri="{FF2B5EF4-FFF2-40B4-BE49-F238E27FC236}">
                    <a16:creationId xmlns:a16="http://schemas.microsoft.com/office/drawing/2014/main" id="{16608811-81E6-4F6E-A48F-72F765FFDE94}"/>
                  </a:ext>
                </a:extLst>
              </p:cNvPr>
              <p:cNvPicPr/>
              <p:nvPr/>
            </p:nvPicPr>
            <p:blipFill>
              <a:blip r:embed="rId20"/>
              <a:stretch>
                <a:fillRect/>
              </a:stretch>
            </p:blipFill>
            <p:spPr>
              <a:xfrm>
                <a:off x="206417" y="3160083"/>
                <a:ext cx="2703600" cy="948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3AA55860-C2CC-4C95-B337-5583757B20D5}"/>
                  </a:ext>
                </a:extLst>
              </p14:cNvPr>
              <p14:cNvContentPartPr/>
              <p14:nvPr/>
            </p14:nvContentPartPr>
            <p14:xfrm>
              <a:off x="172217" y="2583003"/>
              <a:ext cx="2243880" cy="216720"/>
            </p14:xfrm>
          </p:contentPart>
        </mc:Choice>
        <mc:Fallback xmlns="">
          <p:pic>
            <p:nvPicPr>
              <p:cNvPr id="16" name="Freihand 15">
                <a:extLst>
                  <a:ext uri="{FF2B5EF4-FFF2-40B4-BE49-F238E27FC236}">
                    <a16:creationId xmlns:a16="http://schemas.microsoft.com/office/drawing/2014/main" id="{3AA55860-C2CC-4C95-B337-5583757B20D5}"/>
                  </a:ext>
                </a:extLst>
              </p:cNvPr>
              <p:cNvPicPr/>
              <p:nvPr/>
            </p:nvPicPr>
            <p:blipFill>
              <a:blip r:embed="rId22"/>
              <a:stretch>
                <a:fillRect/>
              </a:stretch>
            </p:blipFill>
            <p:spPr>
              <a:xfrm>
                <a:off x="167897" y="2578683"/>
                <a:ext cx="22525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3ED1E9A9-F0FE-4B64-88C7-75CDDD754E7D}"/>
                  </a:ext>
                </a:extLst>
              </p14:cNvPr>
              <p14:cNvContentPartPr/>
              <p14:nvPr/>
            </p14:nvContentPartPr>
            <p14:xfrm>
              <a:off x="80777" y="1812603"/>
              <a:ext cx="2417400" cy="1221840"/>
            </p14:xfrm>
          </p:contentPart>
        </mc:Choice>
        <mc:Fallback xmlns="">
          <p:pic>
            <p:nvPicPr>
              <p:cNvPr id="17" name="Freihand 16">
                <a:extLst>
                  <a:ext uri="{FF2B5EF4-FFF2-40B4-BE49-F238E27FC236}">
                    <a16:creationId xmlns:a16="http://schemas.microsoft.com/office/drawing/2014/main" id="{3ED1E9A9-F0FE-4B64-88C7-75CDDD754E7D}"/>
                  </a:ext>
                </a:extLst>
              </p:cNvPr>
              <p:cNvPicPr/>
              <p:nvPr/>
            </p:nvPicPr>
            <p:blipFill>
              <a:blip r:embed="rId24"/>
              <a:stretch>
                <a:fillRect/>
              </a:stretch>
            </p:blipFill>
            <p:spPr>
              <a:xfrm>
                <a:off x="76457" y="1808283"/>
                <a:ext cx="2426040" cy="1230480"/>
              </a:xfrm>
              <a:prstGeom prst="rect">
                <a:avLst/>
              </a:prstGeom>
            </p:spPr>
          </p:pic>
        </mc:Fallback>
      </mc:AlternateContent>
      <p:grpSp>
        <p:nvGrpSpPr>
          <p:cNvPr id="20" name="Gruppieren 19">
            <a:extLst>
              <a:ext uri="{FF2B5EF4-FFF2-40B4-BE49-F238E27FC236}">
                <a16:creationId xmlns:a16="http://schemas.microsoft.com/office/drawing/2014/main" id="{92B8CABA-B8E2-41E4-ABEC-B8E7942D2D13}"/>
              </a:ext>
            </a:extLst>
          </p:cNvPr>
          <p:cNvGrpSpPr/>
          <p:nvPr/>
        </p:nvGrpSpPr>
        <p:grpSpPr>
          <a:xfrm>
            <a:off x="299297" y="4602603"/>
            <a:ext cx="1951200" cy="572760"/>
            <a:chOff x="299297" y="4602603"/>
            <a:chExt cx="1951200" cy="572760"/>
          </a:xfrm>
        </p:grpSpPr>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0469BA99-546E-4FB4-8214-AFFECAA56513}"/>
                    </a:ext>
                  </a:extLst>
                </p14:cNvPr>
                <p14:cNvContentPartPr/>
                <p14:nvPr/>
              </p14:nvContentPartPr>
              <p14:xfrm>
                <a:off x="299297" y="5086083"/>
                <a:ext cx="1865160" cy="34200"/>
              </p14:xfrm>
            </p:contentPart>
          </mc:Choice>
          <mc:Fallback xmlns="">
            <p:pic>
              <p:nvPicPr>
                <p:cNvPr id="18" name="Freihand 17">
                  <a:extLst>
                    <a:ext uri="{FF2B5EF4-FFF2-40B4-BE49-F238E27FC236}">
                      <a16:creationId xmlns:a16="http://schemas.microsoft.com/office/drawing/2014/main" id="{0469BA99-546E-4FB4-8214-AFFECAA56513}"/>
                    </a:ext>
                  </a:extLst>
                </p:cNvPr>
                <p:cNvPicPr/>
                <p:nvPr/>
              </p:nvPicPr>
              <p:blipFill>
                <a:blip r:embed="rId26"/>
                <a:stretch>
                  <a:fillRect/>
                </a:stretch>
              </p:blipFill>
              <p:spPr>
                <a:xfrm>
                  <a:off x="294977" y="5081763"/>
                  <a:ext cx="18738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EDD68481-59E7-49D7-8643-A1B93767DE62}"/>
                    </a:ext>
                  </a:extLst>
                </p14:cNvPr>
                <p14:cNvContentPartPr/>
                <p14:nvPr/>
              </p14:nvContentPartPr>
              <p14:xfrm>
                <a:off x="338177" y="4602603"/>
                <a:ext cx="1912320" cy="572760"/>
              </p14:xfrm>
            </p:contentPart>
          </mc:Choice>
          <mc:Fallback xmlns="">
            <p:pic>
              <p:nvPicPr>
                <p:cNvPr id="19" name="Freihand 18">
                  <a:extLst>
                    <a:ext uri="{FF2B5EF4-FFF2-40B4-BE49-F238E27FC236}">
                      <a16:creationId xmlns:a16="http://schemas.microsoft.com/office/drawing/2014/main" id="{EDD68481-59E7-49D7-8643-A1B93767DE62}"/>
                    </a:ext>
                  </a:extLst>
                </p:cNvPr>
                <p:cNvPicPr/>
                <p:nvPr/>
              </p:nvPicPr>
              <p:blipFill>
                <a:blip r:embed="rId28"/>
                <a:stretch>
                  <a:fillRect/>
                </a:stretch>
              </p:blipFill>
              <p:spPr>
                <a:xfrm>
                  <a:off x="333857" y="4598283"/>
                  <a:ext cx="1920960" cy="581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CDC7E0F5-8C55-4432-9AC1-3ECE772AADD4}"/>
                  </a:ext>
                </a:extLst>
              </p14:cNvPr>
              <p14:cNvContentPartPr/>
              <p14:nvPr/>
            </p14:nvContentPartPr>
            <p14:xfrm>
              <a:off x="245297" y="630363"/>
              <a:ext cx="3303000" cy="804240"/>
            </p14:xfrm>
          </p:contentPart>
        </mc:Choice>
        <mc:Fallback>
          <p:pic>
            <p:nvPicPr>
              <p:cNvPr id="21" name="Freihand 20">
                <a:extLst>
                  <a:ext uri="{FF2B5EF4-FFF2-40B4-BE49-F238E27FC236}">
                    <a16:creationId xmlns:a16="http://schemas.microsoft.com/office/drawing/2014/main" id="{CDC7E0F5-8C55-4432-9AC1-3ECE772AADD4}"/>
                  </a:ext>
                </a:extLst>
              </p:cNvPr>
              <p:cNvPicPr/>
              <p:nvPr/>
            </p:nvPicPr>
            <p:blipFill>
              <a:blip r:embed="rId30"/>
              <a:stretch>
                <a:fillRect/>
              </a:stretch>
            </p:blipFill>
            <p:spPr>
              <a:xfrm>
                <a:off x="240977" y="626043"/>
                <a:ext cx="3311640" cy="812880"/>
              </a:xfrm>
              <a:prstGeom prst="rect">
                <a:avLst/>
              </a:prstGeom>
            </p:spPr>
          </p:pic>
        </mc:Fallback>
      </mc:AlternateContent>
      <p:grpSp>
        <p:nvGrpSpPr>
          <p:cNvPr id="27" name="Gruppieren 26">
            <a:extLst>
              <a:ext uri="{FF2B5EF4-FFF2-40B4-BE49-F238E27FC236}">
                <a16:creationId xmlns:a16="http://schemas.microsoft.com/office/drawing/2014/main" id="{90EC2BB5-8ACF-4650-8EB0-6FC88174EB1E}"/>
              </a:ext>
            </a:extLst>
          </p:cNvPr>
          <p:cNvGrpSpPr/>
          <p:nvPr/>
        </p:nvGrpSpPr>
        <p:grpSpPr>
          <a:xfrm>
            <a:off x="3548657" y="1841403"/>
            <a:ext cx="1411560" cy="424080"/>
            <a:chOff x="3548657" y="1841403"/>
            <a:chExt cx="1411560" cy="424080"/>
          </a:xfrm>
        </p:grpSpPr>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83952030-AE31-4D9C-8F22-E7710A906C2C}"/>
                    </a:ext>
                  </a:extLst>
                </p14:cNvPr>
                <p14:cNvContentPartPr/>
                <p14:nvPr/>
              </p14:nvContentPartPr>
              <p14:xfrm>
                <a:off x="3548657" y="2145963"/>
                <a:ext cx="1357560" cy="119520"/>
              </p14:xfrm>
            </p:contentPart>
          </mc:Choice>
          <mc:Fallback>
            <p:pic>
              <p:nvPicPr>
                <p:cNvPr id="22" name="Freihand 21">
                  <a:extLst>
                    <a:ext uri="{FF2B5EF4-FFF2-40B4-BE49-F238E27FC236}">
                      <a16:creationId xmlns:a16="http://schemas.microsoft.com/office/drawing/2014/main" id="{83952030-AE31-4D9C-8F22-E7710A906C2C}"/>
                    </a:ext>
                  </a:extLst>
                </p:cNvPr>
                <p:cNvPicPr/>
                <p:nvPr/>
              </p:nvPicPr>
              <p:blipFill>
                <a:blip r:embed="rId32"/>
                <a:stretch>
                  <a:fillRect/>
                </a:stretch>
              </p:blipFill>
              <p:spPr>
                <a:xfrm>
                  <a:off x="3544337" y="2141643"/>
                  <a:ext cx="13662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AE4E8854-D243-4AE1-A78B-838EBA595FF0}"/>
                    </a:ext>
                  </a:extLst>
                </p14:cNvPr>
                <p14:cNvContentPartPr/>
                <p14:nvPr/>
              </p14:nvContentPartPr>
              <p14:xfrm>
                <a:off x="3639017" y="1858323"/>
                <a:ext cx="36360" cy="367920"/>
              </p14:xfrm>
            </p:contentPart>
          </mc:Choice>
          <mc:Fallback>
            <p:pic>
              <p:nvPicPr>
                <p:cNvPr id="23" name="Freihand 22">
                  <a:extLst>
                    <a:ext uri="{FF2B5EF4-FFF2-40B4-BE49-F238E27FC236}">
                      <a16:creationId xmlns:a16="http://schemas.microsoft.com/office/drawing/2014/main" id="{AE4E8854-D243-4AE1-A78B-838EBA595FF0}"/>
                    </a:ext>
                  </a:extLst>
                </p:cNvPr>
                <p:cNvPicPr/>
                <p:nvPr/>
              </p:nvPicPr>
              <p:blipFill>
                <a:blip r:embed="rId34"/>
                <a:stretch>
                  <a:fillRect/>
                </a:stretch>
              </p:blipFill>
              <p:spPr>
                <a:xfrm>
                  <a:off x="3634697" y="1854003"/>
                  <a:ext cx="4500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7E44CAB0-4567-4745-9FED-C10E76BA8D2F}"/>
                    </a:ext>
                  </a:extLst>
                </p14:cNvPr>
                <p14:cNvContentPartPr/>
                <p14:nvPr/>
              </p14:nvContentPartPr>
              <p14:xfrm>
                <a:off x="4794977" y="1883523"/>
                <a:ext cx="26280" cy="295560"/>
              </p14:xfrm>
            </p:contentPart>
          </mc:Choice>
          <mc:Fallback>
            <p:pic>
              <p:nvPicPr>
                <p:cNvPr id="25" name="Freihand 24">
                  <a:extLst>
                    <a:ext uri="{FF2B5EF4-FFF2-40B4-BE49-F238E27FC236}">
                      <a16:creationId xmlns:a16="http://schemas.microsoft.com/office/drawing/2014/main" id="{7E44CAB0-4567-4745-9FED-C10E76BA8D2F}"/>
                    </a:ext>
                  </a:extLst>
                </p:cNvPr>
                <p:cNvPicPr/>
                <p:nvPr/>
              </p:nvPicPr>
              <p:blipFill>
                <a:blip r:embed="rId36"/>
                <a:stretch>
                  <a:fillRect/>
                </a:stretch>
              </p:blipFill>
              <p:spPr>
                <a:xfrm>
                  <a:off x="4790657" y="1879203"/>
                  <a:ext cx="3492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D82891B1-5B1D-4871-A343-059954526E5C}"/>
                    </a:ext>
                  </a:extLst>
                </p14:cNvPr>
                <p14:cNvContentPartPr/>
                <p14:nvPr/>
              </p14:nvContentPartPr>
              <p14:xfrm>
                <a:off x="3575297" y="1841403"/>
                <a:ext cx="1384920" cy="81720"/>
              </p14:xfrm>
            </p:contentPart>
          </mc:Choice>
          <mc:Fallback>
            <p:pic>
              <p:nvPicPr>
                <p:cNvPr id="26" name="Freihand 25">
                  <a:extLst>
                    <a:ext uri="{FF2B5EF4-FFF2-40B4-BE49-F238E27FC236}">
                      <a16:creationId xmlns:a16="http://schemas.microsoft.com/office/drawing/2014/main" id="{D82891B1-5B1D-4871-A343-059954526E5C}"/>
                    </a:ext>
                  </a:extLst>
                </p:cNvPr>
                <p:cNvPicPr/>
                <p:nvPr/>
              </p:nvPicPr>
              <p:blipFill>
                <a:blip r:embed="rId38"/>
                <a:stretch>
                  <a:fillRect/>
                </a:stretch>
              </p:blipFill>
              <p:spPr>
                <a:xfrm>
                  <a:off x="3570977" y="1837083"/>
                  <a:ext cx="1393560" cy="90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B359496A-1B71-4A30-AC7B-735E25FBBD27}"/>
                  </a:ext>
                </a:extLst>
              </p14:cNvPr>
              <p14:cNvContentPartPr/>
              <p14:nvPr/>
            </p14:nvContentPartPr>
            <p14:xfrm>
              <a:off x="88337" y="4613763"/>
              <a:ext cx="2378880" cy="781920"/>
            </p14:xfrm>
          </p:contentPart>
        </mc:Choice>
        <mc:Fallback>
          <p:pic>
            <p:nvPicPr>
              <p:cNvPr id="28" name="Freihand 27">
                <a:extLst>
                  <a:ext uri="{FF2B5EF4-FFF2-40B4-BE49-F238E27FC236}">
                    <a16:creationId xmlns:a16="http://schemas.microsoft.com/office/drawing/2014/main" id="{B359496A-1B71-4A30-AC7B-735E25FBBD27}"/>
                  </a:ext>
                </a:extLst>
              </p:cNvPr>
              <p:cNvPicPr/>
              <p:nvPr/>
            </p:nvPicPr>
            <p:blipFill>
              <a:blip r:embed="rId40"/>
              <a:stretch>
                <a:fillRect/>
              </a:stretch>
            </p:blipFill>
            <p:spPr>
              <a:xfrm>
                <a:off x="84017" y="4609443"/>
                <a:ext cx="2387520" cy="790560"/>
              </a:xfrm>
              <a:prstGeom prst="rect">
                <a:avLst/>
              </a:prstGeom>
            </p:spPr>
          </p:pic>
        </mc:Fallback>
      </mc:AlternateContent>
    </p:spTree>
    <p:extLst>
      <p:ext uri="{BB962C8B-B14F-4D97-AF65-F5344CB8AC3E}">
        <p14:creationId xmlns:p14="http://schemas.microsoft.com/office/powerpoint/2010/main" val="3020774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9297"/>
            <a:ext cx="379733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Monetary policy in practice</a:t>
            </a:r>
            <a:endParaRPr lang="de-DE" sz="2400" b="1" dirty="0">
              <a:solidFill>
                <a:srgbClr val="000000"/>
              </a:solidFill>
              <a:latin typeface="Sparkasse Rg" pitchFamily="34" charset="0"/>
            </a:endParaRP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9983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a:solidFill>
                  <a:schemeClr val="tx1"/>
                </a:solidFill>
              </a:rPr>
              <a:t>Modern central banks try to influence via thir interest rate policy the economic performance of the economy. But in practice „directly“ they can only influence the short-term interest rates of the financial markets. Therefore in Europe the ECB has the aim to „steer“ the ESTR (Euro short term rate). ESTR represents the interest rate level of the overnight interbank interest rate in the european banking sector.</a:t>
            </a:r>
            <a:endParaRPr lang="de-DE" dirty="0">
              <a:solidFill>
                <a:schemeClr val="tx1"/>
              </a:solidFill>
            </a:endParaRP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a:solidFill>
                  <a:schemeClr val="tx1"/>
                </a:solidFill>
              </a:rPr>
              <a:t>Classical effect of an key interest rate cut of  the central bank:</a:t>
            </a:r>
            <a:endParaRPr lang="de-DE" u="sng" dirty="0">
              <a:solidFill>
                <a:schemeClr val="tx1"/>
              </a:solidFill>
            </a:endParaRPr>
          </a:p>
          <a:p>
            <a:pPr marL="1257300" lvl="2" indent="-342900" eaLnBrk="1" hangingPunct="1">
              <a:buFont typeface="Wingdings" panose="05000000000000000000" pitchFamily="2" charset="2"/>
              <a:buChar char="Ø"/>
            </a:pPr>
            <a:r>
              <a:rPr lang="de-DE">
                <a:solidFill>
                  <a:schemeClr val="tx1"/>
                </a:solidFill>
                <a:cs typeface="Times New Roman" pitchFamily="18" charset="0"/>
              </a:rPr>
              <a:t>Short term interest rate↓	→Shifting investments to longer term bonds with higher interest rates</a:t>
            </a:r>
          </a:p>
          <a:p>
            <a:pPr marL="1257300" lvl="2" indent="-342900" eaLnBrk="1" hangingPunct="1">
              <a:buFont typeface="Wingdings" panose="05000000000000000000" pitchFamily="2" charset="2"/>
              <a:buChar char="Ø"/>
            </a:pPr>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a:solidFill>
                  <a:schemeClr val="tx1"/>
                </a:solidFill>
                <a:cs typeface="Times New Roman" pitchFamily="18" charset="0"/>
              </a:rPr>
              <a:t>Prices of longer term bonds increase</a:t>
            </a:r>
            <a:r>
              <a:rPr lang="de-DE" dirty="0">
                <a:solidFill>
                  <a:schemeClr val="tx1"/>
                </a:solidFill>
              </a:rPr>
              <a:t>	→</a:t>
            </a:r>
            <a:r>
              <a:rPr lang="de-DE">
                <a:solidFill>
                  <a:schemeClr val="tx1"/>
                </a:solidFill>
              </a:rPr>
              <a:t>	Adjustment of interest rates over different 												maturities</a:t>
            </a:r>
          </a:p>
          <a:p>
            <a:pPr marL="1714500" lvl="3" indent="-342900" eaLnBrk="1" hangingPunct="1">
              <a:buFont typeface="Wingdings" panose="05000000000000000000" pitchFamily="2" charset="2"/>
              <a:buChar char="Ø"/>
            </a:pPr>
            <a:endParaRPr lang="de-DE" dirty="0">
              <a:solidFill>
                <a:schemeClr val="tx1"/>
              </a:solidFill>
            </a:endParaRPr>
          </a:p>
          <a:p>
            <a:pPr marL="342900" indent="-342900" eaLnBrk="1" hangingPunct="1">
              <a:buFont typeface="Arial" panose="020B0604020202020204" pitchFamily="34" charset="0"/>
              <a:buChar char="•"/>
            </a:pPr>
            <a:r>
              <a:rPr lang="de-DE" b="1" u="sng">
                <a:solidFill>
                  <a:schemeClr val="tx1"/>
                </a:solidFill>
              </a:rPr>
              <a:t>But</a:t>
            </a:r>
            <a:r>
              <a:rPr lang="de-DE">
                <a:solidFill>
                  <a:schemeClr val="tx1"/>
                </a:solidFill>
              </a:rPr>
              <a:t> „in general“ we will have a difference between interest rates for</a:t>
            </a:r>
          </a:p>
          <a:p>
            <a:pPr eaLnBrk="1" hangingPunct="1"/>
            <a:r>
              <a:rPr lang="de-DE">
                <a:solidFill>
                  <a:schemeClr val="tx1"/>
                </a:solidFill>
              </a:rPr>
              <a:t>     different maturities. This relationship is called </a:t>
            </a:r>
            <a:r>
              <a:rPr lang="de-DE" b="1" err="1">
                <a:solidFill>
                  <a:schemeClr val="tx1"/>
                </a:solidFill>
              </a:rPr>
              <a:t>Yield</a:t>
            </a:r>
            <a:r>
              <a:rPr lang="de-DE" b="1">
                <a:solidFill>
                  <a:schemeClr val="tx1"/>
                </a:solidFill>
              </a:rPr>
              <a:t> Curve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09C58FC-E83C-42EB-8AEA-3DFF1B7D9C13}"/>
                  </a:ext>
                </a:extLst>
              </p14:cNvPr>
              <p14:cNvContentPartPr/>
              <p14:nvPr/>
            </p14:nvContentPartPr>
            <p14:xfrm>
              <a:off x="2987417" y="2419531"/>
              <a:ext cx="1656000" cy="69480"/>
            </p14:xfrm>
          </p:contentPart>
        </mc:Choice>
        <mc:Fallback xmlns="">
          <p:pic>
            <p:nvPicPr>
              <p:cNvPr id="2" name="Freihand 1">
                <a:extLst>
                  <a:ext uri="{FF2B5EF4-FFF2-40B4-BE49-F238E27FC236}">
                    <a16:creationId xmlns:a16="http://schemas.microsoft.com/office/drawing/2014/main" id="{909C58FC-E83C-42EB-8AEA-3DFF1B7D9C13}"/>
                  </a:ext>
                </a:extLst>
              </p:cNvPr>
              <p:cNvPicPr/>
              <p:nvPr/>
            </p:nvPicPr>
            <p:blipFill>
              <a:blip r:embed="rId4"/>
              <a:stretch>
                <a:fillRect/>
              </a:stretch>
            </p:blipFill>
            <p:spPr>
              <a:xfrm>
                <a:off x="2983097" y="2415211"/>
                <a:ext cx="1664640" cy="78120"/>
              </a:xfrm>
              <a:prstGeom prst="rect">
                <a:avLst/>
              </a:prstGeom>
            </p:spPr>
          </p:pic>
        </mc:Fallback>
      </mc:AlternateContent>
      <p:grpSp>
        <p:nvGrpSpPr>
          <p:cNvPr id="6" name="Gruppieren 5">
            <a:extLst>
              <a:ext uri="{FF2B5EF4-FFF2-40B4-BE49-F238E27FC236}">
                <a16:creationId xmlns:a16="http://schemas.microsoft.com/office/drawing/2014/main" id="{91AAEAA2-0C0F-4F4C-B131-928112EE9EDB}"/>
              </a:ext>
            </a:extLst>
          </p:cNvPr>
          <p:cNvGrpSpPr/>
          <p:nvPr/>
        </p:nvGrpSpPr>
        <p:grpSpPr>
          <a:xfrm>
            <a:off x="299297" y="3965371"/>
            <a:ext cx="8104320" cy="1095120"/>
            <a:chOff x="299297" y="3965371"/>
            <a:chExt cx="8104320" cy="109512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E62E02B-301B-456D-B2B4-E995A89B51EE}"/>
                    </a:ext>
                  </a:extLst>
                </p14:cNvPr>
                <p14:cNvContentPartPr/>
                <p14:nvPr/>
              </p14:nvContentPartPr>
              <p14:xfrm>
                <a:off x="299297" y="3965371"/>
                <a:ext cx="8104320" cy="1095120"/>
              </p14:xfrm>
            </p:contentPart>
          </mc:Choice>
          <mc:Fallback xmlns="">
            <p:pic>
              <p:nvPicPr>
                <p:cNvPr id="3" name="Freihand 2">
                  <a:extLst>
                    <a:ext uri="{FF2B5EF4-FFF2-40B4-BE49-F238E27FC236}">
                      <a16:creationId xmlns:a16="http://schemas.microsoft.com/office/drawing/2014/main" id="{9E62E02B-301B-456D-B2B4-E995A89B51EE}"/>
                    </a:ext>
                  </a:extLst>
                </p:cNvPr>
                <p:cNvPicPr/>
                <p:nvPr/>
              </p:nvPicPr>
              <p:blipFill>
                <a:blip r:embed="rId6"/>
                <a:stretch>
                  <a:fillRect/>
                </a:stretch>
              </p:blipFill>
              <p:spPr>
                <a:xfrm>
                  <a:off x="294977" y="3961051"/>
                  <a:ext cx="8112960" cy="1103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9308D2FC-7768-4D1F-9EA3-07AB1F9A65A9}"/>
                    </a:ext>
                  </a:extLst>
                </p14:cNvPr>
                <p14:cNvContentPartPr/>
                <p14:nvPr/>
              </p14:nvContentPartPr>
              <p14:xfrm>
                <a:off x="5277737" y="4788691"/>
                <a:ext cx="2122560" cy="68760"/>
              </p14:xfrm>
            </p:contentPart>
          </mc:Choice>
          <mc:Fallback xmlns="">
            <p:pic>
              <p:nvPicPr>
                <p:cNvPr id="4" name="Freihand 3">
                  <a:extLst>
                    <a:ext uri="{FF2B5EF4-FFF2-40B4-BE49-F238E27FC236}">
                      <a16:creationId xmlns:a16="http://schemas.microsoft.com/office/drawing/2014/main" id="{9308D2FC-7768-4D1F-9EA3-07AB1F9A65A9}"/>
                    </a:ext>
                  </a:extLst>
                </p:cNvPr>
                <p:cNvPicPr/>
                <p:nvPr/>
              </p:nvPicPr>
              <p:blipFill>
                <a:blip r:embed="rId8"/>
                <a:stretch>
                  <a:fillRect/>
                </a:stretch>
              </p:blipFill>
              <p:spPr>
                <a:xfrm>
                  <a:off x="5273417" y="4784371"/>
                  <a:ext cx="2131200" cy="77400"/>
                </a:xfrm>
                <a:prstGeom prst="rect">
                  <a:avLst/>
                </a:prstGeom>
              </p:spPr>
            </p:pic>
          </mc:Fallback>
        </mc:AlternateContent>
      </p:grpSp>
    </p:spTree>
    <p:extLst>
      <p:ext uri="{BB962C8B-B14F-4D97-AF65-F5344CB8AC3E}">
        <p14:creationId xmlns:p14="http://schemas.microsoft.com/office/powerpoint/2010/main" val="338233341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9501866" cy="457033"/>
          </a:xfrm>
          <a:prstGeom prst="rect">
            <a:avLst/>
          </a:prstGeom>
          <a:noFill/>
          <a:ln>
            <a:noFill/>
          </a:ln>
        </p:spPr>
        <p:txBody>
          <a:bodyPr vert="horz" wrap="none" lIns="81646" tIns="40823" rIns="81646" bIns="40823" anchorCtr="0" compatLnSpc="0">
            <a:spAutoFit/>
          </a:bodyPr>
          <a:lstStyle/>
          <a:p>
            <a:r>
              <a:rPr lang="de-DE" sz="2540" b="1"/>
              <a:t>Classical effect of monetary policy via consumption and investment</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a:t>In general, we assume that the central bank can influence directly and indirectly the interest rates in the economy:</a:t>
            </a:r>
            <a:endParaRPr lang="de-DE" sz="1996" dirty="0"/>
          </a:p>
          <a:p>
            <a:endParaRPr lang="de-DE" sz="1996" dirty="0"/>
          </a:p>
          <a:p>
            <a:r>
              <a:rPr lang="de-DE" sz="1996"/>
              <a:t>Cutting interest rates will in general expand credit demand:</a:t>
            </a:r>
            <a:endParaRPr lang="de-DE" sz="1996" dirty="0"/>
          </a:p>
          <a:p>
            <a:endParaRPr lang="de-DE" sz="1996" dirty="0"/>
          </a:p>
          <a:p>
            <a:r>
              <a:rPr lang="de-DE" sz="1996"/>
              <a:t>→ expands credit based investment and consumption</a:t>
            </a:r>
            <a:endParaRPr lang="de-DE" sz="1996" dirty="0"/>
          </a:p>
          <a:p>
            <a:endParaRPr lang="de-DE" sz="1996" dirty="0"/>
          </a:p>
          <a:p>
            <a:r>
              <a:rPr lang="de-DE" sz="1996"/>
              <a:t>→ increase the utilization of production, which pushes economic growth</a:t>
            </a:r>
            <a:endParaRPr lang="de-DE" sz="1996" dirty="0"/>
          </a:p>
          <a:p>
            <a:endParaRPr lang="de-DE" sz="1996" dirty="0"/>
          </a:p>
          <a:p>
            <a:r>
              <a:rPr lang="de-DE" sz="1996"/>
              <a:t>→ but, if the economy starts to produce at the limit of their capacity, profits will                start to stagnate or expected profits will even fall.</a:t>
            </a:r>
          </a:p>
          <a:p>
            <a:endParaRPr lang="de-DE" sz="1996" dirty="0"/>
          </a:p>
          <a:p>
            <a:r>
              <a:rPr lang="de-DE" sz="1996"/>
              <a:t>→ pushing liqudity via low interest rates will not increase investment anymore</a:t>
            </a:r>
          </a:p>
          <a:p>
            <a:endParaRPr lang="de-DE" sz="1996" dirty="0"/>
          </a:p>
          <a:p>
            <a:r>
              <a:rPr lang="de-DE" sz="1996"/>
              <a:t>→ in the end pushing liquity and increasing the amount of money only creates inflation</a:t>
            </a:r>
            <a:endParaRPr lang="de-DE" sz="1996" dirty="0"/>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DFE063D-EF7E-4445-AC23-D2411A85C478}"/>
                  </a:ext>
                </a:extLst>
              </p14:cNvPr>
              <p14:cNvContentPartPr/>
              <p14:nvPr/>
            </p14:nvContentPartPr>
            <p14:xfrm>
              <a:off x="301817" y="1992211"/>
              <a:ext cx="1675800" cy="87840"/>
            </p14:xfrm>
          </p:contentPart>
        </mc:Choice>
        <mc:Fallback xmlns="">
          <p:pic>
            <p:nvPicPr>
              <p:cNvPr id="2" name="Freihand 1">
                <a:extLst>
                  <a:ext uri="{FF2B5EF4-FFF2-40B4-BE49-F238E27FC236}">
                    <a16:creationId xmlns:a16="http://schemas.microsoft.com/office/drawing/2014/main" id="{2DFE063D-EF7E-4445-AC23-D2411A85C478}"/>
                  </a:ext>
                </a:extLst>
              </p:cNvPr>
              <p:cNvPicPr/>
              <p:nvPr/>
            </p:nvPicPr>
            <p:blipFill>
              <a:blip r:embed="rId4"/>
              <a:stretch>
                <a:fillRect/>
              </a:stretch>
            </p:blipFill>
            <p:spPr>
              <a:xfrm>
                <a:off x="297497" y="1987891"/>
                <a:ext cx="16844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A276A97A-7315-458F-9059-7260B5C631A8}"/>
                  </a:ext>
                </a:extLst>
              </p14:cNvPr>
              <p14:cNvContentPartPr/>
              <p14:nvPr/>
            </p14:nvContentPartPr>
            <p14:xfrm>
              <a:off x="4381337" y="2510611"/>
              <a:ext cx="1720080" cy="42480"/>
            </p14:xfrm>
          </p:contentPart>
        </mc:Choice>
        <mc:Fallback xmlns="">
          <p:pic>
            <p:nvPicPr>
              <p:cNvPr id="8" name="Freihand 7">
                <a:extLst>
                  <a:ext uri="{FF2B5EF4-FFF2-40B4-BE49-F238E27FC236}">
                    <a16:creationId xmlns:a16="http://schemas.microsoft.com/office/drawing/2014/main" id="{A276A97A-7315-458F-9059-7260B5C631A8}"/>
                  </a:ext>
                </a:extLst>
              </p:cNvPr>
              <p:cNvPicPr/>
              <p:nvPr/>
            </p:nvPicPr>
            <p:blipFill>
              <a:blip r:embed="rId6"/>
              <a:stretch>
                <a:fillRect/>
              </a:stretch>
            </p:blipFill>
            <p:spPr>
              <a:xfrm>
                <a:off x="4377017" y="2506291"/>
                <a:ext cx="17287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1" name="Freihand 50">
                <a:extLst>
                  <a:ext uri="{FF2B5EF4-FFF2-40B4-BE49-F238E27FC236}">
                    <a16:creationId xmlns:a16="http://schemas.microsoft.com/office/drawing/2014/main" id="{78DBD233-6ADF-4F0A-8892-D6457A0604B4}"/>
                  </a:ext>
                </a:extLst>
              </p14:cNvPr>
              <p14:cNvContentPartPr/>
              <p14:nvPr/>
            </p14:nvContentPartPr>
            <p14:xfrm>
              <a:off x="3152297" y="2432851"/>
              <a:ext cx="783360" cy="433800"/>
            </p14:xfrm>
          </p:contentPart>
        </mc:Choice>
        <mc:Fallback xmlns="">
          <p:pic>
            <p:nvPicPr>
              <p:cNvPr id="51" name="Freihand 50">
                <a:extLst>
                  <a:ext uri="{FF2B5EF4-FFF2-40B4-BE49-F238E27FC236}">
                    <a16:creationId xmlns:a16="http://schemas.microsoft.com/office/drawing/2014/main" id="{78DBD233-6ADF-4F0A-8892-D6457A0604B4}"/>
                  </a:ext>
                </a:extLst>
              </p:cNvPr>
              <p:cNvPicPr/>
              <p:nvPr/>
            </p:nvPicPr>
            <p:blipFill>
              <a:blip r:embed="rId8"/>
              <a:stretch>
                <a:fillRect/>
              </a:stretch>
            </p:blipFill>
            <p:spPr>
              <a:xfrm>
                <a:off x="3147977" y="2428531"/>
                <a:ext cx="79200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3" name="Freihand 52">
                <a:extLst>
                  <a:ext uri="{FF2B5EF4-FFF2-40B4-BE49-F238E27FC236}">
                    <a16:creationId xmlns:a16="http://schemas.microsoft.com/office/drawing/2014/main" id="{8987D29F-8BB7-4175-9002-B716B283AB5E}"/>
                  </a:ext>
                </a:extLst>
              </p14:cNvPr>
              <p14:cNvContentPartPr/>
              <p14:nvPr/>
            </p14:nvContentPartPr>
            <p14:xfrm>
              <a:off x="659297" y="3109291"/>
              <a:ext cx="3863160" cy="103320"/>
            </p14:xfrm>
          </p:contentPart>
        </mc:Choice>
        <mc:Fallback xmlns="">
          <p:pic>
            <p:nvPicPr>
              <p:cNvPr id="53" name="Freihand 52">
                <a:extLst>
                  <a:ext uri="{FF2B5EF4-FFF2-40B4-BE49-F238E27FC236}">
                    <a16:creationId xmlns:a16="http://schemas.microsoft.com/office/drawing/2014/main" id="{8987D29F-8BB7-4175-9002-B716B283AB5E}"/>
                  </a:ext>
                </a:extLst>
              </p:cNvPr>
              <p:cNvPicPr/>
              <p:nvPr/>
            </p:nvPicPr>
            <p:blipFill>
              <a:blip r:embed="rId10"/>
              <a:stretch>
                <a:fillRect/>
              </a:stretch>
            </p:blipFill>
            <p:spPr>
              <a:xfrm>
                <a:off x="654977" y="3104971"/>
                <a:ext cx="38718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4" name="Freihand 53">
                <a:extLst>
                  <a:ext uri="{FF2B5EF4-FFF2-40B4-BE49-F238E27FC236}">
                    <a16:creationId xmlns:a16="http://schemas.microsoft.com/office/drawing/2014/main" id="{5A37E281-96A6-427D-8172-992EA5120875}"/>
                  </a:ext>
                </a:extLst>
              </p14:cNvPr>
              <p14:cNvContentPartPr/>
              <p14:nvPr/>
            </p14:nvContentPartPr>
            <p14:xfrm>
              <a:off x="5305097" y="3013891"/>
              <a:ext cx="2426760" cy="167400"/>
            </p14:xfrm>
          </p:contentPart>
        </mc:Choice>
        <mc:Fallback xmlns="">
          <p:pic>
            <p:nvPicPr>
              <p:cNvPr id="54" name="Freihand 53">
                <a:extLst>
                  <a:ext uri="{FF2B5EF4-FFF2-40B4-BE49-F238E27FC236}">
                    <a16:creationId xmlns:a16="http://schemas.microsoft.com/office/drawing/2014/main" id="{5A37E281-96A6-427D-8172-992EA5120875}"/>
                  </a:ext>
                </a:extLst>
              </p:cNvPr>
              <p:cNvPicPr/>
              <p:nvPr/>
            </p:nvPicPr>
            <p:blipFill>
              <a:blip r:embed="rId12"/>
              <a:stretch>
                <a:fillRect/>
              </a:stretch>
            </p:blipFill>
            <p:spPr>
              <a:xfrm>
                <a:off x="5300777" y="3009571"/>
                <a:ext cx="24354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5" name="Freihand 54">
                <a:extLst>
                  <a:ext uri="{FF2B5EF4-FFF2-40B4-BE49-F238E27FC236}">
                    <a16:creationId xmlns:a16="http://schemas.microsoft.com/office/drawing/2014/main" id="{C8204542-7893-4291-933C-9733D641D704}"/>
                  </a:ext>
                </a:extLst>
              </p14:cNvPr>
              <p14:cNvContentPartPr/>
              <p14:nvPr/>
            </p14:nvContentPartPr>
            <p14:xfrm>
              <a:off x="4991537" y="3634891"/>
              <a:ext cx="2422800" cy="124920"/>
            </p14:xfrm>
          </p:contentPart>
        </mc:Choice>
        <mc:Fallback xmlns="">
          <p:pic>
            <p:nvPicPr>
              <p:cNvPr id="55" name="Freihand 54">
                <a:extLst>
                  <a:ext uri="{FF2B5EF4-FFF2-40B4-BE49-F238E27FC236}">
                    <a16:creationId xmlns:a16="http://schemas.microsoft.com/office/drawing/2014/main" id="{C8204542-7893-4291-933C-9733D641D704}"/>
                  </a:ext>
                </a:extLst>
              </p:cNvPr>
              <p:cNvPicPr/>
              <p:nvPr/>
            </p:nvPicPr>
            <p:blipFill>
              <a:blip r:embed="rId14"/>
              <a:stretch>
                <a:fillRect/>
              </a:stretch>
            </p:blipFill>
            <p:spPr>
              <a:xfrm>
                <a:off x="4987217" y="3630571"/>
                <a:ext cx="2431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6" name="Freihand 55">
                <a:extLst>
                  <a:ext uri="{FF2B5EF4-FFF2-40B4-BE49-F238E27FC236}">
                    <a16:creationId xmlns:a16="http://schemas.microsoft.com/office/drawing/2014/main" id="{29799361-29C0-45A6-BF33-231E1D5BD7AC}"/>
                  </a:ext>
                </a:extLst>
              </p14:cNvPr>
              <p14:cNvContentPartPr/>
              <p14:nvPr/>
            </p14:nvContentPartPr>
            <p14:xfrm>
              <a:off x="204257" y="3999211"/>
              <a:ext cx="2210040" cy="120960"/>
            </p14:xfrm>
          </p:contentPart>
        </mc:Choice>
        <mc:Fallback xmlns="">
          <p:pic>
            <p:nvPicPr>
              <p:cNvPr id="56" name="Freihand 55">
                <a:extLst>
                  <a:ext uri="{FF2B5EF4-FFF2-40B4-BE49-F238E27FC236}">
                    <a16:creationId xmlns:a16="http://schemas.microsoft.com/office/drawing/2014/main" id="{29799361-29C0-45A6-BF33-231E1D5BD7AC}"/>
                  </a:ext>
                </a:extLst>
              </p:cNvPr>
              <p:cNvPicPr/>
              <p:nvPr/>
            </p:nvPicPr>
            <p:blipFill>
              <a:blip r:embed="rId16"/>
              <a:stretch>
                <a:fillRect/>
              </a:stretch>
            </p:blipFill>
            <p:spPr>
              <a:xfrm>
                <a:off x="199937" y="3994891"/>
                <a:ext cx="22186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7" name="Freihand 56">
                <a:extLst>
                  <a:ext uri="{FF2B5EF4-FFF2-40B4-BE49-F238E27FC236}">
                    <a16:creationId xmlns:a16="http://schemas.microsoft.com/office/drawing/2014/main" id="{D30AFBA7-8078-4544-BF59-4856B26EECEC}"/>
                  </a:ext>
                </a:extLst>
              </p14:cNvPr>
              <p14:cNvContentPartPr/>
              <p14:nvPr/>
            </p14:nvContentPartPr>
            <p14:xfrm>
              <a:off x="3223217" y="3924691"/>
              <a:ext cx="2358000" cy="148680"/>
            </p14:xfrm>
          </p:contentPart>
        </mc:Choice>
        <mc:Fallback xmlns="">
          <p:pic>
            <p:nvPicPr>
              <p:cNvPr id="57" name="Freihand 56">
                <a:extLst>
                  <a:ext uri="{FF2B5EF4-FFF2-40B4-BE49-F238E27FC236}">
                    <a16:creationId xmlns:a16="http://schemas.microsoft.com/office/drawing/2014/main" id="{D30AFBA7-8078-4544-BF59-4856B26EECEC}"/>
                  </a:ext>
                </a:extLst>
              </p:cNvPr>
              <p:cNvPicPr/>
              <p:nvPr/>
            </p:nvPicPr>
            <p:blipFill>
              <a:blip r:embed="rId18"/>
              <a:stretch>
                <a:fillRect/>
              </a:stretch>
            </p:blipFill>
            <p:spPr>
              <a:xfrm>
                <a:off x="3218897" y="3920371"/>
                <a:ext cx="23666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8" name="Freihand 57">
                <a:extLst>
                  <a:ext uri="{FF2B5EF4-FFF2-40B4-BE49-F238E27FC236}">
                    <a16:creationId xmlns:a16="http://schemas.microsoft.com/office/drawing/2014/main" id="{67085079-BC2B-4BF4-A329-27C673A4AE1C}"/>
                  </a:ext>
                </a:extLst>
              </p14:cNvPr>
              <p14:cNvContentPartPr/>
              <p14:nvPr/>
            </p14:nvContentPartPr>
            <p14:xfrm>
              <a:off x="4920257" y="4568731"/>
              <a:ext cx="3215880" cy="90360"/>
            </p14:xfrm>
          </p:contentPart>
        </mc:Choice>
        <mc:Fallback xmlns="">
          <p:pic>
            <p:nvPicPr>
              <p:cNvPr id="58" name="Freihand 57">
                <a:extLst>
                  <a:ext uri="{FF2B5EF4-FFF2-40B4-BE49-F238E27FC236}">
                    <a16:creationId xmlns:a16="http://schemas.microsoft.com/office/drawing/2014/main" id="{67085079-BC2B-4BF4-A329-27C673A4AE1C}"/>
                  </a:ext>
                </a:extLst>
              </p:cNvPr>
              <p:cNvPicPr/>
              <p:nvPr/>
            </p:nvPicPr>
            <p:blipFill>
              <a:blip r:embed="rId20"/>
              <a:stretch>
                <a:fillRect/>
              </a:stretch>
            </p:blipFill>
            <p:spPr>
              <a:xfrm>
                <a:off x="4915937" y="4564411"/>
                <a:ext cx="3224520" cy="99000"/>
              </a:xfrm>
              <a:prstGeom prst="rect">
                <a:avLst/>
              </a:prstGeom>
            </p:spPr>
          </p:pic>
        </mc:Fallback>
      </mc:AlternateContent>
      <p:grpSp>
        <p:nvGrpSpPr>
          <p:cNvPr id="63" name="Gruppieren 62">
            <a:extLst>
              <a:ext uri="{FF2B5EF4-FFF2-40B4-BE49-F238E27FC236}">
                <a16:creationId xmlns:a16="http://schemas.microsoft.com/office/drawing/2014/main" id="{B4568D7E-B378-4A34-88F9-B628044AAB55}"/>
              </a:ext>
            </a:extLst>
          </p:cNvPr>
          <p:cNvGrpSpPr/>
          <p:nvPr/>
        </p:nvGrpSpPr>
        <p:grpSpPr>
          <a:xfrm>
            <a:off x="214697" y="2408731"/>
            <a:ext cx="8196480" cy="3493440"/>
            <a:chOff x="214697" y="2408731"/>
            <a:chExt cx="8196480" cy="3493440"/>
          </a:xfrm>
        </p:grpSpPr>
        <mc:AlternateContent xmlns:mc="http://schemas.openxmlformats.org/markup-compatibility/2006" xmlns:p14="http://schemas.microsoft.com/office/powerpoint/2010/main">
          <mc:Choice Requires="p14">
            <p:contentPart p14:bwMode="auto" r:id="rId21">
              <p14:nvContentPartPr>
                <p14:cNvPr id="5" name="Freihand 4">
                  <a:extLst>
                    <a:ext uri="{FF2B5EF4-FFF2-40B4-BE49-F238E27FC236}">
                      <a16:creationId xmlns:a16="http://schemas.microsoft.com/office/drawing/2014/main" id="{50850022-F931-4363-B121-829189989692}"/>
                    </a:ext>
                  </a:extLst>
                </p14:cNvPr>
                <p14:cNvContentPartPr/>
                <p14:nvPr/>
              </p14:nvContentPartPr>
              <p14:xfrm>
                <a:off x="4353977" y="2537971"/>
                <a:ext cx="1703880" cy="71640"/>
              </p14:xfrm>
            </p:contentPart>
          </mc:Choice>
          <mc:Fallback xmlns="">
            <p:pic>
              <p:nvPicPr>
                <p:cNvPr id="5" name="Freihand 4">
                  <a:extLst>
                    <a:ext uri="{FF2B5EF4-FFF2-40B4-BE49-F238E27FC236}">
                      <a16:creationId xmlns:a16="http://schemas.microsoft.com/office/drawing/2014/main" id="{50850022-F931-4363-B121-829189989692}"/>
                    </a:ext>
                  </a:extLst>
                </p:cNvPr>
                <p:cNvPicPr/>
                <p:nvPr/>
              </p:nvPicPr>
              <p:blipFill>
                <a:blip r:embed="rId22"/>
                <a:stretch>
                  <a:fillRect/>
                </a:stretch>
              </p:blipFill>
              <p:spPr>
                <a:xfrm>
                  <a:off x="4349657" y="2533651"/>
                  <a:ext cx="17125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 name="Freihand 5">
                  <a:extLst>
                    <a:ext uri="{FF2B5EF4-FFF2-40B4-BE49-F238E27FC236}">
                      <a16:creationId xmlns:a16="http://schemas.microsoft.com/office/drawing/2014/main" id="{D3D95DD9-50E2-4E04-AD10-9E23DF2FF882}"/>
                    </a:ext>
                  </a:extLst>
                </p14:cNvPr>
                <p14:cNvContentPartPr/>
                <p14:nvPr/>
              </p14:nvContentPartPr>
              <p14:xfrm>
                <a:off x="2620937" y="2489731"/>
                <a:ext cx="1554480" cy="107280"/>
              </p14:xfrm>
            </p:contentPart>
          </mc:Choice>
          <mc:Fallback xmlns="">
            <p:pic>
              <p:nvPicPr>
                <p:cNvPr id="6" name="Freihand 5">
                  <a:extLst>
                    <a:ext uri="{FF2B5EF4-FFF2-40B4-BE49-F238E27FC236}">
                      <a16:creationId xmlns:a16="http://schemas.microsoft.com/office/drawing/2014/main" id="{D3D95DD9-50E2-4E04-AD10-9E23DF2FF882}"/>
                    </a:ext>
                  </a:extLst>
                </p:cNvPr>
                <p:cNvPicPr/>
                <p:nvPr/>
              </p:nvPicPr>
              <p:blipFill>
                <a:blip r:embed="rId24"/>
                <a:stretch>
                  <a:fillRect/>
                </a:stretch>
              </p:blipFill>
              <p:spPr>
                <a:xfrm>
                  <a:off x="2616617" y="2485411"/>
                  <a:ext cx="15631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 name="Freihand 10">
                  <a:extLst>
                    <a:ext uri="{FF2B5EF4-FFF2-40B4-BE49-F238E27FC236}">
                      <a16:creationId xmlns:a16="http://schemas.microsoft.com/office/drawing/2014/main" id="{B5EDC6EB-BA15-46E2-ABE6-5AA56C94CA34}"/>
                    </a:ext>
                  </a:extLst>
                </p14:cNvPr>
                <p14:cNvContentPartPr/>
                <p14:nvPr/>
              </p14:nvContentPartPr>
              <p14:xfrm>
                <a:off x="3028457" y="2486491"/>
                <a:ext cx="2647800" cy="45000"/>
              </p14:xfrm>
            </p:contentPart>
          </mc:Choice>
          <mc:Fallback xmlns="">
            <p:pic>
              <p:nvPicPr>
                <p:cNvPr id="11" name="Freihand 10">
                  <a:extLst>
                    <a:ext uri="{FF2B5EF4-FFF2-40B4-BE49-F238E27FC236}">
                      <a16:creationId xmlns:a16="http://schemas.microsoft.com/office/drawing/2014/main" id="{B5EDC6EB-BA15-46E2-ABE6-5AA56C94CA34}"/>
                    </a:ext>
                  </a:extLst>
                </p:cNvPr>
                <p:cNvPicPr/>
                <p:nvPr/>
              </p:nvPicPr>
              <p:blipFill>
                <a:blip r:embed="rId26"/>
                <a:stretch>
                  <a:fillRect/>
                </a:stretch>
              </p:blipFill>
              <p:spPr>
                <a:xfrm>
                  <a:off x="3024137" y="2482171"/>
                  <a:ext cx="26564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 name="Freihand 12">
                  <a:extLst>
                    <a:ext uri="{FF2B5EF4-FFF2-40B4-BE49-F238E27FC236}">
                      <a16:creationId xmlns:a16="http://schemas.microsoft.com/office/drawing/2014/main" id="{B7195056-5644-4DD2-A20A-9DD3BEFA7002}"/>
                    </a:ext>
                  </a:extLst>
                </p14:cNvPr>
                <p14:cNvContentPartPr/>
                <p14:nvPr/>
              </p14:nvContentPartPr>
              <p14:xfrm>
                <a:off x="512777" y="2667211"/>
                <a:ext cx="244080" cy="16920"/>
              </p14:xfrm>
            </p:contentPart>
          </mc:Choice>
          <mc:Fallback xmlns="">
            <p:pic>
              <p:nvPicPr>
                <p:cNvPr id="13" name="Freihand 12">
                  <a:extLst>
                    <a:ext uri="{FF2B5EF4-FFF2-40B4-BE49-F238E27FC236}">
                      <a16:creationId xmlns:a16="http://schemas.microsoft.com/office/drawing/2014/main" id="{B7195056-5644-4DD2-A20A-9DD3BEFA7002}"/>
                    </a:ext>
                  </a:extLst>
                </p:cNvPr>
                <p:cNvPicPr/>
                <p:nvPr/>
              </p:nvPicPr>
              <p:blipFill>
                <a:blip r:embed="rId28"/>
                <a:stretch>
                  <a:fillRect/>
                </a:stretch>
              </p:blipFill>
              <p:spPr>
                <a:xfrm>
                  <a:off x="508457" y="2662891"/>
                  <a:ext cx="2527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Freihand 13">
                  <a:extLst>
                    <a:ext uri="{FF2B5EF4-FFF2-40B4-BE49-F238E27FC236}">
                      <a16:creationId xmlns:a16="http://schemas.microsoft.com/office/drawing/2014/main" id="{39BDAA67-8C5E-49A5-813A-850C19B6E89C}"/>
                    </a:ext>
                  </a:extLst>
                </p14:cNvPr>
                <p14:cNvContentPartPr/>
                <p14:nvPr/>
              </p14:nvContentPartPr>
              <p14:xfrm>
                <a:off x="720857" y="2612851"/>
                <a:ext cx="105480" cy="108360"/>
              </p14:xfrm>
            </p:contentPart>
          </mc:Choice>
          <mc:Fallback xmlns="">
            <p:pic>
              <p:nvPicPr>
                <p:cNvPr id="14" name="Freihand 13">
                  <a:extLst>
                    <a:ext uri="{FF2B5EF4-FFF2-40B4-BE49-F238E27FC236}">
                      <a16:creationId xmlns:a16="http://schemas.microsoft.com/office/drawing/2014/main" id="{39BDAA67-8C5E-49A5-813A-850C19B6E89C}"/>
                    </a:ext>
                  </a:extLst>
                </p:cNvPr>
                <p:cNvPicPr/>
                <p:nvPr/>
              </p:nvPicPr>
              <p:blipFill>
                <a:blip r:embed="rId30"/>
                <a:stretch>
                  <a:fillRect/>
                </a:stretch>
              </p:blipFill>
              <p:spPr>
                <a:xfrm>
                  <a:off x="716537" y="2608531"/>
                  <a:ext cx="1141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 name="Freihand 14">
                  <a:extLst>
                    <a:ext uri="{FF2B5EF4-FFF2-40B4-BE49-F238E27FC236}">
                      <a16:creationId xmlns:a16="http://schemas.microsoft.com/office/drawing/2014/main" id="{95DF6713-720C-46E0-B577-B8A0E74241DB}"/>
                    </a:ext>
                  </a:extLst>
                </p14:cNvPr>
                <p14:cNvContentPartPr/>
                <p14:nvPr/>
              </p14:nvContentPartPr>
              <p14:xfrm>
                <a:off x="1028657" y="2612131"/>
                <a:ext cx="421920" cy="81360"/>
              </p14:xfrm>
            </p:contentPart>
          </mc:Choice>
          <mc:Fallback xmlns="">
            <p:pic>
              <p:nvPicPr>
                <p:cNvPr id="15" name="Freihand 14">
                  <a:extLst>
                    <a:ext uri="{FF2B5EF4-FFF2-40B4-BE49-F238E27FC236}">
                      <a16:creationId xmlns:a16="http://schemas.microsoft.com/office/drawing/2014/main" id="{95DF6713-720C-46E0-B577-B8A0E74241DB}"/>
                    </a:ext>
                  </a:extLst>
                </p:cNvPr>
                <p:cNvPicPr/>
                <p:nvPr/>
              </p:nvPicPr>
              <p:blipFill>
                <a:blip r:embed="rId32"/>
                <a:stretch>
                  <a:fillRect/>
                </a:stretch>
              </p:blipFill>
              <p:spPr>
                <a:xfrm>
                  <a:off x="1024337" y="2607811"/>
                  <a:ext cx="4305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 name="Freihand 15">
                  <a:extLst>
                    <a:ext uri="{FF2B5EF4-FFF2-40B4-BE49-F238E27FC236}">
                      <a16:creationId xmlns:a16="http://schemas.microsoft.com/office/drawing/2014/main" id="{EAE7860F-BD67-4495-A75B-68EB981188AD}"/>
                    </a:ext>
                  </a:extLst>
                </p14:cNvPr>
                <p14:cNvContentPartPr/>
                <p14:nvPr/>
              </p14:nvContentPartPr>
              <p14:xfrm>
                <a:off x="1481537" y="2601691"/>
                <a:ext cx="137160" cy="141840"/>
              </p14:xfrm>
            </p:contentPart>
          </mc:Choice>
          <mc:Fallback xmlns="">
            <p:pic>
              <p:nvPicPr>
                <p:cNvPr id="16" name="Freihand 15">
                  <a:extLst>
                    <a:ext uri="{FF2B5EF4-FFF2-40B4-BE49-F238E27FC236}">
                      <a16:creationId xmlns:a16="http://schemas.microsoft.com/office/drawing/2014/main" id="{EAE7860F-BD67-4495-A75B-68EB981188AD}"/>
                    </a:ext>
                  </a:extLst>
                </p:cNvPr>
                <p:cNvPicPr/>
                <p:nvPr/>
              </p:nvPicPr>
              <p:blipFill>
                <a:blip r:embed="rId34"/>
                <a:stretch>
                  <a:fillRect/>
                </a:stretch>
              </p:blipFill>
              <p:spPr>
                <a:xfrm>
                  <a:off x="1477217" y="2597371"/>
                  <a:ext cx="145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 name="Freihand 16">
                  <a:extLst>
                    <a:ext uri="{FF2B5EF4-FFF2-40B4-BE49-F238E27FC236}">
                      <a16:creationId xmlns:a16="http://schemas.microsoft.com/office/drawing/2014/main" id="{75CBE211-1D61-4EAF-9213-B248EBC80890}"/>
                    </a:ext>
                  </a:extLst>
                </p14:cNvPr>
                <p14:cNvContentPartPr/>
                <p14:nvPr/>
              </p14:nvContentPartPr>
              <p14:xfrm>
                <a:off x="1618697" y="2608531"/>
                <a:ext cx="326520" cy="77040"/>
              </p14:xfrm>
            </p:contentPart>
          </mc:Choice>
          <mc:Fallback xmlns="">
            <p:pic>
              <p:nvPicPr>
                <p:cNvPr id="17" name="Freihand 16">
                  <a:extLst>
                    <a:ext uri="{FF2B5EF4-FFF2-40B4-BE49-F238E27FC236}">
                      <a16:creationId xmlns:a16="http://schemas.microsoft.com/office/drawing/2014/main" id="{75CBE211-1D61-4EAF-9213-B248EBC80890}"/>
                    </a:ext>
                  </a:extLst>
                </p:cNvPr>
                <p:cNvPicPr/>
                <p:nvPr/>
              </p:nvPicPr>
              <p:blipFill>
                <a:blip r:embed="rId36"/>
                <a:stretch>
                  <a:fillRect/>
                </a:stretch>
              </p:blipFill>
              <p:spPr>
                <a:xfrm>
                  <a:off x="1614377" y="2604211"/>
                  <a:ext cx="3351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 name="Freihand 18">
                  <a:extLst>
                    <a:ext uri="{FF2B5EF4-FFF2-40B4-BE49-F238E27FC236}">
                      <a16:creationId xmlns:a16="http://schemas.microsoft.com/office/drawing/2014/main" id="{F7274175-3F2A-4871-A12B-6724DDB1C36F}"/>
                    </a:ext>
                  </a:extLst>
                </p14:cNvPr>
                <p14:cNvContentPartPr/>
                <p14:nvPr/>
              </p14:nvContentPartPr>
              <p14:xfrm>
                <a:off x="2116217" y="2566411"/>
                <a:ext cx="198000" cy="129240"/>
              </p14:xfrm>
            </p:contentPart>
          </mc:Choice>
          <mc:Fallback xmlns="">
            <p:pic>
              <p:nvPicPr>
                <p:cNvPr id="19" name="Freihand 18">
                  <a:extLst>
                    <a:ext uri="{FF2B5EF4-FFF2-40B4-BE49-F238E27FC236}">
                      <a16:creationId xmlns:a16="http://schemas.microsoft.com/office/drawing/2014/main" id="{F7274175-3F2A-4871-A12B-6724DDB1C36F}"/>
                    </a:ext>
                  </a:extLst>
                </p:cNvPr>
                <p:cNvPicPr/>
                <p:nvPr/>
              </p:nvPicPr>
              <p:blipFill>
                <a:blip r:embed="rId38"/>
                <a:stretch>
                  <a:fillRect/>
                </a:stretch>
              </p:blipFill>
              <p:spPr>
                <a:xfrm>
                  <a:off x="2111897" y="2562091"/>
                  <a:ext cx="206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 name="Freihand 19">
                  <a:extLst>
                    <a:ext uri="{FF2B5EF4-FFF2-40B4-BE49-F238E27FC236}">
                      <a16:creationId xmlns:a16="http://schemas.microsoft.com/office/drawing/2014/main" id="{3DB07956-E2BB-438F-B38D-113E6C768D6A}"/>
                    </a:ext>
                  </a:extLst>
                </p14:cNvPr>
                <p14:cNvContentPartPr/>
                <p14:nvPr/>
              </p14:nvContentPartPr>
              <p14:xfrm>
                <a:off x="2384777" y="2596651"/>
                <a:ext cx="3600" cy="102600"/>
              </p14:xfrm>
            </p:contentPart>
          </mc:Choice>
          <mc:Fallback xmlns="">
            <p:pic>
              <p:nvPicPr>
                <p:cNvPr id="20" name="Freihand 19">
                  <a:extLst>
                    <a:ext uri="{FF2B5EF4-FFF2-40B4-BE49-F238E27FC236}">
                      <a16:creationId xmlns:a16="http://schemas.microsoft.com/office/drawing/2014/main" id="{3DB07956-E2BB-438F-B38D-113E6C768D6A}"/>
                    </a:ext>
                  </a:extLst>
                </p:cNvPr>
                <p:cNvPicPr/>
                <p:nvPr/>
              </p:nvPicPr>
              <p:blipFill>
                <a:blip r:embed="rId40"/>
                <a:stretch>
                  <a:fillRect/>
                </a:stretch>
              </p:blipFill>
              <p:spPr>
                <a:xfrm>
                  <a:off x="2380457" y="2592331"/>
                  <a:ext cx="12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 name="Freihand 20">
                  <a:extLst>
                    <a:ext uri="{FF2B5EF4-FFF2-40B4-BE49-F238E27FC236}">
                      <a16:creationId xmlns:a16="http://schemas.microsoft.com/office/drawing/2014/main" id="{92DE9477-2167-48EA-9F23-EF2685370AF3}"/>
                    </a:ext>
                  </a:extLst>
                </p14:cNvPr>
                <p14:cNvContentPartPr/>
                <p14:nvPr/>
              </p14:nvContentPartPr>
              <p14:xfrm>
                <a:off x="2304857" y="2569291"/>
                <a:ext cx="159840" cy="53640"/>
              </p14:xfrm>
            </p:contentPart>
          </mc:Choice>
          <mc:Fallback xmlns="">
            <p:pic>
              <p:nvPicPr>
                <p:cNvPr id="21" name="Freihand 20">
                  <a:extLst>
                    <a:ext uri="{FF2B5EF4-FFF2-40B4-BE49-F238E27FC236}">
                      <a16:creationId xmlns:a16="http://schemas.microsoft.com/office/drawing/2014/main" id="{92DE9477-2167-48EA-9F23-EF2685370AF3}"/>
                    </a:ext>
                  </a:extLst>
                </p:cNvPr>
                <p:cNvPicPr/>
                <p:nvPr/>
              </p:nvPicPr>
              <p:blipFill>
                <a:blip r:embed="rId42"/>
                <a:stretch>
                  <a:fillRect/>
                </a:stretch>
              </p:blipFill>
              <p:spPr>
                <a:xfrm>
                  <a:off x="2300537" y="2564971"/>
                  <a:ext cx="1684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2" name="Freihand 21">
                  <a:extLst>
                    <a:ext uri="{FF2B5EF4-FFF2-40B4-BE49-F238E27FC236}">
                      <a16:creationId xmlns:a16="http://schemas.microsoft.com/office/drawing/2014/main" id="{8BB2C88E-1027-45FA-BE5B-51197A96EC5A}"/>
                    </a:ext>
                  </a:extLst>
                </p14:cNvPr>
                <p14:cNvContentPartPr/>
                <p14:nvPr/>
              </p14:nvContentPartPr>
              <p14:xfrm>
                <a:off x="2376497" y="2587651"/>
                <a:ext cx="27720" cy="128880"/>
              </p14:xfrm>
            </p:contentPart>
          </mc:Choice>
          <mc:Fallback xmlns="">
            <p:pic>
              <p:nvPicPr>
                <p:cNvPr id="22" name="Freihand 21">
                  <a:extLst>
                    <a:ext uri="{FF2B5EF4-FFF2-40B4-BE49-F238E27FC236}">
                      <a16:creationId xmlns:a16="http://schemas.microsoft.com/office/drawing/2014/main" id="{8BB2C88E-1027-45FA-BE5B-51197A96EC5A}"/>
                    </a:ext>
                  </a:extLst>
                </p:cNvPr>
                <p:cNvPicPr/>
                <p:nvPr/>
              </p:nvPicPr>
              <p:blipFill>
                <a:blip r:embed="rId44"/>
                <a:stretch>
                  <a:fillRect/>
                </a:stretch>
              </p:blipFill>
              <p:spPr>
                <a:xfrm>
                  <a:off x="2372177" y="2583331"/>
                  <a:ext cx="363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3" name="Freihand 22">
                  <a:extLst>
                    <a:ext uri="{FF2B5EF4-FFF2-40B4-BE49-F238E27FC236}">
                      <a16:creationId xmlns:a16="http://schemas.microsoft.com/office/drawing/2014/main" id="{EEC20212-5ECF-4DBD-94BD-43EC1B5F7758}"/>
                    </a:ext>
                  </a:extLst>
                </p14:cNvPr>
                <p14:cNvContentPartPr/>
                <p14:nvPr/>
              </p14:nvContentPartPr>
              <p14:xfrm>
                <a:off x="2331857" y="2563531"/>
                <a:ext cx="176400" cy="146880"/>
              </p14:xfrm>
            </p:contentPart>
          </mc:Choice>
          <mc:Fallback xmlns="">
            <p:pic>
              <p:nvPicPr>
                <p:cNvPr id="23" name="Freihand 22">
                  <a:extLst>
                    <a:ext uri="{FF2B5EF4-FFF2-40B4-BE49-F238E27FC236}">
                      <a16:creationId xmlns:a16="http://schemas.microsoft.com/office/drawing/2014/main" id="{EEC20212-5ECF-4DBD-94BD-43EC1B5F7758}"/>
                    </a:ext>
                  </a:extLst>
                </p:cNvPr>
                <p:cNvPicPr/>
                <p:nvPr/>
              </p:nvPicPr>
              <p:blipFill>
                <a:blip r:embed="rId46"/>
                <a:stretch>
                  <a:fillRect/>
                </a:stretch>
              </p:blipFill>
              <p:spPr>
                <a:xfrm>
                  <a:off x="2327537" y="2559211"/>
                  <a:ext cx="1850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4" name="Freihand 23">
                  <a:extLst>
                    <a:ext uri="{FF2B5EF4-FFF2-40B4-BE49-F238E27FC236}">
                      <a16:creationId xmlns:a16="http://schemas.microsoft.com/office/drawing/2014/main" id="{158A33D9-5F69-4D90-BFA1-38385EA0419D}"/>
                    </a:ext>
                  </a:extLst>
                </p14:cNvPr>
                <p14:cNvContentPartPr/>
                <p14:nvPr/>
              </p14:nvContentPartPr>
              <p14:xfrm>
                <a:off x="2564417" y="2595211"/>
                <a:ext cx="12600" cy="128880"/>
              </p14:xfrm>
            </p:contentPart>
          </mc:Choice>
          <mc:Fallback xmlns="">
            <p:pic>
              <p:nvPicPr>
                <p:cNvPr id="24" name="Freihand 23">
                  <a:extLst>
                    <a:ext uri="{FF2B5EF4-FFF2-40B4-BE49-F238E27FC236}">
                      <a16:creationId xmlns:a16="http://schemas.microsoft.com/office/drawing/2014/main" id="{158A33D9-5F69-4D90-BFA1-38385EA0419D}"/>
                    </a:ext>
                  </a:extLst>
                </p:cNvPr>
                <p:cNvPicPr/>
                <p:nvPr/>
              </p:nvPicPr>
              <p:blipFill>
                <a:blip r:embed="rId48"/>
                <a:stretch>
                  <a:fillRect/>
                </a:stretch>
              </p:blipFill>
              <p:spPr>
                <a:xfrm>
                  <a:off x="2560097" y="2590891"/>
                  <a:ext cx="212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5" name="Freihand 24">
                  <a:extLst>
                    <a:ext uri="{FF2B5EF4-FFF2-40B4-BE49-F238E27FC236}">
                      <a16:creationId xmlns:a16="http://schemas.microsoft.com/office/drawing/2014/main" id="{512A0FCE-B332-4B5C-A96E-51C3FB5FD156}"/>
                    </a:ext>
                  </a:extLst>
                </p14:cNvPr>
                <p14:cNvContentPartPr/>
                <p14:nvPr/>
              </p14:nvContentPartPr>
              <p14:xfrm>
                <a:off x="2474417" y="2554891"/>
                <a:ext cx="189360" cy="88920"/>
              </p14:xfrm>
            </p:contentPart>
          </mc:Choice>
          <mc:Fallback xmlns="">
            <p:pic>
              <p:nvPicPr>
                <p:cNvPr id="25" name="Freihand 24">
                  <a:extLst>
                    <a:ext uri="{FF2B5EF4-FFF2-40B4-BE49-F238E27FC236}">
                      <a16:creationId xmlns:a16="http://schemas.microsoft.com/office/drawing/2014/main" id="{512A0FCE-B332-4B5C-A96E-51C3FB5FD156}"/>
                    </a:ext>
                  </a:extLst>
                </p:cNvPr>
                <p:cNvPicPr/>
                <p:nvPr/>
              </p:nvPicPr>
              <p:blipFill>
                <a:blip r:embed="rId50"/>
                <a:stretch>
                  <a:fillRect/>
                </a:stretch>
              </p:blipFill>
              <p:spPr>
                <a:xfrm>
                  <a:off x="2470097" y="2550571"/>
                  <a:ext cx="1980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7" name="Freihand 26">
                  <a:extLst>
                    <a:ext uri="{FF2B5EF4-FFF2-40B4-BE49-F238E27FC236}">
                      <a16:creationId xmlns:a16="http://schemas.microsoft.com/office/drawing/2014/main" id="{4F158043-4D80-44B8-BC36-7F4A8FD7B7F2}"/>
                    </a:ext>
                  </a:extLst>
                </p14:cNvPr>
                <p14:cNvContentPartPr/>
                <p14:nvPr/>
              </p14:nvContentPartPr>
              <p14:xfrm>
                <a:off x="2754857" y="2656051"/>
                <a:ext cx="185760" cy="12600"/>
              </p14:xfrm>
            </p:contentPart>
          </mc:Choice>
          <mc:Fallback xmlns="">
            <p:pic>
              <p:nvPicPr>
                <p:cNvPr id="27" name="Freihand 26">
                  <a:extLst>
                    <a:ext uri="{FF2B5EF4-FFF2-40B4-BE49-F238E27FC236}">
                      <a16:creationId xmlns:a16="http://schemas.microsoft.com/office/drawing/2014/main" id="{4F158043-4D80-44B8-BC36-7F4A8FD7B7F2}"/>
                    </a:ext>
                  </a:extLst>
                </p:cNvPr>
                <p:cNvPicPr/>
                <p:nvPr/>
              </p:nvPicPr>
              <p:blipFill>
                <a:blip r:embed="rId52"/>
                <a:stretch>
                  <a:fillRect/>
                </a:stretch>
              </p:blipFill>
              <p:spPr>
                <a:xfrm>
                  <a:off x="2750537" y="2651731"/>
                  <a:ext cx="194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8" name="Freihand 27">
                  <a:extLst>
                    <a:ext uri="{FF2B5EF4-FFF2-40B4-BE49-F238E27FC236}">
                      <a16:creationId xmlns:a16="http://schemas.microsoft.com/office/drawing/2014/main" id="{16D8DF51-E39B-4F68-8252-4367A9B4A788}"/>
                    </a:ext>
                  </a:extLst>
                </p14:cNvPr>
                <p14:cNvContentPartPr/>
                <p14:nvPr/>
              </p14:nvContentPartPr>
              <p14:xfrm>
                <a:off x="2781497" y="2688091"/>
                <a:ext cx="167760" cy="5760"/>
              </p14:xfrm>
            </p:contentPart>
          </mc:Choice>
          <mc:Fallback xmlns="">
            <p:pic>
              <p:nvPicPr>
                <p:cNvPr id="28" name="Freihand 27">
                  <a:extLst>
                    <a:ext uri="{FF2B5EF4-FFF2-40B4-BE49-F238E27FC236}">
                      <a16:creationId xmlns:a16="http://schemas.microsoft.com/office/drawing/2014/main" id="{16D8DF51-E39B-4F68-8252-4367A9B4A788}"/>
                    </a:ext>
                  </a:extLst>
                </p:cNvPr>
                <p:cNvPicPr/>
                <p:nvPr/>
              </p:nvPicPr>
              <p:blipFill>
                <a:blip r:embed="rId54"/>
                <a:stretch>
                  <a:fillRect/>
                </a:stretch>
              </p:blipFill>
              <p:spPr>
                <a:xfrm>
                  <a:off x="2777177" y="2683771"/>
                  <a:ext cx="1764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9" name="Freihand 28">
                  <a:extLst>
                    <a:ext uri="{FF2B5EF4-FFF2-40B4-BE49-F238E27FC236}">
                      <a16:creationId xmlns:a16="http://schemas.microsoft.com/office/drawing/2014/main" id="{71503430-A987-477D-9248-E60342BDFCA7}"/>
                    </a:ext>
                  </a:extLst>
                </p14:cNvPr>
                <p14:cNvContentPartPr/>
                <p14:nvPr/>
              </p14:nvContentPartPr>
              <p14:xfrm>
                <a:off x="3170657" y="2595211"/>
                <a:ext cx="166680" cy="93600"/>
              </p14:xfrm>
            </p:contentPart>
          </mc:Choice>
          <mc:Fallback xmlns="">
            <p:pic>
              <p:nvPicPr>
                <p:cNvPr id="29" name="Freihand 28">
                  <a:extLst>
                    <a:ext uri="{FF2B5EF4-FFF2-40B4-BE49-F238E27FC236}">
                      <a16:creationId xmlns:a16="http://schemas.microsoft.com/office/drawing/2014/main" id="{71503430-A987-477D-9248-E60342BDFCA7}"/>
                    </a:ext>
                  </a:extLst>
                </p:cNvPr>
                <p:cNvPicPr/>
                <p:nvPr/>
              </p:nvPicPr>
              <p:blipFill>
                <a:blip r:embed="rId56"/>
                <a:stretch>
                  <a:fillRect/>
                </a:stretch>
              </p:blipFill>
              <p:spPr>
                <a:xfrm>
                  <a:off x="3166337" y="2590891"/>
                  <a:ext cx="1753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0" name="Freihand 29">
                  <a:extLst>
                    <a:ext uri="{FF2B5EF4-FFF2-40B4-BE49-F238E27FC236}">
                      <a16:creationId xmlns:a16="http://schemas.microsoft.com/office/drawing/2014/main" id="{7ABB1562-F19F-46E2-B556-A03ABAC530CA}"/>
                    </a:ext>
                  </a:extLst>
                </p14:cNvPr>
                <p14:cNvContentPartPr/>
                <p14:nvPr/>
              </p14:nvContentPartPr>
              <p14:xfrm>
                <a:off x="3522017" y="2609971"/>
                <a:ext cx="14760" cy="91800"/>
              </p14:xfrm>
            </p:contentPart>
          </mc:Choice>
          <mc:Fallback xmlns="">
            <p:pic>
              <p:nvPicPr>
                <p:cNvPr id="30" name="Freihand 29">
                  <a:extLst>
                    <a:ext uri="{FF2B5EF4-FFF2-40B4-BE49-F238E27FC236}">
                      <a16:creationId xmlns:a16="http://schemas.microsoft.com/office/drawing/2014/main" id="{7ABB1562-F19F-46E2-B556-A03ABAC530CA}"/>
                    </a:ext>
                  </a:extLst>
                </p:cNvPr>
                <p:cNvPicPr/>
                <p:nvPr/>
              </p:nvPicPr>
              <p:blipFill>
                <a:blip r:embed="rId58"/>
                <a:stretch>
                  <a:fillRect/>
                </a:stretch>
              </p:blipFill>
              <p:spPr>
                <a:xfrm>
                  <a:off x="3517697" y="2605651"/>
                  <a:ext cx="234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1" name="Freihand 30">
                  <a:extLst>
                    <a:ext uri="{FF2B5EF4-FFF2-40B4-BE49-F238E27FC236}">
                      <a16:creationId xmlns:a16="http://schemas.microsoft.com/office/drawing/2014/main" id="{EE468DA2-0622-469A-AA67-93C8F5DF503F}"/>
                    </a:ext>
                  </a:extLst>
                </p14:cNvPr>
                <p14:cNvContentPartPr/>
                <p14:nvPr/>
              </p14:nvContentPartPr>
              <p14:xfrm>
                <a:off x="3462257" y="2639851"/>
                <a:ext cx="145080" cy="3960"/>
              </p14:xfrm>
            </p:contentPart>
          </mc:Choice>
          <mc:Fallback xmlns="">
            <p:pic>
              <p:nvPicPr>
                <p:cNvPr id="31" name="Freihand 30">
                  <a:extLst>
                    <a:ext uri="{FF2B5EF4-FFF2-40B4-BE49-F238E27FC236}">
                      <a16:creationId xmlns:a16="http://schemas.microsoft.com/office/drawing/2014/main" id="{EE468DA2-0622-469A-AA67-93C8F5DF503F}"/>
                    </a:ext>
                  </a:extLst>
                </p:cNvPr>
                <p:cNvPicPr/>
                <p:nvPr/>
              </p:nvPicPr>
              <p:blipFill>
                <a:blip r:embed="rId60"/>
                <a:stretch>
                  <a:fillRect/>
                </a:stretch>
              </p:blipFill>
              <p:spPr>
                <a:xfrm>
                  <a:off x="3457937" y="2635531"/>
                  <a:ext cx="1537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2" name="Freihand 31">
                  <a:extLst>
                    <a:ext uri="{FF2B5EF4-FFF2-40B4-BE49-F238E27FC236}">
                      <a16:creationId xmlns:a16="http://schemas.microsoft.com/office/drawing/2014/main" id="{C093135B-4ED7-485F-B958-AF9CD5E941AF}"/>
                    </a:ext>
                  </a:extLst>
                </p14:cNvPr>
                <p14:cNvContentPartPr/>
                <p14:nvPr/>
              </p14:nvContentPartPr>
              <p14:xfrm>
                <a:off x="3698417" y="2584411"/>
                <a:ext cx="145440" cy="113760"/>
              </p14:xfrm>
            </p:contentPart>
          </mc:Choice>
          <mc:Fallback xmlns="">
            <p:pic>
              <p:nvPicPr>
                <p:cNvPr id="32" name="Freihand 31">
                  <a:extLst>
                    <a:ext uri="{FF2B5EF4-FFF2-40B4-BE49-F238E27FC236}">
                      <a16:creationId xmlns:a16="http://schemas.microsoft.com/office/drawing/2014/main" id="{C093135B-4ED7-485F-B958-AF9CD5E941AF}"/>
                    </a:ext>
                  </a:extLst>
                </p:cNvPr>
                <p:cNvPicPr/>
                <p:nvPr/>
              </p:nvPicPr>
              <p:blipFill>
                <a:blip r:embed="rId62"/>
                <a:stretch>
                  <a:fillRect/>
                </a:stretch>
              </p:blipFill>
              <p:spPr>
                <a:xfrm>
                  <a:off x="3694097" y="2580091"/>
                  <a:ext cx="1540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3" name="Freihand 32">
                  <a:extLst>
                    <a:ext uri="{FF2B5EF4-FFF2-40B4-BE49-F238E27FC236}">
                      <a16:creationId xmlns:a16="http://schemas.microsoft.com/office/drawing/2014/main" id="{4FBD904B-BDF2-425B-8362-DD6CB8720D09}"/>
                    </a:ext>
                  </a:extLst>
                </p14:cNvPr>
                <p14:cNvContentPartPr/>
                <p14:nvPr/>
              </p14:nvContentPartPr>
              <p14:xfrm>
                <a:off x="3675017" y="2557771"/>
                <a:ext cx="215640" cy="6480"/>
              </p14:xfrm>
            </p:contentPart>
          </mc:Choice>
          <mc:Fallback xmlns="">
            <p:pic>
              <p:nvPicPr>
                <p:cNvPr id="33" name="Freihand 32">
                  <a:extLst>
                    <a:ext uri="{FF2B5EF4-FFF2-40B4-BE49-F238E27FC236}">
                      <a16:creationId xmlns:a16="http://schemas.microsoft.com/office/drawing/2014/main" id="{4FBD904B-BDF2-425B-8362-DD6CB8720D09}"/>
                    </a:ext>
                  </a:extLst>
                </p:cNvPr>
                <p:cNvPicPr/>
                <p:nvPr/>
              </p:nvPicPr>
              <p:blipFill>
                <a:blip r:embed="rId64"/>
                <a:stretch>
                  <a:fillRect/>
                </a:stretch>
              </p:blipFill>
              <p:spPr>
                <a:xfrm>
                  <a:off x="3670697" y="2553451"/>
                  <a:ext cx="2242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4" name="Freihand 33">
                  <a:extLst>
                    <a:ext uri="{FF2B5EF4-FFF2-40B4-BE49-F238E27FC236}">
                      <a16:creationId xmlns:a16="http://schemas.microsoft.com/office/drawing/2014/main" id="{67FD6B59-2251-4AB9-89AD-721837B13781}"/>
                    </a:ext>
                  </a:extLst>
                </p14:cNvPr>
                <p14:cNvContentPartPr/>
                <p14:nvPr/>
              </p14:nvContentPartPr>
              <p14:xfrm>
                <a:off x="4026377" y="2594851"/>
                <a:ext cx="22320" cy="99360"/>
              </p14:xfrm>
            </p:contentPart>
          </mc:Choice>
          <mc:Fallback xmlns="">
            <p:pic>
              <p:nvPicPr>
                <p:cNvPr id="34" name="Freihand 33">
                  <a:extLst>
                    <a:ext uri="{FF2B5EF4-FFF2-40B4-BE49-F238E27FC236}">
                      <a16:creationId xmlns:a16="http://schemas.microsoft.com/office/drawing/2014/main" id="{67FD6B59-2251-4AB9-89AD-721837B13781}"/>
                    </a:ext>
                  </a:extLst>
                </p:cNvPr>
                <p:cNvPicPr/>
                <p:nvPr/>
              </p:nvPicPr>
              <p:blipFill>
                <a:blip r:embed="rId66"/>
                <a:stretch>
                  <a:fillRect/>
                </a:stretch>
              </p:blipFill>
              <p:spPr>
                <a:xfrm>
                  <a:off x="4022057" y="2590531"/>
                  <a:ext cx="30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5" name="Freihand 34">
                  <a:extLst>
                    <a:ext uri="{FF2B5EF4-FFF2-40B4-BE49-F238E27FC236}">
                      <a16:creationId xmlns:a16="http://schemas.microsoft.com/office/drawing/2014/main" id="{3C84C677-715F-4FF5-8C48-D49893CB1AE6}"/>
                    </a:ext>
                  </a:extLst>
                </p14:cNvPr>
                <p14:cNvContentPartPr/>
                <p14:nvPr/>
              </p14:nvContentPartPr>
              <p14:xfrm>
                <a:off x="3984977" y="2636971"/>
                <a:ext cx="137880" cy="10800"/>
              </p14:xfrm>
            </p:contentPart>
          </mc:Choice>
          <mc:Fallback xmlns="">
            <p:pic>
              <p:nvPicPr>
                <p:cNvPr id="35" name="Freihand 34">
                  <a:extLst>
                    <a:ext uri="{FF2B5EF4-FFF2-40B4-BE49-F238E27FC236}">
                      <a16:creationId xmlns:a16="http://schemas.microsoft.com/office/drawing/2014/main" id="{3C84C677-715F-4FF5-8C48-D49893CB1AE6}"/>
                    </a:ext>
                  </a:extLst>
                </p:cNvPr>
                <p:cNvPicPr/>
                <p:nvPr/>
              </p:nvPicPr>
              <p:blipFill>
                <a:blip r:embed="rId68"/>
                <a:stretch>
                  <a:fillRect/>
                </a:stretch>
              </p:blipFill>
              <p:spPr>
                <a:xfrm>
                  <a:off x="3980657" y="2632651"/>
                  <a:ext cx="1465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6" name="Freihand 35">
                  <a:extLst>
                    <a:ext uri="{FF2B5EF4-FFF2-40B4-BE49-F238E27FC236}">
                      <a16:creationId xmlns:a16="http://schemas.microsoft.com/office/drawing/2014/main" id="{34FC6D30-AEA8-48C2-9485-5B31EDA7B90A}"/>
                    </a:ext>
                  </a:extLst>
                </p14:cNvPr>
                <p14:cNvContentPartPr/>
                <p14:nvPr/>
              </p14:nvContentPartPr>
              <p14:xfrm>
                <a:off x="4231217" y="2569651"/>
                <a:ext cx="178920" cy="145800"/>
              </p14:xfrm>
            </p:contentPart>
          </mc:Choice>
          <mc:Fallback xmlns="">
            <p:pic>
              <p:nvPicPr>
                <p:cNvPr id="36" name="Freihand 35">
                  <a:extLst>
                    <a:ext uri="{FF2B5EF4-FFF2-40B4-BE49-F238E27FC236}">
                      <a16:creationId xmlns:a16="http://schemas.microsoft.com/office/drawing/2014/main" id="{34FC6D30-AEA8-48C2-9485-5B31EDA7B90A}"/>
                    </a:ext>
                  </a:extLst>
                </p:cNvPr>
                <p:cNvPicPr/>
                <p:nvPr/>
              </p:nvPicPr>
              <p:blipFill>
                <a:blip r:embed="rId70"/>
                <a:stretch>
                  <a:fillRect/>
                </a:stretch>
              </p:blipFill>
              <p:spPr>
                <a:xfrm>
                  <a:off x="4226897" y="2565331"/>
                  <a:ext cx="1875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7" name="Freihand 36">
                  <a:extLst>
                    <a:ext uri="{FF2B5EF4-FFF2-40B4-BE49-F238E27FC236}">
                      <a16:creationId xmlns:a16="http://schemas.microsoft.com/office/drawing/2014/main" id="{B95331F6-EA56-4BD9-AD8D-55C9D2E3AB23}"/>
                    </a:ext>
                  </a:extLst>
                </p14:cNvPr>
                <p14:cNvContentPartPr/>
                <p14:nvPr/>
              </p14:nvContentPartPr>
              <p14:xfrm>
                <a:off x="4558817" y="2608891"/>
                <a:ext cx="11520" cy="87120"/>
              </p14:xfrm>
            </p:contentPart>
          </mc:Choice>
          <mc:Fallback xmlns="">
            <p:pic>
              <p:nvPicPr>
                <p:cNvPr id="37" name="Freihand 36">
                  <a:extLst>
                    <a:ext uri="{FF2B5EF4-FFF2-40B4-BE49-F238E27FC236}">
                      <a16:creationId xmlns:a16="http://schemas.microsoft.com/office/drawing/2014/main" id="{B95331F6-EA56-4BD9-AD8D-55C9D2E3AB23}"/>
                    </a:ext>
                  </a:extLst>
                </p:cNvPr>
                <p:cNvPicPr/>
                <p:nvPr/>
              </p:nvPicPr>
              <p:blipFill>
                <a:blip r:embed="rId72"/>
                <a:stretch>
                  <a:fillRect/>
                </a:stretch>
              </p:blipFill>
              <p:spPr>
                <a:xfrm>
                  <a:off x="4554497" y="2604571"/>
                  <a:ext cx="20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8" name="Freihand 37">
                  <a:extLst>
                    <a:ext uri="{FF2B5EF4-FFF2-40B4-BE49-F238E27FC236}">
                      <a16:creationId xmlns:a16="http://schemas.microsoft.com/office/drawing/2014/main" id="{4693FB23-D78B-4EDA-913D-8FA049D300DB}"/>
                    </a:ext>
                  </a:extLst>
                </p14:cNvPr>
                <p14:cNvContentPartPr/>
                <p14:nvPr/>
              </p14:nvContentPartPr>
              <p14:xfrm>
                <a:off x="4503017" y="2630491"/>
                <a:ext cx="157320" cy="20520"/>
              </p14:xfrm>
            </p:contentPart>
          </mc:Choice>
          <mc:Fallback xmlns="">
            <p:pic>
              <p:nvPicPr>
                <p:cNvPr id="38" name="Freihand 37">
                  <a:extLst>
                    <a:ext uri="{FF2B5EF4-FFF2-40B4-BE49-F238E27FC236}">
                      <a16:creationId xmlns:a16="http://schemas.microsoft.com/office/drawing/2014/main" id="{4693FB23-D78B-4EDA-913D-8FA049D300DB}"/>
                    </a:ext>
                  </a:extLst>
                </p:cNvPr>
                <p:cNvPicPr/>
                <p:nvPr/>
              </p:nvPicPr>
              <p:blipFill>
                <a:blip r:embed="rId74"/>
                <a:stretch>
                  <a:fillRect/>
                </a:stretch>
              </p:blipFill>
              <p:spPr>
                <a:xfrm>
                  <a:off x="4498697" y="2626171"/>
                  <a:ext cx="1659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0" name="Freihand 39">
                  <a:extLst>
                    <a:ext uri="{FF2B5EF4-FFF2-40B4-BE49-F238E27FC236}">
                      <a16:creationId xmlns:a16="http://schemas.microsoft.com/office/drawing/2014/main" id="{6A182F64-C591-478C-84FE-7486CAF77F4B}"/>
                    </a:ext>
                  </a:extLst>
                </p14:cNvPr>
                <p14:cNvContentPartPr/>
                <p14:nvPr/>
              </p14:nvContentPartPr>
              <p14:xfrm>
                <a:off x="4780577" y="2595211"/>
                <a:ext cx="20520" cy="95040"/>
              </p14:xfrm>
            </p:contentPart>
          </mc:Choice>
          <mc:Fallback xmlns="">
            <p:pic>
              <p:nvPicPr>
                <p:cNvPr id="40" name="Freihand 39">
                  <a:extLst>
                    <a:ext uri="{FF2B5EF4-FFF2-40B4-BE49-F238E27FC236}">
                      <a16:creationId xmlns:a16="http://schemas.microsoft.com/office/drawing/2014/main" id="{6A182F64-C591-478C-84FE-7486CAF77F4B}"/>
                    </a:ext>
                  </a:extLst>
                </p:cNvPr>
                <p:cNvPicPr/>
                <p:nvPr/>
              </p:nvPicPr>
              <p:blipFill>
                <a:blip r:embed="rId76"/>
                <a:stretch>
                  <a:fillRect/>
                </a:stretch>
              </p:blipFill>
              <p:spPr>
                <a:xfrm>
                  <a:off x="4776257" y="2590891"/>
                  <a:ext cx="291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1" name="Freihand 40">
                  <a:extLst>
                    <a:ext uri="{FF2B5EF4-FFF2-40B4-BE49-F238E27FC236}">
                      <a16:creationId xmlns:a16="http://schemas.microsoft.com/office/drawing/2014/main" id="{ACC147B8-14DD-410C-995F-7F8458F55A6E}"/>
                    </a:ext>
                  </a:extLst>
                </p14:cNvPr>
                <p14:cNvContentPartPr/>
                <p14:nvPr/>
              </p14:nvContentPartPr>
              <p14:xfrm>
                <a:off x="4769777" y="2588371"/>
                <a:ext cx="148680" cy="26640"/>
              </p14:xfrm>
            </p:contentPart>
          </mc:Choice>
          <mc:Fallback xmlns="">
            <p:pic>
              <p:nvPicPr>
                <p:cNvPr id="41" name="Freihand 40">
                  <a:extLst>
                    <a:ext uri="{FF2B5EF4-FFF2-40B4-BE49-F238E27FC236}">
                      <a16:creationId xmlns:a16="http://schemas.microsoft.com/office/drawing/2014/main" id="{ACC147B8-14DD-410C-995F-7F8458F55A6E}"/>
                    </a:ext>
                  </a:extLst>
                </p:cNvPr>
                <p:cNvPicPr/>
                <p:nvPr/>
              </p:nvPicPr>
              <p:blipFill>
                <a:blip r:embed="rId78"/>
                <a:stretch>
                  <a:fillRect/>
                </a:stretch>
              </p:blipFill>
              <p:spPr>
                <a:xfrm>
                  <a:off x="4765457" y="2584051"/>
                  <a:ext cx="1573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2" name="Freihand 41">
                  <a:extLst>
                    <a:ext uri="{FF2B5EF4-FFF2-40B4-BE49-F238E27FC236}">
                      <a16:creationId xmlns:a16="http://schemas.microsoft.com/office/drawing/2014/main" id="{71110D53-E61F-4F3E-85C0-CC8337233695}"/>
                    </a:ext>
                  </a:extLst>
                </p14:cNvPr>
                <p14:cNvContentPartPr/>
                <p14:nvPr/>
              </p14:nvContentPartPr>
              <p14:xfrm>
                <a:off x="4786337" y="2680891"/>
                <a:ext cx="145440" cy="9360"/>
              </p14:xfrm>
            </p:contentPart>
          </mc:Choice>
          <mc:Fallback xmlns="">
            <p:pic>
              <p:nvPicPr>
                <p:cNvPr id="42" name="Freihand 41">
                  <a:extLst>
                    <a:ext uri="{FF2B5EF4-FFF2-40B4-BE49-F238E27FC236}">
                      <a16:creationId xmlns:a16="http://schemas.microsoft.com/office/drawing/2014/main" id="{71110D53-E61F-4F3E-85C0-CC8337233695}"/>
                    </a:ext>
                  </a:extLst>
                </p:cNvPr>
                <p:cNvPicPr/>
                <p:nvPr/>
              </p:nvPicPr>
              <p:blipFill>
                <a:blip r:embed="rId80"/>
                <a:stretch>
                  <a:fillRect/>
                </a:stretch>
              </p:blipFill>
              <p:spPr>
                <a:xfrm>
                  <a:off x="4782017" y="2676571"/>
                  <a:ext cx="154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3" name="Freihand 42">
                  <a:extLst>
                    <a:ext uri="{FF2B5EF4-FFF2-40B4-BE49-F238E27FC236}">
                      <a16:creationId xmlns:a16="http://schemas.microsoft.com/office/drawing/2014/main" id="{6116A5B6-32AB-4620-A632-54C35FC76024}"/>
                    </a:ext>
                  </a:extLst>
                </p14:cNvPr>
                <p14:cNvContentPartPr/>
                <p14:nvPr/>
              </p14:nvContentPartPr>
              <p14:xfrm>
                <a:off x="4920257" y="2629051"/>
                <a:ext cx="139680" cy="70920"/>
              </p14:xfrm>
            </p:contentPart>
          </mc:Choice>
          <mc:Fallback xmlns="">
            <p:pic>
              <p:nvPicPr>
                <p:cNvPr id="43" name="Freihand 42">
                  <a:extLst>
                    <a:ext uri="{FF2B5EF4-FFF2-40B4-BE49-F238E27FC236}">
                      <a16:creationId xmlns:a16="http://schemas.microsoft.com/office/drawing/2014/main" id="{6116A5B6-32AB-4620-A632-54C35FC76024}"/>
                    </a:ext>
                  </a:extLst>
                </p:cNvPr>
                <p:cNvPicPr/>
                <p:nvPr/>
              </p:nvPicPr>
              <p:blipFill>
                <a:blip r:embed="rId82"/>
                <a:stretch>
                  <a:fillRect/>
                </a:stretch>
              </p:blipFill>
              <p:spPr>
                <a:xfrm>
                  <a:off x="4915937" y="2624731"/>
                  <a:ext cx="1483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4" name="Freihand 43">
                  <a:extLst>
                    <a:ext uri="{FF2B5EF4-FFF2-40B4-BE49-F238E27FC236}">
                      <a16:creationId xmlns:a16="http://schemas.microsoft.com/office/drawing/2014/main" id="{ACAAF3C5-B03D-4710-8ECB-7681B85E1607}"/>
                    </a:ext>
                  </a:extLst>
                </p14:cNvPr>
                <p14:cNvContentPartPr/>
                <p14:nvPr/>
              </p14:nvContentPartPr>
              <p14:xfrm>
                <a:off x="5110697" y="2591971"/>
                <a:ext cx="210960" cy="103680"/>
              </p14:xfrm>
            </p:contentPart>
          </mc:Choice>
          <mc:Fallback xmlns="">
            <p:pic>
              <p:nvPicPr>
                <p:cNvPr id="44" name="Freihand 43">
                  <a:extLst>
                    <a:ext uri="{FF2B5EF4-FFF2-40B4-BE49-F238E27FC236}">
                      <a16:creationId xmlns:a16="http://schemas.microsoft.com/office/drawing/2014/main" id="{ACAAF3C5-B03D-4710-8ECB-7681B85E1607}"/>
                    </a:ext>
                  </a:extLst>
                </p:cNvPr>
                <p:cNvPicPr/>
                <p:nvPr/>
              </p:nvPicPr>
              <p:blipFill>
                <a:blip r:embed="rId84"/>
                <a:stretch>
                  <a:fillRect/>
                </a:stretch>
              </p:blipFill>
              <p:spPr>
                <a:xfrm>
                  <a:off x="5106377" y="2587651"/>
                  <a:ext cx="2196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5" name="Freihand 44">
                  <a:extLst>
                    <a:ext uri="{FF2B5EF4-FFF2-40B4-BE49-F238E27FC236}">
                      <a16:creationId xmlns:a16="http://schemas.microsoft.com/office/drawing/2014/main" id="{30A6AFAB-D2A6-43C8-8728-8109F281229E}"/>
                    </a:ext>
                  </a:extLst>
                </p14:cNvPr>
                <p14:cNvContentPartPr/>
                <p14:nvPr/>
              </p14:nvContentPartPr>
              <p14:xfrm>
                <a:off x="5226257" y="2665411"/>
                <a:ext cx="143640" cy="22680"/>
              </p14:xfrm>
            </p:contentPart>
          </mc:Choice>
          <mc:Fallback xmlns="">
            <p:pic>
              <p:nvPicPr>
                <p:cNvPr id="45" name="Freihand 44">
                  <a:extLst>
                    <a:ext uri="{FF2B5EF4-FFF2-40B4-BE49-F238E27FC236}">
                      <a16:creationId xmlns:a16="http://schemas.microsoft.com/office/drawing/2014/main" id="{30A6AFAB-D2A6-43C8-8728-8109F281229E}"/>
                    </a:ext>
                  </a:extLst>
                </p:cNvPr>
                <p:cNvPicPr/>
                <p:nvPr/>
              </p:nvPicPr>
              <p:blipFill>
                <a:blip r:embed="rId86"/>
                <a:stretch>
                  <a:fillRect/>
                </a:stretch>
              </p:blipFill>
              <p:spPr>
                <a:xfrm>
                  <a:off x="5221937" y="2661091"/>
                  <a:ext cx="1522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6" name="Freihand 45">
                  <a:extLst>
                    <a:ext uri="{FF2B5EF4-FFF2-40B4-BE49-F238E27FC236}">
                      <a16:creationId xmlns:a16="http://schemas.microsoft.com/office/drawing/2014/main" id="{3BA2DDE5-0860-4AD5-AA20-060B0C8E7240}"/>
                    </a:ext>
                  </a:extLst>
                </p14:cNvPr>
                <p14:cNvContentPartPr/>
                <p14:nvPr/>
              </p14:nvContentPartPr>
              <p14:xfrm>
                <a:off x="5224817" y="2567491"/>
                <a:ext cx="154800" cy="21960"/>
              </p14:xfrm>
            </p:contentPart>
          </mc:Choice>
          <mc:Fallback xmlns="">
            <p:pic>
              <p:nvPicPr>
                <p:cNvPr id="46" name="Freihand 45">
                  <a:extLst>
                    <a:ext uri="{FF2B5EF4-FFF2-40B4-BE49-F238E27FC236}">
                      <a16:creationId xmlns:a16="http://schemas.microsoft.com/office/drawing/2014/main" id="{3BA2DDE5-0860-4AD5-AA20-060B0C8E7240}"/>
                    </a:ext>
                  </a:extLst>
                </p:cNvPr>
                <p:cNvPicPr/>
                <p:nvPr/>
              </p:nvPicPr>
              <p:blipFill>
                <a:blip r:embed="rId88"/>
                <a:stretch>
                  <a:fillRect/>
                </a:stretch>
              </p:blipFill>
              <p:spPr>
                <a:xfrm>
                  <a:off x="5220497" y="2563171"/>
                  <a:ext cx="1634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7" name="Freihand 46">
                  <a:extLst>
                    <a:ext uri="{FF2B5EF4-FFF2-40B4-BE49-F238E27FC236}">
                      <a16:creationId xmlns:a16="http://schemas.microsoft.com/office/drawing/2014/main" id="{3E19158D-49AA-44FF-BAE9-8AA56A96F403}"/>
                    </a:ext>
                  </a:extLst>
                </p14:cNvPr>
                <p14:cNvContentPartPr/>
                <p14:nvPr/>
              </p14:nvContentPartPr>
              <p14:xfrm>
                <a:off x="5376737" y="2627251"/>
                <a:ext cx="179280" cy="51840"/>
              </p14:xfrm>
            </p:contentPart>
          </mc:Choice>
          <mc:Fallback xmlns="">
            <p:pic>
              <p:nvPicPr>
                <p:cNvPr id="47" name="Freihand 46">
                  <a:extLst>
                    <a:ext uri="{FF2B5EF4-FFF2-40B4-BE49-F238E27FC236}">
                      <a16:creationId xmlns:a16="http://schemas.microsoft.com/office/drawing/2014/main" id="{3E19158D-49AA-44FF-BAE9-8AA56A96F403}"/>
                    </a:ext>
                  </a:extLst>
                </p:cNvPr>
                <p:cNvPicPr/>
                <p:nvPr/>
              </p:nvPicPr>
              <p:blipFill>
                <a:blip r:embed="rId90"/>
                <a:stretch>
                  <a:fillRect/>
                </a:stretch>
              </p:blipFill>
              <p:spPr>
                <a:xfrm>
                  <a:off x="5372417" y="2622931"/>
                  <a:ext cx="1879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8" name="Freihand 47">
                  <a:extLst>
                    <a:ext uri="{FF2B5EF4-FFF2-40B4-BE49-F238E27FC236}">
                      <a16:creationId xmlns:a16="http://schemas.microsoft.com/office/drawing/2014/main" id="{55C14F2D-5D14-43BE-8AA3-DAB4134D74E3}"/>
                    </a:ext>
                  </a:extLst>
                </p14:cNvPr>
                <p14:cNvContentPartPr/>
                <p14:nvPr/>
              </p14:nvContentPartPr>
              <p14:xfrm>
                <a:off x="5490137" y="2554171"/>
                <a:ext cx="162000" cy="192600"/>
              </p14:xfrm>
            </p:contentPart>
          </mc:Choice>
          <mc:Fallback xmlns="">
            <p:pic>
              <p:nvPicPr>
                <p:cNvPr id="48" name="Freihand 47">
                  <a:extLst>
                    <a:ext uri="{FF2B5EF4-FFF2-40B4-BE49-F238E27FC236}">
                      <a16:creationId xmlns:a16="http://schemas.microsoft.com/office/drawing/2014/main" id="{55C14F2D-5D14-43BE-8AA3-DAB4134D74E3}"/>
                    </a:ext>
                  </a:extLst>
                </p:cNvPr>
                <p:cNvPicPr/>
                <p:nvPr/>
              </p:nvPicPr>
              <p:blipFill>
                <a:blip r:embed="rId92"/>
                <a:stretch>
                  <a:fillRect/>
                </a:stretch>
              </p:blipFill>
              <p:spPr>
                <a:xfrm>
                  <a:off x="5485817" y="2549851"/>
                  <a:ext cx="1706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9" name="Freihand 48">
                  <a:extLst>
                    <a:ext uri="{FF2B5EF4-FFF2-40B4-BE49-F238E27FC236}">
                      <a16:creationId xmlns:a16="http://schemas.microsoft.com/office/drawing/2014/main" id="{0E0E6CFF-0ABB-4FFE-AAFE-4E9604B634B9}"/>
                    </a:ext>
                  </a:extLst>
                </p14:cNvPr>
                <p14:cNvContentPartPr/>
                <p14:nvPr/>
              </p14:nvContentPartPr>
              <p14:xfrm>
                <a:off x="4681577" y="2548411"/>
                <a:ext cx="88560" cy="210960"/>
              </p14:xfrm>
            </p:contentPart>
          </mc:Choice>
          <mc:Fallback xmlns="">
            <p:pic>
              <p:nvPicPr>
                <p:cNvPr id="49" name="Freihand 48">
                  <a:extLst>
                    <a:ext uri="{FF2B5EF4-FFF2-40B4-BE49-F238E27FC236}">
                      <a16:creationId xmlns:a16="http://schemas.microsoft.com/office/drawing/2014/main" id="{0E0E6CFF-0ABB-4FFE-AAFE-4E9604B634B9}"/>
                    </a:ext>
                  </a:extLst>
                </p:cNvPr>
                <p:cNvPicPr/>
                <p:nvPr/>
              </p:nvPicPr>
              <p:blipFill>
                <a:blip r:embed="rId94"/>
                <a:stretch>
                  <a:fillRect/>
                </a:stretch>
              </p:blipFill>
              <p:spPr>
                <a:xfrm>
                  <a:off x="4677257" y="2544091"/>
                  <a:ext cx="972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F2E399C7-8520-48C3-8437-47330EE53226}"/>
                    </a:ext>
                  </a:extLst>
                </p14:cNvPr>
                <p14:cNvContentPartPr/>
                <p14:nvPr/>
              </p14:nvContentPartPr>
              <p14:xfrm>
                <a:off x="5540897" y="5140771"/>
                <a:ext cx="2870280" cy="150120"/>
              </p14:xfrm>
            </p:contentPart>
          </mc:Choice>
          <mc:Fallback xmlns="">
            <p:pic>
              <p:nvPicPr>
                <p:cNvPr id="59" name="Freihand 58">
                  <a:extLst>
                    <a:ext uri="{FF2B5EF4-FFF2-40B4-BE49-F238E27FC236}">
                      <a16:creationId xmlns:a16="http://schemas.microsoft.com/office/drawing/2014/main" id="{F2E399C7-8520-48C3-8437-47330EE53226}"/>
                    </a:ext>
                  </a:extLst>
                </p:cNvPr>
                <p:cNvPicPr/>
                <p:nvPr/>
              </p:nvPicPr>
              <p:blipFill>
                <a:blip r:embed="rId96"/>
                <a:stretch>
                  <a:fillRect/>
                </a:stretch>
              </p:blipFill>
              <p:spPr>
                <a:xfrm>
                  <a:off x="5536577" y="5136451"/>
                  <a:ext cx="28789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8FCF6894-C4A1-45E5-9E6E-B3869807E55B}"/>
                    </a:ext>
                  </a:extLst>
                </p14:cNvPr>
                <p14:cNvContentPartPr/>
                <p14:nvPr/>
              </p14:nvContentPartPr>
              <p14:xfrm>
                <a:off x="264377" y="5416891"/>
                <a:ext cx="1204560" cy="180000"/>
              </p14:xfrm>
            </p:contentPart>
          </mc:Choice>
          <mc:Fallback xmlns="">
            <p:pic>
              <p:nvPicPr>
                <p:cNvPr id="60" name="Freihand 59">
                  <a:extLst>
                    <a:ext uri="{FF2B5EF4-FFF2-40B4-BE49-F238E27FC236}">
                      <a16:creationId xmlns:a16="http://schemas.microsoft.com/office/drawing/2014/main" id="{8FCF6894-C4A1-45E5-9E6E-B3869807E55B}"/>
                    </a:ext>
                  </a:extLst>
                </p:cNvPr>
                <p:cNvPicPr/>
                <p:nvPr/>
              </p:nvPicPr>
              <p:blipFill>
                <a:blip r:embed="rId98"/>
                <a:stretch>
                  <a:fillRect/>
                </a:stretch>
              </p:blipFill>
              <p:spPr>
                <a:xfrm>
                  <a:off x="260057" y="5412571"/>
                  <a:ext cx="12132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2F3782BC-497E-4BEC-B0C6-33D6DACEC3EB}"/>
                    </a:ext>
                  </a:extLst>
                </p14:cNvPr>
                <p14:cNvContentPartPr/>
                <p14:nvPr/>
              </p14:nvContentPartPr>
              <p14:xfrm>
                <a:off x="214697" y="2408731"/>
                <a:ext cx="164160" cy="3030480"/>
              </p14:xfrm>
            </p:contentPart>
          </mc:Choice>
          <mc:Fallback xmlns="">
            <p:pic>
              <p:nvPicPr>
                <p:cNvPr id="61" name="Freihand 60">
                  <a:extLst>
                    <a:ext uri="{FF2B5EF4-FFF2-40B4-BE49-F238E27FC236}">
                      <a16:creationId xmlns:a16="http://schemas.microsoft.com/office/drawing/2014/main" id="{2F3782BC-497E-4BEC-B0C6-33D6DACEC3EB}"/>
                    </a:ext>
                  </a:extLst>
                </p:cNvPr>
                <p:cNvPicPr/>
                <p:nvPr/>
              </p:nvPicPr>
              <p:blipFill>
                <a:blip r:embed="rId100"/>
                <a:stretch>
                  <a:fillRect/>
                </a:stretch>
              </p:blipFill>
              <p:spPr>
                <a:xfrm>
                  <a:off x="210377" y="2404411"/>
                  <a:ext cx="172800" cy="3039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545B2F3F-FEF5-4B8F-9EBE-F30CE6E28842}"/>
                    </a:ext>
                  </a:extLst>
                </p14:cNvPr>
                <p14:cNvContentPartPr/>
                <p14:nvPr/>
              </p14:nvContentPartPr>
              <p14:xfrm>
                <a:off x="248177" y="5327971"/>
                <a:ext cx="250560" cy="574200"/>
              </p14:xfrm>
            </p:contentPart>
          </mc:Choice>
          <mc:Fallback xmlns="">
            <p:pic>
              <p:nvPicPr>
                <p:cNvPr id="62" name="Freihand 61">
                  <a:extLst>
                    <a:ext uri="{FF2B5EF4-FFF2-40B4-BE49-F238E27FC236}">
                      <a16:creationId xmlns:a16="http://schemas.microsoft.com/office/drawing/2014/main" id="{545B2F3F-FEF5-4B8F-9EBE-F30CE6E28842}"/>
                    </a:ext>
                  </a:extLst>
                </p:cNvPr>
                <p:cNvPicPr/>
                <p:nvPr/>
              </p:nvPicPr>
              <p:blipFill>
                <a:blip r:embed="rId102"/>
                <a:stretch>
                  <a:fillRect/>
                </a:stretch>
              </p:blipFill>
              <p:spPr>
                <a:xfrm>
                  <a:off x="243857" y="5323651"/>
                  <a:ext cx="259200" cy="582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3">
            <p14:nvContentPartPr>
              <p14:cNvPr id="7" name="Freihand 6">
                <a:extLst>
                  <a:ext uri="{FF2B5EF4-FFF2-40B4-BE49-F238E27FC236}">
                    <a16:creationId xmlns:a16="http://schemas.microsoft.com/office/drawing/2014/main" id="{ACAA2451-C327-41FB-BFD3-22DD3790F2B6}"/>
                  </a:ext>
                </a:extLst>
              </p14:cNvPr>
              <p14:cNvContentPartPr/>
              <p14:nvPr/>
            </p14:nvContentPartPr>
            <p14:xfrm>
              <a:off x="7003577" y="602611"/>
              <a:ext cx="4201560" cy="103320"/>
            </p14:xfrm>
          </p:contentPart>
        </mc:Choice>
        <mc:Fallback>
          <p:pic>
            <p:nvPicPr>
              <p:cNvPr id="7" name="Freihand 6">
                <a:extLst>
                  <a:ext uri="{FF2B5EF4-FFF2-40B4-BE49-F238E27FC236}">
                    <a16:creationId xmlns:a16="http://schemas.microsoft.com/office/drawing/2014/main" id="{ACAA2451-C327-41FB-BFD3-22DD3790F2B6}"/>
                  </a:ext>
                </a:extLst>
              </p:cNvPr>
              <p:cNvPicPr/>
              <p:nvPr/>
            </p:nvPicPr>
            <p:blipFill>
              <a:blip r:embed="rId104"/>
              <a:stretch>
                <a:fillRect/>
              </a:stretch>
            </p:blipFill>
            <p:spPr>
              <a:xfrm>
                <a:off x="6999257" y="598291"/>
                <a:ext cx="4210200" cy="111960"/>
              </a:xfrm>
              <a:prstGeom prst="rect">
                <a:avLst/>
              </a:prstGeom>
            </p:spPr>
          </p:pic>
        </mc:Fallback>
      </mc:AlternateContent>
    </p:spTree>
    <p:extLst>
      <p:ext uri="{BB962C8B-B14F-4D97-AF65-F5344CB8AC3E}">
        <p14:creationId xmlns:p14="http://schemas.microsoft.com/office/powerpoint/2010/main" val="1634140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10486045" cy="613294"/>
          </a:xfrm>
          <a:prstGeom prst="rect">
            <a:avLst/>
          </a:prstGeom>
          <a:noFill/>
          <a:ln>
            <a:noFill/>
          </a:ln>
        </p:spPr>
        <p:txBody>
          <a:bodyPr vert="horz" wrap="none" lIns="81646" tIns="40823" rIns="81646" bIns="40823" anchorCtr="0" compatLnSpc="0">
            <a:spAutoFit/>
          </a:bodyPr>
          <a:lstStyle/>
          <a:p>
            <a:r>
              <a:rPr lang="de-DE" sz="3600" b="1"/>
              <a:t>Classical effect of monetary policy via stock markets</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a:t>Interest rate cut of the central bank</a:t>
            </a:r>
            <a:endParaRPr lang="de-DE" sz="1996" dirty="0"/>
          </a:p>
          <a:p>
            <a:r>
              <a:rPr lang="de-DE" sz="1996" dirty="0"/>
              <a:t> </a:t>
            </a:r>
          </a:p>
          <a:p>
            <a:r>
              <a:rPr lang="de-DE" sz="1996"/>
              <a:t>→ Yields of bonds decline.</a:t>
            </a:r>
            <a:endParaRPr lang="de-DE" sz="1996" dirty="0"/>
          </a:p>
          <a:p>
            <a:endParaRPr lang="de-DE" sz="1996" dirty="0"/>
          </a:p>
          <a:p>
            <a:r>
              <a:rPr lang="de-DE" sz="1996"/>
              <a:t>→ In the short run, stock investments are more attractive than n investment in bonds</a:t>
            </a:r>
          </a:p>
          <a:p>
            <a:endParaRPr lang="de-DE" sz="1996" dirty="0"/>
          </a:p>
          <a:p>
            <a:r>
              <a:rPr lang="de-DE" sz="1996"/>
              <a:t>→ This will in general will increase stock market prices until yields at the bond market and the stock market will adjust.</a:t>
            </a:r>
          </a:p>
          <a:p>
            <a:endParaRPr lang="de-DE" sz="1996" dirty="0"/>
          </a:p>
          <a:p>
            <a:r>
              <a:rPr lang="de-DE" sz="1996"/>
              <a:t>→ Thus, via the increase of prices at capital markets income of investors will increase</a:t>
            </a:r>
          </a:p>
          <a:p>
            <a:endParaRPr lang="de-DE" sz="1996"/>
          </a:p>
          <a:p>
            <a:r>
              <a:rPr lang="de-DE" sz="1996"/>
              <a:t>→ increase of investment and consumption in general</a:t>
            </a:r>
          </a:p>
          <a:p>
            <a:endParaRPr lang="de-DE" sz="1996"/>
          </a:p>
          <a:p>
            <a:r>
              <a:rPr lang="de-DE" sz="1996"/>
              <a:t>→ … (see former slide!)</a:t>
            </a:r>
          </a:p>
          <a:p>
            <a:endParaRPr lang="de-DE" sz="1996" dirty="0"/>
          </a:p>
          <a:p>
            <a:r>
              <a:rPr lang="de-DE" sz="1996"/>
              <a:t>→ in the end pushing liquity and increasing the amount of money only creates inflation</a:t>
            </a:r>
            <a:endParaRPr lang="de-DE" sz="1996" dirty="0"/>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2BB4E4D-BE3D-4894-ADB6-324EC3474745}"/>
                  </a:ext>
                </a:extLst>
              </p14:cNvPr>
              <p14:cNvContentPartPr/>
              <p14:nvPr/>
            </p14:nvContentPartPr>
            <p14:xfrm>
              <a:off x="3299537" y="1726891"/>
              <a:ext cx="320760" cy="92880"/>
            </p14:xfrm>
          </p:contentPart>
        </mc:Choice>
        <mc:Fallback xmlns="">
          <p:pic>
            <p:nvPicPr>
              <p:cNvPr id="2" name="Freihand 1">
                <a:extLst>
                  <a:ext uri="{FF2B5EF4-FFF2-40B4-BE49-F238E27FC236}">
                    <a16:creationId xmlns:a16="http://schemas.microsoft.com/office/drawing/2014/main" id="{02BB4E4D-BE3D-4894-ADB6-324EC3474745}"/>
                  </a:ext>
                </a:extLst>
              </p:cNvPr>
              <p:cNvPicPr/>
              <p:nvPr/>
            </p:nvPicPr>
            <p:blipFill>
              <a:blip r:embed="rId4"/>
              <a:stretch>
                <a:fillRect/>
              </a:stretch>
            </p:blipFill>
            <p:spPr>
              <a:xfrm>
                <a:off x="3295217" y="1722571"/>
                <a:ext cx="329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2DE9C8B4-77ED-4A93-954F-A3CDB0794230}"/>
                  </a:ext>
                </a:extLst>
              </p14:cNvPr>
              <p14:cNvContentPartPr/>
              <p14:nvPr/>
            </p14:nvContentPartPr>
            <p14:xfrm>
              <a:off x="3248777" y="1719331"/>
              <a:ext cx="243720" cy="146160"/>
            </p14:xfrm>
          </p:contentPart>
        </mc:Choice>
        <mc:Fallback xmlns="">
          <p:pic>
            <p:nvPicPr>
              <p:cNvPr id="5" name="Freihand 4">
                <a:extLst>
                  <a:ext uri="{FF2B5EF4-FFF2-40B4-BE49-F238E27FC236}">
                    <a16:creationId xmlns:a16="http://schemas.microsoft.com/office/drawing/2014/main" id="{2DE9C8B4-77ED-4A93-954F-A3CDB0794230}"/>
                  </a:ext>
                </a:extLst>
              </p:cNvPr>
              <p:cNvPicPr/>
              <p:nvPr/>
            </p:nvPicPr>
            <p:blipFill>
              <a:blip r:embed="rId6"/>
              <a:stretch>
                <a:fillRect/>
              </a:stretch>
            </p:blipFill>
            <p:spPr>
              <a:xfrm>
                <a:off x="3244457" y="1715011"/>
                <a:ext cx="2523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2" name="Freihand 41">
                <a:extLst>
                  <a:ext uri="{FF2B5EF4-FFF2-40B4-BE49-F238E27FC236}">
                    <a16:creationId xmlns:a16="http://schemas.microsoft.com/office/drawing/2014/main" id="{41C969F5-7D0D-4AEA-AC43-74EAE61AEEE1}"/>
                  </a:ext>
                </a:extLst>
              </p14:cNvPr>
              <p14:cNvContentPartPr/>
              <p14:nvPr/>
            </p14:nvContentPartPr>
            <p14:xfrm>
              <a:off x="528977" y="1874491"/>
              <a:ext cx="2611080" cy="114840"/>
            </p14:xfrm>
          </p:contentPart>
        </mc:Choice>
        <mc:Fallback xmlns="">
          <p:pic>
            <p:nvPicPr>
              <p:cNvPr id="42" name="Freihand 41">
                <a:extLst>
                  <a:ext uri="{FF2B5EF4-FFF2-40B4-BE49-F238E27FC236}">
                    <a16:creationId xmlns:a16="http://schemas.microsoft.com/office/drawing/2014/main" id="{41C969F5-7D0D-4AEA-AC43-74EAE61AEEE1}"/>
                  </a:ext>
                </a:extLst>
              </p:cNvPr>
              <p:cNvPicPr/>
              <p:nvPr/>
            </p:nvPicPr>
            <p:blipFill>
              <a:blip r:embed="rId8"/>
              <a:stretch>
                <a:fillRect/>
              </a:stretch>
            </p:blipFill>
            <p:spPr>
              <a:xfrm>
                <a:off x="524657" y="1870171"/>
                <a:ext cx="2619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Freihand 43">
                <a:extLst>
                  <a:ext uri="{FF2B5EF4-FFF2-40B4-BE49-F238E27FC236}">
                    <a16:creationId xmlns:a16="http://schemas.microsoft.com/office/drawing/2014/main" id="{BFB61033-5E88-47A2-A328-1091FDD991E7}"/>
                  </a:ext>
                </a:extLst>
              </p14:cNvPr>
              <p14:cNvContentPartPr/>
              <p14:nvPr/>
            </p14:nvContentPartPr>
            <p14:xfrm>
              <a:off x="2162297" y="2472811"/>
              <a:ext cx="6738840" cy="215640"/>
            </p14:xfrm>
          </p:contentPart>
        </mc:Choice>
        <mc:Fallback xmlns="">
          <p:pic>
            <p:nvPicPr>
              <p:cNvPr id="44" name="Freihand 43">
                <a:extLst>
                  <a:ext uri="{FF2B5EF4-FFF2-40B4-BE49-F238E27FC236}">
                    <a16:creationId xmlns:a16="http://schemas.microsoft.com/office/drawing/2014/main" id="{BFB61033-5E88-47A2-A328-1091FDD991E7}"/>
                  </a:ext>
                </a:extLst>
              </p:cNvPr>
              <p:cNvPicPr/>
              <p:nvPr/>
            </p:nvPicPr>
            <p:blipFill>
              <a:blip r:embed="rId10"/>
              <a:stretch>
                <a:fillRect/>
              </a:stretch>
            </p:blipFill>
            <p:spPr>
              <a:xfrm>
                <a:off x="2157977" y="2468491"/>
                <a:ext cx="6747480" cy="224280"/>
              </a:xfrm>
              <a:prstGeom prst="rect">
                <a:avLst/>
              </a:prstGeom>
            </p:spPr>
          </p:pic>
        </mc:Fallback>
      </mc:AlternateContent>
      <p:grpSp>
        <p:nvGrpSpPr>
          <p:cNvPr id="47" name="Gruppieren 46">
            <a:extLst>
              <a:ext uri="{FF2B5EF4-FFF2-40B4-BE49-F238E27FC236}">
                <a16:creationId xmlns:a16="http://schemas.microsoft.com/office/drawing/2014/main" id="{66EBCC3C-C6AF-4698-B0C7-D6014DD5066F}"/>
              </a:ext>
            </a:extLst>
          </p:cNvPr>
          <p:cNvGrpSpPr/>
          <p:nvPr/>
        </p:nvGrpSpPr>
        <p:grpSpPr>
          <a:xfrm>
            <a:off x="2578097" y="3067891"/>
            <a:ext cx="3621600" cy="91800"/>
            <a:chOff x="2578097" y="3067891"/>
            <a:chExt cx="3621600" cy="91800"/>
          </a:xfrm>
        </p:grpSpPr>
        <mc:AlternateContent xmlns:mc="http://schemas.openxmlformats.org/markup-compatibility/2006" xmlns:p14="http://schemas.microsoft.com/office/powerpoint/2010/main">
          <mc:Choice Requires="p14">
            <p:contentPart p14:bwMode="auto" r:id="rId11">
              <p14:nvContentPartPr>
                <p14:cNvPr id="45" name="Freihand 44">
                  <a:extLst>
                    <a:ext uri="{FF2B5EF4-FFF2-40B4-BE49-F238E27FC236}">
                      <a16:creationId xmlns:a16="http://schemas.microsoft.com/office/drawing/2014/main" id="{F75E56B4-4C37-4328-8E38-56C9181BF455}"/>
                    </a:ext>
                  </a:extLst>
                </p14:cNvPr>
                <p14:cNvContentPartPr/>
                <p14:nvPr/>
              </p14:nvContentPartPr>
              <p14:xfrm>
                <a:off x="2578097" y="3067891"/>
                <a:ext cx="2793960" cy="91800"/>
              </p14:xfrm>
            </p:contentPart>
          </mc:Choice>
          <mc:Fallback xmlns="">
            <p:pic>
              <p:nvPicPr>
                <p:cNvPr id="45" name="Freihand 44">
                  <a:extLst>
                    <a:ext uri="{FF2B5EF4-FFF2-40B4-BE49-F238E27FC236}">
                      <a16:creationId xmlns:a16="http://schemas.microsoft.com/office/drawing/2014/main" id="{F75E56B4-4C37-4328-8E38-56C9181BF455}"/>
                    </a:ext>
                  </a:extLst>
                </p:cNvPr>
                <p:cNvPicPr/>
                <p:nvPr/>
              </p:nvPicPr>
              <p:blipFill>
                <a:blip r:embed="rId12"/>
                <a:stretch>
                  <a:fillRect/>
                </a:stretch>
              </p:blipFill>
              <p:spPr>
                <a:xfrm>
                  <a:off x="2573777" y="3063571"/>
                  <a:ext cx="28026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6" name="Freihand 45">
                  <a:extLst>
                    <a:ext uri="{FF2B5EF4-FFF2-40B4-BE49-F238E27FC236}">
                      <a16:creationId xmlns:a16="http://schemas.microsoft.com/office/drawing/2014/main" id="{5B6848B3-06F5-44F0-8BDD-208330D79F74}"/>
                    </a:ext>
                  </a:extLst>
                </p14:cNvPr>
                <p14:cNvContentPartPr/>
                <p14:nvPr/>
              </p14:nvContentPartPr>
              <p14:xfrm>
                <a:off x="5176937" y="3110731"/>
                <a:ext cx="1022760" cy="46440"/>
              </p14:xfrm>
            </p:contentPart>
          </mc:Choice>
          <mc:Fallback xmlns="">
            <p:pic>
              <p:nvPicPr>
                <p:cNvPr id="46" name="Freihand 45">
                  <a:extLst>
                    <a:ext uri="{FF2B5EF4-FFF2-40B4-BE49-F238E27FC236}">
                      <a16:creationId xmlns:a16="http://schemas.microsoft.com/office/drawing/2014/main" id="{5B6848B3-06F5-44F0-8BDD-208330D79F74}"/>
                    </a:ext>
                  </a:extLst>
                </p:cNvPr>
                <p:cNvPicPr/>
                <p:nvPr/>
              </p:nvPicPr>
              <p:blipFill>
                <a:blip r:embed="rId14"/>
                <a:stretch>
                  <a:fillRect/>
                </a:stretch>
              </p:blipFill>
              <p:spPr>
                <a:xfrm>
                  <a:off x="5172617" y="3106411"/>
                  <a:ext cx="1031400" cy="55080"/>
                </a:xfrm>
                <a:prstGeom prst="rect">
                  <a:avLst/>
                </a:prstGeom>
              </p:spPr>
            </p:pic>
          </mc:Fallback>
        </mc:AlternateContent>
      </p:grpSp>
      <p:grpSp>
        <p:nvGrpSpPr>
          <p:cNvPr id="49" name="Gruppieren 48">
            <a:extLst>
              <a:ext uri="{FF2B5EF4-FFF2-40B4-BE49-F238E27FC236}">
                <a16:creationId xmlns:a16="http://schemas.microsoft.com/office/drawing/2014/main" id="{1C7D4BAB-F2DC-4E91-BAEC-01F14C170004}"/>
              </a:ext>
            </a:extLst>
          </p:cNvPr>
          <p:cNvGrpSpPr/>
          <p:nvPr/>
        </p:nvGrpSpPr>
        <p:grpSpPr>
          <a:xfrm>
            <a:off x="3959057" y="890971"/>
            <a:ext cx="6361920" cy="854640"/>
            <a:chOff x="3959057" y="890971"/>
            <a:chExt cx="6361920" cy="854640"/>
          </a:xfrm>
        </p:grpSpPr>
        <mc:AlternateContent xmlns:mc="http://schemas.openxmlformats.org/markup-compatibility/2006" xmlns:p14="http://schemas.microsoft.com/office/powerpoint/2010/main">
          <mc:Choice Requires="p14">
            <p:contentPart p14:bwMode="auto" r:id="rId15">
              <p14:nvContentPartPr>
                <p14:cNvPr id="29" name="Freihand 28">
                  <a:extLst>
                    <a:ext uri="{FF2B5EF4-FFF2-40B4-BE49-F238E27FC236}">
                      <a16:creationId xmlns:a16="http://schemas.microsoft.com/office/drawing/2014/main" id="{5E9FA882-C81B-47E2-8416-5FA5B5DCA61D}"/>
                    </a:ext>
                  </a:extLst>
                </p14:cNvPr>
                <p14:cNvContentPartPr/>
                <p14:nvPr/>
              </p14:nvContentPartPr>
              <p14:xfrm>
                <a:off x="7298777" y="956851"/>
                <a:ext cx="348120" cy="200880"/>
              </p14:xfrm>
            </p:contentPart>
          </mc:Choice>
          <mc:Fallback xmlns="">
            <p:pic>
              <p:nvPicPr>
                <p:cNvPr id="29" name="Freihand 28">
                  <a:extLst>
                    <a:ext uri="{FF2B5EF4-FFF2-40B4-BE49-F238E27FC236}">
                      <a16:creationId xmlns:a16="http://schemas.microsoft.com/office/drawing/2014/main" id="{5E9FA882-C81B-47E2-8416-5FA5B5DCA61D}"/>
                    </a:ext>
                  </a:extLst>
                </p:cNvPr>
                <p:cNvPicPr/>
                <p:nvPr/>
              </p:nvPicPr>
              <p:blipFill>
                <a:blip r:embed="rId16"/>
                <a:stretch>
                  <a:fillRect/>
                </a:stretch>
              </p:blipFill>
              <p:spPr>
                <a:xfrm>
                  <a:off x="7294457" y="952531"/>
                  <a:ext cx="3567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0" name="Freihand 29">
                  <a:extLst>
                    <a:ext uri="{FF2B5EF4-FFF2-40B4-BE49-F238E27FC236}">
                      <a16:creationId xmlns:a16="http://schemas.microsoft.com/office/drawing/2014/main" id="{EA970869-1AE6-45C3-9F18-5D45D0D8A5F9}"/>
                    </a:ext>
                  </a:extLst>
                </p14:cNvPr>
                <p14:cNvContentPartPr/>
                <p14:nvPr/>
              </p14:nvContentPartPr>
              <p14:xfrm>
                <a:off x="7620257" y="946771"/>
                <a:ext cx="10800" cy="20160"/>
              </p14:xfrm>
            </p:contentPart>
          </mc:Choice>
          <mc:Fallback xmlns="">
            <p:pic>
              <p:nvPicPr>
                <p:cNvPr id="30" name="Freihand 29">
                  <a:extLst>
                    <a:ext uri="{FF2B5EF4-FFF2-40B4-BE49-F238E27FC236}">
                      <a16:creationId xmlns:a16="http://schemas.microsoft.com/office/drawing/2014/main" id="{EA970869-1AE6-45C3-9F18-5D45D0D8A5F9}"/>
                    </a:ext>
                  </a:extLst>
                </p:cNvPr>
                <p:cNvPicPr/>
                <p:nvPr/>
              </p:nvPicPr>
              <p:blipFill>
                <a:blip r:embed="rId18"/>
                <a:stretch>
                  <a:fillRect/>
                </a:stretch>
              </p:blipFill>
              <p:spPr>
                <a:xfrm>
                  <a:off x="7615937" y="942451"/>
                  <a:ext cx="19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1" name="Freihand 30">
                  <a:extLst>
                    <a:ext uri="{FF2B5EF4-FFF2-40B4-BE49-F238E27FC236}">
                      <a16:creationId xmlns:a16="http://schemas.microsoft.com/office/drawing/2014/main" id="{DA77A95C-B034-4086-9234-83E74A5CF1C7}"/>
                    </a:ext>
                  </a:extLst>
                </p14:cNvPr>
                <p14:cNvContentPartPr/>
                <p14:nvPr/>
              </p14:nvContentPartPr>
              <p14:xfrm>
                <a:off x="7660217" y="1007611"/>
                <a:ext cx="194400" cy="88560"/>
              </p14:xfrm>
            </p:contentPart>
          </mc:Choice>
          <mc:Fallback xmlns="">
            <p:pic>
              <p:nvPicPr>
                <p:cNvPr id="31" name="Freihand 30">
                  <a:extLst>
                    <a:ext uri="{FF2B5EF4-FFF2-40B4-BE49-F238E27FC236}">
                      <a16:creationId xmlns:a16="http://schemas.microsoft.com/office/drawing/2014/main" id="{DA77A95C-B034-4086-9234-83E74A5CF1C7}"/>
                    </a:ext>
                  </a:extLst>
                </p:cNvPr>
                <p:cNvPicPr/>
                <p:nvPr/>
              </p:nvPicPr>
              <p:blipFill>
                <a:blip r:embed="rId20"/>
                <a:stretch>
                  <a:fillRect/>
                </a:stretch>
              </p:blipFill>
              <p:spPr>
                <a:xfrm>
                  <a:off x="7655897" y="1003291"/>
                  <a:ext cx="203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2" name="Freihand 31">
                  <a:extLst>
                    <a:ext uri="{FF2B5EF4-FFF2-40B4-BE49-F238E27FC236}">
                      <a16:creationId xmlns:a16="http://schemas.microsoft.com/office/drawing/2014/main" id="{E1BFB8AF-2220-44BF-A30A-6564FD43FD43}"/>
                    </a:ext>
                  </a:extLst>
                </p14:cNvPr>
                <p14:cNvContentPartPr/>
                <p14:nvPr/>
              </p14:nvContentPartPr>
              <p14:xfrm>
                <a:off x="7990697" y="906811"/>
                <a:ext cx="226800" cy="268920"/>
              </p14:xfrm>
            </p:contentPart>
          </mc:Choice>
          <mc:Fallback xmlns="">
            <p:pic>
              <p:nvPicPr>
                <p:cNvPr id="32" name="Freihand 31">
                  <a:extLst>
                    <a:ext uri="{FF2B5EF4-FFF2-40B4-BE49-F238E27FC236}">
                      <a16:creationId xmlns:a16="http://schemas.microsoft.com/office/drawing/2014/main" id="{E1BFB8AF-2220-44BF-A30A-6564FD43FD43}"/>
                    </a:ext>
                  </a:extLst>
                </p:cNvPr>
                <p:cNvPicPr/>
                <p:nvPr/>
              </p:nvPicPr>
              <p:blipFill>
                <a:blip r:embed="rId22"/>
                <a:stretch>
                  <a:fillRect/>
                </a:stretch>
              </p:blipFill>
              <p:spPr>
                <a:xfrm>
                  <a:off x="7986377" y="902491"/>
                  <a:ext cx="2354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3" name="Freihand 32">
                  <a:extLst>
                    <a:ext uri="{FF2B5EF4-FFF2-40B4-BE49-F238E27FC236}">
                      <a16:creationId xmlns:a16="http://schemas.microsoft.com/office/drawing/2014/main" id="{C98B951D-EDD2-4127-8ADF-AF6CC7F3E4EC}"/>
                    </a:ext>
                  </a:extLst>
                </p14:cNvPr>
                <p14:cNvContentPartPr/>
                <p14:nvPr/>
              </p14:nvContentPartPr>
              <p14:xfrm>
                <a:off x="8365817" y="1003291"/>
                <a:ext cx="202320" cy="75960"/>
              </p14:xfrm>
            </p:contentPart>
          </mc:Choice>
          <mc:Fallback xmlns="">
            <p:pic>
              <p:nvPicPr>
                <p:cNvPr id="33" name="Freihand 32">
                  <a:extLst>
                    <a:ext uri="{FF2B5EF4-FFF2-40B4-BE49-F238E27FC236}">
                      <a16:creationId xmlns:a16="http://schemas.microsoft.com/office/drawing/2014/main" id="{C98B951D-EDD2-4127-8ADF-AF6CC7F3E4EC}"/>
                    </a:ext>
                  </a:extLst>
                </p:cNvPr>
                <p:cNvPicPr/>
                <p:nvPr/>
              </p:nvPicPr>
              <p:blipFill>
                <a:blip r:embed="rId24"/>
                <a:stretch>
                  <a:fillRect/>
                </a:stretch>
              </p:blipFill>
              <p:spPr>
                <a:xfrm>
                  <a:off x="8361497" y="998971"/>
                  <a:ext cx="2109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4" name="Freihand 33">
                  <a:extLst>
                    <a:ext uri="{FF2B5EF4-FFF2-40B4-BE49-F238E27FC236}">
                      <a16:creationId xmlns:a16="http://schemas.microsoft.com/office/drawing/2014/main" id="{FEF855B9-7446-4C82-9710-95BFDF42808B}"/>
                    </a:ext>
                  </a:extLst>
                </p14:cNvPr>
                <p14:cNvContentPartPr/>
                <p14:nvPr/>
              </p14:nvContentPartPr>
              <p14:xfrm>
                <a:off x="8595497" y="996451"/>
                <a:ext cx="176400" cy="69840"/>
              </p14:xfrm>
            </p:contentPart>
          </mc:Choice>
          <mc:Fallback xmlns="">
            <p:pic>
              <p:nvPicPr>
                <p:cNvPr id="34" name="Freihand 33">
                  <a:extLst>
                    <a:ext uri="{FF2B5EF4-FFF2-40B4-BE49-F238E27FC236}">
                      <a16:creationId xmlns:a16="http://schemas.microsoft.com/office/drawing/2014/main" id="{FEF855B9-7446-4C82-9710-95BFDF42808B}"/>
                    </a:ext>
                  </a:extLst>
                </p:cNvPr>
                <p:cNvPicPr/>
                <p:nvPr/>
              </p:nvPicPr>
              <p:blipFill>
                <a:blip r:embed="rId26"/>
                <a:stretch>
                  <a:fillRect/>
                </a:stretch>
              </p:blipFill>
              <p:spPr>
                <a:xfrm>
                  <a:off x="8591177" y="992131"/>
                  <a:ext cx="185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5" name="Freihand 34">
                  <a:extLst>
                    <a:ext uri="{FF2B5EF4-FFF2-40B4-BE49-F238E27FC236}">
                      <a16:creationId xmlns:a16="http://schemas.microsoft.com/office/drawing/2014/main" id="{1A24BD32-2FB7-49F3-BE8C-D1B192CA7A32}"/>
                    </a:ext>
                  </a:extLst>
                </p14:cNvPr>
                <p14:cNvContentPartPr/>
                <p14:nvPr/>
              </p14:nvContentPartPr>
              <p14:xfrm>
                <a:off x="8814017" y="980611"/>
                <a:ext cx="235080" cy="232920"/>
              </p14:xfrm>
            </p:contentPart>
          </mc:Choice>
          <mc:Fallback xmlns="">
            <p:pic>
              <p:nvPicPr>
                <p:cNvPr id="35" name="Freihand 34">
                  <a:extLst>
                    <a:ext uri="{FF2B5EF4-FFF2-40B4-BE49-F238E27FC236}">
                      <a16:creationId xmlns:a16="http://schemas.microsoft.com/office/drawing/2014/main" id="{1A24BD32-2FB7-49F3-BE8C-D1B192CA7A32}"/>
                    </a:ext>
                  </a:extLst>
                </p:cNvPr>
                <p:cNvPicPr/>
                <p:nvPr/>
              </p:nvPicPr>
              <p:blipFill>
                <a:blip r:embed="rId28"/>
                <a:stretch>
                  <a:fillRect/>
                </a:stretch>
              </p:blipFill>
              <p:spPr>
                <a:xfrm>
                  <a:off x="8809697" y="976291"/>
                  <a:ext cx="2437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6" name="Freihand 35">
                  <a:extLst>
                    <a:ext uri="{FF2B5EF4-FFF2-40B4-BE49-F238E27FC236}">
                      <a16:creationId xmlns:a16="http://schemas.microsoft.com/office/drawing/2014/main" id="{E1BEC656-EFDC-4047-9619-12350C306F47}"/>
                    </a:ext>
                  </a:extLst>
                </p14:cNvPr>
                <p14:cNvContentPartPr/>
                <p14:nvPr/>
              </p14:nvContentPartPr>
              <p14:xfrm>
                <a:off x="9258257" y="890971"/>
                <a:ext cx="180720" cy="151920"/>
              </p14:xfrm>
            </p:contentPart>
          </mc:Choice>
          <mc:Fallback xmlns="">
            <p:pic>
              <p:nvPicPr>
                <p:cNvPr id="36" name="Freihand 35">
                  <a:extLst>
                    <a:ext uri="{FF2B5EF4-FFF2-40B4-BE49-F238E27FC236}">
                      <a16:creationId xmlns:a16="http://schemas.microsoft.com/office/drawing/2014/main" id="{E1BEC656-EFDC-4047-9619-12350C306F47}"/>
                    </a:ext>
                  </a:extLst>
                </p:cNvPr>
                <p:cNvPicPr/>
                <p:nvPr/>
              </p:nvPicPr>
              <p:blipFill>
                <a:blip r:embed="rId30"/>
                <a:stretch>
                  <a:fillRect/>
                </a:stretch>
              </p:blipFill>
              <p:spPr>
                <a:xfrm>
                  <a:off x="9253937" y="886651"/>
                  <a:ext cx="1893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7" name="Freihand 36">
                  <a:extLst>
                    <a:ext uri="{FF2B5EF4-FFF2-40B4-BE49-F238E27FC236}">
                      <a16:creationId xmlns:a16="http://schemas.microsoft.com/office/drawing/2014/main" id="{CD1349AE-8F68-4E6B-872E-F1AD7BAE4FBF}"/>
                    </a:ext>
                  </a:extLst>
                </p14:cNvPr>
                <p14:cNvContentPartPr/>
                <p14:nvPr/>
              </p14:nvContentPartPr>
              <p14:xfrm>
                <a:off x="9456617" y="965131"/>
                <a:ext cx="317880" cy="81360"/>
              </p14:xfrm>
            </p:contentPart>
          </mc:Choice>
          <mc:Fallback xmlns="">
            <p:pic>
              <p:nvPicPr>
                <p:cNvPr id="37" name="Freihand 36">
                  <a:extLst>
                    <a:ext uri="{FF2B5EF4-FFF2-40B4-BE49-F238E27FC236}">
                      <a16:creationId xmlns:a16="http://schemas.microsoft.com/office/drawing/2014/main" id="{CD1349AE-8F68-4E6B-872E-F1AD7BAE4FBF}"/>
                    </a:ext>
                  </a:extLst>
                </p:cNvPr>
                <p:cNvPicPr/>
                <p:nvPr/>
              </p:nvPicPr>
              <p:blipFill>
                <a:blip r:embed="rId32"/>
                <a:stretch>
                  <a:fillRect/>
                </a:stretch>
              </p:blipFill>
              <p:spPr>
                <a:xfrm>
                  <a:off x="9452297" y="960811"/>
                  <a:ext cx="3265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8" name="Freihand 37">
                  <a:extLst>
                    <a:ext uri="{FF2B5EF4-FFF2-40B4-BE49-F238E27FC236}">
                      <a16:creationId xmlns:a16="http://schemas.microsoft.com/office/drawing/2014/main" id="{B8D2234C-DAFD-43DD-AA9A-003F392BD62F}"/>
                    </a:ext>
                  </a:extLst>
                </p14:cNvPr>
                <p14:cNvContentPartPr/>
                <p14:nvPr/>
              </p14:nvContentPartPr>
              <p14:xfrm>
                <a:off x="9833897" y="978811"/>
                <a:ext cx="288000" cy="90000"/>
              </p14:xfrm>
            </p:contentPart>
          </mc:Choice>
          <mc:Fallback xmlns="">
            <p:pic>
              <p:nvPicPr>
                <p:cNvPr id="38" name="Freihand 37">
                  <a:extLst>
                    <a:ext uri="{FF2B5EF4-FFF2-40B4-BE49-F238E27FC236}">
                      <a16:creationId xmlns:a16="http://schemas.microsoft.com/office/drawing/2014/main" id="{B8D2234C-DAFD-43DD-AA9A-003F392BD62F}"/>
                    </a:ext>
                  </a:extLst>
                </p:cNvPr>
                <p:cNvPicPr/>
                <p:nvPr/>
              </p:nvPicPr>
              <p:blipFill>
                <a:blip r:embed="rId34"/>
                <a:stretch>
                  <a:fillRect/>
                </a:stretch>
              </p:blipFill>
              <p:spPr>
                <a:xfrm>
                  <a:off x="9829577" y="974491"/>
                  <a:ext cx="2966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9" name="Freihand 38">
                  <a:extLst>
                    <a:ext uri="{FF2B5EF4-FFF2-40B4-BE49-F238E27FC236}">
                      <a16:creationId xmlns:a16="http://schemas.microsoft.com/office/drawing/2014/main" id="{ABBA3F46-C67C-414D-BE02-72F5E8BA7AC9}"/>
                    </a:ext>
                  </a:extLst>
                </p14:cNvPr>
                <p14:cNvContentPartPr/>
                <p14:nvPr/>
              </p14:nvContentPartPr>
              <p14:xfrm>
                <a:off x="10154297" y="907531"/>
                <a:ext cx="166680" cy="149400"/>
              </p14:xfrm>
            </p:contentPart>
          </mc:Choice>
          <mc:Fallback xmlns="">
            <p:pic>
              <p:nvPicPr>
                <p:cNvPr id="39" name="Freihand 38">
                  <a:extLst>
                    <a:ext uri="{FF2B5EF4-FFF2-40B4-BE49-F238E27FC236}">
                      <a16:creationId xmlns:a16="http://schemas.microsoft.com/office/drawing/2014/main" id="{ABBA3F46-C67C-414D-BE02-72F5E8BA7AC9}"/>
                    </a:ext>
                  </a:extLst>
                </p:cNvPr>
                <p:cNvPicPr/>
                <p:nvPr/>
              </p:nvPicPr>
              <p:blipFill>
                <a:blip r:embed="rId36"/>
                <a:stretch>
                  <a:fillRect/>
                </a:stretch>
              </p:blipFill>
              <p:spPr>
                <a:xfrm>
                  <a:off x="10149977" y="903211"/>
                  <a:ext cx="1753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 name="Freihand 5">
                  <a:extLst>
                    <a:ext uri="{FF2B5EF4-FFF2-40B4-BE49-F238E27FC236}">
                      <a16:creationId xmlns:a16="http://schemas.microsoft.com/office/drawing/2014/main" id="{E388A1EF-1348-4197-A28C-873B1B788A8A}"/>
                    </a:ext>
                  </a:extLst>
                </p14:cNvPr>
                <p14:cNvContentPartPr/>
                <p14:nvPr/>
              </p14:nvContentPartPr>
              <p14:xfrm>
                <a:off x="3959057" y="1592251"/>
                <a:ext cx="434520" cy="136080"/>
              </p14:xfrm>
            </p:contentPart>
          </mc:Choice>
          <mc:Fallback xmlns="">
            <p:pic>
              <p:nvPicPr>
                <p:cNvPr id="6" name="Freihand 5">
                  <a:extLst>
                    <a:ext uri="{FF2B5EF4-FFF2-40B4-BE49-F238E27FC236}">
                      <a16:creationId xmlns:a16="http://schemas.microsoft.com/office/drawing/2014/main" id="{E388A1EF-1348-4197-A28C-873B1B788A8A}"/>
                    </a:ext>
                  </a:extLst>
                </p:cNvPr>
                <p:cNvPicPr/>
                <p:nvPr/>
              </p:nvPicPr>
              <p:blipFill>
                <a:blip r:embed="rId38"/>
                <a:stretch>
                  <a:fillRect/>
                </a:stretch>
              </p:blipFill>
              <p:spPr>
                <a:xfrm>
                  <a:off x="3954737" y="1587931"/>
                  <a:ext cx="4431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9" name="Freihand 8">
                  <a:extLst>
                    <a:ext uri="{FF2B5EF4-FFF2-40B4-BE49-F238E27FC236}">
                      <a16:creationId xmlns:a16="http://schemas.microsoft.com/office/drawing/2014/main" id="{E36FF7BB-6AD1-4FE7-A77D-4A0CD5B07FB7}"/>
                    </a:ext>
                  </a:extLst>
                </p14:cNvPr>
                <p14:cNvContentPartPr/>
                <p14:nvPr/>
              </p14:nvContentPartPr>
              <p14:xfrm>
                <a:off x="4056617" y="1624291"/>
                <a:ext cx="89280" cy="90360"/>
              </p14:xfrm>
            </p:contentPart>
          </mc:Choice>
          <mc:Fallback xmlns="">
            <p:pic>
              <p:nvPicPr>
                <p:cNvPr id="9" name="Freihand 8">
                  <a:extLst>
                    <a:ext uri="{FF2B5EF4-FFF2-40B4-BE49-F238E27FC236}">
                      <a16:creationId xmlns:a16="http://schemas.microsoft.com/office/drawing/2014/main" id="{E36FF7BB-6AD1-4FE7-A77D-4A0CD5B07FB7}"/>
                    </a:ext>
                  </a:extLst>
                </p:cNvPr>
                <p:cNvPicPr/>
                <p:nvPr/>
              </p:nvPicPr>
              <p:blipFill>
                <a:blip r:embed="rId40"/>
                <a:stretch>
                  <a:fillRect/>
                </a:stretch>
              </p:blipFill>
              <p:spPr>
                <a:xfrm>
                  <a:off x="4052297" y="1619971"/>
                  <a:ext cx="97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 name="Freihand 9">
                  <a:extLst>
                    <a:ext uri="{FF2B5EF4-FFF2-40B4-BE49-F238E27FC236}">
                      <a16:creationId xmlns:a16="http://schemas.microsoft.com/office/drawing/2014/main" id="{F2525649-D967-48ED-B7ED-BD44979B17BB}"/>
                    </a:ext>
                  </a:extLst>
                </p14:cNvPr>
                <p14:cNvContentPartPr/>
                <p14:nvPr/>
              </p14:nvContentPartPr>
              <p14:xfrm>
                <a:off x="4395377" y="1556611"/>
                <a:ext cx="88560" cy="189000"/>
              </p14:xfrm>
            </p:contentPart>
          </mc:Choice>
          <mc:Fallback xmlns="">
            <p:pic>
              <p:nvPicPr>
                <p:cNvPr id="10" name="Freihand 9">
                  <a:extLst>
                    <a:ext uri="{FF2B5EF4-FFF2-40B4-BE49-F238E27FC236}">
                      <a16:creationId xmlns:a16="http://schemas.microsoft.com/office/drawing/2014/main" id="{F2525649-D967-48ED-B7ED-BD44979B17BB}"/>
                    </a:ext>
                  </a:extLst>
                </p:cNvPr>
                <p:cNvPicPr/>
                <p:nvPr/>
              </p:nvPicPr>
              <p:blipFill>
                <a:blip r:embed="rId42"/>
                <a:stretch>
                  <a:fillRect/>
                </a:stretch>
              </p:blipFill>
              <p:spPr>
                <a:xfrm>
                  <a:off x="4391057" y="1552291"/>
                  <a:ext cx="972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1" name="Freihand 10">
                  <a:extLst>
                    <a:ext uri="{FF2B5EF4-FFF2-40B4-BE49-F238E27FC236}">
                      <a16:creationId xmlns:a16="http://schemas.microsoft.com/office/drawing/2014/main" id="{25FA6080-5125-4840-92B7-2CD5D4E2B8E5}"/>
                    </a:ext>
                  </a:extLst>
                </p14:cNvPr>
                <p14:cNvContentPartPr/>
                <p14:nvPr/>
              </p14:nvContentPartPr>
              <p14:xfrm>
                <a:off x="4503377" y="1497571"/>
                <a:ext cx="232920" cy="99000"/>
              </p14:xfrm>
            </p:contentPart>
          </mc:Choice>
          <mc:Fallback xmlns="">
            <p:pic>
              <p:nvPicPr>
                <p:cNvPr id="11" name="Freihand 10">
                  <a:extLst>
                    <a:ext uri="{FF2B5EF4-FFF2-40B4-BE49-F238E27FC236}">
                      <a16:creationId xmlns:a16="http://schemas.microsoft.com/office/drawing/2014/main" id="{25FA6080-5125-4840-92B7-2CD5D4E2B8E5}"/>
                    </a:ext>
                  </a:extLst>
                </p:cNvPr>
                <p:cNvPicPr/>
                <p:nvPr/>
              </p:nvPicPr>
              <p:blipFill>
                <a:blip r:embed="rId44"/>
                <a:stretch>
                  <a:fillRect/>
                </a:stretch>
              </p:blipFill>
              <p:spPr>
                <a:xfrm>
                  <a:off x="4499057" y="1493251"/>
                  <a:ext cx="2415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3" name="Freihand 12">
                  <a:extLst>
                    <a:ext uri="{FF2B5EF4-FFF2-40B4-BE49-F238E27FC236}">
                      <a16:creationId xmlns:a16="http://schemas.microsoft.com/office/drawing/2014/main" id="{7F2761AB-C53A-4C4C-8E91-D7BDCF6FFEF1}"/>
                    </a:ext>
                  </a:extLst>
                </p14:cNvPr>
                <p14:cNvContentPartPr/>
                <p14:nvPr/>
              </p14:nvContentPartPr>
              <p14:xfrm>
                <a:off x="4983617" y="1422691"/>
                <a:ext cx="248760" cy="104040"/>
              </p14:xfrm>
            </p:contentPart>
          </mc:Choice>
          <mc:Fallback xmlns="">
            <p:pic>
              <p:nvPicPr>
                <p:cNvPr id="13" name="Freihand 12">
                  <a:extLst>
                    <a:ext uri="{FF2B5EF4-FFF2-40B4-BE49-F238E27FC236}">
                      <a16:creationId xmlns:a16="http://schemas.microsoft.com/office/drawing/2014/main" id="{7F2761AB-C53A-4C4C-8E91-D7BDCF6FFEF1}"/>
                    </a:ext>
                  </a:extLst>
                </p:cNvPr>
                <p:cNvPicPr/>
                <p:nvPr/>
              </p:nvPicPr>
              <p:blipFill>
                <a:blip r:embed="rId46"/>
                <a:stretch>
                  <a:fillRect/>
                </a:stretch>
              </p:blipFill>
              <p:spPr>
                <a:xfrm>
                  <a:off x="4979297" y="1418371"/>
                  <a:ext cx="2574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 name="Freihand 13">
                  <a:extLst>
                    <a:ext uri="{FF2B5EF4-FFF2-40B4-BE49-F238E27FC236}">
                      <a16:creationId xmlns:a16="http://schemas.microsoft.com/office/drawing/2014/main" id="{2678AD15-427F-4993-A238-547037FAEA98}"/>
                    </a:ext>
                  </a:extLst>
                </p14:cNvPr>
                <p14:cNvContentPartPr/>
                <p14:nvPr/>
              </p14:nvContentPartPr>
              <p14:xfrm>
                <a:off x="5262977" y="1383091"/>
                <a:ext cx="360" cy="3240"/>
              </p14:xfrm>
            </p:contentPart>
          </mc:Choice>
          <mc:Fallback xmlns="">
            <p:pic>
              <p:nvPicPr>
                <p:cNvPr id="14" name="Freihand 13">
                  <a:extLst>
                    <a:ext uri="{FF2B5EF4-FFF2-40B4-BE49-F238E27FC236}">
                      <a16:creationId xmlns:a16="http://schemas.microsoft.com/office/drawing/2014/main" id="{2678AD15-427F-4993-A238-547037FAEA98}"/>
                    </a:ext>
                  </a:extLst>
                </p:cNvPr>
                <p:cNvPicPr/>
                <p:nvPr/>
              </p:nvPicPr>
              <p:blipFill>
                <a:blip r:embed="rId48"/>
                <a:stretch>
                  <a:fillRect/>
                </a:stretch>
              </p:blipFill>
              <p:spPr>
                <a:xfrm>
                  <a:off x="5258657" y="1378771"/>
                  <a:ext cx="90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5" name="Freihand 14">
                  <a:extLst>
                    <a:ext uri="{FF2B5EF4-FFF2-40B4-BE49-F238E27FC236}">
                      <a16:creationId xmlns:a16="http://schemas.microsoft.com/office/drawing/2014/main" id="{D4093695-B43A-4193-B0FB-DD1523749B6E}"/>
                    </a:ext>
                  </a:extLst>
                </p14:cNvPr>
                <p14:cNvContentPartPr/>
                <p14:nvPr/>
              </p14:nvContentPartPr>
              <p14:xfrm>
                <a:off x="5260097" y="1280491"/>
                <a:ext cx="136800" cy="190800"/>
              </p14:xfrm>
            </p:contentPart>
          </mc:Choice>
          <mc:Fallback xmlns="">
            <p:pic>
              <p:nvPicPr>
                <p:cNvPr id="15" name="Freihand 14">
                  <a:extLst>
                    <a:ext uri="{FF2B5EF4-FFF2-40B4-BE49-F238E27FC236}">
                      <a16:creationId xmlns:a16="http://schemas.microsoft.com/office/drawing/2014/main" id="{D4093695-B43A-4193-B0FB-DD1523749B6E}"/>
                    </a:ext>
                  </a:extLst>
                </p:cNvPr>
                <p:cNvPicPr/>
                <p:nvPr/>
              </p:nvPicPr>
              <p:blipFill>
                <a:blip r:embed="rId50"/>
                <a:stretch>
                  <a:fillRect/>
                </a:stretch>
              </p:blipFill>
              <p:spPr>
                <a:xfrm>
                  <a:off x="5255777" y="1276171"/>
                  <a:ext cx="1454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6" name="Freihand 15">
                  <a:extLst>
                    <a:ext uri="{FF2B5EF4-FFF2-40B4-BE49-F238E27FC236}">
                      <a16:creationId xmlns:a16="http://schemas.microsoft.com/office/drawing/2014/main" id="{570C9581-DA22-4D9E-BC40-54FFD7E04309}"/>
                    </a:ext>
                  </a:extLst>
                </p14:cNvPr>
                <p14:cNvContentPartPr/>
                <p14:nvPr/>
              </p14:nvContentPartPr>
              <p14:xfrm>
                <a:off x="5149577" y="1250611"/>
                <a:ext cx="27720" cy="8640"/>
              </p14:xfrm>
            </p:contentPart>
          </mc:Choice>
          <mc:Fallback xmlns="">
            <p:pic>
              <p:nvPicPr>
                <p:cNvPr id="16" name="Freihand 15">
                  <a:extLst>
                    <a:ext uri="{FF2B5EF4-FFF2-40B4-BE49-F238E27FC236}">
                      <a16:creationId xmlns:a16="http://schemas.microsoft.com/office/drawing/2014/main" id="{570C9581-DA22-4D9E-BC40-54FFD7E04309}"/>
                    </a:ext>
                  </a:extLst>
                </p:cNvPr>
                <p:cNvPicPr/>
                <p:nvPr/>
              </p:nvPicPr>
              <p:blipFill>
                <a:blip r:embed="rId52"/>
                <a:stretch>
                  <a:fillRect/>
                </a:stretch>
              </p:blipFill>
              <p:spPr>
                <a:xfrm>
                  <a:off x="5145257" y="1246291"/>
                  <a:ext cx="363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 name="Freihand 16">
                  <a:extLst>
                    <a:ext uri="{FF2B5EF4-FFF2-40B4-BE49-F238E27FC236}">
                      <a16:creationId xmlns:a16="http://schemas.microsoft.com/office/drawing/2014/main" id="{048114A9-79EE-44B3-8A5D-766ADB910A3D}"/>
                    </a:ext>
                  </a:extLst>
                </p14:cNvPr>
                <p14:cNvContentPartPr/>
                <p14:nvPr/>
              </p14:nvContentPartPr>
              <p14:xfrm>
                <a:off x="5601737" y="1243411"/>
                <a:ext cx="221400" cy="176400"/>
              </p14:xfrm>
            </p:contentPart>
          </mc:Choice>
          <mc:Fallback xmlns="">
            <p:pic>
              <p:nvPicPr>
                <p:cNvPr id="17" name="Freihand 16">
                  <a:extLst>
                    <a:ext uri="{FF2B5EF4-FFF2-40B4-BE49-F238E27FC236}">
                      <a16:creationId xmlns:a16="http://schemas.microsoft.com/office/drawing/2014/main" id="{048114A9-79EE-44B3-8A5D-766ADB910A3D}"/>
                    </a:ext>
                  </a:extLst>
                </p:cNvPr>
                <p:cNvPicPr/>
                <p:nvPr/>
              </p:nvPicPr>
              <p:blipFill>
                <a:blip r:embed="rId54"/>
                <a:stretch>
                  <a:fillRect/>
                </a:stretch>
              </p:blipFill>
              <p:spPr>
                <a:xfrm>
                  <a:off x="5597417" y="1239091"/>
                  <a:ext cx="2300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8" name="Freihand 17">
                  <a:extLst>
                    <a:ext uri="{FF2B5EF4-FFF2-40B4-BE49-F238E27FC236}">
                      <a16:creationId xmlns:a16="http://schemas.microsoft.com/office/drawing/2014/main" id="{321039E7-3F4E-4BE8-8A9A-E90B4A6F6D10}"/>
                    </a:ext>
                  </a:extLst>
                </p14:cNvPr>
                <p14:cNvContentPartPr/>
                <p14:nvPr/>
              </p14:nvContentPartPr>
              <p14:xfrm>
                <a:off x="6007097" y="1241971"/>
                <a:ext cx="111960" cy="135720"/>
              </p14:xfrm>
            </p:contentPart>
          </mc:Choice>
          <mc:Fallback xmlns="">
            <p:pic>
              <p:nvPicPr>
                <p:cNvPr id="18" name="Freihand 17">
                  <a:extLst>
                    <a:ext uri="{FF2B5EF4-FFF2-40B4-BE49-F238E27FC236}">
                      <a16:creationId xmlns:a16="http://schemas.microsoft.com/office/drawing/2014/main" id="{321039E7-3F4E-4BE8-8A9A-E90B4A6F6D10}"/>
                    </a:ext>
                  </a:extLst>
                </p:cNvPr>
                <p:cNvPicPr/>
                <p:nvPr/>
              </p:nvPicPr>
              <p:blipFill>
                <a:blip r:embed="rId56"/>
                <a:stretch>
                  <a:fillRect/>
                </a:stretch>
              </p:blipFill>
              <p:spPr>
                <a:xfrm>
                  <a:off x="6002777" y="1237651"/>
                  <a:ext cx="1206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9" name="Freihand 18">
                  <a:extLst>
                    <a:ext uri="{FF2B5EF4-FFF2-40B4-BE49-F238E27FC236}">
                      <a16:creationId xmlns:a16="http://schemas.microsoft.com/office/drawing/2014/main" id="{B46ECF6F-96F5-4095-94EC-67BE35143695}"/>
                    </a:ext>
                  </a:extLst>
                </p14:cNvPr>
                <p14:cNvContentPartPr/>
                <p14:nvPr/>
              </p14:nvContentPartPr>
              <p14:xfrm>
                <a:off x="6166217" y="1223251"/>
                <a:ext cx="107280" cy="218520"/>
              </p14:xfrm>
            </p:contentPart>
          </mc:Choice>
          <mc:Fallback xmlns="">
            <p:pic>
              <p:nvPicPr>
                <p:cNvPr id="19" name="Freihand 18">
                  <a:extLst>
                    <a:ext uri="{FF2B5EF4-FFF2-40B4-BE49-F238E27FC236}">
                      <a16:creationId xmlns:a16="http://schemas.microsoft.com/office/drawing/2014/main" id="{B46ECF6F-96F5-4095-94EC-67BE35143695}"/>
                    </a:ext>
                  </a:extLst>
                </p:cNvPr>
                <p:cNvPicPr/>
                <p:nvPr/>
              </p:nvPicPr>
              <p:blipFill>
                <a:blip r:embed="rId58"/>
                <a:stretch>
                  <a:fillRect/>
                </a:stretch>
              </p:blipFill>
              <p:spPr>
                <a:xfrm>
                  <a:off x="6161897" y="1218931"/>
                  <a:ext cx="1159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0" name="Freihand 19">
                  <a:extLst>
                    <a:ext uri="{FF2B5EF4-FFF2-40B4-BE49-F238E27FC236}">
                      <a16:creationId xmlns:a16="http://schemas.microsoft.com/office/drawing/2014/main" id="{6C00EDF7-D20A-4DED-A0AB-F1805D55ABEB}"/>
                    </a:ext>
                  </a:extLst>
                </p14:cNvPr>
                <p14:cNvContentPartPr/>
                <p14:nvPr/>
              </p14:nvContentPartPr>
              <p14:xfrm>
                <a:off x="6300497" y="1208491"/>
                <a:ext cx="74880" cy="79200"/>
              </p14:xfrm>
            </p:contentPart>
          </mc:Choice>
          <mc:Fallback xmlns="">
            <p:pic>
              <p:nvPicPr>
                <p:cNvPr id="20" name="Freihand 19">
                  <a:extLst>
                    <a:ext uri="{FF2B5EF4-FFF2-40B4-BE49-F238E27FC236}">
                      <a16:creationId xmlns:a16="http://schemas.microsoft.com/office/drawing/2014/main" id="{6C00EDF7-D20A-4DED-A0AB-F1805D55ABEB}"/>
                    </a:ext>
                  </a:extLst>
                </p:cNvPr>
                <p:cNvPicPr/>
                <p:nvPr/>
              </p:nvPicPr>
              <p:blipFill>
                <a:blip r:embed="rId60"/>
                <a:stretch>
                  <a:fillRect/>
                </a:stretch>
              </p:blipFill>
              <p:spPr>
                <a:xfrm>
                  <a:off x="6296177" y="1204171"/>
                  <a:ext cx="835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1" name="Freihand 20">
                  <a:extLst>
                    <a:ext uri="{FF2B5EF4-FFF2-40B4-BE49-F238E27FC236}">
                      <a16:creationId xmlns:a16="http://schemas.microsoft.com/office/drawing/2014/main" id="{9CD7D00E-A3EA-4FD2-8D7F-305DE347EE0F}"/>
                    </a:ext>
                  </a:extLst>
                </p14:cNvPr>
                <p14:cNvContentPartPr/>
                <p14:nvPr/>
              </p14:nvContentPartPr>
              <p14:xfrm>
                <a:off x="6394097" y="1193011"/>
                <a:ext cx="87120" cy="75600"/>
              </p14:xfrm>
            </p:contentPart>
          </mc:Choice>
          <mc:Fallback xmlns="">
            <p:pic>
              <p:nvPicPr>
                <p:cNvPr id="21" name="Freihand 20">
                  <a:extLst>
                    <a:ext uri="{FF2B5EF4-FFF2-40B4-BE49-F238E27FC236}">
                      <a16:creationId xmlns:a16="http://schemas.microsoft.com/office/drawing/2014/main" id="{9CD7D00E-A3EA-4FD2-8D7F-305DE347EE0F}"/>
                    </a:ext>
                  </a:extLst>
                </p:cNvPr>
                <p:cNvPicPr/>
                <p:nvPr/>
              </p:nvPicPr>
              <p:blipFill>
                <a:blip r:embed="rId62"/>
                <a:stretch>
                  <a:fillRect/>
                </a:stretch>
              </p:blipFill>
              <p:spPr>
                <a:xfrm>
                  <a:off x="6389777" y="1188691"/>
                  <a:ext cx="95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2" name="Freihand 21">
                  <a:extLst>
                    <a:ext uri="{FF2B5EF4-FFF2-40B4-BE49-F238E27FC236}">
                      <a16:creationId xmlns:a16="http://schemas.microsoft.com/office/drawing/2014/main" id="{38DE914F-57E0-49AA-B53B-B1567707C4F5}"/>
                    </a:ext>
                  </a:extLst>
                </p14:cNvPr>
                <p14:cNvContentPartPr/>
                <p14:nvPr/>
              </p14:nvContentPartPr>
              <p14:xfrm>
                <a:off x="6485897" y="1184371"/>
                <a:ext cx="115920" cy="68040"/>
              </p14:xfrm>
            </p:contentPart>
          </mc:Choice>
          <mc:Fallback xmlns="">
            <p:pic>
              <p:nvPicPr>
                <p:cNvPr id="22" name="Freihand 21">
                  <a:extLst>
                    <a:ext uri="{FF2B5EF4-FFF2-40B4-BE49-F238E27FC236}">
                      <a16:creationId xmlns:a16="http://schemas.microsoft.com/office/drawing/2014/main" id="{38DE914F-57E0-49AA-B53B-B1567707C4F5}"/>
                    </a:ext>
                  </a:extLst>
                </p:cNvPr>
                <p:cNvPicPr/>
                <p:nvPr/>
              </p:nvPicPr>
              <p:blipFill>
                <a:blip r:embed="rId64"/>
                <a:stretch>
                  <a:fillRect/>
                </a:stretch>
              </p:blipFill>
              <p:spPr>
                <a:xfrm>
                  <a:off x="6481577" y="1180051"/>
                  <a:ext cx="1245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3" name="Freihand 22">
                  <a:extLst>
                    <a:ext uri="{FF2B5EF4-FFF2-40B4-BE49-F238E27FC236}">
                      <a16:creationId xmlns:a16="http://schemas.microsoft.com/office/drawing/2014/main" id="{B61883FD-C891-4DE6-BD02-DBE0273EE815}"/>
                    </a:ext>
                  </a:extLst>
                </p14:cNvPr>
                <p14:cNvContentPartPr/>
                <p14:nvPr/>
              </p14:nvContentPartPr>
              <p14:xfrm>
                <a:off x="6624137" y="1052611"/>
                <a:ext cx="47520" cy="194040"/>
              </p14:xfrm>
            </p:contentPart>
          </mc:Choice>
          <mc:Fallback xmlns="">
            <p:pic>
              <p:nvPicPr>
                <p:cNvPr id="23" name="Freihand 22">
                  <a:extLst>
                    <a:ext uri="{FF2B5EF4-FFF2-40B4-BE49-F238E27FC236}">
                      <a16:creationId xmlns:a16="http://schemas.microsoft.com/office/drawing/2014/main" id="{B61883FD-C891-4DE6-BD02-DBE0273EE815}"/>
                    </a:ext>
                  </a:extLst>
                </p:cNvPr>
                <p:cNvPicPr/>
                <p:nvPr/>
              </p:nvPicPr>
              <p:blipFill>
                <a:blip r:embed="rId66"/>
                <a:stretch>
                  <a:fillRect/>
                </a:stretch>
              </p:blipFill>
              <p:spPr>
                <a:xfrm>
                  <a:off x="6619817" y="1048291"/>
                  <a:ext cx="561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4" name="Freihand 23">
                  <a:extLst>
                    <a:ext uri="{FF2B5EF4-FFF2-40B4-BE49-F238E27FC236}">
                      <a16:creationId xmlns:a16="http://schemas.microsoft.com/office/drawing/2014/main" id="{DDF7E2B7-8485-42AA-8EDD-6DFD2BEC2C90}"/>
                    </a:ext>
                  </a:extLst>
                </p14:cNvPr>
                <p14:cNvContentPartPr/>
                <p14:nvPr/>
              </p14:nvContentPartPr>
              <p14:xfrm>
                <a:off x="6674897" y="1154491"/>
                <a:ext cx="91440" cy="74520"/>
              </p14:xfrm>
            </p:contentPart>
          </mc:Choice>
          <mc:Fallback xmlns="">
            <p:pic>
              <p:nvPicPr>
                <p:cNvPr id="24" name="Freihand 23">
                  <a:extLst>
                    <a:ext uri="{FF2B5EF4-FFF2-40B4-BE49-F238E27FC236}">
                      <a16:creationId xmlns:a16="http://schemas.microsoft.com/office/drawing/2014/main" id="{DDF7E2B7-8485-42AA-8EDD-6DFD2BEC2C90}"/>
                    </a:ext>
                  </a:extLst>
                </p:cNvPr>
                <p:cNvPicPr/>
                <p:nvPr/>
              </p:nvPicPr>
              <p:blipFill>
                <a:blip r:embed="rId68"/>
                <a:stretch>
                  <a:fillRect/>
                </a:stretch>
              </p:blipFill>
              <p:spPr>
                <a:xfrm>
                  <a:off x="6670577" y="1150171"/>
                  <a:ext cx="1000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5" name="Freihand 24">
                  <a:extLst>
                    <a:ext uri="{FF2B5EF4-FFF2-40B4-BE49-F238E27FC236}">
                      <a16:creationId xmlns:a16="http://schemas.microsoft.com/office/drawing/2014/main" id="{D3C31942-07AB-43D3-817A-242FB3EA4672}"/>
                    </a:ext>
                  </a:extLst>
                </p14:cNvPr>
                <p14:cNvContentPartPr/>
                <p14:nvPr/>
              </p14:nvContentPartPr>
              <p14:xfrm>
                <a:off x="6812417" y="1026331"/>
                <a:ext cx="299520" cy="177120"/>
              </p14:xfrm>
            </p:contentPart>
          </mc:Choice>
          <mc:Fallback xmlns="">
            <p:pic>
              <p:nvPicPr>
                <p:cNvPr id="25" name="Freihand 24">
                  <a:extLst>
                    <a:ext uri="{FF2B5EF4-FFF2-40B4-BE49-F238E27FC236}">
                      <a16:creationId xmlns:a16="http://schemas.microsoft.com/office/drawing/2014/main" id="{D3C31942-07AB-43D3-817A-242FB3EA4672}"/>
                    </a:ext>
                  </a:extLst>
                </p:cNvPr>
                <p:cNvPicPr/>
                <p:nvPr/>
              </p:nvPicPr>
              <p:blipFill>
                <a:blip r:embed="rId70"/>
                <a:stretch>
                  <a:fillRect/>
                </a:stretch>
              </p:blipFill>
              <p:spPr>
                <a:xfrm>
                  <a:off x="6808097" y="1022011"/>
                  <a:ext cx="3081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6" name="Freihand 25">
                  <a:extLst>
                    <a:ext uri="{FF2B5EF4-FFF2-40B4-BE49-F238E27FC236}">
                      <a16:creationId xmlns:a16="http://schemas.microsoft.com/office/drawing/2014/main" id="{EB05998B-ECD5-41A1-8178-47B790AADE6A}"/>
                    </a:ext>
                  </a:extLst>
                </p14:cNvPr>
                <p14:cNvContentPartPr/>
                <p14:nvPr/>
              </p14:nvContentPartPr>
              <p14:xfrm>
                <a:off x="6911417" y="989251"/>
                <a:ext cx="26280" cy="6480"/>
              </p14:xfrm>
            </p:contentPart>
          </mc:Choice>
          <mc:Fallback xmlns="">
            <p:pic>
              <p:nvPicPr>
                <p:cNvPr id="26" name="Freihand 25">
                  <a:extLst>
                    <a:ext uri="{FF2B5EF4-FFF2-40B4-BE49-F238E27FC236}">
                      <a16:creationId xmlns:a16="http://schemas.microsoft.com/office/drawing/2014/main" id="{EB05998B-ECD5-41A1-8178-47B790AADE6A}"/>
                    </a:ext>
                  </a:extLst>
                </p:cNvPr>
                <p:cNvPicPr/>
                <p:nvPr/>
              </p:nvPicPr>
              <p:blipFill>
                <a:blip r:embed="rId72"/>
                <a:stretch>
                  <a:fillRect/>
                </a:stretch>
              </p:blipFill>
              <p:spPr>
                <a:xfrm>
                  <a:off x="6907097" y="984931"/>
                  <a:ext cx="349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63D532E2-315C-43C3-A7F0-1FA071022EBE}"/>
                    </a:ext>
                  </a:extLst>
                </p14:cNvPr>
                <p14:cNvContentPartPr/>
                <p14:nvPr/>
              </p14:nvContentPartPr>
              <p14:xfrm>
                <a:off x="6008897" y="1176091"/>
                <a:ext cx="2998800" cy="434520"/>
              </p14:xfrm>
            </p:contentPart>
          </mc:Choice>
          <mc:Fallback xmlns="">
            <p:pic>
              <p:nvPicPr>
                <p:cNvPr id="48" name="Freihand 47">
                  <a:extLst>
                    <a:ext uri="{FF2B5EF4-FFF2-40B4-BE49-F238E27FC236}">
                      <a16:creationId xmlns:a16="http://schemas.microsoft.com/office/drawing/2014/main" id="{63D532E2-315C-43C3-A7F0-1FA071022EBE}"/>
                    </a:ext>
                  </a:extLst>
                </p:cNvPr>
                <p:cNvPicPr/>
                <p:nvPr/>
              </p:nvPicPr>
              <p:blipFill>
                <a:blip r:embed="rId74"/>
                <a:stretch>
                  <a:fillRect/>
                </a:stretch>
              </p:blipFill>
              <p:spPr>
                <a:xfrm>
                  <a:off x="6004577" y="1171771"/>
                  <a:ext cx="3007440" cy="44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3C49F987-2100-44DA-B20C-8AC861A6A1E0}"/>
                  </a:ext>
                </a:extLst>
              </p14:cNvPr>
              <p14:cNvContentPartPr/>
              <p14:nvPr/>
            </p14:nvContentPartPr>
            <p14:xfrm>
              <a:off x="3060497" y="4023331"/>
              <a:ext cx="4898880" cy="77040"/>
            </p14:xfrm>
          </p:contentPart>
        </mc:Choice>
        <mc:Fallback xmlns="">
          <p:pic>
            <p:nvPicPr>
              <p:cNvPr id="50" name="Freihand 49">
                <a:extLst>
                  <a:ext uri="{FF2B5EF4-FFF2-40B4-BE49-F238E27FC236}">
                    <a16:creationId xmlns:a16="http://schemas.microsoft.com/office/drawing/2014/main" id="{3C49F987-2100-44DA-B20C-8AC861A6A1E0}"/>
                  </a:ext>
                </a:extLst>
              </p:cNvPr>
              <p:cNvPicPr/>
              <p:nvPr/>
            </p:nvPicPr>
            <p:blipFill>
              <a:blip r:embed="rId76"/>
              <a:stretch>
                <a:fillRect/>
              </a:stretch>
            </p:blipFill>
            <p:spPr>
              <a:xfrm>
                <a:off x="3056177" y="4019011"/>
                <a:ext cx="49075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19149A7A-5940-4689-8262-9077A2359DDB}"/>
                  </a:ext>
                </a:extLst>
              </p14:cNvPr>
              <p14:cNvContentPartPr/>
              <p14:nvPr/>
            </p14:nvContentPartPr>
            <p14:xfrm>
              <a:off x="160697" y="4294411"/>
              <a:ext cx="964080" cy="37080"/>
            </p14:xfrm>
          </p:contentPart>
        </mc:Choice>
        <mc:Fallback xmlns="">
          <p:pic>
            <p:nvPicPr>
              <p:cNvPr id="51" name="Freihand 50">
                <a:extLst>
                  <a:ext uri="{FF2B5EF4-FFF2-40B4-BE49-F238E27FC236}">
                    <a16:creationId xmlns:a16="http://schemas.microsoft.com/office/drawing/2014/main" id="{19149A7A-5940-4689-8262-9077A2359DDB}"/>
                  </a:ext>
                </a:extLst>
              </p:cNvPr>
              <p:cNvPicPr/>
              <p:nvPr/>
            </p:nvPicPr>
            <p:blipFill>
              <a:blip r:embed="rId78"/>
              <a:stretch>
                <a:fillRect/>
              </a:stretch>
            </p:blipFill>
            <p:spPr>
              <a:xfrm>
                <a:off x="156377" y="4290091"/>
                <a:ext cx="9727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Freihand 51">
                <a:extLst>
                  <a:ext uri="{FF2B5EF4-FFF2-40B4-BE49-F238E27FC236}">
                    <a16:creationId xmlns:a16="http://schemas.microsoft.com/office/drawing/2014/main" id="{A5673E8A-E2D4-4592-B957-45038A1E28D4}"/>
                  </a:ext>
                </a:extLst>
              </p14:cNvPr>
              <p14:cNvContentPartPr/>
              <p14:nvPr/>
            </p14:nvContentPartPr>
            <p14:xfrm>
              <a:off x="5399057" y="3394411"/>
              <a:ext cx="2703600" cy="815040"/>
            </p14:xfrm>
          </p:contentPart>
        </mc:Choice>
        <mc:Fallback xmlns="">
          <p:pic>
            <p:nvPicPr>
              <p:cNvPr id="52" name="Freihand 51">
                <a:extLst>
                  <a:ext uri="{FF2B5EF4-FFF2-40B4-BE49-F238E27FC236}">
                    <a16:creationId xmlns:a16="http://schemas.microsoft.com/office/drawing/2014/main" id="{A5673E8A-E2D4-4592-B957-45038A1E28D4}"/>
                  </a:ext>
                </a:extLst>
              </p:cNvPr>
              <p:cNvPicPr/>
              <p:nvPr/>
            </p:nvPicPr>
            <p:blipFill>
              <a:blip r:embed="rId80"/>
              <a:stretch>
                <a:fillRect/>
              </a:stretch>
            </p:blipFill>
            <p:spPr>
              <a:xfrm>
                <a:off x="5394737" y="3390091"/>
                <a:ext cx="2712240" cy="823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F71A1914-8B7E-4CF8-B7DA-5D8C213F11F4}"/>
                  </a:ext>
                </a:extLst>
              </p14:cNvPr>
              <p14:cNvContentPartPr/>
              <p14:nvPr/>
            </p14:nvContentPartPr>
            <p14:xfrm>
              <a:off x="1242137" y="4798411"/>
              <a:ext cx="4312440" cy="95040"/>
            </p14:xfrm>
          </p:contentPart>
        </mc:Choice>
        <mc:Fallback xmlns="">
          <p:pic>
            <p:nvPicPr>
              <p:cNvPr id="53" name="Freihand 52">
                <a:extLst>
                  <a:ext uri="{FF2B5EF4-FFF2-40B4-BE49-F238E27FC236}">
                    <a16:creationId xmlns:a16="http://schemas.microsoft.com/office/drawing/2014/main" id="{F71A1914-8B7E-4CF8-B7DA-5D8C213F11F4}"/>
                  </a:ext>
                </a:extLst>
              </p:cNvPr>
              <p:cNvPicPr/>
              <p:nvPr/>
            </p:nvPicPr>
            <p:blipFill>
              <a:blip r:embed="rId82"/>
              <a:stretch>
                <a:fillRect/>
              </a:stretch>
            </p:blipFill>
            <p:spPr>
              <a:xfrm>
                <a:off x="1237817" y="4794091"/>
                <a:ext cx="4321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64D9F784-EC0B-4A85-B9E8-513DFF8CBFE5}"/>
                  </a:ext>
                </a:extLst>
              </p14:cNvPr>
              <p14:cNvContentPartPr/>
              <p14:nvPr/>
            </p14:nvContentPartPr>
            <p14:xfrm>
              <a:off x="390737" y="5501851"/>
              <a:ext cx="106560" cy="29880"/>
            </p14:xfrm>
          </p:contentPart>
        </mc:Choice>
        <mc:Fallback xmlns="">
          <p:pic>
            <p:nvPicPr>
              <p:cNvPr id="54" name="Freihand 53">
                <a:extLst>
                  <a:ext uri="{FF2B5EF4-FFF2-40B4-BE49-F238E27FC236}">
                    <a16:creationId xmlns:a16="http://schemas.microsoft.com/office/drawing/2014/main" id="{64D9F784-EC0B-4A85-B9E8-513DFF8CBFE5}"/>
                  </a:ext>
                </a:extLst>
              </p:cNvPr>
              <p:cNvPicPr/>
              <p:nvPr/>
            </p:nvPicPr>
            <p:blipFill>
              <a:blip r:embed="rId84"/>
              <a:stretch>
                <a:fillRect/>
              </a:stretch>
            </p:blipFill>
            <p:spPr>
              <a:xfrm>
                <a:off x="386417" y="5497531"/>
                <a:ext cx="115200" cy="38520"/>
              </a:xfrm>
              <a:prstGeom prst="rect">
                <a:avLst/>
              </a:prstGeom>
            </p:spPr>
          </p:pic>
        </mc:Fallback>
      </mc:AlternateContent>
      <p:grpSp>
        <p:nvGrpSpPr>
          <p:cNvPr id="58" name="Gruppieren 57">
            <a:extLst>
              <a:ext uri="{FF2B5EF4-FFF2-40B4-BE49-F238E27FC236}">
                <a16:creationId xmlns:a16="http://schemas.microsoft.com/office/drawing/2014/main" id="{482C84A0-73B4-4946-A27C-BAC844BF7FFF}"/>
              </a:ext>
            </a:extLst>
          </p:cNvPr>
          <p:cNvGrpSpPr/>
          <p:nvPr/>
        </p:nvGrpSpPr>
        <p:grpSpPr>
          <a:xfrm>
            <a:off x="937577" y="5312851"/>
            <a:ext cx="1649880" cy="112680"/>
            <a:chOff x="937577" y="5312851"/>
            <a:chExt cx="1649880" cy="112680"/>
          </a:xfrm>
        </p:grpSpPr>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62323FCD-B0A7-4F50-BEF9-08E18BCA9490}"/>
                    </a:ext>
                  </a:extLst>
                </p14:cNvPr>
                <p14:cNvContentPartPr/>
                <p14:nvPr/>
              </p14:nvContentPartPr>
              <p14:xfrm>
                <a:off x="937577" y="5326891"/>
                <a:ext cx="782280" cy="98640"/>
              </p14:xfrm>
            </p:contentPart>
          </mc:Choice>
          <mc:Fallback xmlns="">
            <p:pic>
              <p:nvPicPr>
                <p:cNvPr id="55" name="Freihand 54">
                  <a:extLst>
                    <a:ext uri="{FF2B5EF4-FFF2-40B4-BE49-F238E27FC236}">
                      <a16:creationId xmlns:a16="http://schemas.microsoft.com/office/drawing/2014/main" id="{62323FCD-B0A7-4F50-BEF9-08E18BCA9490}"/>
                    </a:ext>
                  </a:extLst>
                </p:cNvPr>
                <p:cNvPicPr/>
                <p:nvPr/>
              </p:nvPicPr>
              <p:blipFill>
                <a:blip r:embed="rId86"/>
                <a:stretch>
                  <a:fillRect/>
                </a:stretch>
              </p:blipFill>
              <p:spPr>
                <a:xfrm>
                  <a:off x="933257" y="5322571"/>
                  <a:ext cx="790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2A462E51-48C1-4246-A820-E385658D917F}"/>
                    </a:ext>
                  </a:extLst>
                </p14:cNvPr>
                <p14:cNvContentPartPr/>
                <p14:nvPr/>
              </p14:nvContentPartPr>
              <p14:xfrm>
                <a:off x="1985897" y="5312851"/>
                <a:ext cx="601560" cy="74520"/>
              </p14:xfrm>
            </p:contentPart>
          </mc:Choice>
          <mc:Fallback xmlns="">
            <p:pic>
              <p:nvPicPr>
                <p:cNvPr id="56" name="Freihand 55">
                  <a:extLst>
                    <a:ext uri="{FF2B5EF4-FFF2-40B4-BE49-F238E27FC236}">
                      <a16:creationId xmlns:a16="http://schemas.microsoft.com/office/drawing/2014/main" id="{2A462E51-48C1-4246-A820-E385658D917F}"/>
                    </a:ext>
                  </a:extLst>
                </p:cNvPr>
                <p:cNvPicPr/>
                <p:nvPr/>
              </p:nvPicPr>
              <p:blipFill>
                <a:blip r:embed="rId88"/>
                <a:stretch>
                  <a:fillRect/>
                </a:stretch>
              </p:blipFill>
              <p:spPr>
                <a:xfrm>
                  <a:off x="1981577" y="5308531"/>
                  <a:ext cx="610200" cy="8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3439D790-CCFB-48E9-A405-D506BB59272C}"/>
                  </a:ext>
                </a:extLst>
              </p14:cNvPr>
              <p14:cNvContentPartPr/>
              <p14:nvPr/>
            </p14:nvContentPartPr>
            <p14:xfrm>
              <a:off x="5311217" y="6007651"/>
              <a:ext cx="2841840" cy="54000"/>
            </p14:xfrm>
          </p:contentPart>
        </mc:Choice>
        <mc:Fallback xmlns="">
          <p:pic>
            <p:nvPicPr>
              <p:cNvPr id="57" name="Freihand 56">
                <a:extLst>
                  <a:ext uri="{FF2B5EF4-FFF2-40B4-BE49-F238E27FC236}">
                    <a16:creationId xmlns:a16="http://schemas.microsoft.com/office/drawing/2014/main" id="{3439D790-CCFB-48E9-A405-D506BB59272C}"/>
                  </a:ext>
                </a:extLst>
              </p:cNvPr>
              <p:cNvPicPr/>
              <p:nvPr/>
            </p:nvPicPr>
            <p:blipFill>
              <a:blip r:embed="rId90"/>
              <a:stretch>
                <a:fillRect/>
              </a:stretch>
            </p:blipFill>
            <p:spPr>
              <a:xfrm>
                <a:off x="5306897" y="6003331"/>
                <a:ext cx="2850480" cy="62640"/>
              </a:xfrm>
              <a:prstGeom prst="rect">
                <a:avLst/>
              </a:prstGeom>
            </p:spPr>
          </p:pic>
        </mc:Fallback>
      </mc:AlternateContent>
    </p:spTree>
    <p:extLst>
      <p:ext uri="{BB962C8B-B14F-4D97-AF65-F5344CB8AC3E}">
        <p14:creationId xmlns:p14="http://schemas.microsoft.com/office/powerpoint/2010/main" val="254485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Market expectation theory (Example)</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7726" y="6203057"/>
            <a:ext cx="12192000" cy="5919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a:solidFill>
                  <a:schemeClr val="tx1"/>
                </a:solidFill>
              </a:rPr>
              <a:t>→ </a:t>
            </a:r>
            <a:r>
              <a:rPr lang="de-DE" sz="1800" b="1">
                <a:solidFill>
                  <a:schemeClr val="tx1"/>
                </a:solidFill>
              </a:rPr>
              <a:t>short term expected interest rate =</a:t>
            </a:r>
            <a:endParaRPr lang="de-DE" sz="1800" b="1" dirty="0">
              <a:solidFill>
                <a:schemeClr val="tx1"/>
              </a:solidFill>
            </a:endParaRPr>
          </a:p>
          <a:p>
            <a:pPr eaLnBrk="1" hangingPunct="1"/>
            <a:r>
              <a:rPr lang="de-DE" sz="1800" b="1">
                <a:solidFill>
                  <a:schemeClr val="tx1"/>
                </a:solidFill>
              </a:rPr>
              <a:t>     longterm interest rate + difference between long term and short term interest rates</a:t>
            </a:r>
            <a:endParaRPr lang="de-DE" sz="1900" b="1" dirty="0">
              <a:solidFill>
                <a:schemeClr val="tx1"/>
              </a:solidFill>
            </a:endParaRP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a:t>
            </a:r>
            <a:r>
              <a:rPr lang="de-DE" sz="1600">
                <a:cs typeface="Times New Roman" pitchFamily="18" charset="0"/>
              </a:rPr>
              <a:t>	interest rate 1 year (</a:t>
            </a:r>
            <a:r>
              <a:rPr lang="de-DE" sz="1600" dirty="0">
                <a:cs typeface="Times New Roman" pitchFamily="18" charset="0"/>
              </a:rPr>
              <a:t>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a:t>
            </a:r>
            <a:r>
              <a:rPr lang="de-DE" sz="1600">
                <a:cs typeface="Times New Roman" pitchFamily="18" charset="0"/>
              </a:rPr>
              <a:t>	interest rate 2 years </a:t>
            </a:r>
            <a:r>
              <a:rPr lang="de-DE" sz="1600"/>
              <a:t>(</a:t>
            </a:r>
            <a:r>
              <a:rPr lang="de-DE" sz="1600" dirty="0"/>
              <a:t>p.a.) 4%</a:t>
            </a:r>
          </a:p>
          <a:p>
            <a:r>
              <a:rPr lang="de-DE" sz="1600" dirty="0"/>
              <a:t>i</a:t>
            </a:r>
            <a:r>
              <a:rPr lang="de-DE" sz="1600" baseline="-25000" dirty="0"/>
              <a:t>1</a:t>
            </a:r>
            <a:r>
              <a:rPr lang="de-DE" sz="1600" baseline="30000" dirty="0"/>
              <a:t>e</a:t>
            </a:r>
            <a:r>
              <a:rPr lang="de-DE" sz="1600" dirty="0"/>
              <a:t>:</a:t>
            </a:r>
            <a:r>
              <a:rPr lang="de-DE" sz="1600"/>
              <a:t>	expected</a:t>
            </a:r>
            <a:r>
              <a:rPr lang="de-DE" sz="1600">
                <a:cs typeface="Times New Roman" pitchFamily="18" charset="0"/>
              </a:rPr>
              <a:t> interest rate 1 year</a:t>
            </a:r>
            <a:r>
              <a:rPr lang="de-DE" sz="1600"/>
              <a:t> </a:t>
            </a:r>
            <a:r>
              <a:rPr lang="de-DE" sz="1600" dirty="0"/>
              <a:t>in </a:t>
            </a:r>
            <a:r>
              <a:rPr lang="de-DE" sz="1600"/>
              <a:t>1 year </a:t>
            </a:r>
            <a:r>
              <a:rPr lang="de-DE" sz="1600" dirty="0"/>
              <a:t>(p.a.)???</a:t>
            </a:r>
          </a:p>
          <a:p>
            <a:r>
              <a:rPr lang="de-DE" sz="1600"/>
              <a:t>	Investment 1 </a:t>
            </a:r>
            <a:r>
              <a:rPr lang="de-DE" sz="1600" dirty="0"/>
              <a:t>Euro</a:t>
            </a:r>
          </a:p>
        </p:txBody>
      </p:sp>
      <p:sp>
        <p:nvSpPr>
          <p:cNvPr id="7" name="Rechteck 6"/>
          <p:cNvSpPr/>
          <p:nvPr/>
        </p:nvSpPr>
        <p:spPr>
          <a:xfrm>
            <a:off x="4851702" y="465366"/>
            <a:ext cx="7340297" cy="646331"/>
          </a:xfrm>
          <a:prstGeom prst="rect">
            <a:avLst/>
          </a:prstGeom>
        </p:spPr>
        <p:txBody>
          <a:bodyPr wrap="square">
            <a:spAutoFit/>
          </a:bodyPr>
          <a:lstStyle/>
          <a:p>
            <a:r>
              <a:rPr lang="de-DE">
                <a:cs typeface="Times New Roman" pitchFamily="18" charset="0"/>
              </a:rPr>
              <a:t>Assume long term and short term investments are </a:t>
            </a:r>
            <a:r>
              <a:rPr lang="de-DE" b="1">
                <a:cs typeface="Times New Roman" pitchFamily="18" charset="0"/>
              </a:rPr>
              <a:t>perfect substitues</a:t>
            </a:r>
            <a:r>
              <a:rPr lang="de-DE">
                <a:cs typeface="Times New Roman" pitchFamily="18" charset="0"/>
              </a:rPr>
              <a:t>, investors are </a:t>
            </a:r>
            <a:r>
              <a:rPr lang="de-DE" b="1">
                <a:cs typeface="Times New Roman" pitchFamily="18" charset="0"/>
              </a:rPr>
              <a:t>risk neutral </a:t>
            </a:r>
            <a:r>
              <a:rPr lang="de-DE">
                <a:cs typeface="Times New Roman" pitchFamily="18" charset="0"/>
              </a:rPr>
              <a:t>and we have </a:t>
            </a:r>
            <a:r>
              <a:rPr lang="de-DE" b="1">
                <a:cs typeface="Times New Roman" pitchFamily="18" charset="0"/>
              </a:rPr>
              <a:t>perfect capital markets</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68296" cy="369332"/>
          </a:xfrm>
          <a:prstGeom prst="rect">
            <a:avLst/>
          </a:prstGeom>
        </p:spPr>
        <p:txBody>
          <a:bodyPr wrap="none">
            <a:spAutoFit/>
          </a:bodyPr>
          <a:lstStyle/>
          <a:p>
            <a:r>
              <a:rPr lang="de-DE"/>
              <a:t>Short term?</a:t>
            </a:r>
            <a:endParaRPr lang="de-DE" dirty="0"/>
          </a:p>
        </p:txBody>
      </p:sp>
      <p:sp>
        <p:nvSpPr>
          <p:cNvPr id="12" name="Rechteck 11"/>
          <p:cNvSpPr/>
          <p:nvPr/>
        </p:nvSpPr>
        <p:spPr>
          <a:xfrm>
            <a:off x="8726830" y="2265341"/>
            <a:ext cx="1255472" cy="369332"/>
          </a:xfrm>
          <a:prstGeom prst="rect">
            <a:avLst/>
          </a:prstGeom>
        </p:spPr>
        <p:txBody>
          <a:bodyPr wrap="none">
            <a:spAutoFit/>
          </a:bodyPr>
          <a:lstStyle/>
          <a:p>
            <a:r>
              <a:rPr lang="de-DE"/>
              <a:t>Long term?</a:t>
            </a:r>
            <a:endParaRPr lang="de-DE" dirty="0"/>
          </a:p>
        </p:txBody>
      </p:sp>
      <p:sp>
        <p:nvSpPr>
          <p:cNvPr id="16" name="Rechteck 15"/>
          <p:cNvSpPr/>
          <p:nvPr/>
        </p:nvSpPr>
        <p:spPr>
          <a:xfrm>
            <a:off x="4219175" y="2727593"/>
            <a:ext cx="2838820" cy="276999"/>
          </a:xfrm>
          <a:prstGeom prst="rect">
            <a:avLst/>
          </a:prstGeom>
        </p:spPr>
        <p:txBody>
          <a:bodyPr wrap="square">
            <a:spAutoFit/>
          </a:bodyPr>
          <a:lstStyle/>
          <a:p>
            <a:r>
              <a:rPr lang="de-DE" sz="1200">
                <a:cs typeface="Times New Roman" pitchFamily="18" charset="0"/>
              </a:rPr>
              <a:t>Compare the two investments1</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96E6CD38-0CC2-4830-9DDF-24F83D238570}"/>
                  </a:ext>
                </a:extLst>
              </p14:cNvPr>
              <p14:cNvContentPartPr/>
              <p14:nvPr/>
            </p14:nvContentPartPr>
            <p14:xfrm>
              <a:off x="5396177" y="392152"/>
              <a:ext cx="3448800" cy="82440"/>
            </p14:xfrm>
          </p:contentPart>
        </mc:Choice>
        <mc:Fallback xmlns="">
          <p:pic>
            <p:nvPicPr>
              <p:cNvPr id="5" name="Freihand 4">
                <a:extLst>
                  <a:ext uri="{FF2B5EF4-FFF2-40B4-BE49-F238E27FC236}">
                    <a16:creationId xmlns:a16="http://schemas.microsoft.com/office/drawing/2014/main" id="{96E6CD38-0CC2-4830-9DDF-24F83D238570}"/>
                  </a:ext>
                </a:extLst>
              </p:cNvPr>
              <p:cNvPicPr/>
              <p:nvPr/>
            </p:nvPicPr>
            <p:blipFill>
              <a:blip r:embed="rId4"/>
              <a:stretch>
                <a:fillRect/>
              </a:stretch>
            </p:blipFill>
            <p:spPr>
              <a:xfrm>
                <a:off x="5391857" y="387832"/>
                <a:ext cx="34574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61717DFA-1077-4125-8CDE-006C284A5D6F}"/>
                  </a:ext>
                </a:extLst>
              </p14:cNvPr>
              <p14:cNvContentPartPr/>
              <p14:nvPr/>
            </p14:nvContentPartPr>
            <p14:xfrm>
              <a:off x="9502337" y="756112"/>
              <a:ext cx="1960200" cy="52200"/>
            </p14:xfrm>
          </p:contentPart>
        </mc:Choice>
        <mc:Fallback xmlns="">
          <p:pic>
            <p:nvPicPr>
              <p:cNvPr id="6" name="Freihand 5">
                <a:extLst>
                  <a:ext uri="{FF2B5EF4-FFF2-40B4-BE49-F238E27FC236}">
                    <a16:creationId xmlns:a16="http://schemas.microsoft.com/office/drawing/2014/main" id="{61717DFA-1077-4125-8CDE-006C284A5D6F}"/>
                  </a:ext>
                </a:extLst>
              </p:cNvPr>
              <p:cNvPicPr/>
              <p:nvPr/>
            </p:nvPicPr>
            <p:blipFill>
              <a:blip r:embed="rId6"/>
              <a:stretch>
                <a:fillRect/>
              </a:stretch>
            </p:blipFill>
            <p:spPr>
              <a:xfrm>
                <a:off x="9498017" y="751792"/>
                <a:ext cx="1968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56A947B8-035E-470D-9C00-DFDA20ED6B13}"/>
                  </a:ext>
                </a:extLst>
              </p14:cNvPr>
              <p14:cNvContentPartPr/>
              <p14:nvPr/>
            </p14:nvContentPartPr>
            <p14:xfrm>
              <a:off x="5610737" y="1069672"/>
              <a:ext cx="2148120" cy="82800"/>
            </p14:xfrm>
          </p:contentPart>
        </mc:Choice>
        <mc:Fallback xmlns="">
          <p:pic>
            <p:nvPicPr>
              <p:cNvPr id="9" name="Freihand 8">
                <a:extLst>
                  <a:ext uri="{FF2B5EF4-FFF2-40B4-BE49-F238E27FC236}">
                    <a16:creationId xmlns:a16="http://schemas.microsoft.com/office/drawing/2014/main" id="{56A947B8-035E-470D-9C00-DFDA20ED6B13}"/>
                  </a:ext>
                </a:extLst>
              </p:cNvPr>
              <p:cNvPicPr/>
              <p:nvPr/>
            </p:nvPicPr>
            <p:blipFill>
              <a:blip r:embed="rId8"/>
              <a:stretch>
                <a:fillRect/>
              </a:stretch>
            </p:blipFill>
            <p:spPr>
              <a:xfrm>
                <a:off x="5606417" y="1065352"/>
                <a:ext cx="21567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41F20F73-2E16-45FE-8B5B-6B2553DE3053}"/>
                  </a:ext>
                </a:extLst>
              </p14:cNvPr>
              <p14:cNvContentPartPr/>
              <p14:nvPr/>
            </p14:nvContentPartPr>
            <p14:xfrm>
              <a:off x="8521337" y="1106392"/>
              <a:ext cx="2689920" cy="38520"/>
            </p14:xfrm>
          </p:contentPart>
        </mc:Choice>
        <mc:Fallback xmlns="">
          <p:pic>
            <p:nvPicPr>
              <p:cNvPr id="10" name="Freihand 9">
                <a:extLst>
                  <a:ext uri="{FF2B5EF4-FFF2-40B4-BE49-F238E27FC236}">
                    <a16:creationId xmlns:a16="http://schemas.microsoft.com/office/drawing/2014/main" id="{41F20F73-2E16-45FE-8B5B-6B2553DE3053}"/>
                  </a:ext>
                </a:extLst>
              </p:cNvPr>
              <p:cNvPicPr/>
              <p:nvPr/>
            </p:nvPicPr>
            <p:blipFill>
              <a:blip r:embed="rId10"/>
              <a:stretch>
                <a:fillRect/>
              </a:stretch>
            </p:blipFill>
            <p:spPr>
              <a:xfrm>
                <a:off x="8517017" y="1102072"/>
                <a:ext cx="26985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4F8EBB21-250E-4DB9-9180-44C4E3CC03C2}"/>
                  </a:ext>
                </a:extLst>
              </p14:cNvPr>
              <p14:cNvContentPartPr/>
              <p14:nvPr/>
            </p14:nvContentPartPr>
            <p14:xfrm>
              <a:off x="101657" y="724072"/>
              <a:ext cx="138960" cy="48600"/>
            </p14:xfrm>
          </p:contentPart>
        </mc:Choice>
        <mc:Fallback xmlns="">
          <p:pic>
            <p:nvPicPr>
              <p:cNvPr id="13" name="Freihand 12">
                <a:extLst>
                  <a:ext uri="{FF2B5EF4-FFF2-40B4-BE49-F238E27FC236}">
                    <a16:creationId xmlns:a16="http://schemas.microsoft.com/office/drawing/2014/main" id="{4F8EBB21-250E-4DB9-9180-44C4E3CC03C2}"/>
                  </a:ext>
                </a:extLst>
              </p:cNvPr>
              <p:cNvPicPr/>
              <p:nvPr/>
            </p:nvPicPr>
            <p:blipFill>
              <a:blip r:embed="rId12"/>
              <a:stretch>
                <a:fillRect/>
              </a:stretch>
            </p:blipFill>
            <p:spPr>
              <a:xfrm>
                <a:off x="97337" y="719752"/>
                <a:ext cx="1476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622B633E-5C62-40B1-8A05-827F4B0E3330}"/>
                  </a:ext>
                </a:extLst>
              </p14:cNvPr>
              <p14:cNvContentPartPr/>
              <p14:nvPr/>
            </p14:nvContentPartPr>
            <p14:xfrm>
              <a:off x="2059337" y="2721352"/>
              <a:ext cx="1373760" cy="47880"/>
            </p14:xfrm>
          </p:contentPart>
        </mc:Choice>
        <mc:Fallback xmlns="">
          <p:pic>
            <p:nvPicPr>
              <p:cNvPr id="23" name="Freihand 22">
                <a:extLst>
                  <a:ext uri="{FF2B5EF4-FFF2-40B4-BE49-F238E27FC236}">
                    <a16:creationId xmlns:a16="http://schemas.microsoft.com/office/drawing/2014/main" id="{622B633E-5C62-40B1-8A05-827F4B0E3330}"/>
                  </a:ext>
                </a:extLst>
              </p:cNvPr>
              <p:cNvPicPr/>
              <p:nvPr/>
            </p:nvPicPr>
            <p:blipFill>
              <a:blip r:embed="rId14"/>
              <a:stretch>
                <a:fillRect/>
              </a:stretch>
            </p:blipFill>
            <p:spPr>
              <a:xfrm>
                <a:off x="2055017" y="2717032"/>
                <a:ext cx="1382400" cy="56520"/>
              </a:xfrm>
              <a:prstGeom prst="rect">
                <a:avLst/>
              </a:prstGeom>
            </p:spPr>
          </p:pic>
        </mc:Fallback>
      </mc:AlternateContent>
      <p:grpSp>
        <p:nvGrpSpPr>
          <p:cNvPr id="210958" name="Gruppieren 210957">
            <a:extLst>
              <a:ext uri="{FF2B5EF4-FFF2-40B4-BE49-F238E27FC236}">
                <a16:creationId xmlns:a16="http://schemas.microsoft.com/office/drawing/2014/main" id="{F85DDD91-94AF-4F79-8D5A-24BA33C6504D}"/>
              </a:ext>
            </a:extLst>
          </p:cNvPr>
          <p:cNvGrpSpPr/>
          <p:nvPr/>
        </p:nvGrpSpPr>
        <p:grpSpPr>
          <a:xfrm>
            <a:off x="177617" y="405472"/>
            <a:ext cx="4641480" cy="637200"/>
            <a:chOff x="177617" y="405472"/>
            <a:chExt cx="4641480" cy="637200"/>
          </a:xfrm>
        </p:grpSpPr>
        <mc:AlternateContent xmlns:mc="http://schemas.openxmlformats.org/markup-compatibility/2006" xmlns:p14="http://schemas.microsoft.com/office/powerpoint/2010/main">
          <mc:Choice Requires="p14">
            <p:contentPart p14:bwMode="auto" r:id="rId15">
              <p14:nvContentPartPr>
                <p14:cNvPr id="18" name="Freihand 17">
                  <a:extLst>
                    <a:ext uri="{FF2B5EF4-FFF2-40B4-BE49-F238E27FC236}">
                      <a16:creationId xmlns:a16="http://schemas.microsoft.com/office/drawing/2014/main" id="{3E76E2B0-46A5-42E9-921A-E8D713A52FE3}"/>
                    </a:ext>
                  </a:extLst>
                </p14:cNvPr>
                <p14:cNvContentPartPr/>
                <p14:nvPr/>
              </p14:nvContentPartPr>
              <p14:xfrm>
                <a:off x="177617" y="980752"/>
                <a:ext cx="2765880" cy="59400"/>
              </p14:xfrm>
            </p:contentPart>
          </mc:Choice>
          <mc:Fallback xmlns="">
            <p:pic>
              <p:nvPicPr>
                <p:cNvPr id="18" name="Freihand 17">
                  <a:extLst>
                    <a:ext uri="{FF2B5EF4-FFF2-40B4-BE49-F238E27FC236}">
                      <a16:creationId xmlns:a16="http://schemas.microsoft.com/office/drawing/2014/main" id="{3E76E2B0-46A5-42E9-921A-E8D713A52FE3}"/>
                    </a:ext>
                  </a:extLst>
                </p:cNvPr>
                <p:cNvPicPr/>
                <p:nvPr/>
              </p:nvPicPr>
              <p:blipFill>
                <a:blip r:embed="rId16"/>
                <a:stretch>
                  <a:fillRect/>
                </a:stretch>
              </p:blipFill>
              <p:spPr>
                <a:xfrm>
                  <a:off x="173297" y="976432"/>
                  <a:ext cx="27745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Freihand 18">
                  <a:extLst>
                    <a:ext uri="{FF2B5EF4-FFF2-40B4-BE49-F238E27FC236}">
                      <a16:creationId xmlns:a16="http://schemas.microsoft.com/office/drawing/2014/main" id="{F4642209-4AFE-4520-BE41-BF2B76762F5C}"/>
                    </a:ext>
                  </a:extLst>
                </p14:cNvPr>
                <p14:cNvContentPartPr/>
                <p14:nvPr/>
              </p14:nvContentPartPr>
              <p14:xfrm>
                <a:off x="3091097" y="765112"/>
                <a:ext cx="423000" cy="277560"/>
              </p14:xfrm>
            </p:contentPart>
          </mc:Choice>
          <mc:Fallback xmlns="">
            <p:pic>
              <p:nvPicPr>
                <p:cNvPr id="19" name="Freihand 18">
                  <a:extLst>
                    <a:ext uri="{FF2B5EF4-FFF2-40B4-BE49-F238E27FC236}">
                      <a16:creationId xmlns:a16="http://schemas.microsoft.com/office/drawing/2014/main" id="{F4642209-4AFE-4520-BE41-BF2B76762F5C}"/>
                    </a:ext>
                  </a:extLst>
                </p:cNvPr>
                <p:cNvPicPr/>
                <p:nvPr/>
              </p:nvPicPr>
              <p:blipFill>
                <a:blip r:embed="rId18"/>
                <a:stretch>
                  <a:fillRect/>
                </a:stretch>
              </p:blipFill>
              <p:spPr>
                <a:xfrm>
                  <a:off x="3086777" y="760792"/>
                  <a:ext cx="4316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158192A1-198F-4F9D-8DE8-B4D78DA01E87}"/>
                    </a:ext>
                  </a:extLst>
                </p14:cNvPr>
                <p14:cNvContentPartPr/>
                <p14:nvPr/>
              </p14:nvContentPartPr>
              <p14:xfrm>
                <a:off x="1015697" y="718312"/>
                <a:ext cx="2291040" cy="56880"/>
              </p14:xfrm>
            </p:contentPart>
          </mc:Choice>
          <mc:Fallback xmlns="">
            <p:pic>
              <p:nvPicPr>
                <p:cNvPr id="14" name="Freihand 13">
                  <a:extLst>
                    <a:ext uri="{FF2B5EF4-FFF2-40B4-BE49-F238E27FC236}">
                      <a16:creationId xmlns:a16="http://schemas.microsoft.com/office/drawing/2014/main" id="{158192A1-198F-4F9D-8DE8-B4D78DA01E87}"/>
                    </a:ext>
                  </a:extLst>
                </p:cNvPr>
                <p:cNvPicPr/>
                <p:nvPr/>
              </p:nvPicPr>
              <p:blipFill>
                <a:blip r:embed="rId20"/>
                <a:stretch>
                  <a:fillRect/>
                </a:stretch>
              </p:blipFill>
              <p:spPr>
                <a:xfrm>
                  <a:off x="1011377" y="713992"/>
                  <a:ext cx="22996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6BDA1C29-174D-4E0F-A428-E9CB2A0E137A}"/>
                    </a:ext>
                  </a:extLst>
                </p14:cNvPr>
                <p14:cNvContentPartPr/>
                <p14:nvPr/>
              </p14:nvContentPartPr>
              <p14:xfrm>
                <a:off x="3053657" y="463072"/>
                <a:ext cx="325440" cy="264240"/>
              </p14:xfrm>
            </p:contentPart>
          </mc:Choice>
          <mc:Fallback xmlns="">
            <p:pic>
              <p:nvPicPr>
                <p:cNvPr id="15" name="Freihand 14">
                  <a:extLst>
                    <a:ext uri="{FF2B5EF4-FFF2-40B4-BE49-F238E27FC236}">
                      <a16:creationId xmlns:a16="http://schemas.microsoft.com/office/drawing/2014/main" id="{6BDA1C29-174D-4E0F-A428-E9CB2A0E137A}"/>
                    </a:ext>
                  </a:extLst>
                </p:cNvPr>
                <p:cNvPicPr/>
                <p:nvPr/>
              </p:nvPicPr>
              <p:blipFill>
                <a:blip r:embed="rId22"/>
                <a:stretch>
                  <a:fillRect/>
                </a:stretch>
              </p:blipFill>
              <p:spPr>
                <a:xfrm>
                  <a:off x="3049337" y="458752"/>
                  <a:ext cx="33408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0" name="Freihand 59">
                  <a:extLst>
                    <a:ext uri="{FF2B5EF4-FFF2-40B4-BE49-F238E27FC236}">
                      <a16:creationId xmlns:a16="http://schemas.microsoft.com/office/drawing/2014/main" id="{C517C772-DC85-47BF-8A32-16925F479994}"/>
                    </a:ext>
                  </a:extLst>
                </p14:cNvPr>
                <p14:cNvContentPartPr/>
                <p14:nvPr/>
              </p14:nvContentPartPr>
              <p14:xfrm>
                <a:off x="3553697" y="706432"/>
                <a:ext cx="201240" cy="158400"/>
              </p14:xfrm>
            </p:contentPart>
          </mc:Choice>
          <mc:Fallback xmlns="">
            <p:pic>
              <p:nvPicPr>
                <p:cNvPr id="60" name="Freihand 59">
                  <a:extLst>
                    <a:ext uri="{FF2B5EF4-FFF2-40B4-BE49-F238E27FC236}">
                      <a16:creationId xmlns:a16="http://schemas.microsoft.com/office/drawing/2014/main" id="{C517C772-DC85-47BF-8A32-16925F479994}"/>
                    </a:ext>
                  </a:extLst>
                </p:cNvPr>
                <p:cNvPicPr/>
                <p:nvPr/>
              </p:nvPicPr>
              <p:blipFill>
                <a:blip r:embed="rId24"/>
                <a:stretch>
                  <a:fillRect/>
                </a:stretch>
              </p:blipFill>
              <p:spPr>
                <a:xfrm>
                  <a:off x="3549377" y="702112"/>
                  <a:ext cx="2098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1" name="Freihand 60">
                  <a:extLst>
                    <a:ext uri="{FF2B5EF4-FFF2-40B4-BE49-F238E27FC236}">
                      <a16:creationId xmlns:a16="http://schemas.microsoft.com/office/drawing/2014/main" id="{78E31B6B-9A05-4E31-99AD-59E2B13113E6}"/>
                    </a:ext>
                  </a:extLst>
                </p14:cNvPr>
                <p14:cNvContentPartPr/>
                <p14:nvPr/>
              </p14:nvContentPartPr>
              <p14:xfrm>
                <a:off x="3531017" y="711832"/>
                <a:ext cx="194400" cy="177480"/>
              </p14:xfrm>
            </p:contentPart>
          </mc:Choice>
          <mc:Fallback xmlns="">
            <p:pic>
              <p:nvPicPr>
                <p:cNvPr id="61" name="Freihand 60">
                  <a:extLst>
                    <a:ext uri="{FF2B5EF4-FFF2-40B4-BE49-F238E27FC236}">
                      <a16:creationId xmlns:a16="http://schemas.microsoft.com/office/drawing/2014/main" id="{78E31B6B-9A05-4E31-99AD-59E2B13113E6}"/>
                    </a:ext>
                  </a:extLst>
                </p:cNvPr>
                <p:cNvPicPr/>
                <p:nvPr/>
              </p:nvPicPr>
              <p:blipFill>
                <a:blip r:embed="rId26"/>
                <a:stretch>
                  <a:fillRect/>
                </a:stretch>
              </p:blipFill>
              <p:spPr>
                <a:xfrm>
                  <a:off x="3526697" y="707512"/>
                  <a:ext cx="2030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3" name="Freihand 62">
                  <a:extLst>
                    <a:ext uri="{FF2B5EF4-FFF2-40B4-BE49-F238E27FC236}">
                      <a16:creationId xmlns:a16="http://schemas.microsoft.com/office/drawing/2014/main" id="{7B731A6F-9527-444A-BDEC-E3EDD6CB86A0}"/>
                    </a:ext>
                  </a:extLst>
                </p14:cNvPr>
                <p14:cNvContentPartPr/>
                <p14:nvPr/>
              </p14:nvContentPartPr>
              <p14:xfrm>
                <a:off x="3802097" y="593032"/>
                <a:ext cx="173520" cy="89280"/>
              </p14:xfrm>
            </p:contentPart>
          </mc:Choice>
          <mc:Fallback xmlns="">
            <p:pic>
              <p:nvPicPr>
                <p:cNvPr id="63" name="Freihand 62">
                  <a:extLst>
                    <a:ext uri="{FF2B5EF4-FFF2-40B4-BE49-F238E27FC236}">
                      <a16:creationId xmlns:a16="http://schemas.microsoft.com/office/drawing/2014/main" id="{7B731A6F-9527-444A-BDEC-E3EDD6CB86A0}"/>
                    </a:ext>
                  </a:extLst>
                </p:cNvPr>
                <p:cNvPicPr/>
                <p:nvPr/>
              </p:nvPicPr>
              <p:blipFill>
                <a:blip r:embed="rId28"/>
                <a:stretch>
                  <a:fillRect/>
                </a:stretch>
              </p:blipFill>
              <p:spPr>
                <a:xfrm>
                  <a:off x="3797777" y="588712"/>
                  <a:ext cx="1821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0944" name="Freihand 210943">
                  <a:extLst>
                    <a:ext uri="{FF2B5EF4-FFF2-40B4-BE49-F238E27FC236}">
                      <a16:creationId xmlns:a16="http://schemas.microsoft.com/office/drawing/2014/main" id="{CABF9C5E-E8CD-472B-A703-16CBCB9439B0}"/>
                    </a:ext>
                  </a:extLst>
                </p14:cNvPr>
                <p14:cNvContentPartPr/>
                <p14:nvPr/>
              </p14:nvContentPartPr>
              <p14:xfrm>
                <a:off x="3928817" y="480712"/>
                <a:ext cx="97920" cy="161640"/>
              </p14:xfrm>
            </p:contentPart>
          </mc:Choice>
          <mc:Fallback xmlns="">
            <p:pic>
              <p:nvPicPr>
                <p:cNvPr id="210944" name="Freihand 210943">
                  <a:extLst>
                    <a:ext uri="{FF2B5EF4-FFF2-40B4-BE49-F238E27FC236}">
                      <a16:creationId xmlns:a16="http://schemas.microsoft.com/office/drawing/2014/main" id="{CABF9C5E-E8CD-472B-A703-16CBCB9439B0}"/>
                    </a:ext>
                  </a:extLst>
                </p:cNvPr>
                <p:cNvPicPr/>
                <p:nvPr/>
              </p:nvPicPr>
              <p:blipFill>
                <a:blip r:embed="rId30"/>
                <a:stretch>
                  <a:fillRect/>
                </a:stretch>
              </p:blipFill>
              <p:spPr>
                <a:xfrm>
                  <a:off x="3924497" y="476392"/>
                  <a:ext cx="1065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0945" name="Freihand 210944">
                  <a:extLst>
                    <a:ext uri="{FF2B5EF4-FFF2-40B4-BE49-F238E27FC236}">
                      <a16:creationId xmlns:a16="http://schemas.microsoft.com/office/drawing/2014/main" id="{435F2FA5-B4A7-4F86-992D-0AE401D51FAE}"/>
                    </a:ext>
                  </a:extLst>
                </p14:cNvPr>
                <p14:cNvContentPartPr/>
                <p14:nvPr/>
              </p14:nvContentPartPr>
              <p14:xfrm>
                <a:off x="4013417" y="520672"/>
                <a:ext cx="191880" cy="72360"/>
              </p14:xfrm>
            </p:contentPart>
          </mc:Choice>
          <mc:Fallback xmlns="">
            <p:pic>
              <p:nvPicPr>
                <p:cNvPr id="210945" name="Freihand 210944">
                  <a:extLst>
                    <a:ext uri="{FF2B5EF4-FFF2-40B4-BE49-F238E27FC236}">
                      <a16:creationId xmlns:a16="http://schemas.microsoft.com/office/drawing/2014/main" id="{435F2FA5-B4A7-4F86-992D-0AE401D51FAE}"/>
                    </a:ext>
                  </a:extLst>
                </p:cNvPr>
                <p:cNvPicPr/>
                <p:nvPr/>
              </p:nvPicPr>
              <p:blipFill>
                <a:blip r:embed="rId32"/>
                <a:stretch>
                  <a:fillRect/>
                </a:stretch>
              </p:blipFill>
              <p:spPr>
                <a:xfrm>
                  <a:off x="4009097" y="516352"/>
                  <a:ext cx="2005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0946" name="Freihand 210945">
                  <a:extLst>
                    <a:ext uri="{FF2B5EF4-FFF2-40B4-BE49-F238E27FC236}">
                      <a16:creationId xmlns:a16="http://schemas.microsoft.com/office/drawing/2014/main" id="{52D9575F-F04F-417D-94D5-10B864E42FE7}"/>
                    </a:ext>
                  </a:extLst>
                </p14:cNvPr>
                <p14:cNvContentPartPr/>
                <p14:nvPr/>
              </p14:nvContentPartPr>
              <p14:xfrm>
                <a:off x="4221497" y="405472"/>
                <a:ext cx="169920" cy="152280"/>
              </p14:xfrm>
            </p:contentPart>
          </mc:Choice>
          <mc:Fallback xmlns="">
            <p:pic>
              <p:nvPicPr>
                <p:cNvPr id="210946" name="Freihand 210945">
                  <a:extLst>
                    <a:ext uri="{FF2B5EF4-FFF2-40B4-BE49-F238E27FC236}">
                      <a16:creationId xmlns:a16="http://schemas.microsoft.com/office/drawing/2014/main" id="{52D9575F-F04F-417D-94D5-10B864E42FE7}"/>
                    </a:ext>
                  </a:extLst>
                </p:cNvPr>
                <p:cNvPicPr/>
                <p:nvPr/>
              </p:nvPicPr>
              <p:blipFill>
                <a:blip r:embed="rId34"/>
                <a:stretch>
                  <a:fillRect/>
                </a:stretch>
              </p:blipFill>
              <p:spPr>
                <a:xfrm>
                  <a:off x="4217177" y="401152"/>
                  <a:ext cx="1785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0949" name="Freihand 210948">
                  <a:extLst>
                    <a:ext uri="{FF2B5EF4-FFF2-40B4-BE49-F238E27FC236}">
                      <a16:creationId xmlns:a16="http://schemas.microsoft.com/office/drawing/2014/main" id="{CF89530D-3D4B-4C53-9648-AB4B45F9956C}"/>
                    </a:ext>
                  </a:extLst>
                </p14:cNvPr>
                <p14:cNvContentPartPr/>
                <p14:nvPr/>
              </p14:nvContentPartPr>
              <p14:xfrm>
                <a:off x="4363697" y="410512"/>
                <a:ext cx="23760" cy="28080"/>
              </p14:xfrm>
            </p:contentPart>
          </mc:Choice>
          <mc:Fallback xmlns="">
            <p:pic>
              <p:nvPicPr>
                <p:cNvPr id="210949" name="Freihand 210948">
                  <a:extLst>
                    <a:ext uri="{FF2B5EF4-FFF2-40B4-BE49-F238E27FC236}">
                      <a16:creationId xmlns:a16="http://schemas.microsoft.com/office/drawing/2014/main" id="{CF89530D-3D4B-4C53-9648-AB4B45F9956C}"/>
                    </a:ext>
                  </a:extLst>
                </p:cNvPr>
                <p:cNvPicPr/>
                <p:nvPr/>
              </p:nvPicPr>
              <p:blipFill>
                <a:blip r:embed="rId36"/>
                <a:stretch>
                  <a:fillRect/>
                </a:stretch>
              </p:blipFill>
              <p:spPr>
                <a:xfrm>
                  <a:off x="4359377" y="406192"/>
                  <a:ext cx="324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0950" name="Freihand 210949">
                  <a:extLst>
                    <a:ext uri="{FF2B5EF4-FFF2-40B4-BE49-F238E27FC236}">
                      <a16:creationId xmlns:a16="http://schemas.microsoft.com/office/drawing/2014/main" id="{5A438B98-69A8-47B7-9C9F-0A8172A9CA4C}"/>
                    </a:ext>
                  </a:extLst>
                </p14:cNvPr>
                <p14:cNvContentPartPr/>
                <p14:nvPr/>
              </p14:nvContentPartPr>
              <p14:xfrm>
                <a:off x="4393577" y="437512"/>
                <a:ext cx="102960" cy="61920"/>
              </p14:xfrm>
            </p:contentPart>
          </mc:Choice>
          <mc:Fallback xmlns="">
            <p:pic>
              <p:nvPicPr>
                <p:cNvPr id="210950" name="Freihand 210949">
                  <a:extLst>
                    <a:ext uri="{FF2B5EF4-FFF2-40B4-BE49-F238E27FC236}">
                      <a16:creationId xmlns:a16="http://schemas.microsoft.com/office/drawing/2014/main" id="{5A438B98-69A8-47B7-9C9F-0A8172A9CA4C}"/>
                    </a:ext>
                  </a:extLst>
                </p:cNvPr>
                <p:cNvPicPr/>
                <p:nvPr/>
              </p:nvPicPr>
              <p:blipFill>
                <a:blip r:embed="rId38"/>
                <a:stretch>
                  <a:fillRect/>
                </a:stretch>
              </p:blipFill>
              <p:spPr>
                <a:xfrm>
                  <a:off x="4389257" y="433192"/>
                  <a:ext cx="1116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0951" name="Freihand 210950">
                  <a:extLst>
                    <a:ext uri="{FF2B5EF4-FFF2-40B4-BE49-F238E27FC236}">
                      <a16:creationId xmlns:a16="http://schemas.microsoft.com/office/drawing/2014/main" id="{E793AA95-4619-4AB3-8C02-3E601F899935}"/>
                    </a:ext>
                  </a:extLst>
                </p14:cNvPr>
                <p14:cNvContentPartPr/>
                <p14:nvPr/>
              </p14:nvContentPartPr>
              <p14:xfrm>
                <a:off x="3856097" y="800752"/>
                <a:ext cx="171000" cy="122040"/>
              </p14:xfrm>
            </p:contentPart>
          </mc:Choice>
          <mc:Fallback xmlns="">
            <p:pic>
              <p:nvPicPr>
                <p:cNvPr id="210951" name="Freihand 210950">
                  <a:extLst>
                    <a:ext uri="{FF2B5EF4-FFF2-40B4-BE49-F238E27FC236}">
                      <a16:creationId xmlns:a16="http://schemas.microsoft.com/office/drawing/2014/main" id="{E793AA95-4619-4AB3-8C02-3E601F899935}"/>
                    </a:ext>
                  </a:extLst>
                </p:cNvPr>
                <p:cNvPicPr/>
                <p:nvPr/>
              </p:nvPicPr>
              <p:blipFill>
                <a:blip r:embed="rId40"/>
                <a:stretch>
                  <a:fillRect/>
                </a:stretch>
              </p:blipFill>
              <p:spPr>
                <a:xfrm>
                  <a:off x="3851777" y="796432"/>
                  <a:ext cx="1796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0952" name="Freihand 210951">
                  <a:extLst>
                    <a:ext uri="{FF2B5EF4-FFF2-40B4-BE49-F238E27FC236}">
                      <a16:creationId xmlns:a16="http://schemas.microsoft.com/office/drawing/2014/main" id="{F1FAA375-C829-49CF-BF20-B75E3ECA860D}"/>
                    </a:ext>
                  </a:extLst>
                </p14:cNvPr>
                <p14:cNvContentPartPr/>
                <p14:nvPr/>
              </p14:nvContentPartPr>
              <p14:xfrm>
                <a:off x="4001897" y="778072"/>
                <a:ext cx="150120" cy="87480"/>
              </p14:xfrm>
            </p:contentPart>
          </mc:Choice>
          <mc:Fallback xmlns="">
            <p:pic>
              <p:nvPicPr>
                <p:cNvPr id="210952" name="Freihand 210951">
                  <a:extLst>
                    <a:ext uri="{FF2B5EF4-FFF2-40B4-BE49-F238E27FC236}">
                      <a16:creationId xmlns:a16="http://schemas.microsoft.com/office/drawing/2014/main" id="{F1FAA375-C829-49CF-BF20-B75E3ECA860D}"/>
                    </a:ext>
                  </a:extLst>
                </p:cNvPr>
                <p:cNvPicPr/>
                <p:nvPr/>
              </p:nvPicPr>
              <p:blipFill>
                <a:blip r:embed="rId42"/>
                <a:stretch>
                  <a:fillRect/>
                </a:stretch>
              </p:blipFill>
              <p:spPr>
                <a:xfrm>
                  <a:off x="3997577" y="773752"/>
                  <a:ext cx="1587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0953" name="Freihand 210952">
                  <a:extLst>
                    <a:ext uri="{FF2B5EF4-FFF2-40B4-BE49-F238E27FC236}">
                      <a16:creationId xmlns:a16="http://schemas.microsoft.com/office/drawing/2014/main" id="{C04E0B06-0424-444D-AED3-2FA0192FEF2E}"/>
                    </a:ext>
                  </a:extLst>
                </p14:cNvPr>
                <p14:cNvContentPartPr/>
                <p14:nvPr/>
              </p14:nvContentPartPr>
              <p14:xfrm>
                <a:off x="4038977" y="701032"/>
                <a:ext cx="360" cy="360"/>
              </p14:xfrm>
            </p:contentPart>
          </mc:Choice>
          <mc:Fallback xmlns="">
            <p:pic>
              <p:nvPicPr>
                <p:cNvPr id="210953" name="Freihand 210952">
                  <a:extLst>
                    <a:ext uri="{FF2B5EF4-FFF2-40B4-BE49-F238E27FC236}">
                      <a16:creationId xmlns:a16="http://schemas.microsoft.com/office/drawing/2014/main" id="{C04E0B06-0424-444D-AED3-2FA0192FEF2E}"/>
                    </a:ext>
                  </a:extLst>
                </p:cNvPr>
                <p:cNvPicPr/>
                <p:nvPr/>
              </p:nvPicPr>
              <p:blipFill>
                <a:blip r:embed="rId44"/>
                <a:stretch>
                  <a:fillRect/>
                </a:stretch>
              </p:blipFill>
              <p:spPr>
                <a:xfrm>
                  <a:off x="4034657" y="6967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0954" name="Freihand 210953">
                  <a:extLst>
                    <a:ext uri="{FF2B5EF4-FFF2-40B4-BE49-F238E27FC236}">
                      <a16:creationId xmlns:a16="http://schemas.microsoft.com/office/drawing/2014/main" id="{6A1E0135-851D-4875-BCFC-F8B2D00E0B51}"/>
                    </a:ext>
                  </a:extLst>
                </p14:cNvPr>
                <p14:cNvContentPartPr/>
                <p14:nvPr/>
              </p14:nvContentPartPr>
              <p14:xfrm>
                <a:off x="4154897" y="679792"/>
                <a:ext cx="185040" cy="127440"/>
              </p14:xfrm>
            </p:contentPart>
          </mc:Choice>
          <mc:Fallback xmlns="">
            <p:pic>
              <p:nvPicPr>
                <p:cNvPr id="210954" name="Freihand 210953">
                  <a:extLst>
                    <a:ext uri="{FF2B5EF4-FFF2-40B4-BE49-F238E27FC236}">
                      <a16:creationId xmlns:a16="http://schemas.microsoft.com/office/drawing/2014/main" id="{6A1E0135-851D-4875-BCFC-F8B2D00E0B51}"/>
                    </a:ext>
                  </a:extLst>
                </p:cNvPr>
                <p:cNvPicPr/>
                <p:nvPr/>
              </p:nvPicPr>
              <p:blipFill>
                <a:blip r:embed="rId46"/>
                <a:stretch>
                  <a:fillRect/>
                </a:stretch>
              </p:blipFill>
              <p:spPr>
                <a:xfrm>
                  <a:off x="4150577" y="675472"/>
                  <a:ext cx="1936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10955" name="Freihand 210954">
                  <a:extLst>
                    <a:ext uri="{FF2B5EF4-FFF2-40B4-BE49-F238E27FC236}">
                      <a16:creationId xmlns:a16="http://schemas.microsoft.com/office/drawing/2014/main" id="{66B8974B-B733-4EB7-BC57-56944BE1D5E0}"/>
                    </a:ext>
                  </a:extLst>
                </p14:cNvPr>
                <p14:cNvContentPartPr/>
                <p14:nvPr/>
              </p14:nvContentPartPr>
              <p14:xfrm>
                <a:off x="4312937" y="680152"/>
                <a:ext cx="97560" cy="60120"/>
              </p14:xfrm>
            </p:contentPart>
          </mc:Choice>
          <mc:Fallback xmlns="">
            <p:pic>
              <p:nvPicPr>
                <p:cNvPr id="210955" name="Freihand 210954">
                  <a:extLst>
                    <a:ext uri="{FF2B5EF4-FFF2-40B4-BE49-F238E27FC236}">
                      <a16:creationId xmlns:a16="http://schemas.microsoft.com/office/drawing/2014/main" id="{66B8974B-B733-4EB7-BC57-56944BE1D5E0}"/>
                    </a:ext>
                  </a:extLst>
                </p:cNvPr>
                <p:cNvPicPr/>
                <p:nvPr/>
              </p:nvPicPr>
              <p:blipFill>
                <a:blip r:embed="rId48"/>
                <a:stretch>
                  <a:fillRect/>
                </a:stretch>
              </p:blipFill>
              <p:spPr>
                <a:xfrm>
                  <a:off x="4308617" y="675832"/>
                  <a:ext cx="1062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10956" name="Freihand 210955">
                  <a:extLst>
                    <a:ext uri="{FF2B5EF4-FFF2-40B4-BE49-F238E27FC236}">
                      <a16:creationId xmlns:a16="http://schemas.microsoft.com/office/drawing/2014/main" id="{F195F3E8-380F-4861-9B3F-FC75A489A5F4}"/>
                    </a:ext>
                  </a:extLst>
                </p14:cNvPr>
                <p14:cNvContentPartPr/>
                <p14:nvPr/>
              </p14:nvContentPartPr>
              <p14:xfrm>
                <a:off x="4365497" y="568552"/>
                <a:ext cx="240120" cy="141480"/>
              </p14:xfrm>
            </p:contentPart>
          </mc:Choice>
          <mc:Fallback xmlns="">
            <p:pic>
              <p:nvPicPr>
                <p:cNvPr id="210956" name="Freihand 210955">
                  <a:extLst>
                    <a:ext uri="{FF2B5EF4-FFF2-40B4-BE49-F238E27FC236}">
                      <a16:creationId xmlns:a16="http://schemas.microsoft.com/office/drawing/2014/main" id="{F195F3E8-380F-4861-9B3F-FC75A489A5F4}"/>
                    </a:ext>
                  </a:extLst>
                </p:cNvPr>
                <p:cNvPicPr/>
                <p:nvPr/>
              </p:nvPicPr>
              <p:blipFill>
                <a:blip r:embed="rId50"/>
                <a:stretch>
                  <a:fillRect/>
                </a:stretch>
              </p:blipFill>
              <p:spPr>
                <a:xfrm>
                  <a:off x="4361177" y="564232"/>
                  <a:ext cx="248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10957" name="Freihand 210956">
                  <a:extLst>
                    <a:ext uri="{FF2B5EF4-FFF2-40B4-BE49-F238E27FC236}">
                      <a16:creationId xmlns:a16="http://schemas.microsoft.com/office/drawing/2014/main" id="{1E2AA5A4-7EDA-457C-B23C-BE8A556905F1}"/>
                    </a:ext>
                  </a:extLst>
                </p14:cNvPr>
                <p14:cNvContentPartPr/>
                <p14:nvPr/>
              </p14:nvContentPartPr>
              <p14:xfrm>
                <a:off x="4615337" y="406552"/>
                <a:ext cx="203760" cy="196560"/>
              </p14:xfrm>
            </p:contentPart>
          </mc:Choice>
          <mc:Fallback xmlns="">
            <p:pic>
              <p:nvPicPr>
                <p:cNvPr id="210957" name="Freihand 210956">
                  <a:extLst>
                    <a:ext uri="{FF2B5EF4-FFF2-40B4-BE49-F238E27FC236}">
                      <a16:creationId xmlns:a16="http://schemas.microsoft.com/office/drawing/2014/main" id="{1E2AA5A4-7EDA-457C-B23C-BE8A556905F1}"/>
                    </a:ext>
                  </a:extLst>
                </p:cNvPr>
                <p:cNvPicPr/>
                <p:nvPr/>
              </p:nvPicPr>
              <p:blipFill>
                <a:blip r:embed="rId52"/>
                <a:stretch>
                  <a:fillRect/>
                </a:stretch>
              </p:blipFill>
              <p:spPr>
                <a:xfrm>
                  <a:off x="4611017" y="402232"/>
                  <a:ext cx="212400" cy="205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
            <p14:nvContentPartPr>
              <p14:cNvPr id="210959" name="Freihand 210958">
                <a:extLst>
                  <a:ext uri="{FF2B5EF4-FFF2-40B4-BE49-F238E27FC236}">
                    <a16:creationId xmlns:a16="http://schemas.microsoft.com/office/drawing/2014/main" id="{EC4A0ADA-25CD-4BA8-8B1B-B7442370EA52}"/>
                  </a:ext>
                </a:extLst>
              </p14:cNvPr>
              <p14:cNvContentPartPr/>
              <p14:nvPr/>
            </p14:nvContentPartPr>
            <p14:xfrm>
              <a:off x="9786017" y="3280432"/>
              <a:ext cx="175320" cy="123120"/>
            </p14:xfrm>
          </p:contentPart>
        </mc:Choice>
        <mc:Fallback xmlns="">
          <p:pic>
            <p:nvPicPr>
              <p:cNvPr id="210959" name="Freihand 210958">
                <a:extLst>
                  <a:ext uri="{FF2B5EF4-FFF2-40B4-BE49-F238E27FC236}">
                    <a16:creationId xmlns:a16="http://schemas.microsoft.com/office/drawing/2014/main" id="{EC4A0ADA-25CD-4BA8-8B1B-B7442370EA52}"/>
                  </a:ext>
                </a:extLst>
              </p:cNvPr>
              <p:cNvPicPr/>
              <p:nvPr/>
            </p:nvPicPr>
            <p:blipFill>
              <a:blip r:embed="rId54"/>
              <a:stretch>
                <a:fillRect/>
              </a:stretch>
            </p:blipFill>
            <p:spPr>
              <a:xfrm>
                <a:off x="9781697" y="3276112"/>
                <a:ext cx="1839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10971" name="Freihand 210970">
                <a:extLst>
                  <a:ext uri="{FF2B5EF4-FFF2-40B4-BE49-F238E27FC236}">
                    <a16:creationId xmlns:a16="http://schemas.microsoft.com/office/drawing/2014/main" id="{53DA6D4D-25EE-4585-AD93-76202E5CA097}"/>
                  </a:ext>
                </a:extLst>
              </p14:cNvPr>
              <p14:cNvContentPartPr/>
              <p14:nvPr/>
            </p14:nvContentPartPr>
            <p14:xfrm>
              <a:off x="10169417" y="3635392"/>
              <a:ext cx="1105560" cy="155160"/>
            </p14:xfrm>
          </p:contentPart>
        </mc:Choice>
        <mc:Fallback xmlns="">
          <p:pic>
            <p:nvPicPr>
              <p:cNvPr id="210971" name="Freihand 210970">
                <a:extLst>
                  <a:ext uri="{FF2B5EF4-FFF2-40B4-BE49-F238E27FC236}">
                    <a16:creationId xmlns:a16="http://schemas.microsoft.com/office/drawing/2014/main" id="{53DA6D4D-25EE-4585-AD93-76202E5CA097}"/>
                  </a:ext>
                </a:extLst>
              </p:cNvPr>
              <p:cNvPicPr/>
              <p:nvPr/>
            </p:nvPicPr>
            <p:blipFill>
              <a:blip r:embed="rId56"/>
              <a:stretch>
                <a:fillRect/>
              </a:stretch>
            </p:blipFill>
            <p:spPr>
              <a:xfrm>
                <a:off x="10165097" y="3631072"/>
                <a:ext cx="11142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10972" name="Freihand 210971">
                <a:extLst>
                  <a:ext uri="{FF2B5EF4-FFF2-40B4-BE49-F238E27FC236}">
                    <a16:creationId xmlns:a16="http://schemas.microsoft.com/office/drawing/2014/main" id="{CA8358BD-96F4-4775-B238-9F8C9F7F9BE2}"/>
                  </a:ext>
                </a:extLst>
              </p14:cNvPr>
              <p14:cNvContentPartPr/>
              <p14:nvPr/>
            </p14:nvContentPartPr>
            <p14:xfrm>
              <a:off x="1743257" y="3744832"/>
              <a:ext cx="921240" cy="87480"/>
            </p14:xfrm>
          </p:contentPart>
        </mc:Choice>
        <mc:Fallback xmlns="">
          <p:pic>
            <p:nvPicPr>
              <p:cNvPr id="210972" name="Freihand 210971">
                <a:extLst>
                  <a:ext uri="{FF2B5EF4-FFF2-40B4-BE49-F238E27FC236}">
                    <a16:creationId xmlns:a16="http://schemas.microsoft.com/office/drawing/2014/main" id="{CA8358BD-96F4-4775-B238-9F8C9F7F9BE2}"/>
                  </a:ext>
                </a:extLst>
              </p:cNvPr>
              <p:cNvPicPr/>
              <p:nvPr/>
            </p:nvPicPr>
            <p:blipFill>
              <a:blip r:embed="rId58"/>
              <a:stretch>
                <a:fillRect/>
              </a:stretch>
            </p:blipFill>
            <p:spPr>
              <a:xfrm>
                <a:off x="1738937" y="3740512"/>
                <a:ext cx="9298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10973" name="Freihand 210972">
                <a:extLst>
                  <a:ext uri="{FF2B5EF4-FFF2-40B4-BE49-F238E27FC236}">
                    <a16:creationId xmlns:a16="http://schemas.microsoft.com/office/drawing/2014/main" id="{2925EB66-BE8E-48D6-8E7B-508822DDD434}"/>
                  </a:ext>
                </a:extLst>
              </p14:cNvPr>
              <p14:cNvContentPartPr/>
              <p14:nvPr/>
            </p14:nvContentPartPr>
            <p14:xfrm>
              <a:off x="4185497" y="3060832"/>
              <a:ext cx="2147400" cy="41400"/>
            </p14:xfrm>
          </p:contentPart>
        </mc:Choice>
        <mc:Fallback xmlns="">
          <p:pic>
            <p:nvPicPr>
              <p:cNvPr id="210973" name="Freihand 210972">
                <a:extLst>
                  <a:ext uri="{FF2B5EF4-FFF2-40B4-BE49-F238E27FC236}">
                    <a16:creationId xmlns:a16="http://schemas.microsoft.com/office/drawing/2014/main" id="{2925EB66-BE8E-48D6-8E7B-508822DDD434}"/>
                  </a:ext>
                </a:extLst>
              </p:cNvPr>
              <p:cNvPicPr/>
              <p:nvPr/>
            </p:nvPicPr>
            <p:blipFill>
              <a:blip r:embed="rId60"/>
              <a:stretch>
                <a:fillRect/>
              </a:stretch>
            </p:blipFill>
            <p:spPr>
              <a:xfrm>
                <a:off x="4181177" y="3056512"/>
                <a:ext cx="21560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10974" name="Freihand 210973">
                <a:extLst>
                  <a:ext uri="{FF2B5EF4-FFF2-40B4-BE49-F238E27FC236}">
                    <a16:creationId xmlns:a16="http://schemas.microsoft.com/office/drawing/2014/main" id="{932D5A42-BAC0-494E-B25F-BF365E3E9C2E}"/>
                  </a:ext>
                </a:extLst>
              </p14:cNvPr>
              <p14:cNvContentPartPr/>
              <p14:nvPr/>
            </p14:nvContentPartPr>
            <p14:xfrm>
              <a:off x="9276257" y="267952"/>
              <a:ext cx="2486520" cy="631440"/>
            </p14:xfrm>
          </p:contentPart>
        </mc:Choice>
        <mc:Fallback xmlns="">
          <p:pic>
            <p:nvPicPr>
              <p:cNvPr id="210974" name="Freihand 210973">
                <a:extLst>
                  <a:ext uri="{FF2B5EF4-FFF2-40B4-BE49-F238E27FC236}">
                    <a16:creationId xmlns:a16="http://schemas.microsoft.com/office/drawing/2014/main" id="{932D5A42-BAC0-494E-B25F-BF365E3E9C2E}"/>
                  </a:ext>
                </a:extLst>
              </p:cNvPr>
              <p:cNvPicPr/>
              <p:nvPr/>
            </p:nvPicPr>
            <p:blipFill>
              <a:blip r:embed="rId62"/>
              <a:stretch>
                <a:fillRect/>
              </a:stretch>
            </p:blipFill>
            <p:spPr>
              <a:xfrm>
                <a:off x="9271937" y="263632"/>
                <a:ext cx="2495160" cy="640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10975" name="Freihand 210974">
                <a:extLst>
                  <a:ext uri="{FF2B5EF4-FFF2-40B4-BE49-F238E27FC236}">
                    <a16:creationId xmlns:a16="http://schemas.microsoft.com/office/drawing/2014/main" id="{2DAC9508-7547-41C9-A71C-55739D34EE15}"/>
                  </a:ext>
                </a:extLst>
              </p14:cNvPr>
              <p14:cNvContentPartPr/>
              <p14:nvPr/>
            </p14:nvContentPartPr>
            <p14:xfrm>
              <a:off x="8069177" y="1081192"/>
              <a:ext cx="3338640" cy="173880"/>
            </p14:xfrm>
          </p:contentPart>
        </mc:Choice>
        <mc:Fallback xmlns="">
          <p:pic>
            <p:nvPicPr>
              <p:cNvPr id="210975" name="Freihand 210974">
                <a:extLst>
                  <a:ext uri="{FF2B5EF4-FFF2-40B4-BE49-F238E27FC236}">
                    <a16:creationId xmlns:a16="http://schemas.microsoft.com/office/drawing/2014/main" id="{2DAC9508-7547-41C9-A71C-55739D34EE15}"/>
                  </a:ext>
                </a:extLst>
              </p:cNvPr>
              <p:cNvPicPr/>
              <p:nvPr/>
            </p:nvPicPr>
            <p:blipFill>
              <a:blip r:embed="rId64"/>
              <a:stretch>
                <a:fillRect/>
              </a:stretch>
            </p:blipFill>
            <p:spPr>
              <a:xfrm>
                <a:off x="8064857" y="1076872"/>
                <a:ext cx="33472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10976" name="Freihand 210975">
                <a:extLst>
                  <a:ext uri="{FF2B5EF4-FFF2-40B4-BE49-F238E27FC236}">
                    <a16:creationId xmlns:a16="http://schemas.microsoft.com/office/drawing/2014/main" id="{33DB9E72-395A-48C1-9204-3015B83084FC}"/>
                  </a:ext>
                </a:extLst>
              </p14:cNvPr>
              <p14:cNvContentPartPr/>
              <p14:nvPr/>
            </p14:nvContentPartPr>
            <p14:xfrm>
              <a:off x="1785017" y="3667792"/>
              <a:ext cx="553320" cy="72720"/>
            </p14:xfrm>
          </p:contentPart>
        </mc:Choice>
        <mc:Fallback xmlns="">
          <p:pic>
            <p:nvPicPr>
              <p:cNvPr id="210976" name="Freihand 210975">
                <a:extLst>
                  <a:ext uri="{FF2B5EF4-FFF2-40B4-BE49-F238E27FC236}">
                    <a16:creationId xmlns:a16="http://schemas.microsoft.com/office/drawing/2014/main" id="{33DB9E72-395A-48C1-9204-3015B83084FC}"/>
                  </a:ext>
                </a:extLst>
              </p:cNvPr>
              <p:cNvPicPr/>
              <p:nvPr/>
            </p:nvPicPr>
            <p:blipFill>
              <a:blip r:embed="rId66"/>
              <a:stretch>
                <a:fillRect/>
              </a:stretch>
            </p:blipFill>
            <p:spPr>
              <a:xfrm>
                <a:off x="1780697" y="3663472"/>
                <a:ext cx="5619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11006" name="Freihand 211005">
                <a:extLst>
                  <a:ext uri="{FF2B5EF4-FFF2-40B4-BE49-F238E27FC236}">
                    <a16:creationId xmlns:a16="http://schemas.microsoft.com/office/drawing/2014/main" id="{07D7E080-5CF9-4EFD-8434-80B39AE0FA09}"/>
                  </a:ext>
                </a:extLst>
              </p14:cNvPr>
              <p14:cNvContentPartPr/>
              <p14:nvPr/>
            </p14:nvContentPartPr>
            <p14:xfrm>
              <a:off x="2989217" y="3708832"/>
              <a:ext cx="118440" cy="223920"/>
            </p14:xfrm>
          </p:contentPart>
        </mc:Choice>
        <mc:Fallback xmlns="">
          <p:pic>
            <p:nvPicPr>
              <p:cNvPr id="211006" name="Freihand 211005">
                <a:extLst>
                  <a:ext uri="{FF2B5EF4-FFF2-40B4-BE49-F238E27FC236}">
                    <a16:creationId xmlns:a16="http://schemas.microsoft.com/office/drawing/2014/main" id="{07D7E080-5CF9-4EFD-8434-80B39AE0FA09}"/>
                  </a:ext>
                </a:extLst>
              </p:cNvPr>
              <p:cNvPicPr/>
              <p:nvPr/>
            </p:nvPicPr>
            <p:blipFill>
              <a:blip r:embed="rId68"/>
              <a:stretch>
                <a:fillRect/>
              </a:stretch>
            </p:blipFill>
            <p:spPr>
              <a:xfrm>
                <a:off x="2984897" y="3704512"/>
                <a:ext cx="1270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11008" name="Freihand 211007">
                <a:extLst>
                  <a:ext uri="{FF2B5EF4-FFF2-40B4-BE49-F238E27FC236}">
                    <a16:creationId xmlns:a16="http://schemas.microsoft.com/office/drawing/2014/main" id="{7755D08C-341F-4781-B29F-039CD562628E}"/>
                  </a:ext>
                </a:extLst>
              </p14:cNvPr>
              <p14:cNvContentPartPr/>
              <p14:nvPr/>
            </p14:nvContentPartPr>
            <p14:xfrm>
              <a:off x="5920337" y="203512"/>
              <a:ext cx="5843520" cy="1210320"/>
            </p14:xfrm>
          </p:contentPart>
        </mc:Choice>
        <mc:Fallback xmlns="">
          <p:pic>
            <p:nvPicPr>
              <p:cNvPr id="211008" name="Freihand 211007">
                <a:extLst>
                  <a:ext uri="{FF2B5EF4-FFF2-40B4-BE49-F238E27FC236}">
                    <a16:creationId xmlns:a16="http://schemas.microsoft.com/office/drawing/2014/main" id="{7755D08C-341F-4781-B29F-039CD562628E}"/>
                  </a:ext>
                </a:extLst>
              </p:cNvPr>
              <p:cNvPicPr/>
              <p:nvPr/>
            </p:nvPicPr>
            <p:blipFill>
              <a:blip r:embed="rId70"/>
              <a:stretch>
                <a:fillRect/>
              </a:stretch>
            </p:blipFill>
            <p:spPr>
              <a:xfrm>
                <a:off x="5916017" y="199192"/>
                <a:ext cx="5852160" cy="1218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11042" name="Freihand 211041">
                <a:extLst>
                  <a:ext uri="{FF2B5EF4-FFF2-40B4-BE49-F238E27FC236}">
                    <a16:creationId xmlns:a16="http://schemas.microsoft.com/office/drawing/2014/main" id="{C38A89E6-0EB8-4E40-9BF9-8417AD88C247}"/>
                  </a:ext>
                </a:extLst>
              </p14:cNvPr>
              <p14:cNvContentPartPr/>
              <p14:nvPr/>
            </p14:nvContentPartPr>
            <p14:xfrm>
              <a:off x="1892657" y="4194832"/>
              <a:ext cx="282960" cy="47520"/>
            </p14:xfrm>
          </p:contentPart>
        </mc:Choice>
        <mc:Fallback xmlns="">
          <p:pic>
            <p:nvPicPr>
              <p:cNvPr id="211042" name="Freihand 211041">
                <a:extLst>
                  <a:ext uri="{FF2B5EF4-FFF2-40B4-BE49-F238E27FC236}">
                    <a16:creationId xmlns:a16="http://schemas.microsoft.com/office/drawing/2014/main" id="{C38A89E6-0EB8-4E40-9BF9-8417AD88C247}"/>
                  </a:ext>
                </a:extLst>
              </p:cNvPr>
              <p:cNvPicPr/>
              <p:nvPr/>
            </p:nvPicPr>
            <p:blipFill>
              <a:blip r:embed="rId72"/>
              <a:stretch>
                <a:fillRect/>
              </a:stretch>
            </p:blipFill>
            <p:spPr>
              <a:xfrm>
                <a:off x="1888337" y="4190512"/>
                <a:ext cx="2916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11043" name="Freihand 211042">
                <a:extLst>
                  <a:ext uri="{FF2B5EF4-FFF2-40B4-BE49-F238E27FC236}">
                    <a16:creationId xmlns:a16="http://schemas.microsoft.com/office/drawing/2014/main" id="{9C7F3066-B095-41A6-8A18-BE367B0BFD85}"/>
                  </a:ext>
                </a:extLst>
              </p14:cNvPr>
              <p14:cNvContentPartPr/>
              <p14:nvPr/>
            </p14:nvContentPartPr>
            <p14:xfrm>
              <a:off x="9422777" y="3647992"/>
              <a:ext cx="375480" cy="52920"/>
            </p14:xfrm>
          </p:contentPart>
        </mc:Choice>
        <mc:Fallback xmlns="">
          <p:pic>
            <p:nvPicPr>
              <p:cNvPr id="211043" name="Freihand 211042">
                <a:extLst>
                  <a:ext uri="{FF2B5EF4-FFF2-40B4-BE49-F238E27FC236}">
                    <a16:creationId xmlns:a16="http://schemas.microsoft.com/office/drawing/2014/main" id="{9C7F3066-B095-41A6-8A18-BE367B0BFD85}"/>
                  </a:ext>
                </a:extLst>
              </p:cNvPr>
              <p:cNvPicPr/>
              <p:nvPr/>
            </p:nvPicPr>
            <p:blipFill>
              <a:blip r:embed="rId74"/>
              <a:stretch>
                <a:fillRect/>
              </a:stretch>
            </p:blipFill>
            <p:spPr>
              <a:xfrm>
                <a:off x="9418457" y="3643672"/>
                <a:ext cx="3841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1" name="Freihand 20">
                <a:extLst>
                  <a:ext uri="{FF2B5EF4-FFF2-40B4-BE49-F238E27FC236}">
                    <a16:creationId xmlns:a16="http://schemas.microsoft.com/office/drawing/2014/main" id="{2450CE47-C7B8-4D55-9585-30D2E2EA2CC3}"/>
                  </a:ext>
                </a:extLst>
              </p14:cNvPr>
              <p14:cNvContentPartPr/>
              <p14:nvPr/>
            </p14:nvContentPartPr>
            <p14:xfrm>
              <a:off x="5287097" y="2236792"/>
              <a:ext cx="360" cy="360"/>
            </p14:xfrm>
          </p:contentPart>
        </mc:Choice>
        <mc:Fallback xmlns="">
          <p:pic>
            <p:nvPicPr>
              <p:cNvPr id="21" name="Freihand 20">
                <a:extLst>
                  <a:ext uri="{FF2B5EF4-FFF2-40B4-BE49-F238E27FC236}">
                    <a16:creationId xmlns:a16="http://schemas.microsoft.com/office/drawing/2014/main" id="{2450CE47-C7B8-4D55-9585-30D2E2EA2CC3}"/>
                  </a:ext>
                </a:extLst>
              </p:cNvPr>
              <p:cNvPicPr/>
              <p:nvPr/>
            </p:nvPicPr>
            <p:blipFill>
              <a:blip r:embed="rId44"/>
              <a:stretch>
                <a:fillRect/>
              </a:stretch>
            </p:blipFill>
            <p:spPr>
              <a:xfrm>
                <a:off x="5282777" y="2232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2" name="Freihand 21">
                <a:extLst>
                  <a:ext uri="{FF2B5EF4-FFF2-40B4-BE49-F238E27FC236}">
                    <a16:creationId xmlns:a16="http://schemas.microsoft.com/office/drawing/2014/main" id="{EE6F6A72-6617-487E-BECC-E5F89F7B60F7}"/>
                  </a:ext>
                </a:extLst>
              </p14:cNvPr>
              <p14:cNvContentPartPr/>
              <p14:nvPr/>
            </p14:nvContentPartPr>
            <p14:xfrm>
              <a:off x="4657457" y="2030512"/>
              <a:ext cx="1152360" cy="423000"/>
            </p14:xfrm>
          </p:contentPart>
        </mc:Choice>
        <mc:Fallback xmlns="">
          <p:pic>
            <p:nvPicPr>
              <p:cNvPr id="22" name="Freihand 21">
                <a:extLst>
                  <a:ext uri="{FF2B5EF4-FFF2-40B4-BE49-F238E27FC236}">
                    <a16:creationId xmlns:a16="http://schemas.microsoft.com/office/drawing/2014/main" id="{EE6F6A72-6617-487E-BECC-E5F89F7B60F7}"/>
                  </a:ext>
                </a:extLst>
              </p:cNvPr>
              <p:cNvPicPr/>
              <p:nvPr/>
            </p:nvPicPr>
            <p:blipFill>
              <a:blip r:embed="rId77"/>
              <a:stretch>
                <a:fillRect/>
              </a:stretch>
            </p:blipFill>
            <p:spPr>
              <a:xfrm>
                <a:off x="4653137" y="2026192"/>
                <a:ext cx="116100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11012" name="Freihand 211011">
                <a:extLst>
                  <a:ext uri="{FF2B5EF4-FFF2-40B4-BE49-F238E27FC236}">
                    <a16:creationId xmlns:a16="http://schemas.microsoft.com/office/drawing/2014/main" id="{6645D8B9-99E6-4C5B-96C4-6193A17AEB94}"/>
                  </a:ext>
                </a:extLst>
              </p14:cNvPr>
              <p14:cNvContentPartPr/>
              <p14:nvPr/>
            </p14:nvContentPartPr>
            <p14:xfrm>
              <a:off x="5147777" y="3691552"/>
              <a:ext cx="522720" cy="16200"/>
            </p14:xfrm>
          </p:contentPart>
        </mc:Choice>
        <mc:Fallback xmlns="">
          <p:pic>
            <p:nvPicPr>
              <p:cNvPr id="211012" name="Freihand 211011">
                <a:extLst>
                  <a:ext uri="{FF2B5EF4-FFF2-40B4-BE49-F238E27FC236}">
                    <a16:creationId xmlns:a16="http://schemas.microsoft.com/office/drawing/2014/main" id="{6645D8B9-99E6-4C5B-96C4-6193A17AEB94}"/>
                  </a:ext>
                </a:extLst>
              </p:cNvPr>
              <p:cNvPicPr/>
              <p:nvPr/>
            </p:nvPicPr>
            <p:blipFill>
              <a:blip r:embed="rId79"/>
              <a:stretch>
                <a:fillRect/>
              </a:stretch>
            </p:blipFill>
            <p:spPr>
              <a:xfrm>
                <a:off x="5143457" y="3687232"/>
                <a:ext cx="5313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11013" name="Freihand 211012">
                <a:extLst>
                  <a:ext uri="{FF2B5EF4-FFF2-40B4-BE49-F238E27FC236}">
                    <a16:creationId xmlns:a16="http://schemas.microsoft.com/office/drawing/2014/main" id="{A18C1D0F-30B9-4DAD-B58E-E3D0FFC3BCB9}"/>
                  </a:ext>
                </a:extLst>
              </p14:cNvPr>
              <p14:cNvContentPartPr/>
              <p14:nvPr/>
            </p14:nvContentPartPr>
            <p14:xfrm>
              <a:off x="5232377" y="3748792"/>
              <a:ext cx="458280" cy="39600"/>
            </p14:xfrm>
          </p:contentPart>
        </mc:Choice>
        <mc:Fallback xmlns="">
          <p:pic>
            <p:nvPicPr>
              <p:cNvPr id="211013" name="Freihand 211012">
                <a:extLst>
                  <a:ext uri="{FF2B5EF4-FFF2-40B4-BE49-F238E27FC236}">
                    <a16:creationId xmlns:a16="http://schemas.microsoft.com/office/drawing/2014/main" id="{A18C1D0F-30B9-4DAD-B58E-E3D0FFC3BCB9}"/>
                  </a:ext>
                </a:extLst>
              </p:cNvPr>
              <p:cNvPicPr/>
              <p:nvPr/>
            </p:nvPicPr>
            <p:blipFill>
              <a:blip r:embed="rId81"/>
              <a:stretch>
                <a:fillRect/>
              </a:stretch>
            </p:blipFill>
            <p:spPr>
              <a:xfrm>
                <a:off x="5228057" y="3744472"/>
                <a:ext cx="4669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11015" name="Freihand 211014">
                <a:extLst>
                  <a:ext uri="{FF2B5EF4-FFF2-40B4-BE49-F238E27FC236}">
                    <a16:creationId xmlns:a16="http://schemas.microsoft.com/office/drawing/2014/main" id="{EA12D3F7-AB93-4310-87AF-34DA84A9BC09}"/>
                  </a:ext>
                </a:extLst>
              </p14:cNvPr>
              <p14:cNvContentPartPr/>
              <p14:nvPr/>
            </p14:nvContentPartPr>
            <p14:xfrm>
              <a:off x="5020697" y="3399232"/>
              <a:ext cx="848520" cy="687600"/>
            </p14:xfrm>
          </p:contentPart>
        </mc:Choice>
        <mc:Fallback xmlns="">
          <p:pic>
            <p:nvPicPr>
              <p:cNvPr id="211015" name="Freihand 211014">
                <a:extLst>
                  <a:ext uri="{FF2B5EF4-FFF2-40B4-BE49-F238E27FC236}">
                    <a16:creationId xmlns:a16="http://schemas.microsoft.com/office/drawing/2014/main" id="{EA12D3F7-AB93-4310-87AF-34DA84A9BC09}"/>
                  </a:ext>
                </a:extLst>
              </p:cNvPr>
              <p:cNvPicPr/>
              <p:nvPr/>
            </p:nvPicPr>
            <p:blipFill>
              <a:blip r:embed="rId83"/>
              <a:stretch>
                <a:fillRect/>
              </a:stretch>
            </p:blipFill>
            <p:spPr>
              <a:xfrm>
                <a:off x="5016377" y="3394912"/>
                <a:ext cx="857160" cy="696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11016" name="Freihand 211015">
                <a:extLst>
                  <a:ext uri="{FF2B5EF4-FFF2-40B4-BE49-F238E27FC236}">
                    <a16:creationId xmlns:a16="http://schemas.microsoft.com/office/drawing/2014/main" id="{CB24613D-3EA5-4F58-9A84-D5C2E911B875}"/>
                  </a:ext>
                </a:extLst>
              </p14:cNvPr>
              <p14:cNvContentPartPr/>
              <p14:nvPr/>
            </p14:nvContentPartPr>
            <p14:xfrm>
              <a:off x="5635937" y="1502392"/>
              <a:ext cx="1656720" cy="1942920"/>
            </p14:xfrm>
          </p:contentPart>
        </mc:Choice>
        <mc:Fallback xmlns="">
          <p:pic>
            <p:nvPicPr>
              <p:cNvPr id="211016" name="Freihand 211015">
                <a:extLst>
                  <a:ext uri="{FF2B5EF4-FFF2-40B4-BE49-F238E27FC236}">
                    <a16:creationId xmlns:a16="http://schemas.microsoft.com/office/drawing/2014/main" id="{CB24613D-3EA5-4F58-9A84-D5C2E911B875}"/>
                  </a:ext>
                </a:extLst>
              </p:cNvPr>
              <p:cNvPicPr/>
              <p:nvPr/>
            </p:nvPicPr>
            <p:blipFill>
              <a:blip r:embed="rId85"/>
              <a:stretch>
                <a:fillRect/>
              </a:stretch>
            </p:blipFill>
            <p:spPr>
              <a:xfrm>
                <a:off x="5631617" y="1498072"/>
                <a:ext cx="1665360" cy="1951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11017" name="Freihand 211016">
                <a:extLst>
                  <a:ext uri="{FF2B5EF4-FFF2-40B4-BE49-F238E27FC236}">
                    <a16:creationId xmlns:a16="http://schemas.microsoft.com/office/drawing/2014/main" id="{234AA7EA-CB92-466A-AD9E-F0166720A61B}"/>
                  </a:ext>
                </a:extLst>
              </p14:cNvPr>
              <p14:cNvContentPartPr/>
              <p14:nvPr/>
            </p14:nvContentPartPr>
            <p14:xfrm>
              <a:off x="7071977" y="1314832"/>
              <a:ext cx="479520" cy="329400"/>
            </p14:xfrm>
          </p:contentPart>
        </mc:Choice>
        <mc:Fallback xmlns="">
          <p:pic>
            <p:nvPicPr>
              <p:cNvPr id="211017" name="Freihand 211016">
                <a:extLst>
                  <a:ext uri="{FF2B5EF4-FFF2-40B4-BE49-F238E27FC236}">
                    <a16:creationId xmlns:a16="http://schemas.microsoft.com/office/drawing/2014/main" id="{234AA7EA-CB92-466A-AD9E-F0166720A61B}"/>
                  </a:ext>
                </a:extLst>
              </p:cNvPr>
              <p:cNvPicPr/>
              <p:nvPr/>
            </p:nvPicPr>
            <p:blipFill>
              <a:blip r:embed="rId87"/>
              <a:stretch>
                <a:fillRect/>
              </a:stretch>
            </p:blipFill>
            <p:spPr>
              <a:xfrm>
                <a:off x="7067657" y="1310512"/>
                <a:ext cx="48816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11019" name="Freihand 211018">
                <a:extLst>
                  <a:ext uri="{FF2B5EF4-FFF2-40B4-BE49-F238E27FC236}">
                    <a16:creationId xmlns:a16="http://schemas.microsoft.com/office/drawing/2014/main" id="{F1DB6631-7F34-4ED4-9074-9EFDD57A998B}"/>
                  </a:ext>
                </a:extLst>
              </p14:cNvPr>
              <p14:cNvContentPartPr/>
              <p14:nvPr/>
            </p14:nvContentPartPr>
            <p14:xfrm>
              <a:off x="7040297" y="1800112"/>
              <a:ext cx="22320" cy="192240"/>
            </p14:xfrm>
          </p:contentPart>
        </mc:Choice>
        <mc:Fallback xmlns="">
          <p:pic>
            <p:nvPicPr>
              <p:cNvPr id="211019" name="Freihand 211018">
                <a:extLst>
                  <a:ext uri="{FF2B5EF4-FFF2-40B4-BE49-F238E27FC236}">
                    <a16:creationId xmlns:a16="http://schemas.microsoft.com/office/drawing/2014/main" id="{F1DB6631-7F34-4ED4-9074-9EFDD57A998B}"/>
                  </a:ext>
                </a:extLst>
              </p:cNvPr>
              <p:cNvPicPr/>
              <p:nvPr/>
            </p:nvPicPr>
            <p:blipFill>
              <a:blip r:embed="rId89"/>
              <a:stretch>
                <a:fillRect/>
              </a:stretch>
            </p:blipFill>
            <p:spPr>
              <a:xfrm>
                <a:off x="7035977" y="1795792"/>
                <a:ext cx="309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11020" name="Freihand 211019">
                <a:extLst>
                  <a:ext uri="{FF2B5EF4-FFF2-40B4-BE49-F238E27FC236}">
                    <a16:creationId xmlns:a16="http://schemas.microsoft.com/office/drawing/2014/main" id="{8D74F8F9-6A1D-4768-B43C-298BB024C3F6}"/>
                  </a:ext>
                </a:extLst>
              </p14:cNvPr>
              <p14:cNvContentPartPr/>
              <p14:nvPr/>
            </p14:nvContentPartPr>
            <p14:xfrm>
              <a:off x="6978017" y="1755112"/>
              <a:ext cx="253800" cy="191880"/>
            </p14:xfrm>
          </p:contentPart>
        </mc:Choice>
        <mc:Fallback xmlns="">
          <p:pic>
            <p:nvPicPr>
              <p:cNvPr id="211020" name="Freihand 211019">
                <a:extLst>
                  <a:ext uri="{FF2B5EF4-FFF2-40B4-BE49-F238E27FC236}">
                    <a16:creationId xmlns:a16="http://schemas.microsoft.com/office/drawing/2014/main" id="{8D74F8F9-6A1D-4768-B43C-298BB024C3F6}"/>
                  </a:ext>
                </a:extLst>
              </p:cNvPr>
              <p:cNvPicPr/>
              <p:nvPr/>
            </p:nvPicPr>
            <p:blipFill>
              <a:blip r:embed="rId91"/>
              <a:stretch>
                <a:fillRect/>
              </a:stretch>
            </p:blipFill>
            <p:spPr>
              <a:xfrm>
                <a:off x="6973697" y="1750792"/>
                <a:ext cx="2624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11021" name="Freihand 211020">
                <a:extLst>
                  <a:ext uri="{FF2B5EF4-FFF2-40B4-BE49-F238E27FC236}">
                    <a16:creationId xmlns:a16="http://schemas.microsoft.com/office/drawing/2014/main" id="{21C65FD1-0077-4D40-A559-B0D5EC42866F}"/>
                  </a:ext>
                </a:extLst>
              </p14:cNvPr>
              <p14:cNvContentPartPr/>
              <p14:nvPr/>
            </p14:nvContentPartPr>
            <p14:xfrm>
              <a:off x="7282937" y="1835752"/>
              <a:ext cx="24480" cy="103680"/>
            </p14:xfrm>
          </p:contentPart>
        </mc:Choice>
        <mc:Fallback xmlns="">
          <p:pic>
            <p:nvPicPr>
              <p:cNvPr id="211021" name="Freihand 211020">
                <a:extLst>
                  <a:ext uri="{FF2B5EF4-FFF2-40B4-BE49-F238E27FC236}">
                    <a16:creationId xmlns:a16="http://schemas.microsoft.com/office/drawing/2014/main" id="{21C65FD1-0077-4D40-A559-B0D5EC42866F}"/>
                  </a:ext>
                </a:extLst>
              </p:cNvPr>
              <p:cNvPicPr/>
              <p:nvPr/>
            </p:nvPicPr>
            <p:blipFill>
              <a:blip r:embed="rId93"/>
              <a:stretch>
                <a:fillRect/>
              </a:stretch>
            </p:blipFill>
            <p:spPr>
              <a:xfrm>
                <a:off x="7278617" y="1831432"/>
                <a:ext cx="331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11022" name="Freihand 211021">
                <a:extLst>
                  <a:ext uri="{FF2B5EF4-FFF2-40B4-BE49-F238E27FC236}">
                    <a16:creationId xmlns:a16="http://schemas.microsoft.com/office/drawing/2014/main" id="{66B92426-266D-4980-85D7-8D2BC6A76C6C}"/>
                  </a:ext>
                </a:extLst>
              </p14:cNvPr>
              <p14:cNvContentPartPr/>
              <p14:nvPr/>
            </p14:nvContentPartPr>
            <p14:xfrm>
              <a:off x="7274657" y="1757992"/>
              <a:ext cx="144360" cy="160920"/>
            </p14:xfrm>
          </p:contentPart>
        </mc:Choice>
        <mc:Fallback xmlns="">
          <p:pic>
            <p:nvPicPr>
              <p:cNvPr id="211022" name="Freihand 211021">
                <a:extLst>
                  <a:ext uri="{FF2B5EF4-FFF2-40B4-BE49-F238E27FC236}">
                    <a16:creationId xmlns:a16="http://schemas.microsoft.com/office/drawing/2014/main" id="{66B92426-266D-4980-85D7-8D2BC6A76C6C}"/>
                  </a:ext>
                </a:extLst>
              </p:cNvPr>
              <p:cNvPicPr/>
              <p:nvPr/>
            </p:nvPicPr>
            <p:blipFill>
              <a:blip r:embed="rId95"/>
              <a:stretch>
                <a:fillRect/>
              </a:stretch>
            </p:blipFill>
            <p:spPr>
              <a:xfrm>
                <a:off x="7270337" y="1753672"/>
                <a:ext cx="1530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11023" name="Freihand 211022">
                <a:extLst>
                  <a:ext uri="{FF2B5EF4-FFF2-40B4-BE49-F238E27FC236}">
                    <a16:creationId xmlns:a16="http://schemas.microsoft.com/office/drawing/2014/main" id="{5CA9833C-0A21-4AEC-9630-85196E7B63D5}"/>
                  </a:ext>
                </a:extLst>
              </p14:cNvPr>
              <p14:cNvContentPartPr/>
              <p14:nvPr/>
            </p14:nvContentPartPr>
            <p14:xfrm>
              <a:off x="7588217" y="1688512"/>
              <a:ext cx="110880" cy="262080"/>
            </p14:xfrm>
          </p:contentPart>
        </mc:Choice>
        <mc:Fallback xmlns="">
          <p:pic>
            <p:nvPicPr>
              <p:cNvPr id="211023" name="Freihand 211022">
                <a:extLst>
                  <a:ext uri="{FF2B5EF4-FFF2-40B4-BE49-F238E27FC236}">
                    <a16:creationId xmlns:a16="http://schemas.microsoft.com/office/drawing/2014/main" id="{5CA9833C-0A21-4AEC-9630-85196E7B63D5}"/>
                  </a:ext>
                </a:extLst>
              </p:cNvPr>
              <p:cNvPicPr/>
              <p:nvPr/>
            </p:nvPicPr>
            <p:blipFill>
              <a:blip r:embed="rId97"/>
              <a:stretch>
                <a:fillRect/>
              </a:stretch>
            </p:blipFill>
            <p:spPr>
              <a:xfrm>
                <a:off x="7583897" y="1684192"/>
                <a:ext cx="1195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11024" name="Freihand 211023">
                <a:extLst>
                  <a:ext uri="{FF2B5EF4-FFF2-40B4-BE49-F238E27FC236}">
                    <a16:creationId xmlns:a16="http://schemas.microsoft.com/office/drawing/2014/main" id="{F2E5A7FE-8E3F-4D77-857B-A3641092AA5B}"/>
                  </a:ext>
                </a:extLst>
              </p14:cNvPr>
              <p14:cNvContentPartPr/>
              <p14:nvPr/>
            </p14:nvContentPartPr>
            <p14:xfrm>
              <a:off x="7722497" y="1756192"/>
              <a:ext cx="79560" cy="79920"/>
            </p14:xfrm>
          </p:contentPart>
        </mc:Choice>
        <mc:Fallback xmlns="">
          <p:pic>
            <p:nvPicPr>
              <p:cNvPr id="211024" name="Freihand 211023">
                <a:extLst>
                  <a:ext uri="{FF2B5EF4-FFF2-40B4-BE49-F238E27FC236}">
                    <a16:creationId xmlns:a16="http://schemas.microsoft.com/office/drawing/2014/main" id="{F2E5A7FE-8E3F-4D77-857B-A3641092AA5B}"/>
                  </a:ext>
                </a:extLst>
              </p:cNvPr>
              <p:cNvPicPr/>
              <p:nvPr/>
            </p:nvPicPr>
            <p:blipFill>
              <a:blip r:embed="rId99"/>
              <a:stretch>
                <a:fillRect/>
              </a:stretch>
            </p:blipFill>
            <p:spPr>
              <a:xfrm>
                <a:off x="7718177" y="1751872"/>
                <a:ext cx="88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11025" name="Freihand 211024">
                <a:extLst>
                  <a:ext uri="{FF2B5EF4-FFF2-40B4-BE49-F238E27FC236}">
                    <a16:creationId xmlns:a16="http://schemas.microsoft.com/office/drawing/2014/main" id="{367DE46B-05B3-4838-B40F-5EA1E74B9C98}"/>
                  </a:ext>
                </a:extLst>
              </p14:cNvPr>
              <p14:cNvContentPartPr/>
              <p14:nvPr/>
            </p14:nvContentPartPr>
            <p14:xfrm>
              <a:off x="7833737" y="1676992"/>
              <a:ext cx="109080" cy="146520"/>
            </p14:xfrm>
          </p:contentPart>
        </mc:Choice>
        <mc:Fallback xmlns="">
          <p:pic>
            <p:nvPicPr>
              <p:cNvPr id="211025" name="Freihand 211024">
                <a:extLst>
                  <a:ext uri="{FF2B5EF4-FFF2-40B4-BE49-F238E27FC236}">
                    <a16:creationId xmlns:a16="http://schemas.microsoft.com/office/drawing/2014/main" id="{367DE46B-05B3-4838-B40F-5EA1E74B9C98}"/>
                  </a:ext>
                </a:extLst>
              </p:cNvPr>
              <p:cNvPicPr/>
              <p:nvPr/>
            </p:nvPicPr>
            <p:blipFill>
              <a:blip r:embed="rId101"/>
              <a:stretch>
                <a:fillRect/>
              </a:stretch>
            </p:blipFill>
            <p:spPr>
              <a:xfrm>
                <a:off x="7829417" y="1672672"/>
                <a:ext cx="1177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11026" name="Freihand 211025">
                <a:extLst>
                  <a:ext uri="{FF2B5EF4-FFF2-40B4-BE49-F238E27FC236}">
                    <a16:creationId xmlns:a16="http://schemas.microsoft.com/office/drawing/2014/main" id="{CAA33E5A-9A05-451F-BFBC-1EEDEFFB0D03}"/>
                  </a:ext>
                </a:extLst>
              </p14:cNvPr>
              <p14:cNvContentPartPr/>
              <p14:nvPr/>
            </p14:nvContentPartPr>
            <p14:xfrm>
              <a:off x="7970177" y="1740712"/>
              <a:ext cx="325440" cy="81000"/>
            </p14:xfrm>
          </p:contentPart>
        </mc:Choice>
        <mc:Fallback xmlns="">
          <p:pic>
            <p:nvPicPr>
              <p:cNvPr id="211026" name="Freihand 211025">
                <a:extLst>
                  <a:ext uri="{FF2B5EF4-FFF2-40B4-BE49-F238E27FC236}">
                    <a16:creationId xmlns:a16="http://schemas.microsoft.com/office/drawing/2014/main" id="{CAA33E5A-9A05-451F-BFBC-1EEDEFFB0D03}"/>
                  </a:ext>
                </a:extLst>
              </p:cNvPr>
              <p:cNvPicPr/>
              <p:nvPr/>
            </p:nvPicPr>
            <p:blipFill>
              <a:blip r:embed="rId103"/>
              <a:stretch>
                <a:fillRect/>
              </a:stretch>
            </p:blipFill>
            <p:spPr>
              <a:xfrm>
                <a:off x="7965857" y="1736392"/>
                <a:ext cx="334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11027" name="Freihand 211026">
                <a:extLst>
                  <a:ext uri="{FF2B5EF4-FFF2-40B4-BE49-F238E27FC236}">
                    <a16:creationId xmlns:a16="http://schemas.microsoft.com/office/drawing/2014/main" id="{0B73E788-28C7-4EEF-B6BC-622FAEE0AD09}"/>
                  </a:ext>
                </a:extLst>
              </p14:cNvPr>
              <p14:cNvContentPartPr/>
              <p14:nvPr/>
            </p14:nvContentPartPr>
            <p14:xfrm>
              <a:off x="8311817" y="1708312"/>
              <a:ext cx="77760" cy="75960"/>
            </p14:xfrm>
          </p:contentPart>
        </mc:Choice>
        <mc:Fallback xmlns="">
          <p:pic>
            <p:nvPicPr>
              <p:cNvPr id="211027" name="Freihand 211026">
                <a:extLst>
                  <a:ext uri="{FF2B5EF4-FFF2-40B4-BE49-F238E27FC236}">
                    <a16:creationId xmlns:a16="http://schemas.microsoft.com/office/drawing/2014/main" id="{0B73E788-28C7-4EEF-B6BC-622FAEE0AD09}"/>
                  </a:ext>
                </a:extLst>
              </p:cNvPr>
              <p:cNvPicPr/>
              <p:nvPr/>
            </p:nvPicPr>
            <p:blipFill>
              <a:blip r:embed="rId105"/>
              <a:stretch>
                <a:fillRect/>
              </a:stretch>
            </p:blipFill>
            <p:spPr>
              <a:xfrm>
                <a:off x="8307497" y="1703992"/>
                <a:ext cx="864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11028" name="Freihand 211027">
                <a:extLst>
                  <a:ext uri="{FF2B5EF4-FFF2-40B4-BE49-F238E27FC236}">
                    <a16:creationId xmlns:a16="http://schemas.microsoft.com/office/drawing/2014/main" id="{5AFAD1AF-8B30-46A1-BA61-4D95FBFDAD06}"/>
                  </a:ext>
                </a:extLst>
              </p14:cNvPr>
              <p14:cNvContentPartPr/>
              <p14:nvPr/>
            </p14:nvContentPartPr>
            <p14:xfrm>
              <a:off x="8475977" y="1680592"/>
              <a:ext cx="360" cy="360"/>
            </p14:xfrm>
          </p:contentPart>
        </mc:Choice>
        <mc:Fallback xmlns="">
          <p:pic>
            <p:nvPicPr>
              <p:cNvPr id="211028" name="Freihand 211027">
                <a:extLst>
                  <a:ext uri="{FF2B5EF4-FFF2-40B4-BE49-F238E27FC236}">
                    <a16:creationId xmlns:a16="http://schemas.microsoft.com/office/drawing/2014/main" id="{5AFAD1AF-8B30-46A1-BA61-4D95FBFDAD06}"/>
                  </a:ext>
                </a:extLst>
              </p:cNvPr>
              <p:cNvPicPr/>
              <p:nvPr/>
            </p:nvPicPr>
            <p:blipFill>
              <a:blip r:embed="rId44"/>
              <a:stretch>
                <a:fillRect/>
              </a:stretch>
            </p:blipFill>
            <p:spPr>
              <a:xfrm>
                <a:off x="8471657" y="1676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11029" name="Freihand 211028">
                <a:extLst>
                  <a:ext uri="{FF2B5EF4-FFF2-40B4-BE49-F238E27FC236}">
                    <a16:creationId xmlns:a16="http://schemas.microsoft.com/office/drawing/2014/main" id="{D761B3C5-FDC1-4DFC-A0A7-47399D477A5A}"/>
                  </a:ext>
                </a:extLst>
              </p14:cNvPr>
              <p14:cNvContentPartPr/>
              <p14:nvPr/>
            </p14:nvContentPartPr>
            <p14:xfrm>
              <a:off x="8500817" y="1553512"/>
              <a:ext cx="217440" cy="319680"/>
            </p14:xfrm>
          </p:contentPart>
        </mc:Choice>
        <mc:Fallback xmlns="">
          <p:pic>
            <p:nvPicPr>
              <p:cNvPr id="211029" name="Freihand 211028">
                <a:extLst>
                  <a:ext uri="{FF2B5EF4-FFF2-40B4-BE49-F238E27FC236}">
                    <a16:creationId xmlns:a16="http://schemas.microsoft.com/office/drawing/2014/main" id="{D761B3C5-FDC1-4DFC-A0A7-47399D477A5A}"/>
                  </a:ext>
                </a:extLst>
              </p:cNvPr>
              <p:cNvPicPr/>
              <p:nvPr/>
            </p:nvPicPr>
            <p:blipFill>
              <a:blip r:embed="rId108"/>
              <a:stretch>
                <a:fillRect/>
              </a:stretch>
            </p:blipFill>
            <p:spPr>
              <a:xfrm>
                <a:off x="8496497" y="1549192"/>
                <a:ext cx="22608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11030" name="Freihand 211029">
                <a:extLst>
                  <a:ext uri="{FF2B5EF4-FFF2-40B4-BE49-F238E27FC236}">
                    <a16:creationId xmlns:a16="http://schemas.microsoft.com/office/drawing/2014/main" id="{FD7D1020-8C23-4D9D-9EA3-0997D91E241C}"/>
                  </a:ext>
                </a:extLst>
              </p14:cNvPr>
              <p14:cNvContentPartPr/>
              <p14:nvPr/>
            </p14:nvContentPartPr>
            <p14:xfrm>
              <a:off x="8694497" y="1658632"/>
              <a:ext cx="326520" cy="62280"/>
            </p14:xfrm>
          </p:contentPart>
        </mc:Choice>
        <mc:Fallback xmlns="">
          <p:pic>
            <p:nvPicPr>
              <p:cNvPr id="211030" name="Freihand 211029">
                <a:extLst>
                  <a:ext uri="{FF2B5EF4-FFF2-40B4-BE49-F238E27FC236}">
                    <a16:creationId xmlns:a16="http://schemas.microsoft.com/office/drawing/2014/main" id="{FD7D1020-8C23-4D9D-9EA3-0997D91E241C}"/>
                  </a:ext>
                </a:extLst>
              </p:cNvPr>
              <p:cNvPicPr/>
              <p:nvPr/>
            </p:nvPicPr>
            <p:blipFill>
              <a:blip r:embed="rId110"/>
              <a:stretch>
                <a:fillRect/>
              </a:stretch>
            </p:blipFill>
            <p:spPr>
              <a:xfrm>
                <a:off x="8690177" y="1654312"/>
                <a:ext cx="3351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11031" name="Freihand 211030">
                <a:extLst>
                  <a:ext uri="{FF2B5EF4-FFF2-40B4-BE49-F238E27FC236}">
                    <a16:creationId xmlns:a16="http://schemas.microsoft.com/office/drawing/2014/main" id="{6614FF59-8540-478D-924F-6EA04D0F68DB}"/>
                  </a:ext>
                </a:extLst>
              </p14:cNvPr>
              <p14:cNvContentPartPr/>
              <p14:nvPr/>
            </p14:nvContentPartPr>
            <p14:xfrm>
              <a:off x="9162857" y="1586992"/>
              <a:ext cx="371520" cy="108720"/>
            </p14:xfrm>
          </p:contentPart>
        </mc:Choice>
        <mc:Fallback xmlns="">
          <p:pic>
            <p:nvPicPr>
              <p:cNvPr id="211031" name="Freihand 211030">
                <a:extLst>
                  <a:ext uri="{FF2B5EF4-FFF2-40B4-BE49-F238E27FC236}">
                    <a16:creationId xmlns:a16="http://schemas.microsoft.com/office/drawing/2014/main" id="{6614FF59-8540-478D-924F-6EA04D0F68DB}"/>
                  </a:ext>
                </a:extLst>
              </p:cNvPr>
              <p:cNvPicPr/>
              <p:nvPr/>
            </p:nvPicPr>
            <p:blipFill>
              <a:blip r:embed="rId112"/>
              <a:stretch>
                <a:fillRect/>
              </a:stretch>
            </p:blipFill>
            <p:spPr>
              <a:xfrm>
                <a:off x="9158537" y="1582672"/>
                <a:ext cx="3801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11032" name="Freihand 211031">
                <a:extLst>
                  <a:ext uri="{FF2B5EF4-FFF2-40B4-BE49-F238E27FC236}">
                    <a16:creationId xmlns:a16="http://schemas.microsoft.com/office/drawing/2014/main" id="{27344F2E-91AC-422F-89DC-604F3F66AAE8}"/>
                  </a:ext>
                </a:extLst>
              </p14:cNvPr>
              <p14:cNvContentPartPr/>
              <p14:nvPr/>
            </p14:nvContentPartPr>
            <p14:xfrm>
              <a:off x="9700337" y="1508152"/>
              <a:ext cx="237240" cy="128520"/>
            </p14:xfrm>
          </p:contentPart>
        </mc:Choice>
        <mc:Fallback xmlns="">
          <p:pic>
            <p:nvPicPr>
              <p:cNvPr id="211032" name="Freihand 211031">
                <a:extLst>
                  <a:ext uri="{FF2B5EF4-FFF2-40B4-BE49-F238E27FC236}">
                    <a16:creationId xmlns:a16="http://schemas.microsoft.com/office/drawing/2014/main" id="{27344F2E-91AC-422F-89DC-604F3F66AAE8}"/>
                  </a:ext>
                </a:extLst>
              </p:cNvPr>
              <p:cNvPicPr/>
              <p:nvPr/>
            </p:nvPicPr>
            <p:blipFill>
              <a:blip r:embed="rId114"/>
              <a:stretch>
                <a:fillRect/>
              </a:stretch>
            </p:blipFill>
            <p:spPr>
              <a:xfrm>
                <a:off x="9696017" y="1503832"/>
                <a:ext cx="2458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11033" name="Freihand 211032">
                <a:extLst>
                  <a:ext uri="{FF2B5EF4-FFF2-40B4-BE49-F238E27FC236}">
                    <a16:creationId xmlns:a16="http://schemas.microsoft.com/office/drawing/2014/main" id="{C92BE120-24B4-4041-9CC8-A739912BC3D1}"/>
                  </a:ext>
                </a:extLst>
              </p14:cNvPr>
              <p14:cNvContentPartPr/>
              <p14:nvPr/>
            </p14:nvContentPartPr>
            <p14:xfrm>
              <a:off x="9918497" y="1517512"/>
              <a:ext cx="101880" cy="111960"/>
            </p14:xfrm>
          </p:contentPart>
        </mc:Choice>
        <mc:Fallback xmlns="">
          <p:pic>
            <p:nvPicPr>
              <p:cNvPr id="211033" name="Freihand 211032">
                <a:extLst>
                  <a:ext uri="{FF2B5EF4-FFF2-40B4-BE49-F238E27FC236}">
                    <a16:creationId xmlns:a16="http://schemas.microsoft.com/office/drawing/2014/main" id="{C92BE120-24B4-4041-9CC8-A739912BC3D1}"/>
                  </a:ext>
                </a:extLst>
              </p:cNvPr>
              <p:cNvPicPr/>
              <p:nvPr/>
            </p:nvPicPr>
            <p:blipFill>
              <a:blip r:embed="rId116"/>
              <a:stretch>
                <a:fillRect/>
              </a:stretch>
            </p:blipFill>
            <p:spPr>
              <a:xfrm>
                <a:off x="9914177" y="1513192"/>
                <a:ext cx="1105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11034" name="Freihand 211033">
                <a:extLst>
                  <a:ext uri="{FF2B5EF4-FFF2-40B4-BE49-F238E27FC236}">
                    <a16:creationId xmlns:a16="http://schemas.microsoft.com/office/drawing/2014/main" id="{578F7D3C-26F3-4AB6-B8FE-EBD0C7DF1061}"/>
                  </a:ext>
                </a:extLst>
              </p14:cNvPr>
              <p14:cNvContentPartPr/>
              <p14:nvPr/>
            </p14:nvContentPartPr>
            <p14:xfrm>
              <a:off x="10050977" y="1516432"/>
              <a:ext cx="299520" cy="91440"/>
            </p14:xfrm>
          </p:contentPart>
        </mc:Choice>
        <mc:Fallback xmlns="">
          <p:pic>
            <p:nvPicPr>
              <p:cNvPr id="211034" name="Freihand 211033">
                <a:extLst>
                  <a:ext uri="{FF2B5EF4-FFF2-40B4-BE49-F238E27FC236}">
                    <a16:creationId xmlns:a16="http://schemas.microsoft.com/office/drawing/2014/main" id="{578F7D3C-26F3-4AB6-B8FE-EBD0C7DF1061}"/>
                  </a:ext>
                </a:extLst>
              </p:cNvPr>
              <p:cNvPicPr/>
              <p:nvPr/>
            </p:nvPicPr>
            <p:blipFill>
              <a:blip r:embed="rId118"/>
              <a:stretch>
                <a:fillRect/>
              </a:stretch>
            </p:blipFill>
            <p:spPr>
              <a:xfrm>
                <a:off x="10046657" y="1512112"/>
                <a:ext cx="3081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11035" name="Freihand 211034">
                <a:extLst>
                  <a:ext uri="{FF2B5EF4-FFF2-40B4-BE49-F238E27FC236}">
                    <a16:creationId xmlns:a16="http://schemas.microsoft.com/office/drawing/2014/main" id="{E0012488-5ACC-4451-9354-2E0A88D7DC8C}"/>
                  </a:ext>
                </a:extLst>
              </p14:cNvPr>
              <p14:cNvContentPartPr/>
              <p14:nvPr/>
            </p14:nvContentPartPr>
            <p14:xfrm>
              <a:off x="10335017" y="1519672"/>
              <a:ext cx="90000" cy="186120"/>
            </p14:xfrm>
          </p:contentPart>
        </mc:Choice>
        <mc:Fallback xmlns="">
          <p:pic>
            <p:nvPicPr>
              <p:cNvPr id="211035" name="Freihand 211034">
                <a:extLst>
                  <a:ext uri="{FF2B5EF4-FFF2-40B4-BE49-F238E27FC236}">
                    <a16:creationId xmlns:a16="http://schemas.microsoft.com/office/drawing/2014/main" id="{E0012488-5ACC-4451-9354-2E0A88D7DC8C}"/>
                  </a:ext>
                </a:extLst>
              </p:cNvPr>
              <p:cNvPicPr/>
              <p:nvPr/>
            </p:nvPicPr>
            <p:blipFill>
              <a:blip r:embed="rId120"/>
              <a:stretch>
                <a:fillRect/>
              </a:stretch>
            </p:blipFill>
            <p:spPr>
              <a:xfrm>
                <a:off x="10330697" y="1515352"/>
                <a:ext cx="986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11036" name="Freihand 211035">
                <a:extLst>
                  <a:ext uri="{FF2B5EF4-FFF2-40B4-BE49-F238E27FC236}">
                    <a16:creationId xmlns:a16="http://schemas.microsoft.com/office/drawing/2014/main" id="{5567E090-17E9-494E-B5C8-5213FE07CCA8}"/>
                  </a:ext>
                </a:extLst>
              </p14:cNvPr>
              <p14:cNvContentPartPr/>
              <p14:nvPr/>
            </p14:nvContentPartPr>
            <p14:xfrm>
              <a:off x="10440137" y="1420312"/>
              <a:ext cx="126000" cy="147600"/>
            </p14:xfrm>
          </p:contentPart>
        </mc:Choice>
        <mc:Fallback xmlns="">
          <p:pic>
            <p:nvPicPr>
              <p:cNvPr id="211036" name="Freihand 211035">
                <a:extLst>
                  <a:ext uri="{FF2B5EF4-FFF2-40B4-BE49-F238E27FC236}">
                    <a16:creationId xmlns:a16="http://schemas.microsoft.com/office/drawing/2014/main" id="{5567E090-17E9-494E-B5C8-5213FE07CCA8}"/>
                  </a:ext>
                </a:extLst>
              </p:cNvPr>
              <p:cNvPicPr/>
              <p:nvPr/>
            </p:nvPicPr>
            <p:blipFill>
              <a:blip r:embed="rId122"/>
              <a:stretch>
                <a:fillRect/>
              </a:stretch>
            </p:blipFill>
            <p:spPr>
              <a:xfrm>
                <a:off x="10435817" y="1415992"/>
                <a:ext cx="134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11037" name="Freihand 211036">
                <a:extLst>
                  <a:ext uri="{FF2B5EF4-FFF2-40B4-BE49-F238E27FC236}">
                    <a16:creationId xmlns:a16="http://schemas.microsoft.com/office/drawing/2014/main" id="{6FA23B0D-95EA-4980-A89F-C9950BA8C914}"/>
                  </a:ext>
                </a:extLst>
              </p14:cNvPr>
              <p14:cNvContentPartPr/>
              <p14:nvPr/>
            </p14:nvContentPartPr>
            <p14:xfrm>
              <a:off x="10549217" y="1426072"/>
              <a:ext cx="14040" cy="69120"/>
            </p14:xfrm>
          </p:contentPart>
        </mc:Choice>
        <mc:Fallback xmlns="">
          <p:pic>
            <p:nvPicPr>
              <p:cNvPr id="211037" name="Freihand 211036">
                <a:extLst>
                  <a:ext uri="{FF2B5EF4-FFF2-40B4-BE49-F238E27FC236}">
                    <a16:creationId xmlns:a16="http://schemas.microsoft.com/office/drawing/2014/main" id="{6FA23B0D-95EA-4980-A89F-C9950BA8C914}"/>
                  </a:ext>
                </a:extLst>
              </p:cNvPr>
              <p:cNvPicPr/>
              <p:nvPr/>
            </p:nvPicPr>
            <p:blipFill>
              <a:blip r:embed="rId124"/>
              <a:stretch>
                <a:fillRect/>
              </a:stretch>
            </p:blipFill>
            <p:spPr>
              <a:xfrm>
                <a:off x="10544897" y="1421752"/>
                <a:ext cx="226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11038" name="Freihand 211037">
                <a:extLst>
                  <a:ext uri="{FF2B5EF4-FFF2-40B4-BE49-F238E27FC236}">
                    <a16:creationId xmlns:a16="http://schemas.microsoft.com/office/drawing/2014/main" id="{747ADE1B-9CFC-4463-BE2A-4C8AF590542A}"/>
                  </a:ext>
                </a:extLst>
              </p14:cNvPr>
              <p14:cNvContentPartPr/>
              <p14:nvPr/>
            </p14:nvContentPartPr>
            <p14:xfrm>
              <a:off x="10583417" y="1496272"/>
              <a:ext cx="157320" cy="60840"/>
            </p14:xfrm>
          </p:contentPart>
        </mc:Choice>
        <mc:Fallback xmlns="">
          <p:pic>
            <p:nvPicPr>
              <p:cNvPr id="211038" name="Freihand 211037">
                <a:extLst>
                  <a:ext uri="{FF2B5EF4-FFF2-40B4-BE49-F238E27FC236}">
                    <a16:creationId xmlns:a16="http://schemas.microsoft.com/office/drawing/2014/main" id="{747ADE1B-9CFC-4463-BE2A-4C8AF590542A}"/>
                  </a:ext>
                </a:extLst>
              </p:cNvPr>
              <p:cNvPicPr/>
              <p:nvPr/>
            </p:nvPicPr>
            <p:blipFill>
              <a:blip r:embed="rId126"/>
              <a:stretch>
                <a:fillRect/>
              </a:stretch>
            </p:blipFill>
            <p:spPr>
              <a:xfrm>
                <a:off x="10579097" y="1491952"/>
                <a:ext cx="1659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11039" name="Freihand 211038">
                <a:extLst>
                  <a:ext uri="{FF2B5EF4-FFF2-40B4-BE49-F238E27FC236}">
                    <a16:creationId xmlns:a16="http://schemas.microsoft.com/office/drawing/2014/main" id="{B67F3B3D-6779-4C06-88CA-FF88D48B6AA3}"/>
                  </a:ext>
                </a:extLst>
              </p14:cNvPr>
              <p14:cNvContentPartPr/>
              <p14:nvPr/>
            </p14:nvContentPartPr>
            <p14:xfrm>
              <a:off x="10719497" y="1459192"/>
              <a:ext cx="145080" cy="90000"/>
            </p14:xfrm>
          </p:contentPart>
        </mc:Choice>
        <mc:Fallback xmlns="">
          <p:pic>
            <p:nvPicPr>
              <p:cNvPr id="211039" name="Freihand 211038">
                <a:extLst>
                  <a:ext uri="{FF2B5EF4-FFF2-40B4-BE49-F238E27FC236}">
                    <a16:creationId xmlns:a16="http://schemas.microsoft.com/office/drawing/2014/main" id="{B67F3B3D-6779-4C06-88CA-FF88D48B6AA3}"/>
                  </a:ext>
                </a:extLst>
              </p:cNvPr>
              <p:cNvPicPr/>
              <p:nvPr/>
            </p:nvPicPr>
            <p:blipFill>
              <a:blip r:embed="rId128"/>
              <a:stretch>
                <a:fillRect/>
              </a:stretch>
            </p:blipFill>
            <p:spPr>
              <a:xfrm>
                <a:off x="10715177" y="1454872"/>
                <a:ext cx="1537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11040" name="Freihand 211039">
                <a:extLst>
                  <a:ext uri="{FF2B5EF4-FFF2-40B4-BE49-F238E27FC236}">
                    <a16:creationId xmlns:a16="http://schemas.microsoft.com/office/drawing/2014/main" id="{51EAAE27-4B9C-46D5-9054-6CAE5BDB8D70}"/>
                  </a:ext>
                </a:extLst>
              </p14:cNvPr>
              <p14:cNvContentPartPr/>
              <p14:nvPr/>
            </p14:nvContentPartPr>
            <p14:xfrm>
              <a:off x="10941977" y="1291432"/>
              <a:ext cx="28080" cy="268200"/>
            </p14:xfrm>
          </p:contentPart>
        </mc:Choice>
        <mc:Fallback xmlns="">
          <p:pic>
            <p:nvPicPr>
              <p:cNvPr id="211040" name="Freihand 211039">
                <a:extLst>
                  <a:ext uri="{FF2B5EF4-FFF2-40B4-BE49-F238E27FC236}">
                    <a16:creationId xmlns:a16="http://schemas.microsoft.com/office/drawing/2014/main" id="{51EAAE27-4B9C-46D5-9054-6CAE5BDB8D70}"/>
                  </a:ext>
                </a:extLst>
              </p:cNvPr>
              <p:cNvPicPr/>
              <p:nvPr/>
            </p:nvPicPr>
            <p:blipFill>
              <a:blip r:embed="rId130"/>
              <a:stretch>
                <a:fillRect/>
              </a:stretch>
            </p:blipFill>
            <p:spPr>
              <a:xfrm>
                <a:off x="10937657" y="1287112"/>
                <a:ext cx="3672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11045" name="Freihand 211044">
                <a:extLst>
                  <a:ext uri="{FF2B5EF4-FFF2-40B4-BE49-F238E27FC236}">
                    <a16:creationId xmlns:a16="http://schemas.microsoft.com/office/drawing/2014/main" id="{8EA2FE95-6D50-4253-8B42-544B34274D3C}"/>
                  </a:ext>
                </a:extLst>
              </p14:cNvPr>
              <p14:cNvContentPartPr/>
              <p14:nvPr/>
            </p14:nvContentPartPr>
            <p14:xfrm>
              <a:off x="5109977" y="3475192"/>
              <a:ext cx="790560" cy="520560"/>
            </p14:xfrm>
          </p:contentPart>
        </mc:Choice>
        <mc:Fallback xmlns="">
          <p:pic>
            <p:nvPicPr>
              <p:cNvPr id="211045" name="Freihand 211044">
                <a:extLst>
                  <a:ext uri="{FF2B5EF4-FFF2-40B4-BE49-F238E27FC236}">
                    <a16:creationId xmlns:a16="http://schemas.microsoft.com/office/drawing/2014/main" id="{8EA2FE95-6D50-4253-8B42-544B34274D3C}"/>
                  </a:ext>
                </a:extLst>
              </p:cNvPr>
              <p:cNvPicPr/>
              <p:nvPr/>
            </p:nvPicPr>
            <p:blipFill>
              <a:blip r:embed="rId132"/>
              <a:stretch>
                <a:fillRect/>
              </a:stretch>
            </p:blipFill>
            <p:spPr>
              <a:xfrm>
                <a:off x="5105657" y="3470872"/>
                <a:ext cx="799200" cy="529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11047" name="Freihand 211046">
                <a:extLst>
                  <a:ext uri="{FF2B5EF4-FFF2-40B4-BE49-F238E27FC236}">
                    <a16:creationId xmlns:a16="http://schemas.microsoft.com/office/drawing/2014/main" id="{287D078D-F97F-4360-9E6B-1C5EC8F887A0}"/>
                  </a:ext>
                </a:extLst>
              </p14:cNvPr>
              <p14:cNvContentPartPr/>
              <p14:nvPr/>
            </p14:nvContentPartPr>
            <p14:xfrm>
              <a:off x="2742977" y="4075312"/>
              <a:ext cx="415800" cy="73800"/>
            </p14:xfrm>
          </p:contentPart>
        </mc:Choice>
        <mc:Fallback xmlns="">
          <p:pic>
            <p:nvPicPr>
              <p:cNvPr id="211047" name="Freihand 211046">
                <a:extLst>
                  <a:ext uri="{FF2B5EF4-FFF2-40B4-BE49-F238E27FC236}">
                    <a16:creationId xmlns:a16="http://schemas.microsoft.com/office/drawing/2014/main" id="{287D078D-F97F-4360-9E6B-1C5EC8F887A0}"/>
                  </a:ext>
                </a:extLst>
              </p:cNvPr>
              <p:cNvPicPr/>
              <p:nvPr/>
            </p:nvPicPr>
            <p:blipFill>
              <a:blip r:embed="rId134"/>
              <a:stretch>
                <a:fillRect/>
              </a:stretch>
            </p:blipFill>
            <p:spPr>
              <a:xfrm>
                <a:off x="2738657" y="4070992"/>
                <a:ext cx="4244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11049" name="Freihand 211048">
                <a:extLst>
                  <a:ext uri="{FF2B5EF4-FFF2-40B4-BE49-F238E27FC236}">
                    <a16:creationId xmlns:a16="http://schemas.microsoft.com/office/drawing/2014/main" id="{681E7BBE-CE00-4568-A973-C166478041A4}"/>
                  </a:ext>
                </a:extLst>
              </p14:cNvPr>
              <p14:cNvContentPartPr/>
              <p14:nvPr/>
            </p14:nvContentPartPr>
            <p14:xfrm>
              <a:off x="2681417" y="3498232"/>
              <a:ext cx="662040" cy="691920"/>
            </p14:xfrm>
          </p:contentPart>
        </mc:Choice>
        <mc:Fallback xmlns="">
          <p:pic>
            <p:nvPicPr>
              <p:cNvPr id="211049" name="Freihand 211048">
                <a:extLst>
                  <a:ext uri="{FF2B5EF4-FFF2-40B4-BE49-F238E27FC236}">
                    <a16:creationId xmlns:a16="http://schemas.microsoft.com/office/drawing/2014/main" id="{681E7BBE-CE00-4568-A973-C166478041A4}"/>
                  </a:ext>
                </a:extLst>
              </p:cNvPr>
              <p:cNvPicPr/>
              <p:nvPr/>
            </p:nvPicPr>
            <p:blipFill>
              <a:blip r:embed="rId136"/>
              <a:stretch>
                <a:fillRect/>
              </a:stretch>
            </p:blipFill>
            <p:spPr>
              <a:xfrm>
                <a:off x="2677097" y="3493912"/>
                <a:ext cx="670680" cy="700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11051" name="Freihand 211050">
                <a:extLst>
                  <a:ext uri="{FF2B5EF4-FFF2-40B4-BE49-F238E27FC236}">
                    <a16:creationId xmlns:a16="http://schemas.microsoft.com/office/drawing/2014/main" id="{C59A84FE-F100-4540-A915-C8E6B81E1D38}"/>
                  </a:ext>
                </a:extLst>
              </p14:cNvPr>
              <p14:cNvContentPartPr/>
              <p14:nvPr/>
            </p14:nvContentPartPr>
            <p14:xfrm>
              <a:off x="1530137" y="4147312"/>
              <a:ext cx="1707120" cy="77040"/>
            </p14:xfrm>
          </p:contentPart>
        </mc:Choice>
        <mc:Fallback xmlns="">
          <p:pic>
            <p:nvPicPr>
              <p:cNvPr id="211051" name="Freihand 211050">
                <a:extLst>
                  <a:ext uri="{FF2B5EF4-FFF2-40B4-BE49-F238E27FC236}">
                    <a16:creationId xmlns:a16="http://schemas.microsoft.com/office/drawing/2014/main" id="{C59A84FE-F100-4540-A915-C8E6B81E1D38}"/>
                  </a:ext>
                </a:extLst>
              </p:cNvPr>
              <p:cNvPicPr/>
              <p:nvPr/>
            </p:nvPicPr>
            <p:blipFill>
              <a:blip r:embed="rId138"/>
              <a:stretch>
                <a:fillRect/>
              </a:stretch>
            </p:blipFill>
            <p:spPr>
              <a:xfrm>
                <a:off x="1525817" y="4142992"/>
                <a:ext cx="1715760" cy="85680"/>
              </a:xfrm>
              <a:prstGeom prst="rect">
                <a:avLst/>
              </a:prstGeom>
            </p:spPr>
          </p:pic>
        </mc:Fallback>
      </mc:AlternateContent>
      <p:grpSp>
        <p:nvGrpSpPr>
          <p:cNvPr id="211056" name="Gruppieren 211055">
            <a:extLst>
              <a:ext uri="{FF2B5EF4-FFF2-40B4-BE49-F238E27FC236}">
                <a16:creationId xmlns:a16="http://schemas.microsoft.com/office/drawing/2014/main" id="{78861B88-C5CD-4D35-B6DF-FCC439F94517}"/>
              </a:ext>
            </a:extLst>
          </p:cNvPr>
          <p:cNvGrpSpPr/>
          <p:nvPr/>
        </p:nvGrpSpPr>
        <p:grpSpPr>
          <a:xfrm>
            <a:off x="521057" y="3441352"/>
            <a:ext cx="2676600" cy="725760"/>
            <a:chOff x="521057" y="3441352"/>
            <a:chExt cx="2676600" cy="725760"/>
          </a:xfrm>
        </p:grpSpPr>
        <mc:AlternateContent xmlns:mc="http://schemas.openxmlformats.org/markup-compatibility/2006" xmlns:p14="http://schemas.microsoft.com/office/powerpoint/2010/main">
          <mc:Choice Requires="p14">
            <p:contentPart p14:bwMode="auto" r:id="rId139">
              <p14:nvContentPartPr>
                <p14:cNvPr id="25" name="Freihand 24">
                  <a:extLst>
                    <a:ext uri="{FF2B5EF4-FFF2-40B4-BE49-F238E27FC236}">
                      <a16:creationId xmlns:a16="http://schemas.microsoft.com/office/drawing/2014/main" id="{C35F6461-FDAA-45CA-892D-A7DA92ED759D}"/>
                    </a:ext>
                  </a:extLst>
                </p14:cNvPr>
                <p14:cNvContentPartPr/>
                <p14:nvPr/>
              </p14:nvContentPartPr>
              <p14:xfrm>
                <a:off x="521057" y="3507952"/>
                <a:ext cx="158040" cy="194760"/>
              </p14:xfrm>
            </p:contentPart>
          </mc:Choice>
          <mc:Fallback xmlns="">
            <p:pic>
              <p:nvPicPr>
                <p:cNvPr id="25" name="Freihand 24">
                  <a:extLst>
                    <a:ext uri="{FF2B5EF4-FFF2-40B4-BE49-F238E27FC236}">
                      <a16:creationId xmlns:a16="http://schemas.microsoft.com/office/drawing/2014/main" id="{C35F6461-FDAA-45CA-892D-A7DA92ED759D}"/>
                    </a:ext>
                  </a:extLst>
                </p:cNvPr>
                <p:cNvPicPr/>
                <p:nvPr/>
              </p:nvPicPr>
              <p:blipFill>
                <a:blip r:embed="rId140"/>
                <a:stretch>
                  <a:fillRect/>
                </a:stretch>
              </p:blipFill>
              <p:spPr>
                <a:xfrm>
                  <a:off x="516737" y="3503632"/>
                  <a:ext cx="1666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6" name="Freihand 25">
                  <a:extLst>
                    <a:ext uri="{FF2B5EF4-FFF2-40B4-BE49-F238E27FC236}">
                      <a16:creationId xmlns:a16="http://schemas.microsoft.com/office/drawing/2014/main" id="{83186DAB-3870-4345-B8FF-8BAB4D53988F}"/>
                    </a:ext>
                  </a:extLst>
                </p14:cNvPr>
                <p14:cNvContentPartPr/>
                <p14:nvPr/>
              </p14:nvContentPartPr>
              <p14:xfrm>
                <a:off x="685217" y="3540712"/>
                <a:ext cx="102600" cy="129600"/>
              </p14:xfrm>
            </p:contentPart>
          </mc:Choice>
          <mc:Fallback xmlns="">
            <p:pic>
              <p:nvPicPr>
                <p:cNvPr id="26" name="Freihand 25">
                  <a:extLst>
                    <a:ext uri="{FF2B5EF4-FFF2-40B4-BE49-F238E27FC236}">
                      <a16:creationId xmlns:a16="http://schemas.microsoft.com/office/drawing/2014/main" id="{83186DAB-3870-4345-B8FF-8BAB4D53988F}"/>
                    </a:ext>
                  </a:extLst>
                </p:cNvPr>
                <p:cNvPicPr/>
                <p:nvPr/>
              </p:nvPicPr>
              <p:blipFill>
                <a:blip r:embed="rId142"/>
                <a:stretch>
                  <a:fillRect/>
                </a:stretch>
              </p:blipFill>
              <p:spPr>
                <a:xfrm>
                  <a:off x="680897" y="3536392"/>
                  <a:ext cx="1112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7" name="Freihand 26">
                  <a:extLst>
                    <a:ext uri="{FF2B5EF4-FFF2-40B4-BE49-F238E27FC236}">
                      <a16:creationId xmlns:a16="http://schemas.microsoft.com/office/drawing/2014/main" id="{4F35686B-580B-48BA-8E25-615DF56D69C5}"/>
                    </a:ext>
                  </a:extLst>
                </p14:cNvPr>
                <p14:cNvContentPartPr/>
                <p14:nvPr/>
              </p14:nvContentPartPr>
              <p14:xfrm>
                <a:off x="650297" y="3597592"/>
                <a:ext cx="131400" cy="11520"/>
              </p14:xfrm>
            </p:contentPart>
          </mc:Choice>
          <mc:Fallback xmlns="">
            <p:pic>
              <p:nvPicPr>
                <p:cNvPr id="27" name="Freihand 26">
                  <a:extLst>
                    <a:ext uri="{FF2B5EF4-FFF2-40B4-BE49-F238E27FC236}">
                      <a16:creationId xmlns:a16="http://schemas.microsoft.com/office/drawing/2014/main" id="{4F35686B-580B-48BA-8E25-615DF56D69C5}"/>
                    </a:ext>
                  </a:extLst>
                </p:cNvPr>
                <p:cNvPicPr/>
                <p:nvPr/>
              </p:nvPicPr>
              <p:blipFill>
                <a:blip r:embed="rId144"/>
                <a:stretch>
                  <a:fillRect/>
                </a:stretch>
              </p:blipFill>
              <p:spPr>
                <a:xfrm>
                  <a:off x="645977" y="3593272"/>
                  <a:ext cx="1400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8" name="Freihand 27">
                  <a:extLst>
                    <a:ext uri="{FF2B5EF4-FFF2-40B4-BE49-F238E27FC236}">
                      <a16:creationId xmlns:a16="http://schemas.microsoft.com/office/drawing/2014/main" id="{D55DC8FF-48FE-499C-B7CC-9B49C4C514F9}"/>
                    </a:ext>
                  </a:extLst>
                </p14:cNvPr>
                <p14:cNvContentPartPr/>
                <p14:nvPr/>
              </p14:nvContentPartPr>
              <p14:xfrm>
                <a:off x="663257" y="3597592"/>
                <a:ext cx="111240" cy="6840"/>
              </p14:xfrm>
            </p:contentPart>
          </mc:Choice>
          <mc:Fallback xmlns="">
            <p:pic>
              <p:nvPicPr>
                <p:cNvPr id="28" name="Freihand 27">
                  <a:extLst>
                    <a:ext uri="{FF2B5EF4-FFF2-40B4-BE49-F238E27FC236}">
                      <a16:creationId xmlns:a16="http://schemas.microsoft.com/office/drawing/2014/main" id="{D55DC8FF-48FE-499C-B7CC-9B49C4C514F9}"/>
                    </a:ext>
                  </a:extLst>
                </p:cNvPr>
                <p:cNvPicPr/>
                <p:nvPr/>
              </p:nvPicPr>
              <p:blipFill>
                <a:blip r:embed="rId146"/>
                <a:stretch>
                  <a:fillRect/>
                </a:stretch>
              </p:blipFill>
              <p:spPr>
                <a:xfrm>
                  <a:off x="658937" y="3593272"/>
                  <a:ext cx="1198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0" name="Freihand 29">
                  <a:extLst>
                    <a:ext uri="{FF2B5EF4-FFF2-40B4-BE49-F238E27FC236}">
                      <a16:creationId xmlns:a16="http://schemas.microsoft.com/office/drawing/2014/main" id="{1ED026AE-C418-42A5-AFB8-528AA03FEBA6}"/>
                    </a:ext>
                  </a:extLst>
                </p14:cNvPr>
                <p14:cNvContentPartPr/>
                <p14:nvPr/>
              </p14:nvContentPartPr>
              <p14:xfrm>
                <a:off x="828857" y="3458272"/>
                <a:ext cx="116640" cy="218520"/>
              </p14:xfrm>
            </p:contentPart>
          </mc:Choice>
          <mc:Fallback xmlns="">
            <p:pic>
              <p:nvPicPr>
                <p:cNvPr id="30" name="Freihand 29">
                  <a:extLst>
                    <a:ext uri="{FF2B5EF4-FFF2-40B4-BE49-F238E27FC236}">
                      <a16:creationId xmlns:a16="http://schemas.microsoft.com/office/drawing/2014/main" id="{1ED026AE-C418-42A5-AFB8-528AA03FEBA6}"/>
                    </a:ext>
                  </a:extLst>
                </p:cNvPr>
                <p:cNvPicPr/>
                <p:nvPr/>
              </p:nvPicPr>
              <p:blipFill>
                <a:blip r:embed="rId148"/>
                <a:stretch>
                  <a:fillRect/>
                </a:stretch>
              </p:blipFill>
              <p:spPr>
                <a:xfrm>
                  <a:off x="824537" y="3453952"/>
                  <a:ext cx="1252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1" name="Freihand 30">
                  <a:extLst>
                    <a:ext uri="{FF2B5EF4-FFF2-40B4-BE49-F238E27FC236}">
                      <a16:creationId xmlns:a16="http://schemas.microsoft.com/office/drawing/2014/main" id="{10F3DF22-3511-4F0F-843C-8FF0DD0B1FF0}"/>
                    </a:ext>
                  </a:extLst>
                </p14:cNvPr>
                <p14:cNvContentPartPr/>
                <p14:nvPr/>
              </p14:nvContentPartPr>
              <p14:xfrm>
                <a:off x="957377" y="3521632"/>
                <a:ext cx="124920" cy="113040"/>
              </p14:xfrm>
            </p:contentPart>
          </mc:Choice>
          <mc:Fallback xmlns="">
            <p:pic>
              <p:nvPicPr>
                <p:cNvPr id="31" name="Freihand 30">
                  <a:extLst>
                    <a:ext uri="{FF2B5EF4-FFF2-40B4-BE49-F238E27FC236}">
                      <a16:creationId xmlns:a16="http://schemas.microsoft.com/office/drawing/2014/main" id="{10F3DF22-3511-4F0F-843C-8FF0DD0B1FF0}"/>
                    </a:ext>
                  </a:extLst>
                </p:cNvPr>
                <p:cNvPicPr/>
                <p:nvPr/>
              </p:nvPicPr>
              <p:blipFill>
                <a:blip r:embed="rId150"/>
                <a:stretch>
                  <a:fillRect/>
                </a:stretch>
              </p:blipFill>
              <p:spPr>
                <a:xfrm>
                  <a:off x="953057" y="3517312"/>
                  <a:ext cx="1335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2" name="Freihand 31">
                  <a:extLst>
                    <a:ext uri="{FF2B5EF4-FFF2-40B4-BE49-F238E27FC236}">
                      <a16:creationId xmlns:a16="http://schemas.microsoft.com/office/drawing/2014/main" id="{146BB1C9-22C4-4621-8675-140855F9DAAC}"/>
                    </a:ext>
                  </a:extLst>
                </p14:cNvPr>
                <p14:cNvContentPartPr/>
                <p14:nvPr/>
              </p14:nvContentPartPr>
              <p14:xfrm>
                <a:off x="1056017" y="3536392"/>
                <a:ext cx="150840" cy="127440"/>
              </p14:xfrm>
            </p:contentPart>
          </mc:Choice>
          <mc:Fallback xmlns="">
            <p:pic>
              <p:nvPicPr>
                <p:cNvPr id="32" name="Freihand 31">
                  <a:extLst>
                    <a:ext uri="{FF2B5EF4-FFF2-40B4-BE49-F238E27FC236}">
                      <a16:creationId xmlns:a16="http://schemas.microsoft.com/office/drawing/2014/main" id="{146BB1C9-22C4-4621-8675-140855F9DAAC}"/>
                    </a:ext>
                  </a:extLst>
                </p:cNvPr>
                <p:cNvPicPr/>
                <p:nvPr/>
              </p:nvPicPr>
              <p:blipFill>
                <a:blip r:embed="rId152"/>
                <a:stretch>
                  <a:fillRect/>
                </a:stretch>
              </p:blipFill>
              <p:spPr>
                <a:xfrm>
                  <a:off x="1051697" y="3532072"/>
                  <a:ext cx="159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3" name="Freihand 32">
                  <a:extLst>
                    <a:ext uri="{FF2B5EF4-FFF2-40B4-BE49-F238E27FC236}">
                      <a16:creationId xmlns:a16="http://schemas.microsoft.com/office/drawing/2014/main" id="{7A70B7E6-5DDE-4A50-8606-B71BB49FBEA1}"/>
                    </a:ext>
                  </a:extLst>
                </p14:cNvPr>
                <p14:cNvContentPartPr/>
                <p14:nvPr/>
              </p14:nvContentPartPr>
              <p14:xfrm>
                <a:off x="1246097" y="3490312"/>
                <a:ext cx="108000" cy="141120"/>
              </p14:xfrm>
            </p:contentPart>
          </mc:Choice>
          <mc:Fallback xmlns="">
            <p:pic>
              <p:nvPicPr>
                <p:cNvPr id="33" name="Freihand 32">
                  <a:extLst>
                    <a:ext uri="{FF2B5EF4-FFF2-40B4-BE49-F238E27FC236}">
                      <a16:creationId xmlns:a16="http://schemas.microsoft.com/office/drawing/2014/main" id="{7A70B7E6-5DDE-4A50-8606-B71BB49FBEA1}"/>
                    </a:ext>
                  </a:extLst>
                </p:cNvPr>
                <p:cNvPicPr/>
                <p:nvPr/>
              </p:nvPicPr>
              <p:blipFill>
                <a:blip r:embed="rId154"/>
                <a:stretch>
                  <a:fillRect/>
                </a:stretch>
              </p:blipFill>
              <p:spPr>
                <a:xfrm>
                  <a:off x="1241777" y="3485992"/>
                  <a:ext cx="1166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4" name="Freihand 33">
                  <a:extLst>
                    <a:ext uri="{FF2B5EF4-FFF2-40B4-BE49-F238E27FC236}">
                      <a16:creationId xmlns:a16="http://schemas.microsoft.com/office/drawing/2014/main" id="{8C38F2DC-A9BA-4255-A31B-9734408F22E4}"/>
                    </a:ext>
                  </a:extLst>
                </p14:cNvPr>
                <p14:cNvContentPartPr/>
                <p14:nvPr/>
              </p14:nvContentPartPr>
              <p14:xfrm>
                <a:off x="1421777" y="3494272"/>
                <a:ext cx="112680" cy="156960"/>
              </p14:xfrm>
            </p:contentPart>
          </mc:Choice>
          <mc:Fallback xmlns="">
            <p:pic>
              <p:nvPicPr>
                <p:cNvPr id="34" name="Freihand 33">
                  <a:extLst>
                    <a:ext uri="{FF2B5EF4-FFF2-40B4-BE49-F238E27FC236}">
                      <a16:creationId xmlns:a16="http://schemas.microsoft.com/office/drawing/2014/main" id="{8C38F2DC-A9BA-4255-A31B-9734408F22E4}"/>
                    </a:ext>
                  </a:extLst>
                </p:cNvPr>
                <p:cNvPicPr/>
                <p:nvPr/>
              </p:nvPicPr>
              <p:blipFill>
                <a:blip r:embed="rId156"/>
                <a:stretch>
                  <a:fillRect/>
                </a:stretch>
              </p:blipFill>
              <p:spPr>
                <a:xfrm>
                  <a:off x="1417457" y="3489952"/>
                  <a:ext cx="1213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5" name="Freihand 34">
                  <a:extLst>
                    <a:ext uri="{FF2B5EF4-FFF2-40B4-BE49-F238E27FC236}">
                      <a16:creationId xmlns:a16="http://schemas.microsoft.com/office/drawing/2014/main" id="{CD09FF44-9F39-4DB1-8915-D57FAB008AF5}"/>
                    </a:ext>
                  </a:extLst>
                </p14:cNvPr>
                <p14:cNvContentPartPr/>
                <p14:nvPr/>
              </p14:nvContentPartPr>
              <p14:xfrm>
                <a:off x="1373537" y="3466912"/>
                <a:ext cx="106200" cy="94320"/>
              </p14:xfrm>
            </p:contentPart>
          </mc:Choice>
          <mc:Fallback xmlns="">
            <p:pic>
              <p:nvPicPr>
                <p:cNvPr id="35" name="Freihand 34">
                  <a:extLst>
                    <a:ext uri="{FF2B5EF4-FFF2-40B4-BE49-F238E27FC236}">
                      <a16:creationId xmlns:a16="http://schemas.microsoft.com/office/drawing/2014/main" id="{CD09FF44-9F39-4DB1-8915-D57FAB008AF5}"/>
                    </a:ext>
                  </a:extLst>
                </p:cNvPr>
                <p:cNvPicPr/>
                <p:nvPr/>
              </p:nvPicPr>
              <p:blipFill>
                <a:blip r:embed="rId158"/>
                <a:stretch>
                  <a:fillRect/>
                </a:stretch>
              </p:blipFill>
              <p:spPr>
                <a:xfrm>
                  <a:off x="1369217" y="3462592"/>
                  <a:ext cx="1148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6" name="Freihand 35">
                  <a:extLst>
                    <a:ext uri="{FF2B5EF4-FFF2-40B4-BE49-F238E27FC236}">
                      <a16:creationId xmlns:a16="http://schemas.microsoft.com/office/drawing/2014/main" id="{F37BA56F-D5A5-4014-BC92-7B97DA4EC6A4}"/>
                    </a:ext>
                  </a:extLst>
                </p14:cNvPr>
                <p14:cNvContentPartPr/>
                <p14:nvPr/>
              </p14:nvContentPartPr>
              <p14:xfrm>
                <a:off x="1463177" y="3588592"/>
                <a:ext cx="81720" cy="68400"/>
              </p14:xfrm>
            </p:contentPart>
          </mc:Choice>
          <mc:Fallback xmlns="">
            <p:pic>
              <p:nvPicPr>
                <p:cNvPr id="36" name="Freihand 35">
                  <a:extLst>
                    <a:ext uri="{FF2B5EF4-FFF2-40B4-BE49-F238E27FC236}">
                      <a16:creationId xmlns:a16="http://schemas.microsoft.com/office/drawing/2014/main" id="{F37BA56F-D5A5-4014-BC92-7B97DA4EC6A4}"/>
                    </a:ext>
                  </a:extLst>
                </p:cNvPr>
                <p:cNvPicPr/>
                <p:nvPr/>
              </p:nvPicPr>
              <p:blipFill>
                <a:blip r:embed="rId160"/>
                <a:stretch>
                  <a:fillRect/>
                </a:stretch>
              </p:blipFill>
              <p:spPr>
                <a:xfrm>
                  <a:off x="1458857" y="3584272"/>
                  <a:ext cx="903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7" name="Freihand 36">
                  <a:extLst>
                    <a:ext uri="{FF2B5EF4-FFF2-40B4-BE49-F238E27FC236}">
                      <a16:creationId xmlns:a16="http://schemas.microsoft.com/office/drawing/2014/main" id="{2A60DEAB-E193-44C0-8378-2B73C294E582}"/>
                    </a:ext>
                  </a:extLst>
                </p14:cNvPr>
                <p14:cNvContentPartPr/>
                <p14:nvPr/>
              </p14:nvContentPartPr>
              <p14:xfrm>
                <a:off x="1548137" y="3441352"/>
                <a:ext cx="85680" cy="217080"/>
              </p14:xfrm>
            </p:contentPart>
          </mc:Choice>
          <mc:Fallback xmlns="">
            <p:pic>
              <p:nvPicPr>
                <p:cNvPr id="37" name="Freihand 36">
                  <a:extLst>
                    <a:ext uri="{FF2B5EF4-FFF2-40B4-BE49-F238E27FC236}">
                      <a16:creationId xmlns:a16="http://schemas.microsoft.com/office/drawing/2014/main" id="{2A60DEAB-E193-44C0-8378-2B73C294E582}"/>
                    </a:ext>
                  </a:extLst>
                </p:cNvPr>
                <p:cNvPicPr/>
                <p:nvPr/>
              </p:nvPicPr>
              <p:blipFill>
                <a:blip r:embed="rId162"/>
                <a:stretch>
                  <a:fillRect/>
                </a:stretch>
              </p:blipFill>
              <p:spPr>
                <a:xfrm>
                  <a:off x="1543817" y="3437032"/>
                  <a:ext cx="943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8" name="Freihand 37">
                  <a:extLst>
                    <a:ext uri="{FF2B5EF4-FFF2-40B4-BE49-F238E27FC236}">
                      <a16:creationId xmlns:a16="http://schemas.microsoft.com/office/drawing/2014/main" id="{C70B7E4B-5B1A-4BC7-BD70-73DF668D0444}"/>
                    </a:ext>
                  </a:extLst>
                </p14:cNvPr>
                <p14:cNvContentPartPr/>
                <p14:nvPr/>
              </p14:nvContentPartPr>
              <p14:xfrm>
                <a:off x="1704377" y="3532792"/>
                <a:ext cx="86040" cy="15840"/>
              </p14:xfrm>
            </p:contentPart>
          </mc:Choice>
          <mc:Fallback xmlns="">
            <p:pic>
              <p:nvPicPr>
                <p:cNvPr id="38" name="Freihand 37">
                  <a:extLst>
                    <a:ext uri="{FF2B5EF4-FFF2-40B4-BE49-F238E27FC236}">
                      <a16:creationId xmlns:a16="http://schemas.microsoft.com/office/drawing/2014/main" id="{C70B7E4B-5B1A-4BC7-BD70-73DF668D0444}"/>
                    </a:ext>
                  </a:extLst>
                </p:cNvPr>
                <p:cNvPicPr/>
                <p:nvPr/>
              </p:nvPicPr>
              <p:blipFill>
                <a:blip r:embed="rId164"/>
                <a:stretch>
                  <a:fillRect/>
                </a:stretch>
              </p:blipFill>
              <p:spPr>
                <a:xfrm>
                  <a:off x="1700057" y="3528472"/>
                  <a:ext cx="946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9" name="Freihand 38">
                  <a:extLst>
                    <a:ext uri="{FF2B5EF4-FFF2-40B4-BE49-F238E27FC236}">
                      <a16:creationId xmlns:a16="http://schemas.microsoft.com/office/drawing/2014/main" id="{8AF14027-5FD0-4618-93D1-5A60A8A5504A}"/>
                    </a:ext>
                  </a:extLst>
                </p14:cNvPr>
                <p14:cNvContentPartPr/>
                <p14:nvPr/>
              </p14:nvContentPartPr>
              <p14:xfrm>
                <a:off x="1677377" y="3572752"/>
                <a:ext cx="121680" cy="5760"/>
              </p14:xfrm>
            </p:contentPart>
          </mc:Choice>
          <mc:Fallback xmlns="">
            <p:pic>
              <p:nvPicPr>
                <p:cNvPr id="39" name="Freihand 38">
                  <a:extLst>
                    <a:ext uri="{FF2B5EF4-FFF2-40B4-BE49-F238E27FC236}">
                      <a16:creationId xmlns:a16="http://schemas.microsoft.com/office/drawing/2014/main" id="{8AF14027-5FD0-4618-93D1-5A60A8A5504A}"/>
                    </a:ext>
                  </a:extLst>
                </p:cNvPr>
                <p:cNvPicPr/>
                <p:nvPr/>
              </p:nvPicPr>
              <p:blipFill>
                <a:blip r:embed="rId166"/>
                <a:stretch>
                  <a:fillRect/>
                </a:stretch>
              </p:blipFill>
              <p:spPr>
                <a:xfrm>
                  <a:off x="1673057" y="3568432"/>
                  <a:ext cx="1303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0" name="Freihand 39">
                  <a:extLst>
                    <a:ext uri="{FF2B5EF4-FFF2-40B4-BE49-F238E27FC236}">
                      <a16:creationId xmlns:a16="http://schemas.microsoft.com/office/drawing/2014/main" id="{30DA930A-1E34-4369-975A-4F5359E4B636}"/>
                    </a:ext>
                  </a:extLst>
                </p14:cNvPr>
                <p14:cNvContentPartPr/>
                <p14:nvPr/>
              </p14:nvContentPartPr>
              <p14:xfrm>
                <a:off x="1844417" y="3458272"/>
                <a:ext cx="104400" cy="124920"/>
              </p14:xfrm>
            </p:contentPart>
          </mc:Choice>
          <mc:Fallback xmlns="">
            <p:pic>
              <p:nvPicPr>
                <p:cNvPr id="40" name="Freihand 39">
                  <a:extLst>
                    <a:ext uri="{FF2B5EF4-FFF2-40B4-BE49-F238E27FC236}">
                      <a16:creationId xmlns:a16="http://schemas.microsoft.com/office/drawing/2014/main" id="{30DA930A-1E34-4369-975A-4F5359E4B636}"/>
                    </a:ext>
                  </a:extLst>
                </p:cNvPr>
                <p:cNvPicPr/>
                <p:nvPr/>
              </p:nvPicPr>
              <p:blipFill>
                <a:blip r:embed="rId168"/>
                <a:stretch>
                  <a:fillRect/>
                </a:stretch>
              </p:blipFill>
              <p:spPr>
                <a:xfrm>
                  <a:off x="1840097" y="3453952"/>
                  <a:ext cx="1130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41" name="Freihand 40">
                  <a:extLst>
                    <a:ext uri="{FF2B5EF4-FFF2-40B4-BE49-F238E27FC236}">
                      <a16:creationId xmlns:a16="http://schemas.microsoft.com/office/drawing/2014/main" id="{D51174AC-F5BB-47D7-A8B0-26739E67AE1C}"/>
                    </a:ext>
                  </a:extLst>
                </p14:cNvPr>
                <p14:cNvContentPartPr/>
                <p14:nvPr/>
              </p14:nvContentPartPr>
              <p14:xfrm>
                <a:off x="1932257" y="3587152"/>
                <a:ext cx="25560" cy="48960"/>
              </p14:xfrm>
            </p:contentPart>
          </mc:Choice>
          <mc:Fallback xmlns="">
            <p:pic>
              <p:nvPicPr>
                <p:cNvPr id="41" name="Freihand 40">
                  <a:extLst>
                    <a:ext uri="{FF2B5EF4-FFF2-40B4-BE49-F238E27FC236}">
                      <a16:creationId xmlns:a16="http://schemas.microsoft.com/office/drawing/2014/main" id="{D51174AC-F5BB-47D7-A8B0-26739E67AE1C}"/>
                    </a:ext>
                  </a:extLst>
                </p:cNvPr>
                <p:cNvPicPr/>
                <p:nvPr/>
              </p:nvPicPr>
              <p:blipFill>
                <a:blip r:embed="rId170"/>
                <a:stretch>
                  <a:fillRect/>
                </a:stretch>
              </p:blipFill>
              <p:spPr>
                <a:xfrm>
                  <a:off x="1927937" y="3582832"/>
                  <a:ext cx="342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42" name="Freihand 41">
                  <a:extLst>
                    <a:ext uri="{FF2B5EF4-FFF2-40B4-BE49-F238E27FC236}">
                      <a16:creationId xmlns:a16="http://schemas.microsoft.com/office/drawing/2014/main" id="{B77A0842-FC48-4C84-AB6B-A75E01A7EFFD}"/>
                    </a:ext>
                  </a:extLst>
                </p14:cNvPr>
                <p14:cNvContentPartPr/>
                <p14:nvPr/>
              </p14:nvContentPartPr>
              <p14:xfrm>
                <a:off x="1991297" y="3455392"/>
                <a:ext cx="91800" cy="116280"/>
              </p14:xfrm>
            </p:contentPart>
          </mc:Choice>
          <mc:Fallback xmlns="">
            <p:pic>
              <p:nvPicPr>
                <p:cNvPr id="42" name="Freihand 41">
                  <a:extLst>
                    <a:ext uri="{FF2B5EF4-FFF2-40B4-BE49-F238E27FC236}">
                      <a16:creationId xmlns:a16="http://schemas.microsoft.com/office/drawing/2014/main" id="{B77A0842-FC48-4C84-AB6B-A75E01A7EFFD}"/>
                    </a:ext>
                  </a:extLst>
                </p:cNvPr>
                <p:cNvPicPr/>
                <p:nvPr/>
              </p:nvPicPr>
              <p:blipFill>
                <a:blip r:embed="rId172"/>
                <a:stretch>
                  <a:fillRect/>
                </a:stretch>
              </p:blipFill>
              <p:spPr>
                <a:xfrm>
                  <a:off x="1986977" y="3451072"/>
                  <a:ext cx="1004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43" name="Freihand 42">
                  <a:extLst>
                    <a:ext uri="{FF2B5EF4-FFF2-40B4-BE49-F238E27FC236}">
                      <a16:creationId xmlns:a16="http://schemas.microsoft.com/office/drawing/2014/main" id="{7BEB9F40-8E51-46DB-89C2-973847DE18EC}"/>
                    </a:ext>
                  </a:extLst>
                </p14:cNvPr>
                <p14:cNvContentPartPr/>
                <p14:nvPr/>
              </p14:nvContentPartPr>
              <p14:xfrm>
                <a:off x="2111177" y="3480592"/>
                <a:ext cx="123480" cy="132840"/>
              </p14:xfrm>
            </p:contentPart>
          </mc:Choice>
          <mc:Fallback xmlns="">
            <p:pic>
              <p:nvPicPr>
                <p:cNvPr id="43" name="Freihand 42">
                  <a:extLst>
                    <a:ext uri="{FF2B5EF4-FFF2-40B4-BE49-F238E27FC236}">
                      <a16:creationId xmlns:a16="http://schemas.microsoft.com/office/drawing/2014/main" id="{7BEB9F40-8E51-46DB-89C2-973847DE18EC}"/>
                    </a:ext>
                  </a:extLst>
                </p:cNvPr>
                <p:cNvPicPr/>
                <p:nvPr/>
              </p:nvPicPr>
              <p:blipFill>
                <a:blip r:embed="rId174"/>
                <a:stretch>
                  <a:fillRect/>
                </a:stretch>
              </p:blipFill>
              <p:spPr>
                <a:xfrm>
                  <a:off x="2106857" y="3476272"/>
                  <a:ext cx="1321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10978" name="Freihand 210977">
                  <a:extLst>
                    <a:ext uri="{FF2B5EF4-FFF2-40B4-BE49-F238E27FC236}">
                      <a16:creationId xmlns:a16="http://schemas.microsoft.com/office/drawing/2014/main" id="{E87FDA8B-3973-41A1-A866-42F53AF1A2C9}"/>
                    </a:ext>
                  </a:extLst>
                </p14:cNvPr>
                <p14:cNvContentPartPr/>
                <p14:nvPr/>
              </p14:nvContentPartPr>
              <p14:xfrm>
                <a:off x="670817" y="3972352"/>
                <a:ext cx="119160" cy="1800"/>
              </p14:xfrm>
            </p:contentPart>
          </mc:Choice>
          <mc:Fallback xmlns="">
            <p:pic>
              <p:nvPicPr>
                <p:cNvPr id="210978" name="Freihand 210977">
                  <a:extLst>
                    <a:ext uri="{FF2B5EF4-FFF2-40B4-BE49-F238E27FC236}">
                      <a16:creationId xmlns:a16="http://schemas.microsoft.com/office/drawing/2014/main" id="{E87FDA8B-3973-41A1-A866-42F53AF1A2C9}"/>
                    </a:ext>
                  </a:extLst>
                </p:cNvPr>
                <p:cNvPicPr/>
                <p:nvPr/>
              </p:nvPicPr>
              <p:blipFill>
                <a:blip r:embed="rId176"/>
                <a:stretch>
                  <a:fillRect/>
                </a:stretch>
              </p:blipFill>
              <p:spPr>
                <a:xfrm>
                  <a:off x="666497" y="3968032"/>
                  <a:ext cx="1278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10979" name="Freihand 210978">
                  <a:extLst>
                    <a:ext uri="{FF2B5EF4-FFF2-40B4-BE49-F238E27FC236}">
                      <a16:creationId xmlns:a16="http://schemas.microsoft.com/office/drawing/2014/main" id="{336E0D81-8ABF-4E5B-A689-E13C5522C324}"/>
                    </a:ext>
                  </a:extLst>
                </p14:cNvPr>
                <p14:cNvContentPartPr/>
                <p14:nvPr/>
              </p14:nvContentPartPr>
              <p14:xfrm>
                <a:off x="670817" y="3924472"/>
                <a:ext cx="231120" cy="103680"/>
              </p14:xfrm>
            </p:contentPart>
          </mc:Choice>
          <mc:Fallback xmlns="">
            <p:pic>
              <p:nvPicPr>
                <p:cNvPr id="210979" name="Freihand 210978">
                  <a:extLst>
                    <a:ext uri="{FF2B5EF4-FFF2-40B4-BE49-F238E27FC236}">
                      <a16:creationId xmlns:a16="http://schemas.microsoft.com/office/drawing/2014/main" id="{336E0D81-8ABF-4E5B-A689-E13C5522C324}"/>
                    </a:ext>
                  </a:extLst>
                </p:cNvPr>
                <p:cNvPicPr/>
                <p:nvPr/>
              </p:nvPicPr>
              <p:blipFill>
                <a:blip r:embed="rId178"/>
                <a:stretch>
                  <a:fillRect/>
                </a:stretch>
              </p:blipFill>
              <p:spPr>
                <a:xfrm>
                  <a:off x="666497" y="3920152"/>
                  <a:ext cx="2397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10980" name="Freihand 210979">
                  <a:extLst>
                    <a:ext uri="{FF2B5EF4-FFF2-40B4-BE49-F238E27FC236}">
                      <a16:creationId xmlns:a16="http://schemas.microsoft.com/office/drawing/2014/main" id="{4689E13C-153D-4CB7-97DB-2B0A34F6B3B0}"/>
                    </a:ext>
                  </a:extLst>
                </p14:cNvPr>
                <p14:cNvContentPartPr/>
                <p14:nvPr/>
              </p14:nvContentPartPr>
              <p14:xfrm>
                <a:off x="1034777" y="3926992"/>
                <a:ext cx="141480" cy="123840"/>
              </p14:xfrm>
            </p:contentPart>
          </mc:Choice>
          <mc:Fallback xmlns="">
            <p:pic>
              <p:nvPicPr>
                <p:cNvPr id="210980" name="Freihand 210979">
                  <a:extLst>
                    <a:ext uri="{FF2B5EF4-FFF2-40B4-BE49-F238E27FC236}">
                      <a16:creationId xmlns:a16="http://schemas.microsoft.com/office/drawing/2014/main" id="{4689E13C-153D-4CB7-97DB-2B0A34F6B3B0}"/>
                    </a:ext>
                  </a:extLst>
                </p:cNvPr>
                <p:cNvPicPr/>
                <p:nvPr/>
              </p:nvPicPr>
              <p:blipFill>
                <a:blip r:embed="rId180"/>
                <a:stretch>
                  <a:fillRect/>
                </a:stretch>
              </p:blipFill>
              <p:spPr>
                <a:xfrm>
                  <a:off x="1030457" y="3922672"/>
                  <a:ext cx="1501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10981" name="Freihand 210980">
                  <a:extLst>
                    <a:ext uri="{FF2B5EF4-FFF2-40B4-BE49-F238E27FC236}">
                      <a16:creationId xmlns:a16="http://schemas.microsoft.com/office/drawing/2014/main" id="{BD0639EB-1176-4400-88E0-3AFD1F886C45}"/>
                    </a:ext>
                  </a:extLst>
                </p14:cNvPr>
                <p14:cNvContentPartPr/>
                <p14:nvPr/>
              </p14:nvContentPartPr>
              <p14:xfrm>
                <a:off x="1269497" y="3941032"/>
                <a:ext cx="84960" cy="127800"/>
              </p14:xfrm>
            </p:contentPart>
          </mc:Choice>
          <mc:Fallback xmlns="">
            <p:pic>
              <p:nvPicPr>
                <p:cNvPr id="210981" name="Freihand 210980">
                  <a:extLst>
                    <a:ext uri="{FF2B5EF4-FFF2-40B4-BE49-F238E27FC236}">
                      <a16:creationId xmlns:a16="http://schemas.microsoft.com/office/drawing/2014/main" id="{BD0639EB-1176-4400-88E0-3AFD1F886C45}"/>
                    </a:ext>
                  </a:extLst>
                </p:cNvPr>
                <p:cNvPicPr/>
                <p:nvPr/>
              </p:nvPicPr>
              <p:blipFill>
                <a:blip r:embed="rId182"/>
                <a:stretch>
                  <a:fillRect/>
                </a:stretch>
              </p:blipFill>
              <p:spPr>
                <a:xfrm>
                  <a:off x="1265177" y="3936712"/>
                  <a:ext cx="936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10982" name="Freihand 210981">
                  <a:extLst>
                    <a:ext uri="{FF2B5EF4-FFF2-40B4-BE49-F238E27FC236}">
                      <a16:creationId xmlns:a16="http://schemas.microsoft.com/office/drawing/2014/main" id="{74E58982-C88E-48AB-8756-862ADEDBC75B}"/>
                    </a:ext>
                  </a:extLst>
                </p14:cNvPr>
                <p14:cNvContentPartPr/>
                <p14:nvPr/>
              </p14:nvContentPartPr>
              <p14:xfrm>
                <a:off x="1212977" y="3991792"/>
                <a:ext cx="136440" cy="3960"/>
              </p14:xfrm>
            </p:contentPart>
          </mc:Choice>
          <mc:Fallback xmlns="">
            <p:pic>
              <p:nvPicPr>
                <p:cNvPr id="210982" name="Freihand 210981">
                  <a:extLst>
                    <a:ext uri="{FF2B5EF4-FFF2-40B4-BE49-F238E27FC236}">
                      <a16:creationId xmlns:a16="http://schemas.microsoft.com/office/drawing/2014/main" id="{74E58982-C88E-48AB-8756-862ADEDBC75B}"/>
                    </a:ext>
                  </a:extLst>
                </p:cNvPr>
                <p:cNvPicPr/>
                <p:nvPr/>
              </p:nvPicPr>
              <p:blipFill>
                <a:blip r:embed="rId184"/>
                <a:stretch>
                  <a:fillRect/>
                </a:stretch>
              </p:blipFill>
              <p:spPr>
                <a:xfrm>
                  <a:off x="1208657" y="3987472"/>
                  <a:ext cx="1450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10983" name="Freihand 210982">
                  <a:extLst>
                    <a:ext uri="{FF2B5EF4-FFF2-40B4-BE49-F238E27FC236}">
                      <a16:creationId xmlns:a16="http://schemas.microsoft.com/office/drawing/2014/main" id="{BEDA5BA3-3815-45C4-B95A-98FC3DD3D8C2}"/>
                    </a:ext>
                  </a:extLst>
                </p14:cNvPr>
                <p14:cNvContentPartPr/>
                <p14:nvPr/>
              </p14:nvContentPartPr>
              <p14:xfrm>
                <a:off x="1214777" y="3997192"/>
                <a:ext cx="149400" cy="14040"/>
              </p14:xfrm>
            </p:contentPart>
          </mc:Choice>
          <mc:Fallback xmlns="">
            <p:pic>
              <p:nvPicPr>
                <p:cNvPr id="210983" name="Freihand 210982">
                  <a:extLst>
                    <a:ext uri="{FF2B5EF4-FFF2-40B4-BE49-F238E27FC236}">
                      <a16:creationId xmlns:a16="http://schemas.microsoft.com/office/drawing/2014/main" id="{BEDA5BA3-3815-45C4-B95A-98FC3DD3D8C2}"/>
                    </a:ext>
                  </a:extLst>
                </p:cNvPr>
                <p:cNvPicPr/>
                <p:nvPr/>
              </p:nvPicPr>
              <p:blipFill>
                <a:blip r:embed="rId186"/>
                <a:stretch>
                  <a:fillRect/>
                </a:stretch>
              </p:blipFill>
              <p:spPr>
                <a:xfrm>
                  <a:off x="1210457" y="3992872"/>
                  <a:ext cx="158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10984" name="Freihand 210983">
                  <a:extLst>
                    <a:ext uri="{FF2B5EF4-FFF2-40B4-BE49-F238E27FC236}">
                      <a16:creationId xmlns:a16="http://schemas.microsoft.com/office/drawing/2014/main" id="{82E1C37D-04B1-4AE4-9117-85BF9753A3D5}"/>
                    </a:ext>
                  </a:extLst>
                </p14:cNvPr>
                <p14:cNvContentPartPr/>
                <p14:nvPr/>
              </p14:nvContentPartPr>
              <p14:xfrm>
                <a:off x="1417457" y="3884872"/>
                <a:ext cx="111240" cy="195840"/>
              </p14:xfrm>
            </p:contentPart>
          </mc:Choice>
          <mc:Fallback xmlns="">
            <p:pic>
              <p:nvPicPr>
                <p:cNvPr id="210984" name="Freihand 210983">
                  <a:extLst>
                    <a:ext uri="{FF2B5EF4-FFF2-40B4-BE49-F238E27FC236}">
                      <a16:creationId xmlns:a16="http://schemas.microsoft.com/office/drawing/2014/main" id="{82E1C37D-04B1-4AE4-9117-85BF9753A3D5}"/>
                    </a:ext>
                  </a:extLst>
                </p:cNvPr>
                <p:cNvPicPr/>
                <p:nvPr/>
              </p:nvPicPr>
              <p:blipFill>
                <a:blip r:embed="rId188"/>
                <a:stretch>
                  <a:fillRect/>
                </a:stretch>
              </p:blipFill>
              <p:spPr>
                <a:xfrm>
                  <a:off x="1413137" y="3880552"/>
                  <a:ext cx="1198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10985" name="Freihand 210984">
                  <a:extLst>
                    <a:ext uri="{FF2B5EF4-FFF2-40B4-BE49-F238E27FC236}">
                      <a16:creationId xmlns:a16="http://schemas.microsoft.com/office/drawing/2014/main" id="{DA331FB0-A3C2-4810-9A0E-BE3881D8C5D7}"/>
                    </a:ext>
                  </a:extLst>
                </p14:cNvPr>
                <p14:cNvContentPartPr/>
                <p14:nvPr/>
              </p14:nvContentPartPr>
              <p14:xfrm>
                <a:off x="1554257" y="3912232"/>
                <a:ext cx="155160" cy="105840"/>
              </p14:xfrm>
            </p:contentPart>
          </mc:Choice>
          <mc:Fallback xmlns="">
            <p:pic>
              <p:nvPicPr>
                <p:cNvPr id="210985" name="Freihand 210984">
                  <a:extLst>
                    <a:ext uri="{FF2B5EF4-FFF2-40B4-BE49-F238E27FC236}">
                      <a16:creationId xmlns:a16="http://schemas.microsoft.com/office/drawing/2014/main" id="{DA331FB0-A3C2-4810-9A0E-BE3881D8C5D7}"/>
                    </a:ext>
                  </a:extLst>
                </p:cNvPr>
                <p:cNvPicPr/>
                <p:nvPr/>
              </p:nvPicPr>
              <p:blipFill>
                <a:blip r:embed="rId190"/>
                <a:stretch>
                  <a:fillRect/>
                </a:stretch>
              </p:blipFill>
              <p:spPr>
                <a:xfrm>
                  <a:off x="1549937" y="3907912"/>
                  <a:ext cx="1638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10986" name="Freihand 210985">
                  <a:extLst>
                    <a:ext uri="{FF2B5EF4-FFF2-40B4-BE49-F238E27FC236}">
                      <a16:creationId xmlns:a16="http://schemas.microsoft.com/office/drawing/2014/main" id="{8763B0B1-B149-43F5-84DB-E02B19762424}"/>
                    </a:ext>
                  </a:extLst>
                </p14:cNvPr>
                <p14:cNvContentPartPr/>
                <p14:nvPr/>
              </p14:nvContentPartPr>
              <p14:xfrm>
                <a:off x="1721297" y="3918352"/>
                <a:ext cx="128880" cy="120240"/>
              </p14:xfrm>
            </p:contentPart>
          </mc:Choice>
          <mc:Fallback xmlns="">
            <p:pic>
              <p:nvPicPr>
                <p:cNvPr id="210986" name="Freihand 210985">
                  <a:extLst>
                    <a:ext uri="{FF2B5EF4-FFF2-40B4-BE49-F238E27FC236}">
                      <a16:creationId xmlns:a16="http://schemas.microsoft.com/office/drawing/2014/main" id="{8763B0B1-B149-43F5-84DB-E02B19762424}"/>
                    </a:ext>
                  </a:extLst>
                </p:cNvPr>
                <p:cNvPicPr/>
                <p:nvPr/>
              </p:nvPicPr>
              <p:blipFill>
                <a:blip r:embed="rId192"/>
                <a:stretch>
                  <a:fillRect/>
                </a:stretch>
              </p:blipFill>
              <p:spPr>
                <a:xfrm>
                  <a:off x="1716977" y="3914032"/>
                  <a:ext cx="1375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10987" name="Freihand 210986">
                  <a:extLst>
                    <a:ext uri="{FF2B5EF4-FFF2-40B4-BE49-F238E27FC236}">
                      <a16:creationId xmlns:a16="http://schemas.microsoft.com/office/drawing/2014/main" id="{D79922FC-5AF5-4AF0-8565-E3225996BB0A}"/>
                    </a:ext>
                  </a:extLst>
                </p14:cNvPr>
                <p14:cNvContentPartPr/>
                <p14:nvPr/>
              </p14:nvContentPartPr>
              <p14:xfrm>
                <a:off x="1936577" y="3904672"/>
                <a:ext cx="126720" cy="110520"/>
              </p14:xfrm>
            </p:contentPart>
          </mc:Choice>
          <mc:Fallback xmlns="">
            <p:pic>
              <p:nvPicPr>
                <p:cNvPr id="210987" name="Freihand 210986">
                  <a:extLst>
                    <a:ext uri="{FF2B5EF4-FFF2-40B4-BE49-F238E27FC236}">
                      <a16:creationId xmlns:a16="http://schemas.microsoft.com/office/drawing/2014/main" id="{D79922FC-5AF5-4AF0-8565-E3225996BB0A}"/>
                    </a:ext>
                  </a:extLst>
                </p:cNvPr>
                <p:cNvPicPr/>
                <p:nvPr/>
              </p:nvPicPr>
              <p:blipFill>
                <a:blip r:embed="rId194"/>
                <a:stretch>
                  <a:fillRect/>
                </a:stretch>
              </p:blipFill>
              <p:spPr>
                <a:xfrm>
                  <a:off x="1932257" y="3900352"/>
                  <a:ext cx="135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10988" name="Freihand 210987">
                  <a:extLst>
                    <a:ext uri="{FF2B5EF4-FFF2-40B4-BE49-F238E27FC236}">
                      <a16:creationId xmlns:a16="http://schemas.microsoft.com/office/drawing/2014/main" id="{17530F12-A99E-440F-ADB3-A7BACFC76996}"/>
                    </a:ext>
                  </a:extLst>
                </p14:cNvPr>
                <p14:cNvContentPartPr/>
                <p14:nvPr/>
              </p14:nvContentPartPr>
              <p14:xfrm>
                <a:off x="2101817" y="3937792"/>
                <a:ext cx="85320" cy="96120"/>
              </p14:xfrm>
            </p:contentPart>
          </mc:Choice>
          <mc:Fallback xmlns="">
            <p:pic>
              <p:nvPicPr>
                <p:cNvPr id="210988" name="Freihand 210987">
                  <a:extLst>
                    <a:ext uri="{FF2B5EF4-FFF2-40B4-BE49-F238E27FC236}">
                      <a16:creationId xmlns:a16="http://schemas.microsoft.com/office/drawing/2014/main" id="{17530F12-A99E-440F-ADB3-A7BACFC76996}"/>
                    </a:ext>
                  </a:extLst>
                </p:cNvPr>
                <p:cNvPicPr/>
                <p:nvPr/>
              </p:nvPicPr>
              <p:blipFill>
                <a:blip r:embed="rId196"/>
                <a:stretch>
                  <a:fillRect/>
                </a:stretch>
              </p:blipFill>
              <p:spPr>
                <a:xfrm>
                  <a:off x="2097497" y="3933472"/>
                  <a:ext cx="939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10989" name="Freihand 210988">
                  <a:extLst>
                    <a:ext uri="{FF2B5EF4-FFF2-40B4-BE49-F238E27FC236}">
                      <a16:creationId xmlns:a16="http://schemas.microsoft.com/office/drawing/2014/main" id="{968D8EC7-4EE6-4D29-8527-498DC7D408F4}"/>
                    </a:ext>
                  </a:extLst>
                </p14:cNvPr>
                <p14:cNvContentPartPr/>
                <p14:nvPr/>
              </p14:nvContentPartPr>
              <p14:xfrm>
                <a:off x="2044217" y="3890632"/>
                <a:ext cx="105840" cy="59400"/>
              </p14:xfrm>
            </p:contentPart>
          </mc:Choice>
          <mc:Fallback xmlns="">
            <p:pic>
              <p:nvPicPr>
                <p:cNvPr id="210989" name="Freihand 210988">
                  <a:extLst>
                    <a:ext uri="{FF2B5EF4-FFF2-40B4-BE49-F238E27FC236}">
                      <a16:creationId xmlns:a16="http://schemas.microsoft.com/office/drawing/2014/main" id="{968D8EC7-4EE6-4D29-8527-498DC7D408F4}"/>
                    </a:ext>
                  </a:extLst>
                </p:cNvPr>
                <p:cNvPicPr/>
                <p:nvPr/>
              </p:nvPicPr>
              <p:blipFill>
                <a:blip r:embed="rId198"/>
                <a:stretch>
                  <a:fillRect/>
                </a:stretch>
              </p:blipFill>
              <p:spPr>
                <a:xfrm>
                  <a:off x="2039897" y="3886312"/>
                  <a:ext cx="1144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10990" name="Freihand 210989">
                  <a:extLst>
                    <a:ext uri="{FF2B5EF4-FFF2-40B4-BE49-F238E27FC236}">
                      <a16:creationId xmlns:a16="http://schemas.microsoft.com/office/drawing/2014/main" id="{9FED5F37-02DE-4D36-8676-DB926489BFB4}"/>
                    </a:ext>
                  </a:extLst>
                </p14:cNvPr>
                <p14:cNvContentPartPr/>
                <p14:nvPr/>
              </p14:nvContentPartPr>
              <p14:xfrm>
                <a:off x="2166977" y="3973432"/>
                <a:ext cx="64440" cy="60480"/>
              </p14:xfrm>
            </p:contentPart>
          </mc:Choice>
          <mc:Fallback xmlns="">
            <p:pic>
              <p:nvPicPr>
                <p:cNvPr id="210990" name="Freihand 210989">
                  <a:extLst>
                    <a:ext uri="{FF2B5EF4-FFF2-40B4-BE49-F238E27FC236}">
                      <a16:creationId xmlns:a16="http://schemas.microsoft.com/office/drawing/2014/main" id="{9FED5F37-02DE-4D36-8676-DB926489BFB4}"/>
                    </a:ext>
                  </a:extLst>
                </p:cNvPr>
                <p:cNvPicPr/>
                <p:nvPr/>
              </p:nvPicPr>
              <p:blipFill>
                <a:blip r:embed="rId200"/>
                <a:stretch>
                  <a:fillRect/>
                </a:stretch>
              </p:blipFill>
              <p:spPr>
                <a:xfrm>
                  <a:off x="2162657" y="3969112"/>
                  <a:ext cx="730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10991" name="Freihand 210990">
                  <a:extLst>
                    <a:ext uri="{FF2B5EF4-FFF2-40B4-BE49-F238E27FC236}">
                      <a16:creationId xmlns:a16="http://schemas.microsoft.com/office/drawing/2014/main" id="{C5DA8C8C-F18A-4973-B185-57D3A4F61B76}"/>
                    </a:ext>
                  </a:extLst>
                </p14:cNvPr>
                <p14:cNvContentPartPr/>
                <p14:nvPr/>
              </p14:nvContentPartPr>
              <p14:xfrm>
                <a:off x="2198657" y="3862552"/>
                <a:ext cx="153720" cy="288360"/>
              </p14:xfrm>
            </p:contentPart>
          </mc:Choice>
          <mc:Fallback xmlns="">
            <p:pic>
              <p:nvPicPr>
                <p:cNvPr id="210991" name="Freihand 210990">
                  <a:extLst>
                    <a:ext uri="{FF2B5EF4-FFF2-40B4-BE49-F238E27FC236}">
                      <a16:creationId xmlns:a16="http://schemas.microsoft.com/office/drawing/2014/main" id="{C5DA8C8C-F18A-4973-B185-57D3A4F61B76}"/>
                    </a:ext>
                  </a:extLst>
                </p:cNvPr>
                <p:cNvPicPr/>
                <p:nvPr/>
              </p:nvPicPr>
              <p:blipFill>
                <a:blip r:embed="rId202"/>
                <a:stretch>
                  <a:fillRect/>
                </a:stretch>
              </p:blipFill>
              <p:spPr>
                <a:xfrm>
                  <a:off x="2194337" y="3858232"/>
                  <a:ext cx="16236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10993" name="Freihand 210992">
                  <a:extLst>
                    <a:ext uri="{FF2B5EF4-FFF2-40B4-BE49-F238E27FC236}">
                      <a16:creationId xmlns:a16="http://schemas.microsoft.com/office/drawing/2014/main" id="{0BC03B55-E816-40B8-B05C-ADAA4D0C98F2}"/>
                    </a:ext>
                  </a:extLst>
                </p14:cNvPr>
                <p14:cNvContentPartPr/>
                <p14:nvPr/>
              </p14:nvContentPartPr>
              <p14:xfrm>
                <a:off x="2406017" y="3815752"/>
                <a:ext cx="67680" cy="246960"/>
              </p14:xfrm>
            </p:contentPart>
          </mc:Choice>
          <mc:Fallback xmlns="">
            <p:pic>
              <p:nvPicPr>
                <p:cNvPr id="210993" name="Freihand 210992">
                  <a:extLst>
                    <a:ext uri="{FF2B5EF4-FFF2-40B4-BE49-F238E27FC236}">
                      <a16:creationId xmlns:a16="http://schemas.microsoft.com/office/drawing/2014/main" id="{0BC03B55-E816-40B8-B05C-ADAA4D0C98F2}"/>
                    </a:ext>
                  </a:extLst>
                </p:cNvPr>
                <p:cNvPicPr/>
                <p:nvPr/>
              </p:nvPicPr>
              <p:blipFill>
                <a:blip r:embed="rId204"/>
                <a:stretch>
                  <a:fillRect/>
                </a:stretch>
              </p:blipFill>
              <p:spPr>
                <a:xfrm>
                  <a:off x="2401697" y="3811432"/>
                  <a:ext cx="763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10995" name="Freihand 210994">
                  <a:extLst>
                    <a:ext uri="{FF2B5EF4-FFF2-40B4-BE49-F238E27FC236}">
                      <a16:creationId xmlns:a16="http://schemas.microsoft.com/office/drawing/2014/main" id="{7A228703-20FE-49B2-97AF-9FAF15634ECE}"/>
                    </a:ext>
                  </a:extLst>
                </p14:cNvPr>
                <p14:cNvContentPartPr/>
                <p14:nvPr/>
              </p14:nvContentPartPr>
              <p14:xfrm>
                <a:off x="2525537" y="3847072"/>
                <a:ext cx="120600" cy="121680"/>
              </p14:xfrm>
            </p:contentPart>
          </mc:Choice>
          <mc:Fallback xmlns="">
            <p:pic>
              <p:nvPicPr>
                <p:cNvPr id="210995" name="Freihand 210994">
                  <a:extLst>
                    <a:ext uri="{FF2B5EF4-FFF2-40B4-BE49-F238E27FC236}">
                      <a16:creationId xmlns:a16="http://schemas.microsoft.com/office/drawing/2014/main" id="{7A228703-20FE-49B2-97AF-9FAF15634ECE}"/>
                    </a:ext>
                  </a:extLst>
                </p:cNvPr>
                <p:cNvPicPr/>
                <p:nvPr/>
              </p:nvPicPr>
              <p:blipFill>
                <a:blip r:embed="rId206"/>
                <a:stretch>
                  <a:fillRect/>
                </a:stretch>
              </p:blipFill>
              <p:spPr>
                <a:xfrm>
                  <a:off x="2521217" y="3842752"/>
                  <a:ext cx="1292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10996" name="Freihand 210995">
                  <a:extLst>
                    <a:ext uri="{FF2B5EF4-FFF2-40B4-BE49-F238E27FC236}">
                      <a16:creationId xmlns:a16="http://schemas.microsoft.com/office/drawing/2014/main" id="{8378170E-4A53-4A61-9720-9B5376E6D1D2}"/>
                    </a:ext>
                  </a:extLst>
                </p14:cNvPr>
                <p14:cNvContentPartPr/>
                <p14:nvPr/>
              </p14:nvContentPartPr>
              <p14:xfrm>
                <a:off x="2741177" y="3844192"/>
                <a:ext cx="22680" cy="146520"/>
              </p14:xfrm>
            </p:contentPart>
          </mc:Choice>
          <mc:Fallback xmlns="">
            <p:pic>
              <p:nvPicPr>
                <p:cNvPr id="210996" name="Freihand 210995">
                  <a:extLst>
                    <a:ext uri="{FF2B5EF4-FFF2-40B4-BE49-F238E27FC236}">
                      <a16:creationId xmlns:a16="http://schemas.microsoft.com/office/drawing/2014/main" id="{8378170E-4A53-4A61-9720-9B5376E6D1D2}"/>
                    </a:ext>
                  </a:extLst>
                </p:cNvPr>
                <p:cNvPicPr/>
                <p:nvPr/>
              </p:nvPicPr>
              <p:blipFill>
                <a:blip r:embed="rId208"/>
                <a:stretch>
                  <a:fillRect/>
                </a:stretch>
              </p:blipFill>
              <p:spPr>
                <a:xfrm>
                  <a:off x="2736857" y="3839872"/>
                  <a:ext cx="313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10997" name="Freihand 210996">
                  <a:extLst>
                    <a:ext uri="{FF2B5EF4-FFF2-40B4-BE49-F238E27FC236}">
                      <a16:creationId xmlns:a16="http://schemas.microsoft.com/office/drawing/2014/main" id="{7ED00D47-79B3-4CDC-B320-95ABF36AD9D8}"/>
                    </a:ext>
                  </a:extLst>
                </p14:cNvPr>
                <p14:cNvContentPartPr/>
                <p14:nvPr/>
              </p14:nvContentPartPr>
              <p14:xfrm>
                <a:off x="2693297" y="3908632"/>
                <a:ext cx="120240" cy="21960"/>
              </p14:xfrm>
            </p:contentPart>
          </mc:Choice>
          <mc:Fallback xmlns="">
            <p:pic>
              <p:nvPicPr>
                <p:cNvPr id="210997" name="Freihand 210996">
                  <a:extLst>
                    <a:ext uri="{FF2B5EF4-FFF2-40B4-BE49-F238E27FC236}">
                      <a16:creationId xmlns:a16="http://schemas.microsoft.com/office/drawing/2014/main" id="{7ED00D47-79B3-4CDC-B320-95ABF36AD9D8}"/>
                    </a:ext>
                  </a:extLst>
                </p:cNvPr>
                <p:cNvPicPr/>
                <p:nvPr/>
              </p:nvPicPr>
              <p:blipFill>
                <a:blip r:embed="rId210"/>
                <a:stretch>
                  <a:fillRect/>
                </a:stretch>
              </p:blipFill>
              <p:spPr>
                <a:xfrm>
                  <a:off x="2688977" y="3904312"/>
                  <a:ext cx="1288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10998" name="Freihand 210997">
                  <a:extLst>
                    <a:ext uri="{FF2B5EF4-FFF2-40B4-BE49-F238E27FC236}">
                      <a16:creationId xmlns:a16="http://schemas.microsoft.com/office/drawing/2014/main" id="{52A14786-50F9-441B-BC5B-12C0B74845F8}"/>
                    </a:ext>
                  </a:extLst>
                </p14:cNvPr>
                <p14:cNvContentPartPr/>
                <p14:nvPr/>
              </p14:nvContentPartPr>
              <p14:xfrm>
                <a:off x="2897777" y="3838792"/>
                <a:ext cx="31320" cy="105480"/>
              </p14:xfrm>
            </p:contentPart>
          </mc:Choice>
          <mc:Fallback xmlns="">
            <p:pic>
              <p:nvPicPr>
                <p:cNvPr id="210998" name="Freihand 210997">
                  <a:extLst>
                    <a:ext uri="{FF2B5EF4-FFF2-40B4-BE49-F238E27FC236}">
                      <a16:creationId xmlns:a16="http://schemas.microsoft.com/office/drawing/2014/main" id="{52A14786-50F9-441B-BC5B-12C0B74845F8}"/>
                    </a:ext>
                  </a:extLst>
                </p:cNvPr>
                <p:cNvPicPr/>
                <p:nvPr/>
              </p:nvPicPr>
              <p:blipFill>
                <a:blip r:embed="rId212"/>
                <a:stretch>
                  <a:fillRect/>
                </a:stretch>
              </p:blipFill>
              <p:spPr>
                <a:xfrm>
                  <a:off x="2893457" y="3834472"/>
                  <a:ext cx="39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10999" name="Freihand 210998">
                  <a:extLst>
                    <a:ext uri="{FF2B5EF4-FFF2-40B4-BE49-F238E27FC236}">
                      <a16:creationId xmlns:a16="http://schemas.microsoft.com/office/drawing/2014/main" id="{C7145AC3-E006-4124-A98E-E1F63E801EE2}"/>
                    </a:ext>
                  </a:extLst>
                </p14:cNvPr>
                <p14:cNvContentPartPr/>
                <p14:nvPr/>
              </p14:nvContentPartPr>
              <p14:xfrm>
                <a:off x="2914337" y="3765352"/>
                <a:ext cx="24480" cy="2160"/>
              </p14:xfrm>
            </p:contentPart>
          </mc:Choice>
          <mc:Fallback xmlns="">
            <p:pic>
              <p:nvPicPr>
                <p:cNvPr id="210999" name="Freihand 210998">
                  <a:extLst>
                    <a:ext uri="{FF2B5EF4-FFF2-40B4-BE49-F238E27FC236}">
                      <a16:creationId xmlns:a16="http://schemas.microsoft.com/office/drawing/2014/main" id="{C7145AC3-E006-4124-A98E-E1F63E801EE2}"/>
                    </a:ext>
                  </a:extLst>
                </p:cNvPr>
                <p:cNvPicPr/>
                <p:nvPr/>
              </p:nvPicPr>
              <p:blipFill>
                <a:blip r:embed="rId214"/>
                <a:stretch>
                  <a:fillRect/>
                </a:stretch>
              </p:blipFill>
              <p:spPr>
                <a:xfrm>
                  <a:off x="2910017" y="3761032"/>
                  <a:ext cx="3312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11000" name="Freihand 210999">
                  <a:extLst>
                    <a:ext uri="{FF2B5EF4-FFF2-40B4-BE49-F238E27FC236}">
                      <a16:creationId xmlns:a16="http://schemas.microsoft.com/office/drawing/2014/main" id="{7AB41918-EFFF-43AB-A71A-D2AF05A08C82}"/>
                    </a:ext>
                  </a:extLst>
                </p14:cNvPr>
                <p14:cNvContentPartPr/>
                <p14:nvPr/>
              </p14:nvContentPartPr>
              <p14:xfrm>
                <a:off x="3002177" y="3768952"/>
                <a:ext cx="93600" cy="92160"/>
              </p14:xfrm>
            </p:contentPart>
          </mc:Choice>
          <mc:Fallback xmlns="">
            <p:pic>
              <p:nvPicPr>
                <p:cNvPr id="211000" name="Freihand 210999">
                  <a:extLst>
                    <a:ext uri="{FF2B5EF4-FFF2-40B4-BE49-F238E27FC236}">
                      <a16:creationId xmlns:a16="http://schemas.microsoft.com/office/drawing/2014/main" id="{7AB41918-EFFF-43AB-A71A-D2AF05A08C82}"/>
                    </a:ext>
                  </a:extLst>
                </p:cNvPr>
                <p:cNvPicPr/>
                <p:nvPr/>
              </p:nvPicPr>
              <p:blipFill>
                <a:blip r:embed="rId216"/>
                <a:stretch>
                  <a:fillRect/>
                </a:stretch>
              </p:blipFill>
              <p:spPr>
                <a:xfrm>
                  <a:off x="2997857" y="3764632"/>
                  <a:ext cx="1022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11002" name="Freihand 211001">
                  <a:extLst>
                    <a:ext uri="{FF2B5EF4-FFF2-40B4-BE49-F238E27FC236}">
                      <a16:creationId xmlns:a16="http://schemas.microsoft.com/office/drawing/2014/main" id="{244FB05F-82C3-4EAF-9C7B-8003085B03D5}"/>
                    </a:ext>
                  </a:extLst>
                </p14:cNvPr>
                <p14:cNvContentPartPr/>
                <p14:nvPr/>
              </p14:nvContentPartPr>
              <p14:xfrm>
                <a:off x="2968337" y="3939592"/>
                <a:ext cx="83520" cy="94320"/>
              </p14:xfrm>
            </p:contentPart>
          </mc:Choice>
          <mc:Fallback xmlns="">
            <p:pic>
              <p:nvPicPr>
                <p:cNvPr id="211002" name="Freihand 211001">
                  <a:extLst>
                    <a:ext uri="{FF2B5EF4-FFF2-40B4-BE49-F238E27FC236}">
                      <a16:creationId xmlns:a16="http://schemas.microsoft.com/office/drawing/2014/main" id="{244FB05F-82C3-4EAF-9C7B-8003085B03D5}"/>
                    </a:ext>
                  </a:extLst>
                </p:cNvPr>
                <p:cNvPicPr/>
                <p:nvPr/>
              </p:nvPicPr>
              <p:blipFill>
                <a:blip r:embed="rId218"/>
                <a:stretch>
                  <a:fillRect/>
                </a:stretch>
              </p:blipFill>
              <p:spPr>
                <a:xfrm>
                  <a:off x="2964017" y="3935272"/>
                  <a:ext cx="921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11003" name="Freihand 211002">
                  <a:extLst>
                    <a:ext uri="{FF2B5EF4-FFF2-40B4-BE49-F238E27FC236}">
                      <a16:creationId xmlns:a16="http://schemas.microsoft.com/office/drawing/2014/main" id="{F9B08395-DC1E-4C30-8CAF-C0928D5ACB53}"/>
                    </a:ext>
                  </a:extLst>
                </p14:cNvPr>
                <p14:cNvContentPartPr/>
                <p14:nvPr/>
              </p14:nvContentPartPr>
              <p14:xfrm>
                <a:off x="2888057" y="3933112"/>
                <a:ext cx="126000" cy="126360"/>
              </p14:xfrm>
            </p:contentPart>
          </mc:Choice>
          <mc:Fallback xmlns="">
            <p:pic>
              <p:nvPicPr>
                <p:cNvPr id="211003" name="Freihand 211002">
                  <a:extLst>
                    <a:ext uri="{FF2B5EF4-FFF2-40B4-BE49-F238E27FC236}">
                      <a16:creationId xmlns:a16="http://schemas.microsoft.com/office/drawing/2014/main" id="{F9B08395-DC1E-4C30-8CAF-C0928D5ACB53}"/>
                    </a:ext>
                  </a:extLst>
                </p:cNvPr>
                <p:cNvPicPr/>
                <p:nvPr/>
              </p:nvPicPr>
              <p:blipFill>
                <a:blip r:embed="rId220"/>
                <a:stretch>
                  <a:fillRect/>
                </a:stretch>
              </p:blipFill>
              <p:spPr>
                <a:xfrm>
                  <a:off x="2883737" y="3928792"/>
                  <a:ext cx="1346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11004" name="Freihand 211003">
                  <a:extLst>
                    <a:ext uri="{FF2B5EF4-FFF2-40B4-BE49-F238E27FC236}">
                      <a16:creationId xmlns:a16="http://schemas.microsoft.com/office/drawing/2014/main" id="{A4D9CD1B-FC6E-46FD-80FB-5608C5CFCDA9}"/>
                    </a:ext>
                  </a:extLst>
                </p14:cNvPr>
                <p14:cNvContentPartPr/>
                <p14:nvPr/>
              </p14:nvContentPartPr>
              <p14:xfrm>
                <a:off x="3081017" y="3746992"/>
                <a:ext cx="116640" cy="353880"/>
              </p14:xfrm>
            </p:contentPart>
          </mc:Choice>
          <mc:Fallback xmlns="">
            <p:pic>
              <p:nvPicPr>
                <p:cNvPr id="211004" name="Freihand 211003">
                  <a:extLst>
                    <a:ext uri="{FF2B5EF4-FFF2-40B4-BE49-F238E27FC236}">
                      <a16:creationId xmlns:a16="http://schemas.microsoft.com/office/drawing/2014/main" id="{A4D9CD1B-FC6E-46FD-80FB-5608C5CFCDA9}"/>
                    </a:ext>
                  </a:extLst>
                </p:cNvPr>
                <p:cNvPicPr/>
                <p:nvPr/>
              </p:nvPicPr>
              <p:blipFill>
                <a:blip r:embed="rId222"/>
                <a:stretch>
                  <a:fillRect/>
                </a:stretch>
              </p:blipFill>
              <p:spPr>
                <a:xfrm>
                  <a:off x="3076697" y="3742672"/>
                  <a:ext cx="12528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11009" name="Freihand 211008">
                  <a:extLst>
                    <a:ext uri="{FF2B5EF4-FFF2-40B4-BE49-F238E27FC236}">
                      <a16:creationId xmlns:a16="http://schemas.microsoft.com/office/drawing/2014/main" id="{E45BE2B4-3F02-456E-A93A-6E209A1610A9}"/>
                    </a:ext>
                  </a:extLst>
                </p14:cNvPr>
                <p14:cNvContentPartPr/>
                <p14:nvPr/>
              </p14:nvContentPartPr>
              <p14:xfrm>
                <a:off x="2946737" y="3644752"/>
                <a:ext cx="19800" cy="4680"/>
              </p14:xfrm>
            </p:contentPart>
          </mc:Choice>
          <mc:Fallback xmlns="">
            <p:pic>
              <p:nvPicPr>
                <p:cNvPr id="211009" name="Freihand 211008">
                  <a:extLst>
                    <a:ext uri="{FF2B5EF4-FFF2-40B4-BE49-F238E27FC236}">
                      <a16:creationId xmlns:a16="http://schemas.microsoft.com/office/drawing/2014/main" id="{E45BE2B4-3F02-456E-A93A-6E209A1610A9}"/>
                    </a:ext>
                  </a:extLst>
                </p:cNvPr>
                <p:cNvPicPr/>
                <p:nvPr/>
              </p:nvPicPr>
              <p:blipFill>
                <a:blip r:embed="rId224"/>
                <a:stretch>
                  <a:fillRect/>
                </a:stretch>
              </p:blipFill>
              <p:spPr>
                <a:xfrm>
                  <a:off x="2942417" y="3640432"/>
                  <a:ext cx="284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11010" name="Freihand 211009">
                  <a:extLst>
                    <a:ext uri="{FF2B5EF4-FFF2-40B4-BE49-F238E27FC236}">
                      <a16:creationId xmlns:a16="http://schemas.microsoft.com/office/drawing/2014/main" id="{5834EB99-B3C2-4C31-B782-E86EB661BAAF}"/>
                    </a:ext>
                  </a:extLst>
                </p14:cNvPr>
                <p14:cNvContentPartPr/>
                <p14:nvPr/>
              </p14:nvContentPartPr>
              <p14:xfrm>
                <a:off x="2817137" y="3611272"/>
                <a:ext cx="336960" cy="499680"/>
              </p14:xfrm>
            </p:contentPart>
          </mc:Choice>
          <mc:Fallback xmlns="">
            <p:pic>
              <p:nvPicPr>
                <p:cNvPr id="211010" name="Freihand 211009">
                  <a:extLst>
                    <a:ext uri="{FF2B5EF4-FFF2-40B4-BE49-F238E27FC236}">
                      <a16:creationId xmlns:a16="http://schemas.microsoft.com/office/drawing/2014/main" id="{5834EB99-B3C2-4C31-B782-E86EB661BAAF}"/>
                    </a:ext>
                  </a:extLst>
                </p:cNvPr>
                <p:cNvPicPr/>
                <p:nvPr/>
              </p:nvPicPr>
              <p:blipFill>
                <a:blip r:embed="rId226"/>
                <a:stretch>
                  <a:fillRect/>
                </a:stretch>
              </p:blipFill>
              <p:spPr>
                <a:xfrm>
                  <a:off x="2812817" y="3606952"/>
                  <a:ext cx="34560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11053" name="Freihand 211052">
                  <a:extLst>
                    <a:ext uri="{FF2B5EF4-FFF2-40B4-BE49-F238E27FC236}">
                      <a16:creationId xmlns:a16="http://schemas.microsoft.com/office/drawing/2014/main" id="{7FE2B815-118B-400B-9395-5CD50286710C}"/>
                    </a:ext>
                  </a:extLst>
                </p14:cNvPr>
                <p14:cNvContentPartPr/>
                <p14:nvPr/>
              </p14:nvContentPartPr>
              <p14:xfrm>
                <a:off x="929297" y="3746992"/>
                <a:ext cx="620280" cy="420120"/>
              </p14:xfrm>
            </p:contentPart>
          </mc:Choice>
          <mc:Fallback xmlns="">
            <p:pic>
              <p:nvPicPr>
                <p:cNvPr id="211053" name="Freihand 211052">
                  <a:extLst>
                    <a:ext uri="{FF2B5EF4-FFF2-40B4-BE49-F238E27FC236}">
                      <a16:creationId xmlns:a16="http://schemas.microsoft.com/office/drawing/2014/main" id="{7FE2B815-118B-400B-9395-5CD50286710C}"/>
                    </a:ext>
                  </a:extLst>
                </p:cNvPr>
                <p:cNvPicPr/>
                <p:nvPr/>
              </p:nvPicPr>
              <p:blipFill>
                <a:blip r:embed="rId228"/>
                <a:stretch>
                  <a:fillRect/>
                </a:stretch>
              </p:blipFill>
              <p:spPr>
                <a:xfrm>
                  <a:off x="924977" y="3742672"/>
                  <a:ext cx="628920" cy="428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9">
            <p14:nvContentPartPr>
              <p14:cNvPr id="211054" name="Freihand 211053">
                <a:extLst>
                  <a:ext uri="{FF2B5EF4-FFF2-40B4-BE49-F238E27FC236}">
                    <a16:creationId xmlns:a16="http://schemas.microsoft.com/office/drawing/2014/main" id="{ACF88F1B-50C6-47F5-B540-26A355EDD1B7}"/>
                  </a:ext>
                </a:extLst>
              </p14:cNvPr>
              <p14:cNvContentPartPr/>
              <p14:nvPr/>
            </p14:nvContentPartPr>
            <p14:xfrm>
              <a:off x="8608817" y="3265312"/>
              <a:ext cx="708840" cy="469800"/>
            </p14:xfrm>
          </p:contentPart>
        </mc:Choice>
        <mc:Fallback xmlns="">
          <p:pic>
            <p:nvPicPr>
              <p:cNvPr id="211054" name="Freihand 211053">
                <a:extLst>
                  <a:ext uri="{FF2B5EF4-FFF2-40B4-BE49-F238E27FC236}">
                    <a16:creationId xmlns:a16="http://schemas.microsoft.com/office/drawing/2014/main" id="{ACF88F1B-50C6-47F5-B540-26A355EDD1B7}"/>
                  </a:ext>
                </a:extLst>
              </p:cNvPr>
              <p:cNvPicPr/>
              <p:nvPr/>
            </p:nvPicPr>
            <p:blipFill>
              <a:blip r:embed="rId230"/>
              <a:stretch>
                <a:fillRect/>
              </a:stretch>
            </p:blipFill>
            <p:spPr>
              <a:xfrm>
                <a:off x="8604497" y="3260992"/>
                <a:ext cx="71748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11083" name="Freihand 211082">
                <a:extLst>
                  <a:ext uri="{FF2B5EF4-FFF2-40B4-BE49-F238E27FC236}">
                    <a16:creationId xmlns:a16="http://schemas.microsoft.com/office/drawing/2014/main" id="{408823EB-6A00-47A2-954C-62C656D5C882}"/>
                  </a:ext>
                </a:extLst>
              </p14:cNvPr>
              <p14:cNvContentPartPr/>
              <p14:nvPr/>
            </p14:nvContentPartPr>
            <p14:xfrm>
              <a:off x="9006617" y="3643312"/>
              <a:ext cx="851040" cy="86040"/>
            </p14:xfrm>
          </p:contentPart>
        </mc:Choice>
        <mc:Fallback xmlns="">
          <p:pic>
            <p:nvPicPr>
              <p:cNvPr id="211083" name="Freihand 211082">
                <a:extLst>
                  <a:ext uri="{FF2B5EF4-FFF2-40B4-BE49-F238E27FC236}">
                    <a16:creationId xmlns:a16="http://schemas.microsoft.com/office/drawing/2014/main" id="{408823EB-6A00-47A2-954C-62C656D5C882}"/>
                  </a:ext>
                </a:extLst>
              </p:cNvPr>
              <p:cNvPicPr/>
              <p:nvPr/>
            </p:nvPicPr>
            <p:blipFill>
              <a:blip r:embed="rId232"/>
              <a:stretch>
                <a:fillRect/>
              </a:stretch>
            </p:blipFill>
            <p:spPr>
              <a:xfrm>
                <a:off x="9002297" y="3638992"/>
                <a:ext cx="859680" cy="94680"/>
              </a:xfrm>
              <a:prstGeom prst="rect">
                <a:avLst/>
              </a:prstGeom>
            </p:spPr>
          </p:pic>
        </mc:Fallback>
      </mc:AlternateContent>
      <p:grpSp>
        <p:nvGrpSpPr>
          <p:cNvPr id="211086" name="Gruppieren 211085">
            <a:extLst>
              <a:ext uri="{FF2B5EF4-FFF2-40B4-BE49-F238E27FC236}">
                <a16:creationId xmlns:a16="http://schemas.microsoft.com/office/drawing/2014/main" id="{22EFDEF1-095A-4F8C-A2B6-7ACECC06EB4E}"/>
              </a:ext>
            </a:extLst>
          </p:cNvPr>
          <p:cNvGrpSpPr/>
          <p:nvPr/>
        </p:nvGrpSpPr>
        <p:grpSpPr>
          <a:xfrm>
            <a:off x="8746337" y="3309232"/>
            <a:ext cx="2264040" cy="380880"/>
            <a:chOff x="8746337" y="3309232"/>
            <a:chExt cx="2264040" cy="380880"/>
          </a:xfrm>
        </p:grpSpPr>
        <mc:AlternateContent xmlns:mc="http://schemas.openxmlformats.org/markup-compatibility/2006" xmlns:p14="http://schemas.microsoft.com/office/powerpoint/2010/main">
          <mc:Choice Requires="p14">
            <p:contentPart p14:bwMode="auto" r:id="rId233">
              <p14:nvContentPartPr>
                <p14:cNvPr id="45" name="Freihand 44">
                  <a:extLst>
                    <a:ext uri="{FF2B5EF4-FFF2-40B4-BE49-F238E27FC236}">
                      <a16:creationId xmlns:a16="http://schemas.microsoft.com/office/drawing/2014/main" id="{681B1545-AD1B-4FF3-BE24-B5F45EBF59EA}"/>
                    </a:ext>
                  </a:extLst>
                </p14:cNvPr>
                <p14:cNvContentPartPr/>
                <p14:nvPr/>
              </p14:nvContentPartPr>
              <p14:xfrm>
                <a:off x="8746337" y="3439552"/>
                <a:ext cx="143640" cy="140040"/>
              </p14:xfrm>
            </p:contentPart>
          </mc:Choice>
          <mc:Fallback xmlns="">
            <p:pic>
              <p:nvPicPr>
                <p:cNvPr id="45" name="Freihand 44">
                  <a:extLst>
                    <a:ext uri="{FF2B5EF4-FFF2-40B4-BE49-F238E27FC236}">
                      <a16:creationId xmlns:a16="http://schemas.microsoft.com/office/drawing/2014/main" id="{681B1545-AD1B-4FF3-BE24-B5F45EBF59EA}"/>
                    </a:ext>
                  </a:extLst>
                </p:cNvPr>
                <p:cNvPicPr/>
                <p:nvPr/>
              </p:nvPicPr>
              <p:blipFill>
                <a:blip r:embed="rId234"/>
                <a:stretch>
                  <a:fillRect/>
                </a:stretch>
              </p:blipFill>
              <p:spPr>
                <a:xfrm>
                  <a:off x="8742017" y="3435232"/>
                  <a:ext cx="1522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46" name="Freihand 45">
                  <a:extLst>
                    <a:ext uri="{FF2B5EF4-FFF2-40B4-BE49-F238E27FC236}">
                      <a16:creationId xmlns:a16="http://schemas.microsoft.com/office/drawing/2014/main" id="{BD854137-1256-40B4-B33C-260046C26330}"/>
                    </a:ext>
                  </a:extLst>
                </p14:cNvPr>
                <p14:cNvContentPartPr/>
                <p14:nvPr/>
              </p14:nvContentPartPr>
              <p14:xfrm>
                <a:off x="8938577" y="3444952"/>
                <a:ext cx="106920" cy="125640"/>
              </p14:xfrm>
            </p:contentPart>
          </mc:Choice>
          <mc:Fallback xmlns="">
            <p:pic>
              <p:nvPicPr>
                <p:cNvPr id="46" name="Freihand 45">
                  <a:extLst>
                    <a:ext uri="{FF2B5EF4-FFF2-40B4-BE49-F238E27FC236}">
                      <a16:creationId xmlns:a16="http://schemas.microsoft.com/office/drawing/2014/main" id="{BD854137-1256-40B4-B33C-260046C26330}"/>
                    </a:ext>
                  </a:extLst>
                </p:cNvPr>
                <p:cNvPicPr/>
                <p:nvPr/>
              </p:nvPicPr>
              <p:blipFill>
                <a:blip r:embed="rId236"/>
                <a:stretch>
                  <a:fillRect/>
                </a:stretch>
              </p:blipFill>
              <p:spPr>
                <a:xfrm>
                  <a:off x="8934257" y="3440632"/>
                  <a:ext cx="1155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7" name="Freihand 46">
                  <a:extLst>
                    <a:ext uri="{FF2B5EF4-FFF2-40B4-BE49-F238E27FC236}">
                      <a16:creationId xmlns:a16="http://schemas.microsoft.com/office/drawing/2014/main" id="{5F0EB8C6-AA51-43BC-92E4-7854D2D8F906}"/>
                    </a:ext>
                  </a:extLst>
                </p14:cNvPr>
                <p14:cNvContentPartPr/>
                <p14:nvPr/>
              </p14:nvContentPartPr>
              <p14:xfrm>
                <a:off x="8900777" y="3487792"/>
                <a:ext cx="129240" cy="18000"/>
              </p14:xfrm>
            </p:contentPart>
          </mc:Choice>
          <mc:Fallback xmlns="">
            <p:pic>
              <p:nvPicPr>
                <p:cNvPr id="47" name="Freihand 46">
                  <a:extLst>
                    <a:ext uri="{FF2B5EF4-FFF2-40B4-BE49-F238E27FC236}">
                      <a16:creationId xmlns:a16="http://schemas.microsoft.com/office/drawing/2014/main" id="{5F0EB8C6-AA51-43BC-92E4-7854D2D8F906}"/>
                    </a:ext>
                  </a:extLst>
                </p:cNvPr>
                <p:cNvPicPr/>
                <p:nvPr/>
              </p:nvPicPr>
              <p:blipFill>
                <a:blip r:embed="rId238"/>
                <a:stretch>
                  <a:fillRect/>
                </a:stretch>
              </p:blipFill>
              <p:spPr>
                <a:xfrm>
                  <a:off x="8896457" y="3483472"/>
                  <a:ext cx="1378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8" name="Freihand 47">
                  <a:extLst>
                    <a:ext uri="{FF2B5EF4-FFF2-40B4-BE49-F238E27FC236}">
                      <a16:creationId xmlns:a16="http://schemas.microsoft.com/office/drawing/2014/main" id="{6A7F6FCA-ACF1-40D7-A331-26D4F8FD1F69}"/>
                    </a:ext>
                  </a:extLst>
                </p14:cNvPr>
                <p14:cNvContentPartPr/>
                <p14:nvPr/>
              </p14:nvContentPartPr>
              <p14:xfrm>
                <a:off x="8891777" y="3497872"/>
                <a:ext cx="145080" cy="18720"/>
              </p14:xfrm>
            </p:contentPart>
          </mc:Choice>
          <mc:Fallback xmlns="">
            <p:pic>
              <p:nvPicPr>
                <p:cNvPr id="48" name="Freihand 47">
                  <a:extLst>
                    <a:ext uri="{FF2B5EF4-FFF2-40B4-BE49-F238E27FC236}">
                      <a16:creationId xmlns:a16="http://schemas.microsoft.com/office/drawing/2014/main" id="{6A7F6FCA-ACF1-40D7-A331-26D4F8FD1F69}"/>
                    </a:ext>
                  </a:extLst>
                </p:cNvPr>
                <p:cNvPicPr/>
                <p:nvPr/>
              </p:nvPicPr>
              <p:blipFill>
                <a:blip r:embed="rId240"/>
                <a:stretch>
                  <a:fillRect/>
                </a:stretch>
              </p:blipFill>
              <p:spPr>
                <a:xfrm>
                  <a:off x="8887457" y="3493552"/>
                  <a:ext cx="1537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9" name="Freihand 48">
                  <a:extLst>
                    <a:ext uri="{FF2B5EF4-FFF2-40B4-BE49-F238E27FC236}">
                      <a16:creationId xmlns:a16="http://schemas.microsoft.com/office/drawing/2014/main" id="{81460BA0-E525-437A-BB91-5EE3D0A61235}"/>
                    </a:ext>
                  </a:extLst>
                </p14:cNvPr>
                <p14:cNvContentPartPr/>
                <p14:nvPr/>
              </p14:nvContentPartPr>
              <p14:xfrm>
                <a:off x="9100217" y="3366112"/>
                <a:ext cx="132120" cy="260280"/>
              </p14:xfrm>
            </p:contentPart>
          </mc:Choice>
          <mc:Fallback xmlns="">
            <p:pic>
              <p:nvPicPr>
                <p:cNvPr id="49" name="Freihand 48">
                  <a:extLst>
                    <a:ext uri="{FF2B5EF4-FFF2-40B4-BE49-F238E27FC236}">
                      <a16:creationId xmlns:a16="http://schemas.microsoft.com/office/drawing/2014/main" id="{81460BA0-E525-437A-BB91-5EE3D0A61235}"/>
                    </a:ext>
                  </a:extLst>
                </p:cNvPr>
                <p:cNvPicPr/>
                <p:nvPr/>
              </p:nvPicPr>
              <p:blipFill>
                <a:blip r:embed="rId242"/>
                <a:stretch>
                  <a:fillRect/>
                </a:stretch>
              </p:blipFill>
              <p:spPr>
                <a:xfrm>
                  <a:off x="9095897" y="3361792"/>
                  <a:ext cx="1407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51" name="Freihand 50">
                  <a:extLst>
                    <a:ext uri="{FF2B5EF4-FFF2-40B4-BE49-F238E27FC236}">
                      <a16:creationId xmlns:a16="http://schemas.microsoft.com/office/drawing/2014/main" id="{E674F510-8746-4BC6-9118-EBBC8925638B}"/>
                    </a:ext>
                  </a:extLst>
                </p14:cNvPr>
                <p14:cNvContentPartPr/>
                <p14:nvPr/>
              </p14:nvContentPartPr>
              <p14:xfrm>
                <a:off x="9214697" y="3450352"/>
                <a:ext cx="149040" cy="105840"/>
              </p14:xfrm>
            </p:contentPart>
          </mc:Choice>
          <mc:Fallback xmlns="">
            <p:pic>
              <p:nvPicPr>
                <p:cNvPr id="51" name="Freihand 50">
                  <a:extLst>
                    <a:ext uri="{FF2B5EF4-FFF2-40B4-BE49-F238E27FC236}">
                      <a16:creationId xmlns:a16="http://schemas.microsoft.com/office/drawing/2014/main" id="{E674F510-8746-4BC6-9118-EBBC8925638B}"/>
                    </a:ext>
                  </a:extLst>
                </p:cNvPr>
                <p:cNvPicPr/>
                <p:nvPr/>
              </p:nvPicPr>
              <p:blipFill>
                <a:blip r:embed="rId244"/>
                <a:stretch>
                  <a:fillRect/>
                </a:stretch>
              </p:blipFill>
              <p:spPr>
                <a:xfrm>
                  <a:off x="9210377" y="3446032"/>
                  <a:ext cx="1576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52" name="Freihand 51">
                  <a:extLst>
                    <a:ext uri="{FF2B5EF4-FFF2-40B4-BE49-F238E27FC236}">
                      <a16:creationId xmlns:a16="http://schemas.microsoft.com/office/drawing/2014/main" id="{1112F32C-7B88-4D52-BB9E-1037E9B32244}"/>
                    </a:ext>
                  </a:extLst>
                </p14:cNvPr>
                <p14:cNvContentPartPr/>
                <p14:nvPr/>
              </p14:nvContentPartPr>
              <p14:xfrm>
                <a:off x="9419537" y="3458992"/>
                <a:ext cx="38520" cy="113040"/>
              </p14:xfrm>
            </p:contentPart>
          </mc:Choice>
          <mc:Fallback xmlns="">
            <p:pic>
              <p:nvPicPr>
                <p:cNvPr id="52" name="Freihand 51">
                  <a:extLst>
                    <a:ext uri="{FF2B5EF4-FFF2-40B4-BE49-F238E27FC236}">
                      <a16:creationId xmlns:a16="http://schemas.microsoft.com/office/drawing/2014/main" id="{1112F32C-7B88-4D52-BB9E-1037E9B32244}"/>
                    </a:ext>
                  </a:extLst>
                </p:cNvPr>
                <p:cNvPicPr/>
                <p:nvPr/>
              </p:nvPicPr>
              <p:blipFill>
                <a:blip r:embed="rId246"/>
                <a:stretch>
                  <a:fillRect/>
                </a:stretch>
              </p:blipFill>
              <p:spPr>
                <a:xfrm>
                  <a:off x="9415217" y="3454672"/>
                  <a:ext cx="47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53" name="Freihand 52">
                  <a:extLst>
                    <a:ext uri="{FF2B5EF4-FFF2-40B4-BE49-F238E27FC236}">
                      <a16:creationId xmlns:a16="http://schemas.microsoft.com/office/drawing/2014/main" id="{30487929-2EB0-49E8-9B50-17AFABBF8621}"/>
                    </a:ext>
                  </a:extLst>
                </p14:cNvPr>
                <p14:cNvContentPartPr/>
                <p14:nvPr/>
              </p14:nvContentPartPr>
              <p14:xfrm>
                <a:off x="9379937" y="3443872"/>
                <a:ext cx="204120" cy="98280"/>
              </p14:xfrm>
            </p:contentPart>
          </mc:Choice>
          <mc:Fallback xmlns="">
            <p:pic>
              <p:nvPicPr>
                <p:cNvPr id="53" name="Freihand 52">
                  <a:extLst>
                    <a:ext uri="{FF2B5EF4-FFF2-40B4-BE49-F238E27FC236}">
                      <a16:creationId xmlns:a16="http://schemas.microsoft.com/office/drawing/2014/main" id="{30487929-2EB0-49E8-9B50-17AFABBF8621}"/>
                    </a:ext>
                  </a:extLst>
                </p:cNvPr>
                <p:cNvPicPr/>
                <p:nvPr/>
              </p:nvPicPr>
              <p:blipFill>
                <a:blip r:embed="rId248"/>
                <a:stretch>
                  <a:fillRect/>
                </a:stretch>
              </p:blipFill>
              <p:spPr>
                <a:xfrm>
                  <a:off x="9375617" y="3439552"/>
                  <a:ext cx="2127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54" name="Freihand 53">
                  <a:extLst>
                    <a:ext uri="{FF2B5EF4-FFF2-40B4-BE49-F238E27FC236}">
                      <a16:creationId xmlns:a16="http://schemas.microsoft.com/office/drawing/2014/main" id="{F9A37CF9-9800-45D9-BC83-125A5CE55906}"/>
                    </a:ext>
                  </a:extLst>
                </p14:cNvPr>
                <p14:cNvContentPartPr/>
                <p14:nvPr/>
              </p14:nvContentPartPr>
              <p14:xfrm>
                <a:off x="9548417" y="3485992"/>
                <a:ext cx="31320" cy="91080"/>
              </p14:xfrm>
            </p:contentPart>
          </mc:Choice>
          <mc:Fallback xmlns="">
            <p:pic>
              <p:nvPicPr>
                <p:cNvPr id="54" name="Freihand 53">
                  <a:extLst>
                    <a:ext uri="{FF2B5EF4-FFF2-40B4-BE49-F238E27FC236}">
                      <a16:creationId xmlns:a16="http://schemas.microsoft.com/office/drawing/2014/main" id="{F9A37CF9-9800-45D9-BC83-125A5CE55906}"/>
                    </a:ext>
                  </a:extLst>
                </p:cNvPr>
                <p:cNvPicPr/>
                <p:nvPr/>
              </p:nvPicPr>
              <p:blipFill>
                <a:blip r:embed="rId250"/>
                <a:stretch>
                  <a:fillRect/>
                </a:stretch>
              </p:blipFill>
              <p:spPr>
                <a:xfrm>
                  <a:off x="9544097" y="3481672"/>
                  <a:ext cx="399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55" name="Freihand 54">
                  <a:extLst>
                    <a:ext uri="{FF2B5EF4-FFF2-40B4-BE49-F238E27FC236}">
                      <a16:creationId xmlns:a16="http://schemas.microsoft.com/office/drawing/2014/main" id="{DC1F7C2E-FF6F-47E7-8512-F0E27989D43D}"/>
                    </a:ext>
                  </a:extLst>
                </p14:cNvPr>
                <p14:cNvContentPartPr/>
                <p14:nvPr/>
              </p14:nvContentPartPr>
              <p14:xfrm>
                <a:off x="9624377" y="3456472"/>
                <a:ext cx="83880" cy="114840"/>
              </p14:xfrm>
            </p:contentPart>
          </mc:Choice>
          <mc:Fallback xmlns="">
            <p:pic>
              <p:nvPicPr>
                <p:cNvPr id="55" name="Freihand 54">
                  <a:extLst>
                    <a:ext uri="{FF2B5EF4-FFF2-40B4-BE49-F238E27FC236}">
                      <a16:creationId xmlns:a16="http://schemas.microsoft.com/office/drawing/2014/main" id="{DC1F7C2E-FF6F-47E7-8512-F0E27989D43D}"/>
                    </a:ext>
                  </a:extLst>
                </p:cNvPr>
                <p:cNvPicPr/>
                <p:nvPr/>
              </p:nvPicPr>
              <p:blipFill>
                <a:blip r:embed="rId252"/>
                <a:stretch>
                  <a:fillRect/>
                </a:stretch>
              </p:blipFill>
              <p:spPr>
                <a:xfrm>
                  <a:off x="9620057" y="3452152"/>
                  <a:ext cx="925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56" name="Freihand 55">
                  <a:extLst>
                    <a:ext uri="{FF2B5EF4-FFF2-40B4-BE49-F238E27FC236}">
                      <a16:creationId xmlns:a16="http://schemas.microsoft.com/office/drawing/2014/main" id="{0CF576F7-2328-4403-974F-F4F448754337}"/>
                    </a:ext>
                  </a:extLst>
                </p14:cNvPr>
                <p14:cNvContentPartPr/>
                <p14:nvPr/>
              </p14:nvContentPartPr>
              <p14:xfrm>
                <a:off x="9588737" y="3416872"/>
                <a:ext cx="69480" cy="74880"/>
              </p14:xfrm>
            </p:contentPart>
          </mc:Choice>
          <mc:Fallback xmlns="">
            <p:pic>
              <p:nvPicPr>
                <p:cNvPr id="56" name="Freihand 55">
                  <a:extLst>
                    <a:ext uri="{FF2B5EF4-FFF2-40B4-BE49-F238E27FC236}">
                      <a16:creationId xmlns:a16="http://schemas.microsoft.com/office/drawing/2014/main" id="{0CF576F7-2328-4403-974F-F4F448754337}"/>
                    </a:ext>
                  </a:extLst>
                </p:cNvPr>
                <p:cNvPicPr/>
                <p:nvPr/>
              </p:nvPicPr>
              <p:blipFill>
                <a:blip r:embed="rId254"/>
                <a:stretch>
                  <a:fillRect/>
                </a:stretch>
              </p:blipFill>
              <p:spPr>
                <a:xfrm>
                  <a:off x="9584417" y="3412552"/>
                  <a:ext cx="781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57" name="Freihand 56">
                  <a:extLst>
                    <a:ext uri="{FF2B5EF4-FFF2-40B4-BE49-F238E27FC236}">
                      <a16:creationId xmlns:a16="http://schemas.microsoft.com/office/drawing/2014/main" id="{9236DFDE-82A7-4DF8-8349-1E3B78AF2833}"/>
                    </a:ext>
                  </a:extLst>
                </p14:cNvPr>
                <p14:cNvContentPartPr/>
                <p14:nvPr/>
              </p14:nvContentPartPr>
              <p14:xfrm>
                <a:off x="9685217" y="3517672"/>
                <a:ext cx="72000" cy="88560"/>
              </p14:xfrm>
            </p:contentPart>
          </mc:Choice>
          <mc:Fallback xmlns="">
            <p:pic>
              <p:nvPicPr>
                <p:cNvPr id="57" name="Freihand 56">
                  <a:extLst>
                    <a:ext uri="{FF2B5EF4-FFF2-40B4-BE49-F238E27FC236}">
                      <a16:creationId xmlns:a16="http://schemas.microsoft.com/office/drawing/2014/main" id="{9236DFDE-82A7-4DF8-8349-1E3B78AF2833}"/>
                    </a:ext>
                  </a:extLst>
                </p:cNvPr>
                <p:cNvPicPr/>
                <p:nvPr/>
              </p:nvPicPr>
              <p:blipFill>
                <a:blip r:embed="rId256"/>
                <a:stretch>
                  <a:fillRect/>
                </a:stretch>
              </p:blipFill>
              <p:spPr>
                <a:xfrm>
                  <a:off x="9680897" y="3513352"/>
                  <a:ext cx="806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58" name="Freihand 57">
                  <a:extLst>
                    <a:ext uri="{FF2B5EF4-FFF2-40B4-BE49-F238E27FC236}">
                      <a16:creationId xmlns:a16="http://schemas.microsoft.com/office/drawing/2014/main" id="{E2A5D164-4797-4C93-9E8C-B63A823AA08B}"/>
                    </a:ext>
                  </a:extLst>
                </p14:cNvPr>
                <p14:cNvContentPartPr/>
                <p14:nvPr/>
              </p14:nvContentPartPr>
              <p14:xfrm>
                <a:off x="9718337" y="3388792"/>
                <a:ext cx="102960" cy="301320"/>
              </p14:xfrm>
            </p:contentPart>
          </mc:Choice>
          <mc:Fallback xmlns="">
            <p:pic>
              <p:nvPicPr>
                <p:cNvPr id="58" name="Freihand 57">
                  <a:extLst>
                    <a:ext uri="{FF2B5EF4-FFF2-40B4-BE49-F238E27FC236}">
                      <a16:creationId xmlns:a16="http://schemas.microsoft.com/office/drawing/2014/main" id="{E2A5D164-4797-4C93-9E8C-B63A823AA08B}"/>
                    </a:ext>
                  </a:extLst>
                </p:cNvPr>
                <p:cNvPicPr/>
                <p:nvPr/>
              </p:nvPicPr>
              <p:blipFill>
                <a:blip r:embed="rId258"/>
                <a:stretch>
                  <a:fillRect/>
                </a:stretch>
              </p:blipFill>
              <p:spPr>
                <a:xfrm>
                  <a:off x="9714017" y="3384472"/>
                  <a:ext cx="11160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10961" name="Freihand 210960">
                  <a:extLst>
                    <a:ext uri="{FF2B5EF4-FFF2-40B4-BE49-F238E27FC236}">
                      <a16:creationId xmlns:a16="http://schemas.microsoft.com/office/drawing/2014/main" id="{EEC542E6-91F9-4FC1-BC9E-6CED3CE4DAB9}"/>
                    </a:ext>
                  </a:extLst>
                </p14:cNvPr>
                <p14:cNvContentPartPr/>
                <p14:nvPr/>
              </p14:nvContentPartPr>
              <p14:xfrm>
                <a:off x="9983657" y="3495352"/>
                <a:ext cx="122400" cy="4320"/>
              </p14:xfrm>
            </p:contentPart>
          </mc:Choice>
          <mc:Fallback xmlns="">
            <p:pic>
              <p:nvPicPr>
                <p:cNvPr id="210961" name="Freihand 210960">
                  <a:extLst>
                    <a:ext uri="{FF2B5EF4-FFF2-40B4-BE49-F238E27FC236}">
                      <a16:creationId xmlns:a16="http://schemas.microsoft.com/office/drawing/2014/main" id="{EEC542E6-91F9-4FC1-BC9E-6CED3CE4DAB9}"/>
                    </a:ext>
                  </a:extLst>
                </p:cNvPr>
                <p:cNvPicPr/>
                <p:nvPr/>
              </p:nvPicPr>
              <p:blipFill>
                <a:blip r:embed="rId260"/>
                <a:stretch>
                  <a:fillRect/>
                </a:stretch>
              </p:blipFill>
              <p:spPr>
                <a:xfrm>
                  <a:off x="9979337" y="3491032"/>
                  <a:ext cx="1310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10962" name="Freihand 210961">
                  <a:extLst>
                    <a:ext uri="{FF2B5EF4-FFF2-40B4-BE49-F238E27FC236}">
                      <a16:creationId xmlns:a16="http://schemas.microsoft.com/office/drawing/2014/main" id="{82C5DCEF-7933-4934-A821-11DC826F6736}"/>
                    </a:ext>
                  </a:extLst>
                </p14:cNvPr>
                <p14:cNvContentPartPr/>
                <p14:nvPr/>
              </p14:nvContentPartPr>
              <p14:xfrm>
                <a:off x="9995177" y="3553672"/>
                <a:ext cx="138960" cy="6480"/>
              </p14:xfrm>
            </p:contentPart>
          </mc:Choice>
          <mc:Fallback xmlns="">
            <p:pic>
              <p:nvPicPr>
                <p:cNvPr id="210962" name="Freihand 210961">
                  <a:extLst>
                    <a:ext uri="{FF2B5EF4-FFF2-40B4-BE49-F238E27FC236}">
                      <a16:creationId xmlns:a16="http://schemas.microsoft.com/office/drawing/2014/main" id="{82C5DCEF-7933-4934-A821-11DC826F6736}"/>
                    </a:ext>
                  </a:extLst>
                </p:cNvPr>
                <p:cNvPicPr/>
                <p:nvPr/>
              </p:nvPicPr>
              <p:blipFill>
                <a:blip r:embed="rId262"/>
                <a:stretch>
                  <a:fillRect/>
                </a:stretch>
              </p:blipFill>
              <p:spPr>
                <a:xfrm>
                  <a:off x="9990857" y="3549352"/>
                  <a:ext cx="1476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10964" name="Freihand 210963">
                  <a:extLst>
                    <a:ext uri="{FF2B5EF4-FFF2-40B4-BE49-F238E27FC236}">
                      <a16:creationId xmlns:a16="http://schemas.microsoft.com/office/drawing/2014/main" id="{61BA5132-1D96-420B-8A34-07F74E77D346}"/>
                    </a:ext>
                  </a:extLst>
                </p14:cNvPr>
                <p14:cNvContentPartPr/>
                <p14:nvPr/>
              </p14:nvContentPartPr>
              <p14:xfrm>
                <a:off x="10171217" y="3378712"/>
                <a:ext cx="144360" cy="153360"/>
              </p14:xfrm>
            </p:contentPart>
          </mc:Choice>
          <mc:Fallback xmlns="">
            <p:pic>
              <p:nvPicPr>
                <p:cNvPr id="210964" name="Freihand 210963">
                  <a:extLst>
                    <a:ext uri="{FF2B5EF4-FFF2-40B4-BE49-F238E27FC236}">
                      <a16:creationId xmlns:a16="http://schemas.microsoft.com/office/drawing/2014/main" id="{61BA5132-1D96-420B-8A34-07F74E77D346}"/>
                    </a:ext>
                  </a:extLst>
                </p:cNvPr>
                <p:cNvPicPr/>
                <p:nvPr/>
              </p:nvPicPr>
              <p:blipFill>
                <a:blip r:embed="rId264"/>
                <a:stretch>
                  <a:fillRect/>
                </a:stretch>
              </p:blipFill>
              <p:spPr>
                <a:xfrm>
                  <a:off x="10166897" y="3374392"/>
                  <a:ext cx="153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10965" name="Freihand 210964">
                  <a:extLst>
                    <a:ext uri="{FF2B5EF4-FFF2-40B4-BE49-F238E27FC236}">
                      <a16:creationId xmlns:a16="http://schemas.microsoft.com/office/drawing/2014/main" id="{B58FEDDC-8C20-4893-BD5B-FD3B726992AF}"/>
                    </a:ext>
                  </a:extLst>
                </p14:cNvPr>
                <p14:cNvContentPartPr/>
                <p14:nvPr/>
              </p14:nvContentPartPr>
              <p14:xfrm>
                <a:off x="10321337" y="3489952"/>
                <a:ext cx="38520" cy="136440"/>
              </p14:xfrm>
            </p:contentPart>
          </mc:Choice>
          <mc:Fallback xmlns="">
            <p:pic>
              <p:nvPicPr>
                <p:cNvPr id="210965" name="Freihand 210964">
                  <a:extLst>
                    <a:ext uri="{FF2B5EF4-FFF2-40B4-BE49-F238E27FC236}">
                      <a16:creationId xmlns:a16="http://schemas.microsoft.com/office/drawing/2014/main" id="{B58FEDDC-8C20-4893-BD5B-FD3B726992AF}"/>
                    </a:ext>
                  </a:extLst>
                </p:cNvPr>
                <p:cNvPicPr/>
                <p:nvPr/>
              </p:nvPicPr>
              <p:blipFill>
                <a:blip r:embed="rId266"/>
                <a:stretch>
                  <a:fillRect/>
                </a:stretch>
              </p:blipFill>
              <p:spPr>
                <a:xfrm>
                  <a:off x="10317017" y="3485632"/>
                  <a:ext cx="471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10966" name="Freihand 210965">
                  <a:extLst>
                    <a:ext uri="{FF2B5EF4-FFF2-40B4-BE49-F238E27FC236}">
                      <a16:creationId xmlns:a16="http://schemas.microsoft.com/office/drawing/2014/main" id="{92F3333C-3845-4D29-9420-081AD9D810D4}"/>
                    </a:ext>
                  </a:extLst>
                </p14:cNvPr>
                <p14:cNvContentPartPr/>
                <p14:nvPr/>
              </p14:nvContentPartPr>
              <p14:xfrm>
                <a:off x="10417817" y="3373312"/>
                <a:ext cx="101880" cy="127800"/>
              </p14:xfrm>
            </p:contentPart>
          </mc:Choice>
          <mc:Fallback xmlns="">
            <p:pic>
              <p:nvPicPr>
                <p:cNvPr id="210966" name="Freihand 210965">
                  <a:extLst>
                    <a:ext uri="{FF2B5EF4-FFF2-40B4-BE49-F238E27FC236}">
                      <a16:creationId xmlns:a16="http://schemas.microsoft.com/office/drawing/2014/main" id="{92F3333C-3845-4D29-9420-081AD9D810D4}"/>
                    </a:ext>
                  </a:extLst>
                </p:cNvPr>
                <p:cNvPicPr/>
                <p:nvPr/>
              </p:nvPicPr>
              <p:blipFill>
                <a:blip r:embed="rId268"/>
                <a:stretch>
                  <a:fillRect/>
                </a:stretch>
              </p:blipFill>
              <p:spPr>
                <a:xfrm>
                  <a:off x="10413497" y="3368992"/>
                  <a:ext cx="1105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10967" name="Freihand 210966">
                  <a:extLst>
                    <a:ext uri="{FF2B5EF4-FFF2-40B4-BE49-F238E27FC236}">
                      <a16:creationId xmlns:a16="http://schemas.microsoft.com/office/drawing/2014/main" id="{829D4CF2-22BE-4608-BF35-2CCAF18CA793}"/>
                    </a:ext>
                  </a:extLst>
                </p14:cNvPr>
                <p14:cNvContentPartPr/>
                <p14:nvPr/>
              </p14:nvContentPartPr>
              <p14:xfrm>
                <a:off x="10533377" y="3340912"/>
                <a:ext cx="156960" cy="212760"/>
              </p14:xfrm>
            </p:contentPart>
          </mc:Choice>
          <mc:Fallback xmlns="">
            <p:pic>
              <p:nvPicPr>
                <p:cNvPr id="210967" name="Freihand 210966">
                  <a:extLst>
                    <a:ext uri="{FF2B5EF4-FFF2-40B4-BE49-F238E27FC236}">
                      <a16:creationId xmlns:a16="http://schemas.microsoft.com/office/drawing/2014/main" id="{829D4CF2-22BE-4608-BF35-2CCAF18CA793}"/>
                    </a:ext>
                  </a:extLst>
                </p:cNvPr>
                <p:cNvPicPr/>
                <p:nvPr/>
              </p:nvPicPr>
              <p:blipFill>
                <a:blip r:embed="rId270"/>
                <a:stretch>
                  <a:fillRect/>
                </a:stretch>
              </p:blipFill>
              <p:spPr>
                <a:xfrm>
                  <a:off x="10529057" y="3336592"/>
                  <a:ext cx="1656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10968" name="Freihand 210967">
                  <a:extLst>
                    <a:ext uri="{FF2B5EF4-FFF2-40B4-BE49-F238E27FC236}">
                      <a16:creationId xmlns:a16="http://schemas.microsoft.com/office/drawing/2014/main" id="{4EFCC693-E3D6-4ED4-85D2-055F67BFF486}"/>
                    </a:ext>
                  </a:extLst>
                </p14:cNvPr>
                <p14:cNvContentPartPr/>
                <p14:nvPr/>
              </p14:nvContentPartPr>
              <p14:xfrm>
                <a:off x="10721297" y="3321472"/>
                <a:ext cx="123840" cy="174240"/>
              </p14:xfrm>
            </p:contentPart>
          </mc:Choice>
          <mc:Fallback xmlns="">
            <p:pic>
              <p:nvPicPr>
                <p:cNvPr id="210968" name="Freihand 210967">
                  <a:extLst>
                    <a:ext uri="{FF2B5EF4-FFF2-40B4-BE49-F238E27FC236}">
                      <a16:creationId xmlns:a16="http://schemas.microsoft.com/office/drawing/2014/main" id="{4EFCC693-E3D6-4ED4-85D2-055F67BFF486}"/>
                    </a:ext>
                  </a:extLst>
                </p:cNvPr>
                <p:cNvPicPr/>
                <p:nvPr/>
              </p:nvPicPr>
              <p:blipFill>
                <a:blip r:embed="rId272"/>
                <a:stretch>
                  <a:fillRect/>
                </a:stretch>
              </p:blipFill>
              <p:spPr>
                <a:xfrm>
                  <a:off x="10716977" y="3317152"/>
                  <a:ext cx="1324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10969" name="Freihand 210968">
                  <a:extLst>
                    <a:ext uri="{FF2B5EF4-FFF2-40B4-BE49-F238E27FC236}">
                      <a16:creationId xmlns:a16="http://schemas.microsoft.com/office/drawing/2014/main" id="{F9A6F70C-7ACE-4EE6-9002-5F862C200AA0}"/>
                    </a:ext>
                  </a:extLst>
                </p14:cNvPr>
                <p14:cNvContentPartPr/>
                <p14:nvPr/>
              </p14:nvContentPartPr>
              <p14:xfrm>
                <a:off x="10900217" y="3309232"/>
                <a:ext cx="110160" cy="214200"/>
              </p14:xfrm>
            </p:contentPart>
          </mc:Choice>
          <mc:Fallback xmlns="">
            <p:pic>
              <p:nvPicPr>
                <p:cNvPr id="210969" name="Freihand 210968">
                  <a:extLst>
                    <a:ext uri="{FF2B5EF4-FFF2-40B4-BE49-F238E27FC236}">
                      <a16:creationId xmlns:a16="http://schemas.microsoft.com/office/drawing/2014/main" id="{F9A6F70C-7ACE-4EE6-9002-5F862C200AA0}"/>
                    </a:ext>
                  </a:extLst>
                </p:cNvPr>
                <p:cNvPicPr/>
                <p:nvPr/>
              </p:nvPicPr>
              <p:blipFill>
                <a:blip r:embed="rId274"/>
                <a:stretch>
                  <a:fillRect/>
                </a:stretch>
              </p:blipFill>
              <p:spPr>
                <a:xfrm>
                  <a:off x="10895897" y="3304912"/>
                  <a:ext cx="1188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11085" name="Freihand 211084">
                  <a:extLst>
                    <a:ext uri="{FF2B5EF4-FFF2-40B4-BE49-F238E27FC236}">
                      <a16:creationId xmlns:a16="http://schemas.microsoft.com/office/drawing/2014/main" id="{B000364C-717F-4CE7-84F8-693DD301743D}"/>
                    </a:ext>
                  </a:extLst>
                </p14:cNvPr>
                <p14:cNvContentPartPr/>
                <p14:nvPr/>
              </p14:nvContentPartPr>
              <p14:xfrm>
                <a:off x="9238457" y="3629272"/>
                <a:ext cx="106560" cy="14400"/>
              </p14:xfrm>
            </p:contentPart>
          </mc:Choice>
          <mc:Fallback xmlns="">
            <p:pic>
              <p:nvPicPr>
                <p:cNvPr id="211085" name="Freihand 211084">
                  <a:extLst>
                    <a:ext uri="{FF2B5EF4-FFF2-40B4-BE49-F238E27FC236}">
                      <a16:creationId xmlns:a16="http://schemas.microsoft.com/office/drawing/2014/main" id="{B000364C-717F-4CE7-84F8-693DD301743D}"/>
                    </a:ext>
                  </a:extLst>
                </p:cNvPr>
                <p:cNvPicPr/>
                <p:nvPr/>
              </p:nvPicPr>
              <p:blipFill>
                <a:blip r:embed="rId276"/>
                <a:stretch>
                  <a:fillRect/>
                </a:stretch>
              </p:blipFill>
              <p:spPr>
                <a:xfrm>
                  <a:off x="9234137" y="3624952"/>
                  <a:ext cx="115200" cy="23040"/>
                </a:xfrm>
                <a:prstGeom prst="rect">
                  <a:avLst/>
                </a:prstGeom>
              </p:spPr>
            </p:pic>
          </mc:Fallback>
        </mc:AlternateContent>
      </p:grpSp>
      <p:grpSp>
        <p:nvGrpSpPr>
          <p:cNvPr id="211114" name="Gruppieren 211113">
            <a:extLst>
              <a:ext uri="{FF2B5EF4-FFF2-40B4-BE49-F238E27FC236}">
                <a16:creationId xmlns:a16="http://schemas.microsoft.com/office/drawing/2014/main" id="{096FB142-1C70-485A-8588-A15DFF640256}"/>
              </a:ext>
            </a:extLst>
          </p:cNvPr>
          <p:cNvGrpSpPr/>
          <p:nvPr/>
        </p:nvGrpSpPr>
        <p:grpSpPr>
          <a:xfrm>
            <a:off x="897257" y="4305712"/>
            <a:ext cx="3182400" cy="434160"/>
            <a:chOff x="897257" y="4305712"/>
            <a:chExt cx="3182400" cy="434160"/>
          </a:xfrm>
        </p:grpSpPr>
        <mc:AlternateContent xmlns:mc="http://schemas.openxmlformats.org/markup-compatibility/2006" xmlns:p14="http://schemas.microsoft.com/office/powerpoint/2010/main">
          <mc:Choice Requires="p14">
            <p:contentPart p14:bwMode="auto" r:id="rId277">
              <p14:nvContentPartPr>
                <p14:cNvPr id="211057" name="Freihand 211056">
                  <a:extLst>
                    <a:ext uri="{FF2B5EF4-FFF2-40B4-BE49-F238E27FC236}">
                      <a16:creationId xmlns:a16="http://schemas.microsoft.com/office/drawing/2014/main" id="{C8B00100-C746-4EE2-8828-DB08A66C72CE}"/>
                    </a:ext>
                  </a:extLst>
                </p14:cNvPr>
                <p14:cNvContentPartPr/>
                <p14:nvPr/>
              </p14:nvContentPartPr>
              <p14:xfrm>
                <a:off x="976097" y="4557712"/>
                <a:ext cx="165960" cy="134640"/>
              </p14:xfrm>
            </p:contentPart>
          </mc:Choice>
          <mc:Fallback xmlns="">
            <p:pic>
              <p:nvPicPr>
                <p:cNvPr id="211057" name="Freihand 211056">
                  <a:extLst>
                    <a:ext uri="{FF2B5EF4-FFF2-40B4-BE49-F238E27FC236}">
                      <a16:creationId xmlns:a16="http://schemas.microsoft.com/office/drawing/2014/main" id="{C8B00100-C746-4EE2-8828-DB08A66C72CE}"/>
                    </a:ext>
                  </a:extLst>
                </p:cNvPr>
                <p:cNvPicPr/>
                <p:nvPr/>
              </p:nvPicPr>
              <p:blipFill>
                <a:blip r:embed="rId278"/>
                <a:stretch>
                  <a:fillRect/>
                </a:stretch>
              </p:blipFill>
              <p:spPr>
                <a:xfrm>
                  <a:off x="971777" y="4553392"/>
                  <a:ext cx="1746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11058" name="Freihand 211057">
                  <a:extLst>
                    <a:ext uri="{FF2B5EF4-FFF2-40B4-BE49-F238E27FC236}">
                      <a16:creationId xmlns:a16="http://schemas.microsoft.com/office/drawing/2014/main" id="{D1FEB876-2F9E-40FD-A99B-42897D72547B}"/>
                    </a:ext>
                  </a:extLst>
                </p14:cNvPr>
                <p14:cNvContentPartPr/>
                <p14:nvPr/>
              </p14:nvContentPartPr>
              <p14:xfrm>
                <a:off x="1313417" y="4559512"/>
                <a:ext cx="36720" cy="114120"/>
              </p14:xfrm>
            </p:contentPart>
          </mc:Choice>
          <mc:Fallback xmlns="">
            <p:pic>
              <p:nvPicPr>
                <p:cNvPr id="211058" name="Freihand 211057">
                  <a:extLst>
                    <a:ext uri="{FF2B5EF4-FFF2-40B4-BE49-F238E27FC236}">
                      <a16:creationId xmlns:a16="http://schemas.microsoft.com/office/drawing/2014/main" id="{D1FEB876-2F9E-40FD-A99B-42897D72547B}"/>
                    </a:ext>
                  </a:extLst>
                </p:cNvPr>
                <p:cNvPicPr/>
                <p:nvPr/>
              </p:nvPicPr>
              <p:blipFill>
                <a:blip r:embed="rId280"/>
                <a:stretch>
                  <a:fillRect/>
                </a:stretch>
              </p:blipFill>
              <p:spPr>
                <a:xfrm>
                  <a:off x="1309097" y="4555192"/>
                  <a:ext cx="453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11059" name="Freihand 211058">
                  <a:extLst>
                    <a:ext uri="{FF2B5EF4-FFF2-40B4-BE49-F238E27FC236}">
                      <a16:creationId xmlns:a16="http://schemas.microsoft.com/office/drawing/2014/main" id="{32D2B1ED-17A3-4AC1-A062-8AE73AD3515A}"/>
                    </a:ext>
                  </a:extLst>
                </p14:cNvPr>
                <p14:cNvContentPartPr/>
                <p14:nvPr/>
              </p14:nvContentPartPr>
              <p14:xfrm>
                <a:off x="1281737" y="4618552"/>
                <a:ext cx="87120" cy="4680"/>
              </p14:xfrm>
            </p:contentPart>
          </mc:Choice>
          <mc:Fallback xmlns="">
            <p:pic>
              <p:nvPicPr>
                <p:cNvPr id="211059" name="Freihand 211058">
                  <a:extLst>
                    <a:ext uri="{FF2B5EF4-FFF2-40B4-BE49-F238E27FC236}">
                      <a16:creationId xmlns:a16="http://schemas.microsoft.com/office/drawing/2014/main" id="{32D2B1ED-17A3-4AC1-A062-8AE73AD3515A}"/>
                    </a:ext>
                  </a:extLst>
                </p:cNvPr>
                <p:cNvPicPr/>
                <p:nvPr/>
              </p:nvPicPr>
              <p:blipFill>
                <a:blip r:embed="rId282"/>
                <a:stretch>
                  <a:fillRect/>
                </a:stretch>
              </p:blipFill>
              <p:spPr>
                <a:xfrm>
                  <a:off x="1277417" y="4614232"/>
                  <a:ext cx="957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11060" name="Freihand 211059">
                  <a:extLst>
                    <a:ext uri="{FF2B5EF4-FFF2-40B4-BE49-F238E27FC236}">
                      <a16:creationId xmlns:a16="http://schemas.microsoft.com/office/drawing/2014/main" id="{820A30FC-A45D-48ED-BF3B-9B8B32592CF3}"/>
                    </a:ext>
                  </a:extLst>
                </p14:cNvPr>
                <p14:cNvContentPartPr/>
                <p14:nvPr/>
              </p14:nvContentPartPr>
              <p14:xfrm>
                <a:off x="1479377" y="4522072"/>
                <a:ext cx="197280" cy="122400"/>
              </p14:xfrm>
            </p:contentPart>
          </mc:Choice>
          <mc:Fallback xmlns="">
            <p:pic>
              <p:nvPicPr>
                <p:cNvPr id="211060" name="Freihand 211059">
                  <a:extLst>
                    <a:ext uri="{FF2B5EF4-FFF2-40B4-BE49-F238E27FC236}">
                      <a16:creationId xmlns:a16="http://schemas.microsoft.com/office/drawing/2014/main" id="{820A30FC-A45D-48ED-BF3B-9B8B32592CF3}"/>
                    </a:ext>
                  </a:extLst>
                </p:cNvPr>
                <p:cNvPicPr/>
                <p:nvPr/>
              </p:nvPicPr>
              <p:blipFill>
                <a:blip r:embed="rId284"/>
                <a:stretch>
                  <a:fillRect/>
                </a:stretch>
              </p:blipFill>
              <p:spPr>
                <a:xfrm>
                  <a:off x="1475057" y="4517752"/>
                  <a:ext cx="2059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11061" name="Freihand 211060">
                  <a:extLst>
                    <a:ext uri="{FF2B5EF4-FFF2-40B4-BE49-F238E27FC236}">
                      <a16:creationId xmlns:a16="http://schemas.microsoft.com/office/drawing/2014/main" id="{4CA40195-77C8-4FD5-AF07-A8B04CACEB1C}"/>
                    </a:ext>
                  </a:extLst>
                </p14:cNvPr>
                <p14:cNvContentPartPr/>
                <p14:nvPr/>
              </p14:nvContentPartPr>
              <p14:xfrm>
                <a:off x="1686737" y="4546192"/>
                <a:ext cx="77040" cy="113040"/>
              </p14:xfrm>
            </p:contentPart>
          </mc:Choice>
          <mc:Fallback xmlns="">
            <p:pic>
              <p:nvPicPr>
                <p:cNvPr id="211061" name="Freihand 211060">
                  <a:extLst>
                    <a:ext uri="{FF2B5EF4-FFF2-40B4-BE49-F238E27FC236}">
                      <a16:creationId xmlns:a16="http://schemas.microsoft.com/office/drawing/2014/main" id="{4CA40195-77C8-4FD5-AF07-A8B04CACEB1C}"/>
                    </a:ext>
                  </a:extLst>
                </p:cNvPr>
                <p:cNvPicPr/>
                <p:nvPr/>
              </p:nvPicPr>
              <p:blipFill>
                <a:blip r:embed="rId286"/>
                <a:stretch>
                  <a:fillRect/>
                </a:stretch>
              </p:blipFill>
              <p:spPr>
                <a:xfrm>
                  <a:off x="1682417" y="4541872"/>
                  <a:ext cx="856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11062" name="Freihand 211061">
                  <a:extLst>
                    <a:ext uri="{FF2B5EF4-FFF2-40B4-BE49-F238E27FC236}">
                      <a16:creationId xmlns:a16="http://schemas.microsoft.com/office/drawing/2014/main" id="{D2A90580-EFBF-4E8E-AB7A-F55A986B5450}"/>
                    </a:ext>
                  </a:extLst>
                </p14:cNvPr>
                <p14:cNvContentPartPr/>
                <p14:nvPr/>
              </p14:nvContentPartPr>
              <p14:xfrm>
                <a:off x="1652897" y="4487152"/>
                <a:ext cx="213480" cy="176040"/>
              </p14:xfrm>
            </p:contentPart>
          </mc:Choice>
          <mc:Fallback xmlns="">
            <p:pic>
              <p:nvPicPr>
                <p:cNvPr id="211062" name="Freihand 211061">
                  <a:extLst>
                    <a:ext uri="{FF2B5EF4-FFF2-40B4-BE49-F238E27FC236}">
                      <a16:creationId xmlns:a16="http://schemas.microsoft.com/office/drawing/2014/main" id="{D2A90580-EFBF-4E8E-AB7A-F55A986B5450}"/>
                    </a:ext>
                  </a:extLst>
                </p:cNvPr>
                <p:cNvPicPr/>
                <p:nvPr/>
              </p:nvPicPr>
              <p:blipFill>
                <a:blip r:embed="rId288"/>
                <a:stretch>
                  <a:fillRect/>
                </a:stretch>
              </p:blipFill>
              <p:spPr>
                <a:xfrm>
                  <a:off x="1648577" y="4482832"/>
                  <a:ext cx="2221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11063" name="Freihand 211062">
                  <a:extLst>
                    <a:ext uri="{FF2B5EF4-FFF2-40B4-BE49-F238E27FC236}">
                      <a16:creationId xmlns:a16="http://schemas.microsoft.com/office/drawing/2014/main" id="{C3FCDB7A-0AA8-40AB-96B4-16348EF99CAD}"/>
                    </a:ext>
                  </a:extLst>
                </p14:cNvPr>
                <p14:cNvContentPartPr/>
                <p14:nvPr/>
              </p14:nvContentPartPr>
              <p14:xfrm>
                <a:off x="2123417" y="4551952"/>
                <a:ext cx="25200" cy="113040"/>
              </p14:xfrm>
            </p:contentPart>
          </mc:Choice>
          <mc:Fallback xmlns="">
            <p:pic>
              <p:nvPicPr>
                <p:cNvPr id="211063" name="Freihand 211062">
                  <a:extLst>
                    <a:ext uri="{FF2B5EF4-FFF2-40B4-BE49-F238E27FC236}">
                      <a16:creationId xmlns:a16="http://schemas.microsoft.com/office/drawing/2014/main" id="{C3FCDB7A-0AA8-40AB-96B4-16348EF99CAD}"/>
                    </a:ext>
                  </a:extLst>
                </p:cNvPr>
                <p:cNvPicPr/>
                <p:nvPr/>
              </p:nvPicPr>
              <p:blipFill>
                <a:blip r:embed="rId290"/>
                <a:stretch>
                  <a:fillRect/>
                </a:stretch>
              </p:blipFill>
              <p:spPr>
                <a:xfrm>
                  <a:off x="2119097" y="4547632"/>
                  <a:ext cx="338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11064" name="Freihand 211063">
                  <a:extLst>
                    <a:ext uri="{FF2B5EF4-FFF2-40B4-BE49-F238E27FC236}">
                      <a16:creationId xmlns:a16="http://schemas.microsoft.com/office/drawing/2014/main" id="{B6DE33C3-9E04-452C-9110-4C8977725BF9}"/>
                    </a:ext>
                  </a:extLst>
                </p14:cNvPr>
                <p14:cNvContentPartPr/>
                <p14:nvPr/>
              </p14:nvContentPartPr>
              <p14:xfrm>
                <a:off x="2071577" y="4587592"/>
                <a:ext cx="156600" cy="18360"/>
              </p14:xfrm>
            </p:contentPart>
          </mc:Choice>
          <mc:Fallback xmlns="">
            <p:pic>
              <p:nvPicPr>
                <p:cNvPr id="211064" name="Freihand 211063">
                  <a:extLst>
                    <a:ext uri="{FF2B5EF4-FFF2-40B4-BE49-F238E27FC236}">
                      <a16:creationId xmlns:a16="http://schemas.microsoft.com/office/drawing/2014/main" id="{B6DE33C3-9E04-452C-9110-4C8977725BF9}"/>
                    </a:ext>
                  </a:extLst>
                </p:cNvPr>
                <p:cNvPicPr/>
                <p:nvPr/>
              </p:nvPicPr>
              <p:blipFill>
                <a:blip r:embed="rId292"/>
                <a:stretch>
                  <a:fillRect/>
                </a:stretch>
              </p:blipFill>
              <p:spPr>
                <a:xfrm>
                  <a:off x="2067257" y="4583272"/>
                  <a:ext cx="1652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11066" name="Freihand 211065">
                  <a:extLst>
                    <a:ext uri="{FF2B5EF4-FFF2-40B4-BE49-F238E27FC236}">
                      <a16:creationId xmlns:a16="http://schemas.microsoft.com/office/drawing/2014/main" id="{E9925ABF-F152-41CC-BB14-D92512F1312C}"/>
                    </a:ext>
                  </a:extLst>
                </p14:cNvPr>
                <p14:cNvContentPartPr/>
                <p14:nvPr/>
              </p14:nvContentPartPr>
              <p14:xfrm>
                <a:off x="2409257" y="4519192"/>
                <a:ext cx="95760" cy="104760"/>
              </p14:xfrm>
            </p:contentPart>
          </mc:Choice>
          <mc:Fallback xmlns="">
            <p:pic>
              <p:nvPicPr>
                <p:cNvPr id="211066" name="Freihand 211065">
                  <a:extLst>
                    <a:ext uri="{FF2B5EF4-FFF2-40B4-BE49-F238E27FC236}">
                      <a16:creationId xmlns:a16="http://schemas.microsoft.com/office/drawing/2014/main" id="{E9925ABF-F152-41CC-BB14-D92512F1312C}"/>
                    </a:ext>
                  </a:extLst>
                </p:cNvPr>
                <p:cNvPicPr/>
                <p:nvPr/>
              </p:nvPicPr>
              <p:blipFill>
                <a:blip r:embed="rId294"/>
                <a:stretch>
                  <a:fillRect/>
                </a:stretch>
              </p:blipFill>
              <p:spPr>
                <a:xfrm>
                  <a:off x="2404937" y="4514872"/>
                  <a:ext cx="1044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11067" name="Freihand 211066">
                  <a:extLst>
                    <a:ext uri="{FF2B5EF4-FFF2-40B4-BE49-F238E27FC236}">
                      <a16:creationId xmlns:a16="http://schemas.microsoft.com/office/drawing/2014/main" id="{C3AA9CC3-D267-4EF5-928A-20087E83E10C}"/>
                    </a:ext>
                  </a:extLst>
                </p14:cNvPr>
                <p14:cNvContentPartPr/>
                <p14:nvPr/>
              </p14:nvContentPartPr>
              <p14:xfrm>
                <a:off x="2456777" y="4425592"/>
                <a:ext cx="36000" cy="16200"/>
              </p14:xfrm>
            </p:contentPart>
          </mc:Choice>
          <mc:Fallback xmlns="">
            <p:pic>
              <p:nvPicPr>
                <p:cNvPr id="211067" name="Freihand 211066">
                  <a:extLst>
                    <a:ext uri="{FF2B5EF4-FFF2-40B4-BE49-F238E27FC236}">
                      <a16:creationId xmlns:a16="http://schemas.microsoft.com/office/drawing/2014/main" id="{C3AA9CC3-D267-4EF5-928A-20087E83E10C}"/>
                    </a:ext>
                  </a:extLst>
                </p:cNvPr>
                <p:cNvPicPr/>
                <p:nvPr/>
              </p:nvPicPr>
              <p:blipFill>
                <a:blip r:embed="rId296"/>
                <a:stretch>
                  <a:fillRect/>
                </a:stretch>
              </p:blipFill>
              <p:spPr>
                <a:xfrm>
                  <a:off x="2452457" y="4421272"/>
                  <a:ext cx="44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11068" name="Freihand 211067">
                  <a:extLst>
                    <a:ext uri="{FF2B5EF4-FFF2-40B4-BE49-F238E27FC236}">
                      <a16:creationId xmlns:a16="http://schemas.microsoft.com/office/drawing/2014/main" id="{09E2CAA1-B2CC-4A51-A787-5428546731E8}"/>
                    </a:ext>
                  </a:extLst>
                </p14:cNvPr>
                <p14:cNvContentPartPr/>
                <p14:nvPr/>
              </p14:nvContentPartPr>
              <p14:xfrm>
                <a:off x="2508617" y="4591912"/>
                <a:ext cx="92520" cy="101160"/>
              </p14:xfrm>
            </p:contentPart>
          </mc:Choice>
          <mc:Fallback xmlns="">
            <p:pic>
              <p:nvPicPr>
                <p:cNvPr id="211068" name="Freihand 211067">
                  <a:extLst>
                    <a:ext uri="{FF2B5EF4-FFF2-40B4-BE49-F238E27FC236}">
                      <a16:creationId xmlns:a16="http://schemas.microsoft.com/office/drawing/2014/main" id="{09E2CAA1-B2CC-4A51-A787-5428546731E8}"/>
                    </a:ext>
                  </a:extLst>
                </p:cNvPr>
                <p:cNvPicPr/>
                <p:nvPr/>
              </p:nvPicPr>
              <p:blipFill>
                <a:blip r:embed="rId298"/>
                <a:stretch>
                  <a:fillRect/>
                </a:stretch>
              </p:blipFill>
              <p:spPr>
                <a:xfrm>
                  <a:off x="2504297" y="4587592"/>
                  <a:ext cx="1011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11069" name="Freihand 211068">
                  <a:extLst>
                    <a:ext uri="{FF2B5EF4-FFF2-40B4-BE49-F238E27FC236}">
                      <a16:creationId xmlns:a16="http://schemas.microsoft.com/office/drawing/2014/main" id="{73A2BD42-26B0-47FF-B1DC-05E83ED92B9E}"/>
                    </a:ext>
                  </a:extLst>
                </p14:cNvPr>
                <p14:cNvContentPartPr/>
                <p14:nvPr/>
              </p14:nvContentPartPr>
              <p14:xfrm>
                <a:off x="2612657" y="4410832"/>
                <a:ext cx="144720" cy="99360"/>
              </p14:xfrm>
            </p:contentPart>
          </mc:Choice>
          <mc:Fallback xmlns="">
            <p:pic>
              <p:nvPicPr>
                <p:cNvPr id="211069" name="Freihand 211068">
                  <a:extLst>
                    <a:ext uri="{FF2B5EF4-FFF2-40B4-BE49-F238E27FC236}">
                      <a16:creationId xmlns:a16="http://schemas.microsoft.com/office/drawing/2014/main" id="{73A2BD42-26B0-47FF-B1DC-05E83ED92B9E}"/>
                    </a:ext>
                  </a:extLst>
                </p:cNvPr>
                <p:cNvPicPr/>
                <p:nvPr/>
              </p:nvPicPr>
              <p:blipFill>
                <a:blip r:embed="rId300"/>
                <a:stretch>
                  <a:fillRect/>
                </a:stretch>
              </p:blipFill>
              <p:spPr>
                <a:xfrm>
                  <a:off x="2608337" y="4406512"/>
                  <a:ext cx="153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11070" name="Freihand 211069">
                  <a:extLst>
                    <a:ext uri="{FF2B5EF4-FFF2-40B4-BE49-F238E27FC236}">
                      <a16:creationId xmlns:a16="http://schemas.microsoft.com/office/drawing/2014/main" id="{9CE2EA7A-D8D5-4903-8242-4402CBBB742E}"/>
                    </a:ext>
                  </a:extLst>
                </p14:cNvPr>
                <p14:cNvContentPartPr/>
                <p14:nvPr/>
              </p14:nvContentPartPr>
              <p14:xfrm>
                <a:off x="2924057" y="4490752"/>
                <a:ext cx="33480" cy="137520"/>
              </p14:xfrm>
            </p:contentPart>
          </mc:Choice>
          <mc:Fallback xmlns="">
            <p:pic>
              <p:nvPicPr>
                <p:cNvPr id="211070" name="Freihand 211069">
                  <a:extLst>
                    <a:ext uri="{FF2B5EF4-FFF2-40B4-BE49-F238E27FC236}">
                      <a16:creationId xmlns:a16="http://schemas.microsoft.com/office/drawing/2014/main" id="{9CE2EA7A-D8D5-4903-8242-4402CBBB742E}"/>
                    </a:ext>
                  </a:extLst>
                </p:cNvPr>
                <p:cNvPicPr/>
                <p:nvPr/>
              </p:nvPicPr>
              <p:blipFill>
                <a:blip r:embed="rId302"/>
                <a:stretch>
                  <a:fillRect/>
                </a:stretch>
              </p:blipFill>
              <p:spPr>
                <a:xfrm>
                  <a:off x="2919737" y="4486432"/>
                  <a:ext cx="421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1071" name="Freihand 211070">
                  <a:extLst>
                    <a:ext uri="{FF2B5EF4-FFF2-40B4-BE49-F238E27FC236}">
                      <a16:creationId xmlns:a16="http://schemas.microsoft.com/office/drawing/2014/main" id="{5525EA42-C446-476D-99F7-9CD9EF3E184B}"/>
                    </a:ext>
                  </a:extLst>
                </p14:cNvPr>
                <p14:cNvContentPartPr/>
                <p14:nvPr/>
              </p14:nvContentPartPr>
              <p14:xfrm>
                <a:off x="2889137" y="4533592"/>
                <a:ext cx="177480" cy="11160"/>
              </p14:xfrm>
            </p:contentPart>
          </mc:Choice>
          <mc:Fallback xmlns="">
            <p:pic>
              <p:nvPicPr>
                <p:cNvPr id="211071" name="Freihand 211070">
                  <a:extLst>
                    <a:ext uri="{FF2B5EF4-FFF2-40B4-BE49-F238E27FC236}">
                      <a16:creationId xmlns:a16="http://schemas.microsoft.com/office/drawing/2014/main" id="{5525EA42-C446-476D-99F7-9CD9EF3E184B}"/>
                    </a:ext>
                  </a:extLst>
                </p:cNvPr>
                <p:cNvPicPr/>
                <p:nvPr/>
              </p:nvPicPr>
              <p:blipFill>
                <a:blip r:embed="rId304"/>
                <a:stretch>
                  <a:fillRect/>
                </a:stretch>
              </p:blipFill>
              <p:spPr>
                <a:xfrm>
                  <a:off x="2884817" y="4529272"/>
                  <a:ext cx="1861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1072" name="Freihand 211071">
                  <a:extLst>
                    <a:ext uri="{FF2B5EF4-FFF2-40B4-BE49-F238E27FC236}">
                      <a16:creationId xmlns:a16="http://schemas.microsoft.com/office/drawing/2014/main" id="{D37E6259-C7F2-4738-8EB8-1F61150F7898}"/>
                    </a:ext>
                  </a:extLst>
                </p14:cNvPr>
                <p14:cNvContentPartPr/>
                <p14:nvPr/>
              </p14:nvContentPartPr>
              <p14:xfrm>
                <a:off x="3154457" y="4452952"/>
                <a:ext cx="115200" cy="131040"/>
              </p14:xfrm>
            </p:contentPart>
          </mc:Choice>
          <mc:Fallback xmlns="">
            <p:pic>
              <p:nvPicPr>
                <p:cNvPr id="211072" name="Freihand 211071">
                  <a:extLst>
                    <a:ext uri="{FF2B5EF4-FFF2-40B4-BE49-F238E27FC236}">
                      <a16:creationId xmlns:a16="http://schemas.microsoft.com/office/drawing/2014/main" id="{D37E6259-C7F2-4738-8EB8-1F61150F7898}"/>
                    </a:ext>
                  </a:extLst>
                </p:cNvPr>
                <p:cNvPicPr/>
                <p:nvPr/>
              </p:nvPicPr>
              <p:blipFill>
                <a:blip r:embed="rId306"/>
                <a:stretch>
                  <a:fillRect/>
                </a:stretch>
              </p:blipFill>
              <p:spPr>
                <a:xfrm>
                  <a:off x="3150137" y="4448632"/>
                  <a:ext cx="1238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11073" name="Freihand 211072">
                  <a:extLst>
                    <a:ext uri="{FF2B5EF4-FFF2-40B4-BE49-F238E27FC236}">
                      <a16:creationId xmlns:a16="http://schemas.microsoft.com/office/drawing/2014/main" id="{1742A765-408C-4FC7-98D0-D72648468364}"/>
                    </a:ext>
                  </a:extLst>
                </p14:cNvPr>
                <p14:cNvContentPartPr/>
                <p14:nvPr/>
              </p14:nvContentPartPr>
              <p14:xfrm>
                <a:off x="3267497" y="4401472"/>
                <a:ext cx="166680" cy="189000"/>
              </p14:xfrm>
            </p:contentPart>
          </mc:Choice>
          <mc:Fallback xmlns="">
            <p:pic>
              <p:nvPicPr>
                <p:cNvPr id="211073" name="Freihand 211072">
                  <a:extLst>
                    <a:ext uri="{FF2B5EF4-FFF2-40B4-BE49-F238E27FC236}">
                      <a16:creationId xmlns:a16="http://schemas.microsoft.com/office/drawing/2014/main" id="{1742A765-408C-4FC7-98D0-D72648468364}"/>
                    </a:ext>
                  </a:extLst>
                </p:cNvPr>
                <p:cNvPicPr/>
                <p:nvPr/>
              </p:nvPicPr>
              <p:blipFill>
                <a:blip r:embed="rId308"/>
                <a:stretch>
                  <a:fillRect/>
                </a:stretch>
              </p:blipFill>
              <p:spPr>
                <a:xfrm>
                  <a:off x="3263177" y="4397152"/>
                  <a:ext cx="1753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11074" name="Freihand 211073">
                  <a:extLst>
                    <a:ext uri="{FF2B5EF4-FFF2-40B4-BE49-F238E27FC236}">
                      <a16:creationId xmlns:a16="http://schemas.microsoft.com/office/drawing/2014/main" id="{145CF8E1-BFCF-4D35-8370-95A5F0CAA2D9}"/>
                    </a:ext>
                  </a:extLst>
                </p14:cNvPr>
                <p14:cNvContentPartPr/>
                <p14:nvPr/>
              </p14:nvContentPartPr>
              <p14:xfrm>
                <a:off x="3411497" y="4515592"/>
                <a:ext cx="95400" cy="75600"/>
              </p14:xfrm>
            </p:contentPart>
          </mc:Choice>
          <mc:Fallback xmlns="">
            <p:pic>
              <p:nvPicPr>
                <p:cNvPr id="211074" name="Freihand 211073">
                  <a:extLst>
                    <a:ext uri="{FF2B5EF4-FFF2-40B4-BE49-F238E27FC236}">
                      <a16:creationId xmlns:a16="http://schemas.microsoft.com/office/drawing/2014/main" id="{145CF8E1-BFCF-4D35-8370-95A5F0CAA2D9}"/>
                    </a:ext>
                  </a:extLst>
                </p:cNvPr>
                <p:cNvPicPr/>
                <p:nvPr/>
              </p:nvPicPr>
              <p:blipFill>
                <a:blip r:embed="rId310"/>
                <a:stretch>
                  <a:fillRect/>
                </a:stretch>
              </p:blipFill>
              <p:spPr>
                <a:xfrm>
                  <a:off x="3407177" y="4511272"/>
                  <a:ext cx="1040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11075" name="Freihand 211074">
                  <a:extLst>
                    <a:ext uri="{FF2B5EF4-FFF2-40B4-BE49-F238E27FC236}">
                      <a16:creationId xmlns:a16="http://schemas.microsoft.com/office/drawing/2014/main" id="{A6E9C286-5775-45C3-83BE-388D7552FD10}"/>
                    </a:ext>
                  </a:extLst>
                </p14:cNvPr>
                <p14:cNvContentPartPr/>
                <p14:nvPr/>
              </p14:nvContentPartPr>
              <p14:xfrm>
                <a:off x="3646577" y="4414072"/>
                <a:ext cx="144360" cy="117360"/>
              </p14:xfrm>
            </p:contentPart>
          </mc:Choice>
          <mc:Fallback xmlns="">
            <p:pic>
              <p:nvPicPr>
                <p:cNvPr id="211075" name="Freihand 211074">
                  <a:extLst>
                    <a:ext uri="{FF2B5EF4-FFF2-40B4-BE49-F238E27FC236}">
                      <a16:creationId xmlns:a16="http://schemas.microsoft.com/office/drawing/2014/main" id="{A6E9C286-5775-45C3-83BE-388D7552FD10}"/>
                    </a:ext>
                  </a:extLst>
                </p:cNvPr>
                <p:cNvPicPr/>
                <p:nvPr/>
              </p:nvPicPr>
              <p:blipFill>
                <a:blip r:embed="rId312"/>
                <a:stretch>
                  <a:fillRect/>
                </a:stretch>
              </p:blipFill>
              <p:spPr>
                <a:xfrm>
                  <a:off x="3642257" y="4409752"/>
                  <a:ext cx="153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11076" name="Freihand 211075">
                  <a:extLst>
                    <a:ext uri="{FF2B5EF4-FFF2-40B4-BE49-F238E27FC236}">
                      <a16:creationId xmlns:a16="http://schemas.microsoft.com/office/drawing/2014/main" id="{D19409AF-5D0D-42B9-BC30-9E561A5EFCBE}"/>
                    </a:ext>
                  </a:extLst>
                </p14:cNvPr>
                <p14:cNvContentPartPr/>
                <p14:nvPr/>
              </p14:nvContentPartPr>
              <p14:xfrm>
                <a:off x="3701657" y="4316512"/>
                <a:ext cx="24840" cy="11880"/>
              </p14:xfrm>
            </p:contentPart>
          </mc:Choice>
          <mc:Fallback xmlns="">
            <p:pic>
              <p:nvPicPr>
                <p:cNvPr id="211076" name="Freihand 211075">
                  <a:extLst>
                    <a:ext uri="{FF2B5EF4-FFF2-40B4-BE49-F238E27FC236}">
                      <a16:creationId xmlns:a16="http://schemas.microsoft.com/office/drawing/2014/main" id="{D19409AF-5D0D-42B9-BC30-9E561A5EFCBE}"/>
                    </a:ext>
                  </a:extLst>
                </p:cNvPr>
                <p:cNvPicPr/>
                <p:nvPr/>
              </p:nvPicPr>
              <p:blipFill>
                <a:blip r:embed="rId314"/>
                <a:stretch>
                  <a:fillRect/>
                </a:stretch>
              </p:blipFill>
              <p:spPr>
                <a:xfrm>
                  <a:off x="3697337" y="4312192"/>
                  <a:ext cx="334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11077" name="Freihand 211076">
                  <a:extLst>
                    <a:ext uri="{FF2B5EF4-FFF2-40B4-BE49-F238E27FC236}">
                      <a16:creationId xmlns:a16="http://schemas.microsoft.com/office/drawing/2014/main" id="{59EA27AC-E407-4B67-B745-B0915291E933}"/>
                    </a:ext>
                  </a:extLst>
                </p14:cNvPr>
                <p14:cNvContentPartPr/>
                <p14:nvPr/>
              </p14:nvContentPartPr>
              <p14:xfrm>
                <a:off x="3763217" y="4498672"/>
                <a:ext cx="107280" cy="98640"/>
              </p14:xfrm>
            </p:contentPart>
          </mc:Choice>
          <mc:Fallback xmlns="">
            <p:pic>
              <p:nvPicPr>
                <p:cNvPr id="211077" name="Freihand 211076">
                  <a:extLst>
                    <a:ext uri="{FF2B5EF4-FFF2-40B4-BE49-F238E27FC236}">
                      <a16:creationId xmlns:a16="http://schemas.microsoft.com/office/drawing/2014/main" id="{59EA27AC-E407-4B67-B745-B0915291E933}"/>
                    </a:ext>
                  </a:extLst>
                </p:cNvPr>
                <p:cNvPicPr/>
                <p:nvPr/>
              </p:nvPicPr>
              <p:blipFill>
                <a:blip r:embed="rId316"/>
                <a:stretch>
                  <a:fillRect/>
                </a:stretch>
              </p:blipFill>
              <p:spPr>
                <a:xfrm>
                  <a:off x="3758897" y="4494352"/>
                  <a:ext cx="115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11078" name="Freihand 211077">
                  <a:extLst>
                    <a:ext uri="{FF2B5EF4-FFF2-40B4-BE49-F238E27FC236}">
                      <a16:creationId xmlns:a16="http://schemas.microsoft.com/office/drawing/2014/main" id="{13D7F152-FB1B-4BA5-803A-31EFEE7AC54E}"/>
                    </a:ext>
                  </a:extLst>
                </p14:cNvPr>
                <p14:cNvContentPartPr/>
                <p14:nvPr/>
              </p14:nvContentPartPr>
              <p14:xfrm>
                <a:off x="3900017" y="4305712"/>
                <a:ext cx="179640" cy="124200"/>
              </p14:xfrm>
            </p:contentPart>
          </mc:Choice>
          <mc:Fallback xmlns="">
            <p:pic>
              <p:nvPicPr>
                <p:cNvPr id="211078" name="Freihand 211077">
                  <a:extLst>
                    <a:ext uri="{FF2B5EF4-FFF2-40B4-BE49-F238E27FC236}">
                      <a16:creationId xmlns:a16="http://schemas.microsoft.com/office/drawing/2014/main" id="{13D7F152-FB1B-4BA5-803A-31EFEE7AC54E}"/>
                    </a:ext>
                  </a:extLst>
                </p:cNvPr>
                <p:cNvPicPr/>
                <p:nvPr/>
              </p:nvPicPr>
              <p:blipFill>
                <a:blip r:embed="rId318"/>
                <a:stretch>
                  <a:fillRect/>
                </a:stretch>
              </p:blipFill>
              <p:spPr>
                <a:xfrm>
                  <a:off x="3895697" y="4301392"/>
                  <a:ext cx="1882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11113" name="Freihand 211112">
                  <a:extLst>
                    <a:ext uri="{FF2B5EF4-FFF2-40B4-BE49-F238E27FC236}">
                      <a16:creationId xmlns:a16="http://schemas.microsoft.com/office/drawing/2014/main" id="{46426F6B-02E6-4485-B697-52BFD973E9CB}"/>
                    </a:ext>
                  </a:extLst>
                </p14:cNvPr>
                <p14:cNvContentPartPr/>
                <p14:nvPr/>
              </p14:nvContentPartPr>
              <p14:xfrm>
                <a:off x="897257" y="4437112"/>
                <a:ext cx="514080" cy="302760"/>
              </p14:xfrm>
            </p:contentPart>
          </mc:Choice>
          <mc:Fallback xmlns="">
            <p:pic>
              <p:nvPicPr>
                <p:cNvPr id="211113" name="Freihand 211112">
                  <a:extLst>
                    <a:ext uri="{FF2B5EF4-FFF2-40B4-BE49-F238E27FC236}">
                      <a16:creationId xmlns:a16="http://schemas.microsoft.com/office/drawing/2014/main" id="{46426F6B-02E6-4485-B697-52BFD973E9CB}"/>
                    </a:ext>
                  </a:extLst>
                </p:cNvPr>
                <p:cNvPicPr/>
                <p:nvPr/>
              </p:nvPicPr>
              <p:blipFill>
                <a:blip r:embed="rId320"/>
                <a:stretch>
                  <a:fillRect/>
                </a:stretch>
              </p:blipFill>
              <p:spPr>
                <a:xfrm>
                  <a:off x="892937" y="4432792"/>
                  <a:ext cx="522720" cy="311400"/>
                </a:xfrm>
                <a:prstGeom prst="rect">
                  <a:avLst/>
                </a:prstGeom>
              </p:spPr>
            </p:pic>
          </mc:Fallback>
        </mc:AlternateContent>
      </p:grpSp>
      <p:grpSp>
        <p:nvGrpSpPr>
          <p:cNvPr id="211116" name="Gruppieren 211115">
            <a:extLst>
              <a:ext uri="{FF2B5EF4-FFF2-40B4-BE49-F238E27FC236}">
                <a16:creationId xmlns:a16="http://schemas.microsoft.com/office/drawing/2014/main" id="{DCF0F077-8574-40D9-8B98-76B5AD425E7C}"/>
              </a:ext>
            </a:extLst>
          </p:cNvPr>
          <p:cNvGrpSpPr/>
          <p:nvPr/>
        </p:nvGrpSpPr>
        <p:grpSpPr>
          <a:xfrm>
            <a:off x="5268377" y="4018792"/>
            <a:ext cx="2763000" cy="552960"/>
            <a:chOff x="5268377" y="4018792"/>
            <a:chExt cx="2763000" cy="552960"/>
          </a:xfrm>
        </p:grpSpPr>
        <mc:AlternateContent xmlns:mc="http://schemas.openxmlformats.org/markup-compatibility/2006" xmlns:p14="http://schemas.microsoft.com/office/powerpoint/2010/main">
          <mc:Choice Requires="p14">
            <p:contentPart p14:bwMode="auto" r:id="rId321">
              <p14:nvContentPartPr>
                <p14:cNvPr id="211080" name="Freihand 211079">
                  <a:extLst>
                    <a:ext uri="{FF2B5EF4-FFF2-40B4-BE49-F238E27FC236}">
                      <a16:creationId xmlns:a16="http://schemas.microsoft.com/office/drawing/2014/main" id="{B90BEC16-530A-4AC6-A1A6-D8601B1A7BE3}"/>
                    </a:ext>
                  </a:extLst>
                </p14:cNvPr>
                <p14:cNvContentPartPr/>
                <p14:nvPr/>
              </p14:nvContentPartPr>
              <p14:xfrm>
                <a:off x="5268377" y="4412272"/>
                <a:ext cx="261000" cy="19080"/>
              </p14:xfrm>
            </p:contentPart>
          </mc:Choice>
          <mc:Fallback xmlns="">
            <p:pic>
              <p:nvPicPr>
                <p:cNvPr id="211080" name="Freihand 211079">
                  <a:extLst>
                    <a:ext uri="{FF2B5EF4-FFF2-40B4-BE49-F238E27FC236}">
                      <a16:creationId xmlns:a16="http://schemas.microsoft.com/office/drawing/2014/main" id="{B90BEC16-530A-4AC6-A1A6-D8601B1A7BE3}"/>
                    </a:ext>
                  </a:extLst>
                </p:cNvPr>
                <p:cNvPicPr/>
                <p:nvPr/>
              </p:nvPicPr>
              <p:blipFill>
                <a:blip r:embed="rId322"/>
                <a:stretch>
                  <a:fillRect/>
                </a:stretch>
              </p:blipFill>
              <p:spPr>
                <a:xfrm>
                  <a:off x="5264057" y="4407952"/>
                  <a:ext cx="2696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11081" name="Freihand 211080">
                  <a:extLst>
                    <a:ext uri="{FF2B5EF4-FFF2-40B4-BE49-F238E27FC236}">
                      <a16:creationId xmlns:a16="http://schemas.microsoft.com/office/drawing/2014/main" id="{B37693DD-8211-4C8E-91BA-604A05707974}"/>
                    </a:ext>
                  </a:extLst>
                </p14:cNvPr>
                <p14:cNvContentPartPr/>
                <p14:nvPr/>
              </p14:nvContentPartPr>
              <p14:xfrm>
                <a:off x="5319497" y="4469512"/>
                <a:ext cx="208440" cy="4680"/>
              </p14:xfrm>
            </p:contentPart>
          </mc:Choice>
          <mc:Fallback xmlns="">
            <p:pic>
              <p:nvPicPr>
                <p:cNvPr id="211081" name="Freihand 211080">
                  <a:extLst>
                    <a:ext uri="{FF2B5EF4-FFF2-40B4-BE49-F238E27FC236}">
                      <a16:creationId xmlns:a16="http://schemas.microsoft.com/office/drawing/2014/main" id="{B37693DD-8211-4C8E-91BA-604A05707974}"/>
                    </a:ext>
                  </a:extLst>
                </p:cNvPr>
                <p:cNvPicPr/>
                <p:nvPr/>
              </p:nvPicPr>
              <p:blipFill>
                <a:blip r:embed="rId324"/>
                <a:stretch>
                  <a:fillRect/>
                </a:stretch>
              </p:blipFill>
              <p:spPr>
                <a:xfrm>
                  <a:off x="5315177" y="4465192"/>
                  <a:ext cx="2170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11087" name="Freihand 211086">
                  <a:extLst>
                    <a:ext uri="{FF2B5EF4-FFF2-40B4-BE49-F238E27FC236}">
                      <a16:creationId xmlns:a16="http://schemas.microsoft.com/office/drawing/2014/main" id="{6DDAF50A-DA9F-42AF-971C-35327B5086F5}"/>
                    </a:ext>
                  </a:extLst>
                </p14:cNvPr>
                <p14:cNvContentPartPr/>
                <p14:nvPr/>
              </p14:nvContentPartPr>
              <p14:xfrm>
                <a:off x="5638097" y="4378072"/>
                <a:ext cx="155160" cy="141120"/>
              </p14:xfrm>
            </p:contentPart>
          </mc:Choice>
          <mc:Fallback xmlns="">
            <p:pic>
              <p:nvPicPr>
                <p:cNvPr id="211087" name="Freihand 211086">
                  <a:extLst>
                    <a:ext uri="{FF2B5EF4-FFF2-40B4-BE49-F238E27FC236}">
                      <a16:creationId xmlns:a16="http://schemas.microsoft.com/office/drawing/2014/main" id="{6DDAF50A-DA9F-42AF-971C-35327B5086F5}"/>
                    </a:ext>
                  </a:extLst>
                </p:cNvPr>
                <p:cNvPicPr/>
                <p:nvPr/>
              </p:nvPicPr>
              <p:blipFill>
                <a:blip r:embed="rId326"/>
                <a:stretch>
                  <a:fillRect/>
                </a:stretch>
              </p:blipFill>
              <p:spPr>
                <a:xfrm>
                  <a:off x="5633777" y="4373752"/>
                  <a:ext cx="1638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11089" name="Freihand 211088">
                  <a:extLst>
                    <a:ext uri="{FF2B5EF4-FFF2-40B4-BE49-F238E27FC236}">
                      <a16:creationId xmlns:a16="http://schemas.microsoft.com/office/drawing/2014/main" id="{A8A96088-D5B9-45D5-A1B3-25D19EB5E065}"/>
                    </a:ext>
                  </a:extLst>
                </p14:cNvPr>
                <p14:cNvContentPartPr/>
                <p14:nvPr/>
              </p14:nvContentPartPr>
              <p14:xfrm>
                <a:off x="5886137" y="4421992"/>
                <a:ext cx="37800" cy="122760"/>
              </p14:xfrm>
            </p:contentPart>
          </mc:Choice>
          <mc:Fallback xmlns="">
            <p:pic>
              <p:nvPicPr>
                <p:cNvPr id="211089" name="Freihand 211088">
                  <a:extLst>
                    <a:ext uri="{FF2B5EF4-FFF2-40B4-BE49-F238E27FC236}">
                      <a16:creationId xmlns:a16="http://schemas.microsoft.com/office/drawing/2014/main" id="{A8A96088-D5B9-45D5-A1B3-25D19EB5E065}"/>
                    </a:ext>
                  </a:extLst>
                </p:cNvPr>
                <p:cNvPicPr/>
                <p:nvPr/>
              </p:nvPicPr>
              <p:blipFill>
                <a:blip r:embed="rId328"/>
                <a:stretch>
                  <a:fillRect/>
                </a:stretch>
              </p:blipFill>
              <p:spPr>
                <a:xfrm>
                  <a:off x="5881817" y="4417672"/>
                  <a:ext cx="46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11090" name="Freihand 211089">
                  <a:extLst>
                    <a:ext uri="{FF2B5EF4-FFF2-40B4-BE49-F238E27FC236}">
                      <a16:creationId xmlns:a16="http://schemas.microsoft.com/office/drawing/2014/main" id="{65FE8DE7-DEBD-4A4F-B0A2-B40C7B3D53CD}"/>
                    </a:ext>
                  </a:extLst>
                </p14:cNvPr>
                <p14:cNvContentPartPr/>
                <p14:nvPr/>
              </p14:nvContentPartPr>
              <p14:xfrm>
                <a:off x="5842217" y="4456552"/>
                <a:ext cx="119520" cy="18360"/>
              </p14:xfrm>
            </p:contentPart>
          </mc:Choice>
          <mc:Fallback xmlns="">
            <p:pic>
              <p:nvPicPr>
                <p:cNvPr id="211090" name="Freihand 211089">
                  <a:extLst>
                    <a:ext uri="{FF2B5EF4-FFF2-40B4-BE49-F238E27FC236}">
                      <a16:creationId xmlns:a16="http://schemas.microsoft.com/office/drawing/2014/main" id="{65FE8DE7-DEBD-4A4F-B0A2-B40C7B3D53CD}"/>
                    </a:ext>
                  </a:extLst>
                </p:cNvPr>
                <p:cNvPicPr/>
                <p:nvPr/>
              </p:nvPicPr>
              <p:blipFill>
                <a:blip r:embed="rId330"/>
                <a:stretch>
                  <a:fillRect/>
                </a:stretch>
              </p:blipFill>
              <p:spPr>
                <a:xfrm>
                  <a:off x="5837897" y="4452232"/>
                  <a:ext cx="128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1091" name="Freihand 211090">
                  <a:extLst>
                    <a:ext uri="{FF2B5EF4-FFF2-40B4-BE49-F238E27FC236}">
                      <a16:creationId xmlns:a16="http://schemas.microsoft.com/office/drawing/2014/main" id="{87FA1D4A-F932-4FDB-B996-D5F7CCF6C5EF}"/>
                    </a:ext>
                  </a:extLst>
                </p14:cNvPr>
                <p14:cNvContentPartPr/>
                <p14:nvPr/>
              </p14:nvContentPartPr>
              <p14:xfrm>
                <a:off x="6033017" y="4359352"/>
                <a:ext cx="101160" cy="114840"/>
              </p14:xfrm>
            </p:contentPart>
          </mc:Choice>
          <mc:Fallback xmlns="">
            <p:pic>
              <p:nvPicPr>
                <p:cNvPr id="211091" name="Freihand 211090">
                  <a:extLst>
                    <a:ext uri="{FF2B5EF4-FFF2-40B4-BE49-F238E27FC236}">
                      <a16:creationId xmlns:a16="http://schemas.microsoft.com/office/drawing/2014/main" id="{87FA1D4A-F932-4FDB-B996-D5F7CCF6C5EF}"/>
                    </a:ext>
                  </a:extLst>
                </p:cNvPr>
                <p:cNvPicPr/>
                <p:nvPr/>
              </p:nvPicPr>
              <p:blipFill>
                <a:blip r:embed="rId332"/>
                <a:stretch>
                  <a:fillRect/>
                </a:stretch>
              </p:blipFill>
              <p:spPr>
                <a:xfrm>
                  <a:off x="6028697" y="4355032"/>
                  <a:ext cx="109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1092" name="Freihand 211091">
                  <a:extLst>
                    <a:ext uri="{FF2B5EF4-FFF2-40B4-BE49-F238E27FC236}">
                      <a16:creationId xmlns:a16="http://schemas.microsoft.com/office/drawing/2014/main" id="{36EC6A42-F289-4DEE-9938-8ECE91FB87A3}"/>
                    </a:ext>
                  </a:extLst>
                </p14:cNvPr>
                <p14:cNvContentPartPr/>
                <p14:nvPr/>
              </p14:nvContentPartPr>
              <p14:xfrm>
                <a:off x="6224897" y="4359712"/>
                <a:ext cx="81000" cy="128520"/>
              </p14:xfrm>
            </p:contentPart>
          </mc:Choice>
          <mc:Fallback xmlns="">
            <p:pic>
              <p:nvPicPr>
                <p:cNvPr id="211092" name="Freihand 211091">
                  <a:extLst>
                    <a:ext uri="{FF2B5EF4-FFF2-40B4-BE49-F238E27FC236}">
                      <a16:creationId xmlns:a16="http://schemas.microsoft.com/office/drawing/2014/main" id="{36EC6A42-F289-4DEE-9938-8ECE91FB87A3}"/>
                    </a:ext>
                  </a:extLst>
                </p:cNvPr>
                <p:cNvPicPr/>
                <p:nvPr/>
              </p:nvPicPr>
              <p:blipFill>
                <a:blip r:embed="rId334"/>
                <a:stretch>
                  <a:fillRect/>
                </a:stretch>
              </p:blipFill>
              <p:spPr>
                <a:xfrm>
                  <a:off x="6220577" y="4355392"/>
                  <a:ext cx="896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1093" name="Freihand 211092">
                  <a:extLst>
                    <a:ext uri="{FF2B5EF4-FFF2-40B4-BE49-F238E27FC236}">
                      <a16:creationId xmlns:a16="http://schemas.microsoft.com/office/drawing/2014/main" id="{2305755B-7B9C-4C57-AA77-B6C2942CD72C}"/>
                    </a:ext>
                  </a:extLst>
                </p14:cNvPr>
                <p14:cNvContentPartPr/>
                <p14:nvPr/>
              </p14:nvContentPartPr>
              <p14:xfrm>
                <a:off x="6168737" y="4304992"/>
                <a:ext cx="195840" cy="192960"/>
              </p14:xfrm>
            </p:contentPart>
          </mc:Choice>
          <mc:Fallback xmlns="">
            <p:pic>
              <p:nvPicPr>
                <p:cNvPr id="211093" name="Freihand 211092">
                  <a:extLst>
                    <a:ext uri="{FF2B5EF4-FFF2-40B4-BE49-F238E27FC236}">
                      <a16:creationId xmlns:a16="http://schemas.microsoft.com/office/drawing/2014/main" id="{2305755B-7B9C-4C57-AA77-B6C2942CD72C}"/>
                    </a:ext>
                  </a:extLst>
                </p:cNvPr>
                <p:cNvPicPr/>
                <p:nvPr/>
              </p:nvPicPr>
              <p:blipFill>
                <a:blip r:embed="rId336"/>
                <a:stretch>
                  <a:fillRect/>
                </a:stretch>
              </p:blipFill>
              <p:spPr>
                <a:xfrm>
                  <a:off x="6164417" y="4300672"/>
                  <a:ext cx="2044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1094" name="Freihand 211093">
                  <a:extLst>
                    <a:ext uri="{FF2B5EF4-FFF2-40B4-BE49-F238E27FC236}">
                      <a16:creationId xmlns:a16="http://schemas.microsoft.com/office/drawing/2014/main" id="{1F58B8C4-90AA-48C1-B7D9-E2942A4B475F}"/>
                    </a:ext>
                  </a:extLst>
                </p14:cNvPr>
                <p14:cNvContentPartPr/>
                <p14:nvPr/>
              </p14:nvContentPartPr>
              <p14:xfrm>
                <a:off x="6495257" y="4360792"/>
                <a:ext cx="16920" cy="110520"/>
              </p14:xfrm>
            </p:contentPart>
          </mc:Choice>
          <mc:Fallback xmlns="">
            <p:pic>
              <p:nvPicPr>
                <p:cNvPr id="211094" name="Freihand 211093">
                  <a:extLst>
                    <a:ext uri="{FF2B5EF4-FFF2-40B4-BE49-F238E27FC236}">
                      <a16:creationId xmlns:a16="http://schemas.microsoft.com/office/drawing/2014/main" id="{1F58B8C4-90AA-48C1-B7D9-E2942A4B475F}"/>
                    </a:ext>
                  </a:extLst>
                </p:cNvPr>
                <p:cNvPicPr/>
                <p:nvPr/>
              </p:nvPicPr>
              <p:blipFill>
                <a:blip r:embed="rId338"/>
                <a:stretch>
                  <a:fillRect/>
                </a:stretch>
              </p:blipFill>
              <p:spPr>
                <a:xfrm>
                  <a:off x="6490937" y="4356472"/>
                  <a:ext cx="255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1095" name="Freihand 211094">
                  <a:extLst>
                    <a:ext uri="{FF2B5EF4-FFF2-40B4-BE49-F238E27FC236}">
                      <a16:creationId xmlns:a16="http://schemas.microsoft.com/office/drawing/2014/main" id="{ECC7B755-A5C6-4089-AE83-282652015EAA}"/>
                    </a:ext>
                  </a:extLst>
                </p14:cNvPr>
                <p14:cNvContentPartPr/>
                <p14:nvPr/>
              </p14:nvContentPartPr>
              <p14:xfrm>
                <a:off x="6439817" y="4393552"/>
                <a:ext cx="151920" cy="7920"/>
              </p14:xfrm>
            </p:contentPart>
          </mc:Choice>
          <mc:Fallback xmlns="">
            <p:pic>
              <p:nvPicPr>
                <p:cNvPr id="211095" name="Freihand 211094">
                  <a:extLst>
                    <a:ext uri="{FF2B5EF4-FFF2-40B4-BE49-F238E27FC236}">
                      <a16:creationId xmlns:a16="http://schemas.microsoft.com/office/drawing/2014/main" id="{ECC7B755-A5C6-4089-AE83-282652015EAA}"/>
                    </a:ext>
                  </a:extLst>
                </p:cNvPr>
                <p:cNvPicPr/>
                <p:nvPr/>
              </p:nvPicPr>
              <p:blipFill>
                <a:blip r:embed="rId340"/>
                <a:stretch>
                  <a:fillRect/>
                </a:stretch>
              </p:blipFill>
              <p:spPr>
                <a:xfrm>
                  <a:off x="6435497" y="4389232"/>
                  <a:ext cx="1605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1096" name="Freihand 211095">
                  <a:extLst>
                    <a:ext uri="{FF2B5EF4-FFF2-40B4-BE49-F238E27FC236}">
                      <a16:creationId xmlns:a16="http://schemas.microsoft.com/office/drawing/2014/main" id="{64DDB798-3DB7-4CF7-92F5-3E6DA26CDFE1}"/>
                    </a:ext>
                  </a:extLst>
                </p14:cNvPr>
                <p14:cNvContentPartPr/>
                <p14:nvPr/>
              </p14:nvContentPartPr>
              <p14:xfrm>
                <a:off x="6626657" y="4282672"/>
                <a:ext cx="109800" cy="106920"/>
              </p14:xfrm>
            </p:contentPart>
          </mc:Choice>
          <mc:Fallback xmlns="">
            <p:pic>
              <p:nvPicPr>
                <p:cNvPr id="211096" name="Freihand 211095">
                  <a:extLst>
                    <a:ext uri="{FF2B5EF4-FFF2-40B4-BE49-F238E27FC236}">
                      <a16:creationId xmlns:a16="http://schemas.microsoft.com/office/drawing/2014/main" id="{64DDB798-3DB7-4CF7-92F5-3E6DA26CDFE1}"/>
                    </a:ext>
                  </a:extLst>
                </p:cNvPr>
                <p:cNvPicPr/>
                <p:nvPr/>
              </p:nvPicPr>
              <p:blipFill>
                <a:blip r:embed="rId342"/>
                <a:stretch>
                  <a:fillRect/>
                </a:stretch>
              </p:blipFill>
              <p:spPr>
                <a:xfrm>
                  <a:off x="6622337" y="4278352"/>
                  <a:ext cx="118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1097" name="Freihand 211096">
                  <a:extLst>
                    <a:ext uri="{FF2B5EF4-FFF2-40B4-BE49-F238E27FC236}">
                      <a16:creationId xmlns:a16="http://schemas.microsoft.com/office/drawing/2014/main" id="{25B0090B-F821-495C-8805-85338E9C64A4}"/>
                    </a:ext>
                  </a:extLst>
                </p14:cNvPr>
                <p14:cNvContentPartPr/>
                <p14:nvPr/>
              </p14:nvContentPartPr>
              <p14:xfrm>
                <a:off x="6709817" y="4345312"/>
                <a:ext cx="37800" cy="104760"/>
              </p14:xfrm>
            </p:contentPart>
          </mc:Choice>
          <mc:Fallback xmlns="">
            <p:pic>
              <p:nvPicPr>
                <p:cNvPr id="211097" name="Freihand 211096">
                  <a:extLst>
                    <a:ext uri="{FF2B5EF4-FFF2-40B4-BE49-F238E27FC236}">
                      <a16:creationId xmlns:a16="http://schemas.microsoft.com/office/drawing/2014/main" id="{25B0090B-F821-495C-8805-85338E9C64A4}"/>
                    </a:ext>
                  </a:extLst>
                </p:cNvPr>
                <p:cNvPicPr/>
                <p:nvPr/>
              </p:nvPicPr>
              <p:blipFill>
                <a:blip r:embed="rId344"/>
                <a:stretch>
                  <a:fillRect/>
                </a:stretch>
              </p:blipFill>
              <p:spPr>
                <a:xfrm>
                  <a:off x="6705497" y="4340992"/>
                  <a:ext cx="46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1098" name="Freihand 211097">
                  <a:extLst>
                    <a:ext uri="{FF2B5EF4-FFF2-40B4-BE49-F238E27FC236}">
                      <a16:creationId xmlns:a16="http://schemas.microsoft.com/office/drawing/2014/main" id="{19A6B87A-C50B-4E3A-9D66-BE02C4244D57}"/>
                    </a:ext>
                  </a:extLst>
                </p14:cNvPr>
                <p14:cNvContentPartPr/>
                <p14:nvPr/>
              </p14:nvContentPartPr>
              <p14:xfrm>
                <a:off x="6891257" y="4292392"/>
                <a:ext cx="99720" cy="132480"/>
              </p14:xfrm>
            </p:contentPart>
          </mc:Choice>
          <mc:Fallback xmlns="">
            <p:pic>
              <p:nvPicPr>
                <p:cNvPr id="211098" name="Freihand 211097">
                  <a:extLst>
                    <a:ext uri="{FF2B5EF4-FFF2-40B4-BE49-F238E27FC236}">
                      <a16:creationId xmlns:a16="http://schemas.microsoft.com/office/drawing/2014/main" id="{19A6B87A-C50B-4E3A-9D66-BE02C4244D57}"/>
                    </a:ext>
                  </a:extLst>
                </p:cNvPr>
                <p:cNvPicPr/>
                <p:nvPr/>
              </p:nvPicPr>
              <p:blipFill>
                <a:blip r:embed="rId346"/>
                <a:stretch>
                  <a:fillRect/>
                </a:stretch>
              </p:blipFill>
              <p:spPr>
                <a:xfrm>
                  <a:off x="6886937" y="4288072"/>
                  <a:ext cx="1083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1099" name="Freihand 211098">
                  <a:extLst>
                    <a:ext uri="{FF2B5EF4-FFF2-40B4-BE49-F238E27FC236}">
                      <a16:creationId xmlns:a16="http://schemas.microsoft.com/office/drawing/2014/main" id="{A295AD5F-CA96-405A-B7C4-686B010AF5DE}"/>
                    </a:ext>
                  </a:extLst>
                </p14:cNvPr>
                <p14:cNvContentPartPr/>
                <p14:nvPr/>
              </p14:nvContentPartPr>
              <p14:xfrm>
                <a:off x="6835097" y="4247392"/>
                <a:ext cx="72720" cy="86400"/>
              </p14:xfrm>
            </p:contentPart>
          </mc:Choice>
          <mc:Fallback xmlns="">
            <p:pic>
              <p:nvPicPr>
                <p:cNvPr id="211099" name="Freihand 211098">
                  <a:extLst>
                    <a:ext uri="{FF2B5EF4-FFF2-40B4-BE49-F238E27FC236}">
                      <a16:creationId xmlns:a16="http://schemas.microsoft.com/office/drawing/2014/main" id="{A295AD5F-CA96-405A-B7C4-686B010AF5DE}"/>
                    </a:ext>
                  </a:extLst>
                </p:cNvPr>
                <p:cNvPicPr/>
                <p:nvPr/>
              </p:nvPicPr>
              <p:blipFill>
                <a:blip r:embed="rId348"/>
                <a:stretch>
                  <a:fillRect/>
                </a:stretch>
              </p:blipFill>
              <p:spPr>
                <a:xfrm>
                  <a:off x="6830777" y="4243072"/>
                  <a:ext cx="81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1100" name="Freihand 211099">
                  <a:extLst>
                    <a:ext uri="{FF2B5EF4-FFF2-40B4-BE49-F238E27FC236}">
                      <a16:creationId xmlns:a16="http://schemas.microsoft.com/office/drawing/2014/main" id="{04D656BF-78A4-4BCE-A384-B3972DD585CA}"/>
                    </a:ext>
                  </a:extLst>
                </p14:cNvPr>
                <p14:cNvContentPartPr/>
                <p14:nvPr/>
              </p14:nvContentPartPr>
              <p14:xfrm>
                <a:off x="6945257" y="4364032"/>
                <a:ext cx="40320" cy="59760"/>
              </p14:xfrm>
            </p:contentPart>
          </mc:Choice>
          <mc:Fallback xmlns="">
            <p:pic>
              <p:nvPicPr>
                <p:cNvPr id="211100" name="Freihand 211099">
                  <a:extLst>
                    <a:ext uri="{FF2B5EF4-FFF2-40B4-BE49-F238E27FC236}">
                      <a16:creationId xmlns:a16="http://schemas.microsoft.com/office/drawing/2014/main" id="{04D656BF-78A4-4BCE-A384-B3972DD585CA}"/>
                    </a:ext>
                  </a:extLst>
                </p:cNvPr>
                <p:cNvPicPr/>
                <p:nvPr/>
              </p:nvPicPr>
              <p:blipFill>
                <a:blip r:embed="rId350"/>
                <a:stretch>
                  <a:fillRect/>
                </a:stretch>
              </p:blipFill>
              <p:spPr>
                <a:xfrm>
                  <a:off x="6940937" y="4359712"/>
                  <a:ext cx="489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1101" name="Freihand 211100">
                  <a:extLst>
                    <a:ext uri="{FF2B5EF4-FFF2-40B4-BE49-F238E27FC236}">
                      <a16:creationId xmlns:a16="http://schemas.microsoft.com/office/drawing/2014/main" id="{E3C41E3B-37A0-4A6D-B5C9-652E4EC12AF9}"/>
                    </a:ext>
                  </a:extLst>
                </p14:cNvPr>
                <p14:cNvContentPartPr/>
                <p14:nvPr/>
              </p14:nvContentPartPr>
              <p14:xfrm>
                <a:off x="7173857" y="4313272"/>
                <a:ext cx="39240" cy="159480"/>
              </p14:xfrm>
            </p:contentPart>
          </mc:Choice>
          <mc:Fallback xmlns="">
            <p:pic>
              <p:nvPicPr>
                <p:cNvPr id="211101" name="Freihand 211100">
                  <a:extLst>
                    <a:ext uri="{FF2B5EF4-FFF2-40B4-BE49-F238E27FC236}">
                      <a16:creationId xmlns:a16="http://schemas.microsoft.com/office/drawing/2014/main" id="{E3C41E3B-37A0-4A6D-B5C9-652E4EC12AF9}"/>
                    </a:ext>
                  </a:extLst>
                </p:cNvPr>
                <p:cNvPicPr/>
                <p:nvPr/>
              </p:nvPicPr>
              <p:blipFill>
                <a:blip r:embed="rId352"/>
                <a:stretch>
                  <a:fillRect/>
                </a:stretch>
              </p:blipFill>
              <p:spPr>
                <a:xfrm>
                  <a:off x="7169537" y="4308952"/>
                  <a:ext cx="478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1102" name="Freihand 211101">
                  <a:extLst>
                    <a:ext uri="{FF2B5EF4-FFF2-40B4-BE49-F238E27FC236}">
                      <a16:creationId xmlns:a16="http://schemas.microsoft.com/office/drawing/2014/main" id="{B2951674-6FBC-444D-A7CA-8D80C60918F2}"/>
                    </a:ext>
                  </a:extLst>
                </p14:cNvPr>
                <p14:cNvContentPartPr/>
                <p14:nvPr/>
              </p14:nvContentPartPr>
              <p14:xfrm>
                <a:off x="7129937" y="4361152"/>
                <a:ext cx="118440" cy="4680"/>
              </p14:xfrm>
            </p:contentPart>
          </mc:Choice>
          <mc:Fallback xmlns="">
            <p:pic>
              <p:nvPicPr>
                <p:cNvPr id="211102" name="Freihand 211101">
                  <a:extLst>
                    <a:ext uri="{FF2B5EF4-FFF2-40B4-BE49-F238E27FC236}">
                      <a16:creationId xmlns:a16="http://schemas.microsoft.com/office/drawing/2014/main" id="{B2951674-6FBC-444D-A7CA-8D80C60918F2}"/>
                    </a:ext>
                  </a:extLst>
                </p:cNvPr>
                <p:cNvPicPr/>
                <p:nvPr/>
              </p:nvPicPr>
              <p:blipFill>
                <a:blip r:embed="rId354"/>
                <a:stretch>
                  <a:fillRect/>
                </a:stretch>
              </p:blipFill>
              <p:spPr>
                <a:xfrm>
                  <a:off x="7125617" y="4356832"/>
                  <a:ext cx="1270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1103" name="Freihand 211102">
                  <a:extLst>
                    <a:ext uri="{FF2B5EF4-FFF2-40B4-BE49-F238E27FC236}">
                      <a16:creationId xmlns:a16="http://schemas.microsoft.com/office/drawing/2014/main" id="{B5979B5B-F8E9-4DAC-A91F-EA12E9AC8976}"/>
                    </a:ext>
                  </a:extLst>
                </p14:cNvPr>
                <p14:cNvContentPartPr/>
                <p14:nvPr/>
              </p14:nvContentPartPr>
              <p14:xfrm>
                <a:off x="7422257" y="4251352"/>
                <a:ext cx="131040" cy="122760"/>
              </p14:xfrm>
            </p:contentPart>
          </mc:Choice>
          <mc:Fallback xmlns="">
            <p:pic>
              <p:nvPicPr>
                <p:cNvPr id="211103" name="Freihand 211102">
                  <a:extLst>
                    <a:ext uri="{FF2B5EF4-FFF2-40B4-BE49-F238E27FC236}">
                      <a16:creationId xmlns:a16="http://schemas.microsoft.com/office/drawing/2014/main" id="{B5979B5B-F8E9-4DAC-A91F-EA12E9AC8976}"/>
                    </a:ext>
                  </a:extLst>
                </p:cNvPr>
                <p:cNvPicPr/>
                <p:nvPr/>
              </p:nvPicPr>
              <p:blipFill>
                <a:blip r:embed="rId356"/>
                <a:stretch>
                  <a:fillRect/>
                </a:stretch>
              </p:blipFill>
              <p:spPr>
                <a:xfrm>
                  <a:off x="7417937" y="4247032"/>
                  <a:ext cx="1396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1104" name="Freihand 211103">
                  <a:extLst>
                    <a:ext uri="{FF2B5EF4-FFF2-40B4-BE49-F238E27FC236}">
                      <a16:creationId xmlns:a16="http://schemas.microsoft.com/office/drawing/2014/main" id="{560E6D7A-7EC7-4F85-9BAD-1DA42C0E00C9}"/>
                    </a:ext>
                  </a:extLst>
                </p14:cNvPr>
                <p14:cNvContentPartPr/>
                <p14:nvPr/>
              </p14:nvContentPartPr>
              <p14:xfrm>
                <a:off x="7498217" y="4306072"/>
                <a:ext cx="28800" cy="111600"/>
              </p14:xfrm>
            </p:contentPart>
          </mc:Choice>
          <mc:Fallback xmlns="">
            <p:pic>
              <p:nvPicPr>
                <p:cNvPr id="211104" name="Freihand 211103">
                  <a:extLst>
                    <a:ext uri="{FF2B5EF4-FFF2-40B4-BE49-F238E27FC236}">
                      <a16:creationId xmlns:a16="http://schemas.microsoft.com/office/drawing/2014/main" id="{560E6D7A-7EC7-4F85-9BAD-1DA42C0E00C9}"/>
                    </a:ext>
                  </a:extLst>
                </p:cNvPr>
                <p:cNvPicPr/>
                <p:nvPr/>
              </p:nvPicPr>
              <p:blipFill>
                <a:blip r:embed="rId358"/>
                <a:stretch>
                  <a:fillRect/>
                </a:stretch>
              </p:blipFill>
              <p:spPr>
                <a:xfrm>
                  <a:off x="7493897" y="4301752"/>
                  <a:ext cx="374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1106" name="Freihand 211105">
                  <a:extLst>
                    <a:ext uri="{FF2B5EF4-FFF2-40B4-BE49-F238E27FC236}">
                      <a16:creationId xmlns:a16="http://schemas.microsoft.com/office/drawing/2014/main" id="{55E1F957-6F23-4EA0-BE7C-98AAE2963C2B}"/>
                    </a:ext>
                  </a:extLst>
                </p14:cNvPr>
                <p14:cNvContentPartPr/>
                <p14:nvPr/>
              </p14:nvContentPartPr>
              <p14:xfrm>
                <a:off x="7635737" y="4286632"/>
                <a:ext cx="73080" cy="91440"/>
              </p14:xfrm>
            </p:contentPart>
          </mc:Choice>
          <mc:Fallback xmlns="">
            <p:pic>
              <p:nvPicPr>
                <p:cNvPr id="211106" name="Freihand 211105">
                  <a:extLst>
                    <a:ext uri="{FF2B5EF4-FFF2-40B4-BE49-F238E27FC236}">
                      <a16:creationId xmlns:a16="http://schemas.microsoft.com/office/drawing/2014/main" id="{55E1F957-6F23-4EA0-BE7C-98AAE2963C2B}"/>
                    </a:ext>
                  </a:extLst>
                </p:cNvPr>
                <p:cNvPicPr/>
                <p:nvPr/>
              </p:nvPicPr>
              <p:blipFill>
                <a:blip r:embed="rId360"/>
                <a:stretch>
                  <a:fillRect/>
                </a:stretch>
              </p:blipFill>
              <p:spPr>
                <a:xfrm>
                  <a:off x="7631417" y="4282312"/>
                  <a:ext cx="817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11107" name="Freihand 211106">
                  <a:extLst>
                    <a:ext uri="{FF2B5EF4-FFF2-40B4-BE49-F238E27FC236}">
                      <a16:creationId xmlns:a16="http://schemas.microsoft.com/office/drawing/2014/main" id="{6EAA5B12-FC6E-4767-A9F7-77A15E7388FB}"/>
                    </a:ext>
                  </a:extLst>
                </p14:cNvPr>
                <p14:cNvContentPartPr/>
                <p14:nvPr/>
              </p14:nvContentPartPr>
              <p14:xfrm>
                <a:off x="7588577" y="4239112"/>
                <a:ext cx="78480" cy="82440"/>
              </p14:xfrm>
            </p:contentPart>
          </mc:Choice>
          <mc:Fallback xmlns="">
            <p:pic>
              <p:nvPicPr>
                <p:cNvPr id="211107" name="Freihand 211106">
                  <a:extLst>
                    <a:ext uri="{FF2B5EF4-FFF2-40B4-BE49-F238E27FC236}">
                      <a16:creationId xmlns:a16="http://schemas.microsoft.com/office/drawing/2014/main" id="{6EAA5B12-FC6E-4767-A9F7-77A15E7388FB}"/>
                    </a:ext>
                  </a:extLst>
                </p:cNvPr>
                <p:cNvPicPr/>
                <p:nvPr/>
              </p:nvPicPr>
              <p:blipFill>
                <a:blip r:embed="rId362"/>
                <a:stretch>
                  <a:fillRect/>
                </a:stretch>
              </p:blipFill>
              <p:spPr>
                <a:xfrm>
                  <a:off x="7584257" y="4234792"/>
                  <a:ext cx="871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11108" name="Freihand 211107">
                  <a:extLst>
                    <a:ext uri="{FF2B5EF4-FFF2-40B4-BE49-F238E27FC236}">
                      <a16:creationId xmlns:a16="http://schemas.microsoft.com/office/drawing/2014/main" id="{9CD8E935-01AB-4192-ABC2-030C48CC6F76}"/>
                    </a:ext>
                  </a:extLst>
                </p14:cNvPr>
                <p14:cNvContentPartPr/>
                <p14:nvPr/>
              </p14:nvContentPartPr>
              <p14:xfrm>
                <a:off x="7681457" y="4316512"/>
                <a:ext cx="69120" cy="80640"/>
              </p14:xfrm>
            </p:contentPart>
          </mc:Choice>
          <mc:Fallback xmlns="">
            <p:pic>
              <p:nvPicPr>
                <p:cNvPr id="211108" name="Freihand 211107">
                  <a:extLst>
                    <a:ext uri="{FF2B5EF4-FFF2-40B4-BE49-F238E27FC236}">
                      <a16:creationId xmlns:a16="http://schemas.microsoft.com/office/drawing/2014/main" id="{9CD8E935-01AB-4192-ABC2-030C48CC6F76}"/>
                    </a:ext>
                  </a:extLst>
                </p:cNvPr>
                <p:cNvPicPr/>
                <p:nvPr/>
              </p:nvPicPr>
              <p:blipFill>
                <a:blip r:embed="rId364"/>
                <a:stretch>
                  <a:fillRect/>
                </a:stretch>
              </p:blipFill>
              <p:spPr>
                <a:xfrm>
                  <a:off x="7677137" y="4312192"/>
                  <a:ext cx="777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11109" name="Freihand 211108">
                  <a:extLst>
                    <a:ext uri="{FF2B5EF4-FFF2-40B4-BE49-F238E27FC236}">
                      <a16:creationId xmlns:a16="http://schemas.microsoft.com/office/drawing/2014/main" id="{D4C86EFE-E2C5-4816-9AD1-865F96712FF8}"/>
                    </a:ext>
                  </a:extLst>
                </p14:cNvPr>
                <p14:cNvContentPartPr/>
                <p14:nvPr/>
              </p14:nvContentPartPr>
              <p14:xfrm>
                <a:off x="7653017" y="4182952"/>
                <a:ext cx="161280" cy="267120"/>
              </p14:xfrm>
            </p:contentPart>
          </mc:Choice>
          <mc:Fallback xmlns="">
            <p:pic>
              <p:nvPicPr>
                <p:cNvPr id="211109" name="Freihand 211108">
                  <a:extLst>
                    <a:ext uri="{FF2B5EF4-FFF2-40B4-BE49-F238E27FC236}">
                      <a16:creationId xmlns:a16="http://schemas.microsoft.com/office/drawing/2014/main" id="{D4C86EFE-E2C5-4816-9AD1-865F96712FF8}"/>
                    </a:ext>
                  </a:extLst>
                </p:cNvPr>
                <p:cNvPicPr/>
                <p:nvPr/>
              </p:nvPicPr>
              <p:blipFill>
                <a:blip r:embed="rId366"/>
                <a:stretch>
                  <a:fillRect/>
                </a:stretch>
              </p:blipFill>
              <p:spPr>
                <a:xfrm>
                  <a:off x="7648697" y="4178632"/>
                  <a:ext cx="16992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11110" name="Freihand 211109">
                  <a:extLst>
                    <a:ext uri="{FF2B5EF4-FFF2-40B4-BE49-F238E27FC236}">
                      <a16:creationId xmlns:a16="http://schemas.microsoft.com/office/drawing/2014/main" id="{3B6E6F79-E85C-4A47-BED2-9831FD207071}"/>
                    </a:ext>
                  </a:extLst>
                </p14:cNvPr>
                <p14:cNvContentPartPr/>
                <p14:nvPr/>
              </p14:nvContentPartPr>
              <p14:xfrm>
                <a:off x="7338017" y="4207432"/>
                <a:ext cx="312480" cy="283320"/>
              </p14:xfrm>
            </p:contentPart>
          </mc:Choice>
          <mc:Fallback xmlns="">
            <p:pic>
              <p:nvPicPr>
                <p:cNvPr id="211110" name="Freihand 211109">
                  <a:extLst>
                    <a:ext uri="{FF2B5EF4-FFF2-40B4-BE49-F238E27FC236}">
                      <a16:creationId xmlns:a16="http://schemas.microsoft.com/office/drawing/2014/main" id="{3B6E6F79-E85C-4A47-BED2-9831FD207071}"/>
                    </a:ext>
                  </a:extLst>
                </p:cNvPr>
                <p:cNvPicPr/>
                <p:nvPr/>
              </p:nvPicPr>
              <p:blipFill>
                <a:blip r:embed="rId368"/>
                <a:stretch>
                  <a:fillRect/>
                </a:stretch>
              </p:blipFill>
              <p:spPr>
                <a:xfrm>
                  <a:off x="7333697" y="4203112"/>
                  <a:ext cx="32112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11111" name="Freihand 211110">
                  <a:extLst>
                    <a:ext uri="{FF2B5EF4-FFF2-40B4-BE49-F238E27FC236}">
                      <a16:creationId xmlns:a16="http://schemas.microsoft.com/office/drawing/2014/main" id="{9FDBD5D2-1995-4F23-A015-03D04CA66630}"/>
                    </a:ext>
                  </a:extLst>
                </p14:cNvPr>
                <p14:cNvContentPartPr/>
                <p14:nvPr/>
              </p14:nvContentPartPr>
              <p14:xfrm>
                <a:off x="7846697" y="4018792"/>
                <a:ext cx="184680" cy="165240"/>
              </p14:xfrm>
            </p:contentPart>
          </mc:Choice>
          <mc:Fallback xmlns="">
            <p:pic>
              <p:nvPicPr>
                <p:cNvPr id="211111" name="Freihand 211110">
                  <a:extLst>
                    <a:ext uri="{FF2B5EF4-FFF2-40B4-BE49-F238E27FC236}">
                      <a16:creationId xmlns:a16="http://schemas.microsoft.com/office/drawing/2014/main" id="{9FDBD5D2-1995-4F23-A015-03D04CA66630}"/>
                    </a:ext>
                  </a:extLst>
                </p:cNvPr>
                <p:cNvPicPr/>
                <p:nvPr/>
              </p:nvPicPr>
              <p:blipFill>
                <a:blip r:embed="rId370"/>
                <a:stretch>
                  <a:fillRect/>
                </a:stretch>
              </p:blipFill>
              <p:spPr>
                <a:xfrm>
                  <a:off x="7842377" y="4014472"/>
                  <a:ext cx="1933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11115" name="Freihand 211114">
                  <a:extLst>
                    <a:ext uri="{FF2B5EF4-FFF2-40B4-BE49-F238E27FC236}">
                      <a16:creationId xmlns:a16="http://schemas.microsoft.com/office/drawing/2014/main" id="{C04C8CA1-2C71-4E90-9CBA-7133A1A30E8C}"/>
                    </a:ext>
                  </a:extLst>
                </p14:cNvPr>
                <p14:cNvContentPartPr/>
                <p14:nvPr/>
              </p14:nvContentPartPr>
              <p14:xfrm>
                <a:off x="5543777" y="4223272"/>
                <a:ext cx="487440" cy="348480"/>
              </p14:xfrm>
            </p:contentPart>
          </mc:Choice>
          <mc:Fallback xmlns="">
            <p:pic>
              <p:nvPicPr>
                <p:cNvPr id="211115" name="Freihand 211114">
                  <a:extLst>
                    <a:ext uri="{FF2B5EF4-FFF2-40B4-BE49-F238E27FC236}">
                      <a16:creationId xmlns:a16="http://schemas.microsoft.com/office/drawing/2014/main" id="{C04C8CA1-2C71-4E90-9CBA-7133A1A30E8C}"/>
                    </a:ext>
                  </a:extLst>
                </p:cNvPr>
                <p:cNvPicPr/>
                <p:nvPr/>
              </p:nvPicPr>
              <p:blipFill>
                <a:blip r:embed="rId372"/>
                <a:stretch>
                  <a:fillRect/>
                </a:stretch>
              </p:blipFill>
              <p:spPr>
                <a:xfrm>
                  <a:off x="5539457" y="4218952"/>
                  <a:ext cx="496080" cy="357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3">
            <p14:nvContentPartPr>
              <p14:cNvPr id="211119" name="Freihand 211118">
                <a:extLst>
                  <a:ext uri="{FF2B5EF4-FFF2-40B4-BE49-F238E27FC236}">
                    <a16:creationId xmlns:a16="http://schemas.microsoft.com/office/drawing/2014/main" id="{6AA08200-C605-4E7F-8B5F-BEAC6C853DDB}"/>
                  </a:ext>
                </a:extLst>
              </p14:cNvPr>
              <p14:cNvContentPartPr/>
              <p14:nvPr/>
            </p14:nvContentPartPr>
            <p14:xfrm>
              <a:off x="3937457" y="3294832"/>
              <a:ext cx="3517560" cy="798120"/>
            </p14:xfrm>
          </p:contentPart>
        </mc:Choice>
        <mc:Fallback xmlns="">
          <p:pic>
            <p:nvPicPr>
              <p:cNvPr id="211119" name="Freihand 211118">
                <a:extLst>
                  <a:ext uri="{FF2B5EF4-FFF2-40B4-BE49-F238E27FC236}">
                    <a16:creationId xmlns:a16="http://schemas.microsoft.com/office/drawing/2014/main" id="{6AA08200-C605-4E7F-8B5F-BEAC6C853DDB}"/>
                  </a:ext>
                </a:extLst>
              </p:cNvPr>
              <p:cNvPicPr/>
              <p:nvPr/>
            </p:nvPicPr>
            <p:blipFill>
              <a:blip r:embed="rId374"/>
              <a:stretch>
                <a:fillRect/>
              </a:stretch>
            </p:blipFill>
            <p:spPr>
              <a:xfrm>
                <a:off x="3933137" y="3290512"/>
                <a:ext cx="3526200" cy="8067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11121" name="Freihand 211120">
                <a:extLst>
                  <a:ext uri="{FF2B5EF4-FFF2-40B4-BE49-F238E27FC236}">
                    <a16:creationId xmlns:a16="http://schemas.microsoft.com/office/drawing/2014/main" id="{967FF653-9BAA-42EA-9824-D9A389476AB0}"/>
                  </a:ext>
                </a:extLst>
              </p14:cNvPr>
              <p14:cNvContentPartPr/>
              <p14:nvPr/>
            </p14:nvContentPartPr>
            <p14:xfrm>
              <a:off x="6810257" y="2706232"/>
              <a:ext cx="533520" cy="500400"/>
            </p14:xfrm>
          </p:contentPart>
        </mc:Choice>
        <mc:Fallback xmlns="">
          <p:pic>
            <p:nvPicPr>
              <p:cNvPr id="211121" name="Freihand 211120">
                <a:extLst>
                  <a:ext uri="{FF2B5EF4-FFF2-40B4-BE49-F238E27FC236}">
                    <a16:creationId xmlns:a16="http://schemas.microsoft.com/office/drawing/2014/main" id="{967FF653-9BAA-42EA-9824-D9A389476AB0}"/>
                  </a:ext>
                </a:extLst>
              </p:cNvPr>
              <p:cNvPicPr/>
              <p:nvPr/>
            </p:nvPicPr>
            <p:blipFill>
              <a:blip r:embed="rId376"/>
              <a:stretch>
                <a:fillRect/>
              </a:stretch>
            </p:blipFill>
            <p:spPr>
              <a:xfrm>
                <a:off x="6805937" y="2701912"/>
                <a:ext cx="542160" cy="5090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11122" name="Freihand 211121">
                <a:extLst>
                  <a:ext uri="{FF2B5EF4-FFF2-40B4-BE49-F238E27FC236}">
                    <a16:creationId xmlns:a16="http://schemas.microsoft.com/office/drawing/2014/main" id="{6318C93C-A004-4A94-9264-68211948D372}"/>
                  </a:ext>
                </a:extLst>
              </p14:cNvPr>
              <p14:cNvContentPartPr/>
              <p14:nvPr/>
            </p14:nvContentPartPr>
            <p14:xfrm>
              <a:off x="6724937" y="3039952"/>
              <a:ext cx="390960" cy="244440"/>
            </p14:xfrm>
          </p:contentPart>
        </mc:Choice>
        <mc:Fallback xmlns="">
          <p:pic>
            <p:nvPicPr>
              <p:cNvPr id="211122" name="Freihand 211121">
                <a:extLst>
                  <a:ext uri="{FF2B5EF4-FFF2-40B4-BE49-F238E27FC236}">
                    <a16:creationId xmlns:a16="http://schemas.microsoft.com/office/drawing/2014/main" id="{6318C93C-A004-4A94-9264-68211948D372}"/>
                  </a:ext>
                </a:extLst>
              </p:cNvPr>
              <p:cNvPicPr/>
              <p:nvPr/>
            </p:nvPicPr>
            <p:blipFill>
              <a:blip r:embed="rId378"/>
              <a:stretch>
                <a:fillRect/>
              </a:stretch>
            </p:blipFill>
            <p:spPr>
              <a:xfrm>
                <a:off x="6720617" y="3035632"/>
                <a:ext cx="399600" cy="253080"/>
              </a:xfrm>
              <a:prstGeom prst="rect">
                <a:avLst/>
              </a:prstGeom>
            </p:spPr>
          </p:pic>
        </mc:Fallback>
      </mc:AlternateContent>
      <p:grpSp>
        <p:nvGrpSpPr>
          <p:cNvPr id="211145" name="Gruppieren 211144">
            <a:extLst>
              <a:ext uri="{FF2B5EF4-FFF2-40B4-BE49-F238E27FC236}">
                <a16:creationId xmlns:a16="http://schemas.microsoft.com/office/drawing/2014/main" id="{2BD52CD7-C508-4399-BC5B-3A7939FDC7B3}"/>
              </a:ext>
            </a:extLst>
          </p:cNvPr>
          <p:cNvGrpSpPr/>
          <p:nvPr/>
        </p:nvGrpSpPr>
        <p:grpSpPr>
          <a:xfrm>
            <a:off x="7376177" y="1733152"/>
            <a:ext cx="3640320" cy="746280"/>
            <a:chOff x="7376177" y="1733152"/>
            <a:chExt cx="3640320" cy="746280"/>
          </a:xfrm>
        </p:grpSpPr>
        <mc:AlternateContent xmlns:mc="http://schemas.openxmlformats.org/markup-compatibility/2006" xmlns:p14="http://schemas.microsoft.com/office/powerpoint/2010/main">
          <mc:Choice Requires="p14">
            <p:contentPart p14:bwMode="auto" r:id="rId379">
              <p14:nvContentPartPr>
                <p14:cNvPr id="211124" name="Freihand 211123">
                  <a:extLst>
                    <a:ext uri="{FF2B5EF4-FFF2-40B4-BE49-F238E27FC236}">
                      <a16:creationId xmlns:a16="http://schemas.microsoft.com/office/drawing/2014/main" id="{B002FA9A-D664-466F-807C-8288F70162A9}"/>
                    </a:ext>
                  </a:extLst>
                </p14:cNvPr>
                <p14:cNvContentPartPr/>
                <p14:nvPr/>
              </p14:nvContentPartPr>
              <p14:xfrm>
                <a:off x="7388777" y="2371792"/>
                <a:ext cx="122400" cy="107640"/>
              </p14:xfrm>
            </p:contentPart>
          </mc:Choice>
          <mc:Fallback xmlns="">
            <p:pic>
              <p:nvPicPr>
                <p:cNvPr id="211124" name="Freihand 211123">
                  <a:extLst>
                    <a:ext uri="{FF2B5EF4-FFF2-40B4-BE49-F238E27FC236}">
                      <a16:creationId xmlns:a16="http://schemas.microsoft.com/office/drawing/2014/main" id="{B002FA9A-D664-466F-807C-8288F70162A9}"/>
                    </a:ext>
                  </a:extLst>
                </p:cNvPr>
                <p:cNvPicPr/>
                <p:nvPr/>
              </p:nvPicPr>
              <p:blipFill>
                <a:blip r:embed="rId380"/>
                <a:stretch>
                  <a:fillRect/>
                </a:stretch>
              </p:blipFill>
              <p:spPr>
                <a:xfrm>
                  <a:off x="7384457" y="2367472"/>
                  <a:ext cx="1310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11125" name="Freihand 211124">
                  <a:extLst>
                    <a:ext uri="{FF2B5EF4-FFF2-40B4-BE49-F238E27FC236}">
                      <a16:creationId xmlns:a16="http://schemas.microsoft.com/office/drawing/2014/main" id="{75B70CDA-7E45-456B-8168-ECF93DBEA6B8}"/>
                    </a:ext>
                  </a:extLst>
                </p14:cNvPr>
                <p14:cNvContentPartPr/>
                <p14:nvPr/>
              </p14:nvContentPartPr>
              <p14:xfrm>
                <a:off x="7444937" y="2234992"/>
                <a:ext cx="95040" cy="244440"/>
              </p14:xfrm>
            </p:contentPart>
          </mc:Choice>
          <mc:Fallback xmlns="">
            <p:pic>
              <p:nvPicPr>
                <p:cNvPr id="211125" name="Freihand 211124">
                  <a:extLst>
                    <a:ext uri="{FF2B5EF4-FFF2-40B4-BE49-F238E27FC236}">
                      <a16:creationId xmlns:a16="http://schemas.microsoft.com/office/drawing/2014/main" id="{75B70CDA-7E45-456B-8168-ECF93DBEA6B8}"/>
                    </a:ext>
                  </a:extLst>
                </p:cNvPr>
                <p:cNvPicPr/>
                <p:nvPr/>
              </p:nvPicPr>
              <p:blipFill>
                <a:blip r:embed="rId382"/>
                <a:stretch>
                  <a:fillRect/>
                </a:stretch>
              </p:blipFill>
              <p:spPr>
                <a:xfrm>
                  <a:off x="7440617" y="2230672"/>
                  <a:ext cx="1036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11126" name="Freihand 211125">
                  <a:extLst>
                    <a:ext uri="{FF2B5EF4-FFF2-40B4-BE49-F238E27FC236}">
                      <a16:creationId xmlns:a16="http://schemas.microsoft.com/office/drawing/2014/main" id="{0021941C-F4AE-4355-AB56-6E249007851F}"/>
                    </a:ext>
                  </a:extLst>
                </p14:cNvPr>
                <p14:cNvContentPartPr/>
                <p14:nvPr/>
              </p14:nvContentPartPr>
              <p14:xfrm>
                <a:off x="7376177" y="2224912"/>
                <a:ext cx="47520" cy="5040"/>
              </p14:xfrm>
            </p:contentPart>
          </mc:Choice>
          <mc:Fallback xmlns="">
            <p:pic>
              <p:nvPicPr>
                <p:cNvPr id="211126" name="Freihand 211125">
                  <a:extLst>
                    <a:ext uri="{FF2B5EF4-FFF2-40B4-BE49-F238E27FC236}">
                      <a16:creationId xmlns:a16="http://schemas.microsoft.com/office/drawing/2014/main" id="{0021941C-F4AE-4355-AB56-6E249007851F}"/>
                    </a:ext>
                  </a:extLst>
                </p:cNvPr>
                <p:cNvPicPr/>
                <p:nvPr/>
              </p:nvPicPr>
              <p:blipFill>
                <a:blip r:embed="rId384"/>
                <a:stretch>
                  <a:fillRect/>
                </a:stretch>
              </p:blipFill>
              <p:spPr>
                <a:xfrm>
                  <a:off x="7371857" y="2220592"/>
                  <a:ext cx="561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11127" name="Freihand 211126">
                  <a:extLst>
                    <a:ext uri="{FF2B5EF4-FFF2-40B4-BE49-F238E27FC236}">
                      <a16:creationId xmlns:a16="http://schemas.microsoft.com/office/drawing/2014/main" id="{B992AF67-70B2-4466-9AB7-704A554A451A}"/>
                    </a:ext>
                  </a:extLst>
                </p14:cNvPr>
                <p14:cNvContentPartPr/>
                <p14:nvPr/>
              </p14:nvContentPartPr>
              <p14:xfrm>
                <a:off x="7647617" y="2270992"/>
                <a:ext cx="174240" cy="109800"/>
              </p14:xfrm>
            </p:contentPart>
          </mc:Choice>
          <mc:Fallback xmlns="">
            <p:pic>
              <p:nvPicPr>
                <p:cNvPr id="211127" name="Freihand 211126">
                  <a:extLst>
                    <a:ext uri="{FF2B5EF4-FFF2-40B4-BE49-F238E27FC236}">
                      <a16:creationId xmlns:a16="http://schemas.microsoft.com/office/drawing/2014/main" id="{B992AF67-70B2-4466-9AB7-704A554A451A}"/>
                    </a:ext>
                  </a:extLst>
                </p:cNvPr>
                <p:cNvPicPr/>
                <p:nvPr/>
              </p:nvPicPr>
              <p:blipFill>
                <a:blip r:embed="rId386"/>
                <a:stretch>
                  <a:fillRect/>
                </a:stretch>
              </p:blipFill>
              <p:spPr>
                <a:xfrm>
                  <a:off x="7643297" y="2266672"/>
                  <a:ext cx="1828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11128" name="Freihand 211127">
                  <a:extLst>
                    <a:ext uri="{FF2B5EF4-FFF2-40B4-BE49-F238E27FC236}">
                      <a16:creationId xmlns:a16="http://schemas.microsoft.com/office/drawing/2014/main" id="{F74A2461-D286-430D-9E36-C450E5B43BB9}"/>
                    </a:ext>
                  </a:extLst>
                </p14:cNvPr>
                <p14:cNvContentPartPr/>
                <p14:nvPr/>
              </p14:nvContentPartPr>
              <p14:xfrm>
                <a:off x="7827617" y="2167312"/>
                <a:ext cx="184680" cy="171720"/>
              </p14:xfrm>
            </p:contentPart>
          </mc:Choice>
          <mc:Fallback xmlns="">
            <p:pic>
              <p:nvPicPr>
                <p:cNvPr id="211128" name="Freihand 211127">
                  <a:extLst>
                    <a:ext uri="{FF2B5EF4-FFF2-40B4-BE49-F238E27FC236}">
                      <a16:creationId xmlns:a16="http://schemas.microsoft.com/office/drawing/2014/main" id="{F74A2461-D286-430D-9E36-C450E5B43BB9}"/>
                    </a:ext>
                  </a:extLst>
                </p:cNvPr>
                <p:cNvPicPr/>
                <p:nvPr/>
              </p:nvPicPr>
              <p:blipFill>
                <a:blip r:embed="rId388"/>
                <a:stretch>
                  <a:fillRect/>
                </a:stretch>
              </p:blipFill>
              <p:spPr>
                <a:xfrm>
                  <a:off x="7823297" y="2162992"/>
                  <a:ext cx="1933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11129" name="Freihand 211128">
                  <a:extLst>
                    <a:ext uri="{FF2B5EF4-FFF2-40B4-BE49-F238E27FC236}">
                      <a16:creationId xmlns:a16="http://schemas.microsoft.com/office/drawing/2014/main" id="{09DD1E2F-3501-409A-8079-43725DDD1723}"/>
                    </a:ext>
                  </a:extLst>
                </p14:cNvPr>
                <p14:cNvContentPartPr/>
                <p14:nvPr/>
              </p14:nvContentPartPr>
              <p14:xfrm>
                <a:off x="8019137" y="2175232"/>
                <a:ext cx="110160" cy="116640"/>
              </p14:xfrm>
            </p:contentPart>
          </mc:Choice>
          <mc:Fallback xmlns="">
            <p:pic>
              <p:nvPicPr>
                <p:cNvPr id="211129" name="Freihand 211128">
                  <a:extLst>
                    <a:ext uri="{FF2B5EF4-FFF2-40B4-BE49-F238E27FC236}">
                      <a16:creationId xmlns:a16="http://schemas.microsoft.com/office/drawing/2014/main" id="{09DD1E2F-3501-409A-8079-43725DDD1723}"/>
                    </a:ext>
                  </a:extLst>
                </p:cNvPr>
                <p:cNvPicPr/>
                <p:nvPr/>
              </p:nvPicPr>
              <p:blipFill>
                <a:blip r:embed="rId390"/>
                <a:stretch>
                  <a:fillRect/>
                </a:stretch>
              </p:blipFill>
              <p:spPr>
                <a:xfrm>
                  <a:off x="8014817" y="2170912"/>
                  <a:ext cx="1188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11130" name="Freihand 211129">
                  <a:extLst>
                    <a:ext uri="{FF2B5EF4-FFF2-40B4-BE49-F238E27FC236}">
                      <a16:creationId xmlns:a16="http://schemas.microsoft.com/office/drawing/2014/main" id="{9885B73E-B2BF-428A-BCE7-121EC0D785D9}"/>
                    </a:ext>
                  </a:extLst>
                </p14:cNvPr>
                <p14:cNvContentPartPr/>
                <p14:nvPr/>
              </p14:nvContentPartPr>
              <p14:xfrm>
                <a:off x="8113457" y="2085952"/>
                <a:ext cx="69120" cy="158040"/>
              </p14:xfrm>
            </p:contentPart>
          </mc:Choice>
          <mc:Fallback xmlns="">
            <p:pic>
              <p:nvPicPr>
                <p:cNvPr id="211130" name="Freihand 211129">
                  <a:extLst>
                    <a:ext uri="{FF2B5EF4-FFF2-40B4-BE49-F238E27FC236}">
                      <a16:creationId xmlns:a16="http://schemas.microsoft.com/office/drawing/2014/main" id="{9885B73E-B2BF-428A-BCE7-121EC0D785D9}"/>
                    </a:ext>
                  </a:extLst>
                </p:cNvPr>
                <p:cNvPicPr/>
                <p:nvPr/>
              </p:nvPicPr>
              <p:blipFill>
                <a:blip r:embed="rId392"/>
                <a:stretch>
                  <a:fillRect/>
                </a:stretch>
              </p:blipFill>
              <p:spPr>
                <a:xfrm>
                  <a:off x="8109137" y="2081632"/>
                  <a:ext cx="777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11131" name="Freihand 211130">
                  <a:extLst>
                    <a:ext uri="{FF2B5EF4-FFF2-40B4-BE49-F238E27FC236}">
                      <a16:creationId xmlns:a16="http://schemas.microsoft.com/office/drawing/2014/main" id="{4BBF1064-EB48-4B32-A05B-CDDD71D31BBA}"/>
                    </a:ext>
                  </a:extLst>
                </p14:cNvPr>
                <p14:cNvContentPartPr/>
                <p14:nvPr/>
              </p14:nvContentPartPr>
              <p14:xfrm>
                <a:off x="7683617" y="2116552"/>
                <a:ext cx="32040" cy="360"/>
              </p14:xfrm>
            </p:contentPart>
          </mc:Choice>
          <mc:Fallback xmlns="">
            <p:pic>
              <p:nvPicPr>
                <p:cNvPr id="211131" name="Freihand 211130">
                  <a:extLst>
                    <a:ext uri="{FF2B5EF4-FFF2-40B4-BE49-F238E27FC236}">
                      <a16:creationId xmlns:a16="http://schemas.microsoft.com/office/drawing/2014/main" id="{4BBF1064-EB48-4B32-A05B-CDDD71D31BBA}"/>
                    </a:ext>
                  </a:extLst>
                </p:cNvPr>
                <p:cNvPicPr/>
                <p:nvPr/>
              </p:nvPicPr>
              <p:blipFill>
                <a:blip r:embed="rId394"/>
                <a:stretch>
                  <a:fillRect/>
                </a:stretch>
              </p:blipFill>
              <p:spPr>
                <a:xfrm>
                  <a:off x="7679297" y="2112232"/>
                  <a:ext cx="406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11132" name="Freihand 211131">
                  <a:extLst>
                    <a:ext uri="{FF2B5EF4-FFF2-40B4-BE49-F238E27FC236}">
                      <a16:creationId xmlns:a16="http://schemas.microsoft.com/office/drawing/2014/main" id="{82CBC28D-FB3B-40C6-A592-32EA608DC07D}"/>
                    </a:ext>
                  </a:extLst>
                </p14:cNvPr>
                <p14:cNvContentPartPr/>
                <p14:nvPr/>
              </p14:nvContentPartPr>
              <p14:xfrm>
                <a:off x="8265737" y="2129872"/>
                <a:ext cx="74520" cy="84960"/>
              </p14:xfrm>
            </p:contentPart>
          </mc:Choice>
          <mc:Fallback xmlns="">
            <p:pic>
              <p:nvPicPr>
                <p:cNvPr id="211132" name="Freihand 211131">
                  <a:extLst>
                    <a:ext uri="{FF2B5EF4-FFF2-40B4-BE49-F238E27FC236}">
                      <a16:creationId xmlns:a16="http://schemas.microsoft.com/office/drawing/2014/main" id="{82CBC28D-FB3B-40C6-A592-32EA608DC07D}"/>
                    </a:ext>
                  </a:extLst>
                </p:cNvPr>
                <p:cNvPicPr/>
                <p:nvPr/>
              </p:nvPicPr>
              <p:blipFill>
                <a:blip r:embed="rId396"/>
                <a:stretch>
                  <a:fillRect/>
                </a:stretch>
              </p:blipFill>
              <p:spPr>
                <a:xfrm>
                  <a:off x="8261417" y="2125552"/>
                  <a:ext cx="83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11133" name="Freihand 211132">
                  <a:extLst>
                    <a:ext uri="{FF2B5EF4-FFF2-40B4-BE49-F238E27FC236}">
                      <a16:creationId xmlns:a16="http://schemas.microsoft.com/office/drawing/2014/main" id="{1CCA741B-4D80-410E-905A-8785EF755E20}"/>
                    </a:ext>
                  </a:extLst>
                </p14:cNvPr>
                <p14:cNvContentPartPr/>
                <p14:nvPr/>
              </p14:nvContentPartPr>
              <p14:xfrm>
                <a:off x="8370857" y="1987312"/>
                <a:ext cx="284040" cy="181080"/>
              </p14:xfrm>
            </p:contentPart>
          </mc:Choice>
          <mc:Fallback xmlns="">
            <p:pic>
              <p:nvPicPr>
                <p:cNvPr id="211133" name="Freihand 211132">
                  <a:extLst>
                    <a:ext uri="{FF2B5EF4-FFF2-40B4-BE49-F238E27FC236}">
                      <a16:creationId xmlns:a16="http://schemas.microsoft.com/office/drawing/2014/main" id="{1CCA741B-4D80-410E-905A-8785EF755E20}"/>
                    </a:ext>
                  </a:extLst>
                </p:cNvPr>
                <p:cNvPicPr/>
                <p:nvPr/>
              </p:nvPicPr>
              <p:blipFill>
                <a:blip r:embed="rId398"/>
                <a:stretch>
                  <a:fillRect/>
                </a:stretch>
              </p:blipFill>
              <p:spPr>
                <a:xfrm>
                  <a:off x="8366537" y="1982992"/>
                  <a:ext cx="2926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11134" name="Freihand 211133">
                  <a:extLst>
                    <a:ext uri="{FF2B5EF4-FFF2-40B4-BE49-F238E27FC236}">
                      <a16:creationId xmlns:a16="http://schemas.microsoft.com/office/drawing/2014/main" id="{03684730-2211-4345-88BD-06FEDEE4627D}"/>
                    </a:ext>
                  </a:extLst>
                </p14:cNvPr>
                <p14:cNvContentPartPr/>
                <p14:nvPr/>
              </p14:nvContentPartPr>
              <p14:xfrm>
                <a:off x="8670017" y="2003872"/>
                <a:ext cx="77760" cy="105840"/>
              </p14:xfrm>
            </p:contentPart>
          </mc:Choice>
          <mc:Fallback xmlns="">
            <p:pic>
              <p:nvPicPr>
                <p:cNvPr id="211134" name="Freihand 211133">
                  <a:extLst>
                    <a:ext uri="{FF2B5EF4-FFF2-40B4-BE49-F238E27FC236}">
                      <a16:creationId xmlns:a16="http://schemas.microsoft.com/office/drawing/2014/main" id="{03684730-2211-4345-88BD-06FEDEE4627D}"/>
                    </a:ext>
                  </a:extLst>
                </p:cNvPr>
                <p:cNvPicPr/>
                <p:nvPr/>
              </p:nvPicPr>
              <p:blipFill>
                <a:blip r:embed="rId400"/>
                <a:stretch>
                  <a:fillRect/>
                </a:stretch>
              </p:blipFill>
              <p:spPr>
                <a:xfrm>
                  <a:off x="8665697" y="1999552"/>
                  <a:ext cx="864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11135" name="Freihand 211134">
                  <a:extLst>
                    <a:ext uri="{FF2B5EF4-FFF2-40B4-BE49-F238E27FC236}">
                      <a16:creationId xmlns:a16="http://schemas.microsoft.com/office/drawing/2014/main" id="{A11B95AB-DDC7-4C89-8975-30BD6AF5C51B}"/>
                    </a:ext>
                  </a:extLst>
                </p14:cNvPr>
                <p14:cNvContentPartPr/>
                <p14:nvPr/>
              </p14:nvContentPartPr>
              <p14:xfrm>
                <a:off x="8922737" y="1963912"/>
                <a:ext cx="289080" cy="130680"/>
              </p14:xfrm>
            </p:contentPart>
          </mc:Choice>
          <mc:Fallback xmlns="">
            <p:pic>
              <p:nvPicPr>
                <p:cNvPr id="211135" name="Freihand 211134">
                  <a:extLst>
                    <a:ext uri="{FF2B5EF4-FFF2-40B4-BE49-F238E27FC236}">
                      <a16:creationId xmlns:a16="http://schemas.microsoft.com/office/drawing/2014/main" id="{A11B95AB-DDC7-4C89-8975-30BD6AF5C51B}"/>
                    </a:ext>
                  </a:extLst>
                </p:cNvPr>
                <p:cNvPicPr/>
                <p:nvPr/>
              </p:nvPicPr>
              <p:blipFill>
                <a:blip r:embed="rId402"/>
                <a:stretch>
                  <a:fillRect/>
                </a:stretch>
              </p:blipFill>
              <p:spPr>
                <a:xfrm>
                  <a:off x="8918417" y="1959592"/>
                  <a:ext cx="2977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11137" name="Freihand 211136">
                  <a:extLst>
                    <a:ext uri="{FF2B5EF4-FFF2-40B4-BE49-F238E27FC236}">
                      <a16:creationId xmlns:a16="http://schemas.microsoft.com/office/drawing/2014/main" id="{ECD0C874-99CC-4440-B058-DAEF0652F331}"/>
                    </a:ext>
                  </a:extLst>
                </p14:cNvPr>
                <p14:cNvContentPartPr/>
                <p14:nvPr/>
              </p14:nvContentPartPr>
              <p14:xfrm>
                <a:off x="9289937" y="1874272"/>
                <a:ext cx="315000" cy="146520"/>
              </p14:xfrm>
            </p:contentPart>
          </mc:Choice>
          <mc:Fallback xmlns="">
            <p:pic>
              <p:nvPicPr>
                <p:cNvPr id="211137" name="Freihand 211136">
                  <a:extLst>
                    <a:ext uri="{FF2B5EF4-FFF2-40B4-BE49-F238E27FC236}">
                      <a16:creationId xmlns:a16="http://schemas.microsoft.com/office/drawing/2014/main" id="{ECD0C874-99CC-4440-B058-DAEF0652F331}"/>
                    </a:ext>
                  </a:extLst>
                </p:cNvPr>
                <p:cNvPicPr/>
                <p:nvPr/>
              </p:nvPicPr>
              <p:blipFill>
                <a:blip r:embed="rId404"/>
                <a:stretch>
                  <a:fillRect/>
                </a:stretch>
              </p:blipFill>
              <p:spPr>
                <a:xfrm>
                  <a:off x="9285617" y="1869952"/>
                  <a:ext cx="3236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11138" name="Freihand 211137">
                  <a:extLst>
                    <a:ext uri="{FF2B5EF4-FFF2-40B4-BE49-F238E27FC236}">
                      <a16:creationId xmlns:a16="http://schemas.microsoft.com/office/drawing/2014/main" id="{8A1BF515-4907-4734-A97C-4B1077122030}"/>
                    </a:ext>
                  </a:extLst>
                </p14:cNvPr>
                <p14:cNvContentPartPr/>
                <p14:nvPr/>
              </p14:nvContentPartPr>
              <p14:xfrm>
                <a:off x="9823457" y="1847992"/>
                <a:ext cx="187200" cy="152640"/>
              </p14:xfrm>
            </p:contentPart>
          </mc:Choice>
          <mc:Fallback xmlns="">
            <p:pic>
              <p:nvPicPr>
                <p:cNvPr id="211138" name="Freihand 211137">
                  <a:extLst>
                    <a:ext uri="{FF2B5EF4-FFF2-40B4-BE49-F238E27FC236}">
                      <a16:creationId xmlns:a16="http://schemas.microsoft.com/office/drawing/2014/main" id="{8A1BF515-4907-4734-A97C-4B1077122030}"/>
                    </a:ext>
                  </a:extLst>
                </p:cNvPr>
                <p:cNvPicPr/>
                <p:nvPr/>
              </p:nvPicPr>
              <p:blipFill>
                <a:blip r:embed="rId406"/>
                <a:stretch>
                  <a:fillRect/>
                </a:stretch>
              </p:blipFill>
              <p:spPr>
                <a:xfrm>
                  <a:off x="9819137" y="1843672"/>
                  <a:ext cx="1958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11139" name="Freihand 211138">
                  <a:extLst>
                    <a:ext uri="{FF2B5EF4-FFF2-40B4-BE49-F238E27FC236}">
                      <a16:creationId xmlns:a16="http://schemas.microsoft.com/office/drawing/2014/main" id="{996D61A2-83F5-4A00-BE8D-2B744403BFB7}"/>
                    </a:ext>
                  </a:extLst>
                </p14:cNvPr>
                <p14:cNvContentPartPr/>
                <p14:nvPr/>
              </p14:nvContentPartPr>
              <p14:xfrm>
                <a:off x="10149977" y="1802632"/>
                <a:ext cx="58320" cy="205200"/>
              </p14:xfrm>
            </p:contentPart>
          </mc:Choice>
          <mc:Fallback xmlns="">
            <p:pic>
              <p:nvPicPr>
                <p:cNvPr id="211139" name="Freihand 211138">
                  <a:extLst>
                    <a:ext uri="{FF2B5EF4-FFF2-40B4-BE49-F238E27FC236}">
                      <a16:creationId xmlns:a16="http://schemas.microsoft.com/office/drawing/2014/main" id="{996D61A2-83F5-4A00-BE8D-2B744403BFB7}"/>
                    </a:ext>
                  </a:extLst>
                </p:cNvPr>
                <p:cNvPicPr/>
                <p:nvPr/>
              </p:nvPicPr>
              <p:blipFill>
                <a:blip r:embed="rId408"/>
                <a:stretch>
                  <a:fillRect/>
                </a:stretch>
              </p:blipFill>
              <p:spPr>
                <a:xfrm>
                  <a:off x="10145657" y="1798312"/>
                  <a:ext cx="669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11140" name="Freihand 211139">
                  <a:extLst>
                    <a:ext uri="{FF2B5EF4-FFF2-40B4-BE49-F238E27FC236}">
                      <a16:creationId xmlns:a16="http://schemas.microsoft.com/office/drawing/2014/main" id="{7850D10F-BF7F-41DE-9516-C10F8E8E88DD}"/>
                    </a:ext>
                  </a:extLst>
                </p14:cNvPr>
                <p14:cNvContentPartPr/>
                <p14:nvPr/>
              </p14:nvContentPartPr>
              <p14:xfrm>
                <a:off x="10262657" y="1795432"/>
                <a:ext cx="133560" cy="170280"/>
              </p14:xfrm>
            </p:contentPart>
          </mc:Choice>
          <mc:Fallback xmlns="">
            <p:pic>
              <p:nvPicPr>
                <p:cNvPr id="211140" name="Freihand 211139">
                  <a:extLst>
                    <a:ext uri="{FF2B5EF4-FFF2-40B4-BE49-F238E27FC236}">
                      <a16:creationId xmlns:a16="http://schemas.microsoft.com/office/drawing/2014/main" id="{7850D10F-BF7F-41DE-9516-C10F8E8E88DD}"/>
                    </a:ext>
                  </a:extLst>
                </p:cNvPr>
                <p:cNvPicPr/>
                <p:nvPr/>
              </p:nvPicPr>
              <p:blipFill>
                <a:blip r:embed="rId410"/>
                <a:stretch>
                  <a:fillRect/>
                </a:stretch>
              </p:blipFill>
              <p:spPr>
                <a:xfrm>
                  <a:off x="10258337" y="1791112"/>
                  <a:ext cx="1422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11141" name="Freihand 211140">
                  <a:extLst>
                    <a:ext uri="{FF2B5EF4-FFF2-40B4-BE49-F238E27FC236}">
                      <a16:creationId xmlns:a16="http://schemas.microsoft.com/office/drawing/2014/main" id="{EDFC07C5-1DA1-4E92-9772-5CE2F7BB5278}"/>
                    </a:ext>
                  </a:extLst>
                </p14:cNvPr>
                <p14:cNvContentPartPr/>
                <p14:nvPr/>
              </p14:nvContentPartPr>
              <p14:xfrm>
                <a:off x="10506737" y="1781752"/>
                <a:ext cx="111960" cy="166680"/>
              </p14:xfrm>
            </p:contentPart>
          </mc:Choice>
          <mc:Fallback xmlns="">
            <p:pic>
              <p:nvPicPr>
                <p:cNvPr id="211141" name="Freihand 211140">
                  <a:extLst>
                    <a:ext uri="{FF2B5EF4-FFF2-40B4-BE49-F238E27FC236}">
                      <a16:creationId xmlns:a16="http://schemas.microsoft.com/office/drawing/2014/main" id="{EDFC07C5-1DA1-4E92-9772-5CE2F7BB5278}"/>
                    </a:ext>
                  </a:extLst>
                </p:cNvPr>
                <p:cNvPicPr/>
                <p:nvPr/>
              </p:nvPicPr>
              <p:blipFill>
                <a:blip r:embed="rId412"/>
                <a:stretch>
                  <a:fillRect/>
                </a:stretch>
              </p:blipFill>
              <p:spPr>
                <a:xfrm>
                  <a:off x="10502417" y="1777432"/>
                  <a:ext cx="1206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11142" name="Freihand 211141">
                  <a:extLst>
                    <a:ext uri="{FF2B5EF4-FFF2-40B4-BE49-F238E27FC236}">
                      <a16:creationId xmlns:a16="http://schemas.microsoft.com/office/drawing/2014/main" id="{2EC8C27A-72B0-4233-A973-B1288C45EF87}"/>
                    </a:ext>
                  </a:extLst>
                </p14:cNvPr>
                <p14:cNvContentPartPr/>
                <p14:nvPr/>
              </p14:nvContentPartPr>
              <p14:xfrm>
                <a:off x="10409537" y="1733152"/>
                <a:ext cx="169200" cy="109440"/>
              </p14:xfrm>
            </p:contentPart>
          </mc:Choice>
          <mc:Fallback xmlns="">
            <p:pic>
              <p:nvPicPr>
                <p:cNvPr id="211142" name="Freihand 211141">
                  <a:extLst>
                    <a:ext uri="{FF2B5EF4-FFF2-40B4-BE49-F238E27FC236}">
                      <a16:creationId xmlns:a16="http://schemas.microsoft.com/office/drawing/2014/main" id="{2EC8C27A-72B0-4233-A973-B1288C45EF87}"/>
                    </a:ext>
                  </a:extLst>
                </p:cNvPr>
                <p:cNvPicPr/>
                <p:nvPr/>
              </p:nvPicPr>
              <p:blipFill>
                <a:blip r:embed="rId414"/>
                <a:stretch>
                  <a:fillRect/>
                </a:stretch>
              </p:blipFill>
              <p:spPr>
                <a:xfrm>
                  <a:off x="10405217" y="1728832"/>
                  <a:ext cx="1778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11143" name="Freihand 211142">
                  <a:extLst>
                    <a:ext uri="{FF2B5EF4-FFF2-40B4-BE49-F238E27FC236}">
                      <a16:creationId xmlns:a16="http://schemas.microsoft.com/office/drawing/2014/main" id="{CE1CA531-54EC-4826-9175-88BEBAA3D0E2}"/>
                    </a:ext>
                  </a:extLst>
                </p14:cNvPr>
                <p14:cNvContentPartPr/>
                <p14:nvPr/>
              </p14:nvContentPartPr>
              <p14:xfrm>
                <a:off x="10559657" y="1855912"/>
                <a:ext cx="113400" cy="106920"/>
              </p14:xfrm>
            </p:contentPart>
          </mc:Choice>
          <mc:Fallback xmlns="">
            <p:pic>
              <p:nvPicPr>
                <p:cNvPr id="211143" name="Freihand 211142">
                  <a:extLst>
                    <a:ext uri="{FF2B5EF4-FFF2-40B4-BE49-F238E27FC236}">
                      <a16:creationId xmlns:a16="http://schemas.microsoft.com/office/drawing/2014/main" id="{CE1CA531-54EC-4826-9175-88BEBAA3D0E2}"/>
                    </a:ext>
                  </a:extLst>
                </p:cNvPr>
                <p:cNvPicPr/>
                <p:nvPr/>
              </p:nvPicPr>
              <p:blipFill>
                <a:blip r:embed="rId416"/>
                <a:stretch>
                  <a:fillRect/>
                </a:stretch>
              </p:blipFill>
              <p:spPr>
                <a:xfrm>
                  <a:off x="10555337" y="1851592"/>
                  <a:ext cx="1220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11144" name="Freihand 211143">
                  <a:extLst>
                    <a:ext uri="{FF2B5EF4-FFF2-40B4-BE49-F238E27FC236}">
                      <a16:creationId xmlns:a16="http://schemas.microsoft.com/office/drawing/2014/main" id="{DCE7F18B-9B2A-4A4C-AD7B-FAF09217ECAB}"/>
                    </a:ext>
                  </a:extLst>
                </p14:cNvPr>
                <p14:cNvContentPartPr/>
                <p14:nvPr/>
              </p14:nvContentPartPr>
              <p14:xfrm>
                <a:off x="9726257" y="2004952"/>
                <a:ext cx="1290240" cy="222840"/>
              </p14:xfrm>
            </p:contentPart>
          </mc:Choice>
          <mc:Fallback xmlns="">
            <p:pic>
              <p:nvPicPr>
                <p:cNvPr id="211144" name="Freihand 211143">
                  <a:extLst>
                    <a:ext uri="{FF2B5EF4-FFF2-40B4-BE49-F238E27FC236}">
                      <a16:creationId xmlns:a16="http://schemas.microsoft.com/office/drawing/2014/main" id="{DCE7F18B-9B2A-4A4C-AD7B-FAF09217ECAB}"/>
                    </a:ext>
                  </a:extLst>
                </p:cNvPr>
                <p:cNvPicPr/>
                <p:nvPr/>
              </p:nvPicPr>
              <p:blipFill>
                <a:blip r:embed="rId418"/>
                <a:stretch>
                  <a:fillRect/>
                </a:stretch>
              </p:blipFill>
              <p:spPr>
                <a:xfrm>
                  <a:off x="9721937" y="2000632"/>
                  <a:ext cx="1298880" cy="231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9">
            <p14:nvContentPartPr>
              <p14:cNvPr id="211146" name="Freihand 211145">
                <a:extLst>
                  <a:ext uri="{FF2B5EF4-FFF2-40B4-BE49-F238E27FC236}">
                    <a16:creationId xmlns:a16="http://schemas.microsoft.com/office/drawing/2014/main" id="{C3EBB53B-933D-48DC-931E-E3C9F9A114EF}"/>
                  </a:ext>
                </a:extLst>
              </p14:cNvPr>
              <p14:cNvContentPartPr/>
              <p14:nvPr/>
            </p14:nvContentPartPr>
            <p14:xfrm>
              <a:off x="7304177" y="4475992"/>
              <a:ext cx="460800" cy="65520"/>
            </p14:xfrm>
          </p:contentPart>
        </mc:Choice>
        <mc:Fallback xmlns="">
          <p:pic>
            <p:nvPicPr>
              <p:cNvPr id="211146" name="Freihand 211145">
                <a:extLst>
                  <a:ext uri="{FF2B5EF4-FFF2-40B4-BE49-F238E27FC236}">
                    <a16:creationId xmlns:a16="http://schemas.microsoft.com/office/drawing/2014/main" id="{C3EBB53B-933D-48DC-931E-E3C9F9A114EF}"/>
                  </a:ext>
                </a:extLst>
              </p:cNvPr>
              <p:cNvPicPr/>
              <p:nvPr/>
            </p:nvPicPr>
            <p:blipFill>
              <a:blip r:embed="rId420"/>
              <a:stretch>
                <a:fillRect/>
              </a:stretch>
            </p:blipFill>
            <p:spPr>
              <a:xfrm>
                <a:off x="7299857" y="4471672"/>
                <a:ext cx="4694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11182" name="Freihand 211181">
                <a:extLst>
                  <a:ext uri="{FF2B5EF4-FFF2-40B4-BE49-F238E27FC236}">
                    <a16:creationId xmlns:a16="http://schemas.microsoft.com/office/drawing/2014/main" id="{C4146F94-FDC6-4ADA-AE61-A02B8173E46A}"/>
                  </a:ext>
                </a:extLst>
              </p14:cNvPr>
              <p14:cNvContentPartPr/>
              <p14:nvPr/>
            </p14:nvContentPartPr>
            <p14:xfrm>
              <a:off x="2206217" y="5519632"/>
              <a:ext cx="518400" cy="93600"/>
            </p14:xfrm>
          </p:contentPart>
        </mc:Choice>
        <mc:Fallback xmlns="">
          <p:pic>
            <p:nvPicPr>
              <p:cNvPr id="211182" name="Freihand 211181">
                <a:extLst>
                  <a:ext uri="{FF2B5EF4-FFF2-40B4-BE49-F238E27FC236}">
                    <a16:creationId xmlns:a16="http://schemas.microsoft.com/office/drawing/2014/main" id="{C4146F94-FDC6-4ADA-AE61-A02B8173E46A}"/>
                  </a:ext>
                </a:extLst>
              </p:cNvPr>
              <p:cNvPicPr/>
              <p:nvPr/>
            </p:nvPicPr>
            <p:blipFill>
              <a:blip r:embed="rId422"/>
              <a:stretch>
                <a:fillRect/>
              </a:stretch>
            </p:blipFill>
            <p:spPr>
              <a:xfrm>
                <a:off x="2201897" y="5515312"/>
                <a:ext cx="5270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11183" name="Freihand 211182">
                <a:extLst>
                  <a:ext uri="{FF2B5EF4-FFF2-40B4-BE49-F238E27FC236}">
                    <a16:creationId xmlns:a16="http://schemas.microsoft.com/office/drawing/2014/main" id="{148CB969-F1FE-440D-A575-71E3A0468793}"/>
                  </a:ext>
                </a:extLst>
              </p14:cNvPr>
              <p14:cNvContentPartPr/>
              <p14:nvPr/>
            </p14:nvContentPartPr>
            <p14:xfrm>
              <a:off x="3574577" y="5374912"/>
              <a:ext cx="3056400" cy="119520"/>
            </p14:xfrm>
          </p:contentPart>
        </mc:Choice>
        <mc:Fallback xmlns="">
          <p:pic>
            <p:nvPicPr>
              <p:cNvPr id="211183" name="Freihand 211182">
                <a:extLst>
                  <a:ext uri="{FF2B5EF4-FFF2-40B4-BE49-F238E27FC236}">
                    <a16:creationId xmlns:a16="http://schemas.microsoft.com/office/drawing/2014/main" id="{148CB969-F1FE-440D-A575-71E3A0468793}"/>
                  </a:ext>
                </a:extLst>
              </p:cNvPr>
              <p:cNvPicPr/>
              <p:nvPr/>
            </p:nvPicPr>
            <p:blipFill>
              <a:blip r:embed="rId424"/>
              <a:stretch>
                <a:fillRect/>
              </a:stretch>
            </p:blipFill>
            <p:spPr>
              <a:xfrm>
                <a:off x="3570257" y="5370592"/>
                <a:ext cx="3065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11185" name="Freihand 211184">
                <a:extLst>
                  <a:ext uri="{FF2B5EF4-FFF2-40B4-BE49-F238E27FC236}">
                    <a16:creationId xmlns:a16="http://schemas.microsoft.com/office/drawing/2014/main" id="{8DCE253B-6B29-40F3-BC8A-AB06277619EA}"/>
                  </a:ext>
                </a:extLst>
              </p14:cNvPr>
              <p14:cNvContentPartPr/>
              <p14:nvPr/>
            </p14:nvContentPartPr>
            <p14:xfrm>
              <a:off x="3453617" y="4776592"/>
              <a:ext cx="3387240" cy="851040"/>
            </p14:xfrm>
          </p:contentPart>
        </mc:Choice>
        <mc:Fallback xmlns="">
          <p:pic>
            <p:nvPicPr>
              <p:cNvPr id="211185" name="Freihand 211184">
                <a:extLst>
                  <a:ext uri="{FF2B5EF4-FFF2-40B4-BE49-F238E27FC236}">
                    <a16:creationId xmlns:a16="http://schemas.microsoft.com/office/drawing/2014/main" id="{8DCE253B-6B29-40F3-BC8A-AB06277619EA}"/>
                  </a:ext>
                </a:extLst>
              </p:cNvPr>
              <p:cNvPicPr/>
              <p:nvPr/>
            </p:nvPicPr>
            <p:blipFill>
              <a:blip r:embed="rId426"/>
              <a:stretch>
                <a:fillRect/>
              </a:stretch>
            </p:blipFill>
            <p:spPr>
              <a:xfrm>
                <a:off x="3449297" y="4772272"/>
                <a:ext cx="3395880" cy="8596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11187" name="Freihand 211186">
                <a:extLst>
                  <a:ext uri="{FF2B5EF4-FFF2-40B4-BE49-F238E27FC236}">
                    <a16:creationId xmlns:a16="http://schemas.microsoft.com/office/drawing/2014/main" id="{69710348-CBFD-4BD6-ACC9-B8AC8EBBC573}"/>
                  </a:ext>
                </a:extLst>
              </p14:cNvPr>
              <p14:cNvContentPartPr/>
              <p14:nvPr/>
            </p14:nvContentPartPr>
            <p14:xfrm>
              <a:off x="2122697" y="4838512"/>
              <a:ext cx="853560" cy="1025280"/>
            </p14:xfrm>
          </p:contentPart>
        </mc:Choice>
        <mc:Fallback xmlns="">
          <p:pic>
            <p:nvPicPr>
              <p:cNvPr id="211187" name="Freihand 211186">
                <a:extLst>
                  <a:ext uri="{FF2B5EF4-FFF2-40B4-BE49-F238E27FC236}">
                    <a16:creationId xmlns:a16="http://schemas.microsoft.com/office/drawing/2014/main" id="{69710348-CBFD-4BD6-ACC9-B8AC8EBBC573}"/>
                  </a:ext>
                </a:extLst>
              </p:cNvPr>
              <p:cNvPicPr/>
              <p:nvPr/>
            </p:nvPicPr>
            <p:blipFill>
              <a:blip r:embed="rId428"/>
              <a:stretch>
                <a:fillRect/>
              </a:stretch>
            </p:blipFill>
            <p:spPr>
              <a:xfrm>
                <a:off x="2118377" y="4834192"/>
                <a:ext cx="862200" cy="10339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11218" name="Freihand 211217">
                <a:extLst>
                  <a:ext uri="{FF2B5EF4-FFF2-40B4-BE49-F238E27FC236}">
                    <a16:creationId xmlns:a16="http://schemas.microsoft.com/office/drawing/2014/main" id="{8E8847A3-0866-4707-BD2F-B3469DB3FF38}"/>
                  </a:ext>
                </a:extLst>
              </p14:cNvPr>
              <p14:cNvContentPartPr/>
              <p14:nvPr/>
            </p14:nvContentPartPr>
            <p14:xfrm>
              <a:off x="1981577" y="4696312"/>
              <a:ext cx="1336320" cy="1092600"/>
            </p14:xfrm>
          </p:contentPart>
        </mc:Choice>
        <mc:Fallback xmlns="">
          <p:pic>
            <p:nvPicPr>
              <p:cNvPr id="211218" name="Freihand 211217">
                <a:extLst>
                  <a:ext uri="{FF2B5EF4-FFF2-40B4-BE49-F238E27FC236}">
                    <a16:creationId xmlns:a16="http://schemas.microsoft.com/office/drawing/2014/main" id="{8E8847A3-0866-4707-BD2F-B3469DB3FF38}"/>
                  </a:ext>
                </a:extLst>
              </p:cNvPr>
              <p:cNvPicPr/>
              <p:nvPr/>
            </p:nvPicPr>
            <p:blipFill>
              <a:blip r:embed="rId430"/>
              <a:stretch>
                <a:fillRect/>
              </a:stretch>
            </p:blipFill>
            <p:spPr>
              <a:xfrm>
                <a:off x="1977257" y="4691992"/>
                <a:ext cx="1344960" cy="11012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11220" name="Freihand 211219">
                <a:extLst>
                  <a:ext uri="{FF2B5EF4-FFF2-40B4-BE49-F238E27FC236}">
                    <a16:creationId xmlns:a16="http://schemas.microsoft.com/office/drawing/2014/main" id="{21659E03-6380-4F5D-A206-E0C359028066}"/>
                  </a:ext>
                </a:extLst>
              </p14:cNvPr>
              <p14:cNvContentPartPr/>
              <p14:nvPr/>
            </p14:nvContentPartPr>
            <p14:xfrm>
              <a:off x="5516417" y="4798192"/>
              <a:ext cx="856440" cy="779040"/>
            </p14:xfrm>
          </p:contentPart>
        </mc:Choice>
        <mc:Fallback xmlns="">
          <p:pic>
            <p:nvPicPr>
              <p:cNvPr id="211220" name="Freihand 211219">
                <a:extLst>
                  <a:ext uri="{FF2B5EF4-FFF2-40B4-BE49-F238E27FC236}">
                    <a16:creationId xmlns:a16="http://schemas.microsoft.com/office/drawing/2014/main" id="{21659E03-6380-4F5D-A206-E0C359028066}"/>
                  </a:ext>
                </a:extLst>
              </p:cNvPr>
              <p:cNvPicPr/>
              <p:nvPr/>
            </p:nvPicPr>
            <p:blipFill>
              <a:blip r:embed="rId432"/>
              <a:stretch>
                <a:fillRect/>
              </a:stretch>
            </p:blipFill>
            <p:spPr>
              <a:xfrm>
                <a:off x="5512097" y="4793872"/>
                <a:ext cx="865080" cy="787680"/>
              </a:xfrm>
              <a:prstGeom prst="rect">
                <a:avLst/>
              </a:prstGeom>
            </p:spPr>
          </p:pic>
        </mc:Fallback>
      </mc:AlternateContent>
      <p:grpSp>
        <p:nvGrpSpPr>
          <p:cNvPr id="211223" name="Gruppieren 211222">
            <a:extLst>
              <a:ext uri="{FF2B5EF4-FFF2-40B4-BE49-F238E27FC236}">
                <a16:creationId xmlns:a16="http://schemas.microsoft.com/office/drawing/2014/main" id="{95242E2A-BF4A-4A0F-82FE-9E800D504E80}"/>
              </a:ext>
            </a:extLst>
          </p:cNvPr>
          <p:cNvGrpSpPr/>
          <p:nvPr/>
        </p:nvGrpSpPr>
        <p:grpSpPr>
          <a:xfrm>
            <a:off x="1680617" y="3903952"/>
            <a:ext cx="6571800" cy="2233800"/>
            <a:chOff x="1680617" y="3903952"/>
            <a:chExt cx="6571800" cy="2233800"/>
          </a:xfrm>
        </p:grpSpPr>
        <mc:AlternateContent xmlns:mc="http://schemas.openxmlformats.org/markup-compatibility/2006" xmlns:p14="http://schemas.microsoft.com/office/powerpoint/2010/main">
          <mc:Choice Requires="p14">
            <p:contentPart p14:bwMode="auto" r:id="rId433">
              <p14:nvContentPartPr>
                <p14:cNvPr id="211117" name="Freihand 211116">
                  <a:extLst>
                    <a:ext uri="{FF2B5EF4-FFF2-40B4-BE49-F238E27FC236}">
                      <a16:creationId xmlns:a16="http://schemas.microsoft.com/office/drawing/2014/main" id="{CD06B70A-6141-433A-9ACA-826A0D74F65F}"/>
                    </a:ext>
                  </a:extLst>
                </p14:cNvPr>
                <p14:cNvContentPartPr/>
                <p14:nvPr/>
              </p14:nvContentPartPr>
              <p14:xfrm>
                <a:off x="2977697" y="4106992"/>
                <a:ext cx="1318320" cy="777240"/>
              </p14:xfrm>
            </p:contentPart>
          </mc:Choice>
          <mc:Fallback xmlns="">
            <p:pic>
              <p:nvPicPr>
                <p:cNvPr id="211117" name="Freihand 211116">
                  <a:extLst>
                    <a:ext uri="{FF2B5EF4-FFF2-40B4-BE49-F238E27FC236}">
                      <a16:creationId xmlns:a16="http://schemas.microsoft.com/office/drawing/2014/main" id="{CD06B70A-6141-433A-9ACA-826A0D74F65F}"/>
                    </a:ext>
                  </a:extLst>
                </p:cNvPr>
                <p:cNvPicPr/>
                <p:nvPr/>
              </p:nvPicPr>
              <p:blipFill>
                <a:blip r:embed="rId434"/>
                <a:stretch>
                  <a:fillRect/>
                </a:stretch>
              </p:blipFill>
              <p:spPr>
                <a:xfrm>
                  <a:off x="2973377" y="4102672"/>
                  <a:ext cx="1326960" cy="7858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11118" name="Freihand 211117">
                  <a:extLst>
                    <a:ext uri="{FF2B5EF4-FFF2-40B4-BE49-F238E27FC236}">
                      <a16:creationId xmlns:a16="http://schemas.microsoft.com/office/drawing/2014/main" id="{10AA8C8D-7E3A-431E-87FE-F2D10C8D0A9C}"/>
                    </a:ext>
                  </a:extLst>
                </p14:cNvPr>
                <p14:cNvContentPartPr/>
                <p14:nvPr/>
              </p14:nvContentPartPr>
              <p14:xfrm>
                <a:off x="7242977" y="3903952"/>
                <a:ext cx="897840" cy="668880"/>
              </p14:xfrm>
            </p:contentPart>
          </mc:Choice>
          <mc:Fallback xmlns="">
            <p:pic>
              <p:nvPicPr>
                <p:cNvPr id="211118" name="Freihand 211117">
                  <a:extLst>
                    <a:ext uri="{FF2B5EF4-FFF2-40B4-BE49-F238E27FC236}">
                      <a16:creationId xmlns:a16="http://schemas.microsoft.com/office/drawing/2014/main" id="{10AA8C8D-7E3A-431E-87FE-F2D10C8D0A9C}"/>
                    </a:ext>
                  </a:extLst>
                </p:cNvPr>
                <p:cNvPicPr/>
                <p:nvPr/>
              </p:nvPicPr>
              <p:blipFill>
                <a:blip r:embed="rId436"/>
                <a:stretch>
                  <a:fillRect/>
                </a:stretch>
              </p:blipFill>
              <p:spPr>
                <a:xfrm>
                  <a:off x="7238657" y="3899632"/>
                  <a:ext cx="906480" cy="6775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11147" name="Freihand 211146">
                  <a:extLst>
                    <a:ext uri="{FF2B5EF4-FFF2-40B4-BE49-F238E27FC236}">
                      <a16:creationId xmlns:a16="http://schemas.microsoft.com/office/drawing/2014/main" id="{BD1BBBAE-498F-4DB3-A654-4A19DAB7C015}"/>
                    </a:ext>
                  </a:extLst>
                </p14:cNvPr>
                <p14:cNvContentPartPr/>
                <p14:nvPr/>
              </p14:nvContentPartPr>
              <p14:xfrm>
                <a:off x="7252697" y="4002232"/>
                <a:ext cx="999720" cy="612360"/>
              </p14:xfrm>
            </p:contentPart>
          </mc:Choice>
          <mc:Fallback xmlns="">
            <p:pic>
              <p:nvPicPr>
                <p:cNvPr id="211147" name="Freihand 211146">
                  <a:extLst>
                    <a:ext uri="{FF2B5EF4-FFF2-40B4-BE49-F238E27FC236}">
                      <a16:creationId xmlns:a16="http://schemas.microsoft.com/office/drawing/2014/main" id="{BD1BBBAE-498F-4DB3-A654-4A19DAB7C015}"/>
                    </a:ext>
                  </a:extLst>
                </p:cNvPr>
                <p:cNvPicPr/>
                <p:nvPr/>
              </p:nvPicPr>
              <p:blipFill>
                <a:blip r:embed="rId438"/>
                <a:stretch>
                  <a:fillRect/>
                </a:stretch>
              </p:blipFill>
              <p:spPr>
                <a:xfrm>
                  <a:off x="7248377" y="3997912"/>
                  <a:ext cx="1008360" cy="6210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11150" name="Freihand 211149">
                  <a:extLst>
                    <a:ext uri="{FF2B5EF4-FFF2-40B4-BE49-F238E27FC236}">
                      <a16:creationId xmlns:a16="http://schemas.microsoft.com/office/drawing/2014/main" id="{E5CE9DBA-CB8F-487C-B551-158B55C3A82F}"/>
                    </a:ext>
                  </a:extLst>
                </p14:cNvPr>
                <p14:cNvContentPartPr/>
                <p14:nvPr/>
              </p14:nvContentPartPr>
              <p14:xfrm>
                <a:off x="7309577" y="3964072"/>
                <a:ext cx="774720" cy="550800"/>
              </p14:xfrm>
            </p:contentPart>
          </mc:Choice>
          <mc:Fallback xmlns="">
            <p:pic>
              <p:nvPicPr>
                <p:cNvPr id="211150" name="Freihand 211149">
                  <a:extLst>
                    <a:ext uri="{FF2B5EF4-FFF2-40B4-BE49-F238E27FC236}">
                      <a16:creationId xmlns:a16="http://schemas.microsoft.com/office/drawing/2014/main" id="{E5CE9DBA-CB8F-487C-B551-158B55C3A82F}"/>
                    </a:ext>
                  </a:extLst>
                </p:cNvPr>
                <p:cNvPicPr/>
                <p:nvPr/>
              </p:nvPicPr>
              <p:blipFill>
                <a:blip r:embed="rId440"/>
                <a:stretch>
                  <a:fillRect/>
                </a:stretch>
              </p:blipFill>
              <p:spPr>
                <a:xfrm>
                  <a:off x="7305257" y="3959752"/>
                  <a:ext cx="783360" cy="5594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11148" name="Freihand 211147">
                  <a:extLst>
                    <a:ext uri="{FF2B5EF4-FFF2-40B4-BE49-F238E27FC236}">
                      <a16:creationId xmlns:a16="http://schemas.microsoft.com/office/drawing/2014/main" id="{97DE863C-2D37-43AA-9C17-45E713D03313}"/>
                    </a:ext>
                  </a:extLst>
                </p14:cNvPr>
                <p14:cNvContentPartPr/>
                <p14:nvPr/>
              </p14:nvContentPartPr>
              <p14:xfrm>
                <a:off x="3511577" y="4114552"/>
                <a:ext cx="495720" cy="560160"/>
              </p14:xfrm>
            </p:contentPart>
          </mc:Choice>
          <mc:Fallback xmlns="">
            <p:pic>
              <p:nvPicPr>
                <p:cNvPr id="211148" name="Freihand 211147">
                  <a:extLst>
                    <a:ext uri="{FF2B5EF4-FFF2-40B4-BE49-F238E27FC236}">
                      <a16:creationId xmlns:a16="http://schemas.microsoft.com/office/drawing/2014/main" id="{97DE863C-2D37-43AA-9C17-45E713D03313}"/>
                    </a:ext>
                  </a:extLst>
                </p:cNvPr>
                <p:cNvPicPr/>
                <p:nvPr/>
              </p:nvPicPr>
              <p:blipFill>
                <a:blip r:embed="rId442"/>
                <a:stretch>
                  <a:fillRect/>
                </a:stretch>
              </p:blipFill>
              <p:spPr>
                <a:xfrm>
                  <a:off x="3507257" y="4110232"/>
                  <a:ext cx="504360" cy="5688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11149" name="Freihand 211148">
                  <a:extLst>
                    <a:ext uri="{FF2B5EF4-FFF2-40B4-BE49-F238E27FC236}">
                      <a16:creationId xmlns:a16="http://schemas.microsoft.com/office/drawing/2014/main" id="{C28BF7B7-247B-4389-B33C-36F47E97EE21}"/>
                    </a:ext>
                  </a:extLst>
                </p14:cNvPr>
                <p14:cNvContentPartPr/>
                <p14:nvPr/>
              </p14:nvContentPartPr>
              <p14:xfrm>
                <a:off x="3086417" y="3967312"/>
                <a:ext cx="1234800" cy="864000"/>
              </p14:xfrm>
            </p:contentPart>
          </mc:Choice>
          <mc:Fallback xmlns="">
            <p:pic>
              <p:nvPicPr>
                <p:cNvPr id="211149" name="Freihand 211148">
                  <a:extLst>
                    <a:ext uri="{FF2B5EF4-FFF2-40B4-BE49-F238E27FC236}">
                      <a16:creationId xmlns:a16="http://schemas.microsoft.com/office/drawing/2014/main" id="{C28BF7B7-247B-4389-B33C-36F47E97EE21}"/>
                    </a:ext>
                  </a:extLst>
                </p:cNvPr>
                <p:cNvPicPr/>
                <p:nvPr/>
              </p:nvPicPr>
              <p:blipFill>
                <a:blip r:embed="rId444"/>
                <a:stretch>
                  <a:fillRect/>
                </a:stretch>
              </p:blipFill>
              <p:spPr>
                <a:xfrm>
                  <a:off x="3082097" y="3962992"/>
                  <a:ext cx="1243440" cy="8726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11153" name="Freihand 211152">
                  <a:extLst>
                    <a:ext uri="{FF2B5EF4-FFF2-40B4-BE49-F238E27FC236}">
                      <a16:creationId xmlns:a16="http://schemas.microsoft.com/office/drawing/2014/main" id="{7B289C5C-3B78-44A5-8672-9B484DFB188F}"/>
                    </a:ext>
                  </a:extLst>
                </p14:cNvPr>
                <p14:cNvContentPartPr/>
                <p14:nvPr/>
              </p14:nvContentPartPr>
              <p14:xfrm>
                <a:off x="1680617" y="4666792"/>
                <a:ext cx="4761360" cy="345240"/>
              </p14:xfrm>
            </p:contentPart>
          </mc:Choice>
          <mc:Fallback xmlns="">
            <p:pic>
              <p:nvPicPr>
                <p:cNvPr id="211153" name="Freihand 211152">
                  <a:extLst>
                    <a:ext uri="{FF2B5EF4-FFF2-40B4-BE49-F238E27FC236}">
                      <a16:creationId xmlns:a16="http://schemas.microsoft.com/office/drawing/2014/main" id="{7B289C5C-3B78-44A5-8672-9B484DFB188F}"/>
                    </a:ext>
                  </a:extLst>
                </p:cNvPr>
                <p:cNvPicPr/>
                <p:nvPr/>
              </p:nvPicPr>
              <p:blipFill>
                <a:blip r:embed="rId446"/>
                <a:stretch>
                  <a:fillRect/>
                </a:stretch>
              </p:blipFill>
              <p:spPr>
                <a:xfrm>
                  <a:off x="1676297" y="4662472"/>
                  <a:ext cx="477000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11154" name="Freihand 211153">
                  <a:extLst>
                    <a:ext uri="{FF2B5EF4-FFF2-40B4-BE49-F238E27FC236}">
                      <a16:creationId xmlns:a16="http://schemas.microsoft.com/office/drawing/2014/main" id="{58E5F1FF-4C3F-4060-B85F-42812900A45D}"/>
                    </a:ext>
                  </a:extLst>
                </p14:cNvPr>
                <p14:cNvContentPartPr/>
                <p14:nvPr/>
              </p14:nvContentPartPr>
              <p14:xfrm>
                <a:off x="6246857" y="4611712"/>
                <a:ext cx="191520" cy="101520"/>
              </p14:xfrm>
            </p:contentPart>
          </mc:Choice>
          <mc:Fallback xmlns="">
            <p:pic>
              <p:nvPicPr>
                <p:cNvPr id="211154" name="Freihand 211153">
                  <a:extLst>
                    <a:ext uri="{FF2B5EF4-FFF2-40B4-BE49-F238E27FC236}">
                      <a16:creationId xmlns:a16="http://schemas.microsoft.com/office/drawing/2014/main" id="{58E5F1FF-4C3F-4060-B85F-42812900A45D}"/>
                    </a:ext>
                  </a:extLst>
                </p:cNvPr>
                <p:cNvPicPr/>
                <p:nvPr/>
              </p:nvPicPr>
              <p:blipFill>
                <a:blip r:embed="rId448"/>
                <a:stretch>
                  <a:fillRect/>
                </a:stretch>
              </p:blipFill>
              <p:spPr>
                <a:xfrm>
                  <a:off x="6242537" y="4607392"/>
                  <a:ext cx="2001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11156" name="Freihand 211155">
                  <a:extLst>
                    <a:ext uri="{FF2B5EF4-FFF2-40B4-BE49-F238E27FC236}">
                      <a16:creationId xmlns:a16="http://schemas.microsoft.com/office/drawing/2014/main" id="{9A6BCD3E-5B40-4550-85F3-FD07D110AE48}"/>
                    </a:ext>
                  </a:extLst>
                </p14:cNvPr>
                <p14:cNvContentPartPr/>
                <p14:nvPr/>
              </p14:nvContentPartPr>
              <p14:xfrm>
                <a:off x="2337977" y="5230192"/>
                <a:ext cx="96840" cy="158400"/>
              </p14:xfrm>
            </p:contentPart>
          </mc:Choice>
          <mc:Fallback xmlns="">
            <p:pic>
              <p:nvPicPr>
                <p:cNvPr id="211156" name="Freihand 211155">
                  <a:extLst>
                    <a:ext uri="{FF2B5EF4-FFF2-40B4-BE49-F238E27FC236}">
                      <a16:creationId xmlns:a16="http://schemas.microsoft.com/office/drawing/2014/main" id="{9A6BCD3E-5B40-4550-85F3-FD07D110AE48}"/>
                    </a:ext>
                  </a:extLst>
                </p:cNvPr>
                <p:cNvPicPr/>
                <p:nvPr/>
              </p:nvPicPr>
              <p:blipFill>
                <a:blip r:embed="rId450"/>
                <a:stretch>
                  <a:fillRect/>
                </a:stretch>
              </p:blipFill>
              <p:spPr>
                <a:xfrm>
                  <a:off x="2333657" y="5225872"/>
                  <a:ext cx="105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11157" name="Freihand 211156">
                  <a:extLst>
                    <a:ext uri="{FF2B5EF4-FFF2-40B4-BE49-F238E27FC236}">
                      <a16:creationId xmlns:a16="http://schemas.microsoft.com/office/drawing/2014/main" id="{6B5D66F1-0293-4A7B-9618-AF49C24D6D4F}"/>
                    </a:ext>
                  </a:extLst>
                </p14:cNvPr>
                <p14:cNvContentPartPr/>
                <p14:nvPr/>
              </p14:nvContentPartPr>
              <p14:xfrm>
                <a:off x="2380817" y="5148112"/>
                <a:ext cx="34200" cy="9000"/>
              </p14:xfrm>
            </p:contentPart>
          </mc:Choice>
          <mc:Fallback xmlns="">
            <p:pic>
              <p:nvPicPr>
                <p:cNvPr id="211157" name="Freihand 211156">
                  <a:extLst>
                    <a:ext uri="{FF2B5EF4-FFF2-40B4-BE49-F238E27FC236}">
                      <a16:creationId xmlns:a16="http://schemas.microsoft.com/office/drawing/2014/main" id="{6B5D66F1-0293-4A7B-9618-AF49C24D6D4F}"/>
                    </a:ext>
                  </a:extLst>
                </p:cNvPr>
                <p:cNvPicPr/>
                <p:nvPr/>
              </p:nvPicPr>
              <p:blipFill>
                <a:blip r:embed="rId452"/>
                <a:stretch>
                  <a:fillRect/>
                </a:stretch>
              </p:blipFill>
              <p:spPr>
                <a:xfrm>
                  <a:off x="2376497" y="5143792"/>
                  <a:ext cx="428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11158" name="Freihand 211157">
                  <a:extLst>
                    <a:ext uri="{FF2B5EF4-FFF2-40B4-BE49-F238E27FC236}">
                      <a16:creationId xmlns:a16="http://schemas.microsoft.com/office/drawing/2014/main" id="{60FE26C9-79AD-4D94-A261-6E781D74DD2E}"/>
                    </a:ext>
                  </a:extLst>
                </p14:cNvPr>
                <p14:cNvContentPartPr/>
                <p14:nvPr/>
              </p14:nvContentPartPr>
              <p14:xfrm>
                <a:off x="2392337" y="5344672"/>
                <a:ext cx="130320" cy="103680"/>
              </p14:xfrm>
            </p:contentPart>
          </mc:Choice>
          <mc:Fallback xmlns="">
            <p:pic>
              <p:nvPicPr>
                <p:cNvPr id="211158" name="Freihand 211157">
                  <a:extLst>
                    <a:ext uri="{FF2B5EF4-FFF2-40B4-BE49-F238E27FC236}">
                      <a16:creationId xmlns:a16="http://schemas.microsoft.com/office/drawing/2014/main" id="{60FE26C9-79AD-4D94-A261-6E781D74DD2E}"/>
                    </a:ext>
                  </a:extLst>
                </p:cNvPr>
                <p:cNvPicPr/>
                <p:nvPr/>
              </p:nvPicPr>
              <p:blipFill>
                <a:blip r:embed="rId454"/>
                <a:stretch>
                  <a:fillRect/>
                </a:stretch>
              </p:blipFill>
              <p:spPr>
                <a:xfrm>
                  <a:off x="2388017" y="5340352"/>
                  <a:ext cx="1389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11159" name="Freihand 211158">
                  <a:extLst>
                    <a:ext uri="{FF2B5EF4-FFF2-40B4-BE49-F238E27FC236}">
                      <a16:creationId xmlns:a16="http://schemas.microsoft.com/office/drawing/2014/main" id="{B2EABC73-DE01-4C3E-9FAB-3D512A490DE2}"/>
                    </a:ext>
                  </a:extLst>
                </p14:cNvPr>
                <p14:cNvContentPartPr/>
                <p14:nvPr/>
              </p14:nvContentPartPr>
              <p14:xfrm>
                <a:off x="2525897" y="5116792"/>
                <a:ext cx="141120" cy="123480"/>
              </p14:xfrm>
            </p:contentPart>
          </mc:Choice>
          <mc:Fallback xmlns="">
            <p:pic>
              <p:nvPicPr>
                <p:cNvPr id="211159" name="Freihand 211158">
                  <a:extLst>
                    <a:ext uri="{FF2B5EF4-FFF2-40B4-BE49-F238E27FC236}">
                      <a16:creationId xmlns:a16="http://schemas.microsoft.com/office/drawing/2014/main" id="{B2EABC73-DE01-4C3E-9FAB-3D512A490DE2}"/>
                    </a:ext>
                  </a:extLst>
                </p:cNvPr>
                <p:cNvPicPr/>
                <p:nvPr/>
              </p:nvPicPr>
              <p:blipFill>
                <a:blip r:embed="rId456"/>
                <a:stretch>
                  <a:fillRect/>
                </a:stretch>
              </p:blipFill>
              <p:spPr>
                <a:xfrm>
                  <a:off x="2521577" y="5112472"/>
                  <a:ext cx="1497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11160" name="Freihand 211159">
                  <a:extLst>
                    <a:ext uri="{FF2B5EF4-FFF2-40B4-BE49-F238E27FC236}">
                      <a16:creationId xmlns:a16="http://schemas.microsoft.com/office/drawing/2014/main" id="{BB2C9F61-86BE-4552-97F0-65935A93F05F}"/>
                    </a:ext>
                  </a:extLst>
                </p14:cNvPr>
                <p14:cNvContentPartPr/>
                <p14:nvPr/>
              </p14:nvContentPartPr>
              <p14:xfrm>
                <a:off x="3171377" y="5235592"/>
                <a:ext cx="250560" cy="37440"/>
              </p14:xfrm>
            </p:contentPart>
          </mc:Choice>
          <mc:Fallback xmlns="">
            <p:pic>
              <p:nvPicPr>
                <p:cNvPr id="211160" name="Freihand 211159">
                  <a:extLst>
                    <a:ext uri="{FF2B5EF4-FFF2-40B4-BE49-F238E27FC236}">
                      <a16:creationId xmlns:a16="http://schemas.microsoft.com/office/drawing/2014/main" id="{BB2C9F61-86BE-4552-97F0-65935A93F05F}"/>
                    </a:ext>
                  </a:extLst>
                </p:cNvPr>
                <p:cNvPicPr/>
                <p:nvPr/>
              </p:nvPicPr>
              <p:blipFill>
                <a:blip r:embed="rId458"/>
                <a:stretch>
                  <a:fillRect/>
                </a:stretch>
              </p:blipFill>
              <p:spPr>
                <a:xfrm>
                  <a:off x="3167057" y="5231272"/>
                  <a:ext cx="2592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11161" name="Freihand 211160">
                  <a:extLst>
                    <a:ext uri="{FF2B5EF4-FFF2-40B4-BE49-F238E27FC236}">
                      <a16:creationId xmlns:a16="http://schemas.microsoft.com/office/drawing/2014/main" id="{F3BBCD2E-60AA-410C-8782-73F992A7ED8A}"/>
                    </a:ext>
                  </a:extLst>
                </p14:cNvPr>
                <p14:cNvContentPartPr/>
                <p14:nvPr/>
              </p14:nvContentPartPr>
              <p14:xfrm>
                <a:off x="3193337" y="5297512"/>
                <a:ext cx="226800" cy="14040"/>
              </p14:xfrm>
            </p:contentPart>
          </mc:Choice>
          <mc:Fallback xmlns="">
            <p:pic>
              <p:nvPicPr>
                <p:cNvPr id="211161" name="Freihand 211160">
                  <a:extLst>
                    <a:ext uri="{FF2B5EF4-FFF2-40B4-BE49-F238E27FC236}">
                      <a16:creationId xmlns:a16="http://schemas.microsoft.com/office/drawing/2014/main" id="{F3BBCD2E-60AA-410C-8782-73F992A7ED8A}"/>
                    </a:ext>
                  </a:extLst>
                </p:cNvPr>
                <p:cNvPicPr/>
                <p:nvPr/>
              </p:nvPicPr>
              <p:blipFill>
                <a:blip r:embed="rId460"/>
                <a:stretch>
                  <a:fillRect/>
                </a:stretch>
              </p:blipFill>
              <p:spPr>
                <a:xfrm>
                  <a:off x="3189017" y="5293192"/>
                  <a:ext cx="235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11164" name="Freihand 211163">
                  <a:extLst>
                    <a:ext uri="{FF2B5EF4-FFF2-40B4-BE49-F238E27FC236}">
                      <a16:creationId xmlns:a16="http://schemas.microsoft.com/office/drawing/2014/main" id="{DB585F60-70D7-4AA2-BAA3-9AF68A8E1FBB}"/>
                    </a:ext>
                  </a:extLst>
                </p14:cNvPr>
                <p14:cNvContentPartPr/>
                <p14:nvPr/>
              </p14:nvContentPartPr>
              <p14:xfrm>
                <a:off x="3670697" y="5151352"/>
                <a:ext cx="85320" cy="129240"/>
              </p14:xfrm>
            </p:contentPart>
          </mc:Choice>
          <mc:Fallback xmlns="">
            <p:pic>
              <p:nvPicPr>
                <p:cNvPr id="211164" name="Freihand 211163">
                  <a:extLst>
                    <a:ext uri="{FF2B5EF4-FFF2-40B4-BE49-F238E27FC236}">
                      <a16:creationId xmlns:a16="http://schemas.microsoft.com/office/drawing/2014/main" id="{DB585F60-70D7-4AA2-BAA3-9AF68A8E1FBB}"/>
                    </a:ext>
                  </a:extLst>
                </p:cNvPr>
                <p:cNvPicPr/>
                <p:nvPr/>
              </p:nvPicPr>
              <p:blipFill>
                <a:blip r:embed="rId462"/>
                <a:stretch>
                  <a:fillRect/>
                </a:stretch>
              </p:blipFill>
              <p:spPr>
                <a:xfrm>
                  <a:off x="3666377" y="5147032"/>
                  <a:ext cx="93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11165" name="Freihand 211164">
                  <a:extLst>
                    <a:ext uri="{FF2B5EF4-FFF2-40B4-BE49-F238E27FC236}">
                      <a16:creationId xmlns:a16="http://schemas.microsoft.com/office/drawing/2014/main" id="{0D742C3E-375B-4749-983E-3AA1A5870829}"/>
                    </a:ext>
                  </a:extLst>
                </p14:cNvPr>
                <p14:cNvContentPartPr/>
                <p14:nvPr/>
              </p14:nvContentPartPr>
              <p14:xfrm>
                <a:off x="3721817" y="5234152"/>
                <a:ext cx="46440" cy="91440"/>
              </p14:xfrm>
            </p:contentPart>
          </mc:Choice>
          <mc:Fallback xmlns="">
            <p:pic>
              <p:nvPicPr>
                <p:cNvPr id="211165" name="Freihand 211164">
                  <a:extLst>
                    <a:ext uri="{FF2B5EF4-FFF2-40B4-BE49-F238E27FC236}">
                      <a16:creationId xmlns:a16="http://schemas.microsoft.com/office/drawing/2014/main" id="{0D742C3E-375B-4749-983E-3AA1A5870829}"/>
                    </a:ext>
                  </a:extLst>
                </p:cNvPr>
                <p:cNvPicPr/>
                <p:nvPr/>
              </p:nvPicPr>
              <p:blipFill>
                <a:blip r:embed="rId464"/>
                <a:stretch>
                  <a:fillRect/>
                </a:stretch>
              </p:blipFill>
              <p:spPr>
                <a:xfrm>
                  <a:off x="3717497" y="5229832"/>
                  <a:ext cx="550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11166" name="Freihand 211165">
                  <a:extLst>
                    <a:ext uri="{FF2B5EF4-FFF2-40B4-BE49-F238E27FC236}">
                      <a16:creationId xmlns:a16="http://schemas.microsoft.com/office/drawing/2014/main" id="{C9E05109-ABB6-418C-A88E-9F2A95727BD8}"/>
                    </a:ext>
                  </a:extLst>
                </p14:cNvPr>
                <p14:cNvContentPartPr/>
                <p14:nvPr/>
              </p14:nvContentPartPr>
              <p14:xfrm>
                <a:off x="3889217" y="5194912"/>
                <a:ext cx="86760" cy="160200"/>
              </p14:xfrm>
            </p:contentPart>
          </mc:Choice>
          <mc:Fallback xmlns="">
            <p:pic>
              <p:nvPicPr>
                <p:cNvPr id="211166" name="Freihand 211165">
                  <a:extLst>
                    <a:ext uri="{FF2B5EF4-FFF2-40B4-BE49-F238E27FC236}">
                      <a16:creationId xmlns:a16="http://schemas.microsoft.com/office/drawing/2014/main" id="{C9E05109-ABB6-418C-A88E-9F2A95727BD8}"/>
                    </a:ext>
                  </a:extLst>
                </p:cNvPr>
                <p:cNvPicPr/>
                <p:nvPr/>
              </p:nvPicPr>
              <p:blipFill>
                <a:blip r:embed="rId466"/>
                <a:stretch>
                  <a:fillRect/>
                </a:stretch>
              </p:blipFill>
              <p:spPr>
                <a:xfrm>
                  <a:off x="3884897" y="5190592"/>
                  <a:ext cx="954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11167" name="Freihand 211166">
                  <a:extLst>
                    <a:ext uri="{FF2B5EF4-FFF2-40B4-BE49-F238E27FC236}">
                      <a16:creationId xmlns:a16="http://schemas.microsoft.com/office/drawing/2014/main" id="{491654F9-6710-4E20-AADF-0FB5BA06F7B3}"/>
                    </a:ext>
                  </a:extLst>
                </p14:cNvPr>
                <p14:cNvContentPartPr/>
                <p14:nvPr/>
              </p14:nvContentPartPr>
              <p14:xfrm>
                <a:off x="3826577" y="5117152"/>
                <a:ext cx="246600" cy="230400"/>
              </p14:xfrm>
            </p:contentPart>
          </mc:Choice>
          <mc:Fallback xmlns="">
            <p:pic>
              <p:nvPicPr>
                <p:cNvPr id="211167" name="Freihand 211166">
                  <a:extLst>
                    <a:ext uri="{FF2B5EF4-FFF2-40B4-BE49-F238E27FC236}">
                      <a16:creationId xmlns:a16="http://schemas.microsoft.com/office/drawing/2014/main" id="{491654F9-6710-4E20-AADF-0FB5BA06F7B3}"/>
                    </a:ext>
                  </a:extLst>
                </p:cNvPr>
                <p:cNvPicPr/>
                <p:nvPr/>
              </p:nvPicPr>
              <p:blipFill>
                <a:blip r:embed="rId468"/>
                <a:stretch>
                  <a:fillRect/>
                </a:stretch>
              </p:blipFill>
              <p:spPr>
                <a:xfrm>
                  <a:off x="3822257" y="5112832"/>
                  <a:ext cx="2552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11168" name="Freihand 211167">
                  <a:extLst>
                    <a:ext uri="{FF2B5EF4-FFF2-40B4-BE49-F238E27FC236}">
                      <a16:creationId xmlns:a16="http://schemas.microsoft.com/office/drawing/2014/main" id="{69672C6C-8DCE-4358-94CE-7930610F9183}"/>
                    </a:ext>
                  </a:extLst>
                </p14:cNvPr>
                <p14:cNvContentPartPr/>
                <p14:nvPr/>
              </p14:nvContentPartPr>
              <p14:xfrm>
                <a:off x="4274057" y="5201392"/>
                <a:ext cx="167760" cy="159120"/>
              </p14:xfrm>
            </p:contentPart>
          </mc:Choice>
          <mc:Fallback xmlns="">
            <p:pic>
              <p:nvPicPr>
                <p:cNvPr id="211168" name="Freihand 211167">
                  <a:extLst>
                    <a:ext uri="{FF2B5EF4-FFF2-40B4-BE49-F238E27FC236}">
                      <a16:creationId xmlns:a16="http://schemas.microsoft.com/office/drawing/2014/main" id="{69672C6C-8DCE-4358-94CE-7930610F9183}"/>
                    </a:ext>
                  </a:extLst>
                </p:cNvPr>
                <p:cNvPicPr/>
                <p:nvPr/>
              </p:nvPicPr>
              <p:blipFill>
                <a:blip r:embed="rId470"/>
                <a:stretch>
                  <a:fillRect/>
                </a:stretch>
              </p:blipFill>
              <p:spPr>
                <a:xfrm>
                  <a:off x="4269737" y="5197072"/>
                  <a:ext cx="1764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11169" name="Freihand 211168">
                  <a:extLst>
                    <a:ext uri="{FF2B5EF4-FFF2-40B4-BE49-F238E27FC236}">
                      <a16:creationId xmlns:a16="http://schemas.microsoft.com/office/drawing/2014/main" id="{45A23C5B-4466-4B6C-94EB-5D66D6A104F8}"/>
                    </a:ext>
                  </a:extLst>
                </p14:cNvPr>
                <p14:cNvContentPartPr/>
                <p14:nvPr/>
              </p14:nvContentPartPr>
              <p14:xfrm>
                <a:off x="4629377" y="5082232"/>
                <a:ext cx="159840" cy="270720"/>
              </p14:xfrm>
            </p:contentPart>
          </mc:Choice>
          <mc:Fallback xmlns="">
            <p:pic>
              <p:nvPicPr>
                <p:cNvPr id="211169" name="Freihand 211168">
                  <a:extLst>
                    <a:ext uri="{FF2B5EF4-FFF2-40B4-BE49-F238E27FC236}">
                      <a16:creationId xmlns:a16="http://schemas.microsoft.com/office/drawing/2014/main" id="{45A23C5B-4466-4B6C-94EB-5D66D6A104F8}"/>
                    </a:ext>
                  </a:extLst>
                </p:cNvPr>
                <p:cNvPicPr/>
                <p:nvPr/>
              </p:nvPicPr>
              <p:blipFill>
                <a:blip r:embed="rId472"/>
                <a:stretch>
                  <a:fillRect/>
                </a:stretch>
              </p:blipFill>
              <p:spPr>
                <a:xfrm>
                  <a:off x="4625057" y="5077912"/>
                  <a:ext cx="1684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11171" name="Freihand 211170">
                  <a:extLst>
                    <a:ext uri="{FF2B5EF4-FFF2-40B4-BE49-F238E27FC236}">
                      <a16:creationId xmlns:a16="http://schemas.microsoft.com/office/drawing/2014/main" id="{7E5198FA-C76C-48FF-87BD-75A1AA3ACA2E}"/>
                    </a:ext>
                  </a:extLst>
                </p14:cNvPr>
                <p14:cNvContentPartPr/>
                <p14:nvPr/>
              </p14:nvContentPartPr>
              <p14:xfrm>
                <a:off x="4902257" y="5108152"/>
                <a:ext cx="135720" cy="119160"/>
              </p14:xfrm>
            </p:contentPart>
          </mc:Choice>
          <mc:Fallback xmlns="">
            <p:pic>
              <p:nvPicPr>
                <p:cNvPr id="211171" name="Freihand 211170">
                  <a:extLst>
                    <a:ext uri="{FF2B5EF4-FFF2-40B4-BE49-F238E27FC236}">
                      <a16:creationId xmlns:a16="http://schemas.microsoft.com/office/drawing/2014/main" id="{7E5198FA-C76C-48FF-87BD-75A1AA3ACA2E}"/>
                    </a:ext>
                  </a:extLst>
                </p:cNvPr>
                <p:cNvPicPr/>
                <p:nvPr/>
              </p:nvPicPr>
              <p:blipFill>
                <a:blip r:embed="rId474"/>
                <a:stretch>
                  <a:fillRect/>
                </a:stretch>
              </p:blipFill>
              <p:spPr>
                <a:xfrm>
                  <a:off x="4897937" y="5103832"/>
                  <a:ext cx="1443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11172" name="Freihand 211171">
                  <a:extLst>
                    <a:ext uri="{FF2B5EF4-FFF2-40B4-BE49-F238E27FC236}">
                      <a16:creationId xmlns:a16="http://schemas.microsoft.com/office/drawing/2014/main" id="{E36F5215-ECEB-4519-BE77-19E6A4528912}"/>
                    </a:ext>
                  </a:extLst>
                </p14:cNvPr>
                <p14:cNvContentPartPr/>
                <p14:nvPr/>
              </p14:nvContentPartPr>
              <p14:xfrm>
                <a:off x="4981097" y="5149912"/>
                <a:ext cx="32040" cy="153720"/>
              </p14:xfrm>
            </p:contentPart>
          </mc:Choice>
          <mc:Fallback xmlns="">
            <p:pic>
              <p:nvPicPr>
                <p:cNvPr id="211172" name="Freihand 211171">
                  <a:extLst>
                    <a:ext uri="{FF2B5EF4-FFF2-40B4-BE49-F238E27FC236}">
                      <a16:creationId xmlns:a16="http://schemas.microsoft.com/office/drawing/2014/main" id="{E36F5215-ECEB-4519-BE77-19E6A4528912}"/>
                    </a:ext>
                  </a:extLst>
                </p:cNvPr>
                <p:cNvPicPr/>
                <p:nvPr/>
              </p:nvPicPr>
              <p:blipFill>
                <a:blip r:embed="rId476"/>
                <a:stretch>
                  <a:fillRect/>
                </a:stretch>
              </p:blipFill>
              <p:spPr>
                <a:xfrm>
                  <a:off x="4976777" y="5145592"/>
                  <a:ext cx="406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11173" name="Freihand 211172">
                  <a:extLst>
                    <a:ext uri="{FF2B5EF4-FFF2-40B4-BE49-F238E27FC236}">
                      <a16:creationId xmlns:a16="http://schemas.microsoft.com/office/drawing/2014/main" id="{D2A1D43F-11BC-45D9-8849-8CC6182EED29}"/>
                    </a:ext>
                  </a:extLst>
                </p14:cNvPr>
                <p14:cNvContentPartPr/>
                <p14:nvPr/>
              </p14:nvContentPartPr>
              <p14:xfrm>
                <a:off x="5170817" y="5147392"/>
                <a:ext cx="80640" cy="119880"/>
              </p14:xfrm>
            </p:contentPart>
          </mc:Choice>
          <mc:Fallback xmlns="">
            <p:pic>
              <p:nvPicPr>
                <p:cNvPr id="211173" name="Freihand 211172">
                  <a:extLst>
                    <a:ext uri="{FF2B5EF4-FFF2-40B4-BE49-F238E27FC236}">
                      <a16:creationId xmlns:a16="http://schemas.microsoft.com/office/drawing/2014/main" id="{D2A1D43F-11BC-45D9-8849-8CC6182EED29}"/>
                    </a:ext>
                  </a:extLst>
                </p:cNvPr>
                <p:cNvPicPr/>
                <p:nvPr/>
              </p:nvPicPr>
              <p:blipFill>
                <a:blip r:embed="rId478"/>
                <a:stretch>
                  <a:fillRect/>
                </a:stretch>
              </p:blipFill>
              <p:spPr>
                <a:xfrm>
                  <a:off x="5166497" y="5143072"/>
                  <a:ext cx="892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11174" name="Freihand 211173">
                  <a:extLst>
                    <a:ext uri="{FF2B5EF4-FFF2-40B4-BE49-F238E27FC236}">
                      <a16:creationId xmlns:a16="http://schemas.microsoft.com/office/drawing/2014/main" id="{E4BD67A1-23BC-47D4-846F-E760AEE7B40F}"/>
                    </a:ext>
                  </a:extLst>
                </p14:cNvPr>
                <p14:cNvContentPartPr/>
                <p14:nvPr/>
              </p14:nvContentPartPr>
              <p14:xfrm>
                <a:off x="5088377" y="5074672"/>
                <a:ext cx="243720" cy="221400"/>
              </p14:xfrm>
            </p:contentPart>
          </mc:Choice>
          <mc:Fallback xmlns="">
            <p:pic>
              <p:nvPicPr>
                <p:cNvPr id="211174" name="Freihand 211173">
                  <a:extLst>
                    <a:ext uri="{FF2B5EF4-FFF2-40B4-BE49-F238E27FC236}">
                      <a16:creationId xmlns:a16="http://schemas.microsoft.com/office/drawing/2014/main" id="{E4BD67A1-23BC-47D4-846F-E760AEE7B40F}"/>
                    </a:ext>
                  </a:extLst>
                </p:cNvPr>
                <p:cNvPicPr/>
                <p:nvPr/>
              </p:nvPicPr>
              <p:blipFill>
                <a:blip r:embed="rId480"/>
                <a:stretch>
                  <a:fillRect/>
                </a:stretch>
              </p:blipFill>
              <p:spPr>
                <a:xfrm>
                  <a:off x="5084057" y="5070352"/>
                  <a:ext cx="2523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11175" name="Freihand 211174">
                  <a:extLst>
                    <a:ext uri="{FF2B5EF4-FFF2-40B4-BE49-F238E27FC236}">
                      <a16:creationId xmlns:a16="http://schemas.microsoft.com/office/drawing/2014/main" id="{5D264341-7AD1-431A-A488-418624FEE2D3}"/>
                    </a:ext>
                  </a:extLst>
                </p14:cNvPr>
                <p14:cNvContentPartPr/>
                <p14:nvPr/>
              </p14:nvContentPartPr>
              <p14:xfrm>
                <a:off x="5453777" y="5176552"/>
                <a:ext cx="174240" cy="14040"/>
              </p14:xfrm>
            </p:contentPart>
          </mc:Choice>
          <mc:Fallback xmlns="">
            <p:pic>
              <p:nvPicPr>
                <p:cNvPr id="211175" name="Freihand 211174">
                  <a:extLst>
                    <a:ext uri="{FF2B5EF4-FFF2-40B4-BE49-F238E27FC236}">
                      <a16:creationId xmlns:a16="http://schemas.microsoft.com/office/drawing/2014/main" id="{5D264341-7AD1-431A-A488-418624FEE2D3}"/>
                    </a:ext>
                  </a:extLst>
                </p:cNvPr>
                <p:cNvPicPr/>
                <p:nvPr/>
              </p:nvPicPr>
              <p:blipFill>
                <a:blip r:embed="rId482"/>
                <a:stretch>
                  <a:fillRect/>
                </a:stretch>
              </p:blipFill>
              <p:spPr>
                <a:xfrm>
                  <a:off x="5449457" y="5172232"/>
                  <a:ext cx="1828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11176" name="Freihand 211175">
                  <a:extLst>
                    <a:ext uri="{FF2B5EF4-FFF2-40B4-BE49-F238E27FC236}">
                      <a16:creationId xmlns:a16="http://schemas.microsoft.com/office/drawing/2014/main" id="{1BC099CD-3129-4CB2-B789-3E3325CA910D}"/>
                    </a:ext>
                  </a:extLst>
                </p14:cNvPr>
                <p14:cNvContentPartPr/>
                <p14:nvPr/>
              </p14:nvContentPartPr>
              <p14:xfrm>
                <a:off x="5725577" y="5066752"/>
                <a:ext cx="201240" cy="182880"/>
              </p14:xfrm>
            </p:contentPart>
          </mc:Choice>
          <mc:Fallback xmlns="">
            <p:pic>
              <p:nvPicPr>
                <p:cNvPr id="211176" name="Freihand 211175">
                  <a:extLst>
                    <a:ext uri="{FF2B5EF4-FFF2-40B4-BE49-F238E27FC236}">
                      <a16:creationId xmlns:a16="http://schemas.microsoft.com/office/drawing/2014/main" id="{1BC099CD-3129-4CB2-B789-3E3325CA910D}"/>
                    </a:ext>
                  </a:extLst>
                </p:cNvPr>
                <p:cNvPicPr/>
                <p:nvPr/>
              </p:nvPicPr>
              <p:blipFill>
                <a:blip r:embed="rId484"/>
                <a:stretch>
                  <a:fillRect/>
                </a:stretch>
              </p:blipFill>
              <p:spPr>
                <a:xfrm>
                  <a:off x="5721257" y="5062432"/>
                  <a:ext cx="2098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11177" name="Freihand 211176">
                  <a:extLst>
                    <a:ext uri="{FF2B5EF4-FFF2-40B4-BE49-F238E27FC236}">
                      <a16:creationId xmlns:a16="http://schemas.microsoft.com/office/drawing/2014/main" id="{A650C7B3-E7AE-451A-9946-D0E256AAE8BD}"/>
                    </a:ext>
                  </a:extLst>
                </p14:cNvPr>
                <p14:cNvContentPartPr/>
                <p14:nvPr/>
              </p14:nvContentPartPr>
              <p14:xfrm>
                <a:off x="6002777" y="5113912"/>
                <a:ext cx="146160" cy="127800"/>
              </p14:xfrm>
            </p:contentPart>
          </mc:Choice>
          <mc:Fallback xmlns="">
            <p:pic>
              <p:nvPicPr>
                <p:cNvPr id="211177" name="Freihand 211176">
                  <a:extLst>
                    <a:ext uri="{FF2B5EF4-FFF2-40B4-BE49-F238E27FC236}">
                      <a16:creationId xmlns:a16="http://schemas.microsoft.com/office/drawing/2014/main" id="{A650C7B3-E7AE-451A-9946-D0E256AAE8BD}"/>
                    </a:ext>
                  </a:extLst>
                </p:cNvPr>
                <p:cNvPicPr/>
                <p:nvPr/>
              </p:nvPicPr>
              <p:blipFill>
                <a:blip r:embed="rId486"/>
                <a:stretch>
                  <a:fillRect/>
                </a:stretch>
              </p:blipFill>
              <p:spPr>
                <a:xfrm>
                  <a:off x="5998457" y="5109592"/>
                  <a:ext cx="1548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11178" name="Freihand 211177">
                  <a:extLst>
                    <a:ext uri="{FF2B5EF4-FFF2-40B4-BE49-F238E27FC236}">
                      <a16:creationId xmlns:a16="http://schemas.microsoft.com/office/drawing/2014/main" id="{6B0D3B82-9F11-4F14-A5FD-2D62AB9DD6A1}"/>
                    </a:ext>
                  </a:extLst>
                </p14:cNvPr>
                <p14:cNvContentPartPr/>
                <p14:nvPr/>
              </p14:nvContentPartPr>
              <p14:xfrm>
                <a:off x="5937617" y="5034352"/>
                <a:ext cx="117360" cy="82080"/>
              </p14:xfrm>
            </p:contentPart>
          </mc:Choice>
          <mc:Fallback xmlns="">
            <p:pic>
              <p:nvPicPr>
                <p:cNvPr id="211178" name="Freihand 211177">
                  <a:extLst>
                    <a:ext uri="{FF2B5EF4-FFF2-40B4-BE49-F238E27FC236}">
                      <a16:creationId xmlns:a16="http://schemas.microsoft.com/office/drawing/2014/main" id="{6B0D3B82-9F11-4F14-A5FD-2D62AB9DD6A1}"/>
                    </a:ext>
                  </a:extLst>
                </p:cNvPr>
                <p:cNvPicPr/>
                <p:nvPr/>
              </p:nvPicPr>
              <p:blipFill>
                <a:blip r:embed="rId488"/>
                <a:stretch>
                  <a:fillRect/>
                </a:stretch>
              </p:blipFill>
              <p:spPr>
                <a:xfrm>
                  <a:off x="5933297" y="5030032"/>
                  <a:ext cx="1260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11179" name="Freihand 211178">
                  <a:extLst>
                    <a:ext uri="{FF2B5EF4-FFF2-40B4-BE49-F238E27FC236}">
                      <a16:creationId xmlns:a16="http://schemas.microsoft.com/office/drawing/2014/main" id="{F557D49C-2400-40B2-A97A-FFBE185D6E4A}"/>
                    </a:ext>
                  </a:extLst>
                </p14:cNvPr>
                <p14:cNvContentPartPr/>
                <p14:nvPr/>
              </p14:nvContentPartPr>
              <p14:xfrm>
                <a:off x="6121577" y="5151712"/>
                <a:ext cx="107280" cy="91080"/>
              </p14:xfrm>
            </p:contentPart>
          </mc:Choice>
          <mc:Fallback xmlns="">
            <p:pic>
              <p:nvPicPr>
                <p:cNvPr id="211179" name="Freihand 211178">
                  <a:extLst>
                    <a:ext uri="{FF2B5EF4-FFF2-40B4-BE49-F238E27FC236}">
                      <a16:creationId xmlns:a16="http://schemas.microsoft.com/office/drawing/2014/main" id="{F557D49C-2400-40B2-A97A-FFBE185D6E4A}"/>
                    </a:ext>
                  </a:extLst>
                </p:cNvPr>
                <p:cNvPicPr/>
                <p:nvPr/>
              </p:nvPicPr>
              <p:blipFill>
                <a:blip r:embed="rId490"/>
                <a:stretch>
                  <a:fillRect/>
                </a:stretch>
              </p:blipFill>
              <p:spPr>
                <a:xfrm>
                  <a:off x="6117257" y="5147392"/>
                  <a:ext cx="1159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11180" name="Freihand 211179">
                  <a:extLst>
                    <a:ext uri="{FF2B5EF4-FFF2-40B4-BE49-F238E27FC236}">
                      <a16:creationId xmlns:a16="http://schemas.microsoft.com/office/drawing/2014/main" id="{A5586AA9-2C90-4900-9E99-DF1501AD5B85}"/>
                    </a:ext>
                  </a:extLst>
                </p14:cNvPr>
                <p14:cNvContentPartPr/>
                <p14:nvPr/>
              </p14:nvContentPartPr>
              <p14:xfrm>
                <a:off x="6145697" y="5004832"/>
                <a:ext cx="261720" cy="374040"/>
              </p14:xfrm>
            </p:contentPart>
          </mc:Choice>
          <mc:Fallback xmlns="">
            <p:pic>
              <p:nvPicPr>
                <p:cNvPr id="211180" name="Freihand 211179">
                  <a:extLst>
                    <a:ext uri="{FF2B5EF4-FFF2-40B4-BE49-F238E27FC236}">
                      <a16:creationId xmlns:a16="http://schemas.microsoft.com/office/drawing/2014/main" id="{A5586AA9-2C90-4900-9E99-DF1501AD5B85}"/>
                    </a:ext>
                  </a:extLst>
                </p:cNvPr>
                <p:cNvPicPr/>
                <p:nvPr/>
              </p:nvPicPr>
              <p:blipFill>
                <a:blip r:embed="rId492"/>
                <a:stretch>
                  <a:fillRect/>
                </a:stretch>
              </p:blipFill>
              <p:spPr>
                <a:xfrm>
                  <a:off x="6141377" y="5000512"/>
                  <a:ext cx="27036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11189" name="Freihand 211188">
                  <a:extLst>
                    <a:ext uri="{FF2B5EF4-FFF2-40B4-BE49-F238E27FC236}">
                      <a16:creationId xmlns:a16="http://schemas.microsoft.com/office/drawing/2014/main" id="{57527531-B5B7-45D5-9E35-FB5D3642FE46}"/>
                    </a:ext>
                  </a:extLst>
                </p14:cNvPr>
                <p14:cNvContentPartPr/>
                <p14:nvPr/>
              </p14:nvContentPartPr>
              <p14:xfrm>
                <a:off x="4891457" y="5367352"/>
                <a:ext cx="360" cy="360"/>
              </p14:xfrm>
            </p:contentPart>
          </mc:Choice>
          <mc:Fallback xmlns="">
            <p:pic>
              <p:nvPicPr>
                <p:cNvPr id="211189" name="Freihand 211188">
                  <a:extLst>
                    <a:ext uri="{FF2B5EF4-FFF2-40B4-BE49-F238E27FC236}">
                      <a16:creationId xmlns:a16="http://schemas.microsoft.com/office/drawing/2014/main" id="{57527531-B5B7-45D5-9E35-FB5D3642FE46}"/>
                    </a:ext>
                  </a:extLst>
                </p:cNvPr>
                <p:cNvPicPr/>
                <p:nvPr/>
              </p:nvPicPr>
              <p:blipFill>
                <a:blip r:embed="rId494"/>
                <a:stretch>
                  <a:fillRect/>
                </a:stretch>
              </p:blipFill>
              <p:spPr>
                <a:xfrm>
                  <a:off x="4887137" y="53630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11190" name="Freihand 211189">
                  <a:extLst>
                    <a:ext uri="{FF2B5EF4-FFF2-40B4-BE49-F238E27FC236}">
                      <a16:creationId xmlns:a16="http://schemas.microsoft.com/office/drawing/2014/main" id="{BEC3639D-374B-43C6-A3E2-1FF27BE927C2}"/>
                    </a:ext>
                  </a:extLst>
                </p14:cNvPr>
                <p14:cNvContentPartPr/>
                <p14:nvPr/>
              </p14:nvContentPartPr>
              <p14:xfrm>
                <a:off x="4854737" y="5352952"/>
                <a:ext cx="611640" cy="163800"/>
              </p14:xfrm>
            </p:contentPart>
          </mc:Choice>
          <mc:Fallback xmlns="">
            <p:pic>
              <p:nvPicPr>
                <p:cNvPr id="211190" name="Freihand 211189">
                  <a:extLst>
                    <a:ext uri="{FF2B5EF4-FFF2-40B4-BE49-F238E27FC236}">
                      <a16:creationId xmlns:a16="http://schemas.microsoft.com/office/drawing/2014/main" id="{BEC3639D-374B-43C6-A3E2-1FF27BE927C2}"/>
                    </a:ext>
                  </a:extLst>
                </p:cNvPr>
                <p:cNvPicPr/>
                <p:nvPr/>
              </p:nvPicPr>
              <p:blipFill>
                <a:blip r:embed="rId496"/>
                <a:stretch>
                  <a:fillRect/>
                </a:stretch>
              </p:blipFill>
              <p:spPr>
                <a:xfrm>
                  <a:off x="4850417" y="5348632"/>
                  <a:ext cx="6202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11191" name="Freihand 211190">
                  <a:extLst>
                    <a:ext uri="{FF2B5EF4-FFF2-40B4-BE49-F238E27FC236}">
                      <a16:creationId xmlns:a16="http://schemas.microsoft.com/office/drawing/2014/main" id="{6FE92249-01DC-468F-A62A-5F42846F0063}"/>
                    </a:ext>
                  </a:extLst>
                </p14:cNvPr>
                <p14:cNvContentPartPr/>
                <p14:nvPr/>
              </p14:nvContentPartPr>
              <p14:xfrm>
                <a:off x="5424257" y="5383912"/>
                <a:ext cx="666720" cy="122040"/>
              </p14:xfrm>
            </p:contentPart>
          </mc:Choice>
          <mc:Fallback xmlns="">
            <p:pic>
              <p:nvPicPr>
                <p:cNvPr id="211191" name="Freihand 211190">
                  <a:extLst>
                    <a:ext uri="{FF2B5EF4-FFF2-40B4-BE49-F238E27FC236}">
                      <a16:creationId xmlns:a16="http://schemas.microsoft.com/office/drawing/2014/main" id="{6FE92249-01DC-468F-A62A-5F42846F0063}"/>
                    </a:ext>
                  </a:extLst>
                </p:cNvPr>
                <p:cNvPicPr/>
                <p:nvPr/>
              </p:nvPicPr>
              <p:blipFill>
                <a:blip r:embed="rId498"/>
                <a:stretch>
                  <a:fillRect/>
                </a:stretch>
              </p:blipFill>
              <p:spPr>
                <a:xfrm>
                  <a:off x="5419937" y="5379592"/>
                  <a:ext cx="6753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11192" name="Freihand 211191">
                  <a:extLst>
                    <a:ext uri="{FF2B5EF4-FFF2-40B4-BE49-F238E27FC236}">
                      <a16:creationId xmlns:a16="http://schemas.microsoft.com/office/drawing/2014/main" id="{0CDB1465-6AA0-4715-A6C0-DEAE2AF8CDC2}"/>
                    </a:ext>
                  </a:extLst>
                </p14:cNvPr>
                <p14:cNvContentPartPr/>
                <p14:nvPr/>
              </p14:nvContentPartPr>
              <p14:xfrm>
                <a:off x="4970657" y="5591632"/>
                <a:ext cx="33480" cy="22320"/>
              </p14:xfrm>
            </p:contentPart>
          </mc:Choice>
          <mc:Fallback xmlns="">
            <p:pic>
              <p:nvPicPr>
                <p:cNvPr id="211192" name="Freihand 211191">
                  <a:extLst>
                    <a:ext uri="{FF2B5EF4-FFF2-40B4-BE49-F238E27FC236}">
                      <a16:creationId xmlns:a16="http://schemas.microsoft.com/office/drawing/2014/main" id="{0CDB1465-6AA0-4715-A6C0-DEAE2AF8CDC2}"/>
                    </a:ext>
                  </a:extLst>
                </p:cNvPr>
                <p:cNvPicPr/>
                <p:nvPr/>
              </p:nvPicPr>
              <p:blipFill>
                <a:blip r:embed="rId500"/>
                <a:stretch>
                  <a:fillRect/>
                </a:stretch>
              </p:blipFill>
              <p:spPr>
                <a:xfrm>
                  <a:off x="4966337" y="5587312"/>
                  <a:ext cx="421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11193" name="Freihand 211192">
                  <a:extLst>
                    <a:ext uri="{FF2B5EF4-FFF2-40B4-BE49-F238E27FC236}">
                      <a16:creationId xmlns:a16="http://schemas.microsoft.com/office/drawing/2014/main" id="{16B5C54A-FF22-4030-85F8-21022BEA7125}"/>
                    </a:ext>
                  </a:extLst>
                </p14:cNvPr>
                <p14:cNvContentPartPr/>
                <p14:nvPr/>
              </p14:nvContentPartPr>
              <p14:xfrm>
                <a:off x="4909817" y="5478592"/>
                <a:ext cx="177840" cy="256320"/>
              </p14:xfrm>
            </p:contentPart>
          </mc:Choice>
          <mc:Fallback xmlns="">
            <p:pic>
              <p:nvPicPr>
                <p:cNvPr id="211193" name="Freihand 211192">
                  <a:extLst>
                    <a:ext uri="{FF2B5EF4-FFF2-40B4-BE49-F238E27FC236}">
                      <a16:creationId xmlns:a16="http://schemas.microsoft.com/office/drawing/2014/main" id="{16B5C54A-FF22-4030-85F8-21022BEA7125}"/>
                    </a:ext>
                  </a:extLst>
                </p:cNvPr>
                <p:cNvPicPr/>
                <p:nvPr/>
              </p:nvPicPr>
              <p:blipFill>
                <a:blip r:embed="rId502"/>
                <a:stretch>
                  <a:fillRect/>
                </a:stretch>
              </p:blipFill>
              <p:spPr>
                <a:xfrm>
                  <a:off x="4905497" y="5474272"/>
                  <a:ext cx="18648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11194" name="Freihand 211193">
                  <a:extLst>
                    <a:ext uri="{FF2B5EF4-FFF2-40B4-BE49-F238E27FC236}">
                      <a16:creationId xmlns:a16="http://schemas.microsoft.com/office/drawing/2014/main" id="{AEA94721-3203-4FFA-82DB-9FFB1675021A}"/>
                    </a:ext>
                  </a:extLst>
                </p14:cNvPr>
                <p14:cNvContentPartPr/>
                <p14:nvPr/>
              </p14:nvContentPartPr>
              <p14:xfrm>
                <a:off x="4935017" y="5383192"/>
                <a:ext cx="211680" cy="167400"/>
              </p14:xfrm>
            </p:contentPart>
          </mc:Choice>
          <mc:Fallback xmlns="">
            <p:pic>
              <p:nvPicPr>
                <p:cNvPr id="211194" name="Freihand 211193">
                  <a:extLst>
                    <a:ext uri="{FF2B5EF4-FFF2-40B4-BE49-F238E27FC236}">
                      <a16:creationId xmlns:a16="http://schemas.microsoft.com/office/drawing/2014/main" id="{AEA94721-3203-4FFA-82DB-9FFB1675021A}"/>
                    </a:ext>
                  </a:extLst>
                </p:cNvPr>
                <p:cNvPicPr/>
                <p:nvPr/>
              </p:nvPicPr>
              <p:blipFill>
                <a:blip r:embed="rId504"/>
                <a:stretch>
                  <a:fillRect/>
                </a:stretch>
              </p:blipFill>
              <p:spPr>
                <a:xfrm>
                  <a:off x="4930697" y="5378872"/>
                  <a:ext cx="2203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11195" name="Freihand 211194">
                  <a:extLst>
                    <a:ext uri="{FF2B5EF4-FFF2-40B4-BE49-F238E27FC236}">
                      <a16:creationId xmlns:a16="http://schemas.microsoft.com/office/drawing/2014/main" id="{D89A7754-4782-43AA-8F01-B6D748BBFC52}"/>
                    </a:ext>
                  </a:extLst>
                </p14:cNvPr>
                <p14:cNvContentPartPr/>
                <p14:nvPr/>
              </p14:nvContentPartPr>
              <p14:xfrm>
                <a:off x="4649537" y="5702872"/>
                <a:ext cx="99000" cy="150840"/>
              </p14:xfrm>
            </p:contentPart>
          </mc:Choice>
          <mc:Fallback xmlns="">
            <p:pic>
              <p:nvPicPr>
                <p:cNvPr id="211195" name="Freihand 211194">
                  <a:extLst>
                    <a:ext uri="{FF2B5EF4-FFF2-40B4-BE49-F238E27FC236}">
                      <a16:creationId xmlns:a16="http://schemas.microsoft.com/office/drawing/2014/main" id="{D89A7754-4782-43AA-8F01-B6D748BBFC52}"/>
                    </a:ext>
                  </a:extLst>
                </p:cNvPr>
                <p:cNvPicPr/>
                <p:nvPr/>
              </p:nvPicPr>
              <p:blipFill>
                <a:blip r:embed="rId506"/>
                <a:stretch>
                  <a:fillRect/>
                </a:stretch>
              </p:blipFill>
              <p:spPr>
                <a:xfrm>
                  <a:off x="4645217" y="5698552"/>
                  <a:ext cx="1076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11196" name="Freihand 211195">
                  <a:extLst>
                    <a:ext uri="{FF2B5EF4-FFF2-40B4-BE49-F238E27FC236}">
                      <a16:creationId xmlns:a16="http://schemas.microsoft.com/office/drawing/2014/main" id="{D0EEE958-5D97-4AF6-8A89-0E726B5D0584}"/>
                    </a:ext>
                  </a:extLst>
                </p14:cNvPr>
                <p14:cNvContentPartPr/>
                <p14:nvPr/>
              </p14:nvContentPartPr>
              <p14:xfrm>
                <a:off x="4724057" y="5791792"/>
                <a:ext cx="69480" cy="61920"/>
              </p14:xfrm>
            </p:contentPart>
          </mc:Choice>
          <mc:Fallback xmlns="">
            <p:pic>
              <p:nvPicPr>
                <p:cNvPr id="211196" name="Freihand 211195">
                  <a:extLst>
                    <a:ext uri="{FF2B5EF4-FFF2-40B4-BE49-F238E27FC236}">
                      <a16:creationId xmlns:a16="http://schemas.microsoft.com/office/drawing/2014/main" id="{D0EEE958-5D97-4AF6-8A89-0E726B5D0584}"/>
                    </a:ext>
                  </a:extLst>
                </p:cNvPr>
                <p:cNvPicPr/>
                <p:nvPr/>
              </p:nvPicPr>
              <p:blipFill>
                <a:blip r:embed="rId508"/>
                <a:stretch>
                  <a:fillRect/>
                </a:stretch>
              </p:blipFill>
              <p:spPr>
                <a:xfrm>
                  <a:off x="4719737" y="5787472"/>
                  <a:ext cx="781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11197" name="Freihand 211196">
                  <a:extLst>
                    <a:ext uri="{FF2B5EF4-FFF2-40B4-BE49-F238E27FC236}">
                      <a16:creationId xmlns:a16="http://schemas.microsoft.com/office/drawing/2014/main" id="{8207A9FE-355C-45EE-B3A0-A4881E753578}"/>
                    </a:ext>
                  </a:extLst>
                </p14:cNvPr>
                <p14:cNvContentPartPr/>
                <p14:nvPr/>
              </p14:nvContentPartPr>
              <p14:xfrm>
                <a:off x="4821977" y="5797552"/>
                <a:ext cx="155880" cy="49680"/>
              </p14:xfrm>
            </p:contentPart>
          </mc:Choice>
          <mc:Fallback xmlns="">
            <p:pic>
              <p:nvPicPr>
                <p:cNvPr id="211197" name="Freihand 211196">
                  <a:extLst>
                    <a:ext uri="{FF2B5EF4-FFF2-40B4-BE49-F238E27FC236}">
                      <a16:creationId xmlns:a16="http://schemas.microsoft.com/office/drawing/2014/main" id="{8207A9FE-355C-45EE-B3A0-A4881E753578}"/>
                    </a:ext>
                  </a:extLst>
                </p:cNvPr>
                <p:cNvPicPr/>
                <p:nvPr/>
              </p:nvPicPr>
              <p:blipFill>
                <a:blip r:embed="rId510"/>
                <a:stretch>
                  <a:fillRect/>
                </a:stretch>
              </p:blipFill>
              <p:spPr>
                <a:xfrm>
                  <a:off x="4817657" y="5793232"/>
                  <a:ext cx="1645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11198" name="Freihand 211197">
                  <a:extLst>
                    <a:ext uri="{FF2B5EF4-FFF2-40B4-BE49-F238E27FC236}">
                      <a16:creationId xmlns:a16="http://schemas.microsoft.com/office/drawing/2014/main" id="{519E8016-7358-422C-91F7-52F44BAA0D74}"/>
                    </a:ext>
                  </a:extLst>
                </p14:cNvPr>
                <p14:cNvContentPartPr/>
                <p14:nvPr/>
              </p14:nvContentPartPr>
              <p14:xfrm>
                <a:off x="4967417" y="5790712"/>
                <a:ext cx="194760" cy="198360"/>
              </p14:xfrm>
            </p:contentPart>
          </mc:Choice>
          <mc:Fallback xmlns="">
            <p:pic>
              <p:nvPicPr>
                <p:cNvPr id="211198" name="Freihand 211197">
                  <a:extLst>
                    <a:ext uri="{FF2B5EF4-FFF2-40B4-BE49-F238E27FC236}">
                      <a16:creationId xmlns:a16="http://schemas.microsoft.com/office/drawing/2014/main" id="{519E8016-7358-422C-91F7-52F44BAA0D74}"/>
                    </a:ext>
                  </a:extLst>
                </p:cNvPr>
                <p:cNvPicPr/>
                <p:nvPr/>
              </p:nvPicPr>
              <p:blipFill>
                <a:blip r:embed="rId512"/>
                <a:stretch>
                  <a:fillRect/>
                </a:stretch>
              </p:blipFill>
              <p:spPr>
                <a:xfrm>
                  <a:off x="4963097" y="5786392"/>
                  <a:ext cx="2034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11199" name="Freihand 211198">
                  <a:extLst>
                    <a:ext uri="{FF2B5EF4-FFF2-40B4-BE49-F238E27FC236}">
                      <a16:creationId xmlns:a16="http://schemas.microsoft.com/office/drawing/2014/main" id="{53B58518-396F-429B-A29F-7D397ABD296E}"/>
                    </a:ext>
                  </a:extLst>
                </p14:cNvPr>
                <p14:cNvContentPartPr/>
                <p14:nvPr/>
              </p14:nvContentPartPr>
              <p14:xfrm>
                <a:off x="6027257" y="5368792"/>
                <a:ext cx="157320" cy="271080"/>
              </p14:xfrm>
            </p:contentPart>
          </mc:Choice>
          <mc:Fallback xmlns="">
            <p:pic>
              <p:nvPicPr>
                <p:cNvPr id="211199" name="Freihand 211198">
                  <a:extLst>
                    <a:ext uri="{FF2B5EF4-FFF2-40B4-BE49-F238E27FC236}">
                      <a16:creationId xmlns:a16="http://schemas.microsoft.com/office/drawing/2014/main" id="{53B58518-396F-429B-A29F-7D397ABD296E}"/>
                    </a:ext>
                  </a:extLst>
                </p:cNvPr>
                <p:cNvPicPr/>
                <p:nvPr/>
              </p:nvPicPr>
              <p:blipFill>
                <a:blip r:embed="rId514"/>
                <a:stretch>
                  <a:fillRect/>
                </a:stretch>
              </p:blipFill>
              <p:spPr>
                <a:xfrm>
                  <a:off x="6022937" y="5364472"/>
                  <a:ext cx="1659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11200" name="Freihand 211199">
                  <a:extLst>
                    <a:ext uri="{FF2B5EF4-FFF2-40B4-BE49-F238E27FC236}">
                      <a16:creationId xmlns:a16="http://schemas.microsoft.com/office/drawing/2014/main" id="{81B9FA7B-513F-481C-BF70-1C987729C671}"/>
                    </a:ext>
                  </a:extLst>
                </p14:cNvPr>
                <p14:cNvContentPartPr/>
                <p14:nvPr/>
              </p14:nvContentPartPr>
              <p14:xfrm>
                <a:off x="5881097" y="5278792"/>
                <a:ext cx="292320" cy="181800"/>
              </p14:xfrm>
            </p:contentPart>
          </mc:Choice>
          <mc:Fallback xmlns="">
            <p:pic>
              <p:nvPicPr>
                <p:cNvPr id="211200" name="Freihand 211199">
                  <a:extLst>
                    <a:ext uri="{FF2B5EF4-FFF2-40B4-BE49-F238E27FC236}">
                      <a16:creationId xmlns:a16="http://schemas.microsoft.com/office/drawing/2014/main" id="{81B9FA7B-513F-481C-BF70-1C987729C671}"/>
                    </a:ext>
                  </a:extLst>
                </p:cNvPr>
                <p:cNvPicPr/>
                <p:nvPr/>
              </p:nvPicPr>
              <p:blipFill>
                <a:blip r:embed="rId516"/>
                <a:stretch>
                  <a:fillRect/>
                </a:stretch>
              </p:blipFill>
              <p:spPr>
                <a:xfrm>
                  <a:off x="5876777" y="5274472"/>
                  <a:ext cx="3009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11202" name="Freihand 211201">
                  <a:extLst>
                    <a:ext uri="{FF2B5EF4-FFF2-40B4-BE49-F238E27FC236}">
                      <a16:creationId xmlns:a16="http://schemas.microsoft.com/office/drawing/2014/main" id="{6E8D8B1E-D1CD-4833-AC74-40B08194E606}"/>
                    </a:ext>
                  </a:extLst>
                </p14:cNvPr>
                <p14:cNvContentPartPr/>
                <p14:nvPr/>
              </p14:nvContentPartPr>
              <p14:xfrm>
                <a:off x="6083057" y="5704672"/>
                <a:ext cx="134640" cy="121320"/>
              </p14:xfrm>
            </p:contentPart>
          </mc:Choice>
          <mc:Fallback xmlns="">
            <p:pic>
              <p:nvPicPr>
                <p:cNvPr id="211202" name="Freihand 211201">
                  <a:extLst>
                    <a:ext uri="{FF2B5EF4-FFF2-40B4-BE49-F238E27FC236}">
                      <a16:creationId xmlns:a16="http://schemas.microsoft.com/office/drawing/2014/main" id="{6E8D8B1E-D1CD-4833-AC74-40B08194E606}"/>
                    </a:ext>
                  </a:extLst>
                </p:cNvPr>
                <p:cNvPicPr/>
                <p:nvPr/>
              </p:nvPicPr>
              <p:blipFill>
                <a:blip r:embed="rId518"/>
                <a:stretch>
                  <a:fillRect/>
                </a:stretch>
              </p:blipFill>
              <p:spPr>
                <a:xfrm>
                  <a:off x="6078737" y="5700352"/>
                  <a:ext cx="143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11203" name="Freihand 211202">
                  <a:extLst>
                    <a:ext uri="{FF2B5EF4-FFF2-40B4-BE49-F238E27FC236}">
                      <a16:creationId xmlns:a16="http://schemas.microsoft.com/office/drawing/2014/main" id="{8E14B7F3-1B1F-4A18-90CF-3C895556956C}"/>
                    </a:ext>
                  </a:extLst>
                </p14:cNvPr>
                <p14:cNvContentPartPr/>
                <p14:nvPr/>
              </p14:nvContentPartPr>
              <p14:xfrm>
                <a:off x="6201857" y="5652472"/>
                <a:ext cx="109440" cy="146160"/>
              </p14:xfrm>
            </p:contentPart>
          </mc:Choice>
          <mc:Fallback xmlns="">
            <p:pic>
              <p:nvPicPr>
                <p:cNvPr id="211203" name="Freihand 211202">
                  <a:extLst>
                    <a:ext uri="{FF2B5EF4-FFF2-40B4-BE49-F238E27FC236}">
                      <a16:creationId xmlns:a16="http://schemas.microsoft.com/office/drawing/2014/main" id="{8E14B7F3-1B1F-4A18-90CF-3C895556956C}"/>
                    </a:ext>
                  </a:extLst>
                </p:cNvPr>
                <p:cNvPicPr/>
                <p:nvPr/>
              </p:nvPicPr>
              <p:blipFill>
                <a:blip r:embed="rId520"/>
                <a:stretch>
                  <a:fillRect/>
                </a:stretch>
              </p:blipFill>
              <p:spPr>
                <a:xfrm>
                  <a:off x="6197537" y="5648152"/>
                  <a:ext cx="1180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11204" name="Freihand 211203">
                  <a:extLst>
                    <a:ext uri="{FF2B5EF4-FFF2-40B4-BE49-F238E27FC236}">
                      <a16:creationId xmlns:a16="http://schemas.microsoft.com/office/drawing/2014/main" id="{05349186-E7AB-4EE9-83F3-505A59CBFC3D}"/>
                    </a:ext>
                  </a:extLst>
                </p14:cNvPr>
                <p14:cNvContentPartPr/>
                <p14:nvPr/>
              </p14:nvContentPartPr>
              <p14:xfrm>
                <a:off x="6322457" y="5694592"/>
                <a:ext cx="110880" cy="92880"/>
              </p14:xfrm>
            </p:contentPart>
          </mc:Choice>
          <mc:Fallback xmlns="">
            <p:pic>
              <p:nvPicPr>
                <p:cNvPr id="211204" name="Freihand 211203">
                  <a:extLst>
                    <a:ext uri="{FF2B5EF4-FFF2-40B4-BE49-F238E27FC236}">
                      <a16:creationId xmlns:a16="http://schemas.microsoft.com/office/drawing/2014/main" id="{05349186-E7AB-4EE9-83F3-505A59CBFC3D}"/>
                    </a:ext>
                  </a:extLst>
                </p:cNvPr>
                <p:cNvPicPr/>
                <p:nvPr/>
              </p:nvPicPr>
              <p:blipFill>
                <a:blip r:embed="rId522"/>
                <a:stretch>
                  <a:fillRect/>
                </a:stretch>
              </p:blipFill>
              <p:spPr>
                <a:xfrm>
                  <a:off x="6318137" y="5690272"/>
                  <a:ext cx="1195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11205" name="Freihand 211204">
                  <a:extLst>
                    <a:ext uri="{FF2B5EF4-FFF2-40B4-BE49-F238E27FC236}">
                      <a16:creationId xmlns:a16="http://schemas.microsoft.com/office/drawing/2014/main" id="{5A8D86CF-CA6F-446A-845B-DE3D7CD5EAA6}"/>
                    </a:ext>
                  </a:extLst>
                </p14:cNvPr>
                <p14:cNvContentPartPr/>
                <p14:nvPr/>
              </p14:nvContentPartPr>
              <p14:xfrm>
                <a:off x="6449537" y="5638432"/>
                <a:ext cx="193680" cy="152280"/>
              </p14:xfrm>
            </p:contentPart>
          </mc:Choice>
          <mc:Fallback xmlns="">
            <p:pic>
              <p:nvPicPr>
                <p:cNvPr id="211205" name="Freihand 211204">
                  <a:extLst>
                    <a:ext uri="{FF2B5EF4-FFF2-40B4-BE49-F238E27FC236}">
                      <a16:creationId xmlns:a16="http://schemas.microsoft.com/office/drawing/2014/main" id="{5A8D86CF-CA6F-446A-845B-DE3D7CD5EAA6}"/>
                    </a:ext>
                  </a:extLst>
                </p:cNvPr>
                <p:cNvPicPr/>
                <p:nvPr/>
              </p:nvPicPr>
              <p:blipFill>
                <a:blip r:embed="rId524"/>
                <a:stretch>
                  <a:fillRect/>
                </a:stretch>
              </p:blipFill>
              <p:spPr>
                <a:xfrm>
                  <a:off x="6445217" y="5634112"/>
                  <a:ext cx="2023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11207" name="Freihand 211206">
                  <a:extLst>
                    <a:ext uri="{FF2B5EF4-FFF2-40B4-BE49-F238E27FC236}">
                      <a16:creationId xmlns:a16="http://schemas.microsoft.com/office/drawing/2014/main" id="{962024C2-A37E-40FA-AF8B-B0B88BEF5E17}"/>
                    </a:ext>
                  </a:extLst>
                </p14:cNvPr>
                <p14:cNvContentPartPr/>
                <p14:nvPr/>
              </p14:nvContentPartPr>
              <p14:xfrm>
                <a:off x="4904417" y="4814032"/>
                <a:ext cx="1135800" cy="168120"/>
              </p14:xfrm>
            </p:contentPart>
          </mc:Choice>
          <mc:Fallback xmlns="">
            <p:pic>
              <p:nvPicPr>
                <p:cNvPr id="211207" name="Freihand 211206">
                  <a:extLst>
                    <a:ext uri="{FF2B5EF4-FFF2-40B4-BE49-F238E27FC236}">
                      <a16:creationId xmlns:a16="http://schemas.microsoft.com/office/drawing/2014/main" id="{962024C2-A37E-40FA-AF8B-B0B88BEF5E17}"/>
                    </a:ext>
                  </a:extLst>
                </p:cNvPr>
                <p:cNvPicPr/>
                <p:nvPr/>
              </p:nvPicPr>
              <p:blipFill>
                <a:blip r:embed="rId526"/>
                <a:stretch>
                  <a:fillRect/>
                </a:stretch>
              </p:blipFill>
              <p:spPr>
                <a:xfrm>
                  <a:off x="4900097" y="4809712"/>
                  <a:ext cx="11444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11208" name="Freihand 211207">
                  <a:extLst>
                    <a:ext uri="{FF2B5EF4-FFF2-40B4-BE49-F238E27FC236}">
                      <a16:creationId xmlns:a16="http://schemas.microsoft.com/office/drawing/2014/main" id="{3D79156C-595C-4938-9AF5-C5FDA571BC60}"/>
                    </a:ext>
                  </a:extLst>
                </p14:cNvPr>
                <p14:cNvContentPartPr/>
                <p14:nvPr/>
              </p14:nvContentPartPr>
              <p14:xfrm>
                <a:off x="5469257" y="4607392"/>
                <a:ext cx="219600" cy="169200"/>
              </p14:xfrm>
            </p:contentPart>
          </mc:Choice>
          <mc:Fallback xmlns="">
            <p:pic>
              <p:nvPicPr>
                <p:cNvPr id="211208" name="Freihand 211207">
                  <a:extLst>
                    <a:ext uri="{FF2B5EF4-FFF2-40B4-BE49-F238E27FC236}">
                      <a16:creationId xmlns:a16="http://schemas.microsoft.com/office/drawing/2014/main" id="{3D79156C-595C-4938-9AF5-C5FDA571BC60}"/>
                    </a:ext>
                  </a:extLst>
                </p:cNvPr>
                <p:cNvPicPr/>
                <p:nvPr/>
              </p:nvPicPr>
              <p:blipFill>
                <a:blip r:embed="rId528"/>
                <a:stretch>
                  <a:fillRect/>
                </a:stretch>
              </p:blipFill>
              <p:spPr>
                <a:xfrm>
                  <a:off x="5464937" y="4603072"/>
                  <a:ext cx="2282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11209" name="Freihand 211208">
                  <a:extLst>
                    <a:ext uri="{FF2B5EF4-FFF2-40B4-BE49-F238E27FC236}">
                      <a16:creationId xmlns:a16="http://schemas.microsoft.com/office/drawing/2014/main" id="{A8F11DEF-2181-48B5-86EF-A5A41B66F34A}"/>
                    </a:ext>
                  </a:extLst>
                </p14:cNvPr>
                <p14:cNvContentPartPr/>
                <p14:nvPr/>
              </p14:nvContentPartPr>
              <p14:xfrm>
                <a:off x="2814617" y="5147392"/>
                <a:ext cx="34560" cy="266760"/>
              </p14:xfrm>
            </p:contentPart>
          </mc:Choice>
          <mc:Fallback xmlns="">
            <p:pic>
              <p:nvPicPr>
                <p:cNvPr id="211209" name="Freihand 211208">
                  <a:extLst>
                    <a:ext uri="{FF2B5EF4-FFF2-40B4-BE49-F238E27FC236}">
                      <a16:creationId xmlns:a16="http://schemas.microsoft.com/office/drawing/2014/main" id="{A8F11DEF-2181-48B5-86EF-A5A41B66F34A}"/>
                    </a:ext>
                  </a:extLst>
                </p:cNvPr>
                <p:cNvPicPr/>
                <p:nvPr/>
              </p:nvPicPr>
              <p:blipFill>
                <a:blip r:embed="rId530"/>
                <a:stretch>
                  <a:fillRect/>
                </a:stretch>
              </p:blipFill>
              <p:spPr>
                <a:xfrm>
                  <a:off x="2810297" y="5143072"/>
                  <a:ext cx="4320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11210" name="Freihand 211209">
                  <a:extLst>
                    <a:ext uri="{FF2B5EF4-FFF2-40B4-BE49-F238E27FC236}">
                      <a16:creationId xmlns:a16="http://schemas.microsoft.com/office/drawing/2014/main" id="{23A9BCF5-6DC7-4F64-A9A6-108C76931157}"/>
                    </a:ext>
                  </a:extLst>
                </p14:cNvPr>
                <p14:cNvContentPartPr/>
                <p14:nvPr/>
              </p14:nvContentPartPr>
              <p14:xfrm>
                <a:off x="2723897" y="5008432"/>
                <a:ext cx="252720" cy="178920"/>
              </p14:xfrm>
            </p:contentPart>
          </mc:Choice>
          <mc:Fallback xmlns="">
            <p:pic>
              <p:nvPicPr>
                <p:cNvPr id="211210" name="Freihand 211209">
                  <a:extLst>
                    <a:ext uri="{FF2B5EF4-FFF2-40B4-BE49-F238E27FC236}">
                      <a16:creationId xmlns:a16="http://schemas.microsoft.com/office/drawing/2014/main" id="{23A9BCF5-6DC7-4F64-A9A6-108C76931157}"/>
                    </a:ext>
                  </a:extLst>
                </p:cNvPr>
                <p:cNvPicPr/>
                <p:nvPr/>
              </p:nvPicPr>
              <p:blipFill>
                <a:blip r:embed="rId532"/>
                <a:stretch>
                  <a:fillRect/>
                </a:stretch>
              </p:blipFill>
              <p:spPr>
                <a:xfrm>
                  <a:off x="2719577" y="5004112"/>
                  <a:ext cx="2613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211212" name="Freihand 211211">
                  <a:extLst>
                    <a:ext uri="{FF2B5EF4-FFF2-40B4-BE49-F238E27FC236}">
                      <a16:creationId xmlns:a16="http://schemas.microsoft.com/office/drawing/2014/main" id="{BE1752F4-5C9B-4E9D-BBF4-B23E15B06451}"/>
                    </a:ext>
                  </a:extLst>
                </p14:cNvPr>
                <p14:cNvContentPartPr/>
                <p14:nvPr/>
              </p14:nvContentPartPr>
              <p14:xfrm>
                <a:off x="5418137" y="5629432"/>
                <a:ext cx="239040" cy="165960"/>
              </p14:xfrm>
            </p:contentPart>
          </mc:Choice>
          <mc:Fallback xmlns="">
            <p:pic>
              <p:nvPicPr>
                <p:cNvPr id="211212" name="Freihand 211211">
                  <a:extLst>
                    <a:ext uri="{FF2B5EF4-FFF2-40B4-BE49-F238E27FC236}">
                      <a16:creationId xmlns:a16="http://schemas.microsoft.com/office/drawing/2014/main" id="{BE1752F4-5C9B-4E9D-BBF4-B23E15B06451}"/>
                    </a:ext>
                  </a:extLst>
                </p:cNvPr>
                <p:cNvPicPr/>
                <p:nvPr/>
              </p:nvPicPr>
              <p:blipFill>
                <a:blip r:embed="rId534"/>
                <a:stretch>
                  <a:fillRect/>
                </a:stretch>
              </p:blipFill>
              <p:spPr>
                <a:xfrm>
                  <a:off x="5413817" y="5625112"/>
                  <a:ext cx="2476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211213" name="Freihand 211212">
                  <a:extLst>
                    <a:ext uri="{FF2B5EF4-FFF2-40B4-BE49-F238E27FC236}">
                      <a16:creationId xmlns:a16="http://schemas.microsoft.com/office/drawing/2014/main" id="{8D8746EF-92DE-4E9B-807A-BBD83D5DE2E7}"/>
                    </a:ext>
                  </a:extLst>
                </p14:cNvPr>
                <p14:cNvContentPartPr/>
                <p14:nvPr/>
              </p14:nvContentPartPr>
              <p14:xfrm>
                <a:off x="5671217" y="5551672"/>
                <a:ext cx="243360" cy="241200"/>
              </p14:xfrm>
            </p:contentPart>
          </mc:Choice>
          <mc:Fallback xmlns="">
            <p:pic>
              <p:nvPicPr>
                <p:cNvPr id="211213" name="Freihand 211212">
                  <a:extLst>
                    <a:ext uri="{FF2B5EF4-FFF2-40B4-BE49-F238E27FC236}">
                      <a16:creationId xmlns:a16="http://schemas.microsoft.com/office/drawing/2014/main" id="{8D8746EF-92DE-4E9B-807A-BBD83D5DE2E7}"/>
                    </a:ext>
                  </a:extLst>
                </p:cNvPr>
                <p:cNvPicPr/>
                <p:nvPr/>
              </p:nvPicPr>
              <p:blipFill>
                <a:blip r:embed="rId536"/>
                <a:stretch>
                  <a:fillRect/>
                </a:stretch>
              </p:blipFill>
              <p:spPr>
                <a:xfrm>
                  <a:off x="5666897" y="5547352"/>
                  <a:ext cx="2520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11215" name="Freihand 211214">
                  <a:extLst>
                    <a:ext uri="{FF2B5EF4-FFF2-40B4-BE49-F238E27FC236}">
                      <a16:creationId xmlns:a16="http://schemas.microsoft.com/office/drawing/2014/main" id="{068DC420-43F0-4E7B-8D6C-557BACE6DB6A}"/>
                    </a:ext>
                  </a:extLst>
                </p14:cNvPr>
                <p14:cNvContentPartPr/>
                <p14:nvPr/>
              </p14:nvContentPartPr>
              <p14:xfrm>
                <a:off x="3021617" y="5023552"/>
                <a:ext cx="48960" cy="437400"/>
              </p14:xfrm>
            </p:contentPart>
          </mc:Choice>
          <mc:Fallback xmlns="">
            <p:pic>
              <p:nvPicPr>
                <p:cNvPr id="211215" name="Freihand 211214">
                  <a:extLst>
                    <a:ext uri="{FF2B5EF4-FFF2-40B4-BE49-F238E27FC236}">
                      <a16:creationId xmlns:a16="http://schemas.microsoft.com/office/drawing/2014/main" id="{068DC420-43F0-4E7B-8D6C-557BACE6DB6A}"/>
                    </a:ext>
                  </a:extLst>
                </p:cNvPr>
                <p:cNvPicPr/>
                <p:nvPr/>
              </p:nvPicPr>
              <p:blipFill>
                <a:blip r:embed="rId538"/>
                <a:stretch>
                  <a:fillRect/>
                </a:stretch>
              </p:blipFill>
              <p:spPr>
                <a:xfrm>
                  <a:off x="3017297" y="5019232"/>
                  <a:ext cx="57600" cy="4460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11216" name="Freihand 211215">
                  <a:extLst>
                    <a:ext uri="{FF2B5EF4-FFF2-40B4-BE49-F238E27FC236}">
                      <a16:creationId xmlns:a16="http://schemas.microsoft.com/office/drawing/2014/main" id="{23F63ABE-CB36-4315-9A1A-D93F5D19E7A4}"/>
                    </a:ext>
                  </a:extLst>
                </p14:cNvPr>
                <p14:cNvContentPartPr/>
                <p14:nvPr/>
              </p14:nvContentPartPr>
              <p14:xfrm>
                <a:off x="2953937" y="5297872"/>
                <a:ext cx="190440" cy="268200"/>
              </p14:xfrm>
            </p:contentPart>
          </mc:Choice>
          <mc:Fallback xmlns="">
            <p:pic>
              <p:nvPicPr>
                <p:cNvPr id="211216" name="Freihand 211215">
                  <a:extLst>
                    <a:ext uri="{FF2B5EF4-FFF2-40B4-BE49-F238E27FC236}">
                      <a16:creationId xmlns:a16="http://schemas.microsoft.com/office/drawing/2014/main" id="{23F63ABE-CB36-4315-9A1A-D93F5D19E7A4}"/>
                    </a:ext>
                  </a:extLst>
                </p:cNvPr>
                <p:cNvPicPr/>
                <p:nvPr/>
              </p:nvPicPr>
              <p:blipFill>
                <a:blip r:embed="rId540"/>
                <a:stretch>
                  <a:fillRect/>
                </a:stretch>
              </p:blipFill>
              <p:spPr>
                <a:xfrm>
                  <a:off x="2949617" y="5293552"/>
                  <a:ext cx="1990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11222" name="Freihand 211221">
                  <a:extLst>
                    <a:ext uri="{FF2B5EF4-FFF2-40B4-BE49-F238E27FC236}">
                      <a16:creationId xmlns:a16="http://schemas.microsoft.com/office/drawing/2014/main" id="{CC225F28-930C-4049-A803-07619B2DA744}"/>
                    </a:ext>
                  </a:extLst>
                </p14:cNvPr>
                <p14:cNvContentPartPr/>
                <p14:nvPr/>
              </p14:nvContentPartPr>
              <p14:xfrm>
                <a:off x="1844417" y="5889712"/>
                <a:ext cx="5455080" cy="248040"/>
              </p14:xfrm>
            </p:contentPart>
          </mc:Choice>
          <mc:Fallback xmlns="">
            <p:pic>
              <p:nvPicPr>
                <p:cNvPr id="211222" name="Freihand 211221">
                  <a:extLst>
                    <a:ext uri="{FF2B5EF4-FFF2-40B4-BE49-F238E27FC236}">
                      <a16:creationId xmlns:a16="http://schemas.microsoft.com/office/drawing/2014/main" id="{CC225F28-930C-4049-A803-07619B2DA744}"/>
                    </a:ext>
                  </a:extLst>
                </p:cNvPr>
                <p:cNvPicPr/>
                <p:nvPr/>
              </p:nvPicPr>
              <p:blipFill>
                <a:blip r:embed="rId542"/>
                <a:stretch>
                  <a:fillRect/>
                </a:stretch>
              </p:blipFill>
              <p:spPr>
                <a:xfrm>
                  <a:off x="1840097" y="5885392"/>
                  <a:ext cx="5463720" cy="25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3">
            <p14:nvContentPartPr>
              <p14:cNvPr id="211224" name="Freihand 211223">
                <a:extLst>
                  <a:ext uri="{FF2B5EF4-FFF2-40B4-BE49-F238E27FC236}">
                    <a16:creationId xmlns:a16="http://schemas.microsoft.com/office/drawing/2014/main" id="{C1424298-C146-459A-97D6-187D6436A72A}"/>
                  </a:ext>
                </a:extLst>
              </p14:cNvPr>
              <p14:cNvContentPartPr/>
              <p14:nvPr/>
            </p14:nvContentPartPr>
            <p14:xfrm>
              <a:off x="3624257" y="3352"/>
              <a:ext cx="5275080" cy="549000"/>
            </p14:xfrm>
          </p:contentPart>
        </mc:Choice>
        <mc:Fallback xmlns="">
          <p:pic>
            <p:nvPicPr>
              <p:cNvPr id="211224" name="Freihand 211223">
                <a:extLst>
                  <a:ext uri="{FF2B5EF4-FFF2-40B4-BE49-F238E27FC236}">
                    <a16:creationId xmlns:a16="http://schemas.microsoft.com/office/drawing/2014/main" id="{C1424298-C146-459A-97D6-187D6436A72A}"/>
                  </a:ext>
                </a:extLst>
              </p:cNvPr>
              <p:cNvPicPr/>
              <p:nvPr/>
            </p:nvPicPr>
            <p:blipFill>
              <a:blip r:embed="rId544"/>
              <a:stretch>
                <a:fillRect/>
              </a:stretch>
            </p:blipFill>
            <p:spPr>
              <a:xfrm>
                <a:off x="3619937" y="-968"/>
                <a:ext cx="5283720" cy="55764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7" name="Freihand 16">
                <a:extLst>
                  <a:ext uri="{FF2B5EF4-FFF2-40B4-BE49-F238E27FC236}">
                    <a16:creationId xmlns:a16="http://schemas.microsoft.com/office/drawing/2014/main" id="{8E97DFFF-24C6-4AB8-BDD9-4BC379ADEDF8}"/>
                  </a:ext>
                </a:extLst>
              </p14:cNvPr>
              <p14:cNvContentPartPr/>
              <p14:nvPr/>
            </p14:nvContentPartPr>
            <p14:xfrm>
              <a:off x="4604897" y="4649183"/>
              <a:ext cx="2128320" cy="1274040"/>
            </p14:xfrm>
          </p:contentPart>
        </mc:Choice>
        <mc:Fallback xmlns="">
          <p:pic>
            <p:nvPicPr>
              <p:cNvPr id="17" name="Freihand 16">
                <a:extLst>
                  <a:ext uri="{FF2B5EF4-FFF2-40B4-BE49-F238E27FC236}">
                    <a16:creationId xmlns:a16="http://schemas.microsoft.com/office/drawing/2014/main" id="{8E97DFFF-24C6-4AB8-BDD9-4BC379ADEDF8}"/>
                  </a:ext>
                </a:extLst>
              </p:cNvPr>
              <p:cNvPicPr/>
              <p:nvPr/>
            </p:nvPicPr>
            <p:blipFill>
              <a:blip r:embed="rId546"/>
              <a:stretch>
                <a:fillRect/>
              </a:stretch>
            </p:blipFill>
            <p:spPr>
              <a:xfrm>
                <a:off x="4600577" y="4644863"/>
                <a:ext cx="2136960" cy="12826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20" name="Freihand 19">
                <a:extLst>
                  <a:ext uri="{FF2B5EF4-FFF2-40B4-BE49-F238E27FC236}">
                    <a16:creationId xmlns:a16="http://schemas.microsoft.com/office/drawing/2014/main" id="{3076E797-CBB7-4FD1-92DB-CE4D41873B1B}"/>
                  </a:ext>
                </a:extLst>
              </p14:cNvPr>
              <p14:cNvContentPartPr/>
              <p14:nvPr/>
            </p14:nvContentPartPr>
            <p14:xfrm>
              <a:off x="5305457" y="403343"/>
              <a:ext cx="3718440" cy="82800"/>
            </p14:xfrm>
          </p:contentPart>
        </mc:Choice>
        <mc:Fallback>
          <p:pic>
            <p:nvPicPr>
              <p:cNvPr id="20" name="Freihand 19">
                <a:extLst>
                  <a:ext uri="{FF2B5EF4-FFF2-40B4-BE49-F238E27FC236}">
                    <a16:creationId xmlns:a16="http://schemas.microsoft.com/office/drawing/2014/main" id="{3076E797-CBB7-4FD1-92DB-CE4D41873B1B}"/>
                  </a:ext>
                </a:extLst>
              </p:cNvPr>
              <p:cNvPicPr/>
              <p:nvPr/>
            </p:nvPicPr>
            <p:blipFill>
              <a:blip r:embed="rId548"/>
              <a:stretch>
                <a:fillRect/>
              </a:stretch>
            </p:blipFill>
            <p:spPr>
              <a:xfrm>
                <a:off x="5301137" y="399023"/>
                <a:ext cx="37270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24" name="Freihand 23">
                <a:extLst>
                  <a:ext uri="{FF2B5EF4-FFF2-40B4-BE49-F238E27FC236}">
                    <a16:creationId xmlns:a16="http://schemas.microsoft.com/office/drawing/2014/main" id="{0E559B38-268C-493D-8111-E187D32BE649}"/>
                  </a:ext>
                </a:extLst>
              </p14:cNvPr>
              <p14:cNvContentPartPr/>
              <p14:nvPr/>
            </p14:nvContentPartPr>
            <p14:xfrm>
              <a:off x="4559537" y="2037023"/>
              <a:ext cx="1441800" cy="432720"/>
            </p14:xfrm>
          </p:contentPart>
        </mc:Choice>
        <mc:Fallback>
          <p:pic>
            <p:nvPicPr>
              <p:cNvPr id="24" name="Freihand 23">
                <a:extLst>
                  <a:ext uri="{FF2B5EF4-FFF2-40B4-BE49-F238E27FC236}">
                    <a16:creationId xmlns:a16="http://schemas.microsoft.com/office/drawing/2014/main" id="{0E559B38-268C-493D-8111-E187D32BE649}"/>
                  </a:ext>
                </a:extLst>
              </p:cNvPr>
              <p:cNvPicPr/>
              <p:nvPr/>
            </p:nvPicPr>
            <p:blipFill>
              <a:blip r:embed="rId550"/>
              <a:stretch>
                <a:fillRect/>
              </a:stretch>
            </p:blipFill>
            <p:spPr>
              <a:xfrm>
                <a:off x="4555217" y="2032703"/>
                <a:ext cx="1450440" cy="44136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211206" name="Freihand 211205">
                <a:extLst>
                  <a:ext uri="{FF2B5EF4-FFF2-40B4-BE49-F238E27FC236}">
                    <a16:creationId xmlns:a16="http://schemas.microsoft.com/office/drawing/2014/main" id="{9B79E512-0893-4405-B942-1CB58BC76348}"/>
                  </a:ext>
                </a:extLst>
              </p14:cNvPr>
              <p14:cNvContentPartPr/>
              <p14:nvPr/>
            </p14:nvContentPartPr>
            <p14:xfrm>
              <a:off x="7538177" y="4942223"/>
              <a:ext cx="1054800" cy="891360"/>
            </p14:xfrm>
          </p:contentPart>
        </mc:Choice>
        <mc:Fallback>
          <p:pic>
            <p:nvPicPr>
              <p:cNvPr id="211206" name="Freihand 211205">
                <a:extLst>
                  <a:ext uri="{FF2B5EF4-FFF2-40B4-BE49-F238E27FC236}">
                    <a16:creationId xmlns:a16="http://schemas.microsoft.com/office/drawing/2014/main" id="{9B79E512-0893-4405-B942-1CB58BC76348}"/>
                  </a:ext>
                </a:extLst>
              </p:cNvPr>
              <p:cNvPicPr/>
              <p:nvPr/>
            </p:nvPicPr>
            <p:blipFill>
              <a:blip r:embed="rId552"/>
              <a:stretch>
                <a:fillRect/>
              </a:stretch>
            </p:blipFill>
            <p:spPr>
              <a:xfrm>
                <a:off x="7533857" y="4937903"/>
                <a:ext cx="1063440" cy="90000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211214" name="Freihand 211213">
                <a:extLst>
                  <a:ext uri="{FF2B5EF4-FFF2-40B4-BE49-F238E27FC236}">
                    <a16:creationId xmlns:a16="http://schemas.microsoft.com/office/drawing/2014/main" id="{13EAA290-BAD7-4275-825E-95815634A483}"/>
                  </a:ext>
                </a:extLst>
              </p14:cNvPr>
              <p14:cNvContentPartPr/>
              <p14:nvPr/>
            </p14:nvContentPartPr>
            <p14:xfrm>
              <a:off x="8205977" y="3932783"/>
              <a:ext cx="677880" cy="907920"/>
            </p14:xfrm>
          </p:contentPart>
        </mc:Choice>
        <mc:Fallback>
          <p:pic>
            <p:nvPicPr>
              <p:cNvPr id="211214" name="Freihand 211213">
                <a:extLst>
                  <a:ext uri="{FF2B5EF4-FFF2-40B4-BE49-F238E27FC236}">
                    <a16:creationId xmlns:a16="http://schemas.microsoft.com/office/drawing/2014/main" id="{13EAA290-BAD7-4275-825E-95815634A483}"/>
                  </a:ext>
                </a:extLst>
              </p:cNvPr>
              <p:cNvPicPr/>
              <p:nvPr/>
            </p:nvPicPr>
            <p:blipFill>
              <a:blip r:embed="rId554"/>
              <a:stretch>
                <a:fillRect/>
              </a:stretch>
            </p:blipFill>
            <p:spPr>
              <a:xfrm>
                <a:off x="8201657" y="3928463"/>
                <a:ext cx="686520" cy="91656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211217" name="Freihand 211216">
                <a:extLst>
                  <a:ext uri="{FF2B5EF4-FFF2-40B4-BE49-F238E27FC236}">
                    <a16:creationId xmlns:a16="http://schemas.microsoft.com/office/drawing/2014/main" id="{D4A79234-27D4-4960-94EA-61181C78D7B2}"/>
                  </a:ext>
                </a:extLst>
              </p14:cNvPr>
              <p14:cNvContentPartPr/>
              <p14:nvPr/>
            </p14:nvContentPartPr>
            <p14:xfrm>
              <a:off x="8132897" y="4722623"/>
              <a:ext cx="360" cy="360"/>
            </p14:xfrm>
          </p:contentPart>
        </mc:Choice>
        <mc:Fallback>
          <p:pic>
            <p:nvPicPr>
              <p:cNvPr id="211217" name="Freihand 211216">
                <a:extLst>
                  <a:ext uri="{FF2B5EF4-FFF2-40B4-BE49-F238E27FC236}">
                    <a16:creationId xmlns:a16="http://schemas.microsoft.com/office/drawing/2014/main" id="{D4A79234-27D4-4960-94EA-61181C78D7B2}"/>
                  </a:ext>
                </a:extLst>
              </p:cNvPr>
              <p:cNvPicPr/>
              <p:nvPr/>
            </p:nvPicPr>
            <p:blipFill>
              <a:blip r:embed="rId556"/>
              <a:stretch>
                <a:fillRect/>
              </a:stretch>
            </p:blipFill>
            <p:spPr>
              <a:xfrm>
                <a:off x="8128577" y="471830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211219" name="Freihand 211218">
                <a:extLst>
                  <a:ext uri="{FF2B5EF4-FFF2-40B4-BE49-F238E27FC236}">
                    <a16:creationId xmlns:a16="http://schemas.microsoft.com/office/drawing/2014/main" id="{A9CBA918-6D7B-4256-AEAE-4470D95F522B}"/>
                  </a:ext>
                </a:extLst>
              </p14:cNvPr>
              <p14:cNvContentPartPr/>
              <p14:nvPr/>
            </p14:nvContentPartPr>
            <p14:xfrm>
              <a:off x="8109137" y="4686983"/>
              <a:ext cx="268200" cy="230400"/>
            </p14:xfrm>
          </p:contentPart>
        </mc:Choice>
        <mc:Fallback>
          <p:pic>
            <p:nvPicPr>
              <p:cNvPr id="211219" name="Freihand 211218">
                <a:extLst>
                  <a:ext uri="{FF2B5EF4-FFF2-40B4-BE49-F238E27FC236}">
                    <a16:creationId xmlns:a16="http://schemas.microsoft.com/office/drawing/2014/main" id="{A9CBA918-6D7B-4256-AEAE-4470D95F522B}"/>
                  </a:ext>
                </a:extLst>
              </p:cNvPr>
              <p:cNvPicPr/>
              <p:nvPr/>
            </p:nvPicPr>
            <p:blipFill>
              <a:blip r:embed="rId558"/>
              <a:stretch>
                <a:fillRect/>
              </a:stretch>
            </p:blipFill>
            <p:spPr>
              <a:xfrm>
                <a:off x="8104817" y="4682663"/>
                <a:ext cx="2768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211225" name="Freihand 211224">
                <a:extLst>
                  <a:ext uri="{FF2B5EF4-FFF2-40B4-BE49-F238E27FC236}">
                    <a16:creationId xmlns:a16="http://schemas.microsoft.com/office/drawing/2014/main" id="{193B7B89-8E05-4207-A88C-354344DED543}"/>
                  </a:ext>
                </a:extLst>
              </p14:cNvPr>
              <p14:cNvContentPartPr/>
              <p14:nvPr/>
            </p14:nvContentPartPr>
            <p14:xfrm>
              <a:off x="8988977" y="3816863"/>
              <a:ext cx="118080" cy="156600"/>
            </p14:xfrm>
          </p:contentPart>
        </mc:Choice>
        <mc:Fallback>
          <p:pic>
            <p:nvPicPr>
              <p:cNvPr id="211225" name="Freihand 211224">
                <a:extLst>
                  <a:ext uri="{FF2B5EF4-FFF2-40B4-BE49-F238E27FC236}">
                    <a16:creationId xmlns:a16="http://schemas.microsoft.com/office/drawing/2014/main" id="{193B7B89-8E05-4207-A88C-354344DED543}"/>
                  </a:ext>
                </a:extLst>
              </p:cNvPr>
              <p:cNvPicPr/>
              <p:nvPr/>
            </p:nvPicPr>
            <p:blipFill>
              <a:blip r:embed="rId560"/>
              <a:stretch>
                <a:fillRect/>
              </a:stretch>
            </p:blipFill>
            <p:spPr>
              <a:xfrm>
                <a:off x="8984657" y="3812543"/>
                <a:ext cx="1267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211226" name="Freihand 211225">
                <a:extLst>
                  <a:ext uri="{FF2B5EF4-FFF2-40B4-BE49-F238E27FC236}">
                    <a16:creationId xmlns:a16="http://schemas.microsoft.com/office/drawing/2014/main" id="{646F8B77-3D06-42BD-8A1D-2F47FDCAFCD2}"/>
                  </a:ext>
                </a:extLst>
              </p14:cNvPr>
              <p14:cNvContentPartPr/>
              <p14:nvPr/>
            </p14:nvContentPartPr>
            <p14:xfrm>
              <a:off x="9048017" y="3934943"/>
              <a:ext cx="20520" cy="48960"/>
            </p14:xfrm>
          </p:contentPart>
        </mc:Choice>
        <mc:Fallback>
          <p:pic>
            <p:nvPicPr>
              <p:cNvPr id="211226" name="Freihand 211225">
                <a:extLst>
                  <a:ext uri="{FF2B5EF4-FFF2-40B4-BE49-F238E27FC236}">
                    <a16:creationId xmlns:a16="http://schemas.microsoft.com/office/drawing/2014/main" id="{646F8B77-3D06-42BD-8A1D-2F47FDCAFCD2}"/>
                  </a:ext>
                </a:extLst>
              </p:cNvPr>
              <p:cNvPicPr/>
              <p:nvPr/>
            </p:nvPicPr>
            <p:blipFill>
              <a:blip r:embed="rId562"/>
              <a:stretch>
                <a:fillRect/>
              </a:stretch>
            </p:blipFill>
            <p:spPr>
              <a:xfrm>
                <a:off x="9043697" y="3930623"/>
                <a:ext cx="291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211227" name="Freihand 211226">
                <a:extLst>
                  <a:ext uri="{FF2B5EF4-FFF2-40B4-BE49-F238E27FC236}">
                    <a16:creationId xmlns:a16="http://schemas.microsoft.com/office/drawing/2014/main" id="{EB81CE8D-51F6-43C5-A585-6A7285AEDF0B}"/>
                  </a:ext>
                </a:extLst>
              </p14:cNvPr>
              <p14:cNvContentPartPr/>
              <p14:nvPr/>
            </p14:nvContentPartPr>
            <p14:xfrm>
              <a:off x="9132257" y="3921983"/>
              <a:ext cx="92520" cy="66240"/>
            </p14:xfrm>
          </p:contentPart>
        </mc:Choice>
        <mc:Fallback>
          <p:pic>
            <p:nvPicPr>
              <p:cNvPr id="211227" name="Freihand 211226">
                <a:extLst>
                  <a:ext uri="{FF2B5EF4-FFF2-40B4-BE49-F238E27FC236}">
                    <a16:creationId xmlns:a16="http://schemas.microsoft.com/office/drawing/2014/main" id="{EB81CE8D-51F6-43C5-A585-6A7285AEDF0B}"/>
                  </a:ext>
                </a:extLst>
              </p:cNvPr>
              <p:cNvPicPr/>
              <p:nvPr/>
            </p:nvPicPr>
            <p:blipFill>
              <a:blip r:embed="rId564"/>
              <a:stretch>
                <a:fillRect/>
              </a:stretch>
            </p:blipFill>
            <p:spPr>
              <a:xfrm>
                <a:off x="9127937" y="3917663"/>
                <a:ext cx="1011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211228" name="Freihand 211227">
                <a:extLst>
                  <a:ext uri="{FF2B5EF4-FFF2-40B4-BE49-F238E27FC236}">
                    <a16:creationId xmlns:a16="http://schemas.microsoft.com/office/drawing/2014/main" id="{622A1116-6F77-44DA-8D47-24054400AC81}"/>
                  </a:ext>
                </a:extLst>
              </p14:cNvPr>
              <p14:cNvContentPartPr/>
              <p14:nvPr/>
            </p14:nvContentPartPr>
            <p14:xfrm>
              <a:off x="9269777" y="3896423"/>
              <a:ext cx="246240" cy="63000"/>
            </p14:xfrm>
          </p:contentPart>
        </mc:Choice>
        <mc:Fallback>
          <p:pic>
            <p:nvPicPr>
              <p:cNvPr id="211228" name="Freihand 211227">
                <a:extLst>
                  <a:ext uri="{FF2B5EF4-FFF2-40B4-BE49-F238E27FC236}">
                    <a16:creationId xmlns:a16="http://schemas.microsoft.com/office/drawing/2014/main" id="{622A1116-6F77-44DA-8D47-24054400AC81}"/>
                  </a:ext>
                </a:extLst>
              </p:cNvPr>
              <p:cNvPicPr/>
              <p:nvPr/>
            </p:nvPicPr>
            <p:blipFill>
              <a:blip r:embed="rId566"/>
              <a:stretch>
                <a:fillRect/>
              </a:stretch>
            </p:blipFill>
            <p:spPr>
              <a:xfrm>
                <a:off x="9265457" y="3892103"/>
                <a:ext cx="2548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211229" name="Freihand 211228">
                <a:extLst>
                  <a:ext uri="{FF2B5EF4-FFF2-40B4-BE49-F238E27FC236}">
                    <a16:creationId xmlns:a16="http://schemas.microsoft.com/office/drawing/2014/main" id="{A15AC811-A1FA-4EEE-A795-3C6F59F87038}"/>
                  </a:ext>
                </a:extLst>
              </p14:cNvPr>
              <p14:cNvContentPartPr/>
              <p14:nvPr/>
            </p14:nvContentPartPr>
            <p14:xfrm>
              <a:off x="9551657" y="3874823"/>
              <a:ext cx="56160" cy="57960"/>
            </p14:xfrm>
          </p:contentPart>
        </mc:Choice>
        <mc:Fallback>
          <p:pic>
            <p:nvPicPr>
              <p:cNvPr id="211229" name="Freihand 211228">
                <a:extLst>
                  <a:ext uri="{FF2B5EF4-FFF2-40B4-BE49-F238E27FC236}">
                    <a16:creationId xmlns:a16="http://schemas.microsoft.com/office/drawing/2014/main" id="{A15AC811-A1FA-4EEE-A795-3C6F59F87038}"/>
                  </a:ext>
                </a:extLst>
              </p:cNvPr>
              <p:cNvPicPr/>
              <p:nvPr/>
            </p:nvPicPr>
            <p:blipFill>
              <a:blip r:embed="rId568"/>
              <a:stretch>
                <a:fillRect/>
              </a:stretch>
            </p:blipFill>
            <p:spPr>
              <a:xfrm>
                <a:off x="9547337" y="3870503"/>
                <a:ext cx="648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211230" name="Freihand 211229">
                <a:extLst>
                  <a:ext uri="{FF2B5EF4-FFF2-40B4-BE49-F238E27FC236}">
                    <a16:creationId xmlns:a16="http://schemas.microsoft.com/office/drawing/2014/main" id="{B375F50B-04F7-459B-B5F9-0D4FD0BEBB85}"/>
                  </a:ext>
                </a:extLst>
              </p14:cNvPr>
              <p14:cNvContentPartPr/>
              <p14:nvPr/>
            </p14:nvContentPartPr>
            <p14:xfrm>
              <a:off x="9717977" y="3884543"/>
              <a:ext cx="150480" cy="59400"/>
            </p14:xfrm>
          </p:contentPart>
        </mc:Choice>
        <mc:Fallback>
          <p:pic>
            <p:nvPicPr>
              <p:cNvPr id="211230" name="Freihand 211229">
                <a:extLst>
                  <a:ext uri="{FF2B5EF4-FFF2-40B4-BE49-F238E27FC236}">
                    <a16:creationId xmlns:a16="http://schemas.microsoft.com/office/drawing/2014/main" id="{B375F50B-04F7-459B-B5F9-0D4FD0BEBB85}"/>
                  </a:ext>
                </a:extLst>
              </p:cNvPr>
              <p:cNvPicPr/>
              <p:nvPr/>
            </p:nvPicPr>
            <p:blipFill>
              <a:blip r:embed="rId570"/>
              <a:stretch>
                <a:fillRect/>
              </a:stretch>
            </p:blipFill>
            <p:spPr>
              <a:xfrm>
                <a:off x="9713657" y="3880223"/>
                <a:ext cx="1591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211231" name="Freihand 211230">
                <a:extLst>
                  <a:ext uri="{FF2B5EF4-FFF2-40B4-BE49-F238E27FC236}">
                    <a16:creationId xmlns:a16="http://schemas.microsoft.com/office/drawing/2014/main" id="{EE25E57B-7C47-4798-ADBA-BFDDCB65B52A}"/>
                  </a:ext>
                </a:extLst>
              </p14:cNvPr>
              <p14:cNvContentPartPr/>
              <p14:nvPr/>
            </p14:nvContentPartPr>
            <p14:xfrm>
              <a:off x="9919937" y="3811823"/>
              <a:ext cx="205560" cy="141120"/>
            </p14:xfrm>
          </p:contentPart>
        </mc:Choice>
        <mc:Fallback>
          <p:pic>
            <p:nvPicPr>
              <p:cNvPr id="211231" name="Freihand 211230">
                <a:extLst>
                  <a:ext uri="{FF2B5EF4-FFF2-40B4-BE49-F238E27FC236}">
                    <a16:creationId xmlns:a16="http://schemas.microsoft.com/office/drawing/2014/main" id="{EE25E57B-7C47-4798-ADBA-BFDDCB65B52A}"/>
                  </a:ext>
                </a:extLst>
              </p:cNvPr>
              <p:cNvPicPr/>
              <p:nvPr/>
            </p:nvPicPr>
            <p:blipFill>
              <a:blip r:embed="rId572"/>
              <a:stretch>
                <a:fillRect/>
              </a:stretch>
            </p:blipFill>
            <p:spPr>
              <a:xfrm>
                <a:off x="9915617" y="3807503"/>
                <a:ext cx="2142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211232" name="Freihand 211231">
                <a:extLst>
                  <a:ext uri="{FF2B5EF4-FFF2-40B4-BE49-F238E27FC236}">
                    <a16:creationId xmlns:a16="http://schemas.microsoft.com/office/drawing/2014/main" id="{D464E495-2ABF-4651-93DF-6835D90058E1}"/>
                  </a:ext>
                </a:extLst>
              </p14:cNvPr>
              <p14:cNvContentPartPr/>
              <p14:nvPr/>
            </p14:nvContentPartPr>
            <p14:xfrm>
              <a:off x="10139537" y="3858623"/>
              <a:ext cx="74520" cy="88560"/>
            </p14:xfrm>
          </p:contentPart>
        </mc:Choice>
        <mc:Fallback>
          <p:pic>
            <p:nvPicPr>
              <p:cNvPr id="211232" name="Freihand 211231">
                <a:extLst>
                  <a:ext uri="{FF2B5EF4-FFF2-40B4-BE49-F238E27FC236}">
                    <a16:creationId xmlns:a16="http://schemas.microsoft.com/office/drawing/2014/main" id="{D464E495-2ABF-4651-93DF-6835D90058E1}"/>
                  </a:ext>
                </a:extLst>
              </p:cNvPr>
              <p:cNvPicPr/>
              <p:nvPr/>
            </p:nvPicPr>
            <p:blipFill>
              <a:blip r:embed="rId574"/>
              <a:stretch>
                <a:fillRect/>
              </a:stretch>
            </p:blipFill>
            <p:spPr>
              <a:xfrm>
                <a:off x="10135217" y="3854303"/>
                <a:ext cx="831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211233" name="Freihand 211232">
                <a:extLst>
                  <a:ext uri="{FF2B5EF4-FFF2-40B4-BE49-F238E27FC236}">
                    <a16:creationId xmlns:a16="http://schemas.microsoft.com/office/drawing/2014/main" id="{E14EEA2E-1094-4D3A-B2CA-0520477B21C5}"/>
                  </a:ext>
                </a:extLst>
              </p14:cNvPr>
              <p14:cNvContentPartPr/>
              <p14:nvPr/>
            </p14:nvContentPartPr>
            <p14:xfrm>
              <a:off x="10197137" y="3798503"/>
              <a:ext cx="85320" cy="137880"/>
            </p14:xfrm>
          </p:contentPart>
        </mc:Choice>
        <mc:Fallback>
          <p:pic>
            <p:nvPicPr>
              <p:cNvPr id="211233" name="Freihand 211232">
                <a:extLst>
                  <a:ext uri="{FF2B5EF4-FFF2-40B4-BE49-F238E27FC236}">
                    <a16:creationId xmlns:a16="http://schemas.microsoft.com/office/drawing/2014/main" id="{E14EEA2E-1094-4D3A-B2CA-0520477B21C5}"/>
                  </a:ext>
                </a:extLst>
              </p:cNvPr>
              <p:cNvPicPr/>
              <p:nvPr/>
            </p:nvPicPr>
            <p:blipFill>
              <a:blip r:embed="rId576"/>
              <a:stretch>
                <a:fillRect/>
              </a:stretch>
            </p:blipFill>
            <p:spPr>
              <a:xfrm>
                <a:off x="10192817" y="3794183"/>
                <a:ext cx="939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211234" name="Freihand 211233">
                <a:extLst>
                  <a:ext uri="{FF2B5EF4-FFF2-40B4-BE49-F238E27FC236}">
                    <a16:creationId xmlns:a16="http://schemas.microsoft.com/office/drawing/2014/main" id="{55784A12-8707-4C2A-8525-87A7931E4B11}"/>
                  </a:ext>
                </a:extLst>
              </p14:cNvPr>
              <p14:cNvContentPartPr/>
              <p14:nvPr/>
            </p14:nvContentPartPr>
            <p14:xfrm>
              <a:off x="9810497" y="3769703"/>
              <a:ext cx="27720" cy="9720"/>
            </p14:xfrm>
          </p:contentPart>
        </mc:Choice>
        <mc:Fallback>
          <p:pic>
            <p:nvPicPr>
              <p:cNvPr id="211234" name="Freihand 211233">
                <a:extLst>
                  <a:ext uri="{FF2B5EF4-FFF2-40B4-BE49-F238E27FC236}">
                    <a16:creationId xmlns:a16="http://schemas.microsoft.com/office/drawing/2014/main" id="{55784A12-8707-4C2A-8525-87A7931E4B11}"/>
                  </a:ext>
                </a:extLst>
              </p:cNvPr>
              <p:cNvPicPr/>
              <p:nvPr/>
            </p:nvPicPr>
            <p:blipFill>
              <a:blip r:embed="rId578"/>
              <a:stretch>
                <a:fillRect/>
              </a:stretch>
            </p:blipFill>
            <p:spPr>
              <a:xfrm>
                <a:off x="9806177" y="3765383"/>
                <a:ext cx="363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211235" name="Freihand 211234">
                <a:extLst>
                  <a:ext uri="{FF2B5EF4-FFF2-40B4-BE49-F238E27FC236}">
                    <a16:creationId xmlns:a16="http://schemas.microsoft.com/office/drawing/2014/main" id="{BD8FF3FF-F09D-4442-B286-03ECA538B8CE}"/>
                  </a:ext>
                </a:extLst>
              </p14:cNvPr>
              <p14:cNvContentPartPr/>
              <p14:nvPr/>
            </p14:nvContentPartPr>
            <p14:xfrm>
              <a:off x="10395497" y="3807863"/>
              <a:ext cx="107280" cy="133560"/>
            </p14:xfrm>
          </p:contentPart>
        </mc:Choice>
        <mc:Fallback>
          <p:pic>
            <p:nvPicPr>
              <p:cNvPr id="211235" name="Freihand 211234">
                <a:extLst>
                  <a:ext uri="{FF2B5EF4-FFF2-40B4-BE49-F238E27FC236}">
                    <a16:creationId xmlns:a16="http://schemas.microsoft.com/office/drawing/2014/main" id="{BD8FF3FF-F09D-4442-B286-03ECA538B8CE}"/>
                  </a:ext>
                </a:extLst>
              </p:cNvPr>
              <p:cNvPicPr/>
              <p:nvPr/>
            </p:nvPicPr>
            <p:blipFill>
              <a:blip r:embed="rId580"/>
              <a:stretch>
                <a:fillRect/>
              </a:stretch>
            </p:blipFill>
            <p:spPr>
              <a:xfrm>
                <a:off x="10391177" y="3803543"/>
                <a:ext cx="1159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211236" name="Freihand 211235">
                <a:extLst>
                  <a:ext uri="{FF2B5EF4-FFF2-40B4-BE49-F238E27FC236}">
                    <a16:creationId xmlns:a16="http://schemas.microsoft.com/office/drawing/2014/main" id="{0AA415BF-D654-419F-B3F2-023D29AEB9C9}"/>
                  </a:ext>
                </a:extLst>
              </p14:cNvPr>
              <p14:cNvContentPartPr/>
              <p14:nvPr/>
            </p14:nvContentPartPr>
            <p14:xfrm>
              <a:off x="10515737" y="3858623"/>
              <a:ext cx="60480" cy="78840"/>
            </p14:xfrm>
          </p:contentPart>
        </mc:Choice>
        <mc:Fallback>
          <p:pic>
            <p:nvPicPr>
              <p:cNvPr id="211236" name="Freihand 211235">
                <a:extLst>
                  <a:ext uri="{FF2B5EF4-FFF2-40B4-BE49-F238E27FC236}">
                    <a16:creationId xmlns:a16="http://schemas.microsoft.com/office/drawing/2014/main" id="{0AA415BF-D654-419F-B3F2-023D29AEB9C9}"/>
                  </a:ext>
                </a:extLst>
              </p:cNvPr>
              <p:cNvPicPr/>
              <p:nvPr/>
            </p:nvPicPr>
            <p:blipFill>
              <a:blip r:embed="rId582"/>
              <a:stretch>
                <a:fillRect/>
              </a:stretch>
            </p:blipFill>
            <p:spPr>
              <a:xfrm>
                <a:off x="10511417" y="3854303"/>
                <a:ext cx="691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211237" name="Freihand 211236">
                <a:extLst>
                  <a:ext uri="{FF2B5EF4-FFF2-40B4-BE49-F238E27FC236}">
                    <a16:creationId xmlns:a16="http://schemas.microsoft.com/office/drawing/2014/main" id="{E3A83444-A6B9-496A-A3E1-671FC77C2601}"/>
                  </a:ext>
                </a:extLst>
              </p14:cNvPr>
              <p14:cNvContentPartPr/>
              <p14:nvPr/>
            </p14:nvContentPartPr>
            <p14:xfrm>
              <a:off x="10630577" y="3783383"/>
              <a:ext cx="124200" cy="117360"/>
            </p14:xfrm>
          </p:contentPart>
        </mc:Choice>
        <mc:Fallback>
          <p:pic>
            <p:nvPicPr>
              <p:cNvPr id="211237" name="Freihand 211236">
                <a:extLst>
                  <a:ext uri="{FF2B5EF4-FFF2-40B4-BE49-F238E27FC236}">
                    <a16:creationId xmlns:a16="http://schemas.microsoft.com/office/drawing/2014/main" id="{E3A83444-A6B9-496A-A3E1-671FC77C2601}"/>
                  </a:ext>
                </a:extLst>
              </p:cNvPr>
              <p:cNvPicPr/>
              <p:nvPr/>
            </p:nvPicPr>
            <p:blipFill>
              <a:blip r:embed="rId584"/>
              <a:stretch>
                <a:fillRect/>
              </a:stretch>
            </p:blipFill>
            <p:spPr>
              <a:xfrm>
                <a:off x="10626257" y="3779063"/>
                <a:ext cx="1328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211238" name="Freihand 211237">
                <a:extLst>
                  <a:ext uri="{FF2B5EF4-FFF2-40B4-BE49-F238E27FC236}">
                    <a16:creationId xmlns:a16="http://schemas.microsoft.com/office/drawing/2014/main" id="{BCD4CA0D-DCE6-49D8-92BC-66EDB177CC21}"/>
                  </a:ext>
                </a:extLst>
              </p14:cNvPr>
              <p14:cNvContentPartPr/>
              <p14:nvPr/>
            </p14:nvContentPartPr>
            <p14:xfrm>
              <a:off x="10766297" y="3841343"/>
              <a:ext cx="129960" cy="61200"/>
            </p14:xfrm>
          </p:contentPart>
        </mc:Choice>
        <mc:Fallback>
          <p:pic>
            <p:nvPicPr>
              <p:cNvPr id="211238" name="Freihand 211237">
                <a:extLst>
                  <a:ext uri="{FF2B5EF4-FFF2-40B4-BE49-F238E27FC236}">
                    <a16:creationId xmlns:a16="http://schemas.microsoft.com/office/drawing/2014/main" id="{BCD4CA0D-DCE6-49D8-92BC-66EDB177CC21}"/>
                  </a:ext>
                </a:extLst>
              </p:cNvPr>
              <p:cNvPicPr/>
              <p:nvPr/>
            </p:nvPicPr>
            <p:blipFill>
              <a:blip r:embed="rId586"/>
              <a:stretch>
                <a:fillRect/>
              </a:stretch>
            </p:blipFill>
            <p:spPr>
              <a:xfrm>
                <a:off x="10761977" y="3837023"/>
                <a:ext cx="1386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211239" name="Freihand 211238">
                <a:extLst>
                  <a:ext uri="{FF2B5EF4-FFF2-40B4-BE49-F238E27FC236}">
                    <a16:creationId xmlns:a16="http://schemas.microsoft.com/office/drawing/2014/main" id="{209AB5BF-CDF9-4E54-A428-407715D62D74}"/>
                  </a:ext>
                </a:extLst>
              </p14:cNvPr>
              <p14:cNvContentPartPr/>
              <p14:nvPr/>
            </p14:nvContentPartPr>
            <p14:xfrm>
              <a:off x="10908497" y="3833063"/>
              <a:ext cx="194040" cy="246240"/>
            </p14:xfrm>
          </p:contentPart>
        </mc:Choice>
        <mc:Fallback>
          <p:pic>
            <p:nvPicPr>
              <p:cNvPr id="211239" name="Freihand 211238">
                <a:extLst>
                  <a:ext uri="{FF2B5EF4-FFF2-40B4-BE49-F238E27FC236}">
                    <a16:creationId xmlns:a16="http://schemas.microsoft.com/office/drawing/2014/main" id="{209AB5BF-CDF9-4E54-A428-407715D62D74}"/>
                  </a:ext>
                </a:extLst>
              </p:cNvPr>
              <p:cNvPicPr/>
              <p:nvPr/>
            </p:nvPicPr>
            <p:blipFill>
              <a:blip r:embed="rId588"/>
              <a:stretch>
                <a:fillRect/>
              </a:stretch>
            </p:blipFill>
            <p:spPr>
              <a:xfrm>
                <a:off x="10904177" y="3828743"/>
                <a:ext cx="202680" cy="254880"/>
              </a:xfrm>
              <a:prstGeom prst="rect">
                <a:avLst/>
              </a:prstGeom>
            </p:spPr>
          </p:pic>
        </mc:Fallback>
      </mc:AlternateContent>
      <p:grpSp>
        <p:nvGrpSpPr>
          <p:cNvPr id="211265" name="Gruppieren 211264">
            <a:extLst>
              <a:ext uri="{FF2B5EF4-FFF2-40B4-BE49-F238E27FC236}">
                <a16:creationId xmlns:a16="http://schemas.microsoft.com/office/drawing/2014/main" id="{D133A851-F4B4-4628-9684-82792FA81C77}"/>
              </a:ext>
            </a:extLst>
          </p:cNvPr>
          <p:cNvGrpSpPr/>
          <p:nvPr/>
        </p:nvGrpSpPr>
        <p:grpSpPr>
          <a:xfrm>
            <a:off x="4643417" y="386783"/>
            <a:ext cx="7211520" cy="844200"/>
            <a:chOff x="4643417" y="386783"/>
            <a:chExt cx="7211520" cy="844200"/>
          </a:xfrm>
        </p:grpSpPr>
        <mc:AlternateContent xmlns:mc="http://schemas.openxmlformats.org/markup-compatibility/2006">
          <mc:Choice xmlns:p14="http://schemas.microsoft.com/office/powerpoint/2010/main" Requires="p14">
            <p:contentPart p14:bwMode="auto" r:id="rId589">
              <p14:nvContentPartPr>
                <p14:cNvPr id="44" name="Freihand 43">
                  <a:extLst>
                    <a:ext uri="{FF2B5EF4-FFF2-40B4-BE49-F238E27FC236}">
                      <a16:creationId xmlns:a16="http://schemas.microsoft.com/office/drawing/2014/main" id="{E5399F94-1117-43F0-88E4-793B86EE7AC3}"/>
                    </a:ext>
                  </a:extLst>
                </p14:cNvPr>
                <p14:cNvContentPartPr/>
                <p14:nvPr/>
              </p14:nvContentPartPr>
              <p14:xfrm>
                <a:off x="6046697" y="1076903"/>
                <a:ext cx="1601640" cy="154080"/>
              </p14:xfrm>
            </p:contentPart>
          </mc:Choice>
          <mc:Fallback>
            <p:pic>
              <p:nvPicPr>
                <p:cNvPr id="44" name="Freihand 43">
                  <a:extLst>
                    <a:ext uri="{FF2B5EF4-FFF2-40B4-BE49-F238E27FC236}">
                      <a16:creationId xmlns:a16="http://schemas.microsoft.com/office/drawing/2014/main" id="{E5399F94-1117-43F0-88E4-793B86EE7AC3}"/>
                    </a:ext>
                  </a:extLst>
                </p:cNvPr>
                <p:cNvPicPr/>
                <p:nvPr/>
              </p:nvPicPr>
              <p:blipFill>
                <a:blip r:embed="rId590"/>
                <a:stretch>
                  <a:fillRect/>
                </a:stretch>
              </p:blipFill>
              <p:spPr>
                <a:xfrm>
                  <a:off x="6042377" y="1072583"/>
                  <a:ext cx="16102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50" name="Freihand 49">
                  <a:extLst>
                    <a:ext uri="{FF2B5EF4-FFF2-40B4-BE49-F238E27FC236}">
                      <a16:creationId xmlns:a16="http://schemas.microsoft.com/office/drawing/2014/main" id="{15409F50-CED6-451C-8B31-E124269F2FFA}"/>
                    </a:ext>
                  </a:extLst>
                </p14:cNvPr>
                <p14:cNvContentPartPr/>
                <p14:nvPr/>
              </p14:nvContentPartPr>
              <p14:xfrm>
                <a:off x="9451217" y="768743"/>
                <a:ext cx="1922040" cy="50040"/>
              </p14:xfrm>
            </p:contentPart>
          </mc:Choice>
          <mc:Fallback>
            <p:pic>
              <p:nvPicPr>
                <p:cNvPr id="50" name="Freihand 49">
                  <a:extLst>
                    <a:ext uri="{FF2B5EF4-FFF2-40B4-BE49-F238E27FC236}">
                      <a16:creationId xmlns:a16="http://schemas.microsoft.com/office/drawing/2014/main" id="{15409F50-CED6-451C-8B31-E124269F2FFA}"/>
                    </a:ext>
                  </a:extLst>
                </p:cNvPr>
                <p:cNvPicPr/>
                <p:nvPr/>
              </p:nvPicPr>
              <p:blipFill>
                <a:blip r:embed="rId592"/>
                <a:stretch>
                  <a:fillRect/>
                </a:stretch>
              </p:blipFill>
              <p:spPr>
                <a:xfrm>
                  <a:off x="9446897" y="764423"/>
                  <a:ext cx="19306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211264" name="Freihand 211263">
                  <a:extLst>
                    <a:ext uri="{FF2B5EF4-FFF2-40B4-BE49-F238E27FC236}">
                      <a16:creationId xmlns:a16="http://schemas.microsoft.com/office/drawing/2014/main" id="{1FA2A3D2-EB68-4013-B08C-AEB051EA613B}"/>
                    </a:ext>
                  </a:extLst>
                </p14:cNvPr>
                <p14:cNvContentPartPr/>
                <p14:nvPr/>
              </p14:nvContentPartPr>
              <p14:xfrm>
                <a:off x="4643417" y="386783"/>
                <a:ext cx="7211520" cy="758160"/>
              </p14:xfrm>
            </p:contentPart>
          </mc:Choice>
          <mc:Fallback>
            <p:pic>
              <p:nvPicPr>
                <p:cNvPr id="211264" name="Freihand 211263">
                  <a:extLst>
                    <a:ext uri="{FF2B5EF4-FFF2-40B4-BE49-F238E27FC236}">
                      <a16:creationId xmlns:a16="http://schemas.microsoft.com/office/drawing/2014/main" id="{1FA2A3D2-EB68-4013-B08C-AEB051EA613B}"/>
                    </a:ext>
                  </a:extLst>
                </p:cNvPr>
                <p:cNvPicPr/>
                <p:nvPr/>
              </p:nvPicPr>
              <p:blipFill>
                <a:blip r:embed="rId594"/>
                <a:stretch>
                  <a:fillRect/>
                </a:stretch>
              </p:blipFill>
              <p:spPr>
                <a:xfrm>
                  <a:off x="4639097" y="382463"/>
                  <a:ext cx="7220160" cy="766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5">
            <p14:nvContentPartPr>
              <p14:cNvPr id="211266" name="Freihand 211265">
                <a:extLst>
                  <a:ext uri="{FF2B5EF4-FFF2-40B4-BE49-F238E27FC236}">
                    <a16:creationId xmlns:a16="http://schemas.microsoft.com/office/drawing/2014/main" id="{5134D45B-467B-4FA3-BA97-602FA64040E7}"/>
                  </a:ext>
                </a:extLst>
              </p14:cNvPr>
              <p14:cNvContentPartPr/>
              <p14:nvPr/>
            </p14:nvContentPartPr>
            <p14:xfrm>
              <a:off x="7896377" y="5268743"/>
              <a:ext cx="686880" cy="486720"/>
            </p14:xfrm>
          </p:contentPart>
        </mc:Choice>
        <mc:Fallback>
          <p:pic>
            <p:nvPicPr>
              <p:cNvPr id="211266" name="Freihand 211265">
                <a:extLst>
                  <a:ext uri="{FF2B5EF4-FFF2-40B4-BE49-F238E27FC236}">
                    <a16:creationId xmlns:a16="http://schemas.microsoft.com/office/drawing/2014/main" id="{5134D45B-467B-4FA3-BA97-602FA64040E7}"/>
                  </a:ext>
                </a:extLst>
              </p:cNvPr>
              <p:cNvPicPr/>
              <p:nvPr/>
            </p:nvPicPr>
            <p:blipFill>
              <a:blip r:embed="rId596"/>
              <a:stretch>
                <a:fillRect/>
              </a:stretch>
            </p:blipFill>
            <p:spPr>
              <a:xfrm>
                <a:off x="7892057" y="5264423"/>
                <a:ext cx="695520" cy="495360"/>
              </a:xfrm>
              <a:prstGeom prst="rect">
                <a:avLst/>
              </a:prstGeom>
            </p:spPr>
          </p:pic>
        </mc:Fallback>
      </mc:AlternateContent>
      <p:grpSp>
        <p:nvGrpSpPr>
          <p:cNvPr id="211270" name="Gruppieren 211269">
            <a:extLst>
              <a:ext uri="{FF2B5EF4-FFF2-40B4-BE49-F238E27FC236}">
                <a16:creationId xmlns:a16="http://schemas.microsoft.com/office/drawing/2014/main" id="{FD3A48B5-C0D6-4B6E-9602-72F53FA400EA}"/>
              </a:ext>
            </a:extLst>
          </p:cNvPr>
          <p:cNvGrpSpPr/>
          <p:nvPr/>
        </p:nvGrpSpPr>
        <p:grpSpPr>
          <a:xfrm>
            <a:off x="6045617" y="5026103"/>
            <a:ext cx="2547000" cy="1380960"/>
            <a:chOff x="6045617" y="5026103"/>
            <a:chExt cx="2547000" cy="1380960"/>
          </a:xfrm>
        </p:grpSpPr>
        <mc:AlternateContent xmlns:mc="http://schemas.openxmlformats.org/markup-compatibility/2006">
          <mc:Choice xmlns:p14="http://schemas.microsoft.com/office/powerpoint/2010/main" Requires="p14">
            <p:contentPart p14:bwMode="auto" r:id="rId597">
              <p14:nvContentPartPr>
                <p14:cNvPr id="59" name="Freihand 58">
                  <a:extLst>
                    <a:ext uri="{FF2B5EF4-FFF2-40B4-BE49-F238E27FC236}">
                      <a16:creationId xmlns:a16="http://schemas.microsoft.com/office/drawing/2014/main" id="{F36CEDB0-10DD-48D0-9C15-83EE302C40CF}"/>
                    </a:ext>
                  </a:extLst>
                </p14:cNvPr>
                <p14:cNvContentPartPr/>
                <p14:nvPr/>
              </p14:nvContentPartPr>
              <p14:xfrm>
                <a:off x="6871097" y="5490503"/>
                <a:ext cx="222120" cy="9360"/>
              </p14:xfrm>
            </p:contentPart>
          </mc:Choice>
          <mc:Fallback>
            <p:pic>
              <p:nvPicPr>
                <p:cNvPr id="59" name="Freihand 58">
                  <a:extLst>
                    <a:ext uri="{FF2B5EF4-FFF2-40B4-BE49-F238E27FC236}">
                      <a16:creationId xmlns:a16="http://schemas.microsoft.com/office/drawing/2014/main" id="{F36CEDB0-10DD-48D0-9C15-83EE302C40CF}"/>
                    </a:ext>
                  </a:extLst>
                </p:cNvPr>
                <p:cNvPicPr/>
                <p:nvPr/>
              </p:nvPicPr>
              <p:blipFill>
                <a:blip r:embed="rId598"/>
                <a:stretch>
                  <a:fillRect/>
                </a:stretch>
              </p:blipFill>
              <p:spPr>
                <a:xfrm>
                  <a:off x="6866777" y="5486183"/>
                  <a:ext cx="2307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62" name="Freihand 61">
                  <a:extLst>
                    <a:ext uri="{FF2B5EF4-FFF2-40B4-BE49-F238E27FC236}">
                      <a16:creationId xmlns:a16="http://schemas.microsoft.com/office/drawing/2014/main" id="{D585FE29-E8B9-4468-85A7-0B6B5C2E5709}"/>
                    </a:ext>
                  </a:extLst>
                </p14:cNvPr>
                <p14:cNvContentPartPr/>
                <p14:nvPr/>
              </p14:nvContentPartPr>
              <p14:xfrm>
                <a:off x="6866777" y="5527223"/>
                <a:ext cx="151560" cy="19080"/>
              </p14:xfrm>
            </p:contentPart>
          </mc:Choice>
          <mc:Fallback>
            <p:pic>
              <p:nvPicPr>
                <p:cNvPr id="62" name="Freihand 61">
                  <a:extLst>
                    <a:ext uri="{FF2B5EF4-FFF2-40B4-BE49-F238E27FC236}">
                      <a16:creationId xmlns:a16="http://schemas.microsoft.com/office/drawing/2014/main" id="{D585FE29-E8B9-4468-85A7-0B6B5C2E5709}"/>
                    </a:ext>
                  </a:extLst>
                </p:cNvPr>
                <p:cNvPicPr/>
                <p:nvPr/>
              </p:nvPicPr>
              <p:blipFill>
                <a:blip r:embed="rId600"/>
                <a:stretch>
                  <a:fillRect/>
                </a:stretch>
              </p:blipFill>
              <p:spPr>
                <a:xfrm>
                  <a:off x="6862457" y="5522903"/>
                  <a:ext cx="1602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211011" name="Freihand 211010">
                  <a:extLst>
                    <a:ext uri="{FF2B5EF4-FFF2-40B4-BE49-F238E27FC236}">
                      <a16:creationId xmlns:a16="http://schemas.microsoft.com/office/drawing/2014/main" id="{C3946811-EE42-4467-91BE-74EBB3F168DB}"/>
                    </a:ext>
                  </a:extLst>
                </p14:cNvPr>
                <p14:cNvContentPartPr/>
                <p14:nvPr/>
              </p14:nvContentPartPr>
              <p14:xfrm>
                <a:off x="7067657" y="5452343"/>
                <a:ext cx="145440" cy="132480"/>
              </p14:xfrm>
            </p:contentPart>
          </mc:Choice>
          <mc:Fallback>
            <p:pic>
              <p:nvPicPr>
                <p:cNvPr id="211011" name="Freihand 211010">
                  <a:extLst>
                    <a:ext uri="{FF2B5EF4-FFF2-40B4-BE49-F238E27FC236}">
                      <a16:creationId xmlns:a16="http://schemas.microsoft.com/office/drawing/2014/main" id="{C3946811-EE42-4467-91BE-74EBB3F168DB}"/>
                    </a:ext>
                  </a:extLst>
                </p:cNvPr>
                <p:cNvPicPr/>
                <p:nvPr/>
              </p:nvPicPr>
              <p:blipFill>
                <a:blip r:embed="rId602"/>
                <a:stretch>
                  <a:fillRect/>
                </a:stretch>
              </p:blipFill>
              <p:spPr>
                <a:xfrm>
                  <a:off x="7063337" y="5448023"/>
                  <a:ext cx="1540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211018" name="Freihand 211017">
                  <a:extLst>
                    <a:ext uri="{FF2B5EF4-FFF2-40B4-BE49-F238E27FC236}">
                      <a16:creationId xmlns:a16="http://schemas.microsoft.com/office/drawing/2014/main" id="{ACB7A230-6403-45EF-BCAB-4440B188D16B}"/>
                    </a:ext>
                  </a:extLst>
                </p14:cNvPr>
                <p14:cNvContentPartPr/>
                <p14:nvPr/>
              </p14:nvContentPartPr>
              <p14:xfrm>
                <a:off x="7231817" y="5449103"/>
                <a:ext cx="64080" cy="115200"/>
              </p14:xfrm>
            </p:contentPart>
          </mc:Choice>
          <mc:Fallback>
            <p:pic>
              <p:nvPicPr>
                <p:cNvPr id="211018" name="Freihand 211017">
                  <a:extLst>
                    <a:ext uri="{FF2B5EF4-FFF2-40B4-BE49-F238E27FC236}">
                      <a16:creationId xmlns:a16="http://schemas.microsoft.com/office/drawing/2014/main" id="{ACB7A230-6403-45EF-BCAB-4440B188D16B}"/>
                    </a:ext>
                  </a:extLst>
                </p:cNvPr>
                <p:cNvPicPr/>
                <p:nvPr/>
              </p:nvPicPr>
              <p:blipFill>
                <a:blip r:embed="rId604"/>
                <a:stretch>
                  <a:fillRect/>
                </a:stretch>
              </p:blipFill>
              <p:spPr>
                <a:xfrm>
                  <a:off x="7227497" y="5444783"/>
                  <a:ext cx="727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211041" name="Freihand 211040">
                  <a:extLst>
                    <a:ext uri="{FF2B5EF4-FFF2-40B4-BE49-F238E27FC236}">
                      <a16:creationId xmlns:a16="http://schemas.microsoft.com/office/drawing/2014/main" id="{49EEDEEF-E1A6-4E4C-BF91-CC75933886A0}"/>
                    </a:ext>
                  </a:extLst>
                </p14:cNvPr>
                <p14:cNvContentPartPr/>
                <p14:nvPr/>
              </p14:nvContentPartPr>
              <p14:xfrm>
                <a:off x="7258457" y="5358023"/>
                <a:ext cx="18360" cy="720"/>
              </p14:xfrm>
            </p:contentPart>
          </mc:Choice>
          <mc:Fallback>
            <p:pic>
              <p:nvPicPr>
                <p:cNvPr id="211041" name="Freihand 211040">
                  <a:extLst>
                    <a:ext uri="{FF2B5EF4-FFF2-40B4-BE49-F238E27FC236}">
                      <a16:creationId xmlns:a16="http://schemas.microsoft.com/office/drawing/2014/main" id="{49EEDEEF-E1A6-4E4C-BF91-CC75933886A0}"/>
                    </a:ext>
                  </a:extLst>
                </p:cNvPr>
                <p:cNvPicPr/>
                <p:nvPr/>
              </p:nvPicPr>
              <p:blipFill>
                <a:blip r:embed="rId606"/>
                <a:stretch>
                  <a:fillRect/>
                </a:stretch>
              </p:blipFill>
              <p:spPr>
                <a:xfrm>
                  <a:off x="7254137" y="5353703"/>
                  <a:ext cx="2700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211044" name="Freihand 211043">
                  <a:extLst>
                    <a:ext uri="{FF2B5EF4-FFF2-40B4-BE49-F238E27FC236}">
                      <a16:creationId xmlns:a16="http://schemas.microsoft.com/office/drawing/2014/main" id="{9F8306FD-9653-4F41-B955-2C13DD1D853F}"/>
                    </a:ext>
                  </a:extLst>
                </p14:cNvPr>
                <p14:cNvContentPartPr/>
                <p14:nvPr/>
              </p14:nvContentPartPr>
              <p14:xfrm>
                <a:off x="7242617" y="5560703"/>
                <a:ext cx="87840" cy="82440"/>
              </p14:xfrm>
            </p:contentPart>
          </mc:Choice>
          <mc:Fallback>
            <p:pic>
              <p:nvPicPr>
                <p:cNvPr id="211044" name="Freihand 211043">
                  <a:extLst>
                    <a:ext uri="{FF2B5EF4-FFF2-40B4-BE49-F238E27FC236}">
                      <a16:creationId xmlns:a16="http://schemas.microsoft.com/office/drawing/2014/main" id="{9F8306FD-9653-4F41-B955-2C13DD1D853F}"/>
                    </a:ext>
                  </a:extLst>
                </p:cNvPr>
                <p:cNvPicPr/>
                <p:nvPr/>
              </p:nvPicPr>
              <p:blipFill>
                <a:blip r:embed="rId608"/>
                <a:stretch>
                  <a:fillRect/>
                </a:stretch>
              </p:blipFill>
              <p:spPr>
                <a:xfrm>
                  <a:off x="7238297" y="5556383"/>
                  <a:ext cx="964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211046" name="Freihand 211045">
                  <a:extLst>
                    <a:ext uri="{FF2B5EF4-FFF2-40B4-BE49-F238E27FC236}">
                      <a16:creationId xmlns:a16="http://schemas.microsoft.com/office/drawing/2014/main" id="{42A4FD08-41D1-4ECA-85B2-1A0FA36C529D}"/>
                    </a:ext>
                  </a:extLst>
                </p14:cNvPr>
                <p14:cNvContentPartPr/>
                <p14:nvPr/>
              </p14:nvContentPartPr>
              <p14:xfrm>
                <a:off x="7323617" y="5381063"/>
                <a:ext cx="108000" cy="108720"/>
              </p14:xfrm>
            </p:contentPart>
          </mc:Choice>
          <mc:Fallback>
            <p:pic>
              <p:nvPicPr>
                <p:cNvPr id="211046" name="Freihand 211045">
                  <a:extLst>
                    <a:ext uri="{FF2B5EF4-FFF2-40B4-BE49-F238E27FC236}">
                      <a16:creationId xmlns:a16="http://schemas.microsoft.com/office/drawing/2014/main" id="{42A4FD08-41D1-4ECA-85B2-1A0FA36C529D}"/>
                    </a:ext>
                  </a:extLst>
                </p:cNvPr>
                <p:cNvPicPr/>
                <p:nvPr/>
              </p:nvPicPr>
              <p:blipFill>
                <a:blip r:embed="rId610"/>
                <a:stretch>
                  <a:fillRect/>
                </a:stretch>
              </p:blipFill>
              <p:spPr>
                <a:xfrm>
                  <a:off x="7319297" y="5376743"/>
                  <a:ext cx="1166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211050" name="Freihand 211049">
                  <a:extLst>
                    <a:ext uri="{FF2B5EF4-FFF2-40B4-BE49-F238E27FC236}">
                      <a16:creationId xmlns:a16="http://schemas.microsoft.com/office/drawing/2014/main" id="{4ADF3F15-4B37-4079-88EF-1D7033D9E853}"/>
                    </a:ext>
                  </a:extLst>
                </p14:cNvPr>
                <p14:cNvContentPartPr/>
                <p14:nvPr/>
              </p14:nvContentPartPr>
              <p14:xfrm>
                <a:off x="7438457" y="5481863"/>
                <a:ext cx="117000" cy="41040"/>
              </p14:xfrm>
            </p:contentPart>
          </mc:Choice>
          <mc:Fallback>
            <p:pic>
              <p:nvPicPr>
                <p:cNvPr id="211050" name="Freihand 211049">
                  <a:extLst>
                    <a:ext uri="{FF2B5EF4-FFF2-40B4-BE49-F238E27FC236}">
                      <a16:creationId xmlns:a16="http://schemas.microsoft.com/office/drawing/2014/main" id="{4ADF3F15-4B37-4079-88EF-1D7033D9E853}"/>
                    </a:ext>
                  </a:extLst>
                </p:cNvPr>
                <p:cNvPicPr/>
                <p:nvPr/>
              </p:nvPicPr>
              <p:blipFill>
                <a:blip r:embed="rId612"/>
                <a:stretch>
                  <a:fillRect/>
                </a:stretch>
              </p:blipFill>
              <p:spPr>
                <a:xfrm>
                  <a:off x="7434137" y="5477543"/>
                  <a:ext cx="1256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211052" name="Freihand 211051">
                  <a:extLst>
                    <a:ext uri="{FF2B5EF4-FFF2-40B4-BE49-F238E27FC236}">
                      <a16:creationId xmlns:a16="http://schemas.microsoft.com/office/drawing/2014/main" id="{12A34782-B103-4511-9179-298A0B9A56F0}"/>
                    </a:ext>
                  </a:extLst>
                </p14:cNvPr>
                <p14:cNvContentPartPr/>
                <p14:nvPr/>
              </p14:nvContentPartPr>
              <p14:xfrm>
                <a:off x="7420457" y="5537663"/>
                <a:ext cx="139680" cy="14760"/>
              </p14:xfrm>
            </p:contentPart>
          </mc:Choice>
          <mc:Fallback>
            <p:pic>
              <p:nvPicPr>
                <p:cNvPr id="211052" name="Freihand 211051">
                  <a:extLst>
                    <a:ext uri="{FF2B5EF4-FFF2-40B4-BE49-F238E27FC236}">
                      <a16:creationId xmlns:a16="http://schemas.microsoft.com/office/drawing/2014/main" id="{12A34782-B103-4511-9179-298A0B9A56F0}"/>
                    </a:ext>
                  </a:extLst>
                </p:cNvPr>
                <p:cNvPicPr/>
                <p:nvPr/>
              </p:nvPicPr>
              <p:blipFill>
                <a:blip r:embed="rId614"/>
                <a:stretch>
                  <a:fillRect/>
                </a:stretch>
              </p:blipFill>
              <p:spPr>
                <a:xfrm>
                  <a:off x="7416137" y="5533343"/>
                  <a:ext cx="1483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211065" name="Freihand 211064">
                  <a:extLst>
                    <a:ext uri="{FF2B5EF4-FFF2-40B4-BE49-F238E27FC236}">
                      <a16:creationId xmlns:a16="http://schemas.microsoft.com/office/drawing/2014/main" id="{20ECBAD1-EFC5-48F1-B4BE-F643ECB78520}"/>
                    </a:ext>
                  </a:extLst>
                </p14:cNvPr>
                <p14:cNvContentPartPr/>
                <p14:nvPr/>
              </p14:nvContentPartPr>
              <p14:xfrm>
                <a:off x="7655897" y="5406623"/>
                <a:ext cx="95040" cy="127440"/>
              </p14:xfrm>
            </p:contentPart>
          </mc:Choice>
          <mc:Fallback>
            <p:pic>
              <p:nvPicPr>
                <p:cNvPr id="211065" name="Freihand 211064">
                  <a:extLst>
                    <a:ext uri="{FF2B5EF4-FFF2-40B4-BE49-F238E27FC236}">
                      <a16:creationId xmlns:a16="http://schemas.microsoft.com/office/drawing/2014/main" id="{20ECBAD1-EFC5-48F1-B4BE-F643ECB78520}"/>
                    </a:ext>
                  </a:extLst>
                </p:cNvPr>
                <p:cNvPicPr/>
                <p:nvPr/>
              </p:nvPicPr>
              <p:blipFill>
                <a:blip r:embed="rId616"/>
                <a:stretch>
                  <a:fillRect/>
                </a:stretch>
              </p:blipFill>
              <p:spPr>
                <a:xfrm>
                  <a:off x="7651577" y="5402303"/>
                  <a:ext cx="1036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211079" name="Freihand 211078">
                  <a:extLst>
                    <a:ext uri="{FF2B5EF4-FFF2-40B4-BE49-F238E27FC236}">
                      <a16:creationId xmlns:a16="http://schemas.microsoft.com/office/drawing/2014/main" id="{7328B824-CDB2-42CE-BB90-74877B29A173}"/>
                    </a:ext>
                  </a:extLst>
                </p14:cNvPr>
                <p14:cNvContentPartPr/>
                <p14:nvPr/>
              </p14:nvContentPartPr>
              <p14:xfrm>
                <a:off x="7695857" y="5304023"/>
                <a:ext cx="15840" cy="7920"/>
              </p14:xfrm>
            </p:contentPart>
          </mc:Choice>
          <mc:Fallback>
            <p:pic>
              <p:nvPicPr>
                <p:cNvPr id="211079" name="Freihand 211078">
                  <a:extLst>
                    <a:ext uri="{FF2B5EF4-FFF2-40B4-BE49-F238E27FC236}">
                      <a16:creationId xmlns:a16="http://schemas.microsoft.com/office/drawing/2014/main" id="{7328B824-CDB2-42CE-BB90-74877B29A173}"/>
                    </a:ext>
                  </a:extLst>
                </p:cNvPr>
                <p:cNvPicPr/>
                <p:nvPr/>
              </p:nvPicPr>
              <p:blipFill>
                <a:blip r:embed="rId618"/>
                <a:stretch>
                  <a:fillRect/>
                </a:stretch>
              </p:blipFill>
              <p:spPr>
                <a:xfrm>
                  <a:off x="7691537" y="5299703"/>
                  <a:ext cx="244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211082" name="Freihand 211081">
                  <a:extLst>
                    <a:ext uri="{FF2B5EF4-FFF2-40B4-BE49-F238E27FC236}">
                      <a16:creationId xmlns:a16="http://schemas.microsoft.com/office/drawing/2014/main" id="{14E654B7-4E90-4FDE-B06B-EA5E8D4322E6}"/>
                    </a:ext>
                  </a:extLst>
                </p14:cNvPr>
                <p14:cNvContentPartPr/>
                <p14:nvPr/>
              </p14:nvContentPartPr>
              <p14:xfrm>
                <a:off x="7701257" y="5516063"/>
                <a:ext cx="132480" cy="124920"/>
              </p14:xfrm>
            </p:contentPart>
          </mc:Choice>
          <mc:Fallback>
            <p:pic>
              <p:nvPicPr>
                <p:cNvPr id="211082" name="Freihand 211081">
                  <a:extLst>
                    <a:ext uri="{FF2B5EF4-FFF2-40B4-BE49-F238E27FC236}">
                      <a16:creationId xmlns:a16="http://schemas.microsoft.com/office/drawing/2014/main" id="{14E654B7-4E90-4FDE-B06B-EA5E8D4322E6}"/>
                    </a:ext>
                  </a:extLst>
                </p:cNvPr>
                <p:cNvPicPr/>
                <p:nvPr/>
              </p:nvPicPr>
              <p:blipFill>
                <a:blip r:embed="rId620"/>
                <a:stretch>
                  <a:fillRect/>
                </a:stretch>
              </p:blipFill>
              <p:spPr>
                <a:xfrm>
                  <a:off x="7696937" y="5511743"/>
                  <a:ext cx="1411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211088" name="Freihand 211087">
                  <a:extLst>
                    <a:ext uri="{FF2B5EF4-FFF2-40B4-BE49-F238E27FC236}">
                      <a16:creationId xmlns:a16="http://schemas.microsoft.com/office/drawing/2014/main" id="{38A2F4BE-3C90-41E3-BC39-D8C55D2BE520}"/>
                    </a:ext>
                  </a:extLst>
                </p14:cNvPr>
                <p14:cNvContentPartPr/>
                <p14:nvPr/>
              </p14:nvContentPartPr>
              <p14:xfrm>
                <a:off x="7897457" y="5432183"/>
                <a:ext cx="33480" cy="120600"/>
              </p14:xfrm>
            </p:contentPart>
          </mc:Choice>
          <mc:Fallback>
            <p:pic>
              <p:nvPicPr>
                <p:cNvPr id="211088" name="Freihand 211087">
                  <a:extLst>
                    <a:ext uri="{FF2B5EF4-FFF2-40B4-BE49-F238E27FC236}">
                      <a16:creationId xmlns:a16="http://schemas.microsoft.com/office/drawing/2014/main" id="{38A2F4BE-3C90-41E3-BC39-D8C55D2BE520}"/>
                    </a:ext>
                  </a:extLst>
                </p:cNvPr>
                <p:cNvPicPr/>
                <p:nvPr/>
              </p:nvPicPr>
              <p:blipFill>
                <a:blip r:embed="rId622"/>
                <a:stretch>
                  <a:fillRect/>
                </a:stretch>
              </p:blipFill>
              <p:spPr>
                <a:xfrm>
                  <a:off x="7893137" y="5427863"/>
                  <a:ext cx="421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211105" name="Freihand 211104">
                  <a:extLst>
                    <a:ext uri="{FF2B5EF4-FFF2-40B4-BE49-F238E27FC236}">
                      <a16:creationId xmlns:a16="http://schemas.microsoft.com/office/drawing/2014/main" id="{6EF05D92-AFE2-45BE-ACD6-CB0A0BD9133E}"/>
                    </a:ext>
                  </a:extLst>
                </p14:cNvPr>
                <p14:cNvContentPartPr/>
                <p14:nvPr/>
              </p14:nvContentPartPr>
              <p14:xfrm>
                <a:off x="7852817" y="5474663"/>
                <a:ext cx="106200" cy="7200"/>
              </p14:xfrm>
            </p:contentPart>
          </mc:Choice>
          <mc:Fallback>
            <p:pic>
              <p:nvPicPr>
                <p:cNvPr id="211105" name="Freihand 211104">
                  <a:extLst>
                    <a:ext uri="{FF2B5EF4-FFF2-40B4-BE49-F238E27FC236}">
                      <a16:creationId xmlns:a16="http://schemas.microsoft.com/office/drawing/2014/main" id="{6EF05D92-AFE2-45BE-ACD6-CB0A0BD9133E}"/>
                    </a:ext>
                  </a:extLst>
                </p:cNvPr>
                <p:cNvPicPr/>
                <p:nvPr/>
              </p:nvPicPr>
              <p:blipFill>
                <a:blip r:embed="rId624"/>
                <a:stretch>
                  <a:fillRect/>
                </a:stretch>
              </p:blipFill>
              <p:spPr>
                <a:xfrm>
                  <a:off x="7848497" y="5470343"/>
                  <a:ext cx="1148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211112" name="Freihand 211111">
                  <a:extLst>
                    <a:ext uri="{FF2B5EF4-FFF2-40B4-BE49-F238E27FC236}">
                      <a16:creationId xmlns:a16="http://schemas.microsoft.com/office/drawing/2014/main" id="{B3AE8141-E85D-4C50-BBAD-32798411F4CE}"/>
                    </a:ext>
                  </a:extLst>
                </p14:cNvPr>
                <p14:cNvContentPartPr/>
                <p14:nvPr/>
              </p14:nvContentPartPr>
              <p14:xfrm>
                <a:off x="8004377" y="5327423"/>
                <a:ext cx="106200" cy="249840"/>
              </p14:xfrm>
            </p:contentPart>
          </mc:Choice>
          <mc:Fallback>
            <p:pic>
              <p:nvPicPr>
                <p:cNvPr id="211112" name="Freihand 211111">
                  <a:extLst>
                    <a:ext uri="{FF2B5EF4-FFF2-40B4-BE49-F238E27FC236}">
                      <a16:creationId xmlns:a16="http://schemas.microsoft.com/office/drawing/2014/main" id="{B3AE8141-E85D-4C50-BBAD-32798411F4CE}"/>
                    </a:ext>
                  </a:extLst>
                </p:cNvPr>
                <p:cNvPicPr/>
                <p:nvPr/>
              </p:nvPicPr>
              <p:blipFill>
                <a:blip r:embed="rId626"/>
                <a:stretch>
                  <a:fillRect/>
                </a:stretch>
              </p:blipFill>
              <p:spPr>
                <a:xfrm>
                  <a:off x="8000057" y="5323103"/>
                  <a:ext cx="11484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211120" name="Freihand 211119">
                  <a:extLst>
                    <a:ext uri="{FF2B5EF4-FFF2-40B4-BE49-F238E27FC236}">
                      <a16:creationId xmlns:a16="http://schemas.microsoft.com/office/drawing/2014/main" id="{50EF1E4D-AD61-4D13-BD44-EFAD0384814A}"/>
                    </a:ext>
                  </a:extLst>
                </p14:cNvPr>
                <p14:cNvContentPartPr/>
                <p14:nvPr/>
              </p14:nvContentPartPr>
              <p14:xfrm>
                <a:off x="8094737" y="5412383"/>
                <a:ext cx="69120" cy="105120"/>
              </p14:xfrm>
            </p:contentPart>
          </mc:Choice>
          <mc:Fallback>
            <p:pic>
              <p:nvPicPr>
                <p:cNvPr id="211120" name="Freihand 211119">
                  <a:extLst>
                    <a:ext uri="{FF2B5EF4-FFF2-40B4-BE49-F238E27FC236}">
                      <a16:creationId xmlns:a16="http://schemas.microsoft.com/office/drawing/2014/main" id="{50EF1E4D-AD61-4D13-BD44-EFAD0384814A}"/>
                    </a:ext>
                  </a:extLst>
                </p:cNvPr>
                <p:cNvPicPr/>
                <p:nvPr/>
              </p:nvPicPr>
              <p:blipFill>
                <a:blip r:embed="rId628"/>
                <a:stretch>
                  <a:fillRect/>
                </a:stretch>
              </p:blipFill>
              <p:spPr>
                <a:xfrm>
                  <a:off x="8090417" y="5408063"/>
                  <a:ext cx="777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211123" name="Freihand 211122">
                  <a:extLst>
                    <a:ext uri="{FF2B5EF4-FFF2-40B4-BE49-F238E27FC236}">
                      <a16:creationId xmlns:a16="http://schemas.microsoft.com/office/drawing/2014/main" id="{64BF37FC-C77A-4F81-BA01-8D03AB28ADA3}"/>
                    </a:ext>
                  </a:extLst>
                </p14:cNvPr>
                <p14:cNvContentPartPr/>
                <p14:nvPr/>
              </p14:nvContentPartPr>
              <p14:xfrm>
                <a:off x="8156297" y="5312663"/>
                <a:ext cx="9360" cy="2880"/>
              </p14:xfrm>
            </p:contentPart>
          </mc:Choice>
          <mc:Fallback>
            <p:pic>
              <p:nvPicPr>
                <p:cNvPr id="211123" name="Freihand 211122">
                  <a:extLst>
                    <a:ext uri="{FF2B5EF4-FFF2-40B4-BE49-F238E27FC236}">
                      <a16:creationId xmlns:a16="http://schemas.microsoft.com/office/drawing/2014/main" id="{64BF37FC-C77A-4F81-BA01-8D03AB28ADA3}"/>
                    </a:ext>
                  </a:extLst>
                </p:cNvPr>
                <p:cNvPicPr/>
                <p:nvPr/>
              </p:nvPicPr>
              <p:blipFill>
                <a:blip r:embed="rId630"/>
                <a:stretch>
                  <a:fillRect/>
                </a:stretch>
              </p:blipFill>
              <p:spPr>
                <a:xfrm>
                  <a:off x="8151977" y="5308343"/>
                  <a:ext cx="180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211136" name="Freihand 211135">
                  <a:extLst>
                    <a:ext uri="{FF2B5EF4-FFF2-40B4-BE49-F238E27FC236}">
                      <a16:creationId xmlns:a16="http://schemas.microsoft.com/office/drawing/2014/main" id="{A9880B8A-442B-4E71-925D-84D6A5EEA337}"/>
                    </a:ext>
                  </a:extLst>
                </p14:cNvPr>
                <p14:cNvContentPartPr/>
                <p14:nvPr/>
              </p14:nvContentPartPr>
              <p14:xfrm>
                <a:off x="8099777" y="5503463"/>
                <a:ext cx="118800" cy="111240"/>
              </p14:xfrm>
            </p:contentPart>
          </mc:Choice>
          <mc:Fallback>
            <p:pic>
              <p:nvPicPr>
                <p:cNvPr id="211136" name="Freihand 211135">
                  <a:extLst>
                    <a:ext uri="{FF2B5EF4-FFF2-40B4-BE49-F238E27FC236}">
                      <a16:creationId xmlns:a16="http://schemas.microsoft.com/office/drawing/2014/main" id="{A9880B8A-442B-4E71-925D-84D6A5EEA337}"/>
                    </a:ext>
                  </a:extLst>
                </p:cNvPr>
                <p:cNvPicPr/>
                <p:nvPr/>
              </p:nvPicPr>
              <p:blipFill>
                <a:blip r:embed="rId632"/>
                <a:stretch>
                  <a:fillRect/>
                </a:stretch>
              </p:blipFill>
              <p:spPr>
                <a:xfrm>
                  <a:off x="8095457" y="5499143"/>
                  <a:ext cx="1274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211151" name="Freihand 211150">
                  <a:extLst>
                    <a:ext uri="{FF2B5EF4-FFF2-40B4-BE49-F238E27FC236}">
                      <a16:creationId xmlns:a16="http://schemas.microsoft.com/office/drawing/2014/main" id="{ACB073CF-2390-4B91-BE11-1509C101BA12}"/>
                    </a:ext>
                  </a:extLst>
                </p14:cNvPr>
                <p14:cNvContentPartPr/>
                <p14:nvPr/>
              </p14:nvContentPartPr>
              <p14:xfrm>
                <a:off x="8209577" y="5469983"/>
                <a:ext cx="96480" cy="5040"/>
              </p14:xfrm>
            </p:contentPart>
          </mc:Choice>
          <mc:Fallback>
            <p:pic>
              <p:nvPicPr>
                <p:cNvPr id="211151" name="Freihand 211150">
                  <a:extLst>
                    <a:ext uri="{FF2B5EF4-FFF2-40B4-BE49-F238E27FC236}">
                      <a16:creationId xmlns:a16="http://schemas.microsoft.com/office/drawing/2014/main" id="{ACB073CF-2390-4B91-BE11-1509C101BA12}"/>
                    </a:ext>
                  </a:extLst>
                </p:cNvPr>
                <p:cNvPicPr/>
                <p:nvPr/>
              </p:nvPicPr>
              <p:blipFill>
                <a:blip r:embed="rId634"/>
                <a:stretch>
                  <a:fillRect/>
                </a:stretch>
              </p:blipFill>
              <p:spPr>
                <a:xfrm>
                  <a:off x="8205257" y="5465663"/>
                  <a:ext cx="1051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211152" name="Freihand 211151">
                  <a:extLst>
                    <a:ext uri="{FF2B5EF4-FFF2-40B4-BE49-F238E27FC236}">
                      <a16:creationId xmlns:a16="http://schemas.microsoft.com/office/drawing/2014/main" id="{CA0C5563-DECE-4F75-A41F-5D50204134BE}"/>
                    </a:ext>
                  </a:extLst>
                </p14:cNvPr>
                <p14:cNvContentPartPr/>
                <p14:nvPr/>
              </p14:nvContentPartPr>
              <p14:xfrm>
                <a:off x="8329817" y="5418143"/>
                <a:ext cx="88920" cy="106200"/>
              </p14:xfrm>
            </p:contentPart>
          </mc:Choice>
          <mc:Fallback>
            <p:pic>
              <p:nvPicPr>
                <p:cNvPr id="211152" name="Freihand 211151">
                  <a:extLst>
                    <a:ext uri="{FF2B5EF4-FFF2-40B4-BE49-F238E27FC236}">
                      <a16:creationId xmlns:a16="http://schemas.microsoft.com/office/drawing/2014/main" id="{CA0C5563-DECE-4F75-A41F-5D50204134BE}"/>
                    </a:ext>
                  </a:extLst>
                </p:cNvPr>
                <p:cNvPicPr/>
                <p:nvPr/>
              </p:nvPicPr>
              <p:blipFill>
                <a:blip r:embed="rId636"/>
                <a:stretch>
                  <a:fillRect/>
                </a:stretch>
              </p:blipFill>
              <p:spPr>
                <a:xfrm>
                  <a:off x="8325497" y="5413823"/>
                  <a:ext cx="975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211155" name="Freihand 211154">
                  <a:extLst>
                    <a:ext uri="{FF2B5EF4-FFF2-40B4-BE49-F238E27FC236}">
                      <a16:creationId xmlns:a16="http://schemas.microsoft.com/office/drawing/2014/main" id="{36C0A371-E04B-464A-98EF-800D94076352}"/>
                    </a:ext>
                  </a:extLst>
                </p14:cNvPr>
                <p14:cNvContentPartPr/>
                <p14:nvPr/>
              </p14:nvContentPartPr>
              <p14:xfrm>
                <a:off x="8391017" y="5324543"/>
                <a:ext cx="360" cy="360"/>
              </p14:xfrm>
            </p:contentPart>
          </mc:Choice>
          <mc:Fallback>
            <p:pic>
              <p:nvPicPr>
                <p:cNvPr id="211155" name="Freihand 211154">
                  <a:extLst>
                    <a:ext uri="{FF2B5EF4-FFF2-40B4-BE49-F238E27FC236}">
                      <a16:creationId xmlns:a16="http://schemas.microsoft.com/office/drawing/2014/main" id="{36C0A371-E04B-464A-98EF-800D94076352}"/>
                    </a:ext>
                  </a:extLst>
                </p:cNvPr>
                <p:cNvPicPr/>
                <p:nvPr/>
              </p:nvPicPr>
              <p:blipFill>
                <a:blip r:embed="rId556"/>
                <a:stretch>
                  <a:fillRect/>
                </a:stretch>
              </p:blipFill>
              <p:spPr>
                <a:xfrm>
                  <a:off x="8386697" y="532022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211162" name="Freihand 211161">
                  <a:extLst>
                    <a:ext uri="{FF2B5EF4-FFF2-40B4-BE49-F238E27FC236}">
                      <a16:creationId xmlns:a16="http://schemas.microsoft.com/office/drawing/2014/main" id="{BDE5AD67-3B53-4754-A1FE-0D586B620294}"/>
                    </a:ext>
                  </a:extLst>
                </p14:cNvPr>
                <p14:cNvContentPartPr/>
                <p14:nvPr/>
              </p14:nvContentPartPr>
              <p14:xfrm>
                <a:off x="8360777" y="5508503"/>
                <a:ext cx="100800" cy="99720"/>
              </p14:xfrm>
            </p:contentPart>
          </mc:Choice>
          <mc:Fallback>
            <p:pic>
              <p:nvPicPr>
                <p:cNvPr id="211162" name="Freihand 211161">
                  <a:extLst>
                    <a:ext uri="{FF2B5EF4-FFF2-40B4-BE49-F238E27FC236}">
                      <a16:creationId xmlns:a16="http://schemas.microsoft.com/office/drawing/2014/main" id="{BDE5AD67-3B53-4754-A1FE-0D586B620294}"/>
                    </a:ext>
                  </a:extLst>
                </p:cNvPr>
                <p:cNvPicPr/>
                <p:nvPr/>
              </p:nvPicPr>
              <p:blipFill>
                <a:blip r:embed="rId639"/>
                <a:stretch>
                  <a:fillRect/>
                </a:stretch>
              </p:blipFill>
              <p:spPr>
                <a:xfrm>
                  <a:off x="8356457" y="5504183"/>
                  <a:ext cx="1094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211163" name="Freihand 211162">
                  <a:extLst>
                    <a:ext uri="{FF2B5EF4-FFF2-40B4-BE49-F238E27FC236}">
                      <a16:creationId xmlns:a16="http://schemas.microsoft.com/office/drawing/2014/main" id="{1CDAACB6-5CEE-44B7-9635-133E25BCF5AF}"/>
                    </a:ext>
                  </a:extLst>
                </p14:cNvPr>
                <p14:cNvContentPartPr/>
                <p14:nvPr/>
              </p14:nvContentPartPr>
              <p14:xfrm>
                <a:off x="8400017" y="5334623"/>
                <a:ext cx="156960" cy="352800"/>
              </p14:xfrm>
            </p:contentPart>
          </mc:Choice>
          <mc:Fallback>
            <p:pic>
              <p:nvPicPr>
                <p:cNvPr id="211163" name="Freihand 211162">
                  <a:extLst>
                    <a:ext uri="{FF2B5EF4-FFF2-40B4-BE49-F238E27FC236}">
                      <a16:creationId xmlns:a16="http://schemas.microsoft.com/office/drawing/2014/main" id="{1CDAACB6-5CEE-44B7-9635-133E25BCF5AF}"/>
                    </a:ext>
                  </a:extLst>
                </p:cNvPr>
                <p:cNvPicPr/>
                <p:nvPr/>
              </p:nvPicPr>
              <p:blipFill>
                <a:blip r:embed="rId641"/>
                <a:stretch>
                  <a:fillRect/>
                </a:stretch>
              </p:blipFill>
              <p:spPr>
                <a:xfrm>
                  <a:off x="8395697" y="5330303"/>
                  <a:ext cx="16560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211181" name="Freihand 211180">
                  <a:extLst>
                    <a:ext uri="{FF2B5EF4-FFF2-40B4-BE49-F238E27FC236}">
                      <a16:creationId xmlns:a16="http://schemas.microsoft.com/office/drawing/2014/main" id="{C813D6C5-9EA7-4228-B201-5E0D3D10F261}"/>
                    </a:ext>
                  </a:extLst>
                </p14:cNvPr>
                <p14:cNvContentPartPr/>
                <p14:nvPr/>
              </p14:nvContentPartPr>
              <p14:xfrm>
                <a:off x="8105537" y="5065343"/>
                <a:ext cx="105480" cy="129240"/>
              </p14:xfrm>
            </p:contentPart>
          </mc:Choice>
          <mc:Fallback>
            <p:pic>
              <p:nvPicPr>
                <p:cNvPr id="211181" name="Freihand 211180">
                  <a:extLst>
                    <a:ext uri="{FF2B5EF4-FFF2-40B4-BE49-F238E27FC236}">
                      <a16:creationId xmlns:a16="http://schemas.microsoft.com/office/drawing/2014/main" id="{C813D6C5-9EA7-4228-B201-5E0D3D10F261}"/>
                    </a:ext>
                  </a:extLst>
                </p:cNvPr>
                <p:cNvPicPr/>
                <p:nvPr/>
              </p:nvPicPr>
              <p:blipFill>
                <a:blip r:embed="rId643"/>
                <a:stretch>
                  <a:fillRect/>
                </a:stretch>
              </p:blipFill>
              <p:spPr>
                <a:xfrm>
                  <a:off x="8101217" y="5061023"/>
                  <a:ext cx="1141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211184" name="Freihand 211183">
                  <a:extLst>
                    <a:ext uri="{FF2B5EF4-FFF2-40B4-BE49-F238E27FC236}">
                      <a16:creationId xmlns:a16="http://schemas.microsoft.com/office/drawing/2014/main" id="{B95E2096-1522-4735-BBE2-7CEBD9896C97}"/>
                    </a:ext>
                  </a:extLst>
                </p14:cNvPr>
                <p14:cNvContentPartPr/>
                <p14:nvPr/>
              </p14:nvContentPartPr>
              <p14:xfrm>
                <a:off x="8206697" y="5099183"/>
                <a:ext cx="33480" cy="108360"/>
              </p14:xfrm>
            </p:contentPart>
          </mc:Choice>
          <mc:Fallback>
            <p:pic>
              <p:nvPicPr>
                <p:cNvPr id="211184" name="Freihand 211183">
                  <a:extLst>
                    <a:ext uri="{FF2B5EF4-FFF2-40B4-BE49-F238E27FC236}">
                      <a16:creationId xmlns:a16="http://schemas.microsoft.com/office/drawing/2014/main" id="{B95E2096-1522-4735-BBE2-7CEBD9896C97}"/>
                    </a:ext>
                  </a:extLst>
                </p:cNvPr>
                <p:cNvPicPr/>
                <p:nvPr/>
              </p:nvPicPr>
              <p:blipFill>
                <a:blip r:embed="rId645"/>
                <a:stretch>
                  <a:fillRect/>
                </a:stretch>
              </p:blipFill>
              <p:spPr>
                <a:xfrm>
                  <a:off x="8202377" y="5094863"/>
                  <a:ext cx="421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211186" name="Freihand 211185">
                  <a:extLst>
                    <a:ext uri="{FF2B5EF4-FFF2-40B4-BE49-F238E27FC236}">
                      <a16:creationId xmlns:a16="http://schemas.microsoft.com/office/drawing/2014/main" id="{378FBC35-4019-439F-A48C-12A5E050FA7D}"/>
                    </a:ext>
                  </a:extLst>
                </p14:cNvPr>
                <p14:cNvContentPartPr/>
                <p14:nvPr/>
              </p14:nvContentPartPr>
              <p14:xfrm>
                <a:off x="8090777" y="5182703"/>
                <a:ext cx="170280" cy="34920"/>
              </p14:xfrm>
            </p:contentPart>
          </mc:Choice>
          <mc:Fallback>
            <p:pic>
              <p:nvPicPr>
                <p:cNvPr id="211186" name="Freihand 211185">
                  <a:extLst>
                    <a:ext uri="{FF2B5EF4-FFF2-40B4-BE49-F238E27FC236}">
                      <a16:creationId xmlns:a16="http://schemas.microsoft.com/office/drawing/2014/main" id="{378FBC35-4019-439F-A48C-12A5E050FA7D}"/>
                    </a:ext>
                  </a:extLst>
                </p:cNvPr>
                <p:cNvPicPr/>
                <p:nvPr/>
              </p:nvPicPr>
              <p:blipFill>
                <a:blip r:embed="rId647"/>
                <a:stretch>
                  <a:fillRect/>
                </a:stretch>
              </p:blipFill>
              <p:spPr>
                <a:xfrm>
                  <a:off x="8086457" y="5178383"/>
                  <a:ext cx="1789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211188" name="Freihand 211187">
                  <a:extLst>
                    <a:ext uri="{FF2B5EF4-FFF2-40B4-BE49-F238E27FC236}">
                      <a16:creationId xmlns:a16="http://schemas.microsoft.com/office/drawing/2014/main" id="{76365AA5-0639-4D0F-A5EE-D48AF4D935E8}"/>
                    </a:ext>
                  </a:extLst>
                </p14:cNvPr>
                <p14:cNvContentPartPr/>
                <p14:nvPr/>
              </p14:nvContentPartPr>
              <p14:xfrm>
                <a:off x="8311457" y="5026103"/>
                <a:ext cx="79920" cy="161280"/>
              </p14:xfrm>
            </p:contentPart>
          </mc:Choice>
          <mc:Fallback>
            <p:pic>
              <p:nvPicPr>
                <p:cNvPr id="211188" name="Freihand 211187">
                  <a:extLst>
                    <a:ext uri="{FF2B5EF4-FFF2-40B4-BE49-F238E27FC236}">
                      <a16:creationId xmlns:a16="http://schemas.microsoft.com/office/drawing/2014/main" id="{76365AA5-0639-4D0F-A5EE-D48AF4D935E8}"/>
                    </a:ext>
                  </a:extLst>
                </p:cNvPr>
                <p:cNvPicPr/>
                <p:nvPr/>
              </p:nvPicPr>
              <p:blipFill>
                <a:blip r:embed="rId649"/>
                <a:stretch>
                  <a:fillRect/>
                </a:stretch>
              </p:blipFill>
              <p:spPr>
                <a:xfrm>
                  <a:off x="8307137" y="5021783"/>
                  <a:ext cx="885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211241" name="Freihand 211240">
                  <a:extLst>
                    <a:ext uri="{FF2B5EF4-FFF2-40B4-BE49-F238E27FC236}">
                      <a16:creationId xmlns:a16="http://schemas.microsoft.com/office/drawing/2014/main" id="{9C773805-52E4-4CF9-BB61-7F3CAF55D0FA}"/>
                    </a:ext>
                  </a:extLst>
                </p14:cNvPr>
                <p14:cNvContentPartPr/>
                <p14:nvPr/>
              </p14:nvContentPartPr>
              <p14:xfrm>
                <a:off x="7155497" y="5254703"/>
                <a:ext cx="294480" cy="452520"/>
              </p14:xfrm>
            </p:contentPart>
          </mc:Choice>
          <mc:Fallback>
            <p:pic>
              <p:nvPicPr>
                <p:cNvPr id="211241" name="Freihand 211240">
                  <a:extLst>
                    <a:ext uri="{FF2B5EF4-FFF2-40B4-BE49-F238E27FC236}">
                      <a16:creationId xmlns:a16="http://schemas.microsoft.com/office/drawing/2014/main" id="{9C773805-52E4-4CF9-BB61-7F3CAF55D0FA}"/>
                    </a:ext>
                  </a:extLst>
                </p:cNvPr>
                <p:cNvPicPr/>
                <p:nvPr/>
              </p:nvPicPr>
              <p:blipFill>
                <a:blip r:embed="rId651"/>
                <a:stretch>
                  <a:fillRect/>
                </a:stretch>
              </p:blipFill>
              <p:spPr>
                <a:xfrm>
                  <a:off x="7151177" y="5250383"/>
                  <a:ext cx="303120" cy="46116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211242" name="Freihand 211241">
                  <a:extLst>
                    <a:ext uri="{FF2B5EF4-FFF2-40B4-BE49-F238E27FC236}">
                      <a16:creationId xmlns:a16="http://schemas.microsoft.com/office/drawing/2014/main" id="{440D516B-134E-4625-ADF2-1009A9E1792F}"/>
                    </a:ext>
                  </a:extLst>
                </p14:cNvPr>
                <p14:cNvContentPartPr/>
                <p14:nvPr/>
              </p14:nvContentPartPr>
              <p14:xfrm>
                <a:off x="6868577" y="5754383"/>
                <a:ext cx="282960" cy="348840"/>
              </p14:xfrm>
            </p:contentPart>
          </mc:Choice>
          <mc:Fallback>
            <p:pic>
              <p:nvPicPr>
                <p:cNvPr id="211242" name="Freihand 211241">
                  <a:extLst>
                    <a:ext uri="{FF2B5EF4-FFF2-40B4-BE49-F238E27FC236}">
                      <a16:creationId xmlns:a16="http://schemas.microsoft.com/office/drawing/2014/main" id="{440D516B-134E-4625-ADF2-1009A9E1792F}"/>
                    </a:ext>
                  </a:extLst>
                </p:cNvPr>
                <p:cNvPicPr/>
                <p:nvPr/>
              </p:nvPicPr>
              <p:blipFill>
                <a:blip r:embed="rId653"/>
                <a:stretch>
                  <a:fillRect/>
                </a:stretch>
              </p:blipFill>
              <p:spPr>
                <a:xfrm>
                  <a:off x="6864257" y="5750063"/>
                  <a:ext cx="29160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211243" name="Freihand 211242">
                  <a:extLst>
                    <a:ext uri="{FF2B5EF4-FFF2-40B4-BE49-F238E27FC236}">
                      <a16:creationId xmlns:a16="http://schemas.microsoft.com/office/drawing/2014/main" id="{ADD48FF4-03B7-4151-A7ED-BE5880789E1D}"/>
                    </a:ext>
                  </a:extLst>
                </p14:cNvPr>
                <p14:cNvContentPartPr/>
                <p14:nvPr/>
              </p14:nvContentPartPr>
              <p14:xfrm>
                <a:off x="6954257" y="5684183"/>
                <a:ext cx="248400" cy="196560"/>
              </p14:xfrm>
            </p:contentPart>
          </mc:Choice>
          <mc:Fallback>
            <p:pic>
              <p:nvPicPr>
                <p:cNvPr id="211243" name="Freihand 211242">
                  <a:extLst>
                    <a:ext uri="{FF2B5EF4-FFF2-40B4-BE49-F238E27FC236}">
                      <a16:creationId xmlns:a16="http://schemas.microsoft.com/office/drawing/2014/main" id="{ADD48FF4-03B7-4151-A7ED-BE5880789E1D}"/>
                    </a:ext>
                  </a:extLst>
                </p:cNvPr>
                <p:cNvPicPr/>
                <p:nvPr/>
              </p:nvPicPr>
              <p:blipFill>
                <a:blip r:embed="rId655"/>
                <a:stretch>
                  <a:fillRect/>
                </a:stretch>
              </p:blipFill>
              <p:spPr>
                <a:xfrm>
                  <a:off x="6949937" y="5679863"/>
                  <a:ext cx="2570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211245" name="Freihand 211244">
                  <a:extLst>
                    <a:ext uri="{FF2B5EF4-FFF2-40B4-BE49-F238E27FC236}">
                      <a16:creationId xmlns:a16="http://schemas.microsoft.com/office/drawing/2014/main" id="{E9095F71-6C5C-4D28-AAF6-B1E056A68D2F}"/>
                    </a:ext>
                  </a:extLst>
                </p14:cNvPr>
                <p14:cNvContentPartPr/>
                <p14:nvPr/>
              </p14:nvContentPartPr>
              <p14:xfrm>
                <a:off x="6045617" y="6111143"/>
                <a:ext cx="111240" cy="151200"/>
              </p14:xfrm>
            </p:contentPart>
          </mc:Choice>
          <mc:Fallback>
            <p:pic>
              <p:nvPicPr>
                <p:cNvPr id="211245" name="Freihand 211244">
                  <a:extLst>
                    <a:ext uri="{FF2B5EF4-FFF2-40B4-BE49-F238E27FC236}">
                      <a16:creationId xmlns:a16="http://schemas.microsoft.com/office/drawing/2014/main" id="{E9095F71-6C5C-4D28-AAF6-B1E056A68D2F}"/>
                    </a:ext>
                  </a:extLst>
                </p:cNvPr>
                <p:cNvPicPr/>
                <p:nvPr/>
              </p:nvPicPr>
              <p:blipFill>
                <a:blip r:embed="rId657"/>
                <a:stretch>
                  <a:fillRect/>
                </a:stretch>
              </p:blipFill>
              <p:spPr>
                <a:xfrm>
                  <a:off x="6041297" y="6106823"/>
                  <a:ext cx="1198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211246" name="Freihand 211245">
                  <a:extLst>
                    <a:ext uri="{FF2B5EF4-FFF2-40B4-BE49-F238E27FC236}">
                      <a16:creationId xmlns:a16="http://schemas.microsoft.com/office/drawing/2014/main" id="{DA108A8C-FDB5-4F3D-94E3-4CEECE05C991}"/>
                    </a:ext>
                  </a:extLst>
                </p14:cNvPr>
                <p14:cNvContentPartPr/>
                <p14:nvPr/>
              </p14:nvContentPartPr>
              <p14:xfrm>
                <a:off x="6170177" y="6102503"/>
                <a:ext cx="96480" cy="156600"/>
              </p14:xfrm>
            </p:contentPart>
          </mc:Choice>
          <mc:Fallback>
            <p:pic>
              <p:nvPicPr>
                <p:cNvPr id="211246" name="Freihand 211245">
                  <a:extLst>
                    <a:ext uri="{FF2B5EF4-FFF2-40B4-BE49-F238E27FC236}">
                      <a16:creationId xmlns:a16="http://schemas.microsoft.com/office/drawing/2014/main" id="{DA108A8C-FDB5-4F3D-94E3-4CEECE05C991}"/>
                    </a:ext>
                  </a:extLst>
                </p:cNvPr>
                <p:cNvPicPr/>
                <p:nvPr/>
              </p:nvPicPr>
              <p:blipFill>
                <a:blip r:embed="rId659"/>
                <a:stretch>
                  <a:fillRect/>
                </a:stretch>
              </p:blipFill>
              <p:spPr>
                <a:xfrm>
                  <a:off x="6165857" y="6098183"/>
                  <a:ext cx="1051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211247" name="Freihand 211246">
                  <a:extLst>
                    <a:ext uri="{FF2B5EF4-FFF2-40B4-BE49-F238E27FC236}">
                      <a16:creationId xmlns:a16="http://schemas.microsoft.com/office/drawing/2014/main" id="{93A76AA5-D962-4C0A-A49C-181372640360}"/>
                    </a:ext>
                  </a:extLst>
                </p14:cNvPr>
                <p14:cNvContentPartPr/>
                <p14:nvPr/>
              </p14:nvContentPartPr>
              <p14:xfrm>
                <a:off x="6277817" y="6132023"/>
                <a:ext cx="183960" cy="104760"/>
              </p14:xfrm>
            </p:contentPart>
          </mc:Choice>
          <mc:Fallback>
            <p:pic>
              <p:nvPicPr>
                <p:cNvPr id="211247" name="Freihand 211246">
                  <a:extLst>
                    <a:ext uri="{FF2B5EF4-FFF2-40B4-BE49-F238E27FC236}">
                      <a16:creationId xmlns:a16="http://schemas.microsoft.com/office/drawing/2014/main" id="{93A76AA5-D962-4C0A-A49C-181372640360}"/>
                    </a:ext>
                  </a:extLst>
                </p:cNvPr>
                <p:cNvPicPr/>
                <p:nvPr/>
              </p:nvPicPr>
              <p:blipFill>
                <a:blip r:embed="rId661"/>
                <a:stretch>
                  <a:fillRect/>
                </a:stretch>
              </p:blipFill>
              <p:spPr>
                <a:xfrm>
                  <a:off x="6273497" y="6127703"/>
                  <a:ext cx="1926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211248" name="Freihand 211247">
                  <a:extLst>
                    <a:ext uri="{FF2B5EF4-FFF2-40B4-BE49-F238E27FC236}">
                      <a16:creationId xmlns:a16="http://schemas.microsoft.com/office/drawing/2014/main" id="{985673BE-C68E-4DC2-9017-FBFDF76B7560}"/>
                    </a:ext>
                  </a:extLst>
                </p14:cNvPr>
                <p14:cNvContentPartPr/>
                <p14:nvPr/>
              </p14:nvContentPartPr>
              <p14:xfrm>
                <a:off x="6439817" y="6086303"/>
                <a:ext cx="76320" cy="149040"/>
              </p14:xfrm>
            </p:contentPart>
          </mc:Choice>
          <mc:Fallback>
            <p:pic>
              <p:nvPicPr>
                <p:cNvPr id="211248" name="Freihand 211247">
                  <a:extLst>
                    <a:ext uri="{FF2B5EF4-FFF2-40B4-BE49-F238E27FC236}">
                      <a16:creationId xmlns:a16="http://schemas.microsoft.com/office/drawing/2014/main" id="{985673BE-C68E-4DC2-9017-FBFDF76B7560}"/>
                    </a:ext>
                  </a:extLst>
                </p:cNvPr>
                <p:cNvPicPr/>
                <p:nvPr/>
              </p:nvPicPr>
              <p:blipFill>
                <a:blip r:embed="rId663"/>
                <a:stretch>
                  <a:fillRect/>
                </a:stretch>
              </p:blipFill>
              <p:spPr>
                <a:xfrm>
                  <a:off x="6435497" y="6081983"/>
                  <a:ext cx="849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211250" name="Freihand 211249">
                  <a:extLst>
                    <a:ext uri="{FF2B5EF4-FFF2-40B4-BE49-F238E27FC236}">
                      <a16:creationId xmlns:a16="http://schemas.microsoft.com/office/drawing/2014/main" id="{E53CD29F-A4BC-401B-8FFB-99AE9D0C722C}"/>
                    </a:ext>
                  </a:extLst>
                </p14:cNvPr>
                <p14:cNvContentPartPr/>
                <p14:nvPr/>
              </p14:nvContentPartPr>
              <p14:xfrm>
                <a:off x="6601457" y="6067943"/>
                <a:ext cx="405000" cy="154440"/>
              </p14:xfrm>
            </p:contentPart>
          </mc:Choice>
          <mc:Fallback>
            <p:pic>
              <p:nvPicPr>
                <p:cNvPr id="211250" name="Freihand 211249">
                  <a:extLst>
                    <a:ext uri="{FF2B5EF4-FFF2-40B4-BE49-F238E27FC236}">
                      <a16:creationId xmlns:a16="http://schemas.microsoft.com/office/drawing/2014/main" id="{E53CD29F-A4BC-401B-8FFB-99AE9D0C722C}"/>
                    </a:ext>
                  </a:extLst>
                </p:cNvPr>
                <p:cNvPicPr/>
                <p:nvPr/>
              </p:nvPicPr>
              <p:blipFill>
                <a:blip r:embed="rId665"/>
                <a:stretch>
                  <a:fillRect/>
                </a:stretch>
              </p:blipFill>
              <p:spPr>
                <a:xfrm>
                  <a:off x="6597137" y="6063623"/>
                  <a:ext cx="4136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211251" name="Freihand 211250">
                  <a:extLst>
                    <a:ext uri="{FF2B5EF4-FFF2-40B4-BE49-F238E27FC236}">
                      <a16:creationId xmlns:a16="http://schemas.microsoft.com/office/drawing/2014/main" id="{A4200219-9954-4158-B453-A0676B4F2DC9}"/>
                    </a:ext>
                  </a:extLst>
                </p14:cNvPr>
                <p14:cNvContentPartPr/>
                <p14:nvPr/>
              </p14:nvContentPartPr>
              <p14:xfrm>
                <a:off x="7081337" y="6085583"/>
                <a:ext cx="168840" cy="80640"/>
              </p14:xfrm>
            </p:contentPart>
          </mc:Choice>
          <mc:Fallback>
            <p:pic>
              <p:nvPicPr>
                <p:cNvPr id="211251" name="Freihand 211250">
                  <a:extLst>
                    <a:ext uri="{FF2B5EF4-FFF2-40B4-BE49-F238E27FC236}">
                      <a16:creationId xmlns:a16="http://schemas.microsoft.com/office/drawing/2014/main" id="{A4200219-9954-4158-B453-A0676B4F2DC9}"/>
                    </a:ext>
                  </a:extLst>
                </p:cNvPr>
                <p:cNvPicPr/>
                <p:nvPr/>
              </p:nvPicPr>
              <p:blipFill>
                <a:blip r:embed="rId667"/>
                <a:stretch>
                  <a:fillRect/>
                </a:stretch>
              </p:blipFill>
              <p:spPr>
                <a:xfrm>
                  <a:off x="7077017" y="6081263"/>
                  <a:ext cx="1774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211252" name="Freihand 211251">
                  <a:extLst>
                    <a:ext uri="{FF2B5EF4-FFF2-40B4-BE49-F238E27FC236}">
                      <a16:creationId xmlns:a16="http://schemas.microsoft.com/office/drawing/2014/main" id="{C3F1B4A8-63FB-459B-AC4B-41C3FB47A7C4}"/>
                    </a:ext>
                  </a:extLst>
                </p14:cNvPr>
                <p14:cNvContentPartPr/>
                <p14:nvPr/>
              </p14:nvContentPartPr>
              <p14:xfrm>
                <a:off x="7227137" y="6053543"/>
                <a:ext cx="125640" cy="143280"/>
              </p14:xfrm>
            </p:contentPart>
          </mc:Choice>
          <mc:Fallback>
            <p:pic>
              <p:nvPicPr>
                <p:cNvPr id="211252" name="Freihand 211251">
                  <a:extLst>
                    <a:ext uri="{FF2B5EF4-FFF2-40B4-BE49-F238E27FC236}">
                      <a16:creationId xmlns:a16="http://schemas.microsoft.com/office/drawing/2014/main" id="{C3F1B4A8-63FB-459B-AC4B-41C3FB47A7C4}"/>
                    </a:ext>
                  </a:extLst>
                </p:cNvPr>
                <p:cNvPicPr/>
                <p:nvPr/>
              </p:nvPicPr>
              <p:blipFill>
                <a:blip r:embed="rId669"/>
                <a:stretch>
                  <a:fillRect/>
                </a:stretch>
              </p:blipFill>
              <p:spPr>
                <a:xfrm>
                  <a:off x="7222817" y="6049223"/>
                  <a:ext cx="1342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211253" name="Freihand 211252">
                  <a:extLst>
                    <a:ext uri="{FF2B5EF4-FFF2-40B4-BE49-F238E27FC236}">
                      <a16:creationId xmlns:a16="http://schemas.microsoft.com/office/drawing/2014/main" id="{3EF99B73-F5D3-433A-9286-28B66491D371}"/>
                    </a:ext>
                  </a:extLst>
                </p14:cNvPr>
                <p14:cNvContentPartPr/>
                <p14:nvPr/>
              </p14:nvContentPartPr>
              <p14:xfrm>
                <a:off x="7369697" y="6088463"/>
                <a:ext cx="72000" cy="155880"/>
              </p14:xfrm>
            </p:contentPart>
          </mc:Choice>
          <mc:Fallback>
            <p:pic>
              <p:nvPicPr>
                <p:cNvPr id="211253" name="Freihand 211252">
                  <a:extLst>
                    <a:ext uri="{FF2B5EF4-FFF2-40B4-BE49-F238E27FC236}">
                      <a16:creationId xmlns:a16="http://schemas.microsoft.com/office/drawing/2014/main" id="{3EF99B73-F5D3-433A-9286-28B66491D371}"/>
                    </a:ext>
                  </a:extLst>
                </p:cNvPr>
                <p:cNvPicPr/>
                <p:nvPr/>
              </p:nvPicPr>
              <p:blipFill>
                <a:blip r:embed="rId671"/>
                <a:stretch>
                  <a:fillRect/>
                </a:stretch>
              </p:blipFill>
              <p:spPr>
                <a:xfrm>
                  <a:off x="7365377" y="6084143"/>
                  <a:ext cx="806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211254" name="Freihand 211253">
                  <a:extLst>
                    <a:ext uri="{FF2B5EF4-FFF2-40B4-BE49-F238E27FC236}">
                      <a16:creationId xmlns:a16="http://schemas.microsoft.com/office/drawing/2014/main" id="{2453EBDD-0CFF-441F-AA22-C58AFC9EE917}"/>
                    </a:ext>
                  </a:extLst>
                </p14:cNvPr>
                <p14:cNvContentPartPr/>
                <p14:nvPr/>
              </p14:nvContentPartPr>
              <p14:xfrm>
                <a:off x="7468697" y="6072263"/>
                <a:ext cx="91080" cy="75600"/>
              </p14:xfrm>
            </p:contentPart>
          </mc:Choice>
          <mc:Fallback>
            <p:pic>
              <p:nvPicPr>
                <p:cNvPr id="211254" name="Freihand 211253">
                  <a:extLst>
                    <a:ext uri="{FF2B5EF4-FFF2-40B4-BE49-F238E27FC236}">
                      <a16:creationId xmlns:a16="http://schemas.microsoft.com/office/drawing/2014/main" id="{2453EBDD-0CFF-441F-AA22-C58AFC9EE917}"/>
                    </a:ext>
                  </a:extLst>
                </p:cNvPr>
                <p:cNvPicPr/>
                <p:nvPr/>
              </p:nvPicPr>
              <p:blipFill>
                <a:blip r:embed="rId673"/>
                <a:stretch>
                  <a:fillRect/>
                </a:stretch>
              </p:blipFill>
              <p:spPr>
                <a:xfrm>
                  <a:off x="7464377" y="6067943"/>
                  <a:ext cx="997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211255" name="Freihand 211254">
                  <a:extLst>
                    <a:ext uri="{FF2B5EF4-FFF2-40B4-BE49-F238E27FC236}">
                      <a16:creationId xmlns:a16="http://schemas.microsoft.com/office/drawing/2014/main" id="{664A86AF-E034-46E5-881A-E13EA456017E}"/>
                    </a:ext>
                  </a:extLst>
                </p14:cNvPr>
                <p14:cNvContentPartPr/>
                <p14:nvPr/>
              </p14:nvContentPartPr>
              <p14:xfrm>
                <a:off x="7605857" y="5984783"/>
                <a:ext cx="136440" cy="162360"/>
              </p14:xfrm>
            </p:contentPart>
          </mc:Choice>
          <mc:Fallback>
            <p:pic>
              <p:nvPicPr>
                <p:cNvPr id="211255" name="Freihand 211254">
                  <a:extLst>
                    <a:ext uri="{FF2B5EF4-FFF2-40B4-BE49-F238E27FC236}">
                      <a16:creationId xmlns:a16="http://schemas.microsoft.com/office/drawing/2014/main" id="{664A86AF-E034-46E5-881A-E13EA456017E}"/>
                    </a:ext>
                  </a:extLst>
                </p:cNvPr>
                <p:cNvPicPr/>
                <p:nvPr/>
              </p:nvPicPr>
              <p:blipFill>
                <a:blip r:embed="rId675"/>
                <a:stretch>
                  <a:fillRect/>
                </a:stretch>
              </p:blipFill>
              <p:spPr>
                <a:xfrm>
                  <a:off x="7601537" y="5980463"/>
                  <a:ext cx="1450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211256" name="Freihand 211255">
                  <a:extLst>
                    <a:ext uri="{FF2B5EF4-FFF2-40B4-BE49-F238E27FC236}">
                      <a16:creationId xmlns:a16="http://schemas.microsoft.com/office/drawing/2014/main" id="{6BF32D9F-A98A-46F0-B96E-38BDD62EAE5D}"/>
                    </a:ext>
                  </a:extLst>
                </p14:cNvPr>
                <p14:cNvContentPartPr/>
                <p14:nvPr/>
              </p14:nvContentPartPr>
              <p14:xfrm>
                <a:off x="7789457" y="6042383"/>
                <a:ext cx="137880" cy="83880"/>
              </p14:xfrm>
            </p:contentPart>
          </mc:Choice>
          <mc:Fallback>
            <p:pic>
              <p:nvPicPr>
                <p:cNvPr id="211256" name="Freihand 211255">
                  <a:extLst>
                    <a:ext uri="{FF2B5EF4-FFF2-40B4-BE49-F238E27FC236}">
                      <a16:creationId xmlns:a16="http://schemas.microsoft.com/office/drawing/2014/main" id="{6BF32D9F-A98A-46F0-B96E-38BDD62EAE5D}"/>
                    </a:ext>
                  </a:extLst>
                </p:cNvPr>
                <p:cNvPicPr/>
                <p:nvPr/>
              </p:nvPicPr>
              <p:blipFill>
                <a:blip r:embed="rId677"/>
                <a:stretch>
                  <a:fillRect/>
                </a:stretch>
              </p:blipFill>
              <p:spPr>
                <a:xfrm>
                  <a:off x="7785137" y="6038063"/>
                  <a:ext cx="1465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211257" name="Freihand 211256">
                  <a:extLst>
                    <a:ext uri="{FF2B5EF4-FFF2-40B4-BE49-F238E27FC236}">
                      <a16:creationId xmlns:a16="http://schemas.microsoft.com/office/drawing/2014/main" id="{460D2176-BEF5-4549-8E1E-00525346E11F}"/>
                    </a:ext>
                  </a:extLst>
                </p14:cNvPr>
                <p14:cNvContentPartPr/>
                <p14:nvPr/>
              </p14:nvContentPartPr>
              <p14:xfrm>
                <a:off x="7936337" y="5968583"/>
                <a:ext cx="149760" cy="151200"/>
              </p14:xfrm>
            </p:contentPart>
          </mc:Choice>
          <mc:Fallback>
            <p:pic>
              <p:nvPicPr>
                <p:cNvPr id="211257" name="Freihand 211256">
                  <a:extLst>
                    <a:ext uri="{FF2B5EF4-FFF2-40B4-BE49-F238E27FC236}">
                      <a16:creationId xmlns:a16="http://schemas.microsoft.com/office/drawing/2014/main" id="{460D2176-BEF5-4549-8E1E-00525346E11F}"/>
                    </a:ext>
                  </a:extLst>
                </p:cNvPr>
                <p:cNvPicPr/>
                <p:nvPr/>
              </p:nvPicPr>
              <p:blipFill>
                <a:blip r:embed="rId679"/>
                <a:stretch>
                  <a:fillRect/>
                </a:stretch>
              </p:blipFill>
              <p:spPr>
                <a:xfrm>
                  <a:off x="7932017" y="5964263"/>
                  <a:ext cx="1584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211258" name="Freihand 211257">
                  <a:extLst>
                    <a:ext uri="{FF2B5EF4-FFF2-40B4-BE49-F238E27FC236}">
                      <a16:creationId xmlns:a16="http://schemas.microsoft.com/office/drawing/2014/main" id="{6EFF0B42-C17B-48D1-851C-840E677A4CDD}"/>
                    </a:ext>
                  </a:extLst>
                </p14:cNvPr>
                <p14:cNvContentPartPr/>
                <p14:nvPr/>
              </p14:nvContentPartPr>
              <p14:xfrm>
                <a:off x="6115097" y="6320303"/>
                <a:ext cx="249480" cy="78840"/>
              </p14:xfrm>
            </p:contentPart>
          </mc:Choice>
          <mc:Fallback>
            <p:pic>
              <p:nvPicPr>
                <p:cNvPr id="211258" name="Freihand 211257">
                  <a:extLst>
                    <a:ext uri="{FF2B5EF4-FFF2-40B4-BE49-F238E27FC236}">
                      <a16:creationId xmlns:a16="http://schemas.microsoft.com/office/drawing/2014/main" id="{6EFF0B42-C17B-48D1-851C-840E677A4CDD}"/>
                    </a:ext>
                  </a:extLst>
                </p:cNvPr>
                <p:cNvPicPr/>
                <p:nvPr/>
              </p:nvPicPr>
              <p:blipFill>
                <a:blip r:embed="rId681"/>
                <a:stretch>
                  <a:fillRect/>
                </a:stretch>
              </p:blipFill>
              <p:spPr>
                <a:xfrm>
                  <a:off x="6110777" y="6315983"/>
                  <a:ext cx="2581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211259" name="Freihand 211258">
                  <a:extLst>
                    <a:ext uri="{FF2B5EF4-FFF2-40B4-BE49-F238E27FC236}">
                      <a16:creationId xmlns:a16="http://schemas.microsoft.com/office/drawing/2014/main" id="{8784F7C5-C5DE-451A-94C1-35F87055C34C}"/>
                    </a:ext>
                  </a:extLst>
                </p14:cNvPr>
                <p14:cNvContentPartPr/>
                <p14:nvPr/>
              </p14:nvContentPartPr>
              <p14:xfrm>
                <a:off x="6409937" y="6259103"/>
                <a:ext cx="231120" cy="147960"/>
              </p14:xfrm>
            </p:contentPart>
          </mc:Choice>
          <mc:Fallback>
            <p:pic>
              <p:nvPicPr>
                <p:cNvPr id="211259" name="Freihand 211258">
                  <a:extLst>
                    <a:ext uri="{FF2B5EF4-FFF2-40B4-BE49-F238E27FC236}">
                      <a16:creationId xmlns:a16="http://schemas.microsoft.com/office/drawing/2014/main" id="{8784F7C5-C5DE-451A-94C1-35F87055C34C}"/>
                    </a:ext>
                  </a:extLst>
                </p:cNvPr>
                <p:cNvPicPr/>
                <p:nvPr/>
              </p:nvPicPr>
              <p:blipFill>
                <a:blip r:embed="rId683"/>
                <a:stretch>
                  <a:fillRect/>
                </a:stretch>
              </p:blipFill>
              <p:spPr>
                <a:xfrm>
                  <a:off x="6405617" y="6254783"/>
                  <a:ext cx="2397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211260" name="Freihand 211259">
                  <a:extLst>
                    <a:ext uri="{FF2B5EF4-FFF2-40B4-BE49-F238E27FC236}">
                      <a16:creationId xmlns:a16="http://schemas.microsoft.com/office/drawing/2014/main" id="{50073544-3D73-4228-99AB-ED81672608BB}"/>
                    </a:ext>
                  </a:extLst>
                </p14:cNvPr>
                <p14:cNvContentPartPr/>
                <p14:nvPr/>
              </p14:nvContentPartPr>
              <p14:xfrm>
                <a:off x="6669497" y="6308783"/>
                <a:ext cx="86040" cy="74880"/>
              </p14:xfrm>
            </p:contentPart>
          </mc:Choice>
          <mc:Fallback>
            <p:pic>
              <p:nvPicPr>
                <p:cNvPr id="211260" name="Freihand 211259">
                  <a:extLst>
                    <a:ext uri="{FF2B5EF4-FFF2-40B4-BE49-F238E27FC236}">
                      <a16:creationId xmlns:a16="http://schemas.microsoft.com/office/drawing/2014/main" id="{50073544-3D73-4228-99AB-ED81672608BB}"/>
                    </a:ext>
                  </a:extLst>
                </p:cNvPr>
                <p:cNvPicPr/>
                <p:nvPr/>
              </p:nvPicPr>
              <p:blipFill>
                <a:blip r:embed="rId685"/>
                <a:stretch>
                  <a:fillRect/>
                </a:stretch>
              </p:blipFill>
              <p:spPr>
                <a:xfrm>
                  <a:off x="6665177" y="6304463"/>
                  <a:ext cx="946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211261" name="Freihand 211260">
                  <a:extLst>
                    <a:ext uri="{FF2B5EF4-FFF2-40B4-BE49-F238E27FC236}">
                      <a16:creationId xmlns:a16="http://schemas.microsoft.com/office/drawing/2014/main" id="{C0333F59-A61D-4A06-9735-BBF688A1839A}"/>
                    </a:ext>
                  </a:extLst>
                </p14:cNvPr>
                <p14:cNvContentPartPr/>
                <p14:nvPr/>
              </p14:nvContentPartPr>
              <p14:xfrm>
                <a:off x="6728537" y="6258383"/>
                <a:ext cx="80640" cy="128880"/>
              </p14:xfrm>
            </p:contentPart>
          </mc:Choice>
          <mc:Fallback>
            <p:pic>
              <p:nvPicPr>
                <p:cNvPr id="211261" name="Freihand 211260">
                  <a:extLst>
                    <a:ext uri="{FF2B5EF4-FFF2-40B4-BE49-F238E27FC236}">
                      <a16:creationId xmlns:a16="http://schemas.microsoft.com/office/drawing/2014/main" id="{C0333F59-A61D-4A06-9735-BBF688A1839A}"/>
                    </a:ext>
                  </a:extLst>
                </p:cNvPr>
                <p:cNvPicPr/>
                <p:nvPr/>
              </p:nvPicPr>
              <p:blipFill>
                <a:blip r:embed="rId687"/>
                <a:stretch>
                  <a:fillRect/>
                </a:stretch>
              </p:blipFill>
              <p:spPr>
                <a:xfrm>
                  <a:off x="6724217" y="6254063"/>
                  <a:ext cx="892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211262" name="Freihand 211261">
                  <a:extLst>
                    <a:ext uri="{FF2B5EF4-FFF2-40B4-BE49-F238E27FC236}">
                      <a16:creationId xmlns:a16="http://schemas.microsoft.com/office/drawing/2014/main" id="{B9556A85-3E89-4A70-B517-F18597F5A648}"/>
                    </a:ext>
                  </a:extLst>
                </p14:cNvPr>
                <p14:cNvContentPartPr/>
                <p14:nvPr/>
              </p14:nvContentPartPr>
              <p14:xfrm>
                <a:off x="6971177" y="6319583"/>
                <a:ext cx="90360" cy="82080"/>
              </p14:xfrm>
            </p:contentPart>
          </mc:Choice>
          <mc:Fallback>
            <p:pic>
              <p:nvPicPr>
                <p:cNvPr id="211262" name="Freihand 211261">
                  <a:extLst>
                    <a:ext uri="{FF2B5EF4-FFF2-40B4-BE49-F238E27FC236}">
                      <a16:creationId xmlns:a16="http://schemas.microsoft.com/office/drawing/2014/main" id="{B9556A85-3E89-4A70-B517-F18597F5A648}"/>
                    </a:ext>
                  </a:extLst>
                </p:cNvPr>
                <p:cNvPicPr/>
                <p:nvPr/>
              </p:nvPicPr>
              <p:blipFill>
                <a:blip r:embed="rId689"/>
                <a:stretch>
                  <a:fillRect/>
                </a:stretch>
              </p:blipFill>
              <p:spPr>
                <a:xfrm>
                  <a:off x="6966857" y="6315263"/>
                  <a:ext cx="990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211263" name="Freihand 211262">
                  <a:extLst>
                    <a:ext uri="{FF2B5EF4-FFF2-40B4-BE49-F238E27FC236}">
                      <a16:creationId xmlns:a16="http://schemas.microsoft.com/office/drawing/2014/main" id="{972C7AFB-8F53-4304-B9AC-0E5FC4DFDDC8}"/>
                    </a:ext>
                  </a:extLst>
                </p14:cNvPr>
                <p14:cNvContentPartPr/>
                <p14:nvPr/>
              </p14:nvContentPartPr>
              <p14:xfrm>
                <a:off x="7048937" y="6255863"/>
                <a:ext cx="258840" cy="131760"/>
              </p14:xfrm>
            </p:contentPart>
          </mc:Choice>
          <mc:Fallback>
            <p:pic>
              <p:nvPicPr>
                <p:cNvPr id="211263" name="Freihand 211262">
                  <a:extLst>
                    <a:ext uri="{FF2B5EF4-FFF2-40B4-BE49-F238E27FC236}">
                      <a16:creationId xmlns:a16="http://schemas.microsoft.com/office/drawing/2014/main" id="{972C7AFB-8F53-4304-B9AC-0E5FC4DFDDC8}"/>
                    </a:ext>
                  </a:extLst>
                </p:cNvPr>
                <p:cNvPicPr/>
                <p:nvPr/>
              </p:nvPicPr>
              <p:blipFill>
                <a:blip r:embed="rId691"/>
                <a:stretch>
                  <a:fillRect/>
                </a:stretch>
              </p:blipFill>
              <p:spPr>
                <a:xfrm>
                  <a:off x="7044617" y="6251543"/>
                  <a:ext cx="2674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210960" name="Freihand 210959">
                  <a:extLst>
                    <a:ext uri="{FF2B5EF4-FFF2-40B4-BE49-F238E27FC236}">
                      <a16:creationId xmlns:a16="http://schemas.microsoft.com/office/drawing/2014/main" id="{72F9A2EA-0AFB-432C-A7E5-2344CE458B61}"/>
                    </a:ext>
                  </a:extLst>
                </p14:cNvPr>
                <p14:cNvContentPartPr/>
                <p14:nvPr/>
              </p14:nvContentPartPr>
              <p14:xfrm>
                <a:off x="7343777" y="6286823"/>
                <a:ext cx="94320" cy="97560"/>
              </p14:xfrm>
            </p:contentPart>
          </mc:Choice>
          <mc:Fallback>
            <p:pic>
              <p:nvPicPr>
                <p:cNvPr id="210960" name="Freihand 210959">
                  <a:extLst>
                    <a:ext uri="{FF2B5EF4-FFF2-40B4-BE49-F238E27FC236}">
                      <a16:creationId xmlns:a16="http://schemas.microsoft.com/office/drawing/2014/main" id="{72F9A2EA-0AFB-432C-A7E5-2344CE458B61}"/>
                    </a:ext>
                  </a:extLst>
                </p:cNvPr>
                <p:cNvPicPr/>
                <p:nvPr/>
              </p:nvPicPr>
              <p:blipFill>
                <a:blip r:embed="rId693"/>
                <a:stretch>
                  <a:fillRect/>
                </a:stretch>
              </p:blipFill>
              <p:spPr>
                <a:xfrm>
                  <a:off x="7339457" y="6282503"/>
                  <a:ext cx="1029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210970" name="Freihand 210969">
                  <a:extLst>
                    <a:ext uri="{FF2B5EF4-FFF2-40B4-BE49-F238E27FC236}">
                      <a16:creationId xmlns:a16="http://schemas.microsoft.com/office/drawing/2014/main" id="{3550070D-8C0B-4C5E-A043-E203E578F023}"/>
                    </a:ext>
                  </a:extLst>
                </p14:cNvPr>
                <p14:cNvContentPartPr/>
                <p14:nvPr/>
              </p14:nvContentPartPr>
              <p14:xfrm>
                <a:off x="7545017" y="6226703"/>
                <a:ext cx="96840" cy="152640"/>
              </p14:xfrm>
            </p:contentPart>
          </mc:Choice>
          <mc:Fallback>
            <p:pic>
              <p:nvPicPr>
                <p:cNvPr id="210970" name="Freihand 210969">
                  <a:extLst>
                    <a:ext uri="{FF2B5EF4-FFF2-40B4-BE49-F238E27FC236}">
                      <a16:creationId xmlns:a16="http://schemas.microsoft.com/office/drawing/2014/main" id="{3550070D-8C0B-4C5E-A043-E203E578F023}"/>
                    </a:ext>
                  </a:extLst>
                </p:cNvPr>
                <p:cNvPicPr/>
                <p:nvPr/>
              </p:nvPicPr>
              <p:blipFill>
                <a:blip r:embed="rId695"/>
                <a:stretch>
                  <a:fillRect/>
                </a:stretch>
              </p:blipFill>
              <p:spPr>
                <a:xfrm>
                  <a:off x="7540697" y="6222383"/>
                  <a:ext cx="1054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210977" name="Freihand 210976">
                  <a:extLst>
                    <a:ext uri="{FF2B5EF4-FFF2-40B4-BE49-F238E27FC236}">
                      <a16:creationId xmlns:a16="http://schemas.microsoft.com/office/drawing/2014/main" id="{D07D89B6-6DCD-4054-B5F4-A2A751FC4762}"/>
                    </a:ext>
                  </a:extLst>
                </p14:cNvPr>
                <p14:cNvContentPartPr/>
                <p14:nvPr/>
              </p14:nvContentPartPr>
              <p14:xfrm>
                <a:off x="7629257" y="6276383"/>
                <a:ext cx="275400" cy="66960"/>
              </p14:xfrm>
            </p:contentPart>
          </mc:Choice>
          <mc:Fallback>
            <p:pic>
              <p:nvPicPr>
                <p:cNvPr id="210977" name="Freihand 210976">
                  <a:extLst>
                    <a:ext uri="{FF2B5EF4-FFF2-40B4-BE49-F238E27FC236}">
                      <a16:creationId xmlns:a16="http://schemas.microsoft.com/office/drawing/2014/main" id="{D07D89B6-6DCD-4054-B5F4-A2A751FC4762}"/>
                    </a:ext>
                  </a:extLst>
                </p:cNvPr>
                <p:cNvPicPr/>
                <p:nvPr/>
              </p:nvPicPr>
              <p:blipFill>
                <a:blip r:embed="rId697"/>
                <a:stretch>
                  <a:fillRect/>
                </a:stretch>
              </p:blipFill>
              <p:spPr>
                <a:xfrm>
                  <a:off x="7624937" y="6272063"/>
                  <a:ext cx="2840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210992" name="Freihand 210991">
                  <a:extLst>
                    <a:ext uri="{FF2B5EF4-FFF2-40B4-BE49-F238E27FC236}">
                      <a16:creationId xmlns:a16="http://schemas.microsoft.com/office/drawing/2014/main" id="{36AACECA-6FED-40CA-9445-CE1D2A631350}"/>
                    </a:ext>
                  </a:extLst>
                </p14:cNvPr>
                <p14:cNvContentPartPr/>
                <p14:nvPr/>
              </p14:nvContentPartPr>
              <p14:xfrm>
                <a:off x="7937777" y="6254423"/>
                <a:ext cx="129600" cy="63000"/>
              </p14:xfrm>
            </p:contentPart>
          </mc:Choice>
          <mc:Fallback>
            <p:pic>
              <p:nvPicPr>
                <p:cNvPr id="210992" name="Freihand 210991">
                  <a:extLst>
                    <a:ext uri="{FF2B5EF4-FFF2-40B4-BE49-F238E27FC236}">
                      <a16:creationId xmlns:a16="http://schemas.microsoft.com/office/drawing/2014/main" id="{36AACECA-6FED-40CA-9445-CE1D2A631350}"/>
                    </a:ext>
                  </a:extLst>
                </p:cNvPr>
                <p:cNvPicPr/>
                <p:nvPr/>
              </p:nvPicPr>
              <p:blipFill>
                <a:blip r:embed="rId699"/>
                <a:stretch>
                  <a:fillRect/>
                </a:stretch>
              </p:blipFill>
              <p:spPr>
                <a:xfrm>
                  <a:off x="7933457" y="6250103"/>
                  <a:ext cx="1382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210994" name="Freihand 210993">
                  <a:extLst>
                    <a:ext uri="{FF2B5EF4-FFF2-40B4-BE49-F238E27FC236}">
                      <a16:creationId xmlns:a16="http://schemas.microsoft.com/office/drawing/2014/main" id="{38FE5996-D23D-4965-90F5-BF66D8B50873}"/>
                    </a:ext>
                  </a:extLst>
                </p14:cNvPr>
                <p14:cNvContentPartPr/>
                <p14:nvPr/>
              </p14:nvContentPartPr>
              <p14:xfrm>
                <a:off x="8110577" y="6233183"/>
                <a:ext cx="441360" cy="88920"/>
              </p14:xfrm>
            </p:contentPart>
          </mc:Choice>
          <mc:Fallback>
            <p:pic>
              <p:nvPicPr>
                <p:cNvPr id="210994" name="Freihand 210993">
                  <a:extLst>
                    <a:ext uri="{FF2B5EF4-FFF2-40B4-BE49-F238E27FC236}">
                      <a16:creationId xmlns:a16="http://schemas.microsoft.com/office/drawing/2014/main" id="{38FE5996-D23D-4965-90F5-BF66D8B50873}"/>
                    </a:ext>
                  </a:extLst>
                </p:cNvPr>
                <p:cNvPicPr/>
                <p:nvPr/>
              </p:nvPicPr>
              <p:blipFill>
                <a:blip r:embed="rId701"/>
                <a:stretch>
                  <a:fillRect/>
                </a:stretch>
              </p:blipFill>
              <p:spPr>
                <a:xfrm>
                  <a:off x="8106257" y="6228863"/>
                  <a:ext cx="4500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211001" name="Freihand 211000">
                  <a:extLst>
                    <a:ext uri="{FF2B5EF4-FFF2-40B4-BE49-F238E27FC236}">
                      <a16:creationId xmlns:a16="http://schemas.microsoft.com/office/drawing/2014/main" id="{07D779F9-717A-4E84-8F08-61714155B2E2}"/>
                    </a:ext>
                  </a:extLst>
                </p14:cNvPr>
                <p14:cNvContentPartPr/>
                <p14:nvPr/>
              </p14:nvContentPartPr>
              <p14:xfrm>
                <a:off x="8555897" y="6105383"/>
                <a:ext cx="36720" cy="63720"/>
              </p14:xfrm>
            </p:contentPart>
          </mc:Choice>
          <mc:Fallback>
            <p:pic>
              <p:nvPicPr>
                <p:cNvPr id="211001" name="Freihand 211000">
                  <a:extLst>
                    <a:ext uri="{FF2B5EF4-FFF2-40B4-BE49-F238E27FC236}">
                      <a16:creationId xmlns:a16="http://schemas.microsoft.com/office/drawing/2014/main" id="{07D779F9-717A-4E84-8F08-61714155B2E2}"/>
                    </a:ext>
                  </a:extLst>
                </p:cNvPr>
                <p:cNvPicPr/>
                <p:nvPr/>
              </p:nvPicPr>
              <p:blipFill>
                <a:blip r:embed="rId703"/>
                <a:stretch>
                  <a:fillRect/>
                </a:stretch>
              </p:blipFill>
              <p:spPr>
                <a:xfrm>
                  <a:off x="8551577" y="6101063"/>
                  <a:ext cx="453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211005" name="Freihand 211004">
                  <a:extLst>
                    <a:ext uri="{FF2B5EF4-FFF2-40B4-BE49-F238E27FC236}">
                      <a16:creationId xmlns:a16="http://schemas.microsoft.com/office/drawing/2014/main" id="{0330C4E4-5387-418B-9CB6-8E85655F038C}"/>
                    </a:ext>
                  </a:extLst>
                </p14:cNvPr>
                <p14:cNvContentPartPr/>
                <p14:nvPr/>
              </p14:nvContentPartPr>
              <p14:xfrm>
                <a:off x="7469057" y="6217343"/>
                <a:ext cx="57600" cy="57600"/>
              </p14:xfrm>
            </p:contentPart>
          </mc:Choice>
          <mc:Fallback>
            <p:pic>
              <p:nvPicPr>
                <p:cNvPr id="211005" name="Freihand 211004">
                  <a:extLst>
                    <a:ext uri="{FF2B5EF4-FFF2-40B4-BE49-F238E27FC236}">
                      <a16:creationId xmlns:a16="http://schemas.microsoft.com/office/drawing/2014/main" id="{0330C4E4-5387-418B-9CB6-8E85655F038C}"/>
                    </a:ext>
                  </a:extLst>
                </p:cNvPr>
                <p:cNvPicPr/>
                <p:nvPr/>
              </p:nvPicPr>
              <p:blipFill>
                <a:blip r:embed="rId705"/>
                <a:stretch>
                  <a:fillRect/>
                </a:stretch>
              </p:blipFill>
              <p:spPr>
                <a:xfrm>
                  <a:off x="7464737" y="6213023"/>
                  <a:ext cx="662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211268" name="Freihand 211267">
                  <a:extLst>
                    <a:ext uri="{FF2B5EF4-FFF2-40B4-BE49-F238E27FC236}">
                      <a16:creationId xmlns:a16="http://schemas.microsoft.com/office/drawing/2014/main" id="{F7B1BC43-5B26-4A02-8C0C-A77098FEEBE5}"/>
                    </a:ext>
                  </a:extLst>
                </p14:cNvPr>
                <p14:cNvContentPartPr/>
                <p14:nvPr/>
              </p14:nvContentPartPr>
              <p14:xfrm>
                <a:off x="7575257" y="5256863"/>
                <a:ext cx="269280" cy="505080"/>
              </p14:xfrm>
            </p:contentPart>
          </mc:Choice>
          <mc:Fallback>
            <p:pic>
              <p:nvPicPr>
                <p:cNvPr id="211268" name="Freihand 211267">
                  <a:extLst>
                    <a:ext uri="{FF2B5EF4-FFF2-40B4-BE49-F238E27FC236}">
                      <a16:creationId xmlns:a16="http://schemas.microsoft.com/office/drawing/2014/main" id="{F7B1BC43-5B26-4A02-8C0C-A77098FEEBE5}"/>
                    </a:ext>
                  </a:extLst>
                </p:cNvPr>
                <p:cNvPicPr/>
                <p:nvPr/>
              </p:nvPicPr>
              <p:blipFill>
                <a:blip r:embed="rId707"/>
                <a:stretch>
                  <a:fillRect/>
                </a:stretch>
              </p:blipFill>
              <p:spPr>
                <a:xfrm>
                  <a:off x="7570937" y="5252543"/>
                  <a:ext cx="277920" cy="51372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211269" name="Freihand 211268">
                  <a:extLst>
                    <a:ext uri="{FF2B5EF4-FFF2-40B4-BE49-F238E27FC236}">
                      <a16:creationId xmlns:a16="http://schemas.microsoft.com/office/drawing/2014/main" id="{A0407AA3-5FC4-4D40-ACB8-B9BC9C4DECD4}"/>
                    </a:ext>
                  </a:extLst>
                </p14:cNvPr>
                <p14:cNvContentPartPr/>
                <p14:nvPr/>
              </p14:nvContentPartPr>
              <p14:xfrm>
                <a:off x="8027057" y="5258663"/>
                <a:ext cx="205560" cy="477000"/>
              </p14:xfrm>
            </p:contentPart>
          </mc:Choice>
          <mc:Fallback>
            <p:pic>
              <p:nvPicPr>
                <p:cNvPr id="211269" name="Freihand 211268">
                  <a:extLst>
                    <a:ext uri="{FF2B5EF4-FFF2-40B4-BE49-F238E27FC236}">
                      <a16:creationId xmlns:a16="http://schemas.microsoft.com/office/drawing/2014/main" id="{A0407AA3-5FC4-4D40-ACB8-B9BC9C4DECD4}"/>
                    </a:ext>
                  </a:extLst>
                </p:cNvPr>
                <p:cNvPicPr/>
                <p:nvPr/>
              </p:nvPicPr>
              <p:blipFill>
                <a:blip r:embed="rId709"/>
                <a:stretch>
                  <a:fillRect/>
                </a:stretch>
              </p:blipFill>
              <p:spPr>
                <a:xfrm>
                  <a:off x="8022737" y="5254343"/>
                  <a:ext cx="214200" cy="485640"/>
                </a:xfrm>
                <a:prstGeom prst="rect">
                  <a:avLst/>
                </a:prstGeom>
              </p:spPr>
            </p:pic>
          </mc:Fallback>
        </mc:AlternateContent>
      </p:gr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Liquidity premium theory</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3824" y="660629"/>
            <a:ext cx="8084262"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a:solidFill>
                  <a:schemeClr val="tx1"/>
                </a:solidFill>
                <a:cs typeface="Times New Roman" pitchFamily="18" charset="0"/>
              </a:rPr>
              <a:t>Preferences between creditors and debtors differ. Investors are in general </a:t>
            </a:r>
            <a:r>
              <a:rPr lang="de-DE" sz="1800" b="1">
                <a:solidFill>
                  <a:schemeClr val="tx1"/>
                </a:solidFill>
                <a:cs typeface="Times New Roman" pitchFamily="18" charset="0"/>
              </a:rPr>
              <a:t>risk avers.</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a:t>
            </a:r>
            <a:r>
              <a:rPr lang="de-DE" sz="1800">
                <a:solidFill>
                  <a:schemeClr val="tx1"/>
                </a:solidFill>
              </a:rPr>
              <a:t>	Creditors will demand a premium since they lower their liquidity 			for the maturity of the loan. For this loss of liquidity they want to be 			compensated.</a:t>
            </a:r>
          </a:p>
          <a:p>
            <a:pPr eaLnBrk="1" hangingPunct="1"/>
            <a:endParaRPr lang="de-DE" sz="1800">
              <a:solidFill>
                <a:schemeClr val="tx1"/>
              </a:solidFill>
            </a:endParaRPr>
          </a:p>
          <a:p>
            <a:pPr eaLnBrk="1" hangingPunct="1"/>
            <a:r>
              <a:rPr lang="de-DE" sz="1800">
                <a:solidFill>
                  <a:schemeClr val="tx1"/>
                </a:solidFill>
              </a:rPr>
              <a:t>		→	the longer the maturity higher the liquidity premium</a:t>
            </a:r>
          </a:p>
          <a:p>
            <a:pPr eaLnBrk="1" hangingPunct="1"/>
            <a:endParaRPr lang="de-DE" sz="1800">
              <a:solidFill>
                <a:schemeClr val="tx1"/>
              </a:solidFill>
            </a:endParaRPr>
          </a:p>
          <a:p>
            <a:pPr eaLnBrk="1" hangingPunct="1"/>
            <a:r>
              <a:rPr lang="de-DE" sz="1800">
                <a:solidFill>
                  <a:schemeClr val="tx1"/>
                </a:solidFill>
              </a:rPr>
              <a:t>		→	in general we expect long term interest rates to be higher than short 			term interest rates </a:t>
            </a:r>
            <a:endParaRPr lang="de-DE" sz="1800" dirty="0">
              <a:solidFill>
                <a:schemeClr val="tx1"/>
              </a:solidFill>
            </a:endParaRP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4E3211C-43BC-499E-A88D-17C01371D07E}"/>
                  </a:ext>
                </a:extLst>
              </p14:cNvPr>
              <p14:cNvContentPartPr/>
              <p14:nvPr/>
            </p14:nvContentPartPr>
            <p14:xfrm>
              <a:off x="5510297" y="617011"/>
              <a:ext cx="2655720" cy="21600"/>
            </p14:xfrm>
          </p:contentPart>
        </mc:Choice>
        <mc:Fallback>
          <p:pic>
            <p:nvPicPr>
              <p:cNvPr id="2" name="Freihand 1">
                <a:extLst>
                  <a:ext uri="{FF2B5EF4-FFF2-40B4-BE49-F238E27FC236}">
                    <a16:creationId xmlns:a16="http://schemas.microsoft.com/office/drawing/2014/main" id="{B4E3211C-43BC-499E-A88D-17C01371D07E}"/>
                  </a:ext>
                </a:extLst>
              </p:cNvPr>
              <p:cNvPicPr/>
              <p:nvPr/>
            </p:nvPicPr>
            <p:blipFill>
              <a:blip r:embed="rId4"/>
              <a:stretch>
                <a:fillRect/>
              </a:stretch>
            </p:blipFill>
            <p:spPr>
              <a:xfrm>
                <a:off x="5505977" y="612691"/>
                <a:ext cx="26643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5FF21D3B-0D05-41E2-BEB1-69F9EBE25FC6}"/>
                  </a:ext>
                </a:extLst>
              </p14:cNvPr>
              <p14:cNvContentPartPr/>
              <p14:nvPr/>
            </p14:nvContentPartPr>
            <p14:xfrm>
              <a:off x="4584017" y="1019491"/>
              <a:ext cx="3713760" cy="67680"/>
            </p14:xfrm>
          </p:contentPart>
        </mc:Choice>
        <mc:Fallback>
          <p:pic>
            <p:nvPicPr>
              <p:cNvPr id="3" name="Freihand 2">
                <a:extLst>
                  <a:ext uri="{FF2B5EF4-FFF2-40B4-BE49-F238E27FC236}">
                    <a16:creationId xmlns:a16="http://schemas.microsoft.com/office/drawing/2014/main" id="{5FF21D3B-0D05-41E2-BEB1-69F9EBE25FC6}"/>
                  </a:ext>
                </a:extLst>
              </p:cNvPr>
              <p:cNvPicPr/>
              <p:nvPr/>
            </p:nvPicPr>
            <p:blipFill>
              <a:blip r:embed="rId6"/>
              <a:stretch>
                <a:fillRect/>
              </a:stretch>
            </p:blipFill>
            <p:spPr>
              <a:xfrm>
                <a:off x="4579697" y="1015171"/>
                <a:ext cx="37224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3C4AFE05-E5EE-4D0C-9A2A-763F5613E821}"/>
                  </a:ext>
                </a:extLst>
              </p14:cNvPr>
              <p14:cNvContentPartPr/>
              <p14:nvPr/>
            </p14:nvContentPartPr>
            <p14:xfrm>
              <a:off x="3575657" y="2108491"/>
              <a:ext cx="3483360" cy="34200"/>
            </p14:xfrm>
          </p:contentPart>
        </mc:Choice>
        <mc:Fallback>
          <p:pic>
            <p:nvPicPr>
              <p:cNvPr id="4" name="Freihand 3">
                <a:extLst>
                  <a:ext uri="{FF2B5EF4-FFF2-40B4-BE49-F238E27FC236}">
                    <a16:creationId xmlns:a16="http://schemas.microsoft.com/office/drawing/2014/main" id="{3C4AFE05-E5EE-4D0C-9A2A-763F5613E821}"/>
                  </a:ext>
                </a:extLst>
              </p:cNvPr>
              <p:cNvPicPr/>
              <p:nvPr/>
            </p:nvPicPr>
            <p:blipFill>
              <a:blip r:embed="rId8"/>
              <a:stretch>
                <a:fillRect/>
              </a:stretch>
            </p:blipFill>
            <p:spPr>
              <a:xfrm>
                <a:off x="3571337" y="2104171"/>
                <a:ext cx="34920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23643BE3-B5DF-4EC5-AB85-9B08E121AF09}"/>
                  </a:ext>
                </a:extLst>
              </p14:cNvPr>
              <p14:cNvContentPartPr/>
              <p14:nvPr/>
            </p14:nvContentPartPr>
            <p14:xfrm>
              <a:off x="943337" y="2329531"/>
              <a:ext cx="2002680" cy="189000"/>
            </p14:xfrm>
          </p:contentPart>
        </mc:Choice>
        <mc:Fallback>
          <p:pic>
            <p:nvPicPr>
              <p:cNvPr id="5" name="Freihand 4">
                <a:extLst>
                  <a:ext uri="{FF2B5EF4-FFF2-40B4-BE49-F238E27FC236}">
                    <a16:creationId xmlns:a16="http://schemas.microsoft.com/office/drawing/2014/main" id="{23643BE3-B5DF-4EC5-AB85-9B08E121AF09}"/>
                  </a:ext>
                </a:extLst>
              </p:cNvPr>
              <p:cNvPicPr/>
              <p:nvPr/>
            </p:nvPicPr>
            <p:blipFill>
              <a:blip r:embed="rId10"/>
              <a:stretch>
                <a:fillRect/>
              </a:stretch>
            </p:blipFill>
            <p:spPr>
              <a:xfrm>
                <a:off x="939017" y="2325211"/>
                <a:ext cx="20113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046A9737-6D87-4A78-B36B-BA08B9B2E592}"/>
                  </a:ext>
                </a:extLst>
              </p14:cNvPr>
              <p14:cNvContentPartPr/>
              <p14:nvPr/>
            </p14:nvContentPartPr>
            <p14:xfrm>
              <a:off x="3823697" y="2957011"/>
              <a:ext cx="2714040" cy="69120"/>
            </p14:xfrm>
          </p:contentPart>
        </mc:Choice>
        <mc:Fallback>
          <p:pic>
            <p:nvPicPr>
              <p:cNvPr id="6" name="Freihand 5">
                <a:extLst>
                  <a:ext uri="{FF2B5EF4-FFF2-40B4-BE49-F238E27FC236}">
                    <a16:creationId xmlns:a16="http://schemas.microsoft.com/office/drawing/2014/main" id="{046A9737-6D87-4A78-B36B-BA08B9B2E592}"/>
                  </a:ext>
                </a:extLst>
              </p:cNvPr>
              <p:cNvPicPr/>
              <p:nvPr/>
            </p:nvPicPr>
            <p:blipFill>
              <a:blip r:embed="rId12"/>
              <a:stretch>
                <a:fillRect/>
              </a:stretch>
            </p:blipFill>
            <p:spPr>
              <a:xfrm>
                <a:off x="3819377" y="2952691"/>
                <a:ext cx="27226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6" name="Freihand 45">
                <a:extLst>
                  <a:ext uri="{FF2B5EF4-FFF2-40B4-BE49-F238E27FC236}">
                    <a16:creationId xmlns:a16="http://schemas.microsoft.com/office/drawing/2014/main" id="{012DC27C-92A6-4E14-AEDD-7E0EB32DD09D}"/>
                  </a:ext>
                </a:extLst>
              </p14:cNvPr>
              <p14:cNvContentPartPr/>
              <p14:nvPr/>
            </p14:nvContentPartPr>
            <p14:xfrm>
              <a:off x="8694497" y="3440851"/>
              <a:ext cx="119520" cy="348120"/>
            </p14:xfrm>
          </p:contentPart>
        </mc:Choice>
        <mc:Fallback>
          <p:pic>
            <p:nvPicPr>
              <p:cNvPr id="46" name="Freihand 45">
                <a:extLst>
                  <a:ext uri="{FF2B5EF4-FFF2-40B4-BE49-F238E27FC236}">
                    <a16:creationId xmlns:a16="http://schemas.microsoft.com/office/drawing/2014/main" id="{012DC27C-92A6-4E14-AEDD-7E0EB32DD09D}"/>
                  </a:ext>
                </a:extLst>
              </p:cNvPr>
              <p:cNvPicPr/>
              <p:nvPr/>
            </p:nvPicPr>
            <p:blipFill>
              <a:blip r:embed="rId14"/>
              <a:stretch>
                <a:fillRect/>
              </a:stretch>
            </p:blipFill>
            <p:spPr>
              <a:xfrm>
                <a:off x="8690177" y="3436531"/>
                <a:ext cx="128160" cy="356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7" name="Freihand 46">
                <a:extLst>
                  <a:ext uri="{FF2B5EF4-FFF2-40B4-BE49-F238E27FC236}">
                    <a16:creationId xmlns:a16="http://schemas.microsoft.com/office/drawing/2014/main" id="{95EADFA5-E70F-4023-9AA2-DC687302E2B3}"/>
                  </a:ext>
                </a:extLst>
              </p14:cNvPr>
              <p14:cNvContentPartPr/>
              <p14:nvPr/>
            </p14:nvContentPartPr>
            <p14:xfrm>
              <a:off x="8898257" y="3419971"/>
              <a:ext cx="23040" cy="131400"/>
            </p14:xfrm>
          </p:contentPart>
        </mc:Choice>
        <mc:Fallback>
          <p:pic>
            <p:nvPicPr>
              <p:cNvPr id="47" name="Freihand 46">
                <a:extLst>
                  <a:ext uri="{FF2B5EF4-FFF2-40B4-BE49-F238E27FC236}">
                    <a16:creationId xmlns:a16="http://schemas.microsoft.com/office/drawing/2014/main" id="{95EADFA5-E70F-4023-9AA2-DC687302E2B3}"/>
                  </a:ext>
                </a:extLst>
              </p:cNvPr>
              <p:cNvPicPr/>
              <p:nvPr/>
            </p:nvPicPr>
            <p:blipFill>
              <a:blip r:embed="rId16"/>
              <a:stretch>
                <a:fillRect/>
              </a:stretch>
            </p:blipFill>
            <p:spPr>
              <a:xfrm>
                <a:off x="8893937" y="3415651"/>
                <a:ext cx="316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8" name="Freihand 47">
                <a:extLst>
                  <a:ext uri="{FF2B5EF4-FFF2-40B4-BE49-F238E27FC236}">
                    <a16:creationId xmlns:a16="http://schemas.microsoft.com/office/drawing/2014/main" id="{92AED728-B89A-4813-902F-9FC3D19AC1D7}"/>
                  </a:ext>
                </a:extLst>
              </p14:cNvPr>
              <p14:cNvContentPartPr/>
              <p14:nvPr/>
            </p14:nvContentPartPr>
            <p14:xfrm>
              <a:off x="8964137" y="3393331"/>
              <a:ext cx="92520" cy="137520"/>
            </p14:xfrm>
          </p:contentPart>
        </mc:Choice>
        <mc:Fallback>
          <p:pic>
            <p:nvPicPr>
              <p:cNvPr id="48" name="Freihand 47">
                <a:extLst>
                  <a:ext uri="{FF2B5EF4-FFF2-40B4-BE49-F238E27FC236}">
                    <a16:creationId xmlns:a16="http://schemas.microsoft.com/office/drawing/2014/main" id="{92AED728-B89A-4813-902F-9FC3D19AC1D7}"/>
                  </a:ext>
                </a:extLst>
              </p:cNvPr>
              <p:cNvPicPr/>
              <p:nvPr/>
            </p:nvPicPr>
            <p:blipFill>
              <a:blip r:embed="rId18"/>
              <a:stretch>
                <a:fillRect/>
              </a:stretch>
            </p:blipFill>
            <p:spPr>
              <a:xfrm>
                <a:off x="8959817" y="3389011"/>
                <a:ext cx="1011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9" name="Freihand 48">
                <a:extLst>
                  <a:ext uri="{FF2B5EF4-FFF2-40B4-BE49-F238E27FC236}">
                    <a16:creationId xmlns:a16="http://schemas.microsoft.com/office/drawing/2014/main" id="{CD23B606-3AD7-4581-81DF-B3370A416001}"/>
                  </a:ext>
                </a:extLst>
              </p14:cNvPr>
              <p14:cNvContentPartPr/>
              <p14:nvPr/>
            </p14:nvContentPartPr>
            <p14:xfrm>
              <a:off x="8905817" y="3213331"/>
              <a:ext cx="25560" cy="16560"/>
            </p14:xfrm>
          </p:contentPart>
        </mc:Choice>
        <mc:Fallback>
          <p:pic>
            <p:nvPicPr>
              <p:cNvPr id="49" name="Freihand 48">
                <a:extLst>
                  <a:ext uri="{FF2B5EF4-FFF2-40B4-BE49-F238E27FC236}">
                    <a16:creationId xmlns:a16="http://schemas.microsoft.com/office/drawing/2014/main" id="{CD23B606-3AD7-4581-81DF-B3370A416001}"/>
                  </a:ext>
                </a:extLst>
              </p:cNvPr>
              <p:cNvPicPr/>
              <p:nvPr/>
            </p:nvPicPr>
            <p:blipFill>
              <a:blip r:embed="rId20"/>
              <a:stretch>
                <a:fillRect/>
              </a:stretch>
            </p:blipFill>
            <p:spPr>
              <a:xfrm>
                <a:off x="8901497" y="3209011"/>
                <a:ext cx="342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0" name="Freihand 49">
                <a:extLst>
                  <a:ext uri="{FF2B5EF4-FFF2-40B4-BE49-F238E27FC236}">
                    <a16:creationId xmlns:a16="http://schemas.microsoft.com/office/drawing/2014/main" id="{B1787C0A-6372-47D7-948F-4452612757DE}"/>
                  </a:ext>
                </a:extLst>
              </p14:cNvPr>
              <p14:cNvContentPartPr/>
              <p14:nvPr/>
            </p14:nvContentPartPr>
            <p14:xfrm>
              <a:off x="9061697" y="3155731"/>
              <a:ext cx="74880" cy="323640"/>
            </p14:xfrm>
          </p:contentPart>
        </mc:Choice>
        <mc:Fallback>
          <p:pic>
            <p:nvPicPr>
              <p:cNvPr id="50" name="Freihand 49">
                <a:extLst>
                  <a:ext uri="{FF2B5EF4-FFF2-40B4-BE49-F238E27FC236}">
                    <a16:creationId xmlns:a16="http://schemas.microsoft.com/office/drawing/2014/main" id="{B1787C0A-6372-47D7-948F-4452612757DE}"/>
                  </a:ext>
                </a:extLst>
              </p:cNvPr>
              <p:cNvPicPr/>
              <p:nvPr/>
            </p:nvPicPr>
            <p:blipFill>
              <a:blip r:embed="rId22"/>
              <a:stretch>
                <a:fillRect/>
              </a:stretch>
            </p:blipFill>
            <p:spPr>
              <a:xfrm>
                <a:off x="9057377" y="3151411"/>
                <a:ext cx="8352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1" name="Freihand 50">
                <a:extLst>
                  <a:ext uri="{FF2B5EF4-FFF2-40B4-BE49-F238E27FC236}">
                    <a16:creationId xmlns:a16="http://schemas.microsoft.com/office/drawing/2014/main" id="{66639F48-9669-4A2F-8CB3-5DABA9495D76}"/>
                  </a:ext>
                </a:extLst>
              </p14:cNvPr>
              <p14:cNvContentPartPr/>
              <p14:nvPr/>
            </p14:nvContentPartPr>
            <p14:xfrm>
              <a:off x="9163577" y="3149971"/>
              <a:ext cx="138240" cy="295920"/>
            </p14:xfrm>
          </p:contentPart>
        </mc:Choice>
        <mc:Fallback>
          <p:pic>
            <p:nvPicPr>
              <p:cNvPr id="51" name="Freihand 50">
                <a:extLst>
                  <a:ext uri="{FF2B5EF4-FFF2-40B4-BE49-F238E27FC236}">
                    <a16:creationId xmlns:a16="http://schemas.microsoft.com/office/drawing/2014/main" id="{66639F48-9669-4A2F-8CB3-5DABA9495D76}"/>
                  </a:ext>
                </a:extLst>
              </p:cNvPr>
              <p:cNvPicPr/>
              <p:nvPr/>
            </p:nvPicPr>
            <p:blipFill>
              <a:blip r:embed="rId24"/>
              <a:stretch>
                <a:fillRect/>
              </a:stretch>
            </p:blipFill>
            <p:spPr>
              <a:xfrm>
                <a:off x="9159257" y="3145651"/>
                <a:ext cx="14688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2" name="Freihand 51">
                <a:extLst>
                  <a:ext uri="{FF2B5EF4-FFF2-40B4-BE49-F238E27FC236}">
                    <a16:creationId xmlns:a16="http://schemas.microsoft.com/office/drawing/2014/main" id="{3ED8EB02-5398-426D-95B9-35A25CFB6B04}"/>
                  </a:ext>
                </a:extLst>
              </p14:cNvPr>
              <p14:cNvContentPartPr/>
              <p14:nvPr/>
            </p14:nvContentPartPr>
            <p14:xfrm>
              <a:off x="9383897" y="3224491"/>
              <a:ext cx="120240" cy="53280"/>
            </p14:xfrm>
          </p:contentPart>
        </mc:Choice>
        <mc:Fallback>
          <p:pic>
            <p:nvPicPr>
              <p:cNvPr id="52" name="Freihand 51">
                <a:extLst>
                  <a:ext uri="{FF2B5EF4-FFF2-40B4-BE49-F238E27FC236}">
                    <a16:creationId xmlns:a16="http://schemas.microsoft.com/office/drawing/2014/main" id="{3ED8EB02-5398-426D-95B9-35A25CFB6B04}"/>
                  </a:ext>
                </a:extLst>
              </p:cNvPr>
              <p:cNvPicPr/>
              <p:nvPr/>
            </p:nvPicPr>
            <p:blipFill>
              <a:blip r:embed="rId26"/>
              <a:stretch>
                <a:fillRect/>
              </a:stretch>
            </p:blipFill>
            <p:spPr>
              <a:xfrm>
                <a:off x="9379577" y="3220171"/>
                <a:ext cx="1288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3" name="Freihand 52">
                <a:extLst>
                  <a:ext uri="{FF2B5EF4-FFF2-40B4-BE49-F238E27FC236}">
                    <a16:creationId xmlns:a16="http://schemas.microsoft.com/office/drawing/2014/main" id="{BC0E9888-92C0-4F05-8982-DE5D34D9FA81}"/>
                  </a:ext>
                </a:extLst>
              </p14:cNvPr>
              <p14:cNvContentPartPr/>
              <p14:nvPr/>
            </p14:nvContentPartPr>
            <p14:xfrm>
              <a:off x="9544817" y="3159691"/>
              <a:ext cx="69480" cy="145440"/>
            </p14:xfrm>
          </p:contentPart>
        </mc:Choice>
        <mc:Fallback>
          <p:pic>
            <p:nvPicPr>
              <p:cNvPr id="53" name="Freihand 52">
                <a:extLst>
                  <a:ext uri="{FF2B5EF4-FFF2-40B4-BE49-F238E27FC236}">
                    <a16:creationId xmlns:a16="http://schemas.microsoft.com/office/drawing/2014/main" id="{BC0E9888-92C0-4F05-8982-DE5D34D9FA81}"/>
                  </a:ext>
                </a:extLst>
              </p:cNvPr>
              <p:cNvPicPr/>
              <p:nvPr/>
            </p:nvPicPr>
            <p:blipFill>
              <a:blip r:embed="rId28"/>
              <a:stretch>
                <a:fillRect/>
              </a:stretch>
            </p:blipFill>
            <p:spPr>
              <a:xfrm>
                <a:off x="9540497" y="3155371"/>
                <a:ext cx="781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5" name="Freihand 54">
                <a:extLst>
                  <a:ext uri="{FF2B5EF4-FFF2-40B4-BE49-F238E27FC236}">
                    <a16:creationId xmlns:a16="http://schemas.microsoft.com/office/drawing/2014/main" id="{B4B00463-B0C9-4124-AC52-10789D8D0E7F}"/>
                  </a:ext>
                </a:extLst>
              </p14:cNvPr>
              <p14:cNvContentPartPr/>
              <p14:nvPr/>
            </p14:nvContentPartPr>
            <p14:xfrm>
              <a:off x="9656777" y="3003451"/>
              <a:ext cx="570960" cy="249120"/>
            </p14:xfrm>
          </p:contentPart>
        </mc:Choice>
        <mc:Fallback>
          <p:pic>
            <p:nvPicPr>
              <p:cNvPr id="55" name="Freihand 54">
                <a:extLst>
                  <a:ext uri="{FF2B5EF4-FFF2-40B4-BE49-F238E27FC236}">
                    <a16:creationId xmlns:a16="http://schemas.microsoft.com/office/drawing/2014/main" id="{B4B00463-B0C9-4124-AC52-10789D8D0E7F}"/>
                  </a:ext>
                </a:extLst>
              </p:cNvPr>
              <p:cNvPicPr/>
              <p:nvPr/>
            </p:nvPicPr>
            <p:blipFill>
              <a:blip r:embed="rId30"/>
              <a:stretch>
                <a:fillRect/>
              </a:stretch>
            </p:blipFill>
            <p:spPr>
              <a:xfrm>
                <a:off x="9652457" y="2999131"/>
                <a:ext cx="57960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7" name="Freihand 56">
                <a:extLst>
                  <a:ext uri="{FF2B5EF4-FFF2-40B4-BE49-F238E27FC236}">
                    <a16:creationId xmlns:a16="http://schemas.microsoft.com/office/drawing/2014/main" id="{2DA6FE1C-0134-430C-9A3E-E2A63F139A79}"/>
                  </a:ext>
                </a:extLst>
              </p14:cNvPr>
              <p14:cNvContentPartPr/>
              <p14:nvPr/>
            </p14:nvContentPartPr>
            <p14:xfrm>
              <a:off x="8499377" y="2208931"/>
              <a:ext cx="251280" cy="961920"/>
            </p14:xfrm>
          </p:contentPart>
        </mc:Choice>
        <mc:Fallback>
          <p:pic>
            <p:nvPicPr>
              <p:cNvPr id="57" name="Freihand 56">
                <a:extLst>
                  <a:ext uri="{FF2B5EF4-FFF2-40B4-BE49-F238E27FC236}">
                    <a16:creationId xmlns:a16="http://schemas.microsoft.com/office/drawing/2014/main" id="{2DA6FE1C-0134-430C-9A3E-E2A63F139A79}"/>
                  </a:ext>
                </a:extLst>
              </p:cNvPr>
              <p:cNvPicPr/>
              <p:nvPr/>
            </p:nvPicPr>
            <p:blipFill>
              <a:blip r:embed="rId32"/>
              <a:stretch>
                <a:fillRect/>
              </a:stretch>
            </p:blipFill>
            <p:spPr>
              <a:xfrm>
                <a:off x="8495057" y="2204611"/>
                <a:ext cx="259920" cy="970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8" name="Freihand 57">
                <a:extLst>
                  <a:ext uri="{FF2B5EF4-FFF2-40B4-BE49-F238E27FC236}">
                    <a16:creationId xmlns:a16="http://schemas.microsoft.com/office/drawing/2014/main" id="{DF08AB79-0E82-444C-95C9-FD05544B9E8E}"/>
                  </a:ext>
                </a:extLst>
              </p14:cNvPr>
              <p14:cNvContentPartPr/>
              <p14:nvPr/>
            </p14:nvContentPartPr>
            <p14:xfrm>
              <a:off x="8670377" y="1986091"/>
              <a:ext cx="217080" cy="330480"/>
            </p14:xfrm>
          </p:contentPart>
        </mc:Choice>
        <mc:Fallback>
          <p:pic>
            <p:nvPicPr>
              <p:cNvPr id="58" name="Freihand 57">
                <a:extLst>
                  <a:ext uri="{FF2B5EF4-FFF2-40B4-BE49-F238E27FC236}">
                    <a16:creationId xmlns:a16="http://schemas.microsoft.com/office/drawing/2014/main" id="{DF08AB79-0E82-444C-95C9-FD05544B9E8E}"/>
                  </a:ext>
                </a:extLst>
              </p:cNvPr>
              <p:cNvPicPr/>
              <p:nvPr/>
            </p:nvPicPr>
            <p:blipFill>
              <a:blip r:embed="rId34"/>
              <a:stretch>
                <a:fillRect/>
              </a:stretch>
            </p:blipFill>
            <p:spPr>
              <a:xfrm>
                <a:off x="8666057" y="1981771"/>
                <a:ext cx="22572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60" name="Freihand 59">
                <a:extLst>
                  <a:ext uri="{FF2B5EF4-FFF2-40B4-BE49-F238E27FC236}">
                    <a16:creationId xmlns:a16="http://schemas.microsoft.com/office/drawing/2014/main" id="{D9FDA3F8-F0FF-47CE-ACFE-28443EE6307E}"/>
                  </a:ext>
                </a:extLst>
              </p14:cNvPr>
              <p14:cNvContentPartPr/>
              <p14:nvPr/>
            </p14:nvContentPartPr>
            <p14:xfrm>
              <a:off x="9058457" y="1594771"/>
              <a:ext cx="312120" cy="310320"/>
            </p14:xfrm>
          </p:contentPart>
        </mc:Choice>
        <mc:Fallback>
          <p:pic>
            <p:nvPicPr>
              <p:cNvPr id="60" name="Freihand 59">
                <a:extLst>
                  <a:ext uri="{FF2B5EF4-FFF2-40B4-BE49-F238E27FC236}">
                    <a16:creationId xmlns:a16="http://schemas.microsoft.com/office/drawing/2014/main" id="{D9FDA3F8-F0FF-47CE-ACFE-28443EE6307E}"/>
                  </a:ext>
                </a:extLst>
              </p:cNvPr>
              <p:cNvPicPr/>
              <p:nvPr/>
            </p:nvPicPr>
            <p:blipFill>
              <a:blip r:embed="rId36"/>
              <a:stretch>
                <a:fillRect/>
              </a:stretch>
            </p:blipFill>
            <p:spPr>
              <a:xfrm>
                <a:off x="9054137" y="1590451"/>
                <a:ext cx="32076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61" name="Freihand 60">
                <a:extLst>
                  <a:ext uri="{FF2B5EF4-FFF2-40B4-BE49-F238E27FC236}">
                    <a16:creationId xmlns:a16="http://schemas.microsoft.com/office/drawing/2014/main" id="{E5CADAE6-F357-4D69-A6D8-B57A4A821411}"/>
                  </a:ext>
                </a:extLst>
              </p14:cNvPr>
              <p14:cNvContentPartPr/>
              <p14:nvPr/>
            </p14:nvContentPartPr>
            <p14:xfrm>
              <a:off x="9527177" y="1460131"/>
              <a:ext cx="97560" cy="137160"/>
            </p14:xfrm>
          </p:contentPart>
        </mc:Choice>
        <mc:Fallback>
          <p:pic>
            <p:nvPicPr>
              <p:cNvPr id="61" name="Freihand 60">
                <a:extLst>
                  <a:ext uri="{FF2B5EF4-FFF2-40B4-BE49-F238E27FC236}">
                    <a16:creationId xmlns:a16="http://schemas.microsoft.com/office/drawing/2014/main" id="{E5CADAE6-F357-4D69-A6D8-B57A4A821411}"/>
                  </a:ext>
                </a:extLst>
              </p:cNvPr>
              <p:cNvPicPr/>
              <p:nvPr/>
            </p:nvPicPr>
            <p:blipFill>
              <a:blip r:embed="rId38"/>
              <a:stretch>
                <a:fillRect/>
              </a:stretch>
            </p:blipFill>
            <p:spPr>
              <a:xfrm>
                <a:off x="9522857" y="1455811"/>
                <a:ext cx="1062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62" name="Freihand 61">
                <a:extLst>
                  <a:ext uri="{FF2B5EF4-FFF2-40B4-BE49-F238E27FC236}">
                    <a16:creationId xmlns:a16="http://schemas.microsoft.com/office/drawing/2014/main" id="{226E939D-1FE4-448F-8CE1-75668A4C35C4}"/>
                  </a:ext>
                </a:extLst>
              </p14:cNvPr>
              <p14:cNvContentPartPr/>
              <p14:nvPr/>
            </p14:nvContentPartPr>
            <p14:xfrm>
              <a:off x="9646697" y="1394971"/>
              <a:ext cx="189360" cy="140040"/>
            </p14:xfrm>
          </p:contentPart>
        </mc:Choice>
        <mc:Fallback>
          <p:pic>
            <p:nvPicPr>
              <p:cNvPr id="62" name="Freihand 61">
                <a:extLst>
                  <a:ext uri="{FF2B5EF4-FFF2-40B4-BE49-F238E27FC236}">
                    <a16:creationId xmlns:a16="http://schemas.microsoft.com/office/drawing/2014/main" id="{226E939D-1FE4-448F-8CE1-75668A4C35C4}"/>
                  </a:ext>
                </a:extLst>
              </p:cNvPr>
              <p:cNvPicPr/>
              <p:nvPr/>
            </p:nvPicPr>
            <p:blipFill>
              <a:blip r:embed="rId40"/>
              <a:stretch>
                <a:fillRect/>
              </a:stretch>
            </p:blipFill>
            <p:spPr>
              <a:xfrm>
                <a:off x="9642377" y="1390651"/>
                <a:ext cx="1980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63" name="Freihand 62">
                <a:extLst>
                  <a:ext uri="{FF2B5EF4-FFF2-40B4-BE49-F238E27FC236}">
                    <a16:creationId xmlns:a16="http://schemas.microsoft.com/office/drawing/2014/main" id="{FFC1E75E-6017-4E82-BDBC-27FC9DBAE3B0}"/>
                  </a:ext>
                </a:extLst>
              </p14:cNvPr>
              <p14:cNvContentPartPr/>
              <p14:nvPr/>
            </p14:nvContentPartPr>
            <p14:xfrm>
              <a:off x="9975377" y="1227931"/>
              <a:ext cx="199440" cy="143280"/>
            </p14:xfrm>
          </p:contentPart>
        </mc:Choice>
        <mc:Fallback>
          <p:pic>
            <p:nvPicPr>
              <p:cNvPr id="63" name="Freihand 62">
                <a:extLst>
                  <a:ext uri="{FF2B5EF4-FFF2-40B4-BE49-F238E27FC236}">
                    <a16:creationId xmlns:a16="http://schemas.microsoft.com/office/drawing/2014/main" id="{FFC1E75E-6017-4E82-BDBC-27FC9DBAE3B0}"/>
                  </a:ext>
                </a:extLst>
              </p:cNvPr>
              <p:cNvPicPr/>
              <p:nvPr/>
            </p:nvPicPr>
            <p:blipFill>
              <a:blip r:embed="rId42"/>
              <a:stretch>
                <a:fillRect/>
              </a:stretch>
            </p:blipFill>
            <p:spPr>
              <a:xfrm>
                <a:off x="9971057" y="1223611"/>
                <a:ext cx="2080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10944" name="Freihand 210943">
                <a:extLst>
                  <a:ext uri="{FF2B5EF4-FFF2-40B4-BE49-F238E27FC236}">
                    <a16:creationId xmlns:a16="http://schemas.microsoft.com/office/drawing/2014/main" id="{63B0F40A-29C0-4D32-A16A-D465F75B7E40}"/>
                  </a:ext>
                </a:extLst>
              </p14:cNvPr>
              <p14:cNvContentPartPr/>
              <p14:nvPr/>
            </p14:nvContentPartPr>
            <p14:xfrm>
              <a:off x="10128737" y="1136491"/>
              <a:ext cx="12600" cy="27360"/>
            </p14:xfrm>
          </p:contentPart>
        </mc:Choice>
        <mc:Fallback>
          <p:pic>
            <p:nvPicPr>
              <p:cNvPr id="210944" name="Freihand 210943">
                <a:extLst>
                  <a:ext uri="{FF2B5EF4-FFF2-40B4-BE49-F238E27FC236}">
                    <a16:creationId xmlns:a16="http://schemas.microsoft.com/office/drawing/2014/main" id="{63B0F40A-29C0-4D32-A16A-D465F75B7E40}"/>
                  </a:ext>
                </a:extLst>
              </p:cNvPr>
              <p:cNvPicPr/>
              <p:nvPr/>
            </p:nvPicPr>
            <p:blipFill>
              <a:blip r:embed="rId44"/>
              <a:stretch>
                <a:fillRect/>
              </a:stretch>
            </p:blipFill>
            <p:spPr>
              <a:xfrm>
                <a:off x="10124417" y="1132171"/>
                <a:ext cx="212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10945" name="Freihand 210944">
                <a:extLst>
                  <a:ext uri="{FF2B5EF4-FFF2-40B4-BE49-F238E27FC236}">
                    <a16:creationId xmlns:a16="http://schemas.microsoft.com/office/drawing/2014/main" id="{F1979B01-D0F2-444F-B6B5-C7446DAF4FF4}"/>
                  </a:ext>
                </a:extLst>
              </p14:cNvPr>
              <p14:cNvContentPartPr/>
              <p14:nvPr/>
            </p14:nvContentPartPr>
            <p14:xfrm>
              <a:off x="10218737" y="1132531"/>
              <a:ext cx="82800" cy="114840"/>
            </p14:xfrm>
          </p:contentPart>
        </mc:Choice>
        <mc:Fallback>
          <p:pic>
            <p:nvPicPr>
              <p:cNvPr id="210945" name="Freihand 210944">
                <a:extLst>
                  <a:ext uri="{FF2B5EF4-FFF2-40B4-BE49-F238E27FC236}">
                    <a16:creationId xmlns:a16="http://schemas.microsoft.com/office/drawing/2014/main" id="{F1979B01-D0F2-444F-B6B5-C7446DAF4FF4}"/>
                  </a:ext>
                </a:extLst>
              </p:cNvPr>
              <p:cNvPicPr/>
              <p:nvPr/>
            </p:nvPicPr>
            <p:blipFill>
              <a:blip r:embed="rId46"/>
              <a:stretch>
                <a:fillRect/>
              </a:stretch>
            </p:blipFill>
            <p:spPr>
              <a:xfrm>
                <a:off x="10214417" y="1128211"/>
                <a:ext cx="914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10946" name="Freihand 210945">
                <a:extLst>
                  <a:ext uri="{FF2B5EF4-FFF2-40B4-BE49-F238E27FC236}">
                    <a16:creationId xmlns:a16="http://schemas.microsoft.com/office/drawing/2014/main" id="{5311D904-17F5-4D9E-81C0-028A6A137BFD}"/>
                  </a:ext>
                </a:extLst>
              </p14:cNvPr>
              <p14:cNvContentPartPr/>
              <p14:nvPr/>
            </p14:nvContentPartPr>
            <p14:xfrm>
              <a:off x="10305137" y="1079971"/>
              <a:ext cx="118440" cy="103680"/>
            </p14:xfrm>
          </p:contentPart>
        </mc:Choice>
        <mc:Fallback>
          <p:pic>
            <p:nvPicPr>
              <p:cNvPr id="210946" name="Freihand 210945">
                <a:extLst>
                  <a:ext uri="{FF2B5EF4-FFF2-40B4-BE49-F238E27FC236}">
                    <a16:creationId xmlns:a16="http://schemas.microsoft.com/office/drawing/2014/main" id="{5311D904-17F5-4D9E-81C0-028A6A137BFD}"/>
                  </a:ext>
                </a:extLst>
              </p:cNvPr>
              <p:cNvPicPr/>
              <p:nvPr/>
            </p:nvPicPr>
            <p:blipFill>
              <a:blip r:embed="rId48"/>
              <a:stretch>
                <a:fillRect/>
              </a:stretch>
            </p:blipFill>
            <p:spPr>
              <a:xfrm>
                <a:off x="10300817" y="1075651"/>
                <a:ext cx="1270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10949" name="Freihand 210948">
                <a:extLst>
                  <a:ext uri="{FF2B5EF4-FFF2-40B4-BE49-F238E27FC236}">
                    <a16:creationId xmlns:a16="http://schemas.microsoft.com/office/drawing/2014/main" id="{6CA81EFD-1EA0-4D24-BDEE-F000EEA72AD0}"/>
                  </a:ext>
                </a:extLst>
              </p14:cNvPr>
              <p14:cNvContentPartPr/>
              <p14:nvPr/>
            </p14:nvContentPartPr>
            <p14:xfrm>
              <a:off x="10456697" y="802771"/>
              <a:ext cx="386640" cy="392040"/>
            </p14:xfrm>
          </p:contentPart>
        </mc:Choice>
        <mc:Fallback>
          <p:pic>
            <p:nvPicPr>
              <p:cNvPr id="210949" name="Freihand 210948">
                <a:extLst>
                  <a:ext uri="{FF2B5EF4-FFF2-40B4-BE49-F238E27FC236}">
                    <a16:creationId xmlns:a16="http://schemas.microsoft.com/office/drawing/2014/main" id="{6CA81EFD-1EA0-4D24-BDEE-F000EEA72AD0}"/>
                  </a:ext>
                </a:extLst>
              </p:cNvPr>
              <p:cNvPicPr/>
              <p:nvPr/>
            </p:nvPicPr>
            <p:blipFill>
              <a:blip r:embed="rId50"/>
              <a:stretch>
                <a:fillRect/>
              </a:stretch>
            </p:blipFill>
            <p:spPr>
              <a:xfrm>
                <a:off x="10452377" y="798451"/>
                <a:ext cx="395280" cy="4006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10951" name="Freihand 210950">
                <a:extLst>
                  <a:ext uri="{FF2B5EF4-FFF2-40B4-BE49-F238E27FC236}">
                    <a16:creationId xmlns:a16="http://schemas.microsoft.com/office/drawing/2014/main" id="{B1FD6F75-0C68-4410-B743-6762FA0467EE}"/>
                  </a:ext>
                </a:extLst>
              </p14:cNvPr>
              <p14:cNvContentPartPr/>
              <p14:nvPr/>
            </p14:nvContentPartPr>
            <p14:xfrm>
              <a:off x="9184817" y="2039371"/>
              <a:ext cx="137880" cy="189360"/>
            </p14:xfrm>
          </p:contentPart>
        </mc:Choice>
        <mc:Fallback>
          <p:pic>
            <p:nvPicPr>
              <p:cNvPr id="210951" name="Freihand 210950">
                <a:extLst>
                  <a:ext uri="{FF2B5EF4-FFF2-40B4-BE49-F238E27FC236}">
                    <a16:creationId xmlns:a16="http://schemas.microsoft.com/office/drawing/2014/main" id="{B1FD6F75-0C68-4410-B743-6762FA0467EE}"/>
                  </a:ext>
                </a:extLst>
              </p:cNvPr>
              <p:cNvPicPr/>
              <p:nvPr/>
            </p:nvPicPr>
            <p:blipFill>
              <a:blip r:embed="rId52"/>
              <a:stretch>
                <a:fillRect/>
              </a:stretch>
            </p:blipFill>
            <p:spPr>
              <a:xfrm>
                <a:off x="9180497" y="2035051"/>
                <a:ext cx="1465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10952" name="Freihand 210951">
                <a:extLst>
                  <a:ext uri="{FF2B5EF4-FFF2-40B4-BE49-F238E27FC236}">
                    <a16:creationId xmlns:a16="http://schemas.microsoft.com/office/drawing/2014/main" id="{C95136C9-0F79-4D62-99BE-08439CD7230D}"/>
                  </a:ext>
                </a:extLst>
              </p14:cNvPr>
              <p14:cNvContentPartPr/>
              <p14:nvPr/>
            </p14:nvContentPartPr>
            <p14:xfrm>
              <a:off x="9341777" y="1965571"/>
              <a:ext cx="36720" cy="154800"/>
            </p14:xfrm>
          </p:contentPart>
        </mc:Choice>
        <mc:Fallback>
          <p:pic>
            <p:nvPicPr>
              <p:cNvPr id="210952" name="Freihand 210951">
                <a:extLst>
                  <a:ext uri="{FF2B5EF4-FFF2-40B4-BE49-F238E27FC236}">
                    <a16:creationId xmlns:a16="http://schemas.microsoft.com/office/drawing/2014/main" id="{C95136C9-0F79-4D62-99BE-08439CD7230D}"/>
                  </a:ext>
                </a:extLst>
              </p:cNvPr>
              <p:cNvPicPr/>
              <p:nvPr/>
            </p:nvPicPr>
            <p:blipFill>
              <a:blip r:embed="rId54"/>
              <a:stretch>
                <a:fillRect/>
              </a:stretch>
            </p:blipFill>
            <p:spPr>
              <a:xfrm>
                <a:off x="9337457" y="1961251"/>
                <a:ext cx="453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10953" name="Freihand 210952">
                <a:extLst>
                  <a:ext uri="{FF2B5EF4-FFF2-40B4-BE49-F238E27FC236}">
                    <a16:creationId xmlns:a16="http://schemas.microsoft.com/office/drawing/2014/main" id="{3920D7E3-F7E3-48F0-BFA9-9B4E38CD77E3}"/>
                  </a:ext>
                </a:extLst>
              </p14:cNvPr>
              <p14:cNvContentPartPr/>
              <p14:nvPr/>
            </p14:nvContentPartPr>
            <p14:xfrm>
              <a:off x="9229817" y="1892851"/>
              <a:ext cx="317160" cy="136440"/>
            </p14:xfrm>
          </p:contentPart>
        </mc:Choice>
        <mc:Fallback>
          <p:pic>
            <p:nvPicPr>
              <p:cNvPr id="210953" name="Freihand 210952">
                <a:extLst>
                  <a:ext uri="{FF2B5EF4-FFF2-40B4-BE49-F238E27FC236}">
                    <a16:creationId xmlns:a16="http://schemas.microsoft.com/office/drawing/2014/main" id="{3920D7E3-F7E3-48F0-BFA9-9B4E38CD77E3}"/>
                  </a:ext>
                </a:extLst>
              </p:cNvPr>
              <p:cNvPicPr/>
              <p:nvPr/>
            </p:nvPicPr>
            <p:blipFill>
              <a:blip r:embed="rId56"/>
              <a:stretch>
                <a:fillRect/>
              </a:stretch>
            </p:blipFill>
            <p:spPr>
              <a:xfrm>
                <a:off x="9225497" y="1888531"/>
                <a:ext cx="3258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10955" name="Freihand 210954">
                <a:extLst>
                  <a:ext uri="{FF2B5EF4-FFF2-40B4-BE49-F238E27FC236}">
                    <a16:creationId xmlns:a16="http://schemas.microsoft.com/office/drawing/2014/main" id="{B919EC7D-7A03-430E-B073-39C0BBA13F05}"/>
                  </a:ext>
                </a:extLst>
              </p14:cNvPr>
              <p14:cNvContentPartPr/>
              <p14:nvPr/>
            </p14:nvContentPartPr>
            <p14:xfrm>
              <a:off x="9675497" y="1730851"/>
              <a:ext cx="51840" cy="206640"/>
            </p14:xfrm>
          </p:contentPart>
        </mc:Choice>
        <mc:Fallback>
          <p:pic>
            <p:nvPicPr>
              <p:cNvPr id="210955" name="Freihand 210954">
                <a:extLst>
                  <a:ext uri="{FF2B5EF4-FFF2-40B4-BE49-F238E27FC236}">
                    <a16:creationId xmlns:a16="http://schemas.microsoft.com/office/drawing/2014/main" id="{B919EC7D-7A03-430E-B073-39C0BBA13F05}"/>
                  </a:ext>
                </a:extLst>
              </p:cNvPr>
              <p:cNvPicPr/>
              <p:nvPr/>
            </p:nvPicPr>
            <p:blipFill>
              <a:blip r:embed="rId58"/>
              <a:stretch>
                <a:fillRect/>
              </a:stretch>
            </p:blipFill>
            <p:spPr>
              <a:xfrm>
                <a:off x="9671177" y="1726531"/>
                <a:ext cx="604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10956" name="Freihand 210955">
                <a:extLst>
                  <a:ext uri="{FF2B5EF4-FFF2-40B4-BE49-F238E27FC236}">
                    <a16:creationId xmlns:a16="http://schemas.microsoft.com/office/drawing/2014/main" id="{D351DA3F-BE88-4CA9-A732-F8C7E9ADD428}"/>
                  </a:ext>
                </a:extLst>
              </p14:cNvPr>
              <p14:cNvContentPartPr/>
              <p14:nvPr/>
            </p14:nvContentPartPr>
            <p14:xfrm>
              <a:off x="9685217" y="1673611"/>
              <a:ext cx="171000" cy="179640"/>
            </p14:xfrm>
          </p:contentPart>
        </mc:Choice>
        <mc:Fallback>
          <p:pic>
            <p:nvPicPr>
              <p:cNvPr id="210956" name="Freihand 210955">
                <a:extLst>
                  <a:ext uri="{FF2B5EF4-FFF2-40B4-BE49-F238E27FC236}">
                    <a16:creationId xmlns:a16="http://schemas.microsoft.com/office/drawing/2014/main" id="{D351DA3F-BE88-4CA9-A732-F8C7E9ADD428}"/>
                  </a:ext>
                </a:extLst>
              </p:cNvPr>
              <p:cNvPicPr/>
              <p:nvPr/>
            </p:nvPicPr>
            <p:blipFill>
              <a:blip r:embed="rId60"/>
              <a:stretch>
                <a:fillRect/>
              </a:stretch>
            </p:blipFill>
            <p:spPr>
              <a:xfrm>
                <a:off x="9680897" y="1669291"/>
                <a:ext cx="1796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10957" name="Freihand 210956">
                <a:extLst>
                  <a:ext uri="{FF2B5EF4-FFF2-40B4-BE49-F238E27FC236}">
                    <a16:creationId xmlns:a16="http://schemas.microsoft.com/office/drawing/2014/main" id="{47794DC6-6671-4975-A665-CB39CF55101E}"/>
                  </a:ext>
                </a:extLst>
              </p14:cNvPr>
              <p14:cNvContentPartPr/>
              <p14:nvPr/>
            </p14:nvContentPartPr>
            <p14:xfrm>
              <a:off x="9878537" y="1682251"/>
              <a:ext cx="63720" cy="115200"/>
            </p14:xfrm>
          </p:contentPart>
        </mc:Choice>
        <mc:Fallback>
          <p:pic>
            <p:nvPicPr>
              <p:cNvPr id="210957" name="Freihand 210956">
                <a:extLst>
                  <a:ext uri="{FF2B5EF4-FFF2-40B4-BE49-F238E27FC236}">
                    <a16:creationId xmlns:a16="http://schemas.microsoft.com/office/drawing/2014/main" id="{47794DC6-6671-4975-A665-CB39CF55101E}"/>
                  </a:ext>
                </a:extLst>
              </p:cNvPr>
              <p:cNvPicPr/>
              <p:nvPr/>
            </p:nvPicPr>
            <p:blipFill>
              <a:blip r:embed="rId62"/>
              <a:stretch>
                <a:fillRect/>
              </a:stretch>
            </p:blipFill>
            <p:spPr>
              <a:xfrm>
                <a:off x="9874217" y="1677931"/>
                <a:ext cx="723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10958" name="Freihand 210957">
                <a:extLst>
                  <a:ext uri="{FF2B5EF4-FFF2-40B4-BE49-F238E27FC236}">
                    <a16:creationId xmlns:a16="http://schemas.microsoft.com/office/drawing/2014/main" id="{27C07E76-DE9F-481F-87C5-C21FD547706C}"/>
                  </a:ext>
                </a:extLst>
              </p14:cNvPr>
              <p14:cNvContentPartPr/>
              <p14:nvPr/>
            </p14:nvContentPartPr>
            <p14:xfrm>
              <a:off x="9944417" y="1629331"/>
              <a:ext cx="120600" cy="87480"/>
            </p14:xfrm>
          </p:contentPart>
        </mc:Choice>
        <mc:Fallback>
          <p:pic>
            <p:nvPicPr>
              <p:cNvPr id="210958" name="Freihand 210957">
                <a:extLst>
                  <a:ext uri="{FF2B5EF4-FFF2-40B4-BE49-F238E27FC236}">
                    <a16:creationId xmlns:a16="http://schemas.microsoft.com/office/drawing/2014/main" id="{27C07E76-DE9F-481F-87C5-C21FD547706C}"/>
                  </a:ext>
                </a:extLst>
              </p:cNvPr>
              <p:cNvPicPr/>
              <p:nvPr/>
            </p:nvPicPr>
            <p:blipFill>
              <a:blip r:embed="rId64"/>
              <a:stretch>
                <a:fillRect/>
              </a:stretch>
            </p:blipFill>
            <p:spPr>
              <a:xfrm>
                <a:off x="9940097" y="1625011"/>
                <a:ext cx="1292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10959" name="Freihand 210958">
                <a:extLst>
                  <a:ext uri="{FF2B5EF4-FFF2-40B4-BE49-F238E27FC236}">
                    <a16:creationId xmlns:a16="http://schemas.microsoft.com/office/drawing/2014/main" id="{5326C979-627F-4706-9A14-BDAF27A02B70}"/>
                  </a:ext>
                </a:extLst>
              </p14:cNvPr>
              <p14:cNvContentPartPr/>
              <p14:nvPr/>
            </p14:nvContentPartPr>
            <p14:xfrm>
              <a:off x="10064657" y="1571011"/>
              <a:ext cx="160200" cy="230760"/>
            </p14:xfrm>
          </p:contentPart>
        </mc:Choice>
        <mc:Fallback>
          <p:pic>
            <p:nvPicPr>
              <p:cNvPr id="210959" name="Freihand 210958">
                <a:extLst>
                  <a:ext uri="{FF2B5EF4-FFF2-40B4-BE49-F238E27FC236}">
                    <a16:creationId xmlns:a16="http://schemas.microsoft.com/office/drawing/2014/main" id="{5326C979-627F-4706-9A14-BDAF27A02B70}"/>
                  </a:ext>
                </a:extLst>
              </p:cNvPr>
              <p:cNvPicPr/>
              <p:nvPr/>
            </p:nvPicPr>
            <p:blipFill>
              <a:blip r:embed="rId66"/>
              <a:stretch>
                <a:fillRect/>
              </a:stretch>
            </p:blipFill>
            <p:spPr>
              <a:xfrm>
                <a:off x="10060337" y="1566691"/>
                <a:ext cx="1688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10960" name="Freihand 210959">
                <a:extLst>
                  <a:ext uri="{FF2B5EF4-FFF2-40B4-BE49-F238E27FC236}">
                    <a16:creationId xmlns:a16="http://schemas.microsoft.com/office/drawing/2014/main" id="{9808BCD0-8182-4889-9388-7C455F539313}"/>
                  </a:ext>
                </a:extLst>
              </p14:cNvPr>
              <p14:cNvContentPartPr/>
              <p14:nvPr/>
            </p14:nvContentPartPr>
            <p14:xfrm>
              <a:off x="10281377" y="1416931"/>
              <a:ext cx="155160" cy="136440"/>
            </p14:xfrm>
          </p:contentPart>
        </mc:Choice>
        <mc:Fallback>
          <p:pic>
            <p:nvPicPr>
              <p:cNvPr id="210960" name="Freihand 210959">
                <a:extLst>
                  <a:ext uri="{FF2B5EF4-FFF2-40B4-BE49-F238E27FC236}">
                    <a16:creationId xmlns:a16="http://schemas.microsoft.com/office/drawing/2014/main" id="{9808BCD0-8182-4889-9388-7C455F539313}"/>
                  </a:ext>
                </a:extLst>
              </p:cNvPr>
              <p:cNvPicPr/>
              <p:nvPr/>
            </p:nvPicPr>
            <p:blipFill>
              <a:blip r:embed="rId68"/>
              <a:stretch>
                <a:fillRect/>
              </a:stretch>
            </p:blipFill>
            <p:spPr>
              <a:xfrm>
                <a:off x="10277057" y="1412611"/>
                <a:ext cx="1638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10961" name="Freihand 210960">
                <a:extLst>
                  <a:ext uri="{FF2B5EF4-FFF2-40B4-BE49-F238E27FC236}">
                    <a16:creationId xmlns:a16="http://schemas.microsoft.com/office/drawing/2014/main" id="{62ED3C0B-0370-4C0D-9F3D-77701CEC541A}"/>
                  </a:ext>
                </a:extLst>
              </p14:cNvPr>
              <p14:cNvContentPartPr/>
              <p14:nvPr/>
            </p14:nvContentPartPr>
            <p14:xfrm>
              <a:off x="10463897" y="1301371"/>
              <a:ext cx="70560" cy="184320"/>
            </p14:xfrm>
          </p:contentPart>
        </mc:Choice>
        <mc:Fallback>
          <p:pic>
            <p:nvPicPr>
              <p:cNvPr id="210961" name="Freihand 210960">
                <a:extLst>
                  <a:ext uri="{FF2B5EF4-FFF2-40B4-BE49-F238E27FC236}">
                    <a16:creationId xmlns:a16="http://schemas.microsoft.com/office/drawing/2014/main" id="{62ED3C0B-0370-4C0D-9F3D-77701CEC541A}"/>
                  </a:ext>
                </a:extLst>
              </p:cNvPr>
              <p:cNvPicPr/>
              <p:nvPr/>
            </p:nvPicPr>
            <p:blipFill>
              <a:blip r:embed="rId70"/>
              <a:stretch>
                <a:fillRect/>
              </a:stretch>
            </p:blipFill>
            <p:spPr>
              <a:xfrm>
                <a:off x="10459577" y="1297051"/>
                <a:ext cx="792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10962" name="Freihand 210961">
                <a:extLst>
                  <a:ext uri="{FF2B5EF4-FFF2-40B4-BE49-F238E27FC236}">
                    <a16:creationId xmlns:a16="http://schemas.microsoft.com/office/drawing/2014/main" id="{47EAB79A-5CF9-4904-8DEF-F0E0A9320038}"/>
                  </a:ext>
                </a:extLst>
              </p14:cNvPr>
              <p14:cNvContentPartPr/>
              <p14:nvPr/>
            </p14:nvContentPartPr>
            <p14:xfrm>
              <a:off x="10542377" y="1319011"/>
              <a:ext cx="75240" cy="112320"/>
            </p14:xfrm>
          </p:contentPart>
        </mc:Choice>
        <mc:Fallback>
          <p:pic>
            <p:nvPicPr>
              <p:cNvPr id="210962" name="Freihand 210961">
                <a:extLst>
                  <a:ext uri="{FF2B5EF4-FFF2-40B4-BE49-F238E27FC236}">
                    <a16:creationId xmlns:a16="http://schemas.microsoft.com/office/drawing/2014/main" id="{47EAB79A-5CF9-4904-8DEF-F0E0A9320038}"/>
                  </a:ext>
                </a:extLst>
              </p:cNvPr>
              <p:cNvPicPr/>
              <p:nvPr/>
            </p:nvPicPr>
            <p:blipFill>
              <a:blip r:embed="rId72"/>
              <a:stretch>
                <a:fillRect/>
              </a:stretch>
            </p:blipFill>
            <p:spPr>
              <a:xfrm>
                <a:off x="10538057" y="1314691"/>
                <a:ext cx="838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10964" name="Freihand 210963">
                <a:extLst>
                  <a:ext uri="{FF2B5EF4-FFF2-40B4-BE49-F238E27FC236}">
                    <a16:creationId xmlns:a16="http://schemas.microsoft.com/office/drawing/2014/main" id="{7E62148F-4B63-4363-9DF5-305B3702D177}"/>
                  </a:ext>
                </a:extLst>
              </p14:cNvPr>
              <p14:cNvContentPartPr/>
              <p14:nvPr/>
            </p14:nvContentPartPr>
            <p14:xfrm>
              <a:off x="9241337" y="2344651"/>
              <a:ext cx="48960" cy="127800"/>
            </p14:xfrm>
          </p:contentPart>
        </mc:Choice>
        <mc:Fallback>
          <p:pic>
            <p:nvPicPr>
              <p:cNvPr id="210964" name="Freihand 210963">
                <a:extLst>
                  <a:ext uri="{FF2B5EF4-FFF2-40B4-BE49-F238E27FC236}">
                    <a16:creationId xmlns:a16="http://schemas.microsoft.com/office/drawing/2014/main" id="{7E62148F-4B63-4363-9DF5-305B3702D177}"/>
                  </a:ext>
                </a:extLst>
              </p:cNvPr>
              <p:cNvPicPr/>
              <p:nvPr/>
            </p:nvPicPr>
            <p:blipFill>
              <a:blip r:embed="rId74"/>
              <a:stretch>
                <a:fillRect/>
              </a:stretch>
            </p:blipFill>
            <p:spPr>
              <a:xfrm>
                <a:off x="9237017" y="2340331"/>
                <a:ext cx="576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10965" name="Freihand 210964">
                <a:extLst>
                  <a:ext uri="{FF2B5EF4-FFF2-40B4-BE49-F238E27FC236}">
                    <a16:creationId xmlns:a16="http://schemas.microsoft.com/office/drawing/2014/main" id="{5260E4BA-A3BD-4747-AE39-79A026AF079A}"/>
                  </a:ext>
                </a:extLst>
              </p14:cNvPr>
              <p14:cNvContentPartPr/>
              <p14:nvPr/>
            </p14:nvContentPartPr>
            <p14:xfrm>
              <a:off x="9228737" y="2297851"/>
              <a:ext cx="108720" cy="77400"/>
            </p14:xfrm>
          </p:contentPart>
        </mc:Choice>
        <mc:Fallback>
          <p:pic>
            <p:nvPicPr>
              <p:cNvPr id="210965" name="Freihand 210964">
                <a:extLst>
                  <a:ext uri="{FF2B5EF4-FFF2-40B4-BE49-F238E27FC236}">
                    <a16:creationId xmlns:a16="http://schemas.microsoft.com/office/drawing/2014/main" id="{5260E4BA-A3BD-4747-AE39-79A026AF079A}"/>
                  </a:ext>
                </a:extLst>
              </p:cNvPr>
              <p:cNvPicPr/>
              <p:nvPr/>
            </p:nvPicPr>
            <p:blipFill>
              <a:blip r:embed="rId76"/>
              <a:stretch>
                <a:fillRect/>
              </a:stretch>
            </p:blipFill>
            <p:spPr>
              <a:xfrm>
                <a:off x="9224417" y="2293531"/>
                <a:ext cx="1173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10966" name="Freihand 210965">
                <a:extLst>
                  <a:ext uri="{FF2B5EF4-FFF2-40B4-BE49-F238E27FC236}">
                    <a16:creationId xmlns:a16="http://schemas.microsoft.com/office/drawing/2014/main" id="{39461CCD-DB4D-4EE7-BCEE-7FEDEE197345}"/>
                  </a:ext>
                </a:extLst>
              </p14:cNvPr>
              <p14:cNvContentPartPr/>
              <p14:nvPr/>
            </p14:nvContentPartPr>
            <p14:xfrm>
              <a:off x="9264017" y="2360851"/>
              <a:ext cx="130680" cy="115200"/>
            </p14:xfrm>
          </p:contentPart>
        </mc:Choice>
        <mc:Fallback>
          <p:pic>
            <p:nvPicPr>
              <p:cNvPr id="210966" name="Freihand 210965">
                <a:extLst>
                  <a:ext uri="{FF2B5EF4-FFF2-40B4-BE49-F238E27FC236}">
                    <a16:creationId xmlns:a16="http://schemas.microsoft.com/office/drawing/2014/main" id="{39461CCD-DB4D-4EE7-BCEE-7FEDEE197345}"/>
                  </a:ext>
                </a:extLst>
              </p:cNvPr>
              <p:cNvPicPr/>
              <p:nvPr/>
            </p:nvPicPr>
            <p:blipFill>
              <a:blip r:embed="rId78"/>
              <a:stretch>
                <a:fillRect/>
              </a:stretch>
            </p:blipFill>
            <p:spPr>
              <a:xfrm>
                <a:off x="9259697" y="2356531"/>
                <a:ext cx="1393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10967" name="Freihand 210966">
                <a:extLst>
                  <a:ext uri="{FF2B5EF4-FFF2-40B4-BE49-F238E27FC236}">
                    <a16:creationId xmlns:a16="http://schemas.microsoft.com/office/drawing/2014/main" id="{1B647784-4443-4EA1-B3EC-70E25A7B117B}"/>
                  </a:ext>
                </a:extLst>
              </p14:cNvPr>
              <p14:cNvContentPartPr/>
              <p14:nvPr/>
            </p14:nvContentPartPr>
            <p14:xfrm>
              <a:off x="9392897" y="2295331"/>
              <a:ext cx="73800" cy="163800"/>
            </p14:xfrm>
          </p:contentPart>
        </mc:Choice>
        <mc:Fallback>
          <p:pic>
            <p:nvPicPr>
              <p:cNvPr id="210967" name="Freihand 210966">
                <a:extLst>
                  <a:ext uri="{FF2B5EF4-FFF2-40B4-BE49-F238E27FC236}">
                    <a16:creationId xmlns:a16="http://schemas.microsoft.com/office/drawing/2014/main" id="{1B647784-4443-4EA1-B3EC-70E25A7B117B}"/>
                  </a:ext>
                </a:extLst>
              </p:cNvPr>
              <p:cNvPicPr/>
              <p:nvPr/>
            </p:nvPicPr>
            <p:blipFill>
              <a:blip r:embed="rId80"/>
              <a:stretch>
                <a:fillRect/>
              </a:stretch>
            </p:blipFill>
            <p:spPr>
              <a:xfrm>
                <a:off x="9388577" y="2291011"/>
                <a:ext cx="824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10968" name="Freihand 210967">
                <a:extLst>
                  <a:ext uri="{FF2B5EF4-FFF2-40B4-BE49-F238E27FC236}">
                    <a16:creationId xmlns:a16="http://schemas.microsoft.com/office/drawing/2014/main" id="{CFAB3E86-3521-4470-9AC8-4E4DDA0AC184}"/>
                  </a:ext>
                </a:extLst>
              </p14:cNvPr>
              <p14:cNvContentPartPr/>
              <p14:nvPr/>
            </p14:nvContentPartPr>
            <p14:xfrm>
              <a:off x="9503417" y="2257171"/>
              <a:ext cx="86040" cy="226440"/>
            </p14:xfrm>
          </p:contentPart>
        </mc:Choice>
        <mc:Fallback>
          <p:pic>
            <p:nvPicPr>
              <p:cNvPr id="210968" name="Freihand 210967">
                <a:extLst>
                  <a:ext uri="{FF2B5EF4-FFF2-40B4-BE49-F238E27FC236}">
                    <a16:creationId xmlns:a16="http://schemas.microsoft.com/office/drawing/2014/main" id="{CFAB3E86-3521-4470-9AC8-4E4DDA0AC184}"/>
                  </a:ext>
                </a:extLst>
              </p:cNvPr>
              <p:cNvPicPr/>
              <p:nvPr/>
            </p:nvPicPr>
            <p:blipFill>
              <a:blip r:embed="rId82"/>
              <a:stretch>
                <a:fillRect/>
              </a:stretch>
            </p:blipFill>
            <p:spPr>
              <a:xfrm>
                <a:off x="9499097" y="2252851"/>
                <a:ext cx="946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10969" name="Freihand 210968">
                <a:extLst>
                  <a:ext uri="{FF2B5EF4-FFF2-40B4-BE49-F238E27FC236}">
                    <a16:creationId xmlns:a16="http://schemas.microsoft.com/office/drawing/2014/main" id="{8E89C86C-600D-4FDB-84C4-B099B45FEF07}"/>
                  </a:ext>
                </a:extLst>
              </p14:cNvPr>
              <p14:cNvContentPartPr/>
              <p14:nvPr/>
            </p14:nvContentPartPr>
            <p14:xfrm>
              <a:off x="9679457" y="2169331"/>
              <a:ext cx="39240" cy="39600"/>
            </p14:xfrm>
          </p:contentPart>
        </mc:Choice>
        <mc:Fallback>
          <p:pic>
            <p:nvPicPr>
              <p:cNvPr id="210969" name="Freihand 210968">
                <a:extLst>
                  <a:ext uri="{FF2B5EF4-FFF2-40B4-BE49-F238E27FC236}">
                    <a16:creationId xmlns:a16="http://schemas.microsoft.com/office/drawing/2014/main" id="{8E89C86C-600D-4FDB-84C4-B099B45FEF07}"/>
                  </a:ext>
                </a:extLst>
              </p:cNvPr>
              <p:cNvPicPr/>
              <p:nvPr/>
            </p:nvPicPr>
            <p:blipFill>
              <a:blip r:embed="rId84"/>
              <a:stretch>
                <a:fillRect/>
              </a:stretch>
            </p:blipFill>
            <p:spPr>
              <a:xfrm>
                <a:off x="9675137" y="2165011"/>
                <a:ext cx="478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10970" name="Freihand 210969">
                <a:extLst>
                  <a:ext uri="{FF2B5EF4-FFF2-40B4-BE49-F238E27FC236}">
                    <a16:creationId xmlns:a16="http://schemas.microsoft.com/office/drawing/2014/main" id="{EDBE34DC-DE6B-40C6-AA95-76253E3B3F22}"/>
                  </a:ext>
                </a:extLst>
              </p14:cNvPr>
              <p14:cNvContentPartPr/>
              <p14:nvPr/>
            </p14:nvContentPartPr>
            <p14:xfrm>
              <a:off x="9827777" y="1895731"/>
              <a:ext cx="183240" cy="238680"/>
            </p14:xfrm>
          </p:contentPart>
        </mc:Choice>
        <mc:Fallback>
          <p:pic>
            <p:nvPicPr>
              <p:cNvPr id="210970" name="Freihand 210969">
                <a:extLst>
                  <a:ext uri="{FF2B5EF4-FFF2-40B4-BE49-F238E27FC236}">
                    <a16:creationId xmlns:a16="http://schemas.microsoft.com/office/drawing/2014/main" id="{EDBE34DC-DE6B-40C6-AA95-76253E3B3F22}"/>
                  </a:ext>
                </a:extLst>
              </p:cNvPr>
              <p:cNvPicPr/>
              <p:nvPr/>
            </p:nvPicPr>
            <p:blipFill>
              <a:blip r:embed="rId86"/>
              <a:stretch>
                <a:fillRect/>
              </a:stretch>
            </p:blipFill>
            <p:spPr>
              <a:xfrm>
                <a:off x="9823457" y="1891411"/>
                <a:ext cx="19188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10971" name="Freihand 210970">
                <a:extLst>
                  <a:ext uri="{FF2B5EF4-FFF2-40B4-BE49-F238E27FC236}">
                    <a16:creationId xmlns:a16="http://schemas.microsoft.com/office/drawing/2014/main" id="{1E50BD44-7E3E-432E-987D-BC97B6C14475}"/>
                  </a:ext>
                </a:extLst>
              </p14:cNvPr>
              <p14:cNvContentPartPr/>
              <p14:nvPr/>
            </p14:nvContentPartPr>
            <p14:xfrm>
              <a:off x="10038017" y="1916971"/>
              <a:ext cx="86760" cy="92880"/>
            </p14:xfrm>
          </p:contentPart>
        </mc:Choice>
        <mc:Fallback>
          <p:pic>
            <p:nvPicPr>
              <p:cNvPr id="210971" name="Freihand 210970">
                <a:extLst>
                  <a:ext uri="{FF2B5EF4-FFF2-40B4-BE49-F238E27FC236}">
                    <a16:creationId xmlns:a16="http://schemas.microsoft.com/office/drawing/2014/main" id="{1E50BD44-7E3E-432E-987D-BC97B6C14475}"/>
                  </a:ext>
                </a:extLst>
              </p:cNvPr>
              <p:cNvPicPr/>
              <p:nvPr/>
            </p:nvPicPr>
            <p:blipFill>
              <a:blip r:embed="rId88"/>
              <a:stretch>
                <a:fillRect/>
              </a:stretch>
            </p:blipFill>
            <p:spPr>
              <a:xfrm>
                <a:off x="10033697" y="1912651"/>
                <a:ext cx="954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10972" name="Freihand 210971">
                <a:extLst>
                  <a:ext uri="{FF2B5EF4-FFF2-40B4-BE49-F238E27FC236}">
                    <a16:creationId xmlns:a16="http://schemas.microsoft.com/office/drawing/2014/main" id="{8C7D2A0F-D430-49C3-8162-37535EC0EDCB}"/>
                  </a:ext>
                </a:extLst>
              </p14:cNvPr>
              <p14:cNvContentPartPr/>
              <p14:nvPr/>
            </p14:nvContentPartPr>
            <p14:xfrm>
              <a:off x="10127297" y="1797091"/>
              <a:ext cx="260640" cy="236880"/>
            </p14:xfrm>
          </p:contentPart>
        </mc:Choice>
        <mc:Fallback>
          <p:pic>
            <p:nvPicPr>
              <p:cNvPr id="210972" name="Freihand 210971">
                <a:extLst>
                  <a:ext uri="{FF2B5EF4-FFF2-40B4-BE49-F238E27FC236}">
                    <a16:creationId xmlns:a16="http://schemas.microsoft.com/office/drawing/2014/main" id="{8C7D2A0F-D430-49C3-8162-37535EC0EDCB}"/>
                  </a:ext>
                </a:extLst>
              </p:cNvPr>
              <p:cNvPicPr/>
              <p:nvPr/>
            </p:nvPicPr>
            <p:blipFill>
              <a:blip r:embed="rId90"/>
              <a:stretch>
                <a:fillRect/>
              </a:stretch>
            </p:blipFill>
            <p:spPr>
              <a:xfrm>
                <a:off x="10122977" y="1792771"/>
                <a:ext cx="26928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10973" name="Freihand 210972">
                <a:extLst>
                  <a:ext uri="{FF2B5EF4-FFF2-40B4-BE49-F238E27FC236}">
                    <a16:creationId xmlns:a16="http://schemas.microsoft.com/office/drawing/2014/main" id="{489D7A37-610B-4CA0-88E8-A77C106B689F}"/>
                  </a:ext>
                </a:extLst>
              </p14:cNvPr>
              <p14:cNvContentPartPr/>
              <p14:nvPr/>
            </p14:nvContentPartPr>
            <p14:xfrm>
              <a:off x="10551017" y="1523491"/>
              <a:ext cx="174240" cy="280440"/>
            </p14:xfrm>
          </p:contentPart>
        </mc:Choice>
        <mc:Fallback>
          <p:pic>
            <p:nvPicPr>
              <p:cNvPr id="210973" name="Freihand 210972">
                <a:extLst>
                  <a:ext uri="{FF2B5EF4-FFF2-40B4-BE49-F238E27FC236}">
                    <a16:creationId xmlns:a16="http://schemas.microsoft.com/office/drawing/2014/main" id="{489D7A37-610B-4CA0-88E8-A77C106B689F}"/>
                  </a:ext>
                </a:extLst>
              </p:cNvPr>
              <p:cNvPicPr/>
              <p:nvPr/>
            </p:nvPicPr>
            <p:blipFill>
              <a:blip r:embed="rId92"/>
              <a:stretch>
                <a:fillRect/>
              </a:stretch>
            </p:blipFill>
            <p:spPr>
              <a:xfrm>
                <a:off x="10546697" y="1519171"/>
                <a:ext cx="18288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10974" name="Freihand 210973">
                <a:extLst>
                  <a:ext uri="{FF2B5EF4-FFF2-40B4-BE49-F238E27FC236}">
                    <a16:creationId xmlns:a16="http://schemas.microsoft.com/office/drawing/2014/main" id="{EE73E5BB-964C-4E71-AC19-0B47CDB08667}"/>
                  </a:ext>
                </a:extLst>
              </p14:cNvPr>
              <p14:cNvContentPartPr/>
              <p14:nvPr/>
            </p14:nvContentPartPr>
            <p14:xfrm>
              <a:off x="10555697" y="1545091"/>
              <a:ext cx="360" cy="360"/>
            </p14:xfrm>
          </p:contentPart>
        </mc:Choice>
        <mc:Fallback>
          <p:pic>
            <p:nvPicPr>
              <p:cNvPr id="210974" name="Freihand 210973">
                <a:extLst>
                  <a:ext uri="{FF2B5EF4-FFF2-40B4-BE49-F238E27FC236}">
                    <a16:creationId xmlns:a16="http://schemas.microsoft.com/office/drawing/2014/main" id="{EE73E5BB-964C-4E71-AC19-0B47CDB08667}"/>
                  </a:ext>
                </a:extLst>
              </p:cNvPr>
              <p:cNvPicPr/>
              <p:nvPr/>
            </p:nvPicPr>
            <p:blipFill>
              <a:blip r:embed="rId94"/>
              <a:stretch>
                <a:fillRect/>
              </a:stretch>
            </p:blipFill>
            <p:spPr>
              <a:xfrm>
                <a:off x="10551377" y="15407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10976" name="Freihand 210975">
                <a:extLst>
                  <a:ext uri="{FF2B5EF4-FFF2-40B4-BE49-F238E27FC236}">
                    <a16:creationId xmlns:a16="http://schemas.microsoft.com/office/drawing/2014/main" id="{B8F4C76B-B425-46BF-A8D7-23ACA9D3CD9B}"/>
                  </a:ext>
                </a:extLst>
              </p14:cNvPr>
              <p14:cNvContentPartPr/>
              <p14:nvPr/>
            </p14:nvContentPartPr>
            <p14:xfrm>
              <a:off x="10850537" y="1527091"/>
              <a:ext cx="360" cy="360"/>
            </p14:xfrm>
          </p:contentPart>
        </mc:Choice>
        <mc:Fallback>
          <p:pic>
            <p:nvPicPr>
              <p:cNvPr id="210976" name="Freihand 210975">
                <a:extLst>
                  <a:ext uri="{FF2B5EF4-FFF2-40B4-BE49-F238E27FC236}">
                    <a16:creationId xmlns:a16="http://schemas.microsoft.com/office/drawing/2014/main" id="{B8F4C76B-B425-46BF-A8D7-23ACA9D3CD9B}"/>
                  </a:ext>
                </a:extLst>
              </p:cNvPr>
              <p:cNvPicPr/>
              <p:nvPr/>
            </p:nvPicPr>
            <p:blipFill>
              <a:blip r:embed="rId94"/>
              <a:stretch>
                <a:fillRect/>
              </a:stretch>
            </p:blipFill>
            <p:spPr>
              <a:xfrm>
                <a:off x="10846217" y="15227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10977" name="Freihand 210976">
                <a:extLst>
                  <a:ext uri="{FF2B5EF4-FFF2-40B4-BE49-F238E27FC236}">
                    <a16:creationId xmlns:a16="http://schemas.microsoft.com/office/drawing/2014/main" id="{ECCCFDA3-352A-4380-B96C-DCF5C648B002}"/>
                  </a:ext>
                </a:extLst>
              </p14:cNvPr>
              <p14:cNvContentPartPr/>
              <p14:nvPr/>
            </p14:nvContentPartPr>
            <p14:xfrm>
              <a:off x="10850537" y="1381651"/>
              <a:ext cx="291600" cy="195480"/>
            </p14:xfrm>
          </p:contentPart>
        </mc:Choice>
        <mc:Fallback>
          <p:pic>
            <p:nvPicPr>
              <p:cNvPr id="210977" name="Freihand 210976">
                <a:extLst>
                  <a:ext uri="{FF2B5EF4-FFF2-40B4-BE49-F238E27FC236}">
                    <a16:creationId xmlns:a16="http://schemas.microsoft.com/office/drawing/2014/main" id="{ECCCFDA3-352A-4380-B96C-DCF5C648B002}"/>
                  </a:ext>
                </a:extLst>
              </p:cNvPr>
              <p:cNvPicPr/>
              <p:nvPr/>
            </p:nvPicPr>
            <p:blipFill>
              <a:blip r:embed="rId97"/>
              <a:stretch>
                <a:fillRect/>
              </a:stretch>
            </p:blipFill>
            <p:spPr>
              <a:xfrm>
                <a:off x="10846217" y="1377331"/>
                <a:ext cx="3002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10979" name="Freihand 210978">
                <a:extLst>
                  <a:ext uri="{FF2B5EF4-FFF2-40B4-BE49-F238E27FC236}">
                    <a16:creationId xmlns:a16="http://schemas.microsoft.com/office/drawing/2014/main" id="{55C7DB70-E8E0-4785-96AA-BABDDB3B1A17}"/>
                  </a:ext>
                </a:extLst>
              </p14:cNvPr>
              <p14:cNvContentPartPr/>
              <p14:nvPr/>
            </p14:nvContentPartPr>
            <p14:xfrm>
              <a:off x="9345737" y="2577571"/>
              <a:ext cx="71280" cy="162720"/>
            </p14:xfrm>
          </p:contentPart>
        </mc:Choice>
        <mc:Fallback>
          <p:pic>
            <p:nvPicPr>
              <p:cNvPr id="210979" name="Freihand 210978">
                <a:extLst>
                  <a:ext uri="{FF2B5EF4-FFF2-40B4-BE49-F238E27FC236}">
                    <a16:creationId xmlns:a16="http://schemas.microsoft.com/office/drawing/2014/main" id="{55C7DB70-E8E0-4785-96AA-BABDDB3B1A17}"/>
                  </a:ext>
                </a:extLst>
              </p:cNvPr>
              <p:cNvPicPr/>
              <p:nvPr/>
            </p:nvPicPr>
            <p:blipFill>
              <a:blip r:embed="rId99"/>
              <a:stretch>
                <a:fillRect/>
              </a:stretch>
            </p:blipFill>
            <p:spPr>
              <a:xfrm>
                <a:off x="9341417" y="2573251"/>
                <a:ext cx="799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10980" name="Freihand 210979">
                <a:extLst>
                  <a:ext uri="{FF2B5EF4-FFF2-40B4-BE49-F238E27FC236}">
                    <a16:creationId xmlns:a16="http://schemas.microsoft.com/office/drawing/2014/main" id="{5EADF5DC-4A6D-409F-9BE6-09848F62BA48}"/>
                  </a:ext>
                </a:extLst>
              </p14:cNvPr>
              <p14:cNvContentPartPr/>
              <p14:nvPr/>
            </p14:nvContentPartPr>
            <p14:xfrm>
              <a:off x="9444017" y="2573611"/>
              <a:ext cx="78120" cy="111960"/>
            </p14:xfrm>
          </p:contentPart>
        </mc:Choice>
        <mc:Fallback>
          <p:pic>
            <p:nvPicPr>
              <p:cNvPr id="210980" name="Freihand 210979">
                <a:extLst>
                  <a:ext uri="{FF2B5EF4-FFF2-40B4-BE49-F238E27FC236}">
                    <a16:creationId xmlns:a16="http://schemas.microsoft.com/office/drawing/2014/main" id="{5EADF5DC-4A6D-409F-9BE6-09848F62BA48}"/>
                  </a:ext>
                </a:extLst>
              </p:cNvPr>
              <p:cNvPicPr/>
              <p:nvPr/>
            </p:nvPicPr>
            <p:blipFill>
              <a:blip r:embed="rId101"/>
              <a:stretch>
                <a:fillRect/>
              </a:stretch>
            </p:blipFill>
            <p:spPr>
              <a:xfrm>
                <a:off x="9439697" y="2569291"/>
                <a:ext cx="867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10981" name="Freihand 210980">
                <a:extLst>
                  <a:ext uri="{FF2B5EF4-FFF2-40B4-BE49-F238E27FC236}">
                    <a16:creationId xmlns:a16="http://schemas.microsoft.com/office/drawing/2014/main" id="{FD71CE9A-CD07-4C8F-913B-4F7E3E247B54}"/>
                  </a:ext>
                </a:extLst>
              </p14:cNvPr>
              <p14:cNvContentPartPr/>
              <p14:nvPr/>
            </p14:nvContentPartPr>
            <p14:xfrm>
              <a:off x="9559577" y="2530411"/>
              <a:ext cx="93600" cy="91800"/>
            </p14:xfrm>
          </p:contentPart>
        </mc:Choice>
        <mc:Fallback>
          <p:pic>
            <p:nvPicPr>
              <p:cNvPr id="210981" name="Freihand 210980">
                <a:extLst>
                  <a:ext uri="{FF2B5EF4-FFF2-40B4-BE49-F238E27FC236}">
                    <a16:creationId xmlns:a16="http://schemas.microsoft.com/office/drawing/2014/main" id="{FD71CE9A-CD07-4C8F-913B-4F7E3E247B54}"/>
                  </a:ext>
                </a:extLst>
              </p:cNvPr>
              <p:cNvPicPr/>
              <p:nvPr/>
            </p:nvPicPr>
            <p:blipFill>
              <a:blip r:embed="rId103"/>
              <a:stretch>
                <a:fillRect/>
              </a:stretch>
            </p:blipFill>
            <p:spPr>
              <a:xfrm>
                <a:off x="9555257" y="2526091"/>
                <a:ext cx="1022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10982" name="Freihand 210981">
                <a:extLst>
                  <a:ext uri="{FF2B5EF4-FFF2-40B4-BE49-F238E27FC236}">
                    <a16:creationId xmlns:a16="http://schemas.microsoft.com/office/drawing/2014/main" id="{04AE74E8-7D4E-4B11-8DD9-C79939618E28}"/>
                  </a:ext>
                </a:extLst>
              </p14:cNvPr>
              <p14:cNvContentPartPr/>
              <p14:nvPr/>
            </p14:nvContentPartPr>
            <p14:xfrm>
              <a:off x="9657497" y="2431771"/>
              <a:ext cx="138960" cy="152280"/>
            </p14:xfrm>
          </p:contentPart>
        </mc:Choice>
        <mc:Fallback>
          <p:pic>
            <p:nvPicPr>
              <p:cNvPr id="210982" name="Freihand 210981">
                <a:extLst>
                  <a:ext uri="{FF2B5EF4-FFF2-40B4-BE49-F238E27FC236}">
                    <a16:creationId xmlns:a16="http://schemas.microsoft.com/office/drawing/2014/main" id="{04AE74E8-7D4E-4B11-8DD9-C79939618E28}"/>
                  </a:ext>
                </a:extLst>
              </p:cNvPr>
              <p:cNvPicPr/>
              <p:nvPr/>
            </p:nvPicPr>
            <p:blipFill>
              <a:blip r:embed="rId105"/>
              <a:stretch>
                <a:fillRect/>
              </a:stretch>
            </p:blipFill>
            <p:spPr>
              <a:xfrm>
                <a:off x="9653177" y="2427451"/>
                <a:ext cx="1476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10983" name="Freihand 210982">
                <a:extLst>
                  <a:ext uri="{FF2B5EF4-FFF2-40B4-BE49-F238E27FC236}">
                    <a16:creationId xmlns:a16="http://schemas.microsoft.com/office/drawing/2014/main" id="{77F6821A-4902-4477-B79D-49D59A1DBBBA}"/>
                  </a:ext>
                </a:extLst>
              </p14:cNvPr>
              <p14:cNvContentPartPr/>
              <p14:nvPr/>
            </p14:nvContentPartPr>
            <p14:xfrm>
              <a:off x="9786017" y="2391091"/>
              <a:ext cx="78840" cy="104760"/>
            </p14:xfrm>
          </p:contentPart>
        </mc:Choice>
        <mc:Fallback>
          <p:pic>
            <p:nvPicPr>
              <p:cNvPr id="210983" name="Freihand 210982">
                <a:extLst>
                  <a:ext uri="{FF2B5EF4-FFF2-40B4-BE49-F238E27FC236}">
                    <a16:creationId xmlns:a16="http://schemas.microsoft.com/office/drawing/2014/main" id="{77F6821A-4902-4477-B79D-49D59A1DBBBA}"/>
                  </a:ext>
                </a:extLst>
              </p:cNvPr>
              <p:cNvPicPr/>
              <p:nvPr/>
            </p:nvPicPr>
            <p:blipFill>
              <a:blip r:embed="rId107"/>
              <a:stretch>
                <a:fillRect/>
              </a:stretch>
            </p:blipFill>
            <p:spPr>
              <a:xfrm>
                <a:off x="9781697" y="2386771"/>
                <a:ext cx="874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10984" name="Freihand 210983">
                <a:extLst>
                  <a:ext uri="{FF2B5EF4-FFF2-40B4-BE49-F238E27FC236}">
                    <a16:creationId xmlns:a16="http://schemas.microsoft.com/office/drawing/2014/main" id="{545544E7-59FE-4649-89C4-54529269E95E}"/>
                  </a:ext>
                </a:extLst>
              </p14:cNvPr>
              <p14:cNvContentPartPr/>
              <p14:nvPr/>
            </p14:nvContentPartPr>
            <p14:xfrm>
              <a:off x="9869177" y="2355811"/>
              <a:ext cx="77040" cy="83160"/>
            </p14:xfrm>
          </p:contentPart>
        </mc:Choice>
        <mc:Fallback>
          <p:pic>
            <p:nvPicPr>
              <p:cNvPr id="210984" name="Freihand 210983">
                <a:extLst>
                  <a:ext uri="{FF2B5EF4-FFF2-40B4-BE49-F238E27FC236}">
                    <a16:creationId xmlns:a16="http://schemas.microsoft.com/office/drawing/2014/main" id="{545544E7-59FE-4649-89C4-54529269E95E}"/>
                  </a:ext>
                </a:extLst>
              </p:cNvPr>
              <p:cNvPicPr/>
              <p:nvPr/>
            </p:nvPicPr>
            <p:blipFill>
              <a:blip r:embed="rId109"/>
              <a:stretch>
                <a:fillRect/>
              </a:stretch>
            </p:blipFill>
            <p:spPr>
              <a:xfrm>
                <a:off x="9864857" y="2351491"/>
                <a:ext cx="856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10985" name="Freihand 210984">
                <a:extLst>
                  <a:ext uri="{FF2B5EF4-FFF2-40B4-BE49-F238E27FC236}">
                    <a16:creationId xmlns:a16="http://schemas.microsoft.com/office/drawing/2014/main" id="{3909A1F7-0F65-414E-BD53-070E38002901}"/>
                  </a:ext>
                </a:extLst>
              </p14:cNvPr>
              <p14:cNvContentPartPr/>
              <p14:nvPr/>
            </p14:nvContentPartPr>
            <p14:xfrm>
              <a:off x="9955937" y="2282011"/>
              <a:ext cx="82800" cy="95760"/>
            </p14:xfrm>
          </p:contentPart>
        </mc:Choice>
        <mc:Fallback>
          <p:pic>
            <p:nvPicPr>
              <p:cNvPr id="210985" name="Freihand 210984">
                <a:extLst>
                  <a:ext uri="{FF2B5EF4-FFF2-40B4-BE49-F238E27FC236}">
                    <a16:creationId xmlns:a16="http://schemas.microsoft.com/office/drawing/2014/main" id="{3909A1F7-0F65-414E-BD53-070E38002901}"/>
                  </a:ext>
                </a:extLst>
              </p:cNvPr>
              <p:cNvPicPr/>
              <p:nvPr/>
            </p:nvPicPr>
            <p:blipFill>
              <a:blip r:embed="rId111"/>
              <a:stretch>
                <a:fillRect/>
              </a:stretch>
            </p:blipFill>
            <p:spPr>
              <a:xfrm>
                <a:off x="9951617" y="2277691"/>
                <a:ext cx="914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10986" name="Freihand 210985">
                <a:extLst>
                  <a:ext uri="{FF2B5EF4-FFF2-40B4-BE49-F238E27FC236}">
                    <a16:creationId xmlns:a16="http://schemas.microsoft.com/office/drawing/2014/main" id="{67EBF673-F06E-474D-B003-C17149F2F2E9}"/>
                  </a:ext>
                </a:extLst>
              </p14:cNvPr>
              <p14:cNvContentPartPr/>
              <p14:nvPr/>
            </p14:nvContentPartPr>
            <p14:xfrm>
              <a:off x="10125137" y="2130091"/>
              <a:ext cx="130680" cy="126000"/>
            </p14:xfrm>
          </p:contentPart>
        </mc:Choice>
        <mc:Fallback>
          <p:pic>
            <p:nvPicPr>
              <p:cNvPr id="210986" name="Freihand 210985">
                <a:extLst>
                  <a:ext uri="{FF2B5EF4-FFF2-40B4-BE49-F238E27FC236}">
                    <a16:creationId xmlns:a16="http://schemas.microsoft.com/office/drawing/2014/main" id="{67EBF673-F06E-474D-B003-C17149F2F2E9}"/>
                  </a:ext>
                </a:extLst>
              </p:cNvPr>
              <p:cNvPicPr/>
              <p:nvPr/>
            </p:nvPicPr>
            <p:blipFill>
              <a:blip r:embed="rId113"/>
              <a:stretch>
                <a:fillRect/>
              </a:stretch>
            </p:blipFill>
            <p:spPr>
              <a:xfrm>
                <a:off x="10120817" y="2125771"/>
                <a:ext cx="1393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10987" name="Freihand 210986">
                <a:extLst>
                  <a:ext uri="{FF2B5EF4-FFF2-40B4-BE49-F238E27FC236}">
                    <a16:creationId xmlns:a16="http://schemas.microsoft.com/office/drawing/2014/main" id="{2836E8A2-F03B-4E27-A7AE-E2D4FFA5BDF6}"/>
                  </a:ext>
                </a:extLst>
              </p14:cNvPr>
              <p14:cNvContentPartPr/>
              <p14:nvPr/>
            </p14:nvContentPartPr>
            <p14:xfrm>
              <a:off x="10219097" y="2053051"/>
              <a:ext cx="291600" cy="212040"/>
            </p14:xfrm>
          </p:contentPart>
        </mc:Choice>
        <mc:Fallback>
          <p:pic>
            <p:nvPicPr>
              <p:cNvPr id="210987" name="Freihand 210986">
                <a:extLst>
                  <a:ext uri="{FF2B5EF4-FFF2-40B4-BE49-F238E27FC236}">
                    <a16:creationId xmlns:a16="http://schemas.microsoft.com/office/drawing/2014/main" id="{2836E8A2-F03B-4E27-A7AE-E2D4FFA5BDF6}"/>
                  </a:ext>
                </a:extLst>
              </p:cNvPr>
              <p:cNvPicPr/>
              <p:nvPr/>
            </p:nvPicPr>
            <p:blipFill>
              <a:blip r:embed="rId115"/>
              <a:stretch>
                <a:fillRect/>
              </a:stretch>
            </p:blipFill>
            <p:spPr>
              <a:xfrm>
                <a:off x="10214777" y="2048731"/>
                <a:ext cx="3002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10988" name="Freihand 210987">
                <a:extLst>
                  <a:ext uri="{FF2B5EF4-FFF2-40B4-BE49-F238E27FC236}">
                    <a16:creationId xmlns:a16="http://schemas.microsoft.com/office/drawing/2014/main" id="{04BB5F85-A446-43A6-A12D-7435441959F9}"/>
                  </a:ext>
                </a:extLst>
              </p14:cNvPr>
              <p14:cNvContentPartPr/>
              <p14:nvPr/>
            </p14:nvContentPartPr>
            <p14:xfrm>
              <a:off x="10534817" y="1959451"/>
              <a:ext cx="117720" cy="82440"/>
            </p14:xfrm>
          </p:contentPart>
        </mc:Choice>
        <mc:Fallback>
          <p:pic>
            <p:nvPicPr>
              <p:cNvPr id="210988" name="Freihand 210987">
                <a:extLst>
                  <a:ext uri="{FF2B5EF4-FFF2-40B4-BE49-F238E27FC236}">
                    <a16:creationId xmlns:a16="http://schemas.microsoft.com/office/drawing/2014/main" id="{04BB5F85-A446-43A6-A12D-7435441959F9}"/>
                  </a:ext>
                </a:extLst>
              </p:cNvPr>
              <p:cNvPicPr/>
              <p:nvPr/>
            </p:nvPicPr>
            <p:blipFill>
              <a:blip r:embed="rId117"/>
              <a:stretch>
                <a:fillRect/>
              </a:stretch>
            </p:blipFill>
            <p:spPr>
              <a:xfrm>
                <a:off x="10530497" y="1955131"/>
                <a:ext cx="1263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10989" name="Freihand 210988">
                <a:extLst>
                  <a:ext uri="{FF2B5EF4-FFF2-40B4-BE49-F238E27FC236}">
                    <a16:creationId xmlns:a16="http://schemas.microsoft.com/office/drawing/2014/main" id="{7922FF6D-D0BE-46B3-8301-DE559F1E9662}"/>
                  </a:ext>
                </a:extLst>
              </p14:cNvPr>
              <p14:cNvContentPartPr/>
              <p14:nvPr/>
            </p14:nvContentPartPr>
            <p14:xfrm>
              <a:off x="10667297" y="1860811"/>
              <a:ext cx="101880" cy="161280"/>
            </p14:xfrm>
          </p:contentPart>
        </mc:Choice>
        <mc:Fallback>
          <p:pic>
            <p:nvPicPr>
              <p:cNvPr id="210989" name="Freihand 210988">
                <a:extLst>
                  <a:ext uri="{FF2B5EF4-FFF2-40B4-BE49-F238E27FC236}">
                    <a16:creationId xmlns:a16="http://schemas.microsoft.com/office/drawing/2014/main" id="{7922FF6D-D0BE-46B3-8301-DE559F1E9662}"/>
                  </a:ext>
                </a:extLst>
              </p:cNvPr>
              <p:cNvPicPr/>
              <p:nvPr/>
            </p:nvPicPr>
            <p:blipFill>
              <a:blip r:embed="rId119"/>
              <a:stretch>
                <a:fillRect/>
              </a:stretch>
            </p:blipFill>
            <p:spPr>
              <a:xfrm>
                <a:off x="10662977" y="1856491"/>
                <a:ext cx="1105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10991" name="Freihand 210990">
                <a:extLst>
                  <a:ext uri="{FF2B5EF4-FFF2-40B4-BE49-F238E27FC236}">
                    <a16:creationId xmlns:a16="http://schemas.microsoft.com/office/drawing/2014/main" id="{736C96D4-F7BD-4A75-A111-FCC67D90F658}"/>
                  </a:ext>
                </a:extLst>
              </p14:cNvPr>
              <p14:cNvContentPartPr/>
              <p14:nvPr/>
            </p14:nvContentPartPr>
            <p14:xfrm>
              <a:off x="10655057" y="1867291"/>
              <a:ext cx="163440" cy="134280"/>
            </p14:xfrm>
          </p:contentPart>
        </mc:Choice>
        <mc:Fallback>
          <p:pic>
            <p:nvPicPr>
              <p:cNvPr id="210991" name="Freihand 210990">
                <a:extLst>
                  <a:ext uri="{FF2B5EF4-FFF2-40B4-BE49-F238E27FC236}">
                    <a16:creationId xmlns:a16="http://schemas.microsoft.com/office/drawing/2014/main" id="{736C96D4-F7BD-4A75-A111-FCC67D90F658}"/>
                  </a:ext>
                </a:extLst>
              </p:cNvPr>
              <p:cNvPicPr/>
              <p:nvPr/>
            </p:nvPicPr>
            <p:blipFill>
              <a:blip r:embed="rId121"/>
              <a:stretch>
                <a:fillRect/>
              </a:stretch>
            </p:blipFill>
            <p:spPr>
              <a:xfrm>
                <a:off x="10650737" y="1862971"/>
                <a:ext cx="1720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10992" name="Freihand 210991">
                <a:extLst>
                  <a:ext uri="{FF2B5EF4-FFF2-40B4-BE49-F238E27FC236}">
                    <a16:creationId xmlns:a16="http://schemas.microsoft.com/office/drawing/2014/main" id="{4C6F5F84-D50E-4A3A-9728-81DD10448E0D}"/>
                  </a:ext>
                </a:extLst>
              </p14:cNvPr>
              <p14:cNvContentPartPr/>
              <p14:nvPr/>
            </p14:nvContentPartPr>
            <p14:xfrm>
              <a:off x="10827857" y="1725451"/>
              <a:ext cx="190440" cy="173160"/>
            </p14:xfrm>
          </p:contentPart>
        </mc:Choice>
        <mc:Fallback>
          <p:pic>
            <p:nvPicPr>
              <p:cNvPr id="210992" name="Freihand 210991">
                <a:extLst>
                  <a:ext uri="{FF2B5EF4-FFF2-40B4-BE49-F238E27FC236}">
                    <a16:creationId xmlns:a16="http://schemas.microsoft.com/office/drawing/2014/main" id="{4C6F5F84-D50E-4A3A-9728-81DD10448E0D}"/>
                  </a:ext>
                </a:extLst>
              </p:cNvPr>
              <p:cNvPicPr/>
              <p:nvPr/>
            </p:nvPicPr>
            <p:blipFill>
              <a:blip r:embed="rId123"/>
              <a:stretch>
                <a:fillRect/>
              </a:stretch>
            </p:blipFill>
            <p:spPr>
              <a:xfrm>
                <a:off x="10823537" y="1721131"/>
                <a:ext cx="1990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10993" name="Freihand 210992">
                <a:extLst>
                  <a:ext uri="{FF2B5EF4-FFF2-40B4-BE49-F238E27FC236}">
                    <a16:creationId xmlns:a16="http://schemas.microsoft.com/office/drawing/2014/main" id="{186EB1BC-1B4B-467B-99D7-F7DF1B7DC12D}"/>
                  </a:ext>
                </a:extLst>
              </p14:cNvPr>
              <p14:cNvContentPartPr/>
              <p14:nvPr/>
            </p14:nvContentPartPr>
            <p14:xfrm>
              <a:off x="11042777" y="1699171"/>
              <a:ext cx="49320" cy="83880"/>
            </p14:xfrm>
          </p:contentPart>
        </mc:Choice>
        <mc:Fallback>
          <p:pic>
            <p:nvPicPr>
              <p:cNvPr id="210993" name="Freihand 210992">
                <a:extLst>
                  <a:ext uri="{FF2B5EF4-FFF2-40B4-BE49-F238E27FC236}">
                    <a16:creationId xmlns:a16="http://schemas.microsoft.com/office/drawing/2014/main" id="{186EB1BC-1B4B-467B-99D7-F7DF1B7DC12D}"/>
                  </a:ext>
                </a:extLst>
              </p:cNvPr>
              <p:cNvPicPr/>
              <p:nvPr/>
            </p:nvPicPr>
            <p:blipFill>
              <a:blip r:embed="rId125"/>
              <a:stretch>
                <a:fillRect/>
              </a:stretch>
            </p:blipFill>
            <p:spPr>
              <a:xfrm>
                <a:off x="11038457" y="1694851"/>
                <a:ext cx="579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10994" name="Freihand 210993">
                <a:extLst>
                  <a:ext uri="{FF2B5EF4-FFF2-40B4-BE49-F238E27FC236}">
                    <a16:creationId xmlns:a16="http://schemas.microsoft.com/office/drawing/2014/main" id="{26D3495F-0255-40BF-B080-952634F07860}"/>
                  </a:ext>
                </a:extLst>
              </p14:cNvPr>
              <p14:cNvContentPartPr/>
              <p14:nvPr/>
            </p14:nvContentPartPr>
            <p14:xfrm>
              <a:off x="11071577" y="1589371"/>
              <a:ext cx="58680" cy="159120"/>
            </p14:xfrm>
          </p:contentPart>
        </mc:Choice>
        <mc:Fallback>
          <p:pic>
            <p:nvPicPr>
              <p:cNvPr id="210994" name="Freihand 210993">
                <a:extLst>
                  <a:ext uri="{FF2B5EF4-FFF2-40B4-BE49-F238E27FC236}">
                    <a16:creationId xmlns:a16="http://schemas.microsoft.com/office/drawing/2014/main" id="{26D3495F-0255-40BF-B080-952634F07860}"/>
                  </a:ext>
                </a:extLst>
              </p:cNvPr>
              <p:cNvPicPr/>
              <p:nvPr/>
            </p:nvPicPr>
            <p:blipFill>
              <a:blip r:embed="rId127"/>
              <a:stretch>
                <a:fillRect/>
              </a:stretch>
            </p:blipFill>
            <p:spPr>
              <a:xfrm>
                <a:off x="11067257" y="1585051"/>
                <a:ext cx="673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10995" name="Freihand 210994">
                <a:extLst>
                  <a:ext uri="{FF2B5EF4-FFF2-40B4-BE49-F238E27FC236}">
                    <a16:creationId xmlns:a16="http://schemas.microsoft.com/office/drawing/2014/main" id="{924BDDEB-E2C3-462F-9746-E8FA291529E8}"/>
                  </a:ext>
                </a:extLst>
              </p14:cNvPr>
              <p14:cNvContentPartPr/>
              <p14:nvPr/>
            </p14:nvContentPartPr>
            <p14:xfrm>
              <a:off x="11137817" y="1656691"/>
              <a:ext cx="27360" cy="10440"/>
            </p14:xfrm>
          </p:contentPart>
        </mc:Choice>
        <mc:Fallback>
          <p:pic>
            <p:nvPicPr>
              <p:cNvPr id="210995" name="Freihand 210994">
                <a:extLst>
                  <a:ext uri="{FF2B5EF4-FFF2-40B4-BE49-F238E27FC236}">
                    <a16:creationId xmlns:a16="http://schemas.microsoft.com/office/drawing/2014/main" id="{924BDDEB-E2C3-462F-9746-E8FA291529E8}"/>
                  </a:ext>
                </a:extLst>
              </p:cNvPr>
              <p:cNvPicPr/>
              <p:nvPr/>
            </p:nvPicPr>
            <p:blipFill>
              <a:blip r:embed="rId129"/>
              <a:stretch>
                <a:fillRect/>
              </a:stretch>
            </p:blipFill>
            <p:spPr>
              <a:xfrm>
                <a:off x="11133497" y="1652371"/>
                <a:ext cx="360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10996" name="Freihand 210995">
                <a:extLst>
                  <a:ext uri="{FF2B5EF4-FFF2-40B4-BE49-F238E27FC236}">
                    <a16:creationId xmlns:a16="http://schemas.microsoft.com/office/drawing/2014/main" id="{FD72EDD6-D0B6-4423-AB09-AD11889A33D2}"/>
                  </a:ext>
                </a:extLst>
              </p14:cNvPr>
              <p14:cNvContentPartPr/>
              <p14:nvPr/>
            </p14:nvContentPartPr>
            <p14:xfrm>
              <a:off x="11250857" y="1540051"/>
              <a:ext cx="95760" cy="121680"/>
            </p14:xfrm>
          </p:contentPart>
        </mc:Choice>
        <mc:Fallback>
          <p:pic>
            <p:nvPicPr>
              <p:cNvPr id="210996" name="Freihand 210995">
                <a:extLst>
                  <a:ext uri="{FF2B5EF4-FFF2-40B4-BE49-F238E27FC236}">
                    <a16:creationId xmlns:a16="http://schemas.microsoft.com/office/drawing/2014/main" id="{FD72EDD6-D0B6-4423-AB09-AD11889A33D2}"/>
                  </a:ext>
                </a:extLst>
              </p:cNvPr>
              <p:cNvPicPr/>
              <p:nvPr/>
            </p:nvPicPr>
            <p:blipFill>
              <a:blip r:embed="rId131"/>
              <a:stretch>
                <a:fillRect/>
              </a:stretch>
            </p:blipFill>
            <p:spPr>
              <a:xfrm>
                <a:off x="11246537" y="1535731"/>
                <a:ext cx="1044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10997" name="Freihand 210996">
                <a:extLst>
                  <a:ext uri="{FF2B5EF4-FFF2-40B4-BE49-F238E27FC236}">
                    <a16:creationId xmlns:a16="http://schemas.microsoft.com/office/drawing/2014/main" id="{FBC05E68-F10E-4685-AD68-1C838F6E5DE0}"/>
                  </a:ext>
                </a:extLst>
              </p14:cNvPr>
              <p14:cNvContentPartPr/>
              <p14:nvPr/>
            </p14:nvContentPartPr>
            <p14:xfrm>
              <a:off x="11340857" y="1374091"/>
              <a:ext cx="263160" cy="222120"/>
            </p14:xfrm>
          </p:contentPart>
        </mc:Choice>
        <mc:Fallback>
          <p:pic>
            <p:nvPicPr>
              <p:cNvPr id="210997" name="Freihand 210996">
                <a:extLst>
                  <a:ext uri="{FF2B5EF4-FFF2-40B4-BE49-F238E27FC236}">
                    <a16:creationId xmlns:a16="http://schemas.microsoft.com/office/drawing/2014/main" id="{FBC05E68-F10E-4685-AD68-1C838F6E5DE0}"/>
                  </a:ext>
                </a:extLst>
              </p:cNvPr>
              <p:cNvPicPr/>
              <p:nvPr/>
            </p:nvPicPr>
            <p:blipFill>
              <a:blip r:embed="rId133"/>
              <a:stretch>
                <a:fillRect/>
              </a:stretch>
            </p:blipFill>
            <p:spPr>
              <a:xfrm>
                <a:off x="11336537" y="1369771"/>
                <a:ext cx="27180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10998" name="Freihand 210997">
                <a:extLst>
                  <a:ext uri="{FF2B5EF4-FFF2-40B4-BE49-F238E27FC236}">
                    <a16:creationId xmlns:a16="http://schemas.microsoft.com/office/drawing/2014/main" id="{300DC904-3CF5-4884-946A-7E07F4A89B8F}"/>
                  </a:ext>
                </a:extLst>
              </p14:cNvPr>
              <p14:cNvContentPartPr/>
              <p14:nvPr/>
            </p14:nvContentPartPr>
            <p14:xfrm>
              <a:off x="11576657" y="1371571"/>
              <a:ext cx="91440" cy="147960"/>
            </p14:xfrm>
          </p:contentPart>
        </mc:Choice>
        <mc:Fallback>
          <p:pic>
            <p:nvPicPr>
              <p:cNvPr id="210998" name="Freihand 210997">
                <a:extLst>
                  <a:ext uri="{FF2B5EF4-FFF2-40B4-BE49-F238E27FC236}">
                    <a16:creationId xmlns:a16="http://schemas.microsoft.com/office/drawing/2014/main" id="{300DC904-3CF5-4884-946A-7E07F4A89B8F}"/>
                  </a:ext>
                </a:extLst>
              </p:cNvPr>
              <p:cNvPicPr/>
              <p:nvPr/>
            </p:nvPicPr>
            <p:blipFill>
              <a:blip r:embed="rId135"/>
              <a:stretch>
                <a:fillRect/>
              </a:stretch>
            </p:blipFill>
            <p:spPr>
              <a:xfrm>
                <a:off x="11572337" y="1367251"/>
                <a:ext cx="1000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10999" name="Freihand 210998">
                <a:extLst>
                  <a:ext uri="{FF2B5EF4-FFF2-40B4-BE49-F238E27FC236}">
                    <a16:creationId xmlns:a16="http://schemas.microsoft.com/office/drawing/2014/main" id="{EA1135C9-9EC7-4744-BB70-F941B5307603}"/>
                  </a:ext>
                </a:extLst>
              </p14:cNvPr>
              <p14:cNvContentPartPr/>
              <p14:nvPr/>
            </p14:nvContentPartPr>
            <p14:xfrm>
              <a:off x="10083017" y="2710771"/>
              <a:ext cx="360" cy="360"/>
            </p14:xfrm>
          </p:contentPart>
        </mc:Choice>
        <mc:Fallback>
          <p:pic>
            <p:nvPicPr>
              <p:cNvPr id="210999" name="Freihand 210998">
                <a:extLst>
                  <a:ext uri="{FF2B5EF4-FFF2-40B4-BE49-F238E27FC236}">
                    <a16:creationId xmlns:a16="http://schemas.microsoft.com/office/drawing/2014/main" id="{EA1135C9-9EC7-4744-BB70-F941B5307603}"/>
                  </a:ext>
                </a:extLst>
              </p:cNvPr>
              <p:cNvPicPr/>
              <p:nvPr/>
            </p:nvPicPr>
            <p:blipFill>
              <a:blip r:embed="rId94"/>
              <a:stretch>
                <a:fillRect/>
              </a:stretch>
            </p:blipFill>
            <p:spPr>
              <a:xfrm>
                <a:off x="10078697" y="27064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11000" name="Freihand 210999">
                <a:extLst>
                  <a:ext uri="{FF2B5EF4-FFF2-40B4-BE49-F238E27FC236}">
                    <a16:creationId xmlns:a16="http://schemas.microsoft.com/office/drawing/2014/main" id="{991C0090-8F62-45D4-9C51-FB8596964714}"/>
                  </a:ext>
                </a:extLst>
              </p14:cNvPr>
              <p14:cNvContentPartPr/>
              <p14:nvPr/>
            </p14:nvContentPartPr>
            <p14:xfrm>
              <a:off x="10045217" y="2545531"/>
              <a:ext cx="98280" cy="141840"/>
            </p14:xfrm>
          </p:contentPart>
        </mc:Choice>
        <mc:Fallback>
          <p:pic>
            <p:nvPicPr>
              <p:cNvPr id="211000" name="Freihand 210999">
                <a:extLst>
                  <a:ext uri="{FF2B5EF4-FFF2-40B4-BE49-F238E27FC236}">
                    <a16:creationId xmlns:a16="http://schemas.microsoft.com/office/drawing/2014/main" id="{991C0090-8F62-45D4-9C51-FB8596964714}"/>
                  </a:ext>
                </a:extLst>
              </p:cNvPr>
              <p:cNvPicPr/>
              <p:nvPr/>
            </p:nvPicPr>
            <p:blipFill>
              <a:blip r:embed="rId138"/>
              <a:stretch>
                <a:fillRect/>
              </a:stretch>
            </p:blipFill>
            <p:spPr>
              <a:xfrm>
                <a:off x="10040897" y="2541211"/>
                <a:ext cx="1069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11001" name="Freihand 211000">
                <a:extLst>
                  <a:ext uri="{FF2B5EF4-FFF2-40B4-BE49-F238E27FC236}">
                    <a16:creationId xmlns:a16="http://schemas.microsoft.com/office/drawing/2014/main" id="{ED4612AA-37F9-422D-8297-BFB655C7697F}"/>
                  </a:ext>
                </a:extLst>
              </p14:cNvPr>
              <p14:cNvContentPartPr/>
              <p14:nvPr/>
            </p14:nvContentPartPr>
            <p14:xfrm>
              <a:off x="10187057" y="2529331"/>
              <a:ext cx="91800" cy="199440"/>
            </p14:xfrm>
          </p:contentPart>
        </mc:Choice>
        <mc:Fallback>
          <p:pic>
            <p:nvPicPr>
              <p:cNvPr id="211001" name="Freihand 211000">
                <a:extLst>
                  <a:ext uri="{FF2B5EF4-FFF2-40B4-BE49-F238E27FC236}">
                    <a16:creationId xmlns:a16="http://schemas.microsoft.com/office/drawing/2014/main" id="{ED4612AA-37F9-422D-8297-BFB655C7697F}"/>
                  </a:ext>
                </a:extLst>
              </p:cNvPr>
              <p:cNvPicPr/>
              <p:nvPr/>
            </p:nvPicPr>
            <p:blipFill>
              <a:blip r:embed="rId140"/>
              <a:stretch>
                <a:fillRect/>
              </a:stretch>
            </p:blipFill>
            <p:spPr>
              <a:xfrm>
                <a:off x="10182737" y="2525011"/>
                <a:ext cx="1004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11002" name="Freihand 211001">
                <a:extLst>
                  <a:ext uri="{FF2B5EF4-FFF2-40B4-BE49-F238E27FC236}">
                    <a16:creationId xmlns:a16="http://schemas.microsoft.com/office/drawing/2014/main" id="{352467CF-E484-47AB-80A7-040B473AE7DA}"/>
                  </a:ext>
                </a:extLst>
              </p14:cNvPr>
              <p14:cNvContentPartPr/>
              <p14:nvPr/>
            </p14:nvContentPartPr>
            <p14:xfrm>
              <a:off x="10378577" y="2315851"/>
              <a:ext cx="179280" cy="209880"/>
            </p14:xfrm>
          </p:contentPart>
        </mc:Choice>
        <mc:Fallback>
          <p:pic>
            <p:nvPicPr>
              <p:cNvPr id="211002" name="Freihand 211001">
                <a:extLst>
                  <a:ext uri="{FF2B5EF4-FFF2-40B4-BE49-F238E27FC236}">
                    <a16:creationId xmlns:a16="http://schemas.microsoft.com/office/drawing/2014/main" id="{352467CF-E484-47AB-80A7-040B473AE7DA}"/>
                  </a:ext>
                </a:extLst>
              </p:cNvPr>
              <p:cNvPicPr/>
              <p:nvPr/>
            </p:nvPicPr>
            <p:blipFill>
              <a:blip r:embed="rId142"/>
              <a:stretch>
                <a:fillRect/>
              </a:stretch>
            </p:blipFill>
            <p:spPr>
              <a:xfrm>
                <a:off x="10374257" y="2311531"/>
                <a:ext cx="1879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11003" name="Freihand 211002">
                <a:extLst>
                  <a:ext uri="{FF2B5EF4-FFF2-40B4-BE49-F238E27FC236}">
                    <a16:creationId xmlns:a16="http://schemas.microsoft.com/office/drawing/2014/main" id="{153D9888-DF11-45AA-A0CC-7707FB89C1BD}"/>
                  </a:ext>
                </a:extLst>
              </p14:cNvPr>
              <p14:cNvContentPartPr/>
              <p14:nvPr/>
            </p14:nvContentPartPr>
            <p14:xfrm>
              <a:off x="10588457" y="2271211"/>
              <a:ext cx="139680" cy="140760"/>
            </p14:xfrm>
          </p:contentPart>
        </mc:Choice>
        <mc:Fallback>
          <p:pic>
            <p:nvPicPr>
              <p:cNvPr id="211003" name="Freihand 211002">
                <a:extLst>
                  <a:ext uri="{FF2B5EF4-FFF2-40B4-BE49-F238E27FC236}">
                    <a16:creationId xmlns:a16="http://schemas.microsoft.com/office/drawing/2014/main" id="{153D9888-DF11-45AA-A0CC-7707FB89C1BD}"/>
                  </a:ext>
                </a:extLst>
              </p:cNvPr>
              <p:cNvPicPr/>
              <p:nvPr/>
            </p:nvPicPr>
            <p:blipFill>
              <a:blip r:embed="rId144"/>
              <a:stretch>
                <a:fillRect/>
              </a:stretch>
            </p:blipFill>
            <p:spPr>
              <a:xfrm>
                <a:off x="10584137" y="2266891"/>
                <a:ext cx="1483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11004" name="Freihand 211003">
                <a:extLst>
                  <a:ext uri="{FF2B5EF4-FFF2-40B4-BE49-F238E27FC236}">
                    <a16:creationId xmlns:a16="http://schemas.microsoft.com/office/drawing/2014/main" id="{D4BBDD10-5ADC-4ECB-9923-08A0F6C1F7A6}"/>
                  </a:ext>
                </a:extLst>
              </p14:cNvPr>
              <p14:cNvContentPartPr/>
              <p14:nvPr/>
            </p14:nvContentPartPr>
            <p14:xfrm>
              <a:off x="10790417" y="2080771"/>
              <a:ext cx="128880" cy="196200"/>
            </p14:xfrm>
          </p:contentPart>
        </mc:Choice>
        <mc:Fallback>
          <p:pic>
            <p:nvPicPr>
              <p:cNvPr id="211004" name="Freihand 211003">
                <a:extLst>
                  <a:ext uri="{FF2B5EF4-FFF2-40B4-BE49-F238E27FC236}">
                    <a16:creationId xmlns:a16="http://schemas.microsoft.com/office/drawing/2014/main" id="{D4BBDD10-5ADC-4ECB-9923-08A0F6C1F7A6}"/>
                  </a:ext>
                </a:extLst>
              </p:cNvPr>
              <p:cNvPicPr/>
              <p:nvPr/>
            </p:nvPicPr>
            <p:blipFill>
              <a:blip r:embed="rId146"/>
              <a:stretch>
                <a:fillRect/>
              </a:stretch>
            </p:blipFill>
            <p:spPr>
              <a:xfrm>
                <a:off x="10786097" y="2076451"/>
                <a:ext cx="1375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11005" name="Freihand 211004">
                <a:extLst>
                  <a:ext uri="{FF2B5EF4-FFF2-40B4-BE49-F238E27FC236}">
                    <a16:creationId xmlns:a16="http://schemas.microsoft.com/office/drawing/2014/main" id="{92717767-216B-4467-B526-2FC04AD9A619}"/>
                  </a:ext>
                </a:extLst>
              </p14:cNvPr>
              <p14:cNvContentPartPr/>
              <p14:nvPr/>
            </p14:nvContentPartPr>
            <p14:xfrm>
              <a:off x="10879697" y="2047651"/>
              <a:ext cx="18000" cy="12600"/>
            </p14:xfrm>
          </p:contentPart>
        </mc:Choice>
        <mc:Fallback>
          <p:pic>
            <p:nvPicPr>
              <p:cNvPr id="211005" name="Freihand 211004">
                <a:extLst>
                  <a:ext uri="{FF2B5EF4-FFF2-40B4-BE49-F238E27FC236}">
                    <a16:creationId xmlns:a16="http://schemas.microsoft.com/office/drawing/2014/main" id="{92717767-216B-4467-B526-2FC04AD9A619}"/>
                  </a:ext>
                </a:extLst>
              </p:cNvPr>
              <p:cNvPicPr/>
              <p:nvPr/>
            </p:nvPicPr>
            <p:blipFill>
              <a:blip r:embed="rId148"/>
              <a:stretch>
                <a:fillRect/>
              </a:stretch>
            </p:blipFill>
            <p:spPr>
              <a:xfrm>
                <a:off x="10875377" y="2043331"/>
                <a:ext cx="266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11006" name="Freihand 211005">
                <a:extLst>
                  <a:ext uri="{FF2B5EF4-FFF2-40B4-BE49-F238E27FC236}">
                    <a16:creationId xmlns:a16="http://schemas.microsoft.com/office/drawing/2014/main" id="{7BF4A101-B7BB-4958-9BCA-ED5B83126CD5}"/>
                  </a:ext>
                </a:extLst>
              </p14:cNvPr>
              <p14:cNvContentPartPr/>
              <p14:nvPr/>
            </p14:nvContentPartPr>
            <p14:xfrm>
              <a:off x="10944497" y="1976731"/>
              <a:ext cx="196920" cy="348120"/>
            </p14:xfrm>
          </p:contentPart>
        </mc:Choice>
        <mc:Fallback>
          <p:pic>
            <p:nvPicPr>
              <p:cNvPr id="211006" name="Freihand 211005">
                <a:extLst>
                  <a:ext uri="{FF2B5EF4-FFF2-40B4-BE49-F238E27FC236}">
                    <a16:creationId xmlns:a16="http://schemas.microsoft.com/office/drawing/2014/main" id="{7BF4A101-B7BB-4958-9BCA-ED5B83126CD5}"/>
                  </a:ext>
                </a:extLst>
              </p:cNvPr>
              <p:cNvPicPr/>
              <p:nvPr/>
            </p:nvPicPr>
            <p:blipFill>
              <a:blip r:embed="rId150"/>
              <a:stretch>
                <a:fillRect/>
              </a:stretch>
            </p:blipFill>
            <p:spPr>
              <a:xfrm>
                <a:off x="10940177" y="1972411"/>
                <a:ext cx="205560" cy="3567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11007" name="Freihand 211006">
                <a:extLst>
                  <a:ext uri="{FF2B5EF4-FFF2-40B4-BE49-F238E27FC236}">
                    <a16:creationId xmlns:a16="http://schemas.microsoft.com/office/drawing/2014/main" id="{A35372DE-C615-453A-9A8A-DB0B67030045}"/>
                  </a:ext>
                </a:extLst>
              </p14:cNvPr>
              <p14:cNvContentPartPr/>
              <p14:nvPr/>
            </p14:nvContentPartPr>
            <p14:xfrm>
              <a:off x="11132057" y="1894291"/>
              <a:ext cx="360" cy="360"/>
            </p14:xfrm>
          </p:contentPart>
        </mc:Choice>
        <mc:Fallback>
          <p:pic>
            <p:nvPicPr>
              <p:cNvPr id="211007" name="Freihand 211006">
                <a:extLst>
                  <a:ext uri="{FF2B5EF4-FFF2-40B4-BE49-F238E27FC236}">
                    <a16:creationId xmlns:a16="http://schemas.microsoft.com/office/drawing/2014/main" id="{A35372DE-C615-453A-9A8A-DB0B67030045}"/>
                  </a:ext>
                </a:extLst>
              </p:cNvPr>
              <p:cNvPicPr/>
              <p:nvPr/>
            </p:nvPicPr>
            <p:blipFill>
              <a:blip r:embed="rId94"/>
              <a:stretch>
                <a:fillRect/>
              </a:stretch>
            </p:blipFill>
            <p:spPr>
              <a:xfrm>
                <a:off x="11127737" y="18899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11008" name="Freihand 211007">
                <a:extLst>
                  <a:ext uri="{FF2B5EF4-FFF2-40B4-BE49-F238E27FC236}">
                    <a16:creationId xmlns:a16="http://schemas.microsoft.com/office/drawing/2014/main" id="{0E3708BE-507E-4618-9F20-71B5387B72D0}"/>
                  </a:ext>
                </a:extLst>
              </p14:cNvPr>
              <p14:cNvContentPartPr/>
              <p14:nvPr/>
            </p14:nvContentPartPr>
            <p14:xfrm>
              <a:off x="11162297" y="1799251"/>
              <a:ext cx="91800" cy="219600"/>
            </p14:xfrm>
          </p:contentPart>
        </mc:Choice>
        <mc:Fallback>
          <p:pic>
            <p:nvPicPr>
              <p:cNvPr id="211008" name="Freihand 211007">
                <a:extLst>
                  <a:ext uri="{FF2B5EF4-FFF2-40B4-BE49-F238E27FC236}">
                    <a16:creationId xmlns:a16="http://schemas.microsoft.com/office/drawing/2014/main" id="{0E3708BE-507E-4618-9F20-71B5387B72D0}"/>
                  </a:ext>
                </a:extLst>
              </p:cNvPr>
              <p:cNvPicPr/>
              <p:nvPr/>
            </p:nvPicPr>
            <p:blipFill>
              <a:blip r:embed="rId153"/>
              <a:stretch>
                <a:fillRect/>
              </a:stretch>
            </p:blipFill>
            <p:spPr>
              <a:xfrm>
                <a:off x="11157977" y="1794931"/>
                <a:ext cx="1004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11009" name="Freihand 211008">
                <a:extLst>
                  <a:ext uri="{FF2B5EF4-FFF2-40B4-BE49-F238E27FC236}">
                    <a16:creationId xmlns:a16="http://schemas.microsoft.com/office/drawing/2014/main" id="{81BA3780-6631-41C5-AFE7-0133E7CDFEEA}"/>
                  </a:ext>
                </a:extLst>
              </p14:cNvPr>
              <p14:cNvContentPartPr/>
              <p14:nvPr/>
            </p14:nvContentPartPr>
            <p14:xfrm>
              <a:off x="11292977" y="1871971"/>
              <a:ext cx="2160" cy="61200"/>
            </p14:xfrm>
          </p:contentPart>
        </mc:Choice>
        <mc:Fallback>
          <p:pic>
            <p:nvPicPr>
              <p:cNvPr id="211009" name="Freihand 211008">
                <a:extLst>
                  <a:ext uri="{FF2B5EF4-FFF2-40B4-BE49-F238E27FC236}">
                    <a16:creationId xmlns:a16="http://schemas.microsoft.com/office/drawing/2014/main" id="{81BA3780-6631-41C5-AFE7-0133E7CDFEEA}"/>
                  </a:ext>
                </a:extLst>
              </p:cNvPr>
              <p:cNvPicPr/>
              <p:nvPr/>
            </p:nvPicPr>
            <p:blipFill>
              <a:blip r:embed="rId155"/>
              <a:stretch>
                <a:fillRect/>
              </a:stretch>
            </p:blipFill>
            <p:spPr>
              <a:xfrm>
                <a:off x="11288657" y="1867651"/>
                <a:ext cx="108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11010" name="Freihand 211009">
                <a:extLst>
                  <a:ext uri="{FF2B5EF4-FFF2-40B4-BE49-F238E27FC236}">
                    <a16:creationId xmlns:a16="http://schemas.microsoft.com/office/drawing/2014/main" id="{C3E5EAB4-C98B-4059-B763-CFA695141A77}"/>
                  </a:ext>
                </a:extLst>
              </p14:cNvPr>
              <p14:cNvContentPartPr/>
              <p14:nvPr/>
            </p14:nvContentPartPr>
            <p14:xfrm>
              <a:off x="11309537" y="1710691"/>
              <a:ext cx="191520" cy="280080"/>
            </p14:xfrm>
          </p:contentPart>
        </mc:Choice>
        <mc:Fallback>
          <p:pic>
            <p:nvPicPr>
              <p:cNvPr id="211010" name="Freihand 211009">
                <a:extLst>
                  <a:ext uri="{FF2B5EF4-FFF2-40B4-BE49-F238E27FC236}">
                    <a16:creationId xmlns:a16="http://schemas.microsoft.com/office/drawing/2014/main" id="{C3E5EAB4-C98B-4059-B763-CFA695141A77}"/>
                  </a:ext>
                </a:extLst>
              </p:cNvPr>
              <p:cNvPicPr/>
              <p:nvPr/>
            </p:nvPicPr>
            <p:blipFill>
              <a:blip r:embed="rId157"/>
              <a:stretch>
                <a:fillRect/>
              </a:stretch>
            </p:blipFill>
            <p:spPr>
              <a:xfrm>
                <a:off x="11305217" y="1706371"/>
                <a:ext cx="20016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11011" name="Freihand 211010">
                <a:extLst>
                  <a:ext uri="{FF2B5EF4-FFF2-40B4-BE49-F238E27FC236}">
                    <a16:creationId xmlns:a16="http://schemas.microsoft.com/office/drawing/2014/main" id="{6C08ED21-6FD2-4122-AC11-BAEBDFA4E093}"/>
                  </a:ext>
                </a:extLst>
              </p14:cNvPr>
              <p14:cNvContentPartPr/>
              <p14:nvPr/>
            </p14:nvContentPartPr>
            <p14:xfrm>
              <a:off x="11587097" y="1657771"/>
              <a:ext cx="79560" cy="244440"/>
            </p14:xfrm>
          </p:contentPart>
        </mc:Choice>
        <mc:Fallback>
          <p:pic>
            <p:nvPicPr>
              <p:cNvPr id="211011" name="Freihand 211010">
                <a:extLst>
                  <a:ext uri="{FF2B5EF4-FFF2-40B4-BE49-F238E27FC236}">
                    <a16:creationId xmlns:a16="http://schemas.microsoft.com/office/drawing/2014/main" id="{6C08ED21-6FD2-4122-AC11-BAEBDFA4E093}"/>
                  </a:ext>
                </a:extLst>
              </p:cNvPr>
              <p:cNvPicPr/>
              <p:nvPr/>
            </p:nvPicPr>
            <p:blipFill>
              <a:blip r:embed="rId159"/>
              <a:stretch>
                <a:fillRect/>
              </a:stretch>
            </p:blipFill>
            <p:spPr>
              <a:xfrm>
                <a:off x="11582777" y="1653451"/>
                <a:ext cx="8820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11012" name="Freihand 211011">
                <a:extLst>
                  <a:ext uri="{FF2B5EF4-FFF2-40B4-BE49-F238E27FC236}">
                    <a16:creationId xmlns:a16="http://schemas.microsoft.com/office/drawing/2014/main" id="{C62CDAC3-4B29-4EBA-870D-C8750B67B47B}"/>
                  </a:ext>
                </a:extLst>
              </p14:cNvPr>
              <p14:cNvContentPartPr/>
              <p14:nvPr/>
            </p14:nvContentPartPr>
            <p14:xfrm>
              <a:off x="11695457" y="1451491"/>
              <a:ext cx="400320" cy="276840"/>
            </p14:xfrm>
          </p:contentPart>
        </mc:Choice>
        <mc:Fallback>
          <p:pic>
            <p:nvPicPr>
              <p:cNvPr id="211012" name="Freihand 211011">
                <a:extLst>
                  <a:ext uri="{FF2B5EF4-FFF2-40B4-BE49-F238E27FC236}">
                    <a16:creationId xmlns:a16="http://schemas.microsoft.com/office/drawing/2014/main" id="{C62CDAC3-4B29-4EBA-870D-C8750B67B47B}"/>
                  </a:ext>
                </a:extLst>
              </p:cNvPr>
              <p:cNvPicPr/>
              <p:nvPr/>
            </p:nvPicPr>
            <p:blipFill>
              <a:blip r:embed="rId161"/>
              <a:stretch>
                <a:fillRect/>
              </a:stretch>
            </p:blipFill>
            <p:spPr>
              <a:xfrm>
                <a:off x="11691137" y="1447171"/>
                <a:ext cx="40896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11013" name="Freihand 211012">
                <a:extLst>
                  <a:ext uri="{FF2B5EF4-FFF2-40B4-BE49-F238E27FC236}">
                    <a16:creationId xmlns:a16="http://schemas.microsoft.com/office/drawing/2014/main" id="{892174D1-BA52-42D1-AE3E-35F87CC9074E}"/>
                  </a:ext>
                </a:extLst>
              </p14:cNvPr>
              <p14:cNvContentPartPr/>
              <p14:nvPr/>
            </p14:nvContentPartPr>
            <p14:xfrm>
              <a:off x="12051497" y="1363651"/>
              <a:ext cx="7560" cy="17640"/>
            </p14:xfrm>
          </p:contentPart>
        </mc:Choice>
        <mc:Fallback>
          <p:pic>
            <p:nvPicPr>
              <p:cNvPr id="211013" name="Freihand 211012">
                <a:extLst>
                  <a:ext uri="{FF2B5EF4-FFF2-40B4-BE49-F238E27FC236}">
                    <a16:creationId xmlns:a16="http://schemas.microsoft.com/office/drawing/2014/main" id="{892174D1-BA52-42D1-AE3E-35F87CC9074E}"/>
                  </a:ext>
                </a:extLst>
              </p:cNvPr>
              <p:cNvPicPr/>
              <p:nvPr/>
            </p:nvPicPr>
            <p:blipFill>
              <a:blip r:embed="rId163"/>
              <a:stretch>
                <a:fillRect/>
              </a:stretch>
            </p:blipFill>
            <p:spPr>
              <a:xfrm>
                <a:off x="12047177" y="1359331"/>
                <a:ext cx="162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11015" name="Freihand 211014">
                <a:extLst>
                  <a:ext uri="{FF2B5EF4-FFF2-40B4-BE49-F238E27FC236}">
                    <a16:creationId xmlns:a16="http://schemas.microsoft.com/office/drawing/2014/main" id="{3BD79DD0-7314-47FE-B177-5FFF1790F498}"/>
                  </a:ext>
                </a:extLst>
              </p14:cNvPr>
              <p14:cNvContentPartPr/>
              <p14:nvPr/>
            </p14:nvContentPartPr>
            <p14:xfrm>
              <a:off x="10295417" y="3350131"/>
              <a:ext cx="75600" cy="156600"/>
            </p14:xfrm>
          </p:contentPart>
        </mc:Choice>
        <mc:Fallback>
          <p:pic>
            <p:nvPicPr>
              <p:cNvPr id="211015" name="Freihand 211014">
                <a:extLst>
                  <a:ext uri="{FF2B5EF4-FFF2-40B4-BE49-F238E27FC236}">
                    <a16:creationId xmlns:a16="http://schemas.microsoft.com/office/drawing/2014/main" id="{3BD79DD0-7314-47FE-B177-5FFF1790F498}"/>
                  </a:ext>
                </a:extLst>
              </p:cNvPr>
              <p:cNvPicPr/>
              <p:nvPr/>
            </p:nvPicPr>
            <p:blipFill>
              <a:blip r:embed="rId165"/>
              <a:stretch>
                <a:fillRect/>
              </a:stretch>
            </p:blipFill>
            <p:spPr>
              <a:xfrm>
                <a:off x="10291097" y="3345811"/>
                <a:ext cx="842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11016" name="Freihand 211015">
                <a:extLst>
                  <a:ext uri="{FF2B5EF4-FFF2-40B4-BE49-F238E27FC236}">
                    <a16:creationId xmlns:a16="http://schemas.microsoft.com/office/drawing/2014/main" id="{B77CE3C2-B670-46F5-B750-56D42C4F1344}"/>
                  </a:ext>
                </a:extLst>
              </p14:cNvPr>
              <p14:cNvContentPartPr/>
              <p14:nvPr/>
            </p14:nvContentPartPr>
            <p14:xfrm>
              <a:off x="10259057" y="3244651"/>
              <a:ext cx="39240" cy="13680"/>
            </p14:xfrm>
          </p:contentPart>
        </mc:Choice>
        <mc:Fallback>
          <p:pic>
            <p:nvPicPr>
              <p:cNvPr id="211016" name="Freihand 211015">
                <a:extLst>
                  <a:ext uri="{FF2B5EF4-FFF2-40B4-BE49-F238E27FC236}">
                    <a16:creationId xmlns:a16="http://schemas.microsoft.com/office/drawing/2014/main" id="{B77CE3C2-B670-46F5-B750-56D42C4F1344}"/>
                  </a:ext>
                </a:extLst>
              </p:cNvPr>
              <p:cNvPicPr/>
              <p:nvPr/>
            </p:nvPicPr>
            <p:blipFill>
              <a:blip r:embed="rId167"/>
              <a:stretch>
                <a:fillRect/>
              </a:stretch>
            </p:blipFill>
            <p:spPr>
              <a:xfrm>
                <a:off x="10254737" y="3240331"/>
                <a:ext cx="478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11017" name="Freihand 211016">
                <a:extLst>
                  <a:ext uri="{FF2B5EF4-FFF2-40B4-BE49-F238E27FC236}">
                    <a16:creationId xmlns:a16="http://schemas.microsoft.com/office/drawing/2014/main" id="{B0B0F7E9-DED8-4C2A-9351-A94A4FA665E5}"/>
                  </a:ext>
                </a:extLst>
              </p14:cNvPr>
              <p14:cNvContentPartPr/>
              <p14:nvPr/>
            </p14:nvContentPartPr>
            <p14:xfrm>
              <a:off x="10399457" y="3435451"/>
              <a:ext cx="115560" cy="126360"/>
            </p14:xfrm>
          </p:contentPart>
        </mc:Choice>
        <mc:Fallback>
          <p:pic>
            <p:nvPicPr>
              <p:cNvPr id="211017" name="Freihand 211016">
                <a:extLst>
                  <a:ext uri="{FF2B5EF4-FFF2-40B4-BE49-F238E27FC236}">
                    <a16:creationId xmlns:a16="http://schemas.microsoft.com/office/drawing/2014/main" id="{B0B0F7E9-DED8-4C2A-9351-A94A4FA665E5}"/>
                  </a:ext>
                </a:extLst>
              </p:cNvPr>
              <p:cNvPicPr/>
              <p:nvPr/>
            </p:nvPicPr>
            <p:blipFill>
              <a:blip r:embed="rId169"/>
              <a:stretch>
                <a:fillRect/>
              </a:stretch>
            </p:blipFill>
            <p:spPr>
              <a:xfrm>
                <a:off x="10395137" y="3431131"/>
                <a:ext cx="1242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11019" name="Freihand 211018">
                <a:extLst>
                  <a:ext uri="{FF2B5EF4-FFF2-40B4-BE49-F238E27FC236}">
                    <a16:creationId xmlns:a16="http://schemas.microsoft.com/office/drawing/2014/main" id="{D0934F56-4293-43BD-814E-A7EB31296093}"/>
                  </a:ext>
                </a:extLst>
              </p14:cNvPr>
              <p14:cNvContentPartPr/>
              <p14:nvPr/>
            </p14:nvContentPartPr>
            <p14:xfrm>
              <a:off x="10530857" y="3279571"/>
              <a:ext cx="165600" cy="82440"/>
            </p14:xfrm>
          </p:contentPart>
        </mc:Choice>
        <mc:Fallback>
          <p:pic>
            <p:nvPicPr>
              <p:cNvPr id="211019" name="Freihand 211018">
                <a:extLst>
                  <a:ext uri="{FF2B5EF4-FFF2-40B4-BE49-F238E27FC236}">
                    <a16:creationId xmlns:a16="http://schemas.microsoft.com/office/drawing/2014/main" id="{D0934F56-4293-43BD-814E-A7EB31296093}"/>
                  </a:ext>
                </a:extLst>
              </p:cNvPr>
              <p:cNvPicPr/>
              <p:nvPr/>
            </p:nvPicPr>
            <p:blipFill>
              <a:blip r:embed="rId171"/>
              <a:stretch>
                <a:fillRect/>
              </a:stretch>
            </p:blipFill>
            <p:spPr>
              <a:xfrm>
                <a:off x="10526537" y="3275251"/>
                <a:ext cx="1742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11020" name="Freihand 211019">
                <a:extLst>
                  <a:ext uri="{FF2B5EF4-FFF2-40B4-BE49-F238E27FC236}">
                    <a16:creationId xmlns:a16="http://schemas.microsoft.com/office/drawing/2014/main" id="{9951C207-4E9B-419A-AE0D-141D55DD9905}"/>
                  </a:ext>
                </a:extLst>
              </p14:cNvPr>
              <p14:cNvContentPartPr/>
              <p14:nvPr/>
            </p14:nvContentPartPr>
            <p14:xfrm>
              <a:off x="10630937" y="3193891"/>
              <a:ext cx="185760" cy="193320"/>
            </p14:xfrm>
          </p:contentPart>
        </mc:Choice>
        <mc:Fallback>
          <p:pic>
            <p:nvPicPr>
              <p:cNvPr id="211020" name="Freihand 211019">
                <a:extLst>
                  <a:ext uri="{FF2B5EF4-FFF2-40B4-BE49-F238E27FC236}">
                    <a16:creationId xmlns:a16="http://schemas.microsoft.com/office/drawing/2014/main" id="{9951C207-4E9B-419A-AE0D-141D55DD9905}"/>
                  </a:ext>
                </a:extLst>
              </p:cNvPr>
              <p:cNvPicPr/>
              <p:nvPr/>
            </p:nvPicPr>
            <p:blipFill>
              <a:blip r:embed="rId173"/>
              <a:stretch>
                <a:fillRect/>
              </a:stretch>
            </p:blipFill>
            <p:spPr>
              <a:xfrm>
                <a:off x="10626617" y="3189571"/>
                <a:ext cx="1944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11022" name="Freihand 211021">
                <a:extLst>
                  <a:ext uri="{FF2B5EF4-FFF2-40B4-BE49-F238E27FC236}">
                    <a16:creationId xmlns:a16="http://schemas.microsoft.com/office/drawing/2014/main" id="{54269BB1-D2B8-4E81-9D78-319684640C29}"/>
                  </a:ext>
                </a:extLst>
              </p14:cNvPr>
              <p14:cNvContentPartPr/>
              <p14:nvPr/>
            </p14:nvContentPartPr>
            <p14:xfrm>
              <a:off x="10949177" y="3023971"/>
              <a:ext cx="119520" cy="188280"/>
            </p14:xfrm>
          </p:contentPart>
        </mc:Choice>
        <mc:Fallback>
          <p:pic>
            <p:nvPicPr>
              <p:cNvPr id="211022" name="Freihand 211021">
                <a:extLst>
                  <a:ext uri="{FF2B5EF4-FFF2-40B4-BE49-F238E27FC236}">
                    <a16:creationId xmlns:a16="http://schemas.microsoft.com/office/drawing/2014/main" id="{54269BB1-D2B8-4E81-9D78-319684640C29}"/>
                  </a:ext>
                </a:extLst>
              </p:cNvPr>
              <p:cNvPicPr/>
              <p:nvPr/>
            </p:nvPicPr>
            <p:blipFill>
              <a:blip r:embed="rId175"/>
              <a:stretch>
                <a:fillRect/>
              </a:stretch>
            </p:blipFill>
            <p:spPr>
              <a:xfrm>
                <a:off x="10944857" y="3019651"/>
                <a:ext cx="1281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11024" name="Freihand 211023">
                <a:extLst>
                  <a:ext uri="{FF2B5EF4-FFF2-40B4-BE49-F238E27FC236}">
                    <a16:creationId xmlns:a16="http://schemas.microsoft.com/office/drawing/2014/main" id="{DA412B71-ECDF-4CCF-B111-C6AB931D2483}"/>
                  </a:ext>
                </a:extLst>
              </p14:cNvPr>
              <p14:cNvContentPartPr/>
              <p14:nvPr/>
            </p14:nvContentPartPr>
            <p14:xfrm>
              <a:off x="10916777" y="2993011"/>
              <a:ext cx="42480" cy="11520"/>
            </p14:xfrm>
          </p:contentPart>
        </mc:Choice>
        <mc:Fallback>
          <p:pic>
            <p:nvPicPr>
              <p:cNvPr id="211024" name="Freihand 211023">
                <a:extLst>
                  <a:ext uri="{FF2B5EF4-FFF2-40B4-BE49-F238E27FC236}">
                    <a16:creationId xmlns:a16="http://schemas.microsoft.com/office/drawing/2014/main" id="{DA412B71-ECDF-4CCF-B111-C6AB931D2483}"/>
                  </a:ext>
                </a:extLst>
              </p:cNvPr>
              <p:cNvPicPr/>
              <p:nvPr/>
            </p:nvPicPr>
            <p:blipFill>
              <a:blip r:embed="rId177"/>
              <a:stretch>
                <a:fillRect/>
              </a:stretch>
            </p:blipFill>
            <p:spPr>
              <a:xfrm>
                <a:off x="10912457" y="2988691"/>
                <a:ext cx="511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11025" name="Freihand 211024">
                <a:extLst>
                  <a:ext uri="{FF2B5EF4-FFF2-40B4-BE49-F238E27FC236}">
                    <a16:creationId xmlns:a16="http://schemas.microsoft.com/office/drawing/2014/main" id="{B3AFFEB0-11F9-4008-842A-BC35C2EB11E4}"/>
                  </a:ext>
                </a:extLst>
              </p14:cNvPr>
              <p14:cNvContentPartPr/>
              <p14:nvPr/>
            </p14:nvContentPartPr>
            <p14:xfrm>
              <a:off x="11043137" y="2979691"/>
              <a:ext cx="27720" cy="69480"/>
            </p14:xfrm>
          </p:contentPart>
        </mc:Choice>
        <mc:Fallback>
          <p:pic>
            <p:nvPicPr>
              <p:cNvPr id="211025" name="Freihand 211024">
                <a:extLst>
                  <a:ext uri="{FF2B5EF4-FFF2-40B4-BE49-F238E27FC236}">
                    <a16:creationId xmlns:a16="http://schemas.microsoft.com/office/drawing/2014/main" id="{B3AFFEB0-11F9-4008-842A-BC35C2EB11E4}"/>
                  </a:ext>
                </a:extLst>
              </p:cNvPr>
              <p:cNvPicPr/>
              <p:nvPr/>
            </p:nvPicPr>
            <p:blipFill>
              <a:blip r:embed="rId179"/>
              <a:stretch>
                <a:fillRect/>
              </a:stretch>
            </p:blipFill>
            <p:spPr>
              <a:xfrm>
                <a:off x="11038817" y="2975371"/>
                <a:ext cx="363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11026" name="Freihand 211025">
                <a:extLst>
                  <a:ext uri="{FF2B5EF4-FFF2-40B4-BE49-F238E27FC236}">
                    <a16:creationId xmlns:a16="http://schemas.microsoft.com/office/drawing/2014/main" id="{0F7CEEE4-6DD2-4A31-A1CD-3CF246DE4CA7}"/>
                  </a:ext>
                </a:extLst>
              </p14:cNvPr>
              <p14:cNvContentPartPr/>
              <p14:nvPr/>
            </p14:nvContentPartPr>
            <p14:xfrm>
              <a:off x="11086337" y="3058891"/>
              <a:ext cx="97200" cy="120600"/>
            </p14:xfrm>
          </p:contentPart>
        </mc:Choice>
        <mc:Fallback>
          <p:pic>
            <p:nvPicPr>
              <p:cNvPr id="211026" name="Freihand 211025">
                <a:extLst>
                  <a:ext uri="{FF2B5EF4-FFF2-40B4-BE49-F238E27FC236}">
                    <a16:creationId xmlns:a16="http://schemas.microsoft.com/office/drawing/2014/main" id="{0F7CEEE4-6DD2-4A31-A1CD-3CF246DE4CA7}"/>
                  </a:ext>
                </a:extLst>
              </p:cNvPr>
              <p:cNvPicPr/>
              <p:nvPr/>
            </p:nvPicPr>
            <p:blipFill>
              <a:blip r:embed="rId181"/>
              <a:stretch>
                <a:fillRect/>
              </a:stretch>
            </p:blipFill>
            <p:spPr>
              <a:xfrm>
                <a:off x="11082017" y="3054571"/>
                <a:ext cx="1058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211027" name="Freihand 211026">
                <a:extLst>
                  <a:ext uri="{FF2B5EF4-FFF2-40B4-BE49-F238E27FC236}">
                    <a16:creationId xmlns:a16="http://schemas.microsoft.com/office/drawing/2014/main" id="{8BFAF553-C68D-4004-AC88-D3A80BD367D0}"/>
                  </a:ext>
                </a:extLst>
              </p14:cNvPr>
              <p14:cNvContentPartPr/>
              <p14:nvPr/>
            </p14:nvContentPartPr>
            <p14:xfrm>
              <a:off x="10867097" y="2886451"/>
              <a:ext cx="133920" cy="137880"/>
            </p14:xfrm>
          </p:contentPart>
        </mc:Choice>
        <mc:Fallback>
          <p:pic>
            <p:nvPicPr>
              <p:cNvPr id="211027" name="Freihand 211026">
                <a:extLst>
                  <a:ext uri="{FF2B5EF4-FFF2-40B4-BE49-F238E27FC236}">
                    <a16:creationId xmlns:a16="http://schemas.microsoft.com/office/drawing/2014/main" id="{8BFAF553-C68D-4004-AC88-D3A80BD367D0}"/>
                  </a:ext>
                </a:extLst>
              </p:cNvPr>
              <p:cNvPicPr/>
              <p:nvPr/>
            </p:nvPicPr>
            <p:blipFill>
              <a:blip r:embed="rId183"/>
              <a:stretch>
                <a:fillRect/>
              </a:stretch>
            </p:blipFill>
            <p:spPr>
              <a:xfrm>
                <a:off x="10862777" y="2882131"/>
                <a:ext cx="1425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211029" name="Freihand 211028">
                <a:extLst>
                  <a:ext uri="{FF2B5EF4-FFF2-40B4-BE49-F238E27FC236}">
                    <a16:creationId xmlns:a16="http://schemas.microsoft.com/office/drawing/2014/main" id="{4B34A423-1916-4A27-AC8A-F1B3750A0073}"/>
                  </a:ext>
                </a:extLst>
              </p14:cNvPr>
              <p14:cNvContentPartPr/>
              <p14:nvPr/>
            </p14:nvContentPartPr>
            <p14:xfrm>
              <a:off x="11166257" y="2863771"/>
              <a:ext cx="96840" cy="84600"/>
            </p14:xfrm>
          </p:contentPart>
        </mc:Choice>
        <mc:Fallback>
          <p:pic>
            <p:nvPicPr>
              <p:cNvPr id="211029" name="Freihand 211028">
                <a:extLst>
                  <a:ext uri="{FF2B5EF4-FFF2-40B4-BE49-F238E27FC236}">
                    <a16:creationId xmlns:a16="http://schemas.microsoft.com/office/drawing/2014/main" id="{4B34A423-1916-4A27-AC8A-F1B3750A0073}"/>
                  </a:ext>
                </a:extLst>
              </p:cNvPr>
              <p:cNvPicPr/>
              <p:nvPr/>
            </p:nvPicPr>
            <p:blipFill>
              <a:blip r:embed="rId185"/>
              <a:stretch>
                <a:fillRect/>
              </a:stretch>
            </p:blipFill>
            <p:spPr>
              <a:xfrm>
                <a:off x="11161937" y="2859451"/>
                <a:ext cx="1054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211030" name="Freihand 211029">
                <a:extLst>
                  <a:ext uri="{FF2B5EF4-FFF2-40B4-BE49-F238E27FC236}">
                    <a16:creationId xmlns:a16="http://schemas.microsoft.com/office/drawing/2014/main" id="{D66B3AB2-84E9-461D-9A69-472D7FE6D10D}"/>
                  </a:ext>
                </a:extLst>
              </p14:cNvPr>
              <p14:cNvContentPartPr/>
              <p14:nvPr/>
            </p14:nvContentPartPr>
            <p14:xfrm>
              <a:off x="11190377" y="2900131"/>
              <a:ext cx="97560" cy="90720"/>
            </p14:xfrm>
          </p:contentPart>
        </mc:Choice>
        <mc:Fallback>
          <p:pic>
            <p:nvPicPr>
              <p:cNvPr id="211030" name="Freihand 211029">
                <a:extLst>
                  <a:ext uri="{FF2B5EF4-FFF2-40B4-BE49-F238E27FC236}">
                    <a16:creationId xmlns:a16="http://schemas.microsoft.com/office/drawing/2014/main" id="{D66B3AB2-84E9-461D-9A69-472D7FE6D10D}"/>
                  </a:ext>
                </a:extLst>
              </p:cNvPr>
              <p:cNvPicPr/>
              <p:nvPr/>
            </p:nvPicPr>
            <p:blipFill>
              <a:blip r:embed="rId187"/>
              <a:stretch>
                <a:fillRect/>
              </a:stretch>
            </p:blipFill>
            <p:spPr>
              <a:xfrm>
                <a:off x="11186057" y="2895811"/>
                <a:ext cx="1062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11032" name="Freihand 211031">
                <a:extLst>
                  <a:ext uri="{FF2B5EF4-FFF2-40B4-BE49-F238E27FC236}">
                    <a16:creationId xmlns:a16="http://schemas.microsoft.com/office/drawing/2014/main" id="{8C447B51-81D6-4311-AD53-3D285C3802C4}"/>
                  </a:ext>
                </a:extLst>
              </p14:cNvPr>
              <p14:cNvContentPartPr/>
              <p14:nvPr/>
            </p14:nvContentPartPr>
            <p14:xfrm>
              <a:off x="11370377" y="2720851"/>
              <a:ext cx="74520" cy="120960"/>
            </p14:xfrm>
          </p:contentPart>
        </mc:Choice>
        <mc:Fallback>
          <p:pic>
            <p:nvPicPr>
              <p:cNvPr id="211032" name="Freihand 211031">
                <a:extLst>
                  <a:ext uri="{FF2B5EF4-FFF2-40B4-BE49-F238E27FC236}">
                    <a16:creationId xmlns:a16="http://schemas.microsoft.com/office/drawing/2014/main" id="{8C447B51-81D6-4311-AD53-3D285C3802C4}"/>
                  </a:ext>
                </a:extLst>
              </p:cNvPr>
              <p:cNvPicPr/>
              <p:nvPr/>
            </p:nvPicPr>
            <p:blipFill>
              <a:blip r:embed="rId189"/>
              <a:stretch>
                <a:fillRect/>
              </a:stretch>
            </p:blipFill>
            <p:spPr>
              <a:xfrm>
                <a:off x="11366057" y="2716531"/>
                <a:ext cx="831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11033" name="Freihand 211032">
                <a:extLst>
                  <a:ext uri="{FF2B5EF4-FFF2-40B4-BE49-F238E27FC236}">
                    <a16:creationId xmlns:a16="http://schemas.microsoft.com/office/drawing/2014/main" id="{6B54A847-4C7B-49EE-B86C-4FBF27660761}"/>
                  </a:ext>
                </a:extLst>
              </p14:cNvPr>
              <p14:cNvContentPartPr/>
              <p14:nvPr/>
            </p14:nvContentPartPr>
            <p14:xfrm>
              <a:off x="11325737" y="2615371"/>
              <a:ext cx="31320" cy="18720"/>
            </p14:xfrm>
          </p:contentPart>
        </mc:Choice>
        <mc:Fallback>
          <p:pic>
            <p:nvPicPr>
              <p:cNvPr id="211033" name="Freihand 211032">
                <a:extLst>
                  <a:ext uri="{FF2B5EF4-FFF2-40B4-BE49-F238E27FC236}">
                    <a16:creationId xmlns:a16="http://schemas.microsoft.com/office/drawing/2014/main" id="{6B54A847-4C7B-49EE-B86C-4FBF27660761}"/>
                  </a:ext>
                </a:extLst>
              </p:cNvPr>
              <p:cNvPicPr/>
              <p:nvPr/>
            </p:nvPicPr>
            <p:blipFill>
              <a:blip r:embed="rId191"/>
              <a:stretch>
                <a:fillRect/>
              </a:stretch>
            </p:blipFill>
            <p:spPr>
              <a:xfrm>
                <a:off x="11321417" y="2611051"/>
                <a:ext cx="399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11034" name="Freihand 211033">
                <a:extLst>
                  <a:ext uri="{FF2B5EF4-FFF2-40B4-BE49-F238E27FC236}">
                    <a16:creationId xmlns:a16="http://schemas.microsoft.com/office/drawing/2014/main" id="{5F9E22B3-9DF8-498E-AF94-52396F661012}"/>
                  </a:ext>
                </a:extLst>
              </p14:cNvPr>
              <p14:cNvContentPartPr/>
              <p14:nvPr/>
            </p14:nvContentPartPr>
            <p14:xfrm>
              <a:off x="11453537" y="2719771"/>
              <a:ext cx="120960" cy="147600"/>
            </p14:xfrm>
          </p:contentPart>
        </mc:Choice>
        <mc:Fallback>
          <p:pic>
            <p:nvPicPr>
              <p:cNvPr id="211034" name="Freihand 211033">
                <a:extLst>
                  <a:ext uri="{FF2B5EF4-FFF2-40B4-BE49-F238E27FC236}">
                    <a16:creationId xmlns:a16="http://schemas.microsoft.com/office/drawing/2014/main" id="{5F9E22B3-9DF8-498E-AF94-52396F661012}"/>
                  </a:ext>
                </a:extLst>
              </p:cNvPr>
              <p:cNvPicPr/>
              <p:nvPr/>
            </p:nvPicPr>
            <p:blipFill>
              <a:blip r:embed="rId193"/>
              <a:stretch>
                <a:fillRect/>
              </a:stretch>
            </p:blipFill>
            <p:spPr>
              <a:xfrm>
                <a:off x="11449217" y="2715451"/>
                <a:ext cx="1296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11035" name="Freihand 211034">
                <a:extLst>
                  <a:ext uri="{FF2B5EF4-FFF2-40B4-BE49-F238E27FC236}">
                    <a16:creationId xmlns:a16="http://schemas.microsoft.com/office/drawing/2014/main" id="{63402580-CC37-4AED-BAC6-C0DC443754CB}"/>
                  </a:ext>
                </a:extLst>
              </p14:cNvPr>
              <p14:cNvContentPartPr/>
              <p14:nvPr/>
            </p14:nvContentPartPr>
            <p14:xfrm>
              <a:off x="11541017" y="2537611"/>
              <a:ext cx="86760" cy="82800"/>
            </p14:xfrm>
          </p:contentPart>
        </mc:Choice>
        <mc:Fallback>
          <p:pic>
            <p:nvPicPr>
              <p:cNvPr id="211035" name="Freihand 211034">
                <a:extLst>
                  <a:ext uri="{FF2B5EF4-FFF2-40B4-BE49-F238E27FC236}">
                    <a16:creationId xmlns:a16="http://schemas.microsoft.com/office/drawing/2014/main" id="{63402580-CC37-4AED-BAC6-C0DC443754CB}"/>
                  </a:ext>
                </a:extLst>
              </p:cNvPr>
              <p:cNvPicPr/>
              <p:nvPr/>
            </p:nvPicPr>
            <p:blipFill>
              <a:blip r:embed="rId195"/>
              <a:stretch>
                <a:fillRect/>
              </a:stretch>
            </p:blipFill>
            <p:spPr>
              <a:xfrm>
                <a:off x="11536697" y="2533291"/>
                <a:ext cx="954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11036" name="Freihand 211035">
                <a:extLst>
                  <a:ext uri="{FF2B5EF4-FFF2-40B4-BE49-F238E27FC236}">
                    <a16:creationId xmlns:a16="http://schemas.microsoft.com/office/drawing/2014/main" id="{31271D23-7DCA-41A8-AB90-0F3FAD0225EC}"/>
                  </a:ext>
                </a:extLst>
              </p14:cNvPr>
              <p14:cNvContentPartPr/>
              <p14:nvPr/>
            </p14:nvContentPartPr>
            <p14:xfrm>
              <a:off x="11703377" y="2370571"/>
              <a:ext cx="103320" cy="208080"/>
            </p14:xfrm>
          </p:contentPart>
        </mc:Choice>
        <mc:Fallback>
          <p:pic>
            <p:nvPicPr>
              <p:cNvPr id="211036" name="Freihand 211035">
                <a:extLst>
                  <a:ext uri="{FF2B5EF4-FFF2-40B4-BE49-F238E27FC236}">
                    <a16:creationId xmlns:a16="http://schemas.microsoft.com/office/drawing/2014/main" id="{31271D23-7DCA-41A8-AB90-0F3FAD0225EC}"/>
                  </a:ext>
                </a:extLst>
              </p:cNvPr>
              <p:cNvPicPr/>
              <p:nvPr/>
            </p:nvPicPr>
            <p:blipFill>
              <a:blip r:embed="rId197"/>
              <a:stretch>
                <a:fillRect/>
              </a:stretch>
            </p:blipFill>
            <p:spPr>
              <a:xfrm>
                <a:off x="11699057" y="2366251"/>
                <a:ext cx="1119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11037" name="Freihand 211036">
                <a:extLst>
                  <a:ext uri="{FF2B5EF4-FFF2-40B4-BE49-F238E27FC236}">
                    <a16:creationId xmlns:a16="http://schemas.microsoft.com/office/drawing/2014/main" id="{EA4277EB-E6C8-4586-82B7-7C504D1C2C50}"/>
                  </a:ext>
                </a:extLst>
              </p14:cNvPr>
              <p14:cNvContentPartPr/>
              <p14:nvPr/>
            </p14:nvContentPartPr>
            <p14:xfrm>
              <a:off x="11747657" y="2219731"/>
              <a:ext cx="173520" cy="227880"/>
            </p14:xfrm>
          </p:contentPart>
        </mc:Choice>
        <mc:Fallback>
          <p:pic>
            <p:nvPicPr>
              <p:cNvPr id="211037" name="Freihand 211036">
                <a:extLst>
                  <a:ext uri="{FF2B5EF4-FFF2-40B4-BE49-F238E27FC236}">
                    <a16:creationId xmlns:a16="http://schemas.microsoft.com/office/drawing/2014/main" id="{EA4277EB-E6C8-4586-82B7-7C504D1C2C50}"/>
                  </a:ext>
                </a:extLst>
              </p:cNvPr>
              <p:cNvPicPr/>
              <p:nvPr/>
            </p:nvPicPr>
            <p:blipFill>
              <a:blip r:embed="rId199"/>
              <a:stretch>
                <a:fillRect/>
              </a:stretch>
            </p:blipFill>
            <p:spPr>
              <a:xfrm>
                <a:off x="11743337" y="2215411"/>
                <a:ext cx="1821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11040" name="Freihand 211039">
                <a:extLst>
                  <a:ext uri="{FF2B5EF4-FFF2-40B4-BE49-F238E27FC236}">
                    <a16:creationId xmlns:a16="http://schemas.microsoft.com/office/drawing/2014/main" id="{3AEB3883-483C-42FF-A216-4512761C21E5}"/>
                  </a:ext>
                </a:extLst>
              </p14:cNvPr>
              <p14:cNvContentPartPr/>
              <p14:nvPr/>
            </p14:nvContentPartPr>
            <p14:xfrm>
              <a:off x="10772417" y="2652811"/>
              <a:ext cx="417960" cy="757440"/>
            </p14:xfrm>
          </p:contentPart>
        </mc:Choice>
        <mc:Fallback>
          <p:pic>
            <p:nvPicPr>
              <p:cNvPr id="211040" name="Freihand 211039">
                <a:extLst>
                  <a:ext uri="{FF2B5EF4-FFF2-40B4-BE49-F238E27FC236}">
                    <a16:creationId xmlns:a16="http://schemas.microsoft.com/office/drawing/2014/main" id="{3AEB3883-483C-42FF-A216-4512761C21E5}"/>
                  </a:ext>
                </a:extLst>
              </p:cNvPr>
              <p:cNvPicPr/>
              <p:nvPr/>
            </p:nvPicPr>
            <p:blipFill>
              <a:blip r:embed="rId201"/>
              <a:stretch>
                <a:fillRect/>
              </a:stretch>
            </p:blipFill>
            <p:spPr>
              <a:xfrm>
                <a:off x="10768097" y="2648491"/>
                <a:ext cx="426600" cy="766080"/>
              </a:xfrm>
              <a:prstGeom prst="rect">
                <a:avLst/>
              </a:prstGeom>
            </p:spPr>
          </p:pic>
        </mc:Fallback>
      </mc:AlternateContent>
      <p:grpSp>
        <p:nvGrpSpPr>
          <p:cNvPr id="211114" name="Gruppieren 211113">
            <a:extLst>
              <a:ext uri="{FF2B5EF4-FFF2-40B4-BE49-F238E27FC236}">
                <a16:creationId xmlns:a16="http://schemas.microsoft.com/office/drawing/2014/main" id="{D6C1D394-0413-46E3-B815-EFB64C52C6D0}"/>
              </a:ext>
            </a:extLst>
          </p:cNvPr>
          <p:cNvGrpSpPr/>
          <p:nvPr/>
        </p:nvGrpSpPr>
        <p:grpSpPr>
          <a:xfrm>
            <a:off x="2755217" y="3480451"/>
            <a:ext cx="5703480" cy="3163320"/>
            <a:chOff x="2755217" y="3480451"/>
            <a:chExt cx="5703480" cy="3163320"/>
          </a:xfrm>
        </p:grpSpPr>
        <mc:AlternateContent xmlns:mc="http://schemas.openxmlformats.org/markup-compatibility/2006">
          <mc:Choice xmlns:p14="http://schemas.microsoft.com/office/powerpoint/2010/main" Requires="p14">
            <p:contentPart p14:bwMode="auto" r:id="rId202">
              <p14:nvContentPartPr>
                <p14:cNvPr id="7" name="Freihand 6">
                  <a:extLst>
                    <a:ext uri="{FF2B5EF4-FFF2-40B4-BE49-F238E27FC236}">
                      <a16:creationId xmlns:a16="http://schemas.microsoft.com/office/drawing/2014/main" id="{3286E060-1E20-4712-8DAF-8A56C545055D}"/>
                    </a:ext>
                  </a:extLst>
                </p14:cNvPr>
                <p14:cNvContentPartPr/>
                <p14:nvPr/>
              </p14:nvContentPartPr>
              <p14:xfrm>
                <a:off x="3109817" y="3963571"/>
                <a:ext cx="54720" cy="1829160"/>
              </p14:xfrm>
            </p:contentPart>
          </mc:Choice>
          <mc:Fallback>
            <p:pic>
              <p:nvPicPr>
                <p:cNvPr id="7" name="Freihand 6">
                  <a:extLst>
                    <a:ext uri="{FF2B5EF4-FFF2-40B4-BE49-F238E27FC236}">
                      <a16:creationId xmlns:a16="http://schemas.microsoft.com/office/drawing/2014/main" id="{3286E060-1E20-4712-8DAF-8A56C545055D}"/>
                    </a:ext>
                  </a:extLst>
                </p:cNvPr>
                <p:cNvPicPr/>
                <p:nvPr/>
              </p:nvPicPr>
              <p:blipFill>
                <a:blip r:embed="rId203"/>
                <a:stretch>
                  <a:fillRect/>
                </a:stretch>
              </p:blipFill>
              <p:spPr>
                <a:xfrm>
                  <a:off x="3105497" y="3959251"/>
                  <a:ext cx="63360" cy="18378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8" name="Freihand 7">
                  <a:extLst>
                    <a:ext uri="{FF2B5EF4-FFF2-40B4-BE49-F238E27FC236}">
                      <a16:creationId xmlns:a16="http://schemas.microsoft.com/office/drawing/2014/main" id="{57AFCFE7-5951-4F3F-83D4-51956115CFD8}"/>
                    </a:ext>
                  </a:extLst>
                </p14:cNvPr>
                <p14:cNvContentPartPr/>
                <p14:nvPr/>
              </p14:nvContentPartPr>
              <p14:xfrm>
                <a:off x="2776457" y="5716771"/>
                <a:ext cx="3984840" cy="77760"/>
              </p14:xfrm>
            </p:contentPart>
          </mc:Choice>
          <mc:Fallback>
            <p:pic>
              <p:nvPicPr>
                <p:cNvPr id="8" name="Freihand 7">
                  <a:extLst>
                    <a:ext uri="{FF2B5EF4-FFF2-40B4-BE49-F238E27FC236}">
                      <a16:creationId xmlns:a16="http://schemas.microsoft.com/office/drawing/2014/main" id="{57AFCFE7-5951-4F3F-83D4-51956115CFD8}"/>
                    </a:ext>
                  </a:extLst>
                </p:cNvPr>
                <p:cNvPicPr/>
                <p:nvPr/>
              </p:nvPicPr>
              <p:blipFill>
                <a:blip r:embed="rId205"/>
                <a:stretch>
                  <a:fillRect/>
                </a:stretch>
              </p:blipFill>
              <p:spPr>
                <a:xfrm>
                  <a:off x="2772137" y="5712451"/>
                  <a:ext cx="39934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9" name="Freihand 8">
                  <a:extLst>
                    <a:ext uri="{FF2B5EF4-FFF2-40B4-BE49-F238E27FC236}">
                      <a16:creationId xmlns:a16="http://schemas.microsoft.com/office/drawing/2014/main" id="{1ACD5707-ECF8-4898-A49A-0BA4D9395ECE}"/>
                    </a:ext>
                  </a:extLst>
                </p14:cNvPr>
                <p14:cNvContentPartPr/>
                <p14:nvPr/>
              </p14:nvContentPartPr>
              <p14:xfrm>
                <a:off x="6704417" y="5668891"/>
                <a:ext cx="227160" cy="234720"/>
              </p14:xfrm>
            </p:contentPart>
          </mc:Choice>
          <mc:Fallback>
            <p:pic>
              <p:nvPicPr>
                <p:cNvPr id="9" name="Freihand 8">
                  <a:extLst>
                    <a:ext uri="{FF2B5EF4-FFF2-40B4-BE49-F238E27FC236}">
                      <a16:creationId xmlns:a16="http://schemas.microsoft.com/office/drawing/2014/main" id="{1ACD5707-ECF8-4898-A49A-0BA4D9395ECE}"/>
                    </a:ext>
                  </a:extLst>
                </p:cNvPr>
                <p:cNvPicPr/>
                <p:nvPr/>
              </p:nvPicPr>
              <p:blipFill>
                <a:blip r:embed="rId207"/>
                <a:stretch>
                  <a:fillRect/>
                </a:stretch>
              </p:blipFill>
              <p:spPr>
                <a:xfrm>
                  <a:off x="6700097" y="5664571"/>
                  <a:ext cx="2358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0" name="Freihand 9">
                  <a:extLst>
                    <a:ext uri="{FF2B5EF4-FFF2-40B4-BE49-F238E27FC236}">
                      <a16:creationId xmlns:a16="http://schemas.microsoft.com/office/drawing/2014/main" id="{82A0B4B7-41A6-41DD-B295-F43AFDD6FBE0}"/>
                    </a:ext>
                  </a:extLst>
                </p14:cNvPr>
                <p14:cNvContentPartPr/>
                <p14:nvPr/>
              </p14:nvContentPartPr>
              <p14:xfrm>
                <a:off x="2966897" y="3721291"/>
                <a:ext cx="310680" cy="309240"/>
              </p14:xfrm>
            </p:contentPart>
          </mc:Choice>
          <mc:Fallback>
            <p:pic>
              <p:nvPicPr>
                <p:cNvPr id="10" name="Freihand 9">
                  <a:extLst>
                    <a:ext uri="{FF2B5EF4-FFF2-40B4-BE49-F238E27FC236}">
                      <a16:creationId xmlns:a16="http://schemas.microsoft.com/office/drawing/2014/main" id="{82A0B4B7-41A6-41DD-B295-F43AFDD6FBE0}"/>
                    </a:ext>
                  </a:extLst>
                </p:cNvPr>
                <p:cNvPicPr/>
                <p:nvPr/>
              </p:nvPicPr>
              <p:blipFill>
                <a:blip r:embed="rId209"/>
                <a:stretch>
                  <a:fillRect/>
                </a:stretch>
              </p:blipFill>
              <p:spPr>
                <a:xfrm>
                  <a:off x="2962577" y="3716971"/>
                  <a:ext cx="31932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 name="Freihand 12">
                  <a:extLst>
                    <a:ext uri="{FF2B5EF4-FFF2-40B4-BE49-F238E27FC236}">
                      <a16:creationId xmlns:a16="http://schemas.microsoft.com/office/drawing/2014/main" id="{B70676FE-590E-4814-BEFB-2CB156B4EE62}"/>
                    </a:ext>
                  </a:extLst>
                </p14:cNvPr>
                <p14:cNvContentPartPr/>
                <p14:nvPr/>
              </p14:nvContentPartPr>
              <p14:xfrm>
                <a:off x="2755217" y="3816691"/>
                <a:ext cx="75960" cy="124920"/>
              </p14:xfrm>
            </p:contentPart>
          </mc:Choice>
          <mc:Fallback>
            <p:pic>
              <p:nvPicPr>
                <p:cNvPr id="13" name="Freihand 12">
                  <a:extLst>
                    <a:ext uri="{FF2B5EF4-FFF2-40B4-BE49-F238E27FC236}">
                      <a16:creationId xmlns:a16="http://schemas.microsoft.com/office/drawing/2014/main" id="{B70676FE-590E-4814-BEFB-2CB156B4EE62}"/>
                    </a:ext>
                  </a:extLst>
                </p:cNvPr>
                <p:cNvPicPr/>
                <p:nvPr/>
              </p:nvPicPr>
              <p:blipFill>
                <a:blip r:embed="rId211"/>
                <a:stretch>
                  <a:fillRect/>
                </a:stretch>
              </p:blipFill>
              <p:spPr>
                <a:xfrm>
                  <a:off x="2750897" y="3812371"/>
                  <a:ext cx="846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 name="Freihand 13">
                  <a:extLst>
                    <a:ext uri="{FF2B5EF4-FFF2-40B4-BE49-F238E27FC236}">
                      <a16:creationId xmlns:a16="http://schemas.microsoft.com/office/drawing/2014/main" id="{ADBFB9AA-18CE-4898-B186-F1D9215D5D9A}"/>
                    </a:ext>
                  </a:extLst>
                </p14:cNvPr>
                <p14:cNvContentPartPr/>
                <p14:nvPr/>
              </p14:nvContentPartPr>
              <p14:xfrm>
                <a:off x="2758817" y="3693931"/>
                <a:ext cx="24480" cy="32040"/>
              </p14:xfrm>
            </p:contentPart>
          </mc:Choice>
          <mc:Fallback>
            <p:pic>
              <p:nvPicPr>
                <p:cNvPr id="14" name="Freihand 13">
                  <a:extLst>
                    <a:ext uri="{FF2B5EF4-FFF2-40B4-BE49-F238E27FC236}">
                      <a16:creationId xmlns:a16="http://schemas.microsoft.com/office/drawing/2014/main" id="{ADBFB9AA-18CE-4898-B186-F1D9215D5D9A}"/>
                    </a:ext>
                  </a:extLst>
                </p:cNvPr>
                <p:cNvPicPr/>
                <p:nvPr/>
              </p:nvPicPr>
              <p:blipFill>
                <a:blip r:embed="rId213"/>
                <a:stretch>
                  <a:fillRect/>
                </a:stretch>
              </p:blipFill>
              <p:spPr>
                <a:xfrm>
                  <a:off x="2754497" y="3689611"/>
                  <a:ext cx="331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 name="Freihand 15">
                  <a:extLst>
                    <a:ext uri="{FF2B5EF4-FFF2-40B4-BE49-F238E27FC236}">
                      <a16:creationId xmlns:a16="http://schemas.microsoft.com/office/drawing/2014/main" id="{F1DD5B51-8466-4635-BD99-1E7C84542B28}"/>
                    </a:ext>
                  </a:extLst>
                </p14:cNvPr>
                <p14:cNvContentPartPr/>
                <p14:nvPr/>
              </p14:nvContentPartPr>
              <p14:xfrm>
                <a:off x="6603617" y="5962291"/>
                <a:ext cx="111600" cy="241200"/>
              </p14:xfrm>
            </p:contentPart>
          </mc:Choice>
          <mc:Fallback>
            <p:pic>
              <p:nvPicPr>
                <p:cNvPr id="16" name="Freihand 15">
                  <a:extLst>
                    <a:ext uri="{FF2B5EF4-FFF2-40B4-BE49-F238E27FC236}">
                      <a16:creationId xmlns:a16="http://schemas.microsoft.com/office/drawing/2014/main" id="{F1DD5B51-8466-4635-BD99-1E7C84542B28}"/>
                    </a:ext>
                  </a:extLst>
                </p:cNvPr>
                <p:cNvPicPr/>
                <p:nvPr/>
              </p:nvPicPr>
              <p:blipFill>
                <a:blip r:embed="rId215"/>
                <a:stretch>
                  <a:fillRect/>
                </a:stretch>
              </p:blipFill>
              <p:spPr>
                <a:xfrm>
                  <a:off x="6599297" y="5957971"/>
                  <a:ext cx="1202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7" name="Freihand 16">
                  <a:extLst>
                    <a:ext uri="{FF2B5EF4-FFF2-40B4-BE49-F238E27FC236}">
                      <a16:creationId xmlns:a16="http://schemas.microsoft.com/office/drawing/2014/main" id="{40748FB7-7AE7-4BEE-9349-BEA6AD7BE239}"/>
                    </a:ext>
                  </a:extLst>
                </p14:cNvPr>
                <p14:cNvContentPartPr/>
                <p14:nvPr/>
              </p14:nvContentPartPr>
              <p14:xfrm>
                <a:off x="6563297" y="6043291"/>
                <a:ext cx="215640" cy="28080"/>
              </p14:xfrm>
            </p:contentPart>
          </mc:Choice>
          <mc:Fallback>
            <p:pic>
              <p:nvPicPr>
                <p:cNvPr id="17" name="Freihand 16">
                  <a:extLst>
                    <a:ext uri="{FF2B5EF4-FFF2-40B4-BE49-F238E27FC236}">
                      <a16:creationId xmlns:a16="http://schemas.microsoft.com/office/drawing/2014/main" id="{40748FB7-7AE7-4BEE-9349-BEA6AD7BE239}"/>
                    </a:ext>
                  </a:extLst>
                </p:cNvPr>
                <p:cNvPicPr/>
                <p:nvPr/>
              </p:nvPicPr>
              <p:blipFill>
                <a:blip r:embed="rId217"/>
                <a:stretch>
                  <a:fillRect/>
                </a:stretch>
              </p:blipFill>
              <p:spPr>
                <a:xfrm>
                  <a:off x="6558977" y="6038971"/>
                  <a:ext cx="2242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9" name="Freihand 18">
                  <a:extLst>
                    <a:ext uri="{FF2B5EF4-FFF2-40B4-BE49-F238E27FC236}">
                      <a16:creationId xmlns:a16="http://schemas.microsoft.com/office/drawing/2014/main" id="{99427DC3-2749-401D-9388-1F803B1AA6D1}"/>
                    </a:ext>
                  </a:extLst>
                </p14:cNvPr>
                <p14:cNvContentPartPr/>
                <p14:nvPr/>
              </p14:nvContentPartPr>
              <p14:xfrm>
                <a:off x="3523817" y="4185691"/>
                <a:ext cx="3245760" cy="1098360"/>
              </p14:xfrm>
            </p:contentPart>
          </mc:Choice>
          <mc:Fallback>
            <p:pic>
              <p:nvPicPr>
                <p:cNvPr id="19" name="Freihand 18">
                  <a:extLst>
                    <a:ext uri="{FF2B5EF4-FFF2-40B4-BE49-F238E27FC236}">
                      <a16:creationId xmlns:a16="http://schemas.microsoft.com/office/drawing/2014/main" id="{99427DC3-2749-401D-9388-1F803B1AA6D1}"/>
                    </a:ext>
                  </a:extLst>
                </p:cNvPr>
                <p:cNvPicPr/>
                <p:nvPr/>
              </p:nvPicPr>
              <p:blipFill>
                <a:blip r:embed="rId219"/>
                <a:stretch>
                  <a:fillRect/>
                </a:stretch>
              </p:blipFill>
              <p:spPr>
                <a:xfrm>
                  <a:off x="3519497" y="4181371"/>
                  <a:ext cx="3254400" cy="11070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21" name="Freihand 20">
                  <a:extLst>
                    <a:ext uri="{FF2B5EF4-FFF2-40B4-BE49-F238E27FC236}">
                      <a16:creationId xmlns:a16="http://schemas.microsoft.com/office/drawing/2014/main" id="{FD38C3B1-485A-450E-AEC3-4A77EB9AB259}"/>
                    </a:ext>
                  </a:extLst>
                </p14:cNvPr>
                <p14:cNvContentPartPr/>
                <p14:nvPr/>
              </p14:nvContentPartPr>
              <p14:xfrm>
                <a:off x="4093337" y="5129971"/>
                <a:ext cx="37800" cy="245160"/>
              </p14:xfrm>
            </p:contentPart>
          </mc:Choice>
          <mc:Fallback>
            <p:pic>
              <p:nvPicPr>
                <p:cNvPr id="21" name="Freihand 20">
                  <a:extLst>
                    <a:ext uri="{FF2B5EF4-FFF2-40B4-BE49-F238E27FC236}">
                      <a16:creationId xmlns:a16="http://schemas.microsoft.com/office/drawing/2014/main" id="{FD38C3B1-485A-450E-AEC3-4A77EB9AB259}"/>
                    </a:ext>
                  </a:extLst>
                </p:cNvPr>
                <p:cNvPicPr/>
                <p:nvPr/>
              </p:nvPicPr>
              <p:blipFill>
                <a:blip r:embed="rId221"/>
                <a:stretch>
                  <a:fillRect/>
                </a:stretch>
              </p:blipFill>
              <p:spPr>
                <a:xfrm>
                  <a:off x="4089017" y="5125651"/>
                  <a:ext cx="464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2" name="Freihand 21">
                  <a:extLst>
                    <a:ext uri="{FF2B5EF4-FFF2-40B4-BE49-F238E27FC236}">
                      <a16:creationId xmlns:a16="http://schemas.microsoft.com/office/drawing/2014/main" id="{8F59A420-F327-445C-940F-1DC250103A42}"/>
                    </a:ext>
                  </a:extLst>
                </p14:cNvPr>
                <p14:cNvContentPartPr/>
                <p14:nvPr/>
              </p14:nvContentPartPr>
              <p14:xfrm>
                <a:off x="4067417" y="5432011"/>
                <a:ext cx="32040" cy="268200"/>
              </p14:xfrm>
            </p:contentPart>
          </mc:Choice>
          <mc:Fallback>
            <p:pic>
              <p:nvPicPr>
                <p:cNvPr id="22" name="Freihand 21">
                  <a:extLst>
                    <a:ext uri="{FF2B5EF4-FFF2-40B4-BE49-F238E27FC236}">
                      <a16:creationId xmlns:a16="http://schemas.microsoft.com/office/drawing/2014/main" id="{8F59A420-F327-445C-940F-1DC250103A42}"/>
                    </a:ext>
                  </a:extLst>
                </p:cNvPr>
                <p:cNvPicPr/>
                <p:nvPr/>
              </p:nvPicPr>
              <p:blipFill>
                <a:blip r:embed="rId223"/>
                <a:stretch>
                  <a:fillRect/>
                </a:stretch>
              </p:blipFill>
              <p:spPr>
                <a:xfrm>
                  <a:off x="4063097" y="5427691"/>
                  <a:ext cx="4068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3" name="Freihand 22">
                  <a:extLst>
                    <a:ext uri="{FF2B5EF4-FFF2-40B4-BE49-F238E27FC236}">
                      <a16:creationId xmlns:a16="http://schemas.microsoft.com/office/drawing/2014/main" id="{26290142-B426-4208-83CE-994B06908CAE}"/>
                    </a:ext>
                  </a:extLst>
                </p14:cNvPr>
                <p14:cNvContentPartPr/>
                <p14:nvPr/>
              </p14:nvContentPartPr>
              <p14:xfrm>
                <a:off x="3113417" y="5109811"/>
                <a:ext cx="221400" cy="12960"/>
              </p14:xfrm>
            </p:contentPart>
          </mc:Choice>
          <mc:Fallback>
            <p:pic>
              <p:nvPicPr>
                <p:cNvPr id="23" name="Freihand 22">
                  <a:extLst>
                    <a:ext uri="{FF2B5EF4-FFF2-40B4-BE49-F238E27FC236}">
                      <a16:creationId xmlns:a16="http://schemas.microsoft.com/office/drawing/2014/main" id="{26290142-B426-4208-83CE-994B06908CAE}"/>
                    </a:ext>
                  </a:extLst>
                </p:cNvPr>
                <p:cNvPicPr/>
                <p:nvPr/>
              </p:nvPicPr>
              <p:blipFill>
                <a:blip r:embed="rId225"/>
                <a:stretch>
                  <a:fillRect/>
                </a:stretch>
              </p:blipFill>
              <p:spPr>
                <a:xfrm>
                  <a:off x="3109097" y="5105491"/>
                  <a:ext cx="2300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4" name="Freihand 23">
                  <a:extLst>
                    <a:ext uri="{FF2B5EF4-FFF2-40B4-BE49-F238E27FC236}">
                      <a16:creationId xmlns:a16="http://schemas.microsoft.com/office/drawing/2014/main" id="{4E2A5F7B-0189-46A6-A3A9-42B64FD5CF66}"/>
                    </a:ext>
                  </a:extLst>
                </p14:cNvPr>
                <p14:cNvContentPartPr/>
                <p14:nvPr/>
              </p14:nvContentPartPr>
              <p14:xfrm>
                <a:off x="3610217" y="5121331"/>
                <a:ext cx="404280" cy="38160"/>
              </p14:xfrm>
            </p:contentPart>
          </mc:Choice>
          <mc:Fallback>
            <p:pic>
              <p:nvPicPr>
                <p:cNvPr id="24" name="Freihand 23">
                  <a:extLst>
                    <a:ext uri="{FF2B5EF4-FFF2-40B4-BE49-F238E27FC236}">
                      <a16:creationId xmlns:a16="http://schemas.microsoft.com/office/drawing/2014/main" id="{4E2A5F7B-0189-46A6-A3A9-42B64FD5CF66}"/>
                    </a:ext>
                  </a:extLst>
                </p:cNvPr>
                <p:cNvPicPr/>
                <p:nvPr/>
              </p:nvPicPr>
              <p:blipFill>
                <a:blip r:embed="rId227"/>
                <a:stretch>
                  <a:fillRect/>
                </a:stretch>
              </p:blipFill>
              <p:spPr>
                <a:xfrm>
                  <a:off x="3605897" y="5117011"/>
                  <a:ext cx="4129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5" name="Freihand 24">
                  <a:extLst>
                    <a:ext uri="{FF2B5EF4-FFF2-40B4-BE49-F238E27FC236}">
                      <a16:creationId xmlns:a16="http://schemas.microsoft.com/office/drawing/2014/main" id="{A2277FB3-63CA-4AA1-8C99-8CD40FE506B2}"/>
                    </a:ext>
                  </a:extLst>
                </p14:cNvPr>
                <p14:cNvContentPartPr/>
                <p14:nvPr/>
              </p14:nvContentPartPr>
              <p14:xfrm>
                <a:off x="2799137" y="5072731"/>
                <a:ext cx="69120" cy="99360"/>
              </p14:xfrm>
            </p:contentPart>
          </mc:Choice>
          <mc:Fallback>
            <p:pic>
              <p:nvPicPr>
                <p:cNvPr id="25" name="Freihand 24">
                  <a:extLst>
                    <a:ext uri="{FF2B5EF4-FFF2-40B4-BE49-F238E27FC236}">
                      <a16:creationId xmlns:a16="http://schemas.microsoft.com/office/drawing/2014/main" id="{A2277FB3-63CA-4AA1-8C99-8CD40FE506B2}"/>
                    </a:ext>
                  </a:extLst>
                </p:cNvPr>
                <p:cNvPicPr/>
                <p:nvPr/>
              </p:nvPicPr>
              <p:blipFill>
                <a:blip r:embed="rId229"/>
                <a:stretch>
                  <a:fillRect/>
                </a:stretch>
              </p:blipFill>
              <p:spPr>
                <a:xfrm>
                  <a:off x="2794817" y="5068411"/>
                  <a:ext cx="777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6" name="Freihand 25">
                  <a:extLst>
                    <a:ext uri="{FF2B5EF4-FFF2-40B4-BE49-F238E27FC236}">
                      <a16:creationId xmlns:a16="http://schemas.microsoft.com/office/drawing/2014/main" id="{52929DAC-3E0D-4EF1-8832-E5C7C2098101}"/>
                    </a:ext>
                  </a:extLst>
                </p14:cNvPr>
                <p14:cNvContentPartPr/>
                <p14:nvPr/>
              </p14:nvContentPartPr>
              <p14:xfrm>
                <a:off x="2793737" y="5004331"/>
                <a:ext cx="39240" cy="3960"/>
              </p14:xfrm>
            </p:contentPart>
          </mc:Choice>
          <mc:Fallback>
            <p:pic>
              <p:nvPicPr>
                <p:cNvPr id="26" name="Freihand 25">
                  <a:extLst>
                    <a:ext uri="{FF2B5EF4-FFF2-40B4-BE49-F238E27FC236}">
                      <a16:creationId xmlns:a16="http://schemas.microsoft.com/office/drawing/2014/main" id="{52929DAC-3E0D-4EF1-8832-E5C7C2098101}"/>
                    </a:ext>
                  </a:extLst>
                </p:cNvPr>
                <p:cNvPicPr/>
                <p:nvPr/>
              </p:nvPicPr>
              <p:blipFill>
                <a:blip r:embed="rId231"/>
                <a:stretch>
                  <a:fillRect/>
                </a:stretch>
              </p:blipFill>
              <p:spPr>
                <a:xfrm>
                  <a:off x="2789417" y="5000011"/>
                  <a:ext cx="478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7" name="Freihand 26">
                  <a:extLst>
                    <a:ext uri="{FF2B5EF4-FFF2-40B4-BE49-F238E27FC236}">
                      <a16:creationId xmlns:a16="http://schemas.microsoft.com/office/drawing/2014/main" id="{9D784CC3-1E1B-4B68-8765-F173286C9E9C}"/>
                    </a:ext>
                  </a:extLst>
                </p14:cNvPr>
                <p14:cNvContentPartPr/>
                <p14:nvPr/>
              </p14:nvContentPartPr>
              <p14:xfrm>
                <a:off x="2906777" y="5139691"/>
                <a:ext cx="92160" cy="88200"/>
              </p14:xfrm>
            </p:contentPart>
          </mc:Choice>
          <mc:Fallback>
            <p:pic>
              <p:nvPicPr>
                <p:cNvPr id="27" name="Freihand 26">
                  <a:extLst>
                    <a:ext uri="{FF2B5EF4-FFF2-40B4-BE49-F238E27FC236}">
                      <a16:creationId xmlns:a16="http://schemas.microsoft.com/office/drawing/2014/main" id="{9D784CC3-1E1B-4B68-8765-F173286C9E9C}"/>
                    </a:ext>
                  </a:extLst>
                </p:cNvPr>
                <p:cNvPicPr/>
                <p:nvPr/>
              </p:nvPicPr>
              <p:blipFill>
                <a:blip r:embed="rId233"/>
                <a:stretch>
                  <a:fillRect/>
                </a:stretch>
              </p:blipFill>
              <p:spPr>
                <a:xfrm>
                  <a:off x="2902457" y="5135371"/>
                  <a:ext cx="1008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9" name="Freihand 28">
                  <a:extLst>
                    <a:ext uri="{FF2B5EF4-FFF2-40B4-BE49-F238E27FC236}">
                      <a16:creationId xmlns:a16="http://schemas.microsoft.com/office/drawing/2014/main" id="{24E7651F-1908-4295-8CCA-7A6A27BA68DA}"/>
                    </a:ext>
                  </a:extLst>
                </p14:cNvPr>
                <p14:cNvContentPartPr/>
                <p14:nvPr/>
              </p14:nvContentPartPr>
              <p14:xfrm>
                <a:off x="6159377" y="4993891"/>
                <a:ext cx="9360" cy="48240"/>
              </p14:xfrm>
            </p:contentPart>
          </mc:Choice>
          <mc:Fallback>
            <p:pic>
              <p:nvPicPr>
                <p:cNvPr id="29" name="Freihand 28">
                  <a:extLst>
                    <a:ext uri="{FF2B5EF4-FFF2-40B4-BE49-F238E27FC236}">
                      <a16:creationId xmlns:a16="http://schemas.microsoft.com/office/drawing/2014/main" id="{24E7651F-1908-4295-8CCA-7A6A27BA68DA}"/>
                    </a:ext>
                  </a:extLst>
                </p:cNvPr>
                <p:cNvPicPr/>
                <p:nvPr/>
              </p:nvPicPr>
              <p:blipFill>
                <a:blip r:embed="rId235"/>
                <a:stretch>
                  <a:fillRect/>
                </a:stretch>
              </p:blipFill>
              <p:spPr>
                <a:xfrm>
                  <a:off x="6155057" y="4989571"/>
                  <a:ext cx="180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30" name="Freihand 29">
                  <a:extLst>
                    <a:ext uri="{FF2B5EF4-FFF2-40B4-BE49-F238E27FC236}">
                      <a16:creationId xmlns:a16="http://schemas.microsoft.com/office/drawing/2014/main" id="{5EB62B3E-879C-4FB2-BAD3-0BC35D5D6CE2}"/>
                    </a:ext>
                  </a:extLst>
                </p14:cNvPr>
                <p14:cNvContentPartPr/>
                <p14:nvPr/>
              </p14:nvContentPartPr>
              <p14:xfrm>
                <a:off x="6134537" y="5527051"/>
                <a:ext cx="22320" cy="141480"/>
              </p14:xfrm>
            </p:contentPart>
          </mc:Choice>
          <mc:Fallback>
            <p:pic>
              <p:nvPicPr>
                <p:cNvPr id="30" name="Freihand 29">
                  <a:extLst>
                    <a:ext uri="{FF2B5EF4-FFF2-40B4-BE49-F238E27FC236}">
                      <a16:creationId xmlns:a16="http://schemas.microsoft.com/office/drawing/2014/main" id="{5EB62B3E-879C-4FB2-BAD3-0BC35D5D6CE2}"/>
                    </a:ext>
                  </a:extLst>
                </p:cNvPr>
                <p:cNvPicPr/>
                <p:nvPr/>
              </p:nvPicPr>
              <p:blipFill>
                <a:blip r:embed="rId237"/>
                <a:stretch>
                  <a:fillRect/>
                </a:stretch>
              </p:blipFill>
              <p:spPr>
                <a:xfrm>
                  <a:off x="6130217" y="5522731"/>
                  <a:ext cx="309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8" name="Freihand 27">
                  <a:extLst>
                    <a:ext uri="{FF2B5EF4-FFF2-40B4-BE49-F238E27FC236}">
                      <a16:creationId xmlns:a16="http://schemas.microsoft.com/office/drawing/2014/main" id="{1B2F6EFC-8FA7-4DCC-AE9A-A674D1F83922}"/>
                    </a:ext>
                  </a:extLst>
                </p14:cNvPr>
                <p14:cNvContentPartPr/>
                <p14:nvPr/>
              </p14:nvContentPartPr>
              <p14:xfrm>
                <a:off x="6178817" y="4435171"/>
                <a:ext cx="43920" cy="141840"/>
              </p14:xfrm>
            </p:contentPart>
          </mc:Choice>
          <mc:Fallback>
            <p:pic>
              <p:nvPicPr>
                <p:cNvPr id="28" name="Freihand 27">
                  <a:extLst>
                    <a:ext uri="{FF2B5EF4-FFF2-40B4-BE49-F238E27FC236}">
                      <a16:creationId xmlns:a16="http://schemas.microsoft.com/office/drawing/2014/main" id="{1B2F6EFC-8FA7-4DCC-AE9A-A674D1F83922}"/>
                    </a:ext>
                  </a:extLst>
                </p:cNvPr>
                <p:cNvPicPr/>
                <p:nvPr/>
              </p:nvPicPr>
              <p:blipFill>
                <a:blip r:embed="rId239"/>
                <a:stretch>
                  <a:fillRect/>
                </a:stretch>
              </p:blipFill>
              <p:spPr>
                <a:xfrm>
                  <a:off x="6174497" y="4430851"/>
                  <a:ext cx="525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32" name="Freihand 31">
                  <a:extLst>
                    <a:ext uri="{FF2B5EF4-FFF2-40B4-BE49-F238E27FC236}">
                      <a16:creationId xmlns:a16="http://schemas.microsoft.com/office/drawing/2014/main" id="{C0C04933-4C7C-4260-BA0E-C435F5E51917}"/>
                    </a:ext>
                  </a:extLst>
                </p14:cNvPr>
                <p14:cNvContentPartPr/>
                <p14:nvPr/>
              </p14:nvContentPartPr>
              <p14:xfrm>
                <a:off x="3220697" y="4340131"/>
                <a:ext cx="91800" cy="18000"/>
              </p14:xfrm>
            </p:contentPart>
          </mc:Choice>
          <mc:Fallback>
            <p:pic>
              <p:nvPicPr>
                <p:cNvPr id="32" name="Freihand 31">
                  <a:extLst>
                    <a:ext uri="{FF2B5EF4-FFF2-40B4-BE49-F238E27FC236}">
                      <a16:creationId xmlns:a16="http://schemas.microsoft.com/office/drawing/2014/main" id="{C0C04933-4C7C-4260-BA0E-C435F5E51917}"/>
                    </a:ext>
                  </a:extLst>
                </p:cNvPr>
                <p:cNvPicPr/>
                <p:nvPr/>
              </p:nvPicPr>
              <p:blipFill>
                <a:blip r:embed="rId241"/>
                <a:stretch>
                  <a:fillRect/>
                </a:stretch>
              </p:blipFill>
              <p:spPr>
                <a:xfrm>
                  <a:off x="3216377" y="4335811"/>
                  <a:ext cx="1004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33" name="Freihand 32">
                  <a:extLst>
                    <a:ext uri="{FF2B5EF4-FFF2-40B4-BE49-F238E27FC236}">
                      <a16:creationId xmlns:a16="http://schemas.microsoft.com/office/drawing/2014/main" id="{2F58A933-814D-4A6E-B52A-653CB0EDD170}"/>
                    </a:ext>
                  </a:extLst>
                </p14:cNvPr>
                <p14:cNvContentPartPr/>
                <p14:nvPr/>
              </p14:nvContentPartPr>
              <p14:xfrm>
                <a:off x="3538217" y="4337611"/>
                <a:ext cx="157320" cy="26280"/>
              </p14:xfrm>
            </p:contentPart>
          </mc:Choice>
          <mc:Fallback>
            <p:pic>
              <p:nvPicPr>
                <p:cNvPr id="33" name="Freihand 32">
                  <a:extLst>
                    <a:ext uri="{FF2B5EF4-FFF2-40B4-BE49-F238E27FC236}">
                      <a16:creationId xmlns:a16="http://schemas.microsoft.com/office/drawing/2014/main" id="{2F58A933-814D-4A6E-B52A-653CB0EDD170}"/>
                    </a:ext>
                  </a:extLst>
                </p:cNvPr>
                <p:cNvPicPr/>
                <p:nvPr/>
              </p:nvPicPr>
              <p:blipFill>
                <a:blip r:embed="rId243"/>
                <a:stretch>
                  <a:fillRect/>
                </a:stretch>
              </p:blipFill>
              <p:spPr>
                <a:xfrm>
                  <a:off x="3533897" y="4333291"/>
                  <a:ext cx="1659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34" name="Freihand 33">
                  <a:extLst>
                    <a:ext uri="{FF2B5EF4-FFF2-40B4-BE49-F238E27FC236}">
                      <a16:creationId xmlns:a16="http://schemas.microsoft.com/office/drawing/2014/main" id="{CC49AE11-DA86-449B-8A05-3E993FA502BD}"/>
                    </a:ext>
                  </a:extLst>
                </p14:cNvPr>
                <p14:cNvContentPartPr/>
                <p14:nvPr/>
              </p14:nvContentPartPr>
              <p14:xfrm>
                <a:off x="3918737" y="4250491"/>
                <a:ext cx="2343240" cy="163440"/>
              </p14:xfrm>
            </p:contentPart>
          </mc:Choice>
          <mc:Fallback>
            <p:pic>
              <p:nvPicPr>
                <p:cNvPr id="34" name="Freihand 33">
                  <a:extLst>
                    <a:ext uri="{FF2B5EF4-FFF2-40B4-BE49-F238E27FC236}">
                      <a16:creationId xmlns:a16="http://schemas.microsoft.com/office/drawing/2014/main" id="{CC49AE11-DA86-449B-8A05-3E993FA502BD}"/>
                    </a:ext>
                  </a:extLst>
                </p:cNvPr>
                <p:cNvPicPr/>
                <p:nvPr/>
              </p:nvPicPr>
              <p:blipFill>
                <a:blip r:embed="rId245"/>
                <a:stretch>
                  <a:fillRect/>
                </a:stretch>
              </p:blipFill>
              <p:spPr>
                <a:xfrm>
                  <a:off x="3914417" y="4246171"/>
                  <a:ext cx="23518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36" name="Freihand 35">
                  <a:extLst>
                    <a:ext uri="{FF2B5EF4-FFF2-40B4-BE49-F238E27FC236}">
                      <a16:creationId xmlns:a16="http://schemas.microsoft.com/office/drawing/2014/main" id="{7515CDF2-8F72-41B0-9D37-77C8905F7C72}"/>
                    </a:ext>
                  </a:extLst>
                </p14:cNvPr>
                <p14:cNvContentPartPr/>
                <p14:nvPr/>
              </p14:nvContentPartPr>
              <p14:xfrm>
                <a:off x="2803097" y="4323931"/>
                <a:ext cx="50760" cy="105840"/>
              </p14:xfrm>
            </p:contentPart>
          </mc:Choice>
          <mc:Fallback>
            <p:pic>
              <p:nvPicPr>
                <p:cNvPr id="36" name="Freihand 35">
                  <a:extLst>
                    <a:ext uri="{FF2B5EF4-FFF2-40B4-BE49-F238E27FC236}">
                      <a16:creationId xmlns:a16="http://schemas.microsoft.com/office/drawing/2014/main" id="{7515CDF2-8F72-41B0-9D37-77C8905F7C72}"/>
                    </a:ext>
                  </a:extLst>
                </p:cNvPr>
                <p:cNvPicPr/>
                <p:nvPr/>
              </p:nvPicPr>
              <p:blipFill>
                <a:blip r:embed="rId247"/>
                <a:stretch>
                  <a:fillRect/>
                </a:stretch>
              </p:blipFill>
              <p:spPr>
                <a:xfrm>
                  <a:off x="2798777" y="4319611"/>
                  <a:ext cx="594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37" name="Freihand 36">
                  <a:extLst>
                    <a:ext uri="{FF2B5EF4-FFF2-40B4-BE49-F238E27FC236}">
                      <a16:creationId xmlns:a16="http://schemas.microsoft.com/office/drawing/2014/main" id="{703453AD-FE37-42AB-9FB9-3BBA082492AC}"/>
                    </a:ext>
                  </a:extLst>
                </p14:cNvPr>
                <p14:cNvContentPartPr/>
                <p14:nvPr/>
              </p14:nvContentPartPr>
              <p14:xfrm>
                <a:off x="2803457" y="4231771"/>
                <a:ext cx="360" cy="360"/>
              </p14:xfrm>
            </p:contentPart>
          </mc:Choice>
          <mc:Fallback>
            <p:pic>
              <p:nvPicPr>
                <p:cNvPr id="37" name="Freihand 36">
                  <a:extLst>
                    <a:ext uri="{FF2B5EF4-FFF2-40B4-BE49-F238E27FC236}">
                      <a16:creationId xmlns:a16="http://schemas.microsoft.com/office/drawing/2014/main" id="{703453AD-FE37-42AB-9FB9-3BBA082492AC}"/>
                    </a:ext>
                  </a:extLst>
                </p:cNvPr>
                <p:cNvPicPr/>
                <p:nvPr/>
              </p:nvPicPr>
              <p:blipFill>
                <a:blip r:embed="rId94"/>
                <a:stretch>
                  <a:fillRect/>
                </a:stretch>
              </p:blipFill>
              <p:spPr>
                <a:xfrm>
                  <a:off x="2799137" y="42274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38" name="Freihand 37">
                  <a:extLst>
                    <a:ext uri="{FF2B5EF4-FFF2-40B4-BE49-F238E27FC236}">
                      <a16:creationId xmlns:a16="http://schemas.microsoft.com/office/drawing/2014/main" id="{8AB46BEC-2626-446F-8F11-0426D532826B}"/>
                    </a:ext>
                  </a:extLst>
                </p14:cNvPr>
                <p14:cNvContentPartPr/>
                <p14:nvPr/>
              </p14:nvContentPartPr>
              <p14:xfrm>
                <a:off x="2877977" y="4383691"/>
                <a:ext cx="117000" cy="115560"/>
              </p14:xfrm>
            </p:contentPart>
          </mc:Choice>
          <mc:Fallback>
            <p:pic>
              <p:nvPicPr>
                <p:cNvPr id="38" name="Freihand 37">
                  <a:extLst>
                    <a:ext uri="{FF2B5EF4-FFF2-40B4-BE49-F238E27FC236}">
                      <a16:creationId xmlns:a16="http://schemas.microsoft.com/office/drawing/2014/main" id="{8AB46BEC-2626-446F-8F11-0426D532826B}"/>
                    </a:ext>
                  </a:extLst>
                </p:cNvPr>
                <p:cNvPicPr/>
                <p:nvPr/>
              </p:nvPicPr>
              <p:blipFill>
                <a:blip r:embed="rId250"/>
                <a:stretch>
                  <a:fillRect/>
                </a:stretch>
              </p:blipFill>
              <p:spPr>
                <a:xfrm>
                  <a:off x="2873657" y="4379371"/>
                  <a:ext cx="1256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40" name="Freihand 39">
                  <a:extLst>
                    <a:ext uri="{FF2B5EF4-FFF2-40B4-BE49-F238E27FC236}">
                      <a16:creationId xmlns:a16="http://schemas.microsoft.com/office/drawing/2014/main" id="{947CEDA0-B2DF-4F36-826E-C4C72917EE73}"/>
                    </a:ext>
                  </a:extLst>
                </p14:cNvPr>
                <p14:cNvContentPartPr/>
                <p14:nvPr/>
              </p14:nvContentPartPr>
              <p14:xfrm>
                <a:off x="6986657" y="4111531"/>
                <a:ext cx="306360" cy="145800"/>
              </p14:xfrm>
            </p:contentPart>
          </mc:Choice>
          <mc:Fallback>
            <p:pic>
              <p:nvPicPr>
                <p:cNvPr id="40" name="Freihand 39">
                  <a:extLst>
                    <a:ext uri="{FF2B5EF4-FFF2-40B4-BE49-F238E27FC236}">
                      <a16:creationId xmlns:a16="http://schemas.microsoft.com/office/drawing/2014/main" id="{947CEDA0-B2DF-4F36-826E-C4C72917EE73}"/>
                    </a:ext>
                  </a:extLst>
                </p:cNvPr>
                <p:cNvPicPr/>
                <p:nvPr/>
              </p:nvPicPr>
              <p:blipFill>
                <a:blip r:embed="rId252"/>
                <a:stretch>
                  <a:fillRect/>
                </a:stretch>
              </p:blipFill>
              <p:spPr>
                <a:xfrm>
                  <a:off x="6982337" y="4107211"/>
                  <a:ext cx="3150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41" name="Freihand 40">
                  <a:extLst>
                    <a:ext uri="{FF2B5EF4-FFF2-40B4-BE49-F238E27FC236}">
                      <a16:creationId xmlns:a16="http://schemas.microsoft.com/office/drawing/2014/main" id="{64176DE6-61A0-406E-86D9-D61C632065D5}"/>
                    </a:ext>
                  </a:extLst>
                </p14:cNvPr>
                <p14:cNvContentPartPr/>
                <p14:nvPr/>
              </p14:nvContentPartPr>
              <p14:xfrm>
                <a:off x="6900617" y="4051051"/>
                <a:ext cx="289440" cy="302760"/>
              </p14:xfrm>
            </p:contentPart>
          </mc:Choice>
          <mc:Fallback>
            <p:pic>
              <p:nvPicPr>
                <p:cNvPr id="41" name="Freihand 40">
                  <a:extLst>
                    <a:ext uri="{FF2B5EF4-FFF2-40B4-BE49-F238E27FC236}">
                      <a16:creationId xmlns:a16="http://schemas.microsoft.com/office/drawing/2014/main" id="{64176DE6-61A0-406E-86D9-D61C632065D5}"/>
                    </a:ext>
                  </a:extLst>
                </p:cNvPr>
                <p:cNvPicPr/>
                <p:nvPr/>
              </p:nvPicPr>
              <p:blipFill>
                <a:blip r:embed="rId254"/>
                <a:stretch>
                  <a:fillRect/>
                </a:stretch>
              </p:blipFill>
              <p:spPr>
                <a:xfrm>
                  <a:off x="6896297" y="4046731"/>
                  <a:ext cx="29808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42" name="Freihand 41">
                  <a:extLst>
                    <a:ext uri="{FF2B5EF4-FFF2-40B4-BE49-F238E27FC236}">
                      <a16:creationId xmlns:a16="http://schemas.microsoft.com/office/drawing/2014/main" id="{0E43975C-2AEF-4F2D-9510-F956F674EA81}"/>
                    </a:ext>
                  </a:extLst>
                </p14:cNvPr>
                <p14:cNvContentPartPr/>
                <p14:nvPr/>
              </p14:nvContentPartPr>
              <p14:xfrm>
                <a:off x="7551497" y="3856291"/>
                <a:ext cx="129240" cy="141120"/>
              </p14:xfrm>
            </p:contentPart>
          </mc:Choice>
          <mc:Fallback>
            <p:pic>
              <p:nvPicPr>
                <p:cNvPr id="42" name="Freihand 41">
                  <a:extLst>
                    <a:ext uri="{FF2B5EF4-FFF2-40B4-BE49-F238E27FC236}">
                      <a16:creationId xmlns:a16="http://schemas.microsoft.com/office/drawing/2014/main" id="{0E43975C-2AEF-4F2D-9510-F956F674EA81}"/>
                    </a:ext>
                  </a:extLst>
                </p:cNvPr>
                <p:cNvPicPr/>
                <p:nvPr/>
              </p:nvPicPr>
              <p:blipFill>
                <a:blip r:embed="rId256"/>
                <a:stretch>
                  <a:fillRect/>
                </a:stretch>
              </p:blipFill>
              <p:spPr>
                <a:xfrm>
                  <a:off x="7547177" y="3851971"/>
                  <a:ext cx="1378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43" name="Freihand 42">
                  <a:extLst>
                    <a:ext uri="{FF2B5EF4-FFF2-40B4-BE49-F238E27FC236}">
                      <a16:creationId xmlns:a16="http://schemas.microsoft.com/office/drawing/2014/main" id="{4F703695-0AD6-4447-B8C7-618D8BD6DFB3}"/>
                    </a:ext>
                  </a:extLst>
                </p14:cNvPr>
                <p14:cNvContentPartPr/>
                <p14:nvPr/>
              </p14:nvContentPartPr>
              <p14:xfrm>
                <a:off x="7746977" y="3733531"/>
                <a:ext cx="343080" cy="167400"/>
              </p14:xfrm>
            </p:contentPart>
          </mc:Choice>
          <mc:Fallback>
            <p:pic>
              <p:nvPicPr>
                <p:cNvPr id="43" name="Freihand 42">
                  <a:extLst>
                    <a:ext uri="{FF2B5EF4-FFF2-40B4-BE49-F238E27FC236}">
                      <a16:creationId xmlns:a16="http://schemas.microsoft.com/office/drawing/2014/main" id="{4F703695-0AD6-4447-B8C7-618D8BD6DFB3}"/>
                    </a:ext>
                  </a:extLst>
                </p:cNvPr>
                <p:cNvPicPr/>
                <p:nvPr/>
              </p:nvPicPr>
              <p:blipFill>
                <a:blip r:embed="rId258"/>
                <a:stretch>
                  <a:fillRect/>
                </a:stretch>
              </p:blipFill>
              <p:spPr>
                <a:xfrm>
                  <a:off x="7742657" y="3729211"/>
                  <a:ext cx="3517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44" name="Freihand 43">
                  <a:extLst>
                    <a:ext uri="{FF2B5EF4-FFF2-40B4-BE49-F238E27FC236}">
                      <a16:creationId xmlns:a16="http://schemas.microsoft.com/office/drawing/2014/main" id="{9819A1DC-6A4A-4723-87D1-70222EA4CE36}"/>
                    </a:ext>
                  </a:extLst>
                </p14:cNvPr>
                <p14:cNvContentPartPr/>
                <p14:nvPr/>
              </p14:nvContentPartPr>
              <p14:xfrm>
                <a:off x="8163857" y="3480451"/>
                <a:ext cx="294480" cy="275760"/>
              </p14:xfrm>
            </p:contentPart>
          </mc:Choice>
          <mc:Fallback>
            <p:pic>
              <p:nvPicPr>
                <p:cNvPr id="44" name="Freihand 43">
                  <a:extLst>
                    <a:ext uri="{FF2B5EF4-FFF2-40B4-BE49-F238E27FC236}">
                      <a16:creationId xmlns:a16="http://schemas.microsoft.com/office/drawing/2014/main" id="{9819A1DC-6A4A-4723-87D1-70222EA4CE36}"/>
                    </a:ext>
                  </a:extLst>
                </p:cNvPr>
                <p:cNvPicPr/>
                <p:nvPr/>
              </p:nvPicPr>
              <p:blipFill>
                <a:blip r:embed="rId260"/>
                <a:stretch>
                  <a:fillRect/>
                </a:stretch>
              </p:blipFill>
              <p:spPr>
                <a:xfrm>
                  <a:off x="8159537" y="3476131"/>
                  <a:ext cx="30312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11042" name="Freihand 211041">
                  <a:extLst>
                    <a:ext uri="{FF2B5EF4-FFF2-40B4-BE49-F238E27FC236}">
                      <a16:creationId xmlns:a16="http://schemas.microsoft.com/office/drawing/2014/main" id="{9C872667-E4F1-4C48-9126-21A4E1710EA3}"/>
                    </a:ext>
                  </a:extLst>
                </p14:cNvPr>
                <p14:cNvContentPartPr/>
                <p14:nvPr/>
              </p14:nvContentPartPr>
              <p14:xfrm>
                <a:off x="3564857" y="4892371"/>
                <a:ext cx="151920" cy="28800"/>
              </p14:xfrm>
            </p:contentPart>
          </mc:Choice>
          <mc:Fallback>
            <p:pic>
              <p:nvPicPr>
                <p:cNvPr id="211042" name="Freihand 211041">
                  <a:extLst>
                    <a:ext uri="{FF2B5EF4-FFF2-40B4-BE49-F238E27FC236}">
                      <a16:creationId xmlns:a16="http://schemas.microsoft.com/office/drawing/2014/main" id="{9C872667-E4F1-4C48-9126-21A4E1710EA3}"/>
                    </a:ext>
                  </a:extLst>
                </p:cNvPr>
                <p:cNvPicPr/>
                <p:nvPr/>
              </p:nvPicPr>
              <p:blipFill>
                <a:blip r:embed="rId262"/>
                <a:stretch>
                  <a:fillRect/>
                </a:stretch>
              </p:blipFill>
              <p:spPr>
                <a:xfrm>
                  <a:off x="3560537" y="4888051"/>
                  <a:ext cx="1605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11043" name="Freihand 211042">
                  <a:extLst>
                    <a:ext uri="{FF2B5EF4-FFF2-40B4-BE49-F238E27FC236}">
                      <a16:creationId xmlns:a16="http://schemas.microsoft.com/office/drawing/2014/main" id="{9DED786C-726C-4CB0-965A-B9CB40AB7463}"/>
                    </a:ext>
                  </a:extLst>
                </p14:cNvPr>
                <p14:cNvContentPartPr/>
                <p14:nvPr/>
              </p14:nvContentPartPr>
              <p14:xfrm>
                <a:off x="3827297" y="4863571"/>
                <a:ext cx="591120" cy="44640"/>
              </p14:xfrm>
            </p:contentPart>
          </mc:Choice>
          <mc:Fallback>
            <p:pic>
              <p:nvPicPr>
                <p:cNvPr id="211043" name="Freihand 211042">
                  <a:extLst>
                    <a:ext uri="{FF2B5EF4-FFF2-40B4-BE49-F238E27FC236}">
                      <a16:creationId xmlns:a16="http://schemas.microsoft.com/office/drawing/2014/main" id="{9DED786C-726C-4CB0-965A-B9CB40AB7463}"/>
                    </a:ext>
                  </a:extLst>
                </p:cNvPr>
                <p:cNvPicPr/>
                <p:nvPr/>
              </p:nvPicPr>
              <p:blipFill>
                <a:blip r:embed="rId264"/>
                <a:stretch>
                  <a:fillRect/>
                </a:stretch>
              </p:blipFill>
              <p:spPr>
                <a:xfrm>
                  <a:off x="3822977" y="4859251"/>
                  <a:ext cx="5997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11044" name="Freihand 211043">
                  <a:extLst>
                    <a:ext uri="{FF2B5EF4-FFF2-40B4-BE49-F238E27FC236}">
                      <a16:creationId xmlns:a16="http://schemas.microsoft.com/office/drawing/2014/main" id="{FA18BEBC-256E-4A64-B6D1-A86D87FF6AD9}"/>
                    </a:ext>
                  </a:extLst>
                </p14:cNvPr>
                <p14:cNvContentPartPr/>
                <p14:nvPr/>
              </p14:nvContentPartPr>
              <p14:xfrm>
                <a:off x="4583657" y="4858171"/>
                <a:ext cx="816120" cy="39600"/>
              </p14:xfrm>
            </p:contentPart>
          </mc:Choice>
          <mc:Fallback>
            <p:pic>
              <p:nvPicPr>
                <p:cNvPr id="211044" name="Freihand 211043">
                  <a:extLst>
                    <a:ext uri="{FF2B5EF4-FFF2-40B4-BE49-F238E27FC236}">
                      <a16:creationId xmlns:a16="http://schemas.microsoft.com/office/drawing/2014/main" id="{FA18BEBC-256E-4A64-B6D1-A86D87FF6AD9}"/>
                    </a:ext>
                  </a:extLst>
                </p:cNvPr>
                <p:cNvPicPr/>
                <p:nvPr/>
              </p:nvPicPr>
              <p:blipFill>
                <a:blip r:embed="rId266"/>
                <a:stretch>
                  <a:fillRect/>
                </a:stretch>
              </p:blipFill>
              <p:spPr>
                <a:xfrm>
                  <a:off x="4579337" y="4853851"/>
                  <a:ext cx="8247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11045" name="Freihand 211044">
                  <a:extLst>
                    <a:ext uri="{FF2B5EF4-FFF2-40B4-BE49-F238E27FC236}">
                      <a16:creationId xmlns:a16="http://schemas.microsoft.com/office/drawing/2014/main" id="{F066E630-A47B-44CE-A68F-276A2B858D63}"/>
                    </a:ext>
                  </a:extLst>
                </p14:cNvPr>
                <p14:cNvContentPartPr/>
                <p14:nvPr/>
              </p14:nvContentPartPr>
              <p14:xfrm>
                <a:off x="5602097" y="4770331"/>
                <a:ext cx="728640" cy="72720"/>
              </p14:xfrm>
            </p:contentPart>
          </mc:Choice>
          <mc:Fallback>
            <p:pic>
              <p:nvPicPr>
                <p:cNvPr id="211045" name="Freihand 211044">
                  <a:extLst>
                    <a:ext uri="{FF2B5EF4-FFF2-40B4-BE49-F238E27FC236}">
                      <a16:creationId xmlns:a16="http://schemas.microsoft.com/office/drawing/2014/main" id="{F066E630-A47B-44CE-A68F-276A2B858D63}"/>
                    </a:ext>
                  </a:extLst>
                </p:cNvPr>
                <p:cNvPicPr/>
                <p:nvPr/>
              </p:nvPicPr>
              <p:blipFill>
                <a:blip r:embed="rId268"/>
                <a:stretch>
                  <a:fillRect/>
                </a:stretch>
              </p:blipFill>
              <p:spPr>
                <a:xfrm>
                  <a:off x="5597777" y="4766011"/>
                  <a:ext cx="7372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11046" name="Freihand 211045">
                  <a:extLst>
                    <a:ext uri="{FF2B5EF4-FFF2-40B4-BE49-F238E27FC236}">
                      <a16:creationId xmlns:a16="http://schemas.microsoft.com/office/drawing/2014/main" id="{61542A54-344D-477F-A700-593E7256DA56}"/>
                    </a:ext>
                  </a:extLst>
                </p14:cNvPr>
                <p14:cNvContentPartPr/>
                <p14:nvPr/>
              </p14:nvContentPartPr>
              <p14:xfrm>
                <a:off x="6425777" y="4767091"/>
                <a:ext cx="143640" cy="12240"/>
              </p14:xfrm>
            </p:contentPart>
          </mc:Choice>
          <mc:Fallback>
            <p:pic>
              <p:nvPicPr>
                <p:cNvPr id="211046" name="Freihand 211045">
                  <a:extLst>
                    <a:ext uri="{FF2B5EF4-FFF2-40B4-BE49-F238E27FC236}">
                      <a16:creationId xmlns:a16="http://schemas.microsoft.com/office/drawing/2014/main" id="{61542A54-344D-477F-A700-593E7256DA56}"/>
                    </a:ext>
                  </a:extLst>
                </p:cNvPr>
                <p:cNvPicPr/>
                <p:nvPr/>
              </p:nvPicPr>
              <p:blipFill>
                <a:blip r:embed="rId270"/>
                <a:stretch>
                  <a:fillRect/>
                </a:stretch>
              </p:blipFill>
              <p:spPr>
                <a:xfrm>
                  <a:off x="6421457" y="4762771"/>
                  <a:ext cx="1522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11047" name="Freihand 211046">
                  <a:extLst>
                    <a:ext uri="{FF2B5EF4-FFF2-40B4-BE49-F238E27FC236}">
                      <a16:creationId xmlns:a16="http://schemas.microsoft.com/office/drawing/2014/main" id="{63C9808F-66F8-4DD5-ADEB-002DC5D46EC4}"/>
                    </a:ext>
                  </a:extLst>
                </p14:cNvPr>
                <p14:cNvContentPartPr/>
                <p14:nvPr/>
              </p14:nvContentPartPr>
              <p14:xfrm>
                <a:off x="6737177" y="4569811"/>
                <a:ext cx="128880" cy="283680"/>
              </p14:xfrm>
            </p:contentPart>
          </mc:Choice>
          <mc:Fallback>
            <p:pic>
              <p:nvPicPr>
                <p:cNvPr id="211047" name="Freihand 211046">
                  <a:extLst>
                    <a:ext uri="{FF2B5EF4-FFF2-40B4-BE49-F238E27FC236}">
                      <a16:creationId xmlns:a16="http://schemas.microsoft.com/office/drawing/2014/main" id="{63C9808F-66F8-4DD5-ADEB-002DC5D46EC4}"/>
                    </a:ext>
                  </a:extLst>
                </p:cNvPr>
                <p:cNvPicPr/>
                <p:nvPr/>
              </p:nvPicPr>
              <p:blipFill>
                <a:blip r:embed="rId272"/>
                <a:stretch>
                  <a:fillRect/>
                </a:stretch>
              </p:blipFill>
              <p:spPr>
                <a:xfrm>
                  <a:off x="6732857" y="4565491"/>
                  <a:ext cx="13752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11048" name="Freihand 211047">
                  <a:extLst>
                    <a:ext uri="{FF2B5EF4-FFF2-40B4-BE49-F238E27FC236}">
                      <a16:creationId xmlns:a16="http://schemas.microsoft.com/office/drawing/2014/main" id="{DC450A6F-37E2-43D4-B8D5-F90EAF024A7F}"/>
                    </a:ext>
                  </a:extLst>
                </p14:cNvPr>
                <p14:cNvContentPartPr/>
                <p14:nvPr/>
              </p14:nvContentPartPr>
              <p14:xfrm>
                <a:off x="6905657" y="4572691"/>
                <a:ext cx="43200" cy="176400"/>
              </p14:xfrm>
            </p:contentPart>
          </mc:Choice>
          <mc:Fallback>
            <p:pic>
              <p:nvPicPr>
                <p:cNvPr id="211048" name="Freihand 211047">
                  <a:extLst>
                    <a:ext uri="{FF2B5EF4-FFF2-40B4-BE49-F238E27FC236}">
                      <a16:creationId xmlns:a16="http://schemas.microsoft.com/office/drawing/2014/main" id="{DC450A6F-37E2-43D4-B8D5-F90EAF024A7F}"/>
                    </a:ext>
                  </a:extLst>
                </p:cNvPr>
                <p:cNvPicPr/>
                <p:nvPr/>
              </p:nvPicPr>
              <p:blipFill>
                <a:blip r:embed="rId274"/>
                <a:stretch>
                  <a:fillRect/>
                </a:stretch>
              </p:blipFill>
              <p:spPr>
                <a:xfrm>
                  <a:off x="6901337" y="4568371"/>
                  <a:ext cx="518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11049" name="Freihand 211048">
                  <a:extLst>
                    <a:ext uri="{FF2B5EF4-FFF2-40B4-BE49-F238E27FC236}">
                      <a16:creationId xmlns:a16="http://schemas.microsoft.com/office/drawing/2014/main" id="{C7C65DF2-24F7-4661-ACBD-CA9E0AED0400}"/>
                    </a:ext>
                  </a:extLst>
                </p14:cNvPr>
                <p14:cNvContentPartPr/>
                <p14:nvPr/>
              </p14:nvContentPartPr>
              <p14:xfrm>
                <a:off x="6957857" y="4637491"/>
                <a:ext cx="108720" cy="82440"/>
              </p14:xfrm>
            </p:contentPart>
          </mc:Choice>
          <mc:Fallback>
            <p:pic>
              <p:nvPicPr>
                <p:cNvPr id="211049" name="Freihand 211048">
                  <a:extLst>
                    <a:ext uri="{FF2B5EF4-FFF2-40B4-BE49-F238E27FC236}">
                      <a16:creationId xmlns:a16="http://schemas.microsoft.com/office/drawing/2014/main" id="{C7C65DF2-24F7-4661-ACBD-CA9E0AED0400}"/>
                    </a:ext>
                  </a:extLst>
                </p:cNvPr>
                <p:cNvPicPr/>
                <p:nvPr/>
              </p:nvPicPr>
              <p:blipFill>
                <a:blip r:embed="rId276"/>
                <a:stretch>
                  <a:fillRect/>
                </a:stretch>
              </p:blipFill>
              <p:spPr>
                <a:xfrm>
                  <a:off x="6953537" y="4633171"/>
                  <a:ext cx="1173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11050" name="Freihand 211049">
                  <a:extLst>
                    <a:ext uri="{FF2B5EF4-FFF2-40B4-BE49-F238E27FC236}">
                      <a16:creationId xmlns:a16="http://schemas.microsoft.com/office/drawing/2014/main" id="{ECF15077-CA51-4CA7-8CB6-9BA475FD7E96}"/>
                    </a:ext>
                  </a:extLst>
                </p14:cNvPr>
                <p14:cNvContentPartPr/>
                <p14:nvPr/>
              </p14:nvContentPartPr>
              <p14:xfrm>
                <a:off x="7065497" y="4506091"/>
                <a:ext cx="127080" cy="205920"/>
              </p14:xfrm>
            </p:contentPart>
          </mc:Choice>
          <mc:Fallback>
            <p:pic>
              <p:nvPicPr>
                <p:cNvPr id="211050" name="Freihand 211049">
                  <a:extLst>
                    <a:ext uri="{FF2B5EF4-FFF2-40B4-BE49-F238E27FC236}">
                      <a16:creationId xmlns:a16="http://schemas.microsoft.com/office/drawing/2014/main" id="{ECF15077-CA51-4CA7-8CB6-9BA475FD7E96}"/>
                    </a:ext>
                  </a:extLst>
                </p:cNvPr>
                <p:cNvPicPr/>
                <p:nvPr/>
              </p:nvPicPr>
              <p:blipFill>
                <a:blip r:embed="rId278"/>
                <a:stretch>
                  <a:fillRect/>
                </a:stretch>
              </p:blipFill>
              <p:spPr>
                <a:xfrm>
                  <a:off x="7061177" y="4501771"/>
                  <a:ext cx="1357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11051" name="Freihand 211050">
                  <a:extLst>
                    <a:ext uri="{FF2B5EF4-FFF2-40B4-BE49-F238E27FC236}">
                      <a16:creationId xmlns:a16="http://schemas.microsoft.com/office/drawing/2014/main" id="{CFE60CF9-E0B6-4236-9735-DD3D09D5483D}"/>
                    </a:ext>
                  </a:extLst>
                </p14:cNvPr>
                <p14:cNvContentPartPr/>
                <p14:nvPr/>
              </p14:nvContentPartPr>
              <p14:xfrm>
                <a:off x="7313537" y="4545331"/>
                <a:ext cx="63000" cy="221760"/>
              </p14:xfrm>
            </p:contentPart>
          </mc:Choice>
          <mc:Fallback>
            <p:pic>
              <p:nvPicPr>
                <p:cNvPr id="211051" name="Freihand 211050">
                  <a:extLst>
                    <a:ext uri="{FF2B5EF4-FFF2-40B4-BE49-F238E27FC236}">
                      <a16:creationId xmlns:a16="http://schemas.microsoft.com/office/drawing/2014/main" id="{CFE60CF9-E0B6-4236-9735-DD3D09D5483D}"/>
                    </a:ext>
                  </a:extLst>
                </p:cNvPr>
                <p:cNvPicPr/>
                <p:nvPr/>
              </p:nvPicPr>
              <p:blipFill>
                <a:blip r:embed="rId280"/>
                <a:stretch>
                  <a:fillRect/>
                </a:stretch>
              </p:blipFill>
              <p:spPr>
                <a:xfrm>
                  <a:off x="7309217" y="4541011"/>
                  <a:ext cx="716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11052" name="Freihand 211051">
                  <a:extLst>
                    <a:ext uri="{FF2B5EF4-FFF2-40B4-BE49-F238E27FC236}">
                      <a16:creationId xmlns:a16="http://schemas.microsoft.com/office/drawing/2014/main" id="{C97711DC-FC09-4557-9F57-9ED3CA4973FF}"/>
                    </a:ext>
                  </a:extLst>
                </p14:cNvPr>
                <p14:cNvContentPartPr/>
                <p14:nvPr/>
              </p14:nvContentPartPr>
              <p14:xfrm>
                <a:off x="7438457" y="4554331"/>
                <a:ext cx="27000" cy="58320"/>
              </p14:xfrm>
            </p:contentPart>
          </mc:Choice>
          <mc:Fallback>
            <p:pic>
              <p:nvPicPr>
                <p:cNvPr id="211052" name="Freihand 211051">
                  <a:extLst>
                    <a:ext uri="{FF2B5EF4-FFF2-40B4-BE49-F238E27FC236}">
                      <a16:creationId xmlns:a16="http://schemas.microsoft.com/office/drawing/2014/main" id="{C97711DC-FC09-4557-9F57-9ED3CA4973FF}"/>
                    </a:ext>
                  </a:extLst>
                </p:cNvPr>
                <p:cNvPicPr/>
                <p:nvPr/>
              </p:nvPicPr>
              <p:blipFill>
                <a:blip r:embed="rId282"/>
                <a:stretch>
                  <a:fillRect/>
                </a:stretch>
              </p:blipFill>
              <p:spPr>
                <a:xfrm>
                  <a:off x="7434137" y="4550011"/>
                  <a:ext cx="356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11053" name="Freihand 211052">
                  <a:extLst>
                    <a:ext uri="{FF2B5EF4-FFF2-40B4-BE49-F238E27FC236}">
                      <a16:creationId xmlns:a16="http://schemas.microsoft.com/office/drawing/2014/main" id="{C10552CD-24DC-4B70-BD9D-D4528D46D6F2}"/>
                    </a:ext>
                  </a:extLst>
                </p14:cNvPr>
                <p14:cNvContentPartPr/>
                <p14:nvPr/>
              </p14:nvContentPartPr>
              <p14:xfrm>
                <a:off x="7507217" y="4517971"/>
                <a:ext cx="82800" cy="87840"/>
              </p14:xfrm>
            </p:contentPart>
          </mc:Choice>
          <mc:Fallback>
            <p:pic>
              <p:nvPicPr>
                <p:cNvPr id="211053" name="Freihand 211052">
                  <a:extLst>
                    <a:ext uri="{FF2B5EF4-FFF2-40B4-BE49-F238E27FC236}">
                      <a16:creationId xmlns:a16="http://schemas.microsoft.com/office/drawing/2014/main" id="{C10552CD-24DC-4B70-BD9D-D4528D46D6F2}"/>
                    </a:ext>
                  </a:extLst>
                </p:cNvPr>
                <p:cNvPicPr/>
                <p:nvPr/>
              </p:nvPicPr>
              <p:blipFill>
                <a:blip r:embed="rId284"/>
                <a:stretch>
                  <a:fillRect/>
                </a:stretch>
              </p:blipFill>
              <p:spPr>
                <a:xfrm>
                  <a:off x="7502897" y="4513651"/>
                  <a:ext cx="91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11054" name="Freihand 211053">
                  <a:extLst>
                    <a:ext uri="{FF2B5EF4-FFF2-40B4-BE49-F238E27FC236}">
                      <a16:creationId xmlns:a16="http://schemas.microsoft.com/office/drawing/2014/main" id="{28F5B0AD-1172-471E-A152-14A8B1A4807A}"/>
                    </a:ext>
                  </a:extLst>
                </p14:cNvPr>
                <p14:cNvContentPartPr/>
                <p14:nvPr/>
              </p14:nvContentPartPr>
              <p14:xfrm>
                <a:off x="7524137" y="4382251"/>
                <a:ext cx="135360" cy="215640"/>
              </p14:xfrm>
            </p:contentPart>
          </mc:Choice>
          <mc:Fallback>
            <p:pic>
              <p:nvPicPr>
                <p:cNvPr id="211054" name="Freihand 211053">
                  <a:extLst>
                    <a:ext uri="{FF2B5EF4-FFF2-40B4-BE49-F238E27FC236}">
                      <a16:creationId xmlns:a16="http://schemas.microsoft.com/office/drawing/2014/main" id="{28F5B0AD-1172-471E-A152-14A8B1A4807A}"/>
                    </a:ext>
                  </a:extLst>
                </p:cNvPr>
                <p:cNvPicPr/>
                <p:nvPr/>
              </p:nvPicPr>
              <p:blipFill>
                <a:blip r:embed="rId286"/>
                <a:stretch>
                  <a:fillRect/>
                </a:stretch>
              </p:blipFill>
              <p:spPr>
                <a:xfrm>
                  <a:off x="7519817" y="4377931"/>
                  <a:ext cx="1440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11055" name="Freihand 211054">
                  <a:extLst>
                    <a:ext uri="{FF2B5EF4-FFF2-40B4-BE49-F238E27FC236}">
                      <a16:creationId xmlns:a16="http://schemas.microsoft.com/office/drawing/2014/main" id="{501C60CF-392B-49F3-A065-CEE905A25A40}"/>
                    </a:ext>
                  </a:extLst>
                </p14:cNvPr>
                <p14:cNvContentPartPr/>
                <p14:nvPr/>
              </p14:nvContentPartPr>
              <p14:xfrm>
                <a:off x="7703777" y="4385851"/>
                <a:ext cx="169560" cy="158760"/>
              </p14:xfrm>
            </p:contentPart>
          </mc:Choice>
          <mc:Fallback>
            <p:pic>
              <p:nvPicPr>
                <p:cNvPr id="211055" name="Freihand 211054">
                  <a:extLst>
                    <a:ext uri="{FF2B5EF4-FFF2-40B4-BE49-F238E27FC236}">
                      <a16:creationId xmlns:a16="http://schemas.microsoft.com/office/drawing/2014/main" id="{501C60CF-392B-49F3-A065-CEE905A25A40}"/>
                    </a:ext>
                  </a:extLst>
                </p:cNvPr>
                <p:cNvPicPr/>
                <p:nvPr/>
              </p:nvPicPr>
              <p:blipFill>
                <a:blip r:embed="rId288"/>
                <a:stretch>
                  <a:fillRect/>
                </a:stretch>
              </p:blipFill>
              <p:spPr>
                <a:xfrm>
                  <a:off x="7699457" y="4381531"/>
                  <a:ext cx="1782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11057" name="Freihand 211056">
                  <a:extLst>
                    <a:ext uri="{FF2B5EF4-FFF2-40B4-BE49-F238E27FC236}">
                      <a16:creationId xmlns:a16="http://schemas.microsoft.com/office/drawing/2014/main" id="{1C094B13-FA46-43B9-B631-B7BF2DA3466A}"/>
                    </a:ext>
                  </a:extLst>
                </p14:cNvPr>
                <p14:cNvContentPartPr/>
                <p14:nvPr/>
              </p14:nvContentPartPr>
              <p14:xfrm>
                <a:off x="6980537" y="4898131"/>
                <a:ext cx="124920" cy="146520"/>
              </p14:xfrm>
            </p:contentPart>
          </mc:Choice>
          <mc:Fallback>
            <p:pic>
              <p:nvPicPr>
                <p:cNvPr id="211057" name="Freihand 211056">
                  <a:extLst>
                    <a:ext uri="{FF2B5EF4-FFF2-40B4-BE49-F238E27FC236}">
                      <a16:creationId xmlns:a16="http://schemas.microsoft.com/office/drawing/2014/main" id="{1C094B13-FA46-43B9-B631-B7BF2DA3466A}"/>
                    </a:ext>
                  </a:extLst>
                </p:cNvPr>
                <p:cNvPicPr/>
                <p:nvPr/>
              </p:nvPicPr>
              <p:blipFill>
                <a:blip r:embed="rId290"/>
                <a:stretch>
                  <a:fillRect/>
                </a:stretch>
              </p:blipFill>
              <p:spPr>
                <a:xfrm>
                  <a:off x="6976217" y="4893811"/>
                  <a:ext cx="1335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11058" name="Freihand 211057">
                  <a:extLst>
                    <a:ext uri="{FF2B5EF4-FFF2-40B4-BE49-F238E27FC236}">
                      <a16:creationId xmlns:a16="http://schemas.microsoft.com/office/drawing/2014/main" id="{A3F70A18-0749-4DE1-A33E-5700FE344334}"/>
                    </a:ext>
                  </a:extLst>
                </p14:cNvPr>
                <p14:cNvContentPartPr/>
                <p14:nvPr/>
              </p14:nvContentPartPr>
              <p14:xfrm>
                <a:off x="7127777" y="4906411"/>
                <a:ext cx="51840" cy="96120"/>
              </p14:xfrm>
            </p:contentPart>
          </mc:Choice>
          <mc:Fallback>
            <p:pic>
              <p:nvPicPr>
                <p:cNvPr id="211058" name="Freihand 211057">
                  <a:extLst>
                    <a:ext uri="{FF2B5EF4-FFF2-40B4-BE49-F238E27FC236}">
                      <a16:creationId xmlns:a16="http://schemas.microsoft.com/office/drawing/2014/main" id="{A3F70A18-0749-4DE1-A33E-5700FE344334}"/>
                    </a:ext>
                  </a:extLst>
                </p:cNvPr>
                <p:cNvPicPr/>
                <p:nvPr/>
              </p:nvPicPr>
              <p:blipFill>
                <a:blip r:embed="rId292"/>
                <a:stretch>
                  <a:fillRect/>
                </a:stretch>
              </p:blipFill>
              <p:spPr>
                <a:xfrm>
                  <a:off x="7123457" y="4902091"/>
                  <a:ext cx="604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11059" name="Freihand 211058">
                  <a:extLst>
                    <a:ext uri="{FF2B5EF4-FFF2-40B4-BE49-F238E27FC236}">
                      <a16:creationId xmlns:a16="http://schemas.microsoft.com/office/drawing/2014/main" id="{7DF25A93-A78C-4815-A9B2-37FB2F4BFAF6}"/>
                    </a:ext>
                  </a:extLst>
                </p14:cNvPr>
                <p14:cNvContentPartPr/>
                <p14:nvPr/>
              </p14:nvContentPartPr>
              <p14:xfrm>
                <a:off x="7130297" y="4885531"/>
                <a:ext cx="271440" cy="105840"/>
              </p14:xfrm>
            </p:contentPart>
          </mc:Choice>
          <mc:Fallback>
            <p:pic>
              <p:nvPicPr>
                <p:cNvPr id="211059" name="Freihand 211058">
                  <a:extLst>
                    <a:ext uri="{FF2B5EF4-FFF2-40B4-BE49-F238E27FC236}">
                      <a16:creationId xmlns:a16="http://schemas.microsoft.com/office/drawing/2014/main" id="{7DF25A93-A78C-4815-A9B2-37FB2F4BFAF6}"/>
                    </a:ext>
                  </a:extLst>
                </p:cNvPr>
                <p:cNvPicPr/>
                <p:nvPr/>
              </p:nvPicPr>
              <p:blipFill>
                <a:blip r:embed="rId294"/>
                <a:stretch>
                  <a:fillRect/>
                </a:stretch>
              </p:blipFill>
              <p:spPr>
                <a:xfrm>
                  <a:off x="7125977" y="4881211"/>
                  <a:ext cx="2800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11061" name="Freihand 211060">
                  <a:extLst>
                    <a:ext uri="{FF2B5EF4-FFF2-40B4-BE49-F238E27FC236}">
                      <a16:creationId xmlns:a16="http://schemas.microsoft.com/office/drawing/2014/main" id="{7A0A808E-E748-42DC-A9AE-351602E6FF3A}"/>
                    </a:ext>
                  </a:extLst>
                </p14:cNvPr>
                <p14:cNvContentPartPr/>
                <p14:nvPr/>
              </p14:nvContentPartPr>
              <p14:xfrm>
                <a:off x="6392657" y="4591411"/>
                <a:ext cx="176760" cy="11880"/>
              </p14:xfrm>
            </p:contentPart>
          </mc:Choice>
          <mc:Fallback>
            <p:pic>
              <p:nvPicPr>
                <p:cNvPr id="211061" name="Freihand 211060">
                  <a:extLst>
                    <a:ext uri="{FF2B5EF4-FFF2-40B4-BE49-F238E27FC236}">
                      <a16:creationId xmlns:a16="http://schemas.microsoft.com/office/drawing/2014/main" id="{7A0A808E-E748-42DC-A9AE-351602E6FF3A}"/>
                    </a:ext>
                  </a:extLst>
                </p:cNvPr>
                <p:cNvPicPr/>
                <p:nvPr/>
              </p:nvPicPr>
              <p:blipFill>
                <a:blip r:embed="rId296"/>
                <a:stretch>
                  <a:fillRect/>
                </a:stretch>
              </p:blipFill>
              <p:spPr>
                <a:xfrm>
                  <a:off x="6388337" y="4587091"/>
                  <a:ext cx="1854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11062" name="Freihand 211061">
                  <a:extLst>
                    <a:ext uri="{FF2B5EF4-FFF2-40B4-BE49-F238E27FC236}">
                      <a16:creationId xmlns:a16="http://schemas.microsoft.com/office/drawing/2014/main" id="{DE4E4283-F2F4-4718-8A76-5F9B1879E5C1}"/>
                    </a:ext>
                  </a:extLst>
                </p14:cNvPr>
                <p14:cNvContentPartPr/>
                <p14:nvPr/>
              </p14:nvContentPartPr>
              <p14:xfrm>
                <a:off x="6434777" y="4650811"/>
                <a:ext cx="116280" cy="7920"/>
              </p14:xfrm>
            </p:contentPart>
          </mc:Choice>
          <mc:Fallback>
            <p:pic>
              <p:nvPicPr>
                <p:cNvPr id="211062" name="Freihand 211061">
                  <a:extLst>
                    <a:ext uri="{FF2B5EF4-FFF2-40B4-BE49-F238E27FC236}">
                      <a16:creationId xmlns:a16="http://schemas.microsoft.com/office/drawing/2014/main" id="{DE4E4283-F2F4-4718-8A76-5F9B1879E5C1}"/>
                    </a:ext>
                  </a:extLst>
                </p:cNvPr>
                <p:cNvPicPr/>
                <p:nvPr/>
              </p:nvPicPr>
              <p:blipFill>
                <a:blip r:embed="rId298"/>
                <a:stretch>
                  <a:fillRect/>
                </a:stretch>
              </p:blipFill>
              <p:spPr>
                <a:xfrm>
                  <a:off x="6430457" y="4646491"/>
                  <a:ext cx="1249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11063" name="Freihand 211062">
                  <a:extLst>
                    <a:ext uri="{FF2B5EF4-FFF2-40B4-BE49-F238E27FC236}">
                      <a16:creationId xmlns:a16="http://schemas.microsoft.com/office/drawing/2014/main" id="{4B673ACD-1C25-4407-A613-E1DAAA0C1571}"/>
                    </a:ext>
                  </a:extLst>
                </p14:cNvPr>
                <p14:cNvContentPartPr/>
                <p14:nvPr/>
              </p14:nvContentPartPr>
              <p14:xfrm>
                <a:off x="6550697" y="4542451"/>
                <a:ext cx="69120" cy="189720"/>
              </p14:xfrm>
            </p:contentPart>
          </mc:Choice>
          <mc:Fallback>
            <p:pic>
              <p:nvPicPr>
                <p:cNvPr id="211063" name="Freihand 211062">
                  <a:extLst>
                    <a:ext uri="{FF2B5EF4-FFF2-40B4-BE49-F238E27FC236}">
                      <a16:creationId xmlns:a16="http://schemas.microsoft.com/office/drawing/2014/main" id="{4B673ACD-1C25-4407-A613-E1DAAA0C1571}"/>
                    </a:ext>
                  </a:extLst>
                </p:cNvPr>
                <p:cNvPicPr/>
                <p:nvPr/>
              </p:nvPicPr>
              <p:blipFill>
                <a:blip r:embed="rId300"/>
                <a:stretch>
                  <a:fillRect/>
                </a:stretch>
              </p:blipFill>
              <p:spPr>
                <a:xfrm>
                  <a:off x="6546377" y="4538131"/>
                  <a:ext cx="777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11064" name="Freihand 211063">
                  <a:extLst>
                    <a:ext uri="{FF2B5EF4-FFF2-40B4-BE49-F238E27FC236}">
                      <a16:creationId xmlns:a16="http://schemas.microsoft.com/office/drawing/2014/main" id="{40BD668E-E638-4241-A796-55B72CA46F74}"/>
                    </a:ext>
                  </a:extLst>
                </p14:cNvPr>
                <p14:cNvContentPartPr/>
                <p14:nvPr/>
              </p14:nvContentPartPr>
              <p14:xfrm>
                <a:off x="7421537" y="4804171"/>
                <a:ext cx="259200" cy="142560"/>
              </p14:xfrm>
            </p:contentPart>
          </mc:Choice>
          <mc:Fallback>
            <p:pic>
              <p:nvPicPr>
                <p:cNvPr id="211064" name="Freihand 211063">
                  <a:extLst>
                    <a:ext uri="{FF2B5EF4-FFF2-40B4-BE49-F238E27FC236}">
                      <a16:creationId xmlns:a16="http://schemas.microsoft.com/office/drawing/2014/main" id="{40BD668E-E638-4241-A796-55B72CA46F74}"/>
                    </a:ext>
                  </a:extLst>
                </p:cNvPr>
                <p:cNvPicPr/>
                <p:nvPr/>
              </p:nvPicPr>
              <p:blipFill>
                <a:blip r:embed="rId302"/>
                <a:stretch>
                  <a:fillRect/>
                </a:stretch>
              </p:blipFill>
              <p:spPr>
                <a:xfrm>
                  <a:off x="7417217" y="4799851"/>
                  <a:ext cx="2678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11066" name="Freihand 211065">
                  <a:extLst>
                    <a:ext uri="{FF2B5EF4-FFF2-40B4-BE49-F238E27FC236}">
                      <a16:creationId xmlns:a16="http://schemas.microsoft.com/office/drawing/2014/main" id="{7ED1DFBD-F7BC-44C2-A9D2-CB5F964B8FD9}"/>
                    </a:ext>
                  </a:extLst>
                </p14:cNvPr>
                <p14:cNvContentPartPr/>
                <p14:nvPr/>
              </p14:nvContentPartPr>
              <p14:xfrm>
                <a:off x="6983417" y="5151211"/>
                <a:ext cx="117000" cy="106920"/>
              </p14:xfrm>
            </p:contentPart>
          </mc:Choice>
          <mc:Fallback>
            <p:pic>
              <p:nvPicPr>
                <p:cNvPr id="211066" name="Freihand 211065">
                  <a:extLst>
                    <a:ext uri="{FF2B5EF4-FFF2-40B4-BE49-F238E27FC236}">
                      <a16:creationId xmlns:a16="http://schemas.microsoft.com/office/drawing/2014/main" id="{7ED1DFBD-F7BC-44C2-A9D2-CB5F964B8FD9}"/>
                    </a:ext>
                  </a:extLst>
                </p:cNvPr>
                <p:cNvPicPr/>
                <p:nvPr/>
              </p:nvPicPr>
              <p:blipFill>
                <a:blip r:embed="rId304"/>
                <a:stretch>
                  <a:fillRect/>
                </a:stretch>
              </p:blipFill>
              <p:spPr>
                <a:xfrm>
                  <a:off x="6979097" y="5146891"/>
                  <a:ext cx="1256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11067" name="Freihand 211066">
                  <a:extLst>
                    <a:ext uri="{FF2B5EF4-FFF2-40B4-BE49-F238E27FC236}">
                      <a16:creationId xmlns:a16="http://schemas.microsoft.com/office/drawing/2014/main" id="{043EBED0-EF9B-4556-B1F9-C9A8D2EA1515}"/>
                    </a:ext>
                  </a:extLst>
                </p14:cNvPr>
                <p14:cNvContentPartPr/>
                <p14:nvPr/>
              </p14:nvContentPartPr>
              <p14:xfrm>
                <a:off x="7086017" y="5129971"/>
                <a:ext cx="295200" cy="94680"/>
              </p14:xfrm>
            </p:contentPart>
          </mc:Choice>
          <mc:Fallback>
            <p:pic>
              <p:nvPicPr>
                <p:cNvPr id="211067" name="Freihand 211066">
                  <a:extLst>
                    <a:ext uri="{FF2B5EF4-FFF2-40B4-BE49-F238E27FC236}">
                      <a16:creationId xmlns:a16="http://schemas.microsoft.com/office/drawing/2014/main" id="{043EBED0-EF9B-4556-B1F9-C9A8D2EA1515}"/>
                    </a:ext>
                  </a:extLst>
                </p:cNvPr>
                <p:cNvPicPr/>
                <p:nvPr/>
              </p:nvPicPr>
              <p:blipFill>
                <a:blip r:embed="rId306"/>
                <a:stretch>
                  <a:fillRect/>
                </a:stretch>
              </p:blipFill>
              <p:spPr>
                <a:xfrm>
                  <a:off x="7081697" y="5125651"/>
                  <a:ext cx="3038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11068" name="Freihand 211067">
                  <a:extLst>
                    <a:ext uri="{FF2B5EF4-FFF2-40B4-BE49-F238E27FC236}">
                      <a16:creationId xmlns:a16="http://schemas.microsoft.com/office/drawing/2014/main" id="{7B95FB16-3BE4-4965-9845-5AB517114090}"/>
                    </a:ext>
                  </a:extLst>
                </p14:cNvPr>
                <p14:cNvContentPartPr/>
                <p14:nvPr/>
              </p14:nvContentPartPr>
              <p14:xfrm>
                <a:off x="7413977" y="5009011"/>
                <a:ext cx="59760" cy="154080"/>
              </p14:xfrm>
            </p:contentPart>
          </mc:Choice>
          <mc:Fallback>
            <p:pic>
              <p:nvPicPr>
                <p:cNvPr id="211068" name="Freihand 211067">
                  <a:extLst>
                    <a:ext uri="{FF2B5EF4-FFF2-40B4-BE49-F238E27FC236}">
                      <a16:creationId xmlns:a16="http://schemas.microsoft.com/office/drawing/2014/main" id="{7B95FB16-3BE4-4965-9845-5AB517114090}"/>
                    </a:ext>
                  </a:extLst>
                </p:cNvPr>
                <p:cNvPicPr/>
                <p:nvPr/>
              </p:nvPicPr>
              <p:blipFill>
                <a:blip r:embed="rId308"/>
                <a:stretch>
                  <a:fillRect/>
                </a:stretch>
              </p:blipFill>
              <p:spPr>
                <a:xfrm>
                  <a:off x="7409657" y="5004691"/>
                  <a:ext cx="684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11069" name="Freihand 211068">
                  <a:extLst>
                    <a:ext uri="{FF2B5EF4-FFF2-40B4-BE49-F238E27FC236}">
                      <a16:creationId xmlns:a16="http://schemas.microsoft.com/office/drawing/2014/main" id="{8CF1E9C0-C4FA-43A9-892A-7923BD1A8163}"/>
                    </a:ext>
                  </a:extLst>
                </p14:cNvPr>
                <p14:cNvContentPartPr/>
                <p14:nvPr/>
              </p14:nvContentPartPr>
              <p14:xfrm>
                <a:off x="7496057" y="5011531"/>
                <a:ext cx="150840" cy="120960"/>
              </p14:xfrm>
            </p:contentPart>
          </mc:Choice>
          <mc:Fallback>
            <p:pic>
              <p:nvPicPr>
                <p:cNvPr id="211069" name="Freihand 211068">
                  <a:extLst>
                    <a:ext uri="{FF2B5EF4-FFF2-40B4-BE49-F238E27FC236}">
                      <a16:creationId xmlns:a16="http://schemas.microsoft.com/office/drawing/2014/main" id="{8CF1E9C0-C4FA-43A9-892A-7923BD1A8163}"/>
                    </a:ext>
                  </a:extLst>
                </p:cNvPr>
                <p:cNvPicPr/>
                <p:nvPr/>
              </p:nvPicPr>
              <p:blipFill>
                <a:blip r:embed="rId310"/>
                <a:stretch>
                  <a:fillRect/>
                </a:stretch>
              </p:blipFill>
              <p:spPr>
                <a:xfrm>
                  <a:off x="7491737" y="5007211"/>
                  <a:ext cx="1594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11070" name="Freihand 211069">
                  <a:extLst>
                    <a:ext uri="{FF2B5EF4-FFF2-40B4-BE49-F238E27FC236}">
                      <a16:creationId xmlns:a16="http://schemas.microsoft.com/office/drawing/2014/main" id="{BC031084-9889-4E17-88E6-F2DF7DB26F56}"/>
                    </a:ext>
                  </a:extLst>
                </p14:cNvPr>
                <p14:cNvContentPartPr/>
                <p14:nvPr/>
              </p14:nvContentPartPr>
              <p14:xfrm>
                <a:off x="7755617" y="5017291"/>
                <a:ext cx="151920" cy="76680"/>
              </p14:xfrm>
            </p:contentPart>
          </mc:Choice>
          <mc:Fallback>
            <p:pic>
              <p:nvPicPr>
                <p:cNvPr id="211070" name="Freihand 211069">
                  <a:extLst>
                    <a:ext uri="{FF2B5EF4-FFF2-40B4-BE49-F238E27FC236}">
                      <a16:creationId xmlns:a16="http://schemas.microsoft.com/office/drawing/2014/main" id="{BC031084-9889-4E17-88E6-F2DF7DB26F56}"/>
                    </a:ext>
                  </a:extLst>
                </p:cNvPr>
                <p:cNvPicPr/>
                <p:nvPr/>
              </p:nvPicPr>
              <p:blipFill>
                <a:blip r:embed="rId312"/>
                <a:stretch>
                  <a:fillRect/>
                </a:stretch>
              </p:blipFill>
              <p:spPr>
                <a:xfrm>
                  <a:off x="7751297" y="5012971"/>
                  <a:ext cx="1605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11071" name="Freihand 211070">
                  <a:extLst>
                    <a:ext uri="{FF2B5EF4-FFF2-40B4-BE49-F238E27FC236}">
                      <a16:creationId xmlns:a16="http://schemas.microsoft.com/office/drawing/2014/main" id="{2BD433B5-CF20-4E85-BB25-D1D6BE2D2056}"/>
                    </a:ext>
                  </a:extLst>
                </p14:cNvPr>
                <p14:cNvContentPartPr/>
                <p14:nvPr/>
              </p14:nvContentPartPr>
              <p14:xfrm>
                <a:off x="7923737" y="4901731"/>
                <a:ext cx="28080" cy="147240"/>
              </p14:xfrm>
            </p:contentPart>
          </mc:Choice>
          <mc:Fallback>
            <p:pic>
              <p:nvPicPr>
                <p:cNvPr id="211071" name="Freihand 211070">
                  <a:extLst>
                    <a:ext uri="{FF2B5EF4-FFF2-40B4-BE49-F238E27FC236}">
                      <a16:creationId xmlns:a16="http://schemas.microsoft.com/office/drawing/2014/main" id="{2BD433B5-CF20-4E85-BB25-D1D6BE2D2056}"/>
                    </a:ext>
                  </a:extLst>
                </p:cNvPr>
                <p:cNvPicPr/>
                <p:nvPr/>
              </p:nvPicPr>
              <p:blipFill>
                <a:blip r:embed="rId314"/>
                <a:stretch>
                  <a:fillRect/>
                </a:stretch>
              </p:blipFill>
              <p:spPr>
                <a:xfrm>
                  <a:off x="7919417" y="4897411"/>
                  <a:ext cx="367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11072" name="Freihand 211071">
                  <a:extLst>
                    <a:ext uri="{FF2B5EF4-FFF2-40B4-BE49-F238E27FC236}">
                      <a16:creationId xmlns:a16="http://schemas.microsoft.com/office/drawing/2014/main" id="{67237FDA-2101-4883-A3A9-11E1E35757FB}"/>
                    </a:ext>
                  </a:extLst>
                </p14:cNvPr>
                <p14:cNvContentPartPr/>
                <p14:nvPr/>
              </p14:nvContentPartPr>
              <p14:xfrm>
                <a:off x="7962617" y="4946731"/>
                <a:ext cx="113040" cy="115560"/>
              </p14:xfrm>
            </p:contentPart>
          </mc:Choice>
          <mc:Fallback>
            <p:pic>
              <p:nvPicPr>
                <p:cNvPr id="211072" name="Freihand 211071">
                  <a:extLst>
                    <a:ext uri="{FF2B5EF4-FFF2-40B4-BE49-F238E27FC236}">
                      <a16:creationId xmlns:a16="http://schemas.microsoft.com/office/drawing/2014/main" id="{67237FDA-2101-4883-A3A9-11E1E35757FB}"/>
                    </a:ext>
                  </a:extLst>
                </p:cNvPr>
                <p:cNvPicPr/>
                <p:nvPr/>
              </p:nvPicPr>
              <p:blipFill>
                <a:blip r:embed="rId316"/>
                <a:stretch>
                  <a:fillRect/>
                </a:stretch>
              </p:blipFill>
              <p:spPr>
                <a:xfrm>
                  <a:off x="7958297" y="4942411"/>
                  <a:ext cx="1216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11073" name="Freihand 211072">
                  <a:extLst>
                    <a:ext uri="{FF2B5EF4-FFF2-40B4-BE49-F238E27FC236}">
                      <a16:creationId xmlns:a16="http://schemas.microsoft.com/office/drawing/2014/main" id="{39ACC8E5-3F22-4E56-80A1-76E5A3A68414}"/>
                    </a:ext>
                  </a:extLst>
                </p14:cNvPr>
                <p14:cNvContentPartPr/>
                <p14:nvPr/>
              </p14:nvContentPartPr>
              <p14:xfrm>
                <a:off x="8068457" y="4948171"/>
                <a:ext cx="91440" cy="67680"/>
              </p14:xfrm>
            </p:contentPart>
          </mc:Choice>
          <mc:Fallback>
            <p:pic>
              <p:nvPicPr>
                <p:cNvPr id="211073" name="Freihand 211072">
                  <a:extLst>
                    <a:ext uri="{FF2B5EF4-FFF2-40B4-BE49-F238E27FC236}">
                      <a16:creationId xmlns:a16="http://schemas.microsoft.com/office/drawing/2014/main" id="{39ACC8E5-3F22-4E56-80A1-76E5A3A68414}"/>
                    </a:ext>
                  </a:extLst>
                </p:cNvPr>
                <p:cNvPicPr/>
                <p:nvPr/>
              </p:nvPicPr>
              <p:blipFill>
                <a:blip r:embed="rId318"/>
                <a:stretch>
                  <a:fillRect/>
                </a:stretch>
              </p:blipFill>
              <p:spPr>
                <a:xfrm>
                  <a:off x="8064137" y="4943851"/>
                  <a:ext cx="1000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11074" name="Freihand 211073">
                  <a:extLst>
                    <a:ext uri="{FF2B5EF4-FFF2-40B4-BE49-F238E27FC236}">
                      <a16:creationId xmlns:a16="http://schemas.microsoft.com/office/drawing/2014/main" id="{60865576-AC66-424F-8C18-CBC0AC1F499C}"/>
                    </a:ext>
                  </a:extLst>
                </p14:cNvPr>
                <p14:cNvContentPartPr/>
                <p14:nvPr/>
              </p14:nvContentPartPr>
              <p14:xfrm>
                <a:off x="7737617" y="5033491"/>
                <a:ext cx="89280" cy="20520"/>
              </p14:xfrm>
            </p:contentPart>
          </mc:Choice>
          <mc:Fallback>
            <p:pic>
              <p:nvPicPr>
                <p:cNvPr id="211074" name="Freihand 211073">
                  <a:extLst>
                    <a:ext uri="{FF2B5EF4-FFF2-40B4-BE49-F238E27FC236}">
                      <a16:creationId xmlns:a16="http://schemas.microsoft.com/office/drawing/2014/main" id="{60865576-AC66-424F-8C18-CBC0AC1F499C}"/>
                    </a:ext>
                  </a:extLst>
                </p:cNvPr>
                <p:cNvPicPr/>
                <p:nvPr/>
              </p:nvPicPr>
              <p:blipFill>
                <a:blip r:embed="rId320"/>
                <a:stretch>
                  <a:fillRect/>
                </a:stretch>
              </p:blipFill>
              <p:spPr>
                <a:xfrm>
                  <a:off x="7733297" y="5029171"/>
                  <a:ext cx="979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11076" name="Freihand 211075">
                  <a:extLst>
                    <a:ext uri="{FF2B5EF4-FFF2-40B4-BE49-F238E27FC236}">
                      <a16:creationId xmlns:a16="http://schemas.microsoft.com/office/drawing/2014/main" id="{CAB0316C-34C2-4A35-A0C3-31FAE7198E6A}"/>
                    </a:ext>
                  </a:extLst>
                </p14:cNvPr>
                <p14:cNvContentPartPr/>
                <p14:nvPr/>
              </p14:nvContentPartPr>
              <p14:xfrm>
                <a:off x="7212737" y="5393491"/>
                <a:ext cx="150120" cy="68760"/>
              </p14:xfrm>
            </p:contentPart>
          </mc:Choice>
          <mc:Fallback>
            <p:pic>
              <p:nvPicPr>
                <p:cNvPr id="211076" name="Freihand 211075">
                  <a:extLst>
                    <a:ext uri="{FF2B5EF4-FFF2-40B4-BE49-F238E27FC236}">
                      <a16:creationId xmlns:a16="http://schemas.microsoft.com/office/drawing/2014/main" id="{CAB0316C-34C2-4A35-A0C3-31FAE7198E6A}"/>
                    </a:ext>
                  </a:extLst>
                </p:cNvPr>
                <p:cNvPicPr/>
                <p:nvPr/>
              </p:nvPicPr>
              <p:blipFill>
                <a:blip r:embed="rId322"/>
                <a:stretch>
                  <a:fillRect/>
                </a:stretch>
              </p:blipFill>
              <p:spPr>
                <a:xfrm>
                  <a:off x="7208417" y="5389171"/>
                  <a:ext cx="1587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11077" name="Freihand 211076">
                  <a:extLst>
                    <a:ext uri="{FF2B5EF4-FFF2-40B4-BE49-F238E27FC236}">
                      <a16:creationId xmlns:a16="http://schemas.microsoft.com/office/drawing/2014/main" id="{FEC0BF6E-8562-4217-B32F-48651791515A}"/>
                    </a:ext>
                  </a:extLst>
                </p14:cNvPr>
                <p14:cNvContentPartPr/>
                <p14:nvPr/>
              </p14:nvContentPartPr>
              <p14:xfrm>
                <a:off x="7390577" y="5334091"/>
                <a:ext cx="92160" cy="91080"/>
              </p14:xfrm>
            </p:contentPart>
          </mc:Choice>
          <mc:Fallback>
            <p:pic>
              <p:nvPicPr>
                <p:cNvPr id="211077" name="Freihand 211076">
                  <a:extLst>
                    <a:ext uri="{FF2B5EF4-FFF2-40B4-BE49-F238E27FC236}">
                      <a16:creationId xmlns:a16="http://schemas.microsoft.com/office/drawing/2014/main" id="{FEC0BF6E-8562-4217-B32F-48651791515A}"/>
                    </a:ext>
                  </a:extLst>
                </p:cNvPr>
                <p:cNvPicPr/>
                <p:nvPr/>
              </p:nvPicPr>
              <p:blipFill>
                <a:blip r:embed="rId324"/>
                <a:stretch>
                  <a:fillRect/>
                </a:stretch>
              </p:blipFill>
              <p:spPr>
                <a:xfrm>
                  <a:off x="7386257" y="5329771"/>
                  <a:ext cx="1008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11078" name="Freihand 211077">
                  <a:extLst>
                    <a:ext uri="{FF2B5EF4-FFF2-40B4-BE49-F238E27FC236}">
                      <a16:creationId xmlns:a16="http://schemas.microsoft.com/office/drawing/2014/main" id="{403624D8-60B7-47A3-800D-4BFF33A237E8}"/>
                    </a:ext>
                  </a:extLst>
                </p14:cNvPr>
                <p14:cNvContentPartPr/>
                <p14:nvPr/>
              </p14:nvContentPartPr>
              <p14:xfrm>
                <a:off x="7479497" y="5326531"/>
                <a:ext cx="254520" cy="80280"/>
              </p14:xfrm>
            </p:contentPart>
          </mc:Choice>
          <mc:Fallback>
            <p:pic>
              <p:nvPicPr>
                <p:cNvPr id="211078" name="Freihand 211077">
                  <a:extLst>
                    <a:ext uri="{FF2B5EF4-FFF2-40B4-BE49-F238E27FC236}">
                      <a16:creationId xmlns:a16="http://schemas.microsoft.com/office/drawing/2014/main" id="{403624D8-60B7-47A3-800D-4BFF33A237E8}"/>
                    </a:ext>
                  </a:extLst>
                </p:cNvPr>
                <p:cNvPicPr/>
                <p:nvPr/>
              </p:nvPicPr>
              <p:blipFill>
                <a:blip r:embed="rId326"/>
                <a:stretch>
                  <a:fillRect/>
                </a:stretch>
              </p:blipFill>
              <p:spPr>
                <a:xfrm>
                  <a:off x="7475177" y="5322211"/>
                  <a:ext cx="2631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11080" name="Freihand 211079">
                  <a:extLst>
                    <a:ext uri="{FF2B5EF4-FFF2-40B4-BE49-F238E27FC236}">
                      <a16:creationId xmlns:a16="http://schemas.microsoft.com/office/drawing/2014/main" id="{5D471CD3-2F00-4994-B5D3-823C1650BE06}"/>
                    </a:ext>
                  </a:extLst>
                </p14:cNvPr>
                <p14:cNvContentPartPr/>
                <p14:nvPr/>
              </p14:nvContentPartPr>
              <p14:xfrm>
                <a:off x="7885217" y="5148331"/>
                <a:ext cx="158040" cy="175320"/>
              </p14:xfrm>
            </p:contentPart>
          </mc:Choice>
          <mc:Fallback>
            <p:pic>
              <p:nvPicPr>
                <p:cNvPr id="211080" name="Freihand 211079">
                  <a:extLst>
                    <a:ext uri="{FF2B5EF4-FFF2-40B4-BE49-F238E27FC236}">
                      <a16:creationId xmlns:a16="http://schemas.microsoft.com/office/drawing/2014/main" id="{5D471CD3-2F00-4994-B5D3-823C1650BE06}"/>
                    </a:ext>
                  </a:extLst>
                </p:cNvPr>
                <p:cNvPicPr/>
                <p:nvPr/>
              </p:nvPicPr>
              <p:blipFill>
                <a:blip r:embed="rId328"/>
                <a:stretch>
                  <a:fillRect/>
                </a:stretch>
              </p:blipFill>
              <p:spPr>
                <a:xfrm>
                  <a:off x="7880897" y="5144011"/>
                  <a:ext cx="1666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11081" name="Freihand 211080">
                  <a:extLst>
                    <a:ext uri="{FF2B5EF4-FFF2-40B4-BE49-F238E27FC236}">
                      <a16:creationId xmlns:a16="http://schemas.microsoft.com/office/drawing/2014/main" id="{4C55B7EB-FC43-4773-8664-C601BB79CB34}"/>
                    </a:ext>
                  </a:extLst>
                </p14:cNvPr>
                <p14:cNvContentPartPr/>
                <p14:nvPr/>
              </p14:nvContentPartPr>
              <p14:xfrm>
                <a:off x="8068817" y="5097211"/>
                <a:ext cx="228600" cy="156960"/>
              </p14:xfrm>
            </p:contentPart>
          </mc:Choice>
          <mc:Fallback>
            <p:pic>
              <p:nvPicPr>
                <p:cNvPr id="211081" name="Freihand 211080">
                  <a:extLst>
                    <a:ext uri="{FF2B5EF4-FFF2-40B4-BE49-F238E27FC236}">
                      <a16:creationId xmlns:a16="http://schemas.microsoft.com/office/drawing/2014/main" id="{4C55B7EB-FC43-4773-8664-C601BB79CB34}"/>
                    </a:ext>
                  </a:extLst>
                </p:cNvPr>
                <p:cNvPicPr/>
                <p:nvPr/>
              </p:nvPicPr>
              <p:blipFill>
                <a:blip r:embed="rId330"/>
                <a:stretch>
                  <a:fillRect/>
                </a:stretch>
              </p:blipFill>
              <p:spPr>
                <a:xfrm>
                  <a:off x="8064497" y="5092891"/>
                  <a:ext cx="2372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11083" name="Freihand 211082">
                  <a:extLst>
                    <a:ext uri="{FF2B5EF4-FFF2-40B4-BE49-F238E27FC236}">
                      <a16:creationId xmlns:a16="http://schemas.microsoft.com/office/drawing/2014/main" id="{8A31D57A-2819-48DC-A2D6-517FCCB97CF5}"/>
                    </a:ext>
                  </a:extLst>
                </p14:cNvPr>
                <p14:cNvContentPartPr/>
                <p14:nvPr/>
              </p14:nvContentPartPr>
              <p14:xfrm>
                <a:off x="7222817" y="5545771"/>
                <a:ext cx="304200" cy="153000"/>
              </p14:xfrm>
            </p:contentPart>
          </mc:Choice>
          <mc:Fallback>
            <p:pic>
              <p:nvPicPr>
                <p:cNvPr id="211083" name="Freihand 211082">
                  <a:extLst>
                    <a:ext uri="{FF2B5EF4-FFF2-40B4-BE49-F238E27FC236}">
                      <a16:creationId xmlns:a16="http://schemas.microsoft.com/office/drawing/2014/main" id="{8A31D57A-2819-48DC-A2D6-517FCCB97CF5}"/>
                    </a:ext>
                  </a:extLst>
                </p:cNvPr>
                <p:cNvPicPr/>
                <p:nvPr/>
              </p:nvPicPr>
              <p:blipFill>
                <a:blip r:embed="rId332"/>
                <a:stretch>
                  <a:fillRect/>
                </a:stretch>
              </p:blipFill>
              <p:spPr>
                <a:xfrm>
                  <a:off x="7218497" y="5541451"/>
                  <a:ext cx="3128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1084" name="Freihand 211083">
                  <a:extLst>
                    <a:ext uri="{FF2B5EF4-FFF2-40B4-BE49-F238E27FC236}">
                      <a16:creationId xmlns:a16="http://schemas.microsoft.com/office/drawing/2014/main" id="{672301B9-AB02-4946-8106-170238D1778A}"/>
                    </a:ext>
                  </a:extLst>
                </p14:cNvPr>
                <p14:cNvContentPartPr/>
                <p14:nvPr/>
              </p14:nvContentPartPr>
              <p14:xfrm>
                <a:off x="7634657" y="5484931"/>
                <a:ext cx="122040" cy="124200"/>
              </p14:xfrm>
            </p:contentPart>
          </mc:Choice>
          <mc:Fallback>
            <p:pic>
              <p:nvPicPr>
                <p:cNvPr id="211084" name="Freihand 211083">
                  <a:extLst>
                    <a:ext uri="{FF2B5EF4-FFF2-40B4-BE49-F238E27FC236}">
                      <a16:creationId xmlns:a16="http://schemas.microsoft.com/office/drawing/2014/main" id="{672301B9-AB02-4946-8106-170238D1778A}"/>
                    </a:ext>
                  </a:extLst>
                </p:cNvPr>
                <p:cNvPicPr/>
                <p:nvPr/>
              </p:nvPicPr>
              <p:blipFill>
                <a:blip r:embed="rId334"/>
                <a:stretch>
                  <a:fillRect/>
                </a:stretch>
              </p:blipFill>
              <p:spPr>
                <a:xfrm>
                  <a:off x="7630337" y="5480611"/>
                  <a:ext cx="1306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1085" name="Freihand 211084">
                  <a:extLst>
                    <a:ext uri="{FF2B5EF4-FFF2-40B4-BE49-F238E27FC236}">
                      <a16:creationId xmlns:a16="http://schemas.microsoft.com/office/drawing/2014/main" id="{B6C495B1-EFBD-4EA0-A9B3-00ECF9E87DD7}"/>
                    </a:ext>
                  </a:extLst>
                </p14:cNvPr>
                <p14:cNvContentPartPr/>
                <p14:nvPr/>
              </p14:nvContentPartPr>
              <p14:xfrm>
                <a:off x="7756697" y="5463691"/>
                <a:ext cx="118080" cy="149760"/>
              </p14:xfrm>
            </p:contentPart>
          </mc:Choice>
          <mc:Fallback>
            <p:pic>
              <p:nvPicPr>
                <p:cNvPr id="211085" name="Freihand 211084">
                  <a:extLst>
                    <a:ext uri="{FF2B5EF4-FFF2-40B4-BE49-F238E27FC236}">
                      <a16:creationId xmlns:a16="http://schemas.microsoft.com/office/drawing/2014/main" id="{B6C495B1-EFBD-4EA0-A9B3-00ECF9E87DD7}"/>
                    </a:ext>
                  </a:extLst>
                </p:cNvPr>
                <p:cNvPicPr/>
                <p:nvPr/>
              </p:nvPicPr>
              <p:blipFill>
                <a:blip r:embed="rId336"/>
                <a:stretch>
                  <a:fillRect/>
                </a:stretch>
              </p:blipFill>
              <p:spPr>
                <a:xfrm>
                  <a:off x="7752377" y="5459371"/>
                  <a:ext cx="1267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1086" name="Freihand 211085">
                  <a:extLst>
                    <a:ext uri="{FF2B5EF4-FFF2-40B4-BE49-F238E27FC236}">
                      <a16:creationId xmlns:a16="http://schemas.microsoft.com/office/drawing/2014/main" id="{5DB49E22-4969-4222-B4E4-3E5120DE4870}"/>
                    </a:ext>
                  </a:extLst>
                </p14:cNvPr>
                <p14:cNvContentPartPr/>
                <p14:nvPr/>
              </p14:nvContentPartPr>
              <p14:xfrm>
                <a:off x="7897097" y="5455771"/>
                <a:ext cx="107640" cy="219600"/>
              </p14:xfrm>
            </p:contentPart>
          </mc:Choice>
          <mc:Fallback>
            <p:pic>
              <p:nvPicPr>
                <p:cNvPr id="211086" name="Freihand 211085">
                  <a:extLst>
                    <a:ext uri="{FF2B5EF4-FFF2-40B4-BE49-F238E27FC236}">
                      <a16:creationId xmlns:a16="http://schemas.microsoft.com/office/drawing/2014/main" id="{5DB49E22-4969-4222-B4E4-3E5120DE4870}"/>
                    </a:ext>
                  </a:extLst>
                </p:cNvPr>
                <p:cNvPicPr/>
                <p:nvPr/>
              </p:nvPicPr>
              <p:blipFill>
                <a:blip r:embed="rId338"/>
                <a:stretch>
                  <a:fillRect/>
                </a:stretch>
              </p:blipFill>
              <p:spPr>
                <a:xfrm>
                  <a:off x="7892777" y="5451451"/>
                  <a:ext cx="1162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1087" name="Freihand 211086">
                  <a:extLst>
                    <a:ext uri="{FF2B5EF4-FFF2-40B4-BE49-F238E27FC236}">
                      <a16:creationId xmlns:a16="http://schemas.microsoft.com/office/drawing/2014/main" id="{A85720DD-94AF-4597-8B53-C21E0975E688}"/>
                    </a:ext>
                  </a:extLst>
                </p14:cNvPr>
                <p14:cNvContentPartPr/>
                <p14:nvPr/>
              </p14:nvContentPartPr>
              <p14:xfrm>
                <a:off x="8030657" y="5435251"/>
                <a:ext cx="73080" cy="73080"/>
              </p14:xfrm>
            </p:contentPart>
          </mc:Choice>
          <mc:Fallback>
            <p:pic>
              <p:nvPicPr>
                <p:cNvPr id="211087" name="Freihand 211086">
                  <a:extLst>
                    <a:ext uri="{FF2B5EF4-FFF2-40B4-BE49-F238E27FC236}">
                      <a16:creationId xmlns:a16="http://schemas.microsoft.com/office/drawing/2014/main" id="{A85720DD-94AF-4597-8B53-C21E0975E688}"/>
                    </a:ext>
                  </a:extLst>
                </p:cNvPr>
                <p:cNvPicPr/>
                <p:nvPr/>
              </p:nvPicPr>
              <p:blipFill>
                <a:blip r:embed="rId340"/>
                <a:stretch>
                  <a:fillRect/>
                </a:stretch>
              </p:blipFill>
              <p:spPr>
                <a:xfrm>
                  <a:off x="8026337" y="5430931"/>
                  <a:ext cx="817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1088" name="Freihand 211087">
                  <a:extLst>
                    <a:ext uri="{FF2B5EF4-FFF2-40B4-BE49-F238E27FC236}">
                      <a16:creationId xmlns:a16="http://schemas.microsoft.com/office/drawing/2014/main" id="{A65CC9B2-F583-43A0-B3A4-B14DC2064672}"/>
                    </a:ext>
                  </a:extLst>
                </p14:cNvPr>
                <p14:cNvContentPartPr/>
                <p14:nvPr/>
              </p14:nvContentPartPr>
              <p14:xfrm>
                <a:off x="8126777" y="5418331"/>
                <a:ext cx="104040" cy="70920"/>
              </p14:xfrm>
            </p:contentPart>
          </mc:Choice>
          <mc:Fallback>
            <p:pic>
              <p:nvPicPr>
                <p:cNvPr id="211088" name="Freihand 211087">
                  <a:extLst>
                    <a:ext uri="{FF2B5EF4-FFF2-40B4-BE49-F238E27FC236}">
                      <a16:creationId xmlns:a16="http://schemas.microsoft.com/office/drawing/2014/main" id="{A65CC9B2-F583-43A0-B3A4-B14DC2064672}"/>
                    </a:ext>
                  </a:extLst>
                </p:cNvPr>
                <p:cNvPicPr/>
                <p:nvPr/>
              </p:nvPicPr>
              <p:blipFill>
                <a:blip r:embed="rId342"/>
                <a:stretch>
                  <a:fillRect/>
                </a:stretch>
              </p:blipFill>
              <p:spPr>
                <a:xfrm>
                  <a:off x="8122457" y="5414011"/>
                  <a:ext cx="1126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1089" name="Freihand 211088">
                  <a:extLst>
                    <a:ext uri="{FF2B5EF4-FFF2-40B4-BE49-F238E27FC236}">
                      <a16:creationId xmlns:a16="http://schemas.microsoft.com/office/drawing/2014/main" id="{FF90EBE9-FD7A-4F41-8925-55A287818CC8}"/>
                    </a:ext>
                  </a:extLst>
                </p14:cNvPr>
                <p14:cNvContentPartPr/>
                <p14:nvPr/>
              </p14:nvContentPartPr>
              <p14:xfrm>
                <a:off x="8171777" y="5309971"/>
                <a:ext cx="168480" cy="171360"/>
              </p14:xfrm>
            </p:contentPart>
          </mc:Choice>
          <mc:Fallback>
            <p:pic>
              <p:nvPicPr>
                <p:cNvPr id="211089" name="Freihand 211088">
                  <a:extLst>
                    <a:ext uri="{FF2B5EF4-FFF2-40B4-BE49-F238E27FC236}">
                      <a16:creationId xmlns:a16="http://schemas.microsoft.com/office/drawing/2014/main" id="{FF90EBE9-FD7A-4F41-8925-55A287818CC8}"/>
                    </a:ext>
                  </a:extLst>
                </p:cNvPr>
                <p:cNvPicPr/>
                <p:nvPr/>
              </p:nvPicPr>
              <p:blipFill>
                <a:blip r:embed="rId344"/>
                <a:stretch>
                  <a:fillRect/>
                </a:stretch>
              </p:blipFill>
              <p:spPr>
                <a:xfrm>
                  <a:off x="8167457" y="5305651"/>
                  <a:ext cx="1771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1090" name="Freihand 211089">
                  <a:extLst>
                    <a:ext uri="{FF2B5EF4-FFF2-40B4-BE49-F238E27FC236}">
                      <a16:creationId xmlns:a16="http://schemas.microsoft.com/office/drawing/2014/main" id="{C229324B-17B3-4039-A950-72020863D8AF}"/>
                    </a:ext>
                  </a:extLst>
                </p14:cNvPr>
                <p14:cNvContentPartPr/>
                <p14:nvPr/>
              </p14:nvContentPartPr>
              <p14:xfrm>
                <a:off x="7239377" y="5830171"/>
                <a:ext cx="93600" cy="144360"/>
              </p14:xfrm>
            </p:contentPart>
          </mc:Choice>
          <mc:Fallback>
            <p:pic>
              <p:nvPicPr>
                <p:cNvPr id="211090" name="Freihand 211089">
                  <a:extLst>
                    <a:ext uri="{FF2B5EF4-FFF2-40B4-BE49-F238E27FC236}">
                      <a16:creationId xmlns:a16="http://schemas.microsoft.com/office/drawing/2014/main" id="{C229324B-17B3-4039-A950-72020863D8AF}"/>
                    </a:ext>
                  </a:extLst>
                </p:cNvPr>
                <p:cNvPicPr/>
                <p:nvPr/>
              </p:nvPicPr>
              <p:blipFill>
                <a:blip r:embed="rId346"/>
                <a:stretch>
                  <a:fillRect/>
                </a:stretch>
              </p:blipFill>
              <p:spPr>
                <a:xfrm>
                  <a:off x="7235057" y="5825851"/>
                  <a:ext cx="1022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1091" name="Freihand 211090">
                  <a:extLst>
                    <a:ext uri="{FF2B5EF4-FFF2-40B4-BE49-F238E27FC236}">
                      <a16:creationId xmlns:a16="http://schemas.microsoft.com/office/drawing/2014/main" id="{201079F8-BE9E-4D03-A5B9-06A4116185F7}"/>
                    </a:ext>
                  </a:extLst>
                </p14:cNvPr>
                <p14:cNvContentPartPr/>
                <p14:nvPr/>
              </p14:nvContentPartPr>
              <p14:xfrm>
                <a:off x="7355657" y="5766451"/>
                <a:ext cx="102960" cy="144360"/>
              </p14:xfrm>
            </p:contentPart>
          </mc:Choice>
          <mc:Fallback>
            <p:pic>
              <p:nvPicPr>
                <p:cNvPr id="211091" name="Freihand 211090">
                  <a:extLst>
                    <a:ext uri="{FF2B5EF4-FFF2-40B4-BE49-F238E27FC236}">
                      <a16:creationId xmlns:a16="http://schemas.microsoft.com/office/drawing/2014/main" id="{201079F8-BE9E-4D03-A5B9-06A4116185F7}"/>
                    </a:ext>
                  </a:extLst>
                </p:cNvPr>
                <p:cNvPicPr/>
                <p:nvPr/>
              </p:nvPicPr>
              <p:blipFill>
                <a:blip r:embed="rId348"/>
                <a:stretch>
                  <a:fillRect/>
                </a:stretch>
              </p:blipFill>
              <p:spPr>
                <a:xfrm>
                  <a:off x="7351337" y="5762131"/>
                  <a:ext cx="1116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1092" name="Freihand 211091">
                  <a:extLst>
                    <a:ext uri="{FF2B5EF4-FFF2-40B4-BE49-F238E27FC236}">
                      <a16:creationId xmlns:a16="http://schemas.microsoft.com/office/drawing/2014/main" id="{72B2ED49-AFE0-4756-9AA4-5F8B3652E00C}"/>
                    </a:ext>
                  </a:extLst>
                </p14:cNvPr>
                <p14:cNvContentPartPr/>
                <p14:nvPr/>
              </p14:nvContentPartPr>
              <p14:xfrm>
                <a:off x="7468337" y="5720371"/>
                <a:ext cx="225000" cy="142920"/>
              </p14:xfrm>
            </p:contentPart>
          </mc:Choice>
          <mc:Fallback>
            <p:pic>
              <p:nvPicPr>
                <p:cNvPr id="211092" name="Freihand 211091">
                  <a:extLst>
                    <a:ext uri="{FF2B5EF4-FFF2-40B4-BE49-F238E27FC236}">
                      <a16:creationId xmlns:a16="http://schemas.microsoft.com/office/drawing/2014/main" id="{72B2ED49-AFE0-4756-9AA4-5F8B3652E00C}"/>
                    </a:ext>
                  </a:extLst>
                </p:cNvPr>
                <p:cNvPicPr/>
                <p:nvPr/>
              </p:nvPicPr>
              <p:blipFill>
                <a:blip r:embed="rId350"/>
                <a:stretch>
                  <a:fillRect/>
                </a:stretch>
              </p:blipFill>
              <p:spPr>
                <a:xfrm>
                  <a:off x="7464017" y="5716051"/>
                  <a:ext cx="2336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1093" name="Freihand 211092">
                  <a:extLst>
                    <a:ext uri="{FF2B5EF4-FFF2-40B4-BE49-F238E27FC236}">
                      <a16:creationId xmlns:a16="http://schemas.microsoft.com/office/drawing/2014/main" id="{87C53E9D-BA03-476F-BF91-5B3465251388}"/>
                    </a:ext>
                  </a:extLst>
                </p14:cNvPr>
                <p14:cNvContentPartPr/>
                <p14:nvPr/>
              </p14:nvContentPartPr>
              <p14:xfrm>
                <a:off x="7756697" y="5680771"/>
                <a:ext cx="465480" cy="127440"/>
              </p14:xfrm>
            </p:contentPart>
          </mc:Choice>
          <mc:Fallback>
            <p:pic>
              <p:nvPicPr>
                <p:cNvPr id="211093" name="Freihand 211092">
                  <a:extLst>
                    <a:ext uri="{FF2B5EF4-FFF2-40B4-BE49-F238E27FC236}">
                      <a16:creationId xmlns:a16="http://schemas.microsoft.com/office/drawing/2014/main" id="{87C53E9D-BA03-476F-BF91-5B3465251388}"/>
                    </a:ext>
                  </a:extLst>
                </p:cNvPr>
                <p:cNvPicPr/>
                <p:nvPr/>
              </p:nvPicPr>
              <p:blipFill>
                <a:blip r:embed="rId352"/>
                <a:stretch>
                  <a:fillRect/>
                </a:stretch>
              </p:blipFill>
              <p:spPr>
                <a:xfrm>
                  <a:off x="7752377" y="5676451"/>
                  <a:ext cx="4741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1094" name="Freihand 211093">
                  <a:extLst>
                    <a:ext uri="{FF2B5EF4-FFF2-40B4-BE49-F238E27FC236}">
                      <a16:creationId xmlns:a16="http://schemas.microsoft.com/office/drawing/2014/main" id="{47FA374C-257D-4511-8F60-66B19E108968}"/>
                    </a:ext>
                  </a:extLst>
                </p14:cNvPr>
                <p14:cNvContentPartPr/>
                <p14:nvPr/>
              </p14:nvContentPartPr>
              <p14:xfrm>
                <a:off x="7284377" y="6106651"/>
                <a:ext cx="144360" cy="72000"/>
              </p14:xfrm>
            </p:contentPart>
          </mc:Choice>
          <mc:Fallback>
            <p:pic>
              <p:nvPicPr>
                <p:cNvPr id="211094" name="Freihand 211093">
                  <a:extLst>
                    <a:ext uri="{FF2B5EF4-FFF2-40B4-BE49-F238E27FC236}">
                      <a16:creationId xmlns:a16="http://schemas.microsoft.com/office/drawing/2014/main" id="{47FA374C-257D-4511-8F60-66B19E108968}"/>
                    </a:ext>
                  </a:extLst>
                </p:cNvPr>
                <p:cNvPicPr/>
                <p:nvPr/>
              </p:nvPicPr>
              <p:blipFill>
                <a:blip r:embed="rId354"/>
                <a:stretch>
                  <a:fillRect/>
                </a:stretch>
              </p:blipFill>
              <p:spPr>
                <a:xfrm>
                  <a:off x="7280057" y="6102331"/>
                  <a:ext cx="1530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1095" name="Freihand 211094">
                  <a:extLst>
                    <a:ext uri="{FF2B5EF4-FFF2-40B4-BE49-F238E27FC236}">
                      <a16:creationId xmlns:a16="http://schemas.microsoft.com/office/drawing/2014/main" id="{545DB735-9041-44E1-9276-AF27A6EA92BB}"/>
                    </a:ext>
                  </a:extLst>
                </p14:cNvPr>
                <p14:cNvContentPartPr/>
                <p14:nvPr/>
              </p14:nvContentPartPr>
              <p14:xfrm>
                <a:off x="7459337" y="6001171"/>
                <a:ext cx="218160" cy="125640"/>
              </p14:xfrm>
            </p:contentPart>
          </mc:Choice>
          <mc:Fallback>
            <p:pic>
              <p:nvPicPr>
                <p:cNvPr id="211095" name="Freihand 211094">
                  <a:extLst>
                    <a:ext uri="{FF2B5EF4-FFF2-40B4-BE49-F238E27FC236}">
                      <a16:creationId xmlns:a16="http://schemas.microsoft.com/office/drawing/2014/main" id="{545DB735-9041-44E1-9276-AF27A6EA92BB}"/>
                    </a:ext>
                  </a:extLst>
                </p:cNvPr>
                <p:cNvPicPr/>
                <p:nvPr/>
              </p:nvPicPr>
              <p:blipFill>
                <a:blip r:embed="rId356"/>
                <a:stretch>
                  <a:fillRect/>
                </a:stretch>
              </p:blipFill>
              <p:spPr>
                <a:xfrm>
                  <a:off x="7455017" y="5996851"/>
                  <a:ext cx="2268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1096" name="Freihand 211095">
                  <a:extLst>
                    <a:ext uri="{FF2B5EF4-FFF2-40B4-BE49-F238E27FC236}">
                      <a16:creationId xmlns:a16="http://schemas.microsoft.com/office/drawing/2014/main" id="{9A0FFD41-244C-4EB6-B5B7-8DFC830F4998}"/>
                    </a:ext>
                  </a:extLst>
                </p14:cNvPr>
                <p14:cNvContentPartPr/>
                <p14:nvPr/>
              </p14:nvContentPartPr>
              <p14:xfrm>
                <a:off x="7693337" y="5985331"/>
                <a:ext cx="92520" cy="83160"/>
              </p14:xfrm>
            </p:contentPart>
          </mc:Choice>
          <mc:Fallback>
            <p:pic>
              <p:nvPicPr>
                <p:cNvPr id="211096" name="Freihand 211095">
                  <a:extLst>
                    <a:ext uri="{FF2B5EF4-FFF2-40B4-BE49-F238E27FC236}">
                      <a16:creationId xmlns:a16="http://schemas.microsoft.com/office/drawing/2014/main" id="{9A0FFD41-244C-4EB6-B5B7-8DFC830F4998}"/>
                    </a:ext>
                  </a:extLst>
                </p:cNvPr>
                <p:cNvPicPr/>
                <p:nvPr/>
              </p:nvPicPr>
              <p:blipFill>
                <a:blip r:embed="rId358"/>
                <a:stretch>
                  <a:fillRect/>
                </a:stretch>
              </p:blipFill>
              <p:spPr>
                <a:xfrm>
                  <a:off x="7689017" y="5981011"/>
                  <a:ext cx="1011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1097" name="Freihand 211096">
                  <a:extLst>
                    <a:ext uri="{FF2B5EF4-FFF2-40B4-BE49-F238E27FC236}">
                      <a16:creationId xmlns:a16="http://schemas.microsoft.com/office/drawing/2014/main" id="{389BB7A2-6384-4CCB-BAA2-CDB980767D19}"/>
                    </a:ext>
                  </a:extLst>
                </p14:cNvPr>
                <p14:cNvContentPartPr/>
                <p14:nvPr/>
              </p14:nvContentPartPr>
              <p14:xfrm>
                <a:off x="7760657" y="5896051"/>
                <a:ext cx="113760" cy="156600"/>
              </p14:xfrm>
            </p:contentPart>
          </mc:Choice>
          <mc:Fallback>
            <p:pic>
              <p:nvPicPr>
                <p:cNvPr id="211097" name="Freihand 211096">
                  <a:extLst>
                    <a:ext uri="{FF2B5EF4-FFF2-40B4-BE49-F238E27FC236}">
                      <a16:creationId xmlns:a16="http://schemas.microsoft.com/office/drawing/2014/main" id="{389BB7A2-6384-4CCB-BAA2-CDB980767D19}"/>
                    </a:ext>
                  </a:extLst>
                </p:cNvPr>
                <p:cNvPicPr/>
                <p:nvPr/>
              </p:nvPicPr>
              <p:blipFill>
                <a:blip r:embed="rId360"/>
                <a:stretch>
                  <a:fillRect/>
                </a:stretch>
              </p:blipFill>
              <p:spPr>
                <a:xfrm>
                  <a:off x="7756337" y="5891731"/>
                  <a:ext cx="1224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11098" name="Freihand 211097">
                  <a:extLst>
                    <a:ext uri="{FF2B5EF4-FFF2-40B4-BE49-F238E27FC236}">
                      <a16:creationId xmlns:a16="http://schemas.microsoft.com/office/drawing/2014/main" id="{74DF70A1-FC6F-4978-82CA-E216C8019C98}"/>
                    </a:ext>
                  </a:extLst>
                </p14:cNvPr>
                <p14:cNvContentPartPr/>
                <p14:nvPr/>
              </p14:nvContentPartPr>
              <p14:xfrm>
                <a:off x="7974857" y="5920891"/>
                <a:ext cx="99720" cy="78480"/>
              </p14:xfrm>
            </p:contentPart>
          </mc:Choice>
          <mc:Fallback>
            <p:pic>
              <p:nvPicPr>
                <p:cNvPr id="211098" name="Freihand 211097">
                  <a:extLst>
                    <a:ext uri="{FF2B5EF4-FFF2-40B4-BE49-F238E27FC236}">
                      <a16:creationId xmlns:a16="http://schemas.microsoft.com/office/drawing/2014/main" id="{74DF70A1-FC6F-4978-82CA-E216C8019C98}"/>
                    </a:ext>
                  </a:extLst>
                </p:cNvPr>
                <p:cNvPicPr/>
                <p:nvPr/>
              </p:nvPicPr>
              <p:blipFill>
                <a:blip r:embed="rId362"/>
                <a:stretch>
                  <a:fillRect/>
                </a:stretch>
              </p:blipFill>
              <p:spPr>
                <a:xfrm>
                  <a:off x="7970537" y="5916571"/>
                  <a:ext cx="1083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1099" name="Freihand 211098">
                  <a:extLst>
                    <a:ext uri="{FF2B5EF4-FFF2-40B4-BE49-F238E27FC236}">
                      <a16:creationId xmlns:a16="http://schemas.microsoft.com/office/drawing/2014/main" id="{EE194CD1-A53C-43D8-84C7-983255FF0C4B}"/>
                    </a:ext>
                  </a:extLst>
                </p14:cNvPr>
                <p14:cNvContentPartPr/>
                <p14:nvPr/>
              </p14:nvContentPartPr>
              <p14:xfrm>
                <a:off x="8038217" y="5792011"/>
                <a:ext cx="335160" cy="190440"/>
              </p14:xfrm>
            </p:contentPart>
          </mc:Choice>
          <mc:Fallback>
            <p:pic>
              <p:nvPicPr>
                <p:cNvPr id="211099" name="Freihand 211098">
                  <a:extLst>
                    <a:ext uri="{FF2B5EF4-FFF2-40B4-BE49-F238E27FC236}">
                      <a16:creationId xmlns:a16="http://schemas.microsoft.com/office/drawing/2014/main" id="{EE194CD1-A53C-43D8-84C7-983255FF0C4B}"/>
                    </a:ext>
                  </a:extLst>
                </p:cNvPr>
                <p:cNvPicPr/>
                <p:nvPr/>
              </p:nvPicPr>
              <p:blipFill>
                <a:blip r:embed="rId364"/>
                <a:stretch>
                  <a:fillRect/>
                </a:stretch>
              </p:blipFill>
              <p:spPr>
                <a:xfrm>
                  <a:off x="8033897" y="5787691"/>
                  <a:ext cx="3438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1100" name="Freihand 211099">
                  <a:extLst>
                    <a:ext uri="{FF2B5EF4-FFF2-40B4-BE49-F238E27FC236}">
                      <a16:creationId xmlns:a16="http://schemas.microsoft.com/office/drawing/2014/main" id="{DB18C41C-A95F-439E-8C08-1AE162274618}"/>
                    </a:ext>
                  </a:extLst>
                </p14:cNvPr>
                <p14:cNvContentPartPr/>
                <p14:nvPr/>
              </p14:nvContentPartPr>
              <p14:xfrm>
                <a:off x="8370857" y="5786611"/>
                <a:ext cx="87840" cy="124200"/>
              </p14:xfrm>
            </p:contentPart>
          </mc:Choice>
          <mc:Fallback>
            <p:pic>
              <p:nvPicPr>
                <p:cNvPr id="211100" name="Freihand 211099">
                  <a:extLst>
                    <a:ext uri="{FF2B5EF4-FFF2-40B4-BE49-F238E27FC236}">
                      <a16:creationId xmlns:a16="http://schemas.microsoft.com/office/drawing/2014/main" id="{DB18C41C-A95F-439E-8C08-1AE162274618}"/>
                    </a:ext>
                  </a:extLst>
                </p:cNvPr>
                <p:cNvPicPr/>
                <p:nvPr/>
              </p:nvPicPr>
              <p:blipFill>
                <a:blip r:embed="rId366"/>
                <a:stretch>
                  <a:fillRect/>
                </a:stretch>
              </p:blipFill>
              <p:spPr>
                <a:xfrm>
                  <a:off x="8366537" y="5782291"/>
                  <a:ext cx="964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1101" name="Freihand 211100">
                  <a:extLst>
                    <a:ext uri="{FF2B5EF4-FFF2-40B4-BE49-F238E27FC236}">
                      <a16:creationId xmlns:a16="http://schemas.microsoft.com/office/drawing/2014/main" id="{9E2373BE-D8BD-4BCA-98E4-4C112F99AEEF}"/>
                    </a:ext>
                  </a:extLst>
                </p14:cNvPr>
                <p14:cNvContentPartPr/>
                <p14:nvPr/>
              </p14:nvContentPartPr>
              <p14:xfrm>
                <a:off x="7405697" y="6229051"/>
                <a:ext cx="140760" cy="171360"/>
              </p14:xfrm>
            </p:contentPart>
          </mc:Choice>
          <mc:Fallback>
            <p:pic>
              <p:nvPicPr>
                <p:cNvPr id="211101" name="Freihand 211100">
                  <a:extLst>
                    <a:ext uri="{FF2B5EF4-FFF2-40B4-BE49-F238E27FC236}">
                      <a16:creationId xmlns:a16="http://schemas.microsoft.com/office/drawing/2014/main" id="{9E2373BE-D8BD-4BCA-98E4-4C112F99AEEF}"/>
                    </a:ext>
                  </a:extLst>
                </p:cNvPr>
                <p:cNvPicPr/>
                <p:nvPr/>
              </p:nvPicPr>
              <p:blipFill>
                <a:blip r:embed="rId368"/>
                <a:stretch>
                  <a:fillRect/>
                </a:stretch>
              </p:blipFill>
              <p:spPr>
                <a:xfrm>
                  <a:off x="7401377" y="6224731"/>
                  <a:ext cx="1494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1102" name="Freihand 211101">
                  <a:extLst>
                    <a:ext uri="{FF2B5EF4-FFF2-40B4-BE49-F238E27FC236}">
                      <a16:creationId xmlns:a16="http://schemas.microsoft.com/office/drawing/2014/main" id="{C6D53CBE-B103-4B37-BDB4-834128B64C70}"/>
                    </a:ext>
                  </a:extLst>
                </p14:cNvPr>
                <p14:cNvContentPartPr/>
                <p14:nvPr/>
              </p14:nvContentPartPr>
              <p14:xfrm>
                <a:off x="7549337" y="6289531"/>
                <a:ext cx="70920" cy="100800"/>
              </p14:xfrm>
            </p:contentPart>
          </mc:Choice>
          <mc:Fallback>
            <p:pic>
              <p:nvPicPr>
                <p:cNvPr id="211102" name="Freihand 211101">
                  <a:extLst>
                    <a:ext uri="{FF2B5EF4-FFF2-40B4-BE49-F238E27FC236}">
                      <a16:creationId xmlns:a16="http://schemas.microsoft.com/office/drawing/2014/main" id="{C6D53CBE-B103-4B37-BDB4-834128B64C70}"/>
                    </a:ext>
                  </a:extLst>
                </p:cNvPr>
                <p:cNvPicPr/>
                <p:nvPr/>
              </p:nvPicPr>
              <p:blipFill>
                <a:blip r:embed="rId370"/>
                <a:stretch>
                  <a:fillRect/>
                </a:stretch>
              </p:blipFill>
              <p:spPr>
                <a:xfrm>
                  <a:off x="7545017" y="6285211"/>
                  <a:ext cx="795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11103" name="Freihand 211102">
                  <a:extLst>
                    <a:ext uri="{FF2B5EF4-FFF2-40B4-BE49-F238E27FC236}">
                      <a16:creationId xmlns:a16="http://schemas.microsoft.com/office/drawing/2014/main" id="{7A2F3CCE-2E62-4486-9221-09EF8EF46111}"/>
                    </a:ext>
                  </a:extLst>
                </p14:cNvPr>
                <p14:cNvContentPartPr/>
                <p14:nvPr/>
              </p14:nvContentPartPr>
              <p14:xfrm>
                <a:off x="7737617" y="6186571"/>
                <a:ext cx="87120" cy="208080"/>
              </p14:xfrm>
            </p:contentPart>
          </mc:Choice>
          <mc:Fallback>
            <p:pic>
              <p:nvPicPr>
                <p:cNvPr id="211103" name="Freihand 211102">
                  <a:extLst>
                    <a:ext uri="{FF2B5EF4-FFF2-40B4-BE49-F238E27FC236}">
                      <a16:creationId xmlns:a16="http://schemas.microsoft.com/office/drawing/2014/main" id="{7A2F3CCE-2E62-4486-9221-09EF8EF46111}"/>
                    </a:ext>
                  </a:extLst>
                </p:cNvPr>
                <p:cNvPicPr/>
                <p:nvPr/>
              </p:nvPicPr>
              <p:blipFill>
                <a:blip r:embed="rId372"/>
                <a:stretch>
                  <a:fillRect/>
                </a:stretch>
              </p:blipFill>
              <p:spPr>
                <a:xfrm>
                  <a:off x="7733297" y="6182251"/>
                  <a:ext cx="957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11104" name="Freihand 211103">
                  <a:extLst>
                    <a:ext uri="{FF2B5EF4-FFF2-40B4-BE49-F238E27FC236}">
                      <a16:creationId xmlns:a16="http://schemas.microsoft.com/office/drawing/2014/main" id="{CD40D6B4-4677-4897-9DE9-4C4AC50F8D93}"/>
                    </a:ext>
                  </a:extLst>
                </p14:cNvPr>
                <p14:cNvContentPartPr/>
                <p14:nvPr/>
              </p14:nvContentPartPr>
              <p14:xfrm>
                <a:off x="7836977" y="6205291"/>
                <a:ext cx="136800" cy="84960"/>
              </p14:xfrm>
            </p:contentPart>
          </mc:Choice>
          <mc:Fallback>
            <p:pic>
              <p:nvPicPr>
                <p:cNvPr id="211104" name="Freihand 211103">
                  <a:extLst>
                    <a:ext uri="{FF2B5EF4-FFF2-40B4-BE49-F238E27FC236}">
                      <a16:creationId xmlns:a16="http://schemas.microsoft.com/office/drawing/2014/main" id="{CD40D6B4-4677-4897-9DE9-4C4AC50F8D93}"/>
                    </a:ext>
                  </a:extLst>
                </p:cNvPr>
                <p:cNvPicPr/>
                <p:nvPr/>
              </p:nvPicPr>
              <p:blipFill>
                <a:blip r:embed="rId374"/>
                <a:stretch>
                  <a:fillRect/>
                </a:stretch>
              </p:blipFill>
              <p:spPr>
                <a:xfrm>
                  <a:off x="7832657" y="6200971"/>
                  <a:ext cx="1454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11105" name="Freihand 211104">
                  <a:extLst>
                    <a:ext uri="{FF2B5EF4-FFF2-40B4-BE49-F238E27FC236}">
                      <a16:creationId xmlns:a16="http://schemas.microsoft.com/office/drawing/2014/main" id="{37B6454F-2EEF-4AB6-913F-5B85E28C2917}"/>
                    </a:ext>
                  </a:extLst>
                </p14:cNvPr>
                <p14:cNvContentPartPr/>
                <p14:nvPr/>
              </p14:nvContentPartPr>
              <p14:xfrm>
                <a:off x="7996097" y="6123931"/>
                <a:ext cx="111240" cy="114120"/>
              </p14:xfrm>
            </p:contentPart>
          </mc:Choice>
          <mc:Fallback>
            <p:pic>
              <p:nvPicPr>
                <p:cNvPr id="211105" name="Freihand 211104">
                  <a:extLst>
                    <a:ext uri="{FF2B5EF4-FFF2-40B4-BE49-F238E27FC236}">
                      <a16:creationId xmlns:a16="http://schemas.microsoft.com/office/drawing/2014/main" id="{37B6454F-2EEF-4AB6-913F-5B85E28C2917}"/>
                    </a:ext>
                  </a:extLst>
                </p:cNvPr>
                <p:cNvPicPr/>
                <p:nvPr/>
              </p:nvPicPr>
              <p:blipFill>
                <a:blip r:embed="rId376"/>
                <a:stretch>
                  <a:fillRect/>
                </a:stretch>
              </p:blipFill>
              <p:spPr>
                <a:xfrm>
                  <a:off x="7991777" y="6119611"/>
                  <a:ext cx="1198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11107" name="Freihand 211106">
                  <a:extLst>
                    <a:ext uri="{FF2B5EF4-FFF2-40B4-BE49-F238E27FC236}">
                      <a16:creationId xmlns:a16="http://schemas.microsoft.com/office/drawing/2014/main" id="{2805FD09-0561-47F3-970E-CD61C25C840C}"/>
                    </a:ext>
                  </a:extLst>
                </p14:cNvPr>
                <p14:cNvContentPartPr/>
                <p14:nvPr/>
              </p14:nvContentPartPr>
              <p14:xfrm>
                <a:off x="7075217" y="6560251"/>
                <a:ext cx="153360" cy="83520"/>
              </p14:xfrm>
            </p:contentPart>
          </mc:Choice>
          <mc:Fallback>
            <p:pic>
              <p:nvPicPr>
                <p:cNvPr id="211107" name="Freihand 211106">
                  <a:extLst>
                    <a:ext uri="{FF2B5EF4-FFF2-40B4-BE49-F238E27FC236}">
                      <a16:creationId xmlns:a16="http://schemas.microsoft.com/office/drawing/2014/main" id="{2805FD09-0561-47F3-970E-CD61C25C840C}"/>
                    </a:ext>
                  </a:extLst>
                </p:cNvPr>
                <p:cNvPicPr/>
                <p:nvPr/>
              </p:nvPicPr>
              <p:blipFill>
                <a:blip r:embed="rId378"/>
                <a:stretch>
                  <a:fillRect/>
                </a:stretch>
              </p:blipFill>
              <p:spPr>
                <a:xfrm>
                  <a:off x="7070897" y="6555931"/>
                  <a:ext cx="1620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11108" name="Freihand 211107">
                  <a:extLst>
                    <a:ext uri="{FF2B5EF4-FFF2-40B4-BE49-F238E27FC236}">
                      <a16:creationId xmlns:a16="http://schemas.microsoft.com/office/drawing/2014/main" id="{4B48E95A-D3BE-4869-882A-1D1D10E2C466}"/>
                    </a:ext>
                  </a:extLst>
                </p14:cNvPr>
                <p14:cNvContentPartPr/>
                <p14:nvPr/>
              </p14:nvContentPartPr>
              <p14:xfrm>
                <a:off x="7192217" y="6486091"/>
                <a:ext cx="5040" cy="24120"/>
              </p14:xfrm>
            </p:contentPart>
          </mc:Choice>
          <mc:Fallback>
            <p:pic>
              <p:nvPicPr>
                <p:cNvPr id="211108" name="Freihand 211107">
                  <a:extLst>
                    <a:ext uri="{FF2B5EF4-FFF2-40B4-BE49-F238E27FC236}">
                      <a16:creationId xmlns:a16="http://schemas.microsoft.com/office/drawing/2014/main" id="{4B48E95A-D3BE-4869-882A-1D1D10E2C466}"/>
                    </a:ext>
                  </a:extLst>
                </p:cNvPr>
                <p:cNvPicPr/>
                <p:nvPr/>
              </p:nvPicPr>
              <p:blipFill>
                <a:blip r:embed="rId380"/>
                <a:stretch>
                  <a:fillRect/>
                </a:stretch>
              </p:blipFill>
              <p:spPr>
                <a:xfrm>
                  <a:off x="7187897" y="6481771"/>
                  <a:ext cx="136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11109" name="Freihand 211108">
                  <a:extLst>
                    <a:ext uri="{FF2B5EF4-FFF2-40B4-BE49-F238E27FC236}">
                      <a16:creationId xmlns:a16="http://schemas.microsoft.com/office/drawing/2014/main" id="{5D76E6F9-8C02-43DB-8E6A-AF857C5B3E42}"/>
                    </a:ext>
                  </a:extLst>
                </p14:cNvPr>
                <p14:cNvContentPartPr/>
                <p14:nvPr/>
              </p14:nvContentPartPr>
              <p14:xfrm>
                <a:off x="7322177" y="6462691"/>
                <a:ext cx="161280" cy="173880"/>
              </p14:xfrm>
            </p:contentPart>
          </mc:Choice>
          <mc:Fallback>
            <p:pic>
              <p:nvPicPr>
                <p:cNvPr id="211109" name="Freihand 211108">
                  <a:extLst>
                    <a:ext uri="{FF2B5EF4-FFF2-40B4-BE49-F238E27FC236}">
                      <a16:creationId xmlns:a16="http://schemas.microsoft.com/office/drawing/2014/main" id="{5D76E6F9-8C02-43DB-8E6A-AF857C5B3E42}"/>
                    </a:ext>
                  </a:extLst>
                </p:cNvPr>
                <p:cNvPicPr/>
                <p:nvPr/>
              </p:nvPicPr>
              <p:blipFill>
                <a:blip r:embed="rId382"/>
                <a:stretch>
                  <a:fillRect/>
                </a:stretch>
              </p:blipFill>
              <p:spPr>
                <a:xfrm>
                  <a:off x="7317857" y="6458371"/>
                  <a:ext cx="1699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11110" name="Freihand 211109">
                  <a:extLst>
                    <a:ext uri="{FF2B5EF4-FFF2-40B4-BE49-F238E27FC236}">
                      <a16:creationId xmlns:a16="http://schemas.microsoft.com/office/drawing/2014/main" id="{F2D1D97B-3A6C-4FC1-839F-AEC87BCE88EF}"/>
                    </a:ext>
                  </a:extLst>
                </p14:cNvPr>
                <p14:cNvContentPartPr/>
                <p14:nvPr/>
              </p14:nvContentPartPr>
              <p14:xfrm>
                <a:off x="7522697" y="6504811"/>
                <a:ext cx="80280" cy="69120"/>
              </p14:xfrm>
            </p:contentPart>
          </mc:Choice>
          <mc:Fallback>
            <p:pic>
              <p:nvPicPr>
                <p:cNvPr id="211110" name="Freihand 211109">
                  <a:extLst>
                    <a:ext uri="{FF2B5EF4-FFF2-40B4-BE49-F238E27FC236}">
                      <a16:creationId xmlns:a16="http://schemas.microsoft.com/office/drawing/2014/main" id="{F2D1D97B-3A6C-4FC1-839F-AEC87BCE88EF}"/>
                    </a:ext>
                  </a:extLst>
                </p:cNvPr>
                <p:cNvPicPr/>
                <p:nvPr/>
              </p:nvPicPr>
              <p:blipFill>
                <a:blip r:embed="rId384"/>
                <a:stretch>
                  <a:fillRect/>
                </a:stretch>
              </p:blipFill>
              <p:spPr>
                <a:xfrm>
                  <a:off x="7518377" y="6500491"/>
                  <a:ext cx="889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11111" name="Freihand 211110">
                  <a:extLst>
                    <a:ext uri="{FF2B5EF4-FFF2-40B4-BE49-F238E27FC236}">
                      <a16:creationId xmlns:a16="http://schemas.microsoft.com/office/drawing/2014/main" id="{6D47E992-C421-4914-827F-4C6297E3C751}"/>
                    </a:ext>
                  </a:extLst>
                </p14:cNvPr>
                <p14:cNvContentPartPr/>
                <p14:nvPr/>
              </p14:nvContentPartPr>
              <p14:xfrm>
                <a:off x="7744097" y="6418411"/>
                <a:ext cx="217440" cy="189360"/>
              </p14:xfrm>
            </p:contentPart>
          </mc:Choice>
          <mc:Fallback>
            <p:pic>
              <p:nvPicPr>
                <p:cNvPr id="211111" name="Freihand 211110">
                  <a:extLst>
                    <a:ext uri="{FF2B5EF4-FFF2-40B4-BE49-F238E27FC236}">
                      <a16:creationId xmlns:a16="http://schemas.microsoft.com/office/drawing/2014/main" id="{6D47E992-C421-4914-827F-4C6297E3C751}"/>
                    </a:ext>
                  </a:extLst>
                </p:cNvPr>
                <p:cNvPicPr/>
                <p:nvPr/>
              </p:nvPicPr>
              <p:blipFill>
                <a:blip r:embed="rId386"/>
                <a:stretch>
                  <a:fillRect/>
                </a:stretch>
              </p:blipFill>
              <p:spPr>
                <a:xfrm>
                  <a:off x="7739777" y="6414091"/>
                  <a:ext cx="2260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11112" name="Freihand 211111">
                  <a:extLst>
                    <a:ext uri="{FF2B5EF4-FFF2-40B4-BE49-F238E27FC236}">
                      <a16:creationId xmlns:a16="http://schemas.microsoft.com/office/drawing/2014/main" id="{2B1B2DA8-12CE-4CB8-95CB-45D7266F05D4}"/>
                    </a:ext>
                  </a:extLst>
                </p14:cNvPr>
                <p14:cNvContentPartPr/>
                <p14:nvPr/>
              </p14:nvContentPartPr>
              <p14:xfrm>
                <a:off x="7974857" y="6360451"/>
                <a:ext cx="371880" cy="172080"/>
              </p14:xfrm>
            </p:contentPart>
          </mc:Choice>
          <mc:Fallback>
            <p:pic>
              <p:nvPicPr>
                <p:cNvPr id="211112" name="Freihand 211111">
                  <a:extLst>
                    <a:ext uri="{FF2B5EF4-FFF2-40B4-BE49-F238E27FC236}">
                      <a16:creationId xmlns:a16="http://schemas.microsoft.com/office/drawing/2014/main" id="{2B1B2DA8-12CE-4CB8-95CB-45D7266F05D4}"/>
                    </a:ext>
                  </a:extLst>
                </p:cNvPr>
                <p:cNvPicPr/>
                <p:nvPr/>
              </p:nvPicPr>
              <p:blipFill>
                <a:blip r:embed="rId388"/>
                <a:stretch>
                  <a:fillRect/>
                </a:stretch>
              </p:blipFill>
              <p:spPr>
                <a:xfrm>
                  <a:off x="7970537" y="6356131"/>
                  <a:ext cx="3805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11113" name="Freihand 211112">
                  <a:extLst>
                    <a:ext uri="{FF2B5EF4-FFF2-40B4-BE49-F238E27FC236}">
                      <a16:creationId xmlns:a16="http://schemas.microsoft.com/office/drawing/2014/main" id="{97078462-A04D-45D4-8157-8EEB2C84AD5D}"/>
                    </a:ext>
                  </a:extLst>
                </p14:cNvPr>
                <p14:cNvContentPartPr/>
                <p14:nvPr/>
              </p14:nvContentPartPr>
              <p14:xfrm>
                <a:off x="8373737" y="6187291"/>
                <a:ext cx="45000" cy="257040"/>
              </p14:xfrm>
            </p:contentPart>
          </mc:Choice>
          <mc:Fallback>
            <p:pic>
              <p:nvPicPr>
                <p:cNvPr id="211113" name="Freihand 211112">
                  <a:extLst>
                    <a:ext uri="{FF2B5EF4-FFF2-40B4-BE49-F238E27FC236}">
                      <a16:creationId xmlns:a16="http://schemas.microsoft.com/office/drawing/2014/main" id="{97078462-A04D-45D4-8157-8EEB2C84AD5D}"/>
                    </a:ext>
                  </a:extLst>
                </p:cNvPr>
                <p:cNvPicPr/>
                <p:nvPr/>
              </p:nvPicPr>
              <p:blipFill>
                <a:blip r:embed="rId390"/>
                <a:stretch>
                  <a:fillRect/>
                </a:stretch>
              </p:blipFill>
              <p:spPr>
                <a:xfrm>
                  <a:off x="8369417" y="6182971"/>
                  <a:ext cx="53640" cy="265680"/>
                </a:xfrm>
                <a:prstGeom prst="rect">
                  <a:avLst/>
                </a:prstGeom>
              </p:spPr>
            </p:pic>
          </mc:Fallback>
        </mc:AlternateContent>
      </p:grpSp>
    </p:spTree>
    <p:extLst>
      <p:ext uri="{BB962C8B-B14F-4D97-AF65-F5344CB8AC3E}">
        <p14:creationId xmlns:p14="http://schemas.microsoft.com/office/powerpoint/2010/main" val="172768981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688480" cy="564050"/>
          </a:xfrm>
          <a:prstGeom prst="rect">
            <a:avLst/>
          </a:prstGeom>
          <a:noFill/>
          <a:ln>
            <a:noFill/>
          </a:ln>
        </p:spPr>
        <p:txBody>
          <a:bodyPr vert="horz" wrap="none" lIns="81646" tIns="40823" rIns="81646" bIns="40823" anchorCtr="0" compatLnSpc="0">
            <a:spAutoFit/>
          </a:bodyPr>
          <a:lstStyle/>
          <a:p>
            <a:r>
              <a:rPr lang="de-DE" sz="3266"/>
              <a:t>Monetary aggregates</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a:t>M0</a:t>
            </a:r>
            <a:r>
              <a:rPr lang="de-DE" sz="2177" dirty="0"/>
              <a:t>	: </a:t>
            </a:r>
            <a:r>
              <a:rPr lang="de-DE" sz="2177"/>
              <a:t>	cash	(not defined in the Eurozone)</a:t>
            </a:r>
            <a:endParaRPr lang="de-DE" sz="2177" dirty="0"/>
          </a:p>
          <a:p>
            <a:endParaRPr lang="de-DE" sz="2177" dirty="0"/>
          </a:p>
          <a:p>
            <a:r>
              <a:rPr lang="de-DE" sz="2177" dirty="0"/>
              <a:t>M1	:</a:t>
            </a:r>
            <a:r>
              <a:rPr lang="de-DE" sz="2177"/>
              <a:t>	</a:t>
            </a:r>
            <a:r>
              <a:rPr lang="en-US" sz="2177"/>
              <a:t>The sum of currency in circulation and overnight deposits 		(cash + sight deposits)</a:t>
            </a:r>
            <a:endParaRPr lang="de-DE" sz="2177" dirty="0"/>
          </a:p>
          <a:p>
            <a:r>
              <a:rPr lang="de-DE" sz="2177" dirty="0"/>
              <a:t>	 </a:t>
            </a:r>
          </a:p>
          <a:p>
            <a:r>
              <a:rPr lang="de-DE" sz="2177" dirty="0"/>
              <a:t>M2	:</a:t>
            </a:r>
            <a:r>
              <a:rPr lang="de-DE" sz="2177"/>
              <a:t>	</a:t>
            </a:r>
            <a:r>
              <a:rPr lang="en-US" sz="2177"/>
              <a:t>M1 +</a:t>
            </a:r>
          </a:p>
          <a:p>
            <a:r>
              <a:rPr lang="en-US" sz="2177"/>
              <a:t>		deposits redeemable at notice of up to three months and 			deposits with an agreed maturity of up to two years</a:t>
            </a:r>
            <a:endParaRPr lang="de-DE" sz="2177" dirty="0"/>
          </a:p>
          <a:p>
            <a:endParaRPr lang="de-DE" sz="2177" dirty="0"/>
          </a:p>
          <a:p>
            <a:r>
              <a:rPr lang="de-DE" sz="2177" dirty="0"/>
              <a:t>M3	:</a:t>
            </a:r>
            <a:r>
              <a:rPr lang="de-DE" sz="2177"/>
              <a:t>	</a:t>
            </a:r>
            <a:r>
              <a:rPr lang="en-US" sz="2177"/>
              <a:t>M2 +</a:t>
            </a:r>
          </a:p>
          <a:p>
            <a:r>
              <a:rPr lang="en-US" sz="2177"/>
              <a:t>		repurchase agreements,</a:t>
            </a:r>
          </a:p>
          <a:p>
            <a:r>
              <a:rPr lang="en-US" sz="2177"/>
              <a:t>		money market fund shares/units 	and</a:t>
            </a:r>
          </a:p>
          <a:p>
            <a:r>
              <a:rPr lang="en-US" sz="2177"/>
              <a:t>		debt securities with a maturity of up to two years.</a:t>
            </a:r>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3FB7E0C-F0A2-4E35-94E7-DE2D20505B4B}"/>
                  </a:ext>
                </a:extLst>
              </p14:cNvPr>
              <p14:cNvContentPartPr/>
              <p14:nvPr/>
            </p14:nvContentPartPr>
            <p14:xfrm>
              <a:off x="81293" y="1496491"/>
              <a:ext cx="958680" cy="2965680"/>
            </p14:xfrm>
          </p:contentPart>
        </mc:Choice>
        <mc:Fallback xmlns="">
          <p:pic>
            <p:nvPicPr>
              <p:cNvPr id="2" name="Freihand 1">
                <a:extLst>
                  <a:ext uri="{FF2B5EF4-FFF2-40B4-BE49-F238E27FC236}">
                    <a16:creationId xmlns:a16="http://schemas.microsoft.com/office/drawing/2014/main" id="{D3FB7E0C-F0A2-4E35-94E7-DE2D20505B4B}"/>
                  </a:ext>
                </a:extLst>
              </p:cNvPr>
              <p:cNvPicPr/>
              <p:nvPr/>
            </p:nvPicPr>
            <p:blipFill>
              <a:blip r:embed="rId4"/>
              <a:stretch>
                <a:fillRect/>
              </a:stretch>
            </p:blipFill>
            <p:spPr>
              <a:xfrm>
                <a:off x="76973" y="1492171"/>
                <a:ext cx="967320" cy="2974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D536A953-B6B1-4F18-97DF-946D47AA0FFB}"/>
                  </a:ext>
                </a:extLst>
              </p14:cNvPr>
              <p14:cNvContentPartPr/>
              <p14:nvPr/>
            </p14:nvContentPartPr>
            <p14:xfrm>
              <a:off x="217373" y="829771"/>
              <a:ext cx="773280" cy="540000"/>
            </p14:xfrm>
          </p:contentPart>
        </mc:Choice>
        <mc:Fallback xmlns="">
          <p:pic>
            <p:nvPicPr>
              <p:cNvPr id="5" name="Freihand 4">
                <a:extLst>
                  <a:ext uri="{FF2B5EF4-FFF2-40B4-BE49-F238E27FC236}">
                    <a16:creationId xmlns:a16="http://schemas.microsoft.com/office/drawing/2014/main" id="{D536A953-B6B1-4F18-97DF-946D47AA0FFB}"/>
                  </a:ext>
                </a:extLst>
              </p:cNvPr>
              <p:cNvPicPr/>
              <p:nvPr/>
            </p:nvPicPr>
            <p:blipFill>
              <a:blip r:embed="rId6"/>
              <a:stretch>
                <a:fillRect/>
              </a:stretch>
            </p:blipFill>
            <p:spPr>
              <a:xfrm>
                <a:off x="213053" y="825451"/>
                <a:ext cx="781920" cy="548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5F47861A-5F0C-4A5F-86D1-7D031530B8C8}"/>
                  </a:ext>
                </a:extLst>
              </p14:cNvPr>
              <p14:cNvContentPartPr/>
              <p14:nvPr/>
            </p14:nvContentPartPr>
            <p14:xfrm>
              <a:off x="1901813" y="1281931"/>
              <a:ext cx="1429920" cy="72720"/>
            </p14:xfrm>
          </p:contentPart>
        </mc:Choice>
        <mc:Fallback xmlns="">
          <p:pic>
            <p:nvPicPr>
              <p:cNvPr id="6" name="Freihand 5">
                <a:extLst>
                  <a:ext uri="{FF2B5EF4-FFF2-40B4-BE49-F238E27FC236}">
                    <a16:creationId xmlns:a16="http://schemas.microsoft.com/office/drawing/2014/main" id="{5F47861A-5F0C-4A5F-86D1-7D031530B8C8}"/>
                  </a:ext>
                </a:extLst>
              </p:cNvPr>
              <p:cNvPicPr/>
              <p:nvPr/>
            </p:nvPicPr>
            <p:blipFill>
              <a:blip r:embed="rId8"/>
              <a:stretch>
                <a:fillRect/>
              </a:stretch>
            </p:blipFill>
            <p:spPr>
              <a:xfrm>
                <a:off x="1897493" y="1277611"/>
                <a:ext cx="14385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63947E38-162A-4282-A3AA-B389371F752E}"/>
                  </a:ext>
                </a:extLst>
              </p14:cNvPr>
              <p14:cNvContentPartPr/>
              <p14:nvPr/>
            </p14:nvContentPartPr>
            <p14:xfrm>
              <a:off x="6457613" y="1922011"/>
              <a:ext cx="2529720" cy="82800"/>
            </p14:xfrm>
          </p:contentPart>
        </mc:Choice>
        <mc:Fallback xmlns="">
          <p:pic>
            <p:nvPicPr>
              <p:cNvPr id="7" name="Freihand 6">
                <a:extLst>
                  <a:ext uri="{FF2B5EF4-FFF2-40B4-BE49-F238E27FC236}">
                    <a16:creationId xmlns:a16="http://schemas.microsoft.com/office/drawing/2014/main" id="{63947E38-162A-4282-A3AA-B389371F752E}"/>
                  </a:ext>
                </a:extLst>
              </p:cNvPr>
              <p:cNvPicPr/>
              <p:nvPr/>
            </p:nvPicPr>
            <p:blipFill>
              <a:blip r:embed="rId10"/>
              <a:stretch>
                <a:fillRect/>
              </a:stretch>
            </p:blipFill>
            <p:spPr>
              <a:xfrm>
                <a:off x="6453293" y="1917691"/>
                <a:ext cx="25383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2EB2C84C-BFA1-4295-AAA1-2621FFC84459}"/>
                  </a:ext>
                </a:extLst>
              </p14:cNvPr>
              <p14:cNvContentPartPr/>
              <p14:nvPr/>
            </p14:nvContentPartPr>
            <p14:xfrm>
              <a:off x="6446813" y="1434931"/>
              <a:ext cx="2810880" cy="705960"/>
            </p14:xfrm>
          </p:contentPart>
        </mc:Choice>
        <mc:Fallback xmlns="">
          <p:pic>
            <p:nvPicPr>
              <p:cNvPr id="8" name="Freihand 7">
                <a:extLst>
                  <a:ext uri="{FF2B5EF4-FFF2-40B4-BE49-F238E27FC236}">
                    <a16:creationId xmlns:a16="http://schemas.microsoft.com/office/drawing/2014/main" id="{2EB2C84C-BFA1-4295-AAA1-2621FFC84459}"/>
                  </a:ext>
                </a:extLst>
              </p:cNvPr>
              <p:cNvPicPr/>
              <p:nvPr/>
            </p:nvPicPr>
            <p:blipFill>
              <a:blip r:embed="rId12"/>
              <a:stretch>
                <a:fillRect/>
              </a:stretch>
            </p:blipFill>
            <p:spPr>
              <a:xfrm>
                <a:off x="6442493" y="1430611"/>
                <a:ext cx="2819520" cy="714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1A480C08-5334-4E77-AF57-DDB1D00D663B}"/>
                  </a:ext>
                </a:extLst>
              </p14:cNvPr>
              <p14:cNvContentPartPr/>
              <p14:nvPr/>
            </p14:nvContentPartPr>
            <p14:xfrm>
              <a:off x="209093" y="1866931"/>
              <a:ext cx="642240" cy="60480"/>
            </p14:xfrm>
          </p:contentPart>
        </mc:Choice>
        <mc:Fallback xmlns="">
          <p:pic>
            <p:nvPicPr>
              <p:cNvPr id="10" name="Freihand 9">
                <a:extLst>
                  <a:ext uri="{FF2B5EF4-FFF2-40B4-BE49-F238E27FC236}">
                    <a16:creationId xmlns:a16="http://schemas.microsoft.com/office/drawing/2014/main" id="{1A480C08-5334-4E77-AF57-DDB1D00D663B}"/>
                  </a:ext>
                </a:extLst>
              </p:cNvPr>
              <p:cNvPicPr/>
              <p:nvPr/>
            </p:nvPicPr>
            <p:blipFill>
              <a:blip r:embed="rId14"/>
              <a:stretch>
                <a:fillRect/>
              </a:stretch>
            </p:blipFill>
            <p:spPr>
              <a:xfrm>
                <a:off x="204773" y="1862611"/>
                <a:ext cx="6508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55AD73AF-D89C-4CB9-AC93-F8F29DAFAAB3}"/>
                  </a:ext>
                </a:extLst>
              </p14:cNvPr>
              <p14:cNvContentPartPr/>
              <p14:nvPr/>
            </p14:nvContentPartPr>
            <p14:xfrm>
              <a:off x="6473093" y="1818331"/>
              <a:ext cx="2286720" cy="116640"/>
            </p14:xfrm>
          </p:contentPart>
        </mc:Choice>
        <mc:Fallback xmlns="">
          <p:pic>
            <p:nvPicPr>
              <p:cNvPr id="11" name="Freihand 10">
                <a:extLst>
                  <a:ext uri="{FF2B5EF4-FFF2-40B4-BE49-F238E27FC236}">
                    <a16:creationId xmlns:a16="http://schemas.microsoft.com/office/drawing/2014/main" id="{55AD73AF-D89C-4CB9-AC93-F8F29DAFAAB3}"/>
                  </a:ext>
                </a:extLst>
              </p:cNvPr>
              <p:cNvPicPr/>
              <p:nvPr/>
            </p:nvPicPr>
            <p:blipFill>
              <a:blip r:embed="rId16"/>
              <a:stretch>
                <a:fillRect/>
              </a:stretch>
            </p:blipFill>
            <p:spPr>
              <a:xfrm>
                <a:off x="6468773" y="1814011"/>
                <a:ext cx="22953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1641ED1F-F793-494B-AC72-4CDE5C55F08B}"/>
                  </a:ext>
                </a:extLst>
              </p14:cNvPr>
              <p14:cNvContentPartPr/>
              <p14:nvPr/>
            </p14:nvContentPartPr>
            <p14:xfrm>
              <a:off x="2076053" y="2175091"/>
              <a:ext cx="2508480" cy="136800"/>
            </p14:xfrm>
          </p:contentPart>
        </mc:Choice>
        <mc:Fallback xmlns="">
          <p:pic>
            <p:nvPicPr>
              <p:cNvPr id="12" name="Freihand 11">
                <a:extLst>
                  <a:ext uri="{FF2B5EF4-FFF2-40B4-BE49-F238E27FC236}">
                    <a16:creationId xmlns:a16="http://schemas.microsoft.com/office/drawing/2014/main" id="{1641ED1F-F793-494B-AC72-4CDE5C55F08B}"/>
                  </a:ext>
                </a:extLst>
              </p:cNvPr>
              <p:cNvPicPr/>
              <p:nvPr/>
            </p:nvPicPr>
            <p:blipFill>
              <a:blip r:embed="rId18"/>
              <a:stretch>
                <a:fillRect/>
              </a:stretch>
            </p:blipFill>
            <p:spPr>
              <a:xfrm>
                <a:off x="2071733" y="2170771"/>
                <a:ext cx="25171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A6F8BA53-6FF0-466B-8A8A-0B0A4E325DD1}"/>
                  </a:ext>
                </a:extLst>
              </p14:cNvPr>
              <p14:cNvContentPartPr/>
              <p14:nvPr/>
            </p14:nvContentPartPr>
            <p14:xfrm>
              <a:off x="1989293" y="2144491"/>
              <a:ext cx="3167280" cy="132840"/>
            </p14:xfrm>
          </p:contentPart>
        </mc:Choice>
        <mc:Fallback xmlns="">
          <p:pic>
            <p:nvPicPr>
              <p:cNvPr id="13" name="Freihand 12">
                <a:extLst>
                  <a:ext uri="{FF2B5EF4-FFF2-40B4-BE49-F238E27FC236}">
                    <a16:creationId xmlns:a16="http://schemas.microsoft.com/office/drawing/2014/main" id="{A6F8BA53-6FF0-466B-8A8A-0B0A4E325DD1}"/>
                  </a:ext>
                </a:extLst>
              </p:cNvPr>
              <p:cNvPicPr/>
              <p:nvPr/>
            </p:nvPicPr>
            <p:blipFill>
              <a:blip r:embed="rId20"/>
              <a:stretch>
                <a:fillRect/>
              </a:stretch>
            </p:blipFill>
            <p:spPr>
              <a:xfrm>
                <a:off x="1984973" y="2140171"/>
                <a:ext cx="31759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0DD5A50B-923C-473F-B9DC-1B8619B18D6E}"/>
                  </a:ext>
                </a:extLst>
              </p14:cNvPr>
              <p14:cNvContentPartPr/>
              <p14:nvPr/>
            </p14:nvContentPartPr>
            <p14:xfrm>
              <a:off x="6507653" y="1914811"/>
              <a:ext cx="2791800" cy="193680"/>
            </p14:xfrm>
          </p:contentPart>
        </mc:Choice>
        <mc:Fallback xmlns="">
          <p:pic>
            <p:nvPicPr>
              <p:cNvPr id="14" name="Freihand 13">
                <a:extLst>
                  <a:ext uri="{FF2B5EF4-FFF2-40B4-BE49-F238E27FC236}">
                    <a16:creationId xmlns:a16="http://schemas.microsoft.com/office/drawing/2014/main" id="{0DD5A50B-923C-473F-B9DC-1B8619B18D6E}"/>
                  </a:ext>
                </a:extLst>
              </p:cNvPr>
              <p:cNvPicPr/>
              <p:nvPr/>
            </p:nvPicPr>
            <p:blipFill>
              <a:blip r:embed="rId22"/>
              <a:stretch>
                <a:fillRect/>
              </a:stretch>
            </p:blipFill>
            <p:spPr>
              <a:xfrm>
                <a:off x="6503333" y="1910491"/>
                <a:ext cx="28004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B90E6973-B93A-47DE-BE96-623695FF4AAE}"/>
                  </a:ext>
                </a:extLst>
              </p14:cNvPr>
              <p14:cNvContentPartPr/>
              <p14:nvPr/>
            </p14:nvContentPartPr>
            <p14:xfrm>
              <a:off x="123053" y="2276251"/>
              <a:ext cx="881280" cy="933120"/>
            </p14:xfrm>
          </p:contentPart>
        </mc:Choice>
        <mc:Fallback xmlns="">
          <p:pic>
            <p:nvPicPr>
              <p:cNvPr id="19" name="Freihand 18">
                <a:extLst>
                  <a:ext uri="{FF2B5EF4-FFF2-40B4-BE49-F238E27FC236}">
                    <a16:creationId xmlns:a16="http://schemas.microsoft.com/office/drawing/2014/main" id="{B90E6973-B93A-47DE-BE96-623695FF4AAE}"/>
                  </a:ext>
                </a:extLst>
              </p:cNvPr>
              <p:cNvPicPr/>
              <p:nvPr/>
            </p:nvPicPr>
            <p:blipFill>
              <a:blip r:embed="rId24"/>
              <a:stretch>
                <a:fillRect/>
              </a:stretch>
            </p:blipFill>
            <p:spPr>
              <a:xfrm>
                <a:off x="118733" y="2271931"/>
                <a:ext cx="889920" cy="941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279699CF-9D69-47B7-AFE3-81E03956DE59}"/>
                  </a:ext>
                </a:extLst>
              </p14:cNvPr>
              <p14:cNvContentPartPr/>
              <p14:nvPr/>
            </p14:nvContentPartPr>
            <p14:xfrm>
              <a:off x="6482093" y="1829131"/>
              <a:ext cx="2081880" cy="95760"/>
            </p14:xfrm>
          </p:contentPart>
        </mc:Choice>
        <mc:Fallback xmlns="">
          <p:pic>
            <p:nvPicPr>
              <p:cNvPr id="20" name="Freihand 19">
                <a:extLst>
                  <a:ext uri="{FF2B5EF4-FFF2-40B4-BE49-F238E27FC236}">
                    <a16:creationId xmlns:a16="http://schemas.microsoft.com/office/drawing/2014/main" id="{279699CF-9D69-47B7-AFE3-81E03956DE59}"/>
                  </a:ext>
                </a:extLst>
              </p:cNvPr>
              <p:cNvPicPr/>
              <p:nvPr/>
            </p:nvPicPr>
            <p:blipFill>
              <a:blip r:embed="rId26"/>
              <a:stretch>
                <a:fillRect/>
              </a:stretch>
            </p:blipFill>
            <p:spPr>
              <a:xfrm>
                <a:off x="6477773" y="1824811"/>
                <a:ext cx="2090520" cy="104400"/>
              </a:xfrm>
              <a:prstGeom prst="rect">
                <a:avLst/>
              </a:prstGeom>
            </p:spPr>
          </p:pic>
        </mc:Fallback>
      </mc:AlternateContent>
      <p:grpSp>
        <p:nvGrpSpPr>
          <p:cNvPr id="22" name="Gruppieren 21">
            <a:extLst>
              <a:ext uri="{FF2B5EF4-FFF2-40B4-BE49-F238E27FC236}">
                <a16:creationId xmlns:a16="http://schemas.microsoft.com/office/drawing/2014/main" id="{582D4E3E-9B25-457F-943F-E519AD77C191}"/>
              </a:ext>
            </a:extLst>
          </p:cNvPr>
          <p:cNvGrpSpPr/>
          <p:nvPr/>
        </p:nvGrpSpPr>
        <p:grpSpPr>
          <a:xfrm>
            <a:off x="1864013" y="2515291"/>
            <a:ext cx="7068600" cy="1129680"/>
            <a:chOff x="1864013" y="2515291"/>
            <a:chExt cx="7068600" cy="1129680"/>
          </a:xfrm>
        </p:grpSpPr>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043B0C27-9E7D-4108-9E53-154B9DD01506}"/>
                    </a:ext>
                  </a:extLst>
                </p14:cNvPr>
                <p14:cNvContentPartPr/>
                <p14:nvPr/>
              </p14:nvContentPartPr>
              <p14:xfrm>
                <a:off x="6427733" y="3102091"/>
                <a:ext cx="1578600" cy="27000"/>
              </p14:xfrm>
            </p:contentPart>
          </mc:Choice>
          <mc:Fallback xmlns="">
            <p:pic>
              <p:nvPicPr>
                <p:cNvPr id="16" name="Freihand 15">
                  <a:extLst>
                    <a:ext uri="{FF2B5EF4-FFF2-40B4-BE49-F238E27FC236}">
                      <a16:creationId xmlns:a16="http://schemas.microsoft.com/office/drawing/2014/main" id="{043B0C27-9E7D-4108-9E53-154B9DD01506}"/>
                    </a:ext>
                  </a:extLst>
                </p:cNvPr>
                <p:cNvPicPr/>
                <p:nvPr/>
              </p:nvPicPr>
              <p:blipFill>
                <a:blip r:embed="rId28"/>
                <a:stretch>
                  <a:fillRect/>
                </a:stretch>
              </p:blipFill>
              <p:spPr>
                <a:xfrm>
                  <a:off x="6423413" y="3097771"/>
                  <a:ext cx="15872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Freihand 14">
                  <a:extLst>
                    <a:ext uri="{FF2B5EF4-FFF2-40B4-BE49-F238E27FC236}">
                      <a16:creationId xmlns:a16="http://schemas.microsoft.com/office/drawing/2014/main" id="{F1116694-E14F-4830-A5DE-A0BDEC5F2F1E}"/>
                    </a:ext>
                  </a:extLst>
                </p14:cNvPr>
                <p14:cNvContentPartPr/>
                <p14:nvPr/>
              </p14:nvContentPartPr>
              <p14:xfrm>
                <a:off x="5234693" y="3479011"/>
                <a:ext cx="2640600" cy="36000"/>
              </p14:xfrm>
            </p:contentPart>
          </mc:Choice>
          <mc:Fallback xmlns="">
            <p:pic>
              <p:nvPicPr>
                <p:cNvPr id="15" name="Freihand 14">
                  <a:extLst>
                    <a:ext uri="{FF2B5EF4-FFF2-40B4-BE49-F238E27FC236}">
                      <a16:creationId xmlns:a16="http://schemas.microsoft.com/office/drawing/2014/main" id="{F1116694-E14F-4830-A5DE-A0BDEC5F2F1E}"/>
                    </a:ext>
                  </a:extLst>
                </p:cNvPr>
                <p:cNvPicPr/>
                <p:nvPr/>
              </p:nvPicPr>
              <p:blipFill>
                <a:blip r:embed="rId30"/>
                <a:stretch>
                  <a:fillRect/>
                </a:stretch>
              </p:blipFill>
              <p:spPr>
                <a:xfrm>
                  <a:off x="5230373" y="3474691"/>
                  <a:ext cx="26492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A82C90D8-3AD8-4CD8-BD8A-CEBD2A6C02AC}"/>
                    </a:ext>
                  </a:extLst>
                </p14:cNvPr>
                <p14:cNvContentPartPr/>
                <p14:nvPr/>
              </p14:nvContentPartPr>
              <p14:xfrm>
                <a:off x="5037773" y="3395851"/>
                <a:ext cx="3022920" cy="114120"/>
              </p14:xfrm>
            </p:contentPart>
          </mc:Choice>
          <mc:Fallback xmlns="">
            <p:pic>
              <p:nvPicPr>
                <p:cNvPr id="17" name="Freihand 16">
                  <a:extLst>
                    <a:ext uri="{FF2B5EF4-FFF2-40B4-BE49-F238E27FC236}">
                      <a16:creationId xmlns:a16="http://schemas.microsoft.com/office/drawing/2014/main" id="{A82C90D8-3AD8-4CD8-BD8A-CEBD2A6C02AC}"/>
                    </a:ext>
                  </a:extLst>
                </p:cNvPr>
                <p:cNvPicPr/>
                <p:nvPr/>
              </p:nvPicPr>
              <p:blipFill>
                <a:blip r:embed="rId32"/>
                <a:stretch>
                  <a:fillRect/>
                </a:stretch>
              </p:blipFill>
              <p:spPr>
                <a:xfrm>
                  <a:off x="5033453" y="3391531"/>
                  <a:ext cx="30315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F948CE2A-149E-458B-8F8A-4E11F18954A1}"/>
                    </a:ext>
                  </a:extLst>
                </p14:cNvPr>
                <p14:cNvContentPartPr/>
                <p14:nvPr/>
              </p14:nvContentPartPr>
              <p14:xfrm>
                <a:off x="1864013" y="2515291"/>
                <a:ext cx="7068600" cy="1129680"/>
              </p14:xfrm>
            </p:contentPart>
          </mc:Choice>
          <mc:Fallback xmlns="">
            <p:pic>
              <p:nvPicPr>
                <p:cNvPr id="21" name="Freihand 20">
                  <a:extLst>
                    <a:ext uri="{FF2B5EF4-FFF2-40B4-BE49-F238E27FC236}">
                      <a16:creationId xmlns:a16="http://schemas.microsoft.com/office/drawing/2014/main" id="{F948CE2A-149E-458B-8F8A-4E11F18954A1}"/>
                    </a:ext>
                  </a:extLst>
                </p:cNvPr>
                <p:cNvPicPr/>
                <p:nvPr/>
              </p:nvPicPr>
              <p:blipFill>
                <a:blip r:embed="rId34"/>
                <a:stretch>
                  <a:fillRect/>
                </a:stretch>
              </p:blipFill>
              <p:spPr>
                <a:xfrm>
                  <a:off x="1859693" y="2510971"/>
                  <a:ext cx="7077240" cy="1138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6325E047-1624-495B-B634-E6AB309FDB06}"/>
                  </a:ext>
                </a:extLst>
              </p14:cNvPr>
              <p14:cNvContentPartPr/>
              <p14:nvPr/>
            </p14:nvContentPartPr>
            <p14:xfrm>
              <a:off x="2181533" y="4375051"/>
              <a:ext cx="2864880" cy="91800"/>
            </p14:xfrm>
          </p:contentPart>
        </mc:Choice>
        <mc:Fallback xmlns="">
          <p:pic>
            <p:nvPicPr>
              <p:cNvPr id="23" name="Freihand 22">
                <a:extLst>
                  <a:ext uri="{FF2B5EF4-FFF2-40B4-BE49-F238E27FC236}">
                    <a16:creationId xmlns:a16="http://schemas.microsoft.com/office/drawing/2014/main" id="{6325E047-1624-495B-B634-E6AB309FDB06}"/>
                  </a:ext>
                </a:extLst>
              </p:cNvPr>
              <p:cNvPicPr/>
              <p:nvPr/>
            </p:nvPicPr>
            <p:blipFill>
              <a:blip r:embed="rId36"/>
              <a:stretch>
                <a:fillRect/>
              </a:stretch>
            </p:blipFill>
            <p:spPr>
              <a:xfrm>
                <a:off x="2177213" y="4370731"/>
                <a:ext cx="2873520" cy="100440"/>
              </a:xfrm>
              <a:prstGeom prst="rect">
                <a:avLst/>
              </a:prstGeom>
            </p:spPr>
          </p:pic>
        </mc:Fallback>
      </mc:AlternateContent>
      <p:grpSp>
        <p:nvGrpSpPr>
          <p:cNvPr id="27" name="Gruppieren 26">
            <a:extLst>
              <a:ext uri="{FF2B5EF4-FFF2-40B4-BE49-F238E27FC236}">
                <a16:creationId xmlns:a16="http://schemas.microsoft.com/office/drawing/2014/main" id="{3B0CFAA2-9227-4749-AC42-25602FFC2711}"/>
              </a:ext>
            </a:extLst>
          </p:cNvPr>
          <p:cNvGrpSpPr/>
          <p:nvPr/>
        </p:nvGrpSpPr>
        <p:grpSpPr>
          <a:xfrm>
            <a:off x="2162453" y="4689691"/>
            <a:ext cx="5838840" cy="574920"/>
            <a:chOff x="2162453" y="4689691"/>
            <a:chExt cx="5838840" cy="574920"/>
          </a:xfrm>
        </p:grpSpPr>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62B57C09-629F-438D-B872-B98632C88C46}"/>
                    </a:ext>
                  </a:extLst>
                </p14:cNvPr>
                <p14:cNvContentPartPr/>
                <p14:nvPr/>
              </p14:nvContentPartPr>
              <p14:xfrm>
                <a:off x="2162453" y="4707691"/>
                <a:ext cx="4230000" cy="88560"/>
              </p14:xfrm>
            </p:contentPart>
          </mc:Choice>
          <mc:Fallback xmlns="">
            <p:pic>
              <p:nvPicPr>
                <p:cNvPr id="24" name="Freihand 23">
                  <a:extLst>
                    <a:ext uri="{FF2B5EF4-FFF2-40B4-BE49-F238E27FC236}">
                      <a16:creationId xmlns:a16="http://schemas.microsoft.com/office/drawing/2014/main" id="{62B57C09-629F-438D-B872-B98632C88C46}"/>
                    </a:ext>
                  </a:extLst>
                </p:cNvPr>
                <p:cNvPicPr/>
                <p:nvPr/>
              </p:nvPicPr>
              <p:blipFill>
                <a:blip r:embed="rId38"/>
                <a:stretch>
                  <a:fillRect/>
                </a:stretch>
              </p:blipFill>
              <p:spPr>
                <a:xfrm>
                  <a:off x="2158133" y="4703371"/>
                  <a:ext cx="42386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85A20191-39BD-44C1-9365-3B38FBE6A1EE}"/>
                    </a:ext>
                  </a:extLst>
                </p14:cNvPr>
                <p14:cNvContentPartPr/>
                <p14:nvPr/>
              </p14:nvContentPartPr>
              <p14:xfrm>
                <a:off x="2174693" y="5068411"/>
                <a:ext cx="5422680" cy="122760"/>
              </p14:xfrm>
            </p:contentPart>
          </mc:Choice>
          <mc:Fallback xmlns="">
            <p:pic>
              <p:nvPicPr>
                <p:cNvPr id="25" name="Freihand 24">
                  <a:extLst>
                    <a:ext uri="{FF2B5EF4-FFF2-40B4-BE49-F238E27FC236}">
                      <a16:creationId xmlns:a16="http://schemas.microsoft.com/office/drawing/2014/main" id="{85A20191-39BD-44C1-9365-3B38FBE6A1EE}"/>
                    </a:ext>
                  </a:extLst>
                </p:cNvPr>
                <p:cNvPicPr/>
                <p:nvPr/>
              </p:nvPicPr>
              <p:blipFill>
                <a:blip r:embed="rId40"/>
                <a:stretch>
                  <a:fillRect/>
                </a:stretch>
              </p:blipFill>
              <p:spPr>
                <a:xfrm>
                  <a:off x="2170373" y="5064091"/>
                  <a:ext cx="54313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BEC80DCA-610C-47BA-9D2F-231CD8CD0E1A}"/>
                    </a:ext>
                  </a:extLst>
                </p14:cNvPr>
                <p14:cNvContentPartPr/>
                <p14:nvPr/>
              </p14:nvContentPartPr>
              <p14:xfrm>
                <a:off x="5664173" y="4689691"/>
                <a:ext cx="2337120" cy="574920"/>
              </p14:xfrm>
            </p:contentPart>
          </mc:Choice>
          <mc:Fallback xmlns="">
            <p:pic>
              <p:nvPicPr>
                <p:cNvPr id="26" name="Freihand 25">
                  <a:extLst>
                    <a:ext uri="{FF2B5EF4-FFF2-40B4-BE49-F238E27FC236}">
                      <a16:creationId xmlns:a16="http://schemas.microsoft.com/office/drawing/2014/main" id="{BEC80DCA-610C-47BA-9D2F-231CD8CD0E1A}"/>
                    </a:ext>
                  </a:extLst>
                </p:cNvPr>
                <p:cNvPicPr/>
                <p:nvPr/>
              </p:nvPicPr>
              <p:blipFill>
                <a:blip r:embed="rId42"/>
                <a:stretch>
                  <a:fillRect/>
                </a:stretch>
              </p:blipFill>
              <p:spPr>
                <a:xfrm>
                  <a:off x="5659853" y="4685371"/>
                  <a:ext cx="2345760" cy="58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506A9F66-AA22-4089-95FA-6566EF063752}"/>
                  </a:ext>
                </a:extLst>
              </p14:cNvPr>
              <p14:cNvContentPartPr/>
              <p14:nvPr/>
            </p14:nvContentPartPr>
            <p14:xfrm>
              <a:off x="65813" y="3637771"/>
              <a:ext cx="1001160" cy="898920"/>
            </p14:xfrm>
          </p:contentPart>
        </mc:Choice>
        <mc:Fallback xmlns="">
          <p:pic>
            <p:nvPicPr>
              <p:cNvPr id="28" name="Freihand 27">
                <a:extLst>
                  <a:ext uri="{FF2B5EF4-FFF2-40B4-BE49-F238E27FC236}">
                    <a16:creationId xmlns:a16="http://schemas.microsoft.com/office/drawing/2014/main" id="{506A9F66-AA22-4089-95FA-6566EF063752}"/>
                  </a:ext>
                </a:extLst>
              </p:cNvPr>
              <p:cNvPicPr/>
              <p:nvPr/>
            </p:nvPicPr>
            <p:blipFill>
              <a:blip r:embed="rId44"/>
              <a:stretch>
                <a:fillRect/>
              </a:stretch>
            </p:blipFill>
            <p:spPr>
              <a:xfrm>
                <a:off x="61493" y="3633451"/>
                <a:ext cx="1009800" cy="907560"/>
              </a:xfrm>
              <a:prstGeom prst="rect">
                <a:avLst/>
              </a:prstGeom>
            </p:spPr>
          </p:pic>
        </mc:Fallback>
      </mc:AlternateContent>
    </p:spTree>
    <p:extLst>
      <p:ext uri="{BB962C8B-B14F-4D97-AF65-F5344CB8AC3E}">
        <p14:creationId xmlns:p14="http://schemas.microsoft.com/office/powerpoint/2010/main" val="2277212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Market Segmentation Theory</a:t>
            </a:r>
            <a:endParaRPr lang="de-DE" b="1" dirty="0">
              <a:solidFill>
                <a:srgbClr val="000000"/>
              </a:solidFill>
              <a:latin typeface="Sparkasse Rg" pitchFamily="34" charset="0"/>
            </a:endParaRP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err="1">
                <a:solidFill>
                  <a:schemeClr val="tx1"/>
                </a:solidFill>
              </a:rPr>
              <a:t>We</a:t>
            </a:r>
            <a:r>
              <a:rPr lang="de-DE" sz="1600" dirty="0">
                <a:solidFill>
                  <a:schemeClr val="tx1"/>
                </a:solidFill>
              </a:rPr>
              <a:t> </a:t>
            </a:r>
            <a:r>
              <a:rPr lang="de-DE" sz="1600" dirty="0" err="1">
                <a:solidFill>
                  <a:schemeClr val="tx1"/>
                </a:solidFill>
              </a:rPr>
              <a:t>have</a:t>
            </a:r>
            <a:r>
              <a:rPr lang="de-DE" sz="1600" dirty="0">
                <a:solidFill>
                  <a:schemeClr val="tx1"/>
                </a:solidFill>
              </a:rPr>
              <a:t> a </a:t>
            </a:r>
            <a:r>
              <a:rPr lang="de-DE" sz="1600" dirty="0" err="1">
                <a:solidFill>
                  <a:schemeClr val="tx1"/>
                </a:solidFill>
              </a:rPr>
              <a:t>risk</a:t>
            </a:r>
            <a:r>
              <a:rPr lang="de-DE" sz="1600" dirty="0">
                <a:solidFill>
                  <a:schemeClr val="tx1"/>
                </a:solidFill>
              </a:rPr>
              <a:t>, </a:t>
            </a:r>
            <a:r>
              <a:rPr lang="de-DE" sz="1600" dirty="0" err="1">
                <a:solidFill>
                  <a:schemeClr val="tx1"/>
                </a:solidFill>
              </a:rPr>
              <a:t>if</a:t>
            </a:r>
            <a:r>
              <a:rPr lang="de-DE" sz="1600" dirty="0">
                <a:solidFill>
                  <a:schemeClr val="tx1"/>
                </a:solidFill>
              </a:rPr>
              <a:t> </a:t>
            </a:r>
            <a:r>
              <a:rPr lang="de-DE" sz="1600" dirty="0" err="1">
                <a:solidFill>
                  <a:schemeClr val="tx1"/>
                </a:solidFill>
              </a:rPr>
              <a:t>maturity</a:t>
            </a:r>
            <a:r>
              <a:rPr lang="de-DE" sz="1600" dirty="0">
                <a:solidFill>
                  <a:schemeClr val="tx1"/>
                </a:solidFill>
              </a:rPr>
              <a:t> </a:t>
            </a:r>
            <a:r>
              <a:rPr lang="de-DE" sz="1600" dirty="0" err="1">
                <a:solidFill>
                  <a:schemeClr val="tx1"/>
                </a:solidFill>
              </a:rPr>
              <a:t>for</a:t>
            </a:r>
            <a:r>
              <a:rPr lang="de-DE" sz="1600" dirty="0">
                <a:solidFill>
                  <a:schemeClr val="tx1"/>
                </a:solidFill>
              </a:rPr>
              <a:t> </a:t>
            </a:r>
            <a:r>
              <a:rPr lang="de-DE" sz="1600" dirty="0" err="1">
                <a:solidFill>
                  <a:schemeClr val="tx1"/>
                </a:solidFill>
              </a:rPr>
              <a:t>investments</a:t>
            </a:r>
            <a:r>
              <a:rPr lang="de-DE" sz="1600" dirty="0">
                <a:solidFill>
                  <a:schemeClr val="tx1"/>
                </a:solidFill>
              </a:rPr>
              <a:t> do not match </a:t>
            </a:r>
            <a:r>
              <a:rPr lang="de-DE" sz="1600" dirty="0" err="1">
                <a:solidFill>
                  <a:schemeClr val="tx1"/>
                </a:solidFill>
              </a:rPr>
              <a:t>the</a:t>
            </a:r>
            <a:r>
              <a:rPr lang="de-DE" sz="1600" dirty="0">
                <a:solidFill>
                  <a:schemeClr val="tx1"/>
                </a:solidFill>
              </a:rPr>
              <a:t> </a:t>
            </a:r>
            <a:r>
              <a:rPr lang="de-DE" sz="1600" dirty="0" err="1">
                <a:solidFill>
                  <a:schemeClr val="tx1"/>
                </a:solidFill>
              </a:rPr>
              <a:t>preference</a:t>
            </a:r>
            <a:r>
              <a:rPr lang="de-DE" sz="1600" dirty="0">
                <a:solidFill>
                  <a:schemeClr val="tx1"/>
                </a:solidFill>
              </a:rPr>
              <a:t> </a:t>
            </a:r>
            <a:r>
              <a:rPr lang="de-DE" sz="1600" dirty="0" err="1">
                <a:solidFill>
                  <a:schemeClr val="tx1"/>
                </a:solidFill>
              </a:rPr>
              <a:t>of</a:t>
            </a:r>
            <a:r>
              <a:rPr lang="de-DE" sz="1600" dirty="0">
                <a:solidFill>
                  <a:schemeClr val="tx1"/>
                </a:solidFill>
              </a:rPr>
              <a:t> </a:t>
            </a:r>
            <a:r>
              <a:rPr lang="de-DE" sz="1600" dirty="0" err="1">
                <a:solidFill>
                  <a:schemeClr val="tx1"/>
                </a:solidFill>
              </a:rPr>
              <a:t>investors</a:t>
            </a:r>
            <a:endParaRPr lang="de-DE" sz="1600" dirty="0">
              <a:solidFill>
                <a:schemeClr val="tx1"/>
              </a:solidFill>
            </a:endParaRPr>
          </a:p>
          <a:p>
            <a:pPr eaLnBrk="1" hangingPunct="1"/>
            <a:endParaRPr lang="de-DE" sz="1600" dirty="0">
              <a:solidFill>
                <a:schemeClr val="tx1"/>
              </a:solidFill>
            </a:endParaRPr>
          </a:p>
          <a:p>
            <a:pPr eaLnBrk="1" hangingPunct="1"/>
            <a:r>
              <a:rPr lang="de-DE" sz="1600" dirty="0" err="1">
                <a:solidFill>
                  <a:schemeClr val="tx1"/>
                </a:solidFill>
              </a:rPr>
              <a:t>Maturity</a:t>
            </a:r>
            <a:r>
              <a:rPr lang="de-DE" sz="1600" dirty="0">
                <a:solidFill>
                  <a:schemeClr val="tx1"/>
                </a:solidFill>
              </a:rPr>
              <a:t> &gt; Investment </a:t>
            </a:r>
            <a:r>
              <a:rPr lang="de-DE" sz="1600" dirty="0" err="1">
                <a:solidFill>
                  <a:schemeClr val="tx1"/>
                </a:solidFill>
              </a:rPr>
              <a:t>horizon</a:t>
            </a:r>
            <a:r>
              <a:rPr lang="de-DE" sz="1600" dirty="0">
                <a:solidFill>
                  <a:schemeClr val="tx1"/>
                </a:solidFill>
              </a:rPr>
              <a:t>	→	</a:t>
            </a:r>
            <a:r>
              <a:rPr lang="de-DE" sz="1600" dirty="0" err="1">
                <a:solidFill>
                  <a:schemeClr val="tx1"/>
                </a:solidFill>
              </a:rPr>
              <a:t>price</a:t>
            </a:r>
            <a:r>
              <a:rPr lang="de-DE" sz="1600" dirty="0">
                <a:solidFill>
                  <a:schemeClr val="tx1"/>
                </a:solidFill>
              </a:rPr>
              <a:t> </a:t>
            </a:r>
            <a:r>
              <a:rPr lang="de-DE" sz="1600" dirty="0" err="1">
                <a:solidFill>
                  <a:schemeClr val="tx1"/>
                </a:solidFill>
              </a:rPr>
              <a:t>risk</a:t>
            </a:r>
            <a:endParaRPr lang="de-DE" sz="1600" dirty="0">
              <a:solidFill>
                <a:schemeClr val="tx1"/>
              </a:solidFill>
            </a:endParaRPr>
          </a:p>
          <a:p>
            <a:pPr eaLnBrk="1" hangingPunct="1"/>
            <a:endParaRPr lang="de-DE" sz="1600" dirty="0">
              <a:solidFill>
                <a:schemeClr val="tx1"/>
              </a:solidFill>
            </a:endParaRPr>
          </a:p>
          <a:p>
            <a:pPr eaLnBrk="1" hangingPunct="1"/>
            <a:r>
              <a:rPr lang="de-DE" sz="1600" dirty="0" err="1">
                <a:solidFill>
                  <a:schemeClr val="tx1"/>
                </a:solidFill>
              </a:rPr>
              <a:t>Maturity</a:t>
            </a:r>
            <a:r>
              <a:rPr lang="de-DE" sz="1600" dirty="0">
                <a:solidFill>
                  <a:schemeClr val="tx1"/>
                </a:solidFill>
              </a:rPr>
              <a:t> &lt; Investment </a:t>
            </a:r>
            <a:r>
              <a:rPr lang="de-DE" sz="1600" dirty="0" err="1">
                <a:solidFill>
                  <a:schemeClr val="tx1"/>
                </a:solidFill>
              </a:rPr>
              <a:t>horizon</a:t>
            </a:r>
            <a:r>
              <a:rPr lang="de-DE" sz="1600" dirty="0">
                <a:solidFill>
                  <a:schemeClr val="tx1"/>
                </a:solidFill>
              </a:rPr>
              <a:t> 	→	</a:t>
            </a:r>
            <a:r>
              <a:rPr lang="de-DE" sz="1600" dirty="0" err="1">
                <a:solidFill>
                  <a:schemeClr val="tx1"/>
                </a:solidFill>
              </a:rPr>
              <a:t>income</a:t>
            </a:r>
            <a:r>
              <a:rPr lang="de-DE" sz="1600" dirty="0">
                <a:solidFill>
                  <a:schemeClr val="tx1"/>
                </a:solidFill>
              </a:rPr>
              <a:t> </a:t>
            </a:r>
            <a:r>
              <a:rPr lang="de-DE" sz="1600" dirty="0" err="1">
                <a:solidFill>
                  <a:schemeClr val="tx1"/>
                </a:solidFill>
              </a:rPr>
              <a:t>risk</a:t>
            </a:r>
            <a:endParaRPr lang="de-DE" sz="1600"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Investors </a:t>
            </a:r>
            <a:r>
              <a:rPr lang="de-DE" sz="1600" dirty="0" err="1">
                <a:solidFill>
                  <a:schemeClr val="tx1"/>
                </a:solidFill>
              </a:rPr>
              <a:t>try</a:t>
            </a:r>
            <a:r>
              <a:rPr lang="de-DE" sz="1600" dirty="0">
                <a:solidFill>
                  <a:schemeClr val="tx1"/>
                </a:solidFill>
              </a:rPr>
              <a:t> </a:t>
            </a:r>
            <a:r>
              <a:rPr lang="de-DE" sz="1600" dirty="0" err="1">
                <a:solidFill>
                  <a:schemeClr val="tx1"/>
                </a:solidFill>
              </a:rPr>
              <a:t>to</a:t>
            </a:r>
            <a:r>
              <a:rPr lang="de-DE" sz="1600" dirty="0">
                <a:solidFill>
                  <a:schemeClr val="tx1"/>
                </a:solidFill>
              </a:rPr>
              <a:t> </a:t>
            </a:r>
            <a:r>
              <a:rPr lang="de-DE" sz="1600" dirty="0" err="1">
                <a:solidFill>
                  <a:schemeClr val="tx1"/>
                </a:solidFill>
              </a:rPr>
              <a:t>reduce</a:t>
            </a:r>
            <a:r>
              <a:rPr lang="de-DE" sz="1600" dirty="0">
                <a:solidFill>
                  <a:schemeClr val="tx1"/>
                </a:solidFill>
              </a:rPr>
              <a:t> </a:t>
            </a:r>
            <a:r>
              <a:rPr lang="de-DE" sz="1600" dirty="0" err="1">
                <a:solidFill>
                  <a:schemeClr val="tx1"/>
                </a:solidFill>
              </a:rPr>
              <a:t>their</a:t>
            </a:r>
            <a:r>
              <a:rPr lang="de-DE" sz="1600" dirty="0">
                <a:solidFill>
                  <a:schemeClr val="tx1"/>
                </a:solidFill>
              </a:rPr>
              <a:t> </a:t>
            </a:r>
            <a:r>
              <a:rPr lang="de-DE" sz="1600" dirty="0" err="1">
                <a:solidFill>
                  <a:schemeClr val="tx1"/>
                </a:solidFill>
              </a:rPr>
              <a:t>risk</a:t>
            </a:r>
            <a:endParaRPr lang="de-DE" sz="1600"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a:t>
            </a:r>
            <a:r>
              <a:rPr lang="de-DE" sz="1600" dirty="0" err="1">
                <a:solidFill>
                  <a:schemeClr val="tx1"/>
                </a:solidFill>
              </a:rPr>
              <a:t>the</a:t>
            </a:r>
            <a:r>
              <a:rPr lang="de-DE" sz="1600" dirty="0">
                <a:solidFill>
                  <a:schemeClr val="tx1"/>
                </a:solidFill>
              </a:rPr>
              <a:t> </a:t>
            </a:r>
            <a:r>
              <a:rPr lang="de-DE" sz="1600" dirty="0" err="1">
                <a:solidFill>
                  <a:schemeClr val="tx1"/>
                </a:solidFill>
              </a:rPr>
              <a:t>market</a:t>
            </a:r>
            <a:r>
              <a:rPr lang="de-DE" sz="1600" dirty="0">
                <a:solidFill>
                  <a:schemeClr val="tx1"/>
                </a:solidFill>
              </a:rPr>
              <a:t> will </a:t>
            </a:r>
            <a:r>
              <a:rPr lang="de-DE" sz="1600" dirty="0" err="1">
                <a:solidFill>
                  <a:schemeClr val="tx1"/>
                </a:solidFill>
              </a:rPr>
              <a:t>be</a:t>
            </a:r>
            <a:r>
              <a:rPr lang="de-DE" sz="1600" dirty="0">
                <a:solidFill>
                  <a:schemeClr val="tx1"/>
                </a:solidFill>
              </a:rPr>
              <a:t> </a:t>
            </a:r>
            <a:r>
              <a:rPr lang="de-DE" sz="1600" dirty="0" err="1">
                <a:solidFill>
                  <a:schemeClr val="tx1"/>
                </a:solidFill>
              </a:rPr>
              <a:t>segmented</a:t>
            </a:r>
            <a:r>
              <a:rPr lang="de-DE" sz="1600" dirty="0">
                <a:solidFill>
                  <a:schemeClr val="tx1"/>
                </a:solidFill>
              </a:rPr>
              <a:t> </a:t>
            </a:r>
            <a:r>
              <a:rPr lang="de-DE" sz="1600" dirty="0" err="1">
                <a:solidFill>
                  <a:schemeClr val="tx1"/>
                </a:solidFill>
              </a:rPr>
              <a:t>into</a:t>
            </a:r>
            <a:r>
              <a:rPr lang="de-DE" sz="1600" dirty="0">
                <a:solidFill>
                  <a:schemeClr val="tx1"/>
                </a:solidFill>
              </a:rPr>
              <a:t> </a:t>
            </a:r>
            <a:r>
              <a:rPr lang="de-DE" sz="1600" dirty="0" err="1">
                <a:solidFill>
                  <a:schemeClr val="tx1"/>
                </a:solidFill>
              </a:rPr>
              <a:t>areas</a:t>
            </a:r>
            <a:r>
              <a:rPr lang="de-DE" sz="1600" dirty="0">
                <a:solidFill>
                  <a:schemeClr val="tx1"/>
                </a:solidFill>
              </a:rPr>
              <a:t> </a:t>
            </a:r>
            <a:r>
              <a:rPr lang="de-DE" sz="1600" dirty="0" err="1">
                <a:solidFill>
                  <a:schemeClr val="tx1"/>
                </a:solidFill>
              </a:rPr>
              <a:t>maturity</a:t>
            </a:r>
            <a:r>
              <a:rPr lang="de-DE" sz="1600" dirty="0">
                <a:solidFill>
                  <a:schemeClr val="tx1"/>
                </a:solidFill>
              </a:rPr>
              <a:t> and </a:t>
            </a:r>
            <a:r>
              <a:rPr lang="de-DE" sz="1600" dirty="0" err="1">
                <a:solidFill>
                  <a:schemeClr val="tx1"/>
                </a:solidFill>
              </a:rPr>
              <a:t>investment</a:t>
            </a:r>
            <a:r>
              <a:rPr lang="de-DE" sz="1600" dirty="0">
                <a:solidFill>
                  <a:schemeClr val="tx1"/>
                </a:solidFill>
              </a:rPr>
              <a:t> </a:t>
            </a:r>
            <a:r>
              <a:rPr lang="de-DE" sz="1600" dirty="0" err="1">
                <a:solidFill>
                  <a:schemeClr val="tx1"/>
                </a:solidFill>
              </a:rPr>
              <a:t>horizon</a:t>
            </a:r>
            <a:r>
              <a:rPr lang="de-DE" sz="1600" dirty="0">
                <a:solidFill>
                  <a:schemeClr val="tx1"/>
                </a:solidFill>
              </a:rPr>
              <a:t> will match</a:t>
            </a:r>
          </a:p>
          <a:p>
            <a:pPr eaLnBrk="1" hangingPunct="1"/>
            <a:endParaRPr lang="de-DE" sz="1600" dirty="0">
              <a:solidFill>
                <a:schemeClr val="tx1"/>
              </a:solidFill>
            </a:endParaRPr>
          </a:p>
          <a:p>
            <a:pPr eaLnBrk="1" hangingPunct="1"/>
            <a:r>
              <a:rPr lang="de-DE" sz="1600" dirty="0">
                <a:solidFill>
                  <a:schemeClr val="tx1"/>
                </a:solidFill>
              </a:rPr>
              <a:t>					</a:t>
            </a:r>
            <a:r>
              <a:rPr lang="de-DE" sz="1600" dirty="0" err="1">
                <a:solidFill>
                  <a:schemeClr val="tx1"/>
                </a:solidFill>
              </a:rPr>
              <a:t>financial</a:t>
            </a:r>
            <a:r>
              <a:rPr lang="de-DE" sz="1600" dirty="0">
                <a:solidFill>
                  <a:schemeClr val="tx1"/>
                </a:solidFill>
              </a:rPr>
              <a:t> </a:t>
            </a:r>
            <a:r>
              <a:rPr lang="de-DE" sz="1600" dirty="0" err="1">
                <a:solidFill>
                  <a:schemeClr val="tx1"/>
                </a:solidFill>
              </a:rPr>
              <a:t>assets</a:t>
            </a:r>
            <a:r>
              <a:rPr lang="de-DE" sz="1600" dirty="0">
                <a:solidFill>
                  <a:schemeClr val="tx1"/>
                </a:solidFill>
              </a:rPr>
              <a:t> </a:t>
            </a:r>
            <a:r>
              <a:rPr lang="de-DE" sz="1600" dirty="0" err="1">
                <a:solidFill>
                  <a:schemeClr val="tx1"/>
                </a:solidFill>
              </a:rPr>
              <a:t>are</a:t>
            </a:r>
            <a:r>
              <a:rPr lang="de-DE" sz="1600" dirty="0">
                <a:solidFill>
                  <a:schemeClr val="tx1"/>
                </a:solidFill>
              </a:rPr>
              <a:t>  </a:t>
            </a:r>
            <a:r>
              <a:rPr lang="de-DE" sz="1600" b="1" dirty="0" err="1">
                <a:solidFill>
                  <a:schemeClr val="tx1"/>
                </a:solidFill>
              </a:rPr>
              <a:t>no</a:t>
            </a:r>
            <a:r>
              <a:rPr lang="de-DE" sz="1600" b="1" dirty="0">
                <a:solidFill>
                  <a:schemeClr val="tx1"/>
                </a:solidFill>
              </a:rPr>
              <a:t> </a:t>
            </a:r>
            <a:r>
              <a:rPr lang="de-DE" sz="1600" b="1" dirty="0" err="1">
                <a:solidFill>
                  <a:schemeClr val="tx1"/>
                </a:solidFill>
              </a:rPr>
              <a:t>perfect</a:t>
            </a:r>
            <a:r>
              <a:rPr lang="de-DE" sz="1600" b="1" dirty="0">
                <a:solidFill>
                  <a:schemeClr val="tx1"/>
                </a:solidFill>
              </a:rPr>
              <a:t> </a:t>
            </a:r>
            <a:r>
              <a:rPr lang="de-DE" sz="1600" b="1" dirty="0" err="1">
                <a:solidFill>
                  <a:schemeClr val="tx1"/>
                </a:solidFill>
              </a:rPr>
              <a:t>substitutes</a:t>
            </a:r>
            <a:endParaRPr lang="de-DE" sz="1600" b="1" dirty="0">
              <a:solidFill>
                <a:schemeClr val="tx1"/>
              </a:solidFill>
            </a:endParaRP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1400B1B-F16D-45F9-A0FC-27EA6272F2F0}"/>
                  </a:ext>
                </a:extLst>
              </p14:cNvPr>
              <p14:cNvContentPartPr/>
              <p14:nvPr/>
            </p14:nvContentPartPr>
            <p14:xfrm>
              <a:off x="5682737" y="618451"/>
              <a:ext cx="2975400" cy="57600"/>
            </p14:xfrm>
          </p:contentPart>
        </mc:Choice>
        <mc:Fallback>
          <p:pic>
            <p:nvPicPr>
              <p:cNvPr id="2" name="Freihand 1">
                <a:extLst>
                  <a:ext uri="{FF2B5EF4-FFF2-40B4-BE49-F238E27FC236}">
                    <a16:creationId xmlns:a16="http://schemas.microsoft.com/office/drawing/2014/main" id="{E1400B1B-F16D-45F9-A0FC-27EA6272F2F0}"/>
                  </a:ext>
                </a:extLst>
              </p:cNvPr>
              <p:cNvPicPr/>
              <p:nvPr/>
            </p:nvPicPr>
            <p:blipFill>
              <a:blip r:embed="rId4"/>
              <a:stretch>
                <a:fillRect/>
              </a:stretch>
            </p:blipFill>
            <p:spPr>
              <a:xfrm>
                <a:off x="5678417" y="614131"/>
                <a:ext cx="29840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9" name="Freihand 18">
                <a:extLst>
                  <a:ext uri="{FF2B5EF4-FFF2-40B4-BE49-F238E27FC236}">
                    <a16:creationId xmlns:a16="http://schemas.microsoft.com/office/drawing/2014/main" id="{092B7105-96AF-4515-BC83-1858F5655A44}"/>
                  </a:ext>
                </a:extLst>
              </p14:cNvPr>
              <p14:cNvContentPartPr/>
              <p14:nvPr/>
            </p14:nvContentPartPr>
            <p14:xfrm>
              <a:off x="1805537" y="1331251"/>
              <a:ext cx="763560" cy="20880"/>
            </p14:xfrm>
          </p:contentPart>
        </mc:Choice>
        <mc:Fallback>
          <p:pic>
            <p:nvPicPr>
              <p:cNvPr id="19" name="Freihand 18">
                <a:extLst>
                  <a:ext uri="{FF2B5EF4-FFF2-40B4-BE49-F238E27FC236}">
                    <a16:creationId xmlns:a16="http://schemas.microsoft.com/office/drawing/2014/main" id="{092B7105-96AF-4515-BC83-1858F5655A44}"/>
                  </a:ext>
                </a:extLst>
              </p:cNvPr>
              <p:cNvPicPr/>
              <p:nvPr/>
            </p:nvPicPr>
            <p:blipFill>
              <a:blip r:embed="rId6"/>
              <a:stretch>
                <a:fillRect/>
              </a:stretch>
            </p:blipFill>
            <p:spPr>
              <a:xfrm>
                <a:off x="1801217" y="1326931"/>
                <a:ext cx="772200" cy="29520"/>
              </a:xfrm>
              <a:prstGeom prst="rect">
                <a:avLst/>
              </a:prstGeom>
            </p:spPr>
          </p:pic>
        </mc:Fallback>
      </mc:AlternateContent>
      <p:grpSp>
        <p:nvGrpSpPr>
          <p:cNvPr id="22" name="Gruppieren 21">
            <a:extLst>
              <a:ext uri="{FF2B5EF4-FFF2-40B4-BE49-F238E27FC236}">
                <a16:creationId xmlns:a16="http://schemas.microsoft.com/office/drawing/2014/main" id="{51E43E78-C386-4509-9340-47635A63FB00}"/>
              </a:ext>
            </a:extLst>
          </p:cNvPr>
          <p:cNvGrpSpPr/>
          <p:nvPr/>
        </p:nvGrpSpPr>
        <p:grpSpPr>
          <a:xfrm>
            <a:off x="1792937" y="1131811"/>
            <a:ext cx="712440" cy="239040"/>
            <a:chOff x="1792937" y="1131811"/>
            <a:chExt cx="712440" cy="239040"/>
          </a:xfrm>
        </p:grpSpPr>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2077F929-BF72-410D-BAC6-FD44926DF3C2}"/>
                    </a:ext>
                  </a:extLst>
                </p14:cNvPr>
                <p14:cNvContentPartPr/>
                <p14:nvPr/>
              </p14:nvContentPartPr>
              <p14:xfrm>
                <a:off x="1862777" y="1148731"/>
                <a:ext cx="65880" cy="126720"/>
              </p14:xfrm>
            </p:contentPart>
          </mc:Choice>
          <mc:Fallback>
            <p:pic>
              <p:nvPicPr>
                <p:cNvPr id="3" name="Freihand 2">
                  <a:extLst>
                    <a:ext uri="{FF2B5EF4-FFF2-40B4-BE49-F238E27FC236}">
                      <a16:creationId xmlns:a16="http://schemas.microsoft.com/office/drawing/2014/main" id="{2077F929-BF72-410D-BAC6-FD44926DF3C2}"/>
                    </a:ext>
                  </a:extLst>
                </p:cNvPr>
                <p:cNvPicPr/>
                <p:nvPr/>
              </p:nvPicPr>
              <p:blipFill>
                <a:blip r:embed="rId8"/>
                <a:stretch>
                  <a:fillRect/>
                </a:stretch>
              </p:blipFill>
              <p:spPr>
                <a:xfrm>
                  <a:off x="1858457" y="1144411"/>
                  <a:ext cx="745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Freihand 3">
                  <a:extLst>
                    <a:ext uri="{FF2B5EF4-FFF2-40B4-BE49-F238E27FC236}">
                      <a16:creationId xmlns:a16="http://schemas.microsoft.com/office/drawing/2014/main" id="{80288E53-9BAB-418D-82F7-7B4E08F7B088}"/>
                    </a:ext>
                  </a:extLst>
                </p14:cNvPr>
                <p14:cNvContentPartPr/>
                <p14:nvPr/>
              </p14:nvContentPartPr>
              <p14:xfrm>
                <a:off x="1869257" y="1131811"/>
                <a:ext cx="87840" cy="27720"/>
              </p14:xfrm>
            </p:contentPart>
          </mc:Choice>
          <mc:Fallback>
            <p:pic>
              <p:nvPicPr>
                <p:cNvPr id="4" name="Freihand 3">
                  <a:extLst>
                    <a:ext uri="{FF2B5EF4-FFF2-40B4-BE49-F238E27FC236}">
                      <a16:creationId xmlns:a16="http://schemas.microsoft.com/office/drawing/2014/main" id="{80288E53-9BAB-418D-82F7-7B4E08F7B088}"/>
                    </a:ext>
                  </a:extLst>
                </p:cNvPr>
                <p:cNvPicPr/>
                <p:nvPr/>
              </p:nvPicPr>
              <p:blipFill>
                <a:blip r:embed="rId10"/>
                <a:stretch>
                  <a:fillRect/>
                </a:stretch>
              </p:blipFill>
              <p:spPr>
                <a:xfrm>
                  <a:off x="1864937" y="1127491"/>
                  <a:ext cx="964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Freihand 4">
                  <a:extLst>
                    <a:ext uri="{FF2B5EF4-FFF2-40B4-BE49-F238E27FC236}">
                      <a16:creationId xmlns:a16="http://schemas.microsoft.com/office/drawing/2014/main" id="{73C5D3DB-0400-449E-AB02-7EB0F2D5687C}"/>
                    </a:ext>
                  </a:extLst>
                </p14:cNvPr>
                <p14:cNvContentPartPr/>
                <p14:nvPr/>
              </p14:nvContentPartPr>
              <p14:xfrm>
                <a:off x="2015057" y="1182931"/>
                <a:ext cx="81720" cy="135000"/>
              </p14:xfrm>
            </p:contentPart>
          </mc:Choice>
          <mc:Fallback>
            <p:pic>
              <p:nvPicPr>
                <p:cNvPr id="5" name="Freihand 4">
                  <a:extLst>
                    <a:ext uri="{FF2B5EF4-FFF2-40B4-BE49-F238E27FC236}">
                      <a16:creationId xmlns:a16="http://schemas.microsoft.com/office/drawing/2014/main" id="{73C5D3DB-0400-449E-AB02-7EB0F2D5687C}"/>
                    </a:ext>
                  </a:extLst>
                </p:cNvPr>
                <p:cNvPicPr/>
                <p:nvPr/>
              </p:nvPicPr>
              <p:blipFill>
                <a:blip r:embed="rId12"/>
                <a:stretch>
                  <a:fillRect/>
                </a:stretch>
              </p:blipFill>
              <p:spPr>
                <a:xfrm>
                  <a:off x="2010737" y="1178611"/>
                  <a:ext cx="903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2F68F7FA-AC57-4E09-A0D9-F5158CC6F457}"/>
                    </a:ext>
                  </a:extLst>
                </p14:cNvPr>
                <p14:cNvContentPartPr/>
                <p14:nvPr/>
              </p14:nvContentPartPr>
              <p14:xfrm>
                <a:off x="2146097" y="1189411"/>
                <a:ext cx="74880" cy="83880"/>
              </p14:xfrm>
            </p:contentPart>
          </mc:Choice>
          <mc:Fallback>
            <p:pic>
              <p:nvPicPr>
                <p:cNvPr id="7" name="Freihand 6">
                  <a:extLst>
                    <a:ext uri="{FF2B5EF4-FFF2-40B4-BE49-F238E27FC236}">
                      <a16:creationId xmlns:a16="http://schemas.microsoft.com/office/drawing/2014/main" id="{2F68F7FA-AC57-4E09-A0D9-F5158CC6F457}"/>
                    </a:ext>
                  </a:extLst>
                </p:cNvPr>
                <p:cNvPicPr/>
                <p:nvPr/>
              </p:nvPicPr>
              <p:blipFill>
                <a:blip r:embed="rId14"/>
                <a:stretch>
                  <a:fillRect/>
                </a:stretch>
              </p:blipFill>
              <p:spPr>
                <a:xfrm>
                  <a:off x="2141777" y="1185091"/>
                  <a:ext cx="835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38A2C40B-75AD-44AE-99A6-74DF4F0F18C5}"/>
                    </a:ext>
                  </a:extLst>
                </p14:cNvPr>
                <p14:cNvContentPartPr/>
                <p14:nvPr/>
              </p14:nvContentPartPr>
              <p14:xfrm>
                <a:off x="2211977" y="1191931"/>
                <a:ext cx="154800" cy="79560"/>
              </p14:xfrm>
            </p:contentPart>
          </mc:Choice>
          <mc:Fallback>
            <p:pic>
              <p:nvPicPr>
                <p:cNvPr id="9" name="Freihand 8">
                  <a:extLst>
                    <a:ext uri="{FF2B5EF4-FFF2-40B4-BE49-F238E27FC236}">
                      <a16:creationId xmlns:a16="http://schemas.microsoft.com/office/drawing/2014/main" id="{38A2C40B-75AD-44AE-99A6-74DF4F0F18C5}"/>
                    </a:ext>
                  </a:extLst>
                </p:cNvPr>
                <p:cNvPicPr/>
                <p:nvPr/>
              </p:nvPicPr>
              <p:blipFill>
                <a:blip r:embed="rId16"/>
                <a:stretch>
                  <a:fillRect/>
                </a:stretch>
              </p:blipFill>
              <p:spPr>
                <a:xfrm>
                  <a:off x="2207657" y="1187611"/>
                  <a:ext cx="1634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429B6C43-1E6E-4069-A454-65B3A401AC28}"/>
                    </a:ext>
                  </a:extLst>
                </p14:cNvPr>
                <p14:cNvContentPartPr/>
                <p14:nvPr/>
              </p14:nvContentPartPr>
              <p14:xfrm>
                <a:off x="2377577" y="1179691"/>
                <a:ext cx="87120" cy="116640"/>
              </p14:xfrm>
            </p:contentPart>
          </mc:Choice>
          <mc:Fallback>
            <p:pic>
              <p:nvPicPr>
                <p:cNvPr id="10" name="Freihand 9">
                  <a:extLst>
                    <a:ext uri="{FF2B5EF4-FFF2-40B4-BE49-F238E27FC236}">
                      <a16:creationId xmlns:a16="http://schemas.microsoft.com/office/drawing/2014/main" id="{429B6C43-1E6E-4069-A454-65B3A401AC28}"/>
                    </a:ext>
                  </a:extLst>
                </p:cNvPr>
                <p:cNvPicPr/>
                <p:nvPr/>
              </p:nvPicPr>
              <p:blipFill>
                <a:blip r:embed="rId18"/>
                <a:stretch>
                  <a:fillRect/>
                </a:stretch>
              </p:blipFill>
              <p:spPr>
                <a:xfrm>
                  <a:off x="2373257" y="1175371"/>
                  <a:ext cx="957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1" name="Freihand 20">
                  <a:extLst>
                    <a:ext uri="{FF2B5EF4-FFF2-40B4-BE49-F238E27FC236}">
                      <a16:creationId xmlns:a16="http://schemas.microsoft.com/office/drawing/2014/main" id="{3931868B-AD0B-48DD-AE1E-3BF98DAED448}"/>
                    </a:ext>
                  </a:extLst>
                </p14:cNvPr>
                <p14:cNvContentPartPr/>
                <p14:nvPr/>
              </p14:nvContentPartPr>
              <p14:xfrm>
                <a:off x="1792937" y="1291291"/>
                <a:ext cx="712440" cy="79560"/>
              </p14:xfrm>
            </p:contentPart>
          </mc:Choice>
          <mc:Fallback>
            <p:pic>
              <p:nvPicPr>
                <p:cNvPr id="21" name="Freihand 20">
                  <a:extLst>
                    <a:ext uri="{FF2B5EF4-FFF2-40B4-BE49-F238E27FC236}">
                      <a16:creationId xmlns:a16="http://schemas.microsoft.com/office/drawing/2014/main" id="{3931868B-AD0B-48DD-AE1E-3BF98DAED448}"/>
                    </a:ext>
                  </a:extLst>
                </p:cNvPr>
                <p:cNvPicPr/>
                <p:nvPr/>
              </p:nvPicPr>
              <p:blipFill>
                <a:blip r:embed="rId20"/>
                <a:stretch>
                  <a:fillRect/>
                </a:stretch>
              </p:blipFill>
              <p:spPr>
                <a:xfrm>
                  <a:off x="1788617" y="1286971"/>
                  <a:ext cx="721080" cy="88200"/>
                </a:xfrm>
                <a:prstGeom prst="rect">
                  <a:avLst/>
                </a:prstGeom>
              </p:spPr>
            </p:pic>
          </mc:Fallback>
        </mc:AlternateContent>
      </p:grpSp>
      <p:grpSp>
        <p:nvGrpSpPr>
          <p:cNvPr id="24" name="Gruppieren 23">
            <a:extLst>
              <a:ext uri="{FF2B5EF4-FFF2-40B4-BE49-F238E27FC236}">
                <a16:creationId xmlns:a16="http://schemas.microsoft.com/office/drawing/2014/main" id="{B4F6AA30-5EE9-4849-9CAE-DE6E53FCFF38}"/>
              </a:ext>
            </a:extLst>
          </p:cNvPr>
          <p:cNvGrpSpPr/>
          <p:nvPr/>
        </p:nvGrpSpPr>
        <p:grpSpPr>
          <a:xfrm>
            <a:off x="352577" y="1162771"/>
            <a:ext cx="616320" cy="193320"/>
            <a:chOff x="352577" y="1162771"/>
            <a:chExt cx="616320" cy="193320"/>
          </a:xfrm>
        </p:grpSpPr>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C56A740B-20E7-42C1-989E-66DB2782A6DB}"/>
                    </a:ext>
                  </a:extLst>
                </p14:cNvPr>
                <p14:cNvContentPartPr/>
                <p14:nvPr/>
              </p14:nvContentPartPr>
              <p14:xfrm>
                <a:off x="404417" y="1162771"/>
                <a:ext cx="80640" cy="135360"/>
              </p14:xfrm>
            </p:contentPart>
          </mc:Choice>
          <mc:Fallback>
            <p:pic>
              <p:nvPicPr>
                <p:cNvPr id="12" name="Freihand 11">
                  <a:extLst>
                    <a:ext uri="{FF2B5EF4-FFF2-40B4-BE49-F238E27FC236}">
                      <a16:creationId xmlns:a16="http://schemas.microsoft.com/office/drawing/2014/main" id="{C56A740B-20E7-42C1-989E-66DB2782A6DB}"/>
                    </a:ext>
                  </a:extLst>
                </p:cNvPr>
                <p:cNvPicPr/>
                <p:nvPr/>
              </p:nvPicPr>
              <p:blipFill>
                <a:blip r:embed="rId22"/>
                <a:stretch>
                  <a:fillRect/>
                </a:stretch>
              </p:blipFill>
              <p:spPr>
                <a:xfrm>
                  <a:off x="400097" y="1158451"/>
                  <a:ext cx="892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9BE1FB9B-1B2D-471B-B373-777DC3F3F0A7}"/>
                    </a:ext>
                  </a:extLst>
                </p14:cNvPr>
                <p14:cNvContentPartPr/>
                <p14:nvPr/>
              </p14:nvContentPartPr>
              <p14:xfrm>
                <a:off x="397937" y="1215691"/>
                <a:ext cx="132480" cy="32400"/>
              </p14:xfrm>
            </p:contentPart>
          </mc:Choice>
          <mc:Fallback>
            <p:pic>
              <p:nvPicPr>
                <p:cNvPr id="13" name="Freihand 12">
                  <a:extLst>
                    <a:ext uri="{FF2B5EF4-FFF2-40B4-BE49-F238E27FC236}">
                      <a16:creationId xmlns:a16="http://schemas.microsoft.com/office/drawing/2014/main" id="{9BE1FB9B-1B2D-471B-B373-777DC3F3F0A7}"/>
                    </a:ext>
                  </a:extLst>
                </p:cNvPr>
                <p:cNvPicPr/>
                <p:nvPr/>
              </p:nvPicPr>
              <p:blipFill>
                <a:blip r:embed="rId24"/>
                <a:stretch>
                  <a:fillRect/>
                </a:stretch>
              </p:blipFill>
              <p:spPr>
                <a:xfrm>
                  <a:off x="393617" y="1211371"/>
                  <a:ext cx="1411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BC3B2892-6E0A-45EB-9CE2-6B9F449FB4A2}"/>
                    </a:ext>
                  </a:extLst>
                </p14:cNvPr>
                <p14:cNvContentPartPr/>
                <p14:nvPr/>
              </p14:nvContentPartPr>
              <p14:xfrm>
                <a:off x="556697" y="1189411"/>
                <a:ext cx="86760" cy="148320"/>
              </p14:xfrm>
            </p:contentPart>
          </mc:Choice>
          <mc:Fallback>
            <p:pic>
              <p:nvPicPr>
                <p:cNvPr id="14" name="Freihand 13">
                  <a:extLst>
                    <a:ext uri="{FF2B5EF4-FFF2-40B4-BE49-F238E27FC236}">
                      <a16:creationId xmlns:a16="http://schemas.microsoft.com/office/drawing/2014/main" id="{BC3B2892-6E0A-45EB-9CE2-6B9F449FB4A2}"/>
                    </a:ext>
                  </a:extLst>
                </p:cNvPr>
                <p:cNvPicPr/>
                <p:nvPr/>
              </p:nvPicPr>
              <p:blipFill>
                <a:blip r:embed="rId26"/>
                <a:stretch>
                  <a:fillRect/>
                </a:stretch>
              </p:blipFill>
              <p:spPr>
                <a:xfrm>
                  <a:off x="552377" y="1185091"/>
                  <a:ext cx="954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F1F08677-36E3-4F4C-AAD3-866E52F9838C}"/>
                    </a:ext>
                  </a:extLst>
                </p14:cNvPr>
                <p14:cNvContentPartPr/>
                <p14:nvPr/>
              </p14:nvContentPartPr>
              <p14:xfrm>
                <a:off x="663617" y="1208131"/>
                <a:ext cx="64440" cy="83520"/>
              </p14:xfrm>
            </p:contentPart>
          </mc:Choice>
          <mc:Fallback>
            <p:pic>
              <p:nvPicPr>
                <p:cNvPr id="15" name="Freihand 14">
                  <a:extLst>
                    <a:ext uri="{FF2B5EF4-FFF2-40B4-BE49-F238E27FC236}">
                      <a16:creationId xmlns:a16="http://schemas.microsoft.com/office/drawing/2014/main" id="{F1F08677-36E3-4F4C-AAD3-866E52F9838C}"/>
                    </a:ext>
                  </a:extLst>
                </p:cNvPr>
                <p:cNvPicPr/>
                <p:nvPr/>
              </p:nvPicPr>
              <p:blipFill>
                <a:blip r:embed="rId28"/>
                <a:stretch>
                  <a:fillRect/>
                </a:stretch>
              </p:blipFill>
              <p:spPr>
                <a:xfrm>
                  <a:off x="659297" y="1203811"/>
                  <a:ext cx="730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Freihand 15">
                  <a:extLst>
                    <a:ext uri="{FF2B5EF4-FFF2-40B4-BE49-F238E27FC236}">
                      <a16:creationId xmlns:a16="http://schemas.microsoft.com/office/drawing/2014/main" id="{AD5D0B24-FCA7-49CF-A786-C79B6F9F86CB}"/>
                    </a:ext>
                  </a:extLst>
                </p14:cNvPr>
                <p14:cNvContentPartPr/>
                <p14:nvPr/>
              </p14:nvContentPartPr>
              <p14:xfrm>
                <a:off x="732737" y="1200571"/>
                <a:ext cx="154440" cy="63360"/>
              </p14:xfrm>
            </p:contentPart>
          </mc:Choice>
          <mc:Fallback>
            <p:pic>
              <p:nvPicPr>
                <p:cNvPr id="16" name="Freihand 15">
                  <a:extLst>
                    <a:ext uri="{FF2B5EF4-FFF2-40B4-BE49-F238E27FC236}">
                      <a16:creationId xmlns:a16="http://schemas.microsoft.com/office/drawing/2014/main" id="{AD5D0B24-FCA7-49CF-A786-C79B6F9F86CB}"/>
                    </a:ext>
                  </a:extLst>
                </p:cNvPr>
                <p:cNvPicPr/>
                <p:nvPr/>
              </p:nvPicPr>
              <p:blipFill>
                <a:blip r:embed="rId30"/>
                <a:stretch>
                  <a:fillRect/>
                </a:stretch>
              </p:blipFill>
              <p:spPr>
                <a:xfrm>
                  <a:off x="728417" y="1196251"/>
                  <a:ext cx="1630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Freihand 16">
                  <a:extLst>
                    <a:ext uri="{FF2B5EF4-FFF2-40B4-BE49-F238E27FC236}">
                      <a16:creationId xmlns:a16="http://schemas.microsoft.com/office/drawing/2014/main" id="{6F082EB1-E02C-49B0-8432-A0733BC527DF}"/>
                    </a:ext>
                  </a:extLst>
                </p14:cNvPr>
                <p14:cNvContentPartPr/>
                <p14:nvPr/>
              </p14:nvContentPartPr>
              <p14:xfrm>
                <a:off x="892217" y="1171411"/>
                <a:ext cx="76680" cy="84600"/>
              </p14:xfrm>
            </p:contentPart>
          </mc:Choice>
          <mc:Fallback>
            <p:pic>
              <p:nvPicPr>
                <p:cNvPr id="17" name="Freihand 16">
                  <a:extLst>
                    <a:ext uri="{FF2B5EF4-FFF2-40B4-BE49-F238E27FC236}">
                      <a16:creationId xmlns:a16="http://schemas.microsoft.com/office/drawing/2014/main" id="{6F082EB1-E02C-49B0-8432-A0733BC527DF}"/>
                    </a:ext>
                  </a:extLst>
                </p:cNvPr>
                <p:cNvPicPr/>
                <p:nvPr/>
              </p:nvPicPr>
              <p:blipFill>
                <a:blip r:embed="rId32"/>
                <a:stretch>
                  <a:fillRect/>
                </a:stretch>
              </p:blipFill>
              <p:spPr>
                <a:xfrm>
                  <a:off x="887897" y="1167091"/>
                  <a:ext cx="853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17652CD7-6477-4C30-A226-BD84530898FD}"/>
                    </a:ext>
                  </a:extLst>
                </p14:cNvPr>
                <p14:cNvContentPartPr/>
                <p14:nvPr/>
              </p14:nvContentPartPr>
              <p14:xfrm>
                <a:off x="352577" y="1295251"/>
                <a:ext cx="549720" cy="60840"/>
              </p14:xfrm>
            </p:contentPart>
          </mc:Choice>
          <mc:Fallback>
            <p:pic>
              <p:nvPicPr>
                <p:cNvPr id="23" name="Freihand 22">
                  <a:extLst>
                    <a:ext uri="{FF2B5EF4-FFF2-40B4-BE49-F238E27FC236}">
                      <a16:creationId xmlns:a16="http://schemas.microsoft.com/office/drawing/2014/main" id="{17652CD7-6477-4C30-A226-BD84530898FD}"/>
                    </a:ext>
                  </a:extLst>
                </p:cNvPr>
                <p:cNvPicPr/>
                <p:nvPr/>
              </p:nvPicPr>
              <p:blipFill>
                <a:blip r:embed="rId34"/>
                <a:stretch>
                  <a:fillRect/>
                </a:stretch>
              </p:blipFill>
              <p:spPr>
                <a:xfrm>
                  <a:off x="348257" y="1290931"/>
                  <a:ext cx="558360" cy="69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A9E4FDE5-5082-4A01-AB16-21A449BCAEA7}"/>
                  </a:ext>
                </a:extLst>
              </p14:cNvPr>
              <p14:cNvContentPartPr/>
              <p14:nvPr/>
            </p14:nvContentPartPr>
            <p14:xfrm>
              <a:off x="3420857" y="1551211"/>
              <a:ext cx="858240" cy="126360"/>
            </p14:xfrm>
          </p:contentPart>
        </mc:Choice>
        <mc:Fallback>
          <p:pic>
            <p:nvPicPr>
              <p:cNvPr id="25" name="Freihand 24">
                <a:extLst>
                  <a:ext uri="{FF2B5EF4-FFF2-40B4-BE49-F238E27FC236}">
                    <a16:creationId xmlns:a16="http://schemas.microsoft.com/office/drawing/2014/main" id="{A9E4FDE5-5082-4A01-AB16-21A449BCAEA7}"/>
                  </a:ext>
                </a:extLst>
              </p:cNvPr>
              <p:cNvPicPr/>
              <p:nvPr/>
            </p:nvPicPr>
            <p:blipFill>
              <a:blip r:embed="rId36"/>
              <a:stretch>
                <a:fillRect/>
              </a:stretch>
            </p:blipFill>
            <p:spPr>
              <a:xfrm>
                <a:off x="3416537" y="1546891"/>
                <a:ext cx="866880" cy="135000"/>
              </a:xfrm>
              <a:prstGeom prst="rect">
                <a:avLst/>
              </a:prstGeom>
            </p:spPr>
          </p:pic>
        </mc:Fallback>
      </mc:AlternateContent>
      <p:grpSp>
        <p:nvGrpSpPr>
          <p:cNvPr id="32" name="Gruppieren 31">
            <a:extLst>
              <a:ext uri="{FF2B5EF4-FFF2-40B4-BE49-F238E27FC236}">
                <a16:creationId xmlns:a16="http://schemas.microsoft.com/office/drawing/2014/main" id="{23579D9B-01BD-4F23-B39B-83C7610C837D}"/>
              </a:ext>
            </a:extLst>
          </p:cNvPr>
          <p:cNvGrpSpPr/>
          <p:nvPr/>
        </p:nvGrpSpPr>
        <p:grpSpPr>
          <a:xfrm>
            <a:off x="1689617" y="1647331"/>
            <a:ext cx="610920" cy="175680"/>
            <a:chOff x="1689617" y="1647331"/>
            <a:chExt cx="610920" cy="175680"/>
          </a:xfrm>
        </p:grpSpPr>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55673FB9-78CC-40E3-AA0B-D2531B1750D8}"/>
                    </a:ext>
                  </a:extLst>
                </p14:cNvPr>
                <p14:cNvContentPartPr/>
                <p14:nvPr/>
              </p14:nvContentPartPr>
              <p14:xfrm>
                <a:off x="1689617" y="1669291"/>
                <a:ext cx="79920" cy="110160"/>
              </p14:xfrm>
            </p:contentPart>
          </mc:Choice>
          <mc:Fallback>
            <p:pic>
              <p:nvPicPr>
                <p:cNvPr id="26" name="Freihand 25">
                  <a:extLst>
                    <a:ext uri="{FF2B5EF4-FFF2-40B4-BE49-F238E27FC236}">
                      <a16:creationId xmlns:a16="http://schemas.microsoft.com/office/drawing/2014/main" id="{55673FB9-78CC-40E3-AA0B-D2531B1750D8}"/>
                    </a:ext>
                  </a:extLst>
                </p:cNvPr>
                <p:cNvPicPr/>
                <p:nvPr/>
              </p:nvPicPr>
              <p:blipFill>
                <a:blip r:embed="rId38"/>
                <a:stretch>
                  <a:fillRect/>
                </a:stretch>
              </p:blipFill>
              <p:spPr>
                <a:xfrm>
                  <a:off x="1685297" y="1664971"/>
                  <a:ext cx="885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E4E7CECF-4AD7-4A20-8910-840221FC7572}"/>
                    </a:ext>
                  </a:extLst>
                </p14:cNvPr>
                <p14:cNvContentPartPr/>
                <p14:nvPr/>
              </p14:nvContentPartPr>
              <p14:xfrm>
                <a:off x="1703297" y="1647331"/>
                <a:ext cx="136440" cy="9360"/>
              </p14:xfrm>
            </p:contentPart>
          </mc:Choice>
          <mc:Fallback>
            <p:pic>
              <p:nvPicPr>
                <p:cNvPr id="27" name="Freihand 26">
                  <a:extLst>
                    <a:ext uri="{FF2B5EF4-FFF2-40B4-BE49-F238E27FC236}">
                      <a16:creationId xmlns:a16="http://schemas.microsoft.com/office/drawing/2014/main" id="{E4E7CECF-4AD7-4A20-8910-840221FC7572}"/>
                    </a:ext>
                  </a:extLst>
                </p:cNvPr>
                <p:cNvPicPr/>
                <p:nvPr/>
              </p:nvPicPr>
              <p:blipFill>
                <a:blip r:embed="rId40"/>
                <a:stretch>
                  <a:fillRect/>
                </a:stretch>
              </p:blipFill>
              <p:spPr>
                <a:xfrm>
                  <a:off x="1698977" y="1643011"/>
                  <a:ext cx="1450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A31EFF81-681A-45BD-853C-7CC1262A6A49}"/>
                    </a:ext>
                  </a:extLst>
                </p14:cNvPr>
                <p14:cNvContentPartPr/>
                <p14:nvPr/>
              </p14:nvContentPartPr>
              <p14:xfrm>
                <a:off x="1890497" y="1703851"/>
                <a:ext cx="56520" cy="119160"/>
              </p14:xfrm>
            </p:contentPart>
          </mc:Choice>
          <mc:Fallback>
            <p:pic>
              <p:nvPicPr>
                <p:cNvPr id="28" name="Freihand 27">
                  <a:extLst>
                    <a:ext uri="{FF2B5EF4-FFF2-40B4-BE49-F238E27FC236}">
                      <a16:creationId xmlns:a16="http://schemas.microsoft.com/office/drawing/2014/main" id="{A31EFF81-681A-45BD-853C-7CC1262A6A49}"/>
                    </a:ext>
                  </a:extLst>
                </p:cNvPr>
                <p:cNvPicPr/>
                <p:nvPr/>
              </p:nvPicPr>
              <p:blipFill>
                <a:blip r:embed="rId42"/>
                <a:stretch>
                  <a:fillRect/>
                </a:stretch>
              </p:blipFill>
              <p:spPr>
                <a:xfrm>
                  <a:off x="1886177" y="1699531"/>
                  <a:ext cx="651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EE9F02EB-C346-4A9D-92FE-B29F9FA845DB}"/>
                    </a:ext>
                  </a:extLst>
                </p14:cNvPr>
                <p14:cNvContentPartPr/>
                <p14:nvPr/>
              </p14:nvContentPartPr>
              <p14:xfrm>
                <a:off x="1989137" y="1718251"/>
                <a:ext cx="64080" cy="61920"/>
              </p14:xfrm>
            </p:contentPart>
          </mc:Choice>
          <mc:Fallback>
            <p:pic>
              <p:nvPicPr>
                <p:cNvPr id="29" name="Freihand 28">
                  <a:extLst>
                    <a:ext uri="{FF2B5EF4-FFF2-40B4-BE49-F238E27FC236}">
                      <a16:creationId xmlns:a16="http://schemas.microsoft.com/office/drawing/2014/main" id="{EE9F02EB-C346-4A9D-92FE-B29F9FA845DB}"/>
                    </a:ext>
                  </a:extLst>
                </p:cNvPr>
                <p:cNvPicPr/>
                <p:nvPr/>
              </p:nvPicPr>
              <p:blipFill>
                <a:blip r:embed="rId44"/>
                <a:stretch>
                  <a:fillRect/>
                </a:stretch>
              </p:blipFill>
              <p:spPr>
                <a:xfrm>
                  <a:off x="1984817" y="1713931"/>
                  <a:ext cx="727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3A36D432-D512-4E5C-BC34-306BC4B18E31}"/>
                    </a:ext>
                  </a:extLst>
                </p14:cNvPr>
                <p14:cNvContentPartPr/>
                <p14:nvPr/>
              </p14:nvContentPartPr>
              <p14:xfrm>
                <a:off x="2065097" y="1729771"/>
                <a:ext cx="140040" cy="55080"/>
              </p14:xfrm>
            </p:contentPart>
          </mc:Choice>
          <mc:Fallback>
            <p:pic>
              <p:nvPicPr>
                <p:cNvPr id="30" name="Freihand 29">
                  <a:extLst>
                    <a:ext uri="{FF2B5EF4-FFF2-40B4-BE49-F238E27FC236}">
                      <a16:creationId xmlns:a16="http://schemas.microsoft.com/office/drawing/2014/main" id="{3A36D432-D512-4E5C-BC34-306BC4B18E31}"/>
                    </a:ext>
                  </a:extLst>
                </p:cNvPr>
                <p:cNvPicPr/>
                <p:nvPr/>
              </p:nvPicPr>
              <p:blipFill>
                <a:blip r:embed="rId46"/>
                <a:stretch>
                  <a:fillRect/>
                </a:stretch>
              </p:blipFill>
              <p:spPr>
                <a:xfrm>
                  <a:off x="2060777" y="1725451"/>
                  <a:ext cx="1486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0F827006-DD54-4D44-ADAE-7F43A6E0F459}"/>
                    </a:ext>
                  </a:extLst>
                </p14:cNvPr>
                <p14:cNvContentPartPr/>
                <p14:nvPr/>
              </p14:nvContentPartPr>
              <p14:xfrm>
                <a:off x="2213417" y="1707091"/>
                <a:ext cx="87120" cy="80640"/>
              </p14:xfrm>
            </p:contentPart>
          </mc:Choice>
          <mc:Fallback>
            <p:pic>
              <p:nvPicPr>
                <p:cNvPr id="31" name="Freihand 30">
                  <a:extLst>
                    <a:ext uri="{FF2B5EF4-FFF2-40B4-BE49-F238E27FC236}">
                      <a16:creationId xmlns:a16="http://schemas.microsoft.com/office/drawing/2014/main" id="{0F827006-DD54-4D44-ADAE-7F43A6E0F459}"/>
                    </a:ext>
                  </a:extLst>
                </p:cNvPr>
                <p:cNvPicPr/>
                <p:nvPr/>
              </p:nvPicPr>
              <p:blipFill>
                <a:blip r:embed="rId48"/>
                <a:stretch>
                  <a:fillRect/>
                </a:stretch>
              </p:blipFill>
              <p:spPr>
                <a:xfrm>
                  <a:off x="2209097" y="1702771"/>
                  <a:ext cx="95760" cy="89280"/>
                </a:xfrm>
                <a:prstGeom prst="rect">
                  <a:avLst/>
                </a:prstGeom>
              </p:spPr>
            </p:pic>
          </mc:Fallback>
        </mc:AlternateContent>
      </p:grpSp>
      <p:grpSp>
        <p:nvGrpSpPr>
          <p:cNvPr id="39" name="Gruppieren 38">
            <a:extLst>
              <a:ext uri="{FF2B5EF4-FFF2-40B4-BE49-F238E27FC236}">
                <a16:creationId xmlns:a16="http://schemas.microsoft.com/office/drawing/2014/main" id="{5AAE9372-7AB4-4169-8B3E-6C2007191E26}"/>
              </a:ext>
            </a:extLst>
          </p:cNvPr>
          <p:cNvGrpSpPr/>
          <p:nvPr/>
        </p:nvGrpSpPr>
        <p:grpSpPr>
          <a:xfrm>
            <a:off x="397937" y="1655251"/>
            <a:ext cx="599040" cy="173160"/>
            <a:chOff x="397937" y="1655251"/>
            <a:chExt cx="599040" cy="173160"/>
          </a:xfrm>
        </p:grpSpPr>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7114002F-2E8D-4D19-B9B0-5ED4282CEFD6}"/>
                    </a:ext>
                  </a:extLst>
                </p14:cNvPr>
                <p14:cNvContentPartPr/>
                <p14:nvPr/>
              </p14:nvContentPartPr>
              <p14:xfrm>
                <a:off x="397937" y="1655251"/>
                <a:ext cx="90720" cy="106560"/>
              </p14:xfrm>
            </p:contentPart>
          </mc:Choice>
          <mc:Fallback>
            <p:pic>
              <p:nvPicPr>
                <p:cNvPr id="33" name="Freihand 32">
                  <a:extLst>
                    <a:ext uri="{FF2B5EF4-FFF2-40B4-BE49-F238E27FC236}">
                      <a16:creationId xmlns:a16="http://schemas.microsoft.com/office/drawing/2014/main" id="{7114002F-2E8D-4D19-B9B0-5ED4282CEFD6}"/>
                    </a:ext>
                  </a:extLst>
                </p:cNvPr>
                <p:cNvPicPr/>
                <p:nvPr/>
              </p:nvPicPr>
              <p:blipFill>
                <a:blip r:embed="rId50"/>
                <a:stretch>
                  <a:fillRect/>
                </a:stretch>
              </p:blipFill>
              <p:spPr>
                <a:xfrm>
                  <a:off x="393617" y="1650931"/>
                  <a:ext cx="993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D8F196D6-8832-4DEA-9493-4BDE2CB786E8}"/>
                    </a:ext>
                  </a:extLst>
                </p14:cNvPr>
                <p14:cNvContentPartPr/>
                <p14:nvPr/>
              </p14:nvContentPartPr>
              <p14:xfrm>
                <a:off x="526817" y="1708171"/>
                <a:ext cx="109440" cy="27720"/>
              </p14:xfrm>
            </p:contentPart>
          </mc:Choice>
          <mc:Fallback>
            <p:pic>
              <p:nvPicPr>
                <p:cNvPr id="34" name="Freihand 33">
                  <a:extLst>
                    <a:ext uri="{FF2B5EF4-FFF2-40B4-BE49-F238E27FC236}">
                      <a16:creationId xmlns:a16="http://schemas.microsoft.com/office/drawing/2014/main" id="{D8F196D6-8832-4DEA-9493-4BDE2CB786E8}"/>
                    </a:ext>
                  </a:extLst>
                </p:cNvPr>
                <p:cNvPicPr/>
                <p:nvPr/>
              </p:nvPicPr>
              <p:blipFill>
                <a:blip r:embed="rId52"/>
                <a:stretch>
                  <a:fillRect/>
                </a:stretch>
              </p:blipFill>
              <p:spPr>
                <a:xfrm>
                  <a:off x="522497" y="1703851"/>
                  <a:ext cx="1180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1C8517A6-1600-40AC-BB2E-6D6281502232}"/>
                    </a:ext>
                  </a:extLst>
                </p14:cNvPr>
                <p14:cNvContentPartPr/>
                <p14:nvPr/>
              </p14:nvContentPartPr>
              <p14:xfrm>
                <a:off x="593777" y="1691611"/>
                <a:ext cx="55440" cy="136800"/>
              </p14:xfrm>
            </p:contentPart>
          </mc:Choice>
          <mc:Fallback>
            <p:pic>
              <p:nvPicPr>
                <p:cNvPr id="35" name="Freihand 34">
                  <a:extLst>
                    <a:ext uri="{FF2B5EF4-FFF2-40B4-BE49-F238E27FC236}">
                      <a16:creationId xmlns:a16="http://schemas.microsoft.com/office/drawing/2014/main" id="{1C8517A6-1600-40AC-BB2E-6D6281502232}"/>
                    </a:ext>
                  </a:extLst>
                </p:cNvPr>
                <p:cNvPicPr/>
                <p:nvPr/>
              </p:nvPicPr>
              <p:blipFill>
                <a:blip r:embed="rId54"/>
                <a:stretch>
                  <a:fillRect/>
                </a:stretch>
              </p:blipFill>
              <p:spPr>
                <a:xfrm>
                  <a:off x="589457" y="1687291"/>
                  <a:ext cx="640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0E02EBB5-D9C6-4EB0-8C6A-37130AD77452}"/>
                    </a:ext>
                  </a:extLst>
                </p14:cNvPr>
                <p14:cNvContentPartPr/>
                <p14:nvPr/>
              </p14:nvContentPartPr>
              <p14:xfrm>
                <a:off x="669737" y="1691971"/>
                <a:ext cx="100800" cy="68760"/>
              </p14:xfrm>
            </p:contentPart>
          </mc:Choice>
          <mc:Fallback>
            <p:pic>
              <p:nvPicPr>
                <p:cNvPr id="36" name="Freihand 35">
                  <a:extLst>
                    <a:ext uri="{FF2B5EF4-FFF2-40B4-BE49-F238E27FC236}">
                      <a16:creationId xmlns:a16="http://schemas.microsoft.com/office/drawing/2014/main" id="{0E02EBB5-D9C6-4EB0-8C6A-37130AD77452}"/>
                    </a:ext>
                  </a:extLst>
                </p:cNvPr>
                <p:cNvPicPr/>
                <p:nvPr/>
              </p:nvPicPr>
              <p:blipFill>
                <a:blip r:embed="rId56"/>
                <a:stretch>
                  <a:fillRect/>
                </a:stretch>
              </p:blipFill>
              <p:spPr>
                <a:xfrm>
                  <a:off x="665417" y="1687651"/>
                  <a:ext cx="1094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0C604F1B-5408-44EF-85DA-6ED1FCDD8398}"/>
                    </a:ext>
                  </a:extLst>
                </p14:cNvPr>
                <p14:cNvContentPartPr/>
                <p14:nvPr/>
              </p14:nvContentPartPr>
              <p14:xfrm>
                <a:off x="765497" y="1695931"/>
                <a:ext cx="153360" cy="51480"/>
              </p14:xfrm>
            </p:contentPart>
          </mc:Choice>
          <mc:Fallback>
            <p:pic>
              <p:nvPicPr>
                <p:cNvPr id="37" name="Freihand 36">
                  <a:extLst>
                    <a:ext uri="{FF2B5EF4-FFF2-40B4-BE49-F238E27FC236}">
                      <a16:creationId xmlns:a16="http://schemas.microsoft.com/office/drawing/2014/main" id="{0C604F1B-5408-44EF-85DA-6ED1FCDD8398}"/>
                    </a:ext>
                  </a:extLst>
                </p:cNvPr>
                <p:cNvPicPr/>
                <p:nvPr/>
              </p:nvPicPr>
              <p:blipFill>
                <a:blip r:embed="rId58"/>
                <a:stretch>
                  <a:fillRect/>
                </a:stretch>
              </p:blipFill>
              <p:spPr>
                <a:xfrm>
                  <a:off x="761177" y="1691611"/>
                  <a:ext cx="1620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40BBC733-CF6A-488D-9FE3-758C917CDA48}"/>
                    </a:ext>
                  </a:extLst>
                </p14:cNvPr>
                <p14:cNvContentPartPr/>
                <p14:nvPr/>
              </p14:nvContentPartPr>
              <p14:xfrm>
                <a:off x="899417" y="1672891"/>
                <a:ext cx="97560" cy="73800"/>
              </p14:xfrm>
            </p:contentPart>
          </mc:Choice>
          <mc:Fallback>
            <p:pic>
              <p:nvPicPr>
                <p:cNvPr id="38" name="Freihand 37">
                  <a:extLst>
                    <a:ext uri="{FF2B5EF4-FFF2-40B4-BE49-F238E27FC236}">
                      <a16:creationId xmlns:a16="http://schemas.microsoft.com/office/drawing/2014/main" id="{40BBC733-CF6A-488D-9FE3-758C917CDA48}"/>
                    </a:ext>
                  </a:extLst>
                </p:cNvPr>
                <p:cNvPicPr/>
                <p:nvPr/>
              </p:nvPicPr>
              <p:blipFill>
                <a:blip r:embed="rId60"/>
                <a:stretch>
                  <a:fillRect/>
                </a:stretch>
              </p:blipFill>
              <p:spPr>
                <a:xfrm>
                  <a:off x="895097" y="1668571"/>
                  <a:ext cx="106200" cy="82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4E358B26-D571-45D7-A636-53170CE7A9F9}"/>
                  </a:ext>
                </a:extLst>
              </p14:cNvPr>
              <p14:cNvContentPartPr/>
              <p14:nvPr/>
            </p14:nvContentPartPr>
            <p14:xfrm>
              <a:off x="3410417" y="2070691"/>
              <a:ext cx="1177920" cy="72000"/>
            </p14:xfrm>
          </p:contentPart>
        </mc:Choice>
        <mc:Fallback>
          <p:pic>
            <p:nvPicPr>
              <p:cNvPr id="40" name="Freihand 39">
                <a:extLst>
                  <a:ext uri="{FF2B5EF4-FFF2-40B4-BE49-F238E27FC236}">
                    <a16:creationId xmlns:a16="http://schemas.microsoft.com/office/drawing/2014/main" id="{4E358B26-D571-45D7-A636-53170CE7A9F9}"/>
                  </a:ext>
                </a:extLst>
              </p:cNvPr>
              <p:cNvPicPr/>
              <p:nvPr/>
            </p:nvPicPr>
            <p:blipFill>
              <a:blip r:embed="rId62"/>
              <a:stretch>
                <a:fillRect/>
              </a:stretch>
            </p:blipFill>
            <p:spPr>
              <a:xfrm>
                <a:off x="3406097" y="2066371"/>
                <a:ext cx="11865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0482975E-C02F-4464-A2C0-84F14EE204B6}"/>
                  </a:ext>
                </a:extLst>
              </p14:cNvPr>
              <p14:cNvContentPartPr/>
              <p14:nvPr/>
            </p14:nvContentPartPr>
            <p14:xfrm>
              <a:off x="1536977" y="2526091"/>
              <a:ext cx="1491480" cy="84240"/>
            </p14:xfrm>
          </p:contentPart>
        </mc:Choice>
        <mc:Fallback>
          <p:pic>
            <p:nvPicPr>
              <p:cNvPr id="41" name="Freihand 40">
                <a:extLst>
                  <a:ext uri="{FF2B5EF4-FFF2-40B4-BE49-F238E27FC236}">
                    <a16:creationId xmlns:a16="http://schemas.microsoft.com/office/drawing/2014/main" id="{0482975E-C02F-4464-A2C0-84F14EE204B6}"/>
                  </a:ext>
                </a:extLst>
              </p:cNvPr>
              <p:cNvPicPr/>
              <p:nvPr/>
            </p:nvPicPr>
            <p:blipFill>
              <a:blip r:embed="rId64"/>
              <a:stretch>
                <a:fillRect/>
              </a:stretch>
            </p:blipFill>
            <p:spPr>
              <a:xfrm>
                <a:off x="1532657" y="2521771"/>
                <a:ext cx="15001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7A0159E8-6FF8-4252-A1E9-ECF6B2A0AAB1}"/>
                  </a:ext>
                </a:extLst>
              </p14:cNvPr>
              <p14:cNvContentPartPr/>
              <p14:nvPr/>
            </p14:nvContentPartPr>
            <p14:xfrm>
              <a:off x="3102617" y="3595291"/>
              <a:ext cx="2777040" cy="93600"/>
            </p14:xfrm>
          </p:contentPart>
        </mc:Choice>
        <mc:Fallback>
          <p:pic>
            <p:nvPicPr>
              <p:cNvPr id="42" name="Freihand 41">
                <a:extLst>
                  <a:ext uri="{FF2B5EF4-FFF2-40B4-BE49-F238E27FC236}">
                    <a16:creationId xmlns:a16="http://schemas.microsoft.com/office/drawing/2014/main" id="{7A0159E8-6FF8-4252-A1E9-ECF6B2A0AAB1}"/>
                  </a:ext>
                </a:extLst>
              </p:cNvPr>
              <p:cNvPicPr/>
              <p:nvPr/>
            </p:nvPicPr>
            <p:blipFill>
              <a:blip r:embed="rId66"/>
              <a:stretch>
                <a:fillRect/>
              </a:stretch>
            </p:blipFill>
            <p:spPr>
              <a:xfrm>
                <a:off x="3098297" y="3590971"/>
                <a:ext cx="2785680" cy="102240"/>
              </a:xfrm>
              <a:prstGeom prst="rect">
                <a:avLst/>
              </a:prstGeom>
            </p:spPr>
          </p:pic>
        </mc:Fallback>
      </mc:AlternateContent>
      <p:grpSp>
        <p:nvGrpSpPr>
          <p:cNvPr id="211054" name="Gruppieren 211053">
            <a:extLst>
              <a:ext uri="{FF2B5EF4-FFF2-40B4-BE49-F238E27FC236}">
                <a16:creationId xmlns:a16="http://schemas.microsoft.com/office/drawing/2014/main" id="{A09385CC-1EEA-4933-8BF7-0034E1CA80C1}"/>
              </a:ext>
            </a:extLst>
          </p:cNvPr>
          <p:cNvGrpSpPr/>
          <p:nvPr/>
        </p:nvGrpSpPr>
        <p:grpSpPr>
          <a:xfrm>
            <a:off x="2851697" y="3881491"/>
            <a:ext cx="5187600" cy="1612800"/>
            <a:chOff x="2851697" y="3881491"/>
            <a:chExt cx="5187600" cy="1612800"/>
          </a:xfrm>
        </p:grpSpPr>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1908B7AF-072D-43DC-A438-4B589EC911C8}"/>
                    </a:ext>
                  </a:extLst>
                </p14:cNvPr>
                <p14:cNvContentPartPr/>
                <p14:nvPr/>
              </p14:nvContentPartPr>
              <p14:xfrm>
                <a:off x="3019457" y="4060411"/>
                <a:ext cx="23040" cy="195480"/>
              </p14:xfrm>
            </p:contentPart>
          </mc:Choice>
          <mc:Fallback>
            <p:pic>
              <p:nvPicPr>
                <p:cNvPr id="43" name="Freihand 42">
                  <a:extLst>
                    <a:ext uri="{FF2B5EF4-FFF2-40B4-BE49-F238E27FC236}">
                      <a16:creationId xmlns:a16="http://schemas.microsoft.com/office/drawing/2014/main" id="{1908B7AF-072D-43DC-A438-4B589EC911C8}"/>
                    </a:ext>
                  </a:extLst>
                </p:cNvPr>
                <p:cNvPicPr/>
                <p:nvPr/>
              </p:nvPicPr>
              <p:blipFill>
                <a:blip r:embed="rId68"/>
                <a:stretch>
                  <a:fillRect/>
                </a:stretch>
              </p:blipFill>
              <p:spPr>
                <a:xfrm>
                  <a:off x="3015137" y="4056091"/>
                  <a:ext cx="316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47ECE84D-47E9-4408-8763-9FA3D8A20E68}"/>
                    </a:ext>
                  </a:extLst>
                </p14:cNvPr>
                <p14:cNvContentPartPr/>
                <p14:nvPr/>
              </p14:nvContentPartPr>
              <p14:xfrm>
                <a:off x="2851697" y="3990571"/>
                <a:ext cx="285120" cy="299880"/>
              </p14:xfrm>
            </p:contentPart>
          </mc:Choice>
          <mc:Fallback>
            <p:pic>
              <p:nvPicPr>
                <p:cNvPr id="44" name="Freihand 43">
                  <a:extLst>
                    <a:ext uri="{FF2B5EF4-FFF2-40B4-BE49-F238E27FC236}">
                      <a16:creationId xmlns:a16="http://schemas.microsoft.com/office/drawing/2014/main" id="{47ECE84D-47E9-4408-8763-9FA3D8A20E68}"/>
                    </a:ext>
                  </a:extLst>
                </p:cNvPr>
                <p:cNvPicPr/>
                <p:nvPr/>
              </p:nvPicPr>
              <p:blipFill>
                <a:blip r:embed="rId70"/>
                <a:stretch>
                  <a:fillRect/>
                </a:stretch>
              </p:blipFill>
              <p:spPr>
                <a:xfrm>
                  <a:off x="2847377" y="3986251"/>
                  <a:ext cx="29376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D07A1F7E-7C76-4B67-B51E-7786B830CFCA}"/>
                    </a:ext>
                  </a:extLst>
                </p14:cNvPr>
                <p14:cNvContentPartPr/>
                <p14:nvPr/>
              </p14:nvContentPartPr>
              <p14:xfrm>
                <a:off x="3185777" y="4023331"/>
                <a:ext cx="335880" cy="223560"/>
              </p14:xfrm>
            </p:contentPart>
          </mc:Choice>
          <mc:Fallback>
            <p:pic>
              <p:nvPicPr>
                <p:cNvPr id="45" name="Freihand 44">
                  <a:extLst>
                    <a:ext uri="{FF2B5EF4-FFF2-40B4-BE49-F238E27FC236}">
                      <a16:creationId xmlns:a16="http://schemas.microsoft.com/office/drawing/2014/main" id="{D07A1F7E-7C76-4B67-B51E-7786B830CFCA}"/>
                    </a:ext>
                  </a:extLst>
                </p:cNvPr>
                <p:cNvPicPr/>
                <p:nvPr/>
              </p:nvPicPr>
              <p:blipFill>
                <a:blip r:embed="rId72"/>
                <a:stretch>
                  <a:fillRect/>
                </a:stretch>
              </p:blipFill>
              <p:spPr>
                <a:xfrm>
                  <a:off x="3181457" y="4019011"/>
                  <a:ext cx="3445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81A87655-D243-44D8-9641-C64171481055}"/>
                    </a:ext>
                  </a:extLst>
                </p14:cNvPr>
                <p14:cNvContentPartPr/>
                <p14:nvPr/>
              </p14:nvContentPartPr>
              <p14:xfrm>
                <a:off x="3837017" y="4070491"/>
                <a:ext cx="371160" cy="125280"/>
              </p14:xfrm>
            </p:contentPart>
          </mc:Choice>
          <mc:Fallback>
            <p:pic>
              <p:nvPicPr>
                <p:cNvPr id="46" name="Freihand 45">
                  <a:extLst>
                    <a:ext uri="{FF2B5EF4-FFF2-40B4-BE49-F238E27FC236}">
                      <a16:creationId xmlns:a16="http://schemas.microsoft.com/office/drawing/2014/main" id="{81A87655-D243-44D8-9641-C64171481055}"/>
                    </a:ext>
                  </a:extLst>
                </p:cNvPr>
                <p:cNvPicPr/>
                <p:nvPr/>
              </p:nvPicPr>
              <p:blipFill>
                <a:blip r:embed="rId74"/>
                <a:stretch>
                  <a:fillRect/>
                </a:stretch>
              </p:blipFill>
              <p:spPr>
                <a:xfrm>
                  <a:off x="3832697" y="4066171"/>
                  <a:ext cx="3798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C9DD7ED4-1528-476C-BD1D-2CD7B51C00F9}"/>
                    </a:ext>
                  </a:extLst>
                </p14:cNvPr>
                <p14:cNvContentPartPr/>
                <p14:nvPr/>
              </p14:nvContentPartPr>
              <p14:xfrm>
                <a:off x="4383497" y="3935491"/>
                <a:ext cx="110520" cy="219240"/>
              </p14:xfrm>
            </p:contentPart>
          </mc:Choice>
          <mc:Fallback>
            <p:pic>
              <p:nvPicPr>
                <p:cNvPr id="47" name="Freihand 46">
                  <a:extLst>
                    <a:ext uri="{FF2B5EF4-FFF2-40B4-BE49-F238E27FC236}">
                      <a16:creationId xmlns:a16="http://schemas.microsoft.com/office/drawing/2014/main" id="{C9DD7ED4-1528-476C-BD1D-2CD7B51C00F9}"/>
                    </a:ext>
                  </a:extLst>
                </p:cNvPr>
                <p:cNvPicPr/>
                <p:nvPr/>
              </p:nvPicPr>
              <p:blipFill>
                <a:blip r:embed="rId76"/>
                <a:stretch>
                  <a:fillRect/>
                </a:stretch>
              </p:blipFill>
              <p:spPr>
                <a:xfrm>
                  <a:off x="4379177" y="3931171"/>
                  <a:ext cx="1191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C27455CD-2CC0-4740-A081-206C9DEC584C}"/>
                    </a:ext>
                  </a:extLst>
                </p14:cNvPr>
                <p14:cNvContentPartPr/>
                <p14:nvPr/>
              </p14:nvContentPartPr>
              <p14:xfrm>
                <a:off x="4511657" y="4047091"/>
                <a:ext cx="87120" cy="98280"/>
              </p14:xfrm>
            </p:contentPart>
          </mc:Choice>
          <mc:Fallback>
            <p:pic>
              <p:nvPicPr>
                <p:cNvPr id="48" name="Freihand 47">
                  <a:extLst>
                    <a:ext uri="{FF2B5EF4-FFF2-40B4-BE49-F238E27FC236}">
                      <a16:creationId xmlns:a16="http://schemas.microsoft.com/office/drawing/2014/main" id="{C27455CD-2CC0-4740-A081-206C9DEC584C}"/>
                    </a:ext>
                  </a:extLst>
                </p:cNvPr>
                <p:cNvPicPr/>
                <p:nvPr/>
              </p:nvPicPr>
              <p:blipFill>
                <a:blip r:embed="rId78"/>
                <a:stretch>
                  <a:fillRect/>
                </a:stretch>
              </p:blipFill>
              <p:spPr>
                <a:xfrm>
                  <a:off x="4507337" y="4042771"/>
                  <a:ext cx="957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ED15E166-06D8-411F-A90E-9C105F79A8A7}"/>
                    </a:ext>
                  </a:extLst>
                </p14:cNvPr>
                <p14:cNvContentPartPr/>
                <p14:nvPr/>
              </p14:nvContentPartPr>
              <p14:xfrm>
                <a:off x="4657457" y="4029451"/>
                <a:ext cx="283680" cy="116280"/>
              </p14:xfrm>
            </p:contentPart>
          </mc:Choice>
          <mc:Fallback>
            <p:pic>
              <p:nvPicPr>
                <p:cNvPr id="49" name="Freihand 48">
                  <a:extLst>
                    <a:ext uri="{FF2B5EF4-FFF2-40B4-BE49-F238E27FC236}">
                      <a16:creationId xmlns:a16="http://schemas.microsoft.com/office/drawing/2014/main" id="{ED15E166-06D8-411F-A90E-9C105F79A8A7}"/>
                    </a:ext>
                  </a:extLst>
                </p:cNvPr>
                <p:cNvPicPr/>
                <p:nvPr/>
              </p:nvPicPr>
              <p:blipFill>
                <a:blip r:embed="rId80"/>
                <a:stretch>
                  <a:fillRect/>
                </a:stretch>
              </p:blipFill>
              <p:spPr>
                <a:xfrm>
                  <a:off x="4653137" y="4025131"/>
                  <a:ext cx="2923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F67CE438-8021-4B8D-ADE6-0DE69C4902FC}"/>
                    </a:ext>
                  </a:extLst>
                </p14:cNvPr>
                <p14:cNvContentPartPr/>
                <p14:nvPr/>
              </p14:nvContentPartPr>
              <p14:xfrm>
                <a:off x="5140217" y="3939091"/>
                <a:ext cx="130320" cy="189000"/>
              </p14:xfrm>
            </p:contentPart>
          </mc:Choice>
          <mc:Fallback>
            <p:pic>
              <p:nvPicPr>
                <p:cNvPr id="50" name="Freihand 49">
                  <a:extLst>
                    <a:ext uri="{FF2B5EF4-FFF2-40B4-BE49-F238E27FC236}">
                      <a16:creationId xmlns:a16="http://schemas.microsoft.com/office/drawing/2014/main" id="{F67CE438-8021-4B8D-ADE6-0DE69C4902FC}"/>
                    </a:ext>
                  </a:extLst>
                </p:cNvPr>
                <p:cNvPicPr/>
                <p:nvPr/>
              </p:nvPicPr>
              <p:blipFill>
                <a:blip r:embed="rId82"/>
                <a:stretch>
                  <a:fillRect/>
                </a:stretch>
              </p:blipFill>
              <p:spPr>
                <a:xfrm>
                  <a:off x="5135897" y="3934771"/>
                  <a:ext cx="1389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69FBDC76-5099-4132-881F-875DF6AFF5A2}"/>
                    </a:ext>
                  </a:extLst>
                </p14:cNvPr>
                <p14:cNvContentPartPr/>
                <p14:nvPr/>
              </p14:nvContentPartPr>
              <p14:xfrm>
                <a:off x="5231657" y="4016491"/>
                <a:ext cx="131040" cy="81360"/>
              </p14:xfrm>
            </p:contentPart>
          </mc:Choice>
          <mc:Fallback>
            <p:pic>
              <p:nvPicPr>
                <p:cNvPr id="51" name="Freihand 50">
                  <a:extLst>
                    <a:ext uri="{FF2B5EF4-FFF2-40B4-BE49-F238E27FC236}">
                      <a16:creationId xmlns:a16="http://schemas.microsoft.com/office/drawing/2014/main" id="{69FBDC76-5099-4132-881F-875DF6AFF5A2}"/>
                    </a:ext>
                  </a:extLst>
                </p:cNvPr>
                <p:cNvPicPr/>
                <p:nvPr/>
              </p:nvPicPr>
              <p:blipFill>
                <a:blip r:embed="rId84"/>
                <a:stretch>
                  <a:fillRect/>
                </a:stretch>
              </p:blipFill>
              <p:spPr>
                <a:xfrm>
                  <a:off x="5227337" y="4012171"/>
                  <a:ext cx="1396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39C4B903-6455-45FE-9005-8A1D75601A96}"/>
                    </a:ext>
                  </a:extLst>
                </p14:cNvPr>
                <p14:cNvContentPartPr/>
                <p14:nvPr/>
              </p14:nvContentPartPr>
              <p14:xfrm>
                <a:off x="5564297" y="4023331"/>
                <a:ext cx="108720" cy="87840"/>
              </p14:xfrm>
            </p:contentPart>
          </mc:Choice>
          <mc:Fallback>
            <p:pic>
              <p:nvPicPr>
                <p:cNvPr id="52" name="Freihand 51">
                  <a:extLst>
                    <a:ext uri="{FF2B5EF4-FFF2-40B4-BE49-F238E27FC236}">
                      <a16:creationId xmlns:a16="http://schemas.microsoft.com/office/drawing/2014/main" id="{39C4B903-6455-45FE-9005-8A1D75601A96}"/>
                    </a:ext>
                  </a:extLst>
                </p:cNvPr>
                <p:cNvPicPr/>
                <p:nvPr/>
              </p:nvPicPr>
              <p:blipFill>
                <a:blip r:embed="rId86"/>
                <a:stretch>
                  <a:fillRect/>
                </a:stretch>
              </p:blipFill>
              <p:spPr>
                <a:xfrm>
                  <a:off x="5559977" y="4019011"/>
                  <a:ext cx="1173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03D294A1-C595-4153-A107-3BB6839CA01A}"/>
                    </a:ext>
                  </a:extLst>
                </p14:cNvPr>
                <p14:cNvContentPartPr/>
                <p14:nvPr/>
              </p14:nvContentPartPr>
              <p14:xfrm>
                <a:off x="5706497" y="3911371"/>
                <a:ext cx="160920" cy="172080"/>
              </p14:xfrm>
            </p:contentPart>
          </mc:Choice>
          <mc:Fallback>
            <p:pic>
              <p:nvPicPr>
                <p:cNvPr id="53" name="Freihand 52">
                  <a:extLst>
                    <a:ext uri="{FF2B5EF4-FFF2-40B4-BE49-F238E27FC236}">
                      <a16:creationId xmlns:a16="http://schemas.microsoft.com/office/drawing/2014/main" id="{03D294A1-C595-4153-A107-3BB6839CA01A}"/>
                    </a:ext>
                  </a:extLst>
                </p:cNvPr>
                <p:cNvPicPr/>
                <p:nvPr/>
              </p:nvPicPr>
              <p:blipFill>
                <a:blip r:embed="rId88"/>
                <a:stretch>
                  <a:fillRect/>
                </a:stretch>
              </p:blipFill>
              <p:spPr>
                <a:xfrm>
                  <a:off x="5702177" y="3907051"/>
                  <a:ext cx="1695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31492A84-5B61-49E4-B9A7-D0470CC00FA0}"/>
                    </a:ext>
                  </a:extLst>
                </p14:cNvPr>
                <p14:cNvContentPartPr/>
                <p14:nvPr/>
              </p14:nvContentPartPr>
              <p14:xfrm>
                <a:off x="5882177" y="4003531"/>
                <a:ext cx="192240" cy="76680"/>
              </p14:xfrm>
            </p:contentPart>
          </mc:Choice>
          <mc:Fallback>
            <p:pic>
              <p:nvPicPr>
                <p:cNvPr id="54" name="Freihand 53">
                  <a:extLst>
                    <a:ext uri="{FF2B5EF4-FFF2-40B4-BE49-F238E27FC236}">
                      <a16:creationId xmlns:a16="http://schemas.microsoft.com/office/drawing/2014/main" id="{31492A84-5B61-49E4-B9A7-D0470CC00FA0}"/>
                    </a:ext>
                  </a:extLst>
                </p:cNvPr>
                <p:cNvPicPr/>
                <p:nvPr/>
              </p:nvPicPr>
              <p:blipFill>
                <a:blip r:embed="rId90"/>
                <a:stretch>
                  <a:fillRect/>
                </a:stretch>
              </p:blipFill>
              <p:spPr>
                <a:xfrm>
                  <a:off x="5877857" y="3999211"/>
                  <a:ext cx="2008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710CFD7A-0CE7-4676-8266-D1CC48DFB7B2}"/>
                    </a:ext>
                  </a:extLst>
                </p14:cNvPr>
                <p14:cNvContentPartPr/>
                <p14:nvPr/>
              </p14:nvContentPartPr>
              <p14:xfrm>
                <a:off x="6119057" y="4030891"/>
                <a:ext cx="8640" cy="55800"/>
              </p14:xfrm>
            </p:contentPart>
          </mc:Choice>
          <mc:Fallback>
            <p:pic>
              <p:nvPicPr>
                <p:cNvPr id="55" name="Freihand 54">
                  <a:extLst>
                    <a:ext uri="{FF2B5EF4-FFF2-40B4-BE49-F238E27FC236}">
                      <a16:creationId xmlns:a16="http://schemas.microsoft.com/office/drawing/2014/main" id="{710CFD7A-0CE7-4676-8266-D1CC48DFB7B2}"/>
                    </a:ext>
                  </a:extLst>
                </p:cNvPr>
                <p:cNvPicPr/>
                <p:nvPr/>
              </p:nvPicPr>
              <p:blipFill>
                <a:blip r:embed="rId92"/>
                <a:stretch>
                  <a:fillRect/>
                </a:stretch>
              </p:blipFill>
              <p:spPr>
                <a:xfrm>
                  <a:off x="6114737" y="4026571"/>
                  <a:ext cx="172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0F178B18-78A1-4B4F-BF49-63DED40FA40C}"/>
                    </a:ext>
                  </a:extLst>
                </p14:cNvPr>
                <p14:cNvContentPartPr/>
                <p14:nvPr/>
              </p14:nvContentPartPr>
              <p14:xfrm>
                <a:off x="6172697" y="3906691"/>
                <a:ext cx="119520" cy="195480"/>
              </p14:xfrm>
            </p:contentPart>
          </mc:Choice>
          <mc:Fallback>
            <p:pic>
              <p:nvPicPr>
                <p:cNvPr id="56" name="Freihand 55">
                  <a:extLst>
                    <a:ext uri="{FF2B5EF4-FFF2-40B4-BE49-F238E27FC236}">
                      <a16:creationId xmlns:a16="http://schemas.microsoft.com/office/drawing/2014/main" id="{0F178B18-78A1-4B4F-BF49-63DED40FA40C}"/>
                    </a:ext>
                  </a:extLst>
                </p:cNvPr>
                <p:cNvPicPr/>
                <p:nvPr/>
              </p:nvPicPr>
              <p:blipFill>
                <a:blip r:embed="rId94"/>
                <a:stretch>
                  <a:fillRect/>
                </a:stretch>
              </p:blipFill>
              <p:spPr>
                <a:xfrm>
                  <a:off x="6168377" y="3902371"/>
                  <a:ext cx="1281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00207529-6C2B-4653-BC6C-EC32C0338A69}"/>
                    </a:ext>
                  </a:extLst>
                </p14:cNvPr>
                <p14:cNvContentPartPr/>
                <p14:nvPr/>
              </p14:nvContentPartPr>
              <p14:xfrm>
                <a:off x="6273497" y="3891211"/>
                <a:ext cx="129240" cy="203760"/>
              </p14:xfrm>
            </p:contentPart>
          </mc:Choice>
          <mc:Fallback>
            <p:pic>
              <p:nvPicPr>
                <p:cNvPr id="58" name="Freihand 57">
                  <a:extLst>
                    <a:ext uri="{FF2B5EF4-FFF2-40B4-BE49-F238E27FC236}">
                      <a16:creationId xmlns:a16="http://schemas.microsoft.com/office/drawing/2014/main" id="{00207529-6C2B-4653-BC6C-EC32C0338A69}"/>
                    </a:ext>
                  </a:extLst>
                </p:cNvPr>
                <p:cNvPicPr/>
                <p:nvPr/>
              </p:nvPicPr>
              <p:blipFill>
                <a:blip r:embed="rId96"/>
                <a:stretch>
                  <a:fillRect/>
                </a:stretch>
              </p:blipFill>
              <p:spPr>
                <a:xfrm>
                  <a:off x="6269177" y="3886891"/>
                  <a:ext cx="1378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33C3A381-BBAE-4046-A9F0-7C68A05CB9F7}"/>
                    </a:ext>
                  </a:extLst>
                </p14:cNvPr>
                <p14:cNvContentPartPr/>
                <p14:nvPr/>
              </p14:nvContentPartPr>
              <p14:xfrm>
                <a:off x="6404177" y="4060411"/>
                <a:ext cx="10800" cy="97920"/>
              </p14:xfrm>
            </p:contentPart>
          </mc:Choice>
          <mc:Fallback>
            <p:pic>
              <p:nvPicPr>
                <p:cNvPr id="59" name="Freihand 58">
                  <a:extLst>
                    <a:ext uri="{FF2B5EF4-FFF2-40B4-BE49-F238E27FC236}">
                      <a16:creationId xmlns:a16="http://schemas.microsoft.com/office/drawing/2014/main" id="{33C3A381-BBAE-4046-A9F0-7C68A05CB9F7}"/>
                    </a:ext>
                  </a:extLst>
                </p:cNvPr>
                <p:cNvPicPr/>
                <p:nvPr/>
              </p:nvPicPr>
              <p:blipFill>
                <a:blip r:embed="rId98"/>
                <a:stretch>
                  <a:fillRect/>
                </a:stretch>
              </p:blipFill>
              <p:spPr>
                <a:xfrm>
                  <a:off x="6399857" y="4056091"/>
                  <a:ext cx="194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Freihand 59">
                  <a:extLst>
                    <a:ext uri="{FF2B5EF4-FFF2-40B4-BE49-F238E27FC236}">
                      <a16:creationId xmlns:a16="http://schemas.microsoft.com/office/drawing/2014/main" id="{0F42AFDE-D47B-4CE9-826A-88B9C69E69D9}"/>
                    </a:ext>
                  </a:extLst>
                </p14:cNvPr>
                <p14:cNvContentPartPr/>
                <p14:nvPr/>
              </p14:nvContentPartPr>
              <p14:xfrm>
                <a:off x="6525857" y="3905251"/>
                <a:ext cx="187560" cy="210600"/>
              </p14:xfrm>
            </p:contentPart>
          </mc:Choice>
          <mc:Fallback>
            <p:pic>
              <p:nvPicPr>
                <p:cNvPr id="60" name="Freihand 59">
                  <a:extLst>
                    <a:ext uri="{FF2B5EF4-FFF2-40B4-BE49-F238E27FC236}">
                      <a16:creationId xmlns:a16="http://schemas.microsoft.com/office/drawing/2014/main" id="{0F42AFDE-D47B-4CE9-826A-88B9C69E69D9}"/>
                    </a:ext>
                  </a:extLst>
                </p:cNvPr>
                <p:cNvPicPr/>
                <p:nvPr/>
              </p:nvPicPr>
              <p:blipFill>
                <a:blip r:embed="rId100"/>
                <a:stretch>
                  <a:fillRect/>
                </a:stretch>
              </p:blipFill>
              <p:spPr>
                <a:xfrm>
                  <a:off x="6521537" y="3900931"/>
                  <a:ext cx="1962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1" name="Freihand 60">
                  <a:extLst>
                    <a:ext uri="{FF2B5EF4-FFF2-40B4-BE49-F238E27FC236}">
                      <a16:creationId xmlns:a16="http://schemas.microsoft.com/office/drawing/2014/main" id="{7546412A-EBA2-4854-8B6F-A984DF2A149B}"/>
                    </a:ext>
                  </a:extLst>
                </p14:cNvPr>
                <p14:cNvContentPartPr/>
                <p14:nvPr/>
              </p14:nvContentPartPr>
              <p14:xfrm>
                <a:off x="6730697" y="3881491"/>
                <a:ext cx="272520" cy="218160"/>
              </p14:xfrm>
            </p:contentPart>
          </mc:Choice>
          <mc:Fallback>
            <p:pic>
              <p:nvPicPr>
                <p:cNvPr id="61" name="Freihand 60">
                  <a:extLst>
                    <a:ext uri="{FF2B5EF4-FFF2-40B4-BE49-F238E27FC236}">
                      <a16:creationId xmlns:a16="http://schemas.microsoft.com/office/drawing/2014/main" id="{7546412A-EBA2-4854-8B6F-A984DF2A149B}"/>
                    </a:ext>
                  </a:extLst>
                </p:cNvPr>
                <p:cNvPicPr/>
                <p:nvPr/>
              </p:nvPicPr>
              <p:blipFill>
                <a:blip r:embed="rId102"/>
                <a:stretch>
                  <a:fillRect/>
                </a:stretch>
              </p:blipFill>
              <p:spPr>
                <a:xfrm>
                  <a:off x="6726377" y="3877171"/>
                  <a:ext cx="2811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8EED04F8-6D5D-46BB-B5A9-D441B8CE6A38}"/>
                    </a:ext>
                  </a:extLst>
                </p14:cNvPr>
                <p14:cNvContentPartPr/>
                <p14:nvPr/>
              </p14:nvContentPartPr>
              <p14:xfrm>
                <a:off x="3004337" y="4441651"/>
                <a:ext cx="173520" cy="90720"/>
              </p14:xfrm>
            </p:contentPart>
          </mc:Choice>
          <mc:Fallback>
            <p:pic>
              <p:nvPicPr>
                <p:cNvPr id="63" name="Freihand 62">
                  <a:extLst>
                    <a:ext uri="{FF2B5EF4-FFF2-40B4-BE49-F238E27FC236}">
                      <a16:creationId xmlns:a16="http://schemas.microsoft.com/office/drawing/2014/main" id="{8EED04F8-6D5D-46BB-B5A9-D441B8CE6A38}"/>
                    </a:ext>
                  </a:extLst>
                </p:cNvPr>
                <p:cNvPicPr/>
                <p:nvPr/>
              </p:nvPicPr>
              <p:blipFill>
                <a:blip r:embed="rId104"/>
                <a:stretch>
                  <a:fillRect/>
                </a:stretch>
              </p:blipFill>
              <p:spPr>
                <a:xfrm>
                  <a:off x="3000017" y="4437331"/>
                  <a:ext cx="1821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10944" name="Freihand 210943">
                  <a:extLst>
                    <a:ext uri="{FF2B5EF4-FFF2-40B4-BE49-F238E27FC236}">
                      <a16:creationId xmlns:a16="http://schemas.microsoft.com/office/drawing/2014/main" id="{97B6D76A-F26B-42EE-9A69-4A4CBA2F9C33}"/>
                    </a:ext>
                  </a:extLst>
                </p14:cNvPr>
                <p14:cNvContentPartPr/>
                <p14:nvPr/>
              </p14:nvContentPartPr>
              <p14:xfrm>
                <a:off x="3150497" y="4396651"/>
                <a:ext cx="360" cy="360"/>
              </p14:xfrm>
            </p:contentPart>
          </mc:Choice>
          <mc:Fallback>
            <p:pic>
              <p:nvPicPr>
                <p:cNvPr id="210944" name="Freihand 210943">
                  <a:extLst>
                    <a:ext uri="{FF2B5EF4-FFF2-40B4-BE49-F238E27FC236}">
                      <a16:creationId xmlns:a16="http://schemas.microsoft.com/office/drawing/2014/main" id="{97B6D76A-F26B-42EE-9A69-4A4CBA2F9C33}"/>
                    </a:ext>
                  </a:extLst>
                </p:cNvPr>
                <p:cNvPicPr/>
                <p:nvPr/>
              </p:nvPicPr>
              <p:blipFill>
                <a:blip r:embed="rId106"/>
                <a:stretch>
                  <a:fillRect/>
                </a:stretch>
              </p:blipFill>
              <p:spPr>
                <a:xfrm>
                  <a:off x="3146177" y="43923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10945" name="Freihand 210944">
                  <a:extLst>
                    <a:ext uri="{FF2B5EF4-FFF2-40B4-BE49-F238E27FC236}">
                      <a16:creationId xmlns:a16="http://schemas.microsoft.com/office/drawing/2014/main" id="{AC5F6E82-3299-43DB-B813-7E109BFE278F}"/>
                    </a:ext>
                  </a:extLst>
                </p14:cNvPr>
                <p14:cNvContentPartPr/>
                <p14:nvPr/>
              </p14:nvContentPartPr>
              <p14:xfrm>
                <a:off x="3361817" y="4415011"/>
                <a:ext cx="132840" cy="201600"/>
              </p14:xfrm>
            </p:contentPart>
          </mc:Choice>
          <mc:Fallback>
            <p:pic>
              <p:nvPicPr>
                <p:cNvPr id="210945" name="Freihand 210944">
                  <a:extLst>
                    <a:ext uri="{FF2B5EF4-FFF2-40B4-BE49-F238E27FC236}">
                      <a16:creationId xmlns:a16="http://schemas.microsoft.com/office/drawing/2014/main" id="{AC5F6E82-3299-43DB-B813-7E109BFE278F}"/>
                    </a:ext>
                  </a:extLst>
                </p:cNvPr>
                <p:cNvPicPr/>
                <p:nvPr/>
              </p:nvPicPr>
              <p:blipFill>
                <a:blip r:embed="rId108"/>
                <a:stretch>
                  <a:fillRect/>
                </a:stretch>
              </p:blipFill>
              <p:spPr>
                <a:xfrm>
                  <a:off x="3357497" y="4410691"/>
                  <a:ext cx="1414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10946" name="Freihand 210945">
                  <a:extLst>
                    <a:ext uri="{FF2B5EF4-FFF2-40B4-BE49-F238E27FC236}">
                      <a16:creationId xmlns:a16="http://schemas.microsoft.com/office/drawing/2014/main" id="{4BDF871F-64F4-4A86-A7AE-C2A651525855}"/>
                    </a:ext>
                  </a:extLst>
                </p14:cNvPr>
                <p14:cNvContentPartPr/>
                <p14:nvPr/>
              </p14:nvContentPartPr>
              <p14:xfrm>
                <a:off x="3532817" y="4418251"/>
                <a:ext cx="83160" cy="92520"/>
              </p14:xfrm>
            </p:contentPart>
          </mc:Choice>
          <mc:Fallback>
            <p:pic>
              <p:nvPicPr>
                <p:cNvPr id="210946" name="Freihand 210945">
                  <a:extLst>
                    <a:ext uri="{FF2B5EF4-FFF2-40B4-BE49-F238E27FC236}">
                      <a16:creationId xmlns:a16="http://schemas.microsoft.com/office/drawing/2014/main" id="{4BDF871F-64F4-4A86-A7AE-C2A651525855}"/>
                    </a:ext>
                  </a:extLst>
                </p:cNvPr>
                <p:cNvPicPr/>
                <p:nvPr/>
              </p:nvPicPr>
              <p:blipFill>
                <a:blip r:embed="rId110"/>
                <a:stretch>
                  <a:fillRect/>
                </a:stretch>
              </p:blipFill>
              <p:spPr>
                <a:xfrm>
                  <a:off x="3528497" y="4413931"/>
                  <a:ext cx="918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10948" name="Freihand 210947">
                  <a:extLst>
                    <a:ext uri="{FF2B5EF4-FFF2-40B4-BE49-F238E27FC236}">
                      <a16:creationId xmlns:a16="http://schemas.microsoft.com/office/drawing/2014/main" id="{9D2F132A-8118-40F9-A303-809F019537AE}"/>
                    </a:ext>
                  </a:extLst>
                </p14:cNvPr>
                <p14:cNvContentPartPr/>
                <p14:nvPr/>
              </p14:nvContentPartPr>
              <p14:xfrm>
                <a:off x="3617777" y="4416091"/>
                <a:ext cx="82080" cy="87480"/>
              </p14:xfrm>
            </p:contentPart>
          </mc:Choice>
          <mc:Fallback>
            <p:pic>
              <p:nvPicPr>
                <p:cNvPr id="210948" name="Freihand 210947">
                  <a:extLst>
                    <a:ext uri="{FF2B5EF4-FFF2-40B4-BE49-F238E27FC236}">
                      <a16:creationId xmlns:a16="http://schemas.microsoft.com/office/drawing/2014/main" id="{9D2F132A-8118-40F9-A303-809F019537AE}"/>
                    </a:ext>
                  </a:extLst>
                </p:cNvPr>
                <p:cNvPicPr/>
                <p:nvPr/>
              </p:nvPicPr>
              <p:blipFill>
                <a:blip r:embed="rId112"/>
                <a:stretch>
                  <a:fillRect/>
                </a:stretch>
              </p:blipFill>
              <p:spPr>
                <a:xfrm>
                  <a:off x="3613457" y="4411771"/>
                  <a:ext cx="907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10949" name="Freihand 210948">
                  <a:extLst>
                    <a:ext uri="{FF2B5EF4-FFF2-40B4-BE49-F238E27FC236}">
                      <a16:creationId xmlns:a16="http://schemas.microsoft.com/office/drawing/2014/main" id="{BF86D90C-7E6A-4087-A8D6-15A19AFE4582}"/>
                    </a:ext>
                  </a:extLst>
                </p14:cNvPr>
                <p14:cNvContentPartPr/>
                <p14:nvPr/>
              </p14:nvContentPartPr>
              <p14:xfrm>
                <a:off x="3747737" y="4408171"/>
                <a:ext cx="120600" cy="69120"/>
              </p14:xfrm>
            </p:contentPart>
          </mc:Choice>
          <mc:Fallback>
            <p:pic>
              <p:nvPicPr>
                <p:cNvPr id="210949" name="Freihand 210948">
                  <a:extLst>
                    <a:ext uri="{FF2B5EF4-FFF2-40B4-BE49-F238E27FC236}">
                      <a16:creationId xmlns:a16="http://schemas.microsoft.com/office/drawing/2014/main" id="{BF86D90C-7E6A-4087-A8D6-15A19AFE4582}"/>
                    </a:ext>
                  </a:extLst>
                </p:cNvPr>
                <p:cNvPicPr/>
                <p:nvPr/>
              </p:nvPicPr>
              <p:blipFill>
                <a:blip r:embed="rId114"/>
                <a:stretch>
                  <a:fillRect/>
                </a:stretch>
              </p:blipFill>
              <p:spPr>
                <a:xfrm>
                  <a:off x="3743417" y="4403851"/>
                  <a:ext cx="1292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10950" name="Freihand 210949">
                  <a:extLst>
                    <a:ext uri="{FF2B5EF4-FFF2-40B4-BE49-F238E27FC236}">
                      <a16:creationId xmlns:a16="http://schemas.microsoft.com/office/drawing/2014/main" id="{A790A179-BE7A-405C-A193-D0BD29CE2DD2}"/>
                    </a:ext>
                  </a:extLst>
                </p14:cNvPr>
                <p14:cNvContentPartPr/>
                <p14:nvPr/>
              </p14:nvContentPartPr>
              <p14:xfrm>
                <a:off x="3882017" y="4324651"/>
                <a:ext cx="150120" cy="145800"/>
              </p14:xfrm>
            </p:contentPart>
          </mc:Choice>
          <mc:Fallback>
            <p:pic>
              <p:nvPicPr>
                <p:cNvPr id="210950" name="Freihand 210949">
                  <a:extLst>
                    <a:ext uri="{FF2B5EF4-FFF2-40B4-BE49-F238E27FC236}">
                      <a16:creationId xmlns:a16="http://schemas.microsoft.com/office/drawing/2014/main" id="{A790A179-BE7A-405C-A193-D0BD29CE2DD2}"/>
                    </a:ext>
                  </a:extLst>
                </p:cNvPr>
                <p:cNvPicPr/>
                <p:nvPr/>
              </p:nvPicPr>
              <p:blipFill>
                <a:blip r:embed="rId116"/>
                <a:stretch>
                  <a:fillRect/>
                </a:stretch>
              </p:blipFill>
              <p:spPr>
                <a:xfrm>
                  <a:off x="3877697" y="4320331"/>
                  <a:ext cx="1587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10952" name="Freihand 210951">
                  <a:extLst>
                    <a:ext uri="{FF2B5EF4-FFF2-40B4-BE49-F238E27FC236}">
                      <a16:creationId xmlns:a16="http://schemas.microsoft.com/office/drawing/2014/main" id="{9DB32167-995F-483D-9341-AA793BB49917}"/>
                    </a:ext>
                  </a:extLst>
                </p14:cNvPr>
                <p14:cNvContentPartPr/>
                <p14:nvPr/>
              </p14:nvContentPartPr>
              <p14:xfrm>
                <a:off x="4054817" y="4391971"/>
                <a:ext cx="106200" cy="71280"/>
              </p14:xfrm>
            </p:contentPart>
          </mc:Choice>
          <mc:Fallback>
            <p:pic>
              <p:nvPicPr>
                <p:cNvPr id="210952" name="Freihand 210951">
                  <a:extLst>
                    <a:ext uri="{FF2B5EF4-FFF2-40B4-BE49-F238E27FC236}">
                      <a16:creationId xmlns:a16="http://schemas.microsoft.com/office/drawing/2014/main" id="{9DB32167-995F-483D-9341-AA793BB49917}"/>
                    </a:ext>
                  </a:extLst>
                </p:cNvPr>
                <p:cNvPicPr/>
                <p:nvPr/>
              </p:nvPicPr>
              <p:blipFill>
                <a:blip r:embed="rId118"/>
                <a:stretch>
                  <a:fillRect/>
                </a:stretch>
              </p:blipFill>
              <p:spPr>
                <a:xfrm>
                  <a:off x="4050497" y="4387651"/>
                  <a:ext cx="1148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10953" name="Freihand 210952">
                  <a:extLst>
                    <a:ext uri="{FF2B5EF4-FFF2-40B4-BE49-F238E27FC236}">
                      <a16:creationId xmlns:a16="http://schemas.microsoft.com/office/drawing/2014/main" id="{A306026C-3402-49F6-83C8-E6AD52147C7A}"/>
                    </a:ext>
                  </a:extLst>
                </p14:cNvPr>
                <p14:cNvContentPartPr/>
                <p14:nvPr/>
              </p14:nvContentPartPr>
              <p14:xfrm>
                <a:off x="4154537" y="4373251"/>
                <a:ext cx="100080" cy="92160"/>
              </p14:xfrm>
            </p:contentPart>
          </mc:Choice>
          <mc:Fallback>
            <p:pic>
              <p:nvPicPr>
                <p:cNvPr id="210953" name="Freihand 210952">
                  <a:extLst>
                    <a:ext uri="{FF2B5EF4-FFF2-40B4-BE49-F238E27FC236}">
                      <a16:creationId xmlns:a16="http://schemas.microsoft.com/office/drawing/2014/main" id="{A306026C-3402-49F6-83C8-E6AD52147C7A}"/>
                    </a:ext>
                  </a:extLst>
                </p:cNvPr>
                <p:cNvPicPr/>
                <p:nvPr/>
              </p:nvPicPr>
              <p:blipFill>
                <a:blip r:embed="rId120"/>
                <a:stretch>
                  <a:fillRect/>
                </a:stretch>
              </p:blipFill>
              <p:spPr>
                <a:xfrm>
                  <a:off x="4150217" y="4368931"/>
                  <a:ext cx="1087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10954" name="Freihand 210953">
                  <a:extLst>
                    <a:ext uri="{FF2B5EF4-FFF2-40B4-BE49-F238E27FC236}">
                      <a16:creationId xmlns:a16="http://schemas.microsoft.com/office/drawing/2014/main" id="{97636C6C-12F9-449D-81D6-BC8FBA87655D}"/>
                    </a:ext>
                  </a:extLst>
                </p14:cNvPr>
                <p14:cNvContentPartPr/>
                <p14:nvPr/>
              </p14:nvContentPartPr>
              <p14:xfrm>
                <a:off x="4474577" y="4364611"/>
                <a:ext cx="142200" cy="66960"/>
              </p14:xfrm>
            </p:contentPart>
          </mc:Choice>
          <mc:Fallback>
            <p:pic>
              <p:nvPicPr>
                <p:cNvPr id="210954" name="Freihand 210953">
                  <a:extLst>
                    <a:ext uri="{FF2B5EF4-FFF2-40B4-BE49-F238E27FC236}">
                      <a16:creationId xmlns:a16="http://schemas.microsoft.com/office/drawing/2014/main" id="{97636C6C-12F9-449D-81D6-BC8FBA87655D}"/>
                    </a:ext>
                  </a:extLst>
                </p:cNvPr>
                <p:cNvPicPr/>
                <p:nvPr/>
              </p:nvPicPr>
              <p:blipFill>
                <a:blip r:embed="rId122"/>
                <a:stretch>
                  <a:fillRect/>
                </a:stretch>
              </p:blipFill>
              <p:spPr>
                <a:xfrm>
                  <a:off x="4470257" y="4360291"/>
                  <a:ext cx="1508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10955" name="Freihand 210954">
                  <a:extLst>
                    <a:ext uri="{FF2B5EF4-FFF2-40B4-BE49-F238E27FC236}">
                      <a16:creationId xmlns:a16="http://schemas.microsoft.com/office/drawing/2014/main" id="{5440DA15-86D5-48DA-9940-FD5A9202C62A}"/>
                    </a:ext>
                  </a:extLst>
                </p14:cNvPr>
                <p14:cNvContentPartPr/>
                <p14:nvPr/>
              </p14:nvContentPartPr>
              <p14:xfrm>
                <a:off x="4517417" y="4368571"/>
                <a:ext cx="104040" cy="235440"/>
              </p14:xfrm>
            </p:contentPart>
          </mc:Choice>
          <mc:Fallback>
            <p:pic>
              <p:nvPicPr>
                <p:cNvPr id="210955" name="Freihand 210954">
                  <a:extLst>
                    <a:ext uri="{FF2B5EF4-FFF2-40B4-BE49-F238E27FC236}">
                      <a16:creationId xmlns:a16="http://schemas.microsoft.com/office/drawing/2014/main" id="{5440DA15-86D5-48DA-9940-FD5A9202C62A}"/>
                    </a:ext>
                  </a:extLst>
                </p:cNvPr>
                <p:cNvPicPr/>
                <p:nvPr/>
              </p:nvPicPr>
              <p:blipFill>
                <a:blip r:embed="rId124"/>
                <a:stretch>
                  <a:fillRect/>
                </a:stretch>
              </p:blipFill>
              <p:spPr>
                <a:xfrm>
                  <a:off x="4513097" y="4364251"/>
                  <a:ext cx="1126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10956" name="Freihand 210955">
                  <a:extLst>
                    <a:ext uri="{FF2B5EF4-FFF2-40B4-BE49-F238E27FC236}">
                      <a16:creationId xmlns:a16="http://schemas.microsoft.com/office/drawing/2014/main" id="{A68CB648-AD43-455D-BDF3-4FF7A288127A}"/>
                    </a:ext>
                  </a:extLst>
                </p14:cNvPr>
                <p14:cNvContentPartPr/>
                <p14:nvPr/>
              </p14:nvContentPartPr>
              <p14:xfrm>
                <a:off x="4686257" y="4362811"/>
                <a:ext cx="248040" cy="77040"/>
              </p14:xfrm>
            </p:contentPart>
          </mc:Choice>
          <mc:Fallback>
            <p:pic>
              <p:nvPicPr>
                <p:cNvPr id="210956" name="Freihand 210955">
                  <a:extLst>
                    <a:ext uri="{FF2B5EF4-FFF2-40B4-BE49-F238E27FC236}">
                      <a16:creationId xmlns:a16="http://schemas.microsoft.com/office/drawing/2014/main" id="{A68CB648-AD43-455D-BDF3-4FF7A288127A}"/>
                    </a:ext>
                  </a:extLst>
                </p:cNvPr>
                <p:cNvPicPr/>
                <p:nvPr/>
              </p:nvPicPr>
              <p:blipFill>
                <a:blip r:embed="rId126"/>
                <a:stretch>
                  <a:fillRect/>
                </a:stretch>
              </p:blipFill>
              <p:spPr>
                <a:xfrm>
                  <a:off x="4681937" y="4358491"/>
                  <a:ext cx="2566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10958" name="Freihand 210957">
                  <a:extLst>
                    <a:ext uri="{FF2B5EF4-FFF2-40B4-BE49-F238E27FC236}">
                      <a16:creationId xmlns:a16="http://schemas.microsoft.com/office/drawing/2014/main" id="{A465F264-BD1E-46C6-8E4B-A6D9C052277B}"/>
                    </a:ext>
                  </a:extLst>
                </p14:cNvPr>
                <p14:cNvContentPartPr/>
                <p14:nvPr/>
              </p14:nvContentPartPr>
              <p14:xfrm>
                <a:off x="5159297" y="4315651"/>
                <a:ext cx="154440" cy="96480"/>
              </p14:xfrm>
            </p:contentPart>
          </mc:Choice>
          <mc:Fallback>
            <p:pic>
              <p:nvPicPr>
                <p:cNvPr id="210958" name="Freihand 210957">
                  <a:extLst>
                    <a:ext uri="{FF2B5EF4-FFF2-40B4-BE49-F238E27FC236}">
                      <a16:creationId xmlns:a16="http://schemas.microsoft.com/office/drawing/2014/main" id="{A465F264-BD1E-46C6-8E4B-A6D9C052277B}"/>
                    </a:ext>
                  </a:extLst>
                </p:cNvPr>
                <p:cNvPicPr/>
                <p:nvPr/>
              </p:nvPicPr>
              <p:blipFill>
                <a:blip r:embed="rId128"/>
                <a:stretch>
                  <a:fillRect/>
                </a:stretch>
              </p:blipFill>
              <p:spPr>
                <a:xfrm>
                  <a:off x="5154977" y="4311331"/>
                  <a:ext cx="163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10959" name="Freihand 210958">
                  <a:extLst>
                    <a:ext uri="{FF2B5EF4-FFF2-40B4-BE49-F238E27FC236}">
                      <a16:creationId xmlns:a16="http://schemas.microsoft.com/office/drawing/2014/main" id="{28FA983E-8BD2-43A8-B151-F88344453769}"/>
                    </a:ext>
                  </a:extLst>
                </p14:cNvPr>
                <p14:cNvContentPartPr/>
                <p14:nvPr/>
              </p14:nvContentPartPr>
              <p14:xfrm>
                <a:off x="5297177" y="4355251"/>
                <a:ext cx="84240" cy="73440"/>
              </p14:xfrm>
            </p:contentPart>
          </mc:Choice>
          <mc:Fallback>
            <p:pic>
              <p:nvPicPr>
                <p:cNvPr id="210959" name="Freihand 210958">
                  <a:extLst>
                    <a:ext uri="{FF2B5EF4-FFF2-40B4-BE49-F238E27FC236}">
                      <a16:creationId xmlns:a16="http://schemas.microsoft.com/office/drawing/2014/main" id="{28FA983E-8BD2-43A8-B151-F88344453769}"/>
                    </a:ext>
                  </a:extLst>
                </p:cNvPr>
                <p:cNvPicPr/>
                <p:nvPr/>
              </p:nvPicPr>
              <p:blipFill>
                <a:blip r:embed="rId130"/>
                <a:stretch>
                  <a:fillRect/>
                </a:stretch>
              </p:blipFill>
              <p:spPr>
                <a:xfrm>
                  <a:off x="5292857" y="4350931"/>
                  <a:ext cx="928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10960" name="Freihand 210959">
                  <a:extLst>
                    <a:ext uri="{FF2B5EF4-FFF2-40B4-BE49-F238E27FC236}">
                      <a16:creationId xmlns:a16="http://schemas.microsoft.com/office/drawing/2014/main" id="{C5B89F37-B640-4548-B4C3-948C100A2229}"/>
                    </a:ext>
                  </a:extLst>
                </p14:cNvPr>
                <p14:cNvContentPartPr/>
                <p14:nvPr/>
              </p14:nvContentPartPr>
              <p14:xfrm>
                <a:off x="5547017" y="4332931"/>
                <a:ext cx="129240" cy="115200"/>
              </p14:xfrm>
            </p:contentPart>
          </mc:Choice>
          <mc:Fallback>
            <p:pic>
              <p:nvPicPr>
                <p:cNvPr id="210960" name="Freihand 210959">
                  <a:extLst>
                    <a:ext uri="{FF2B5EF4-FFF2-40B4-BE49-F238E27FC236}">
                      <a16:creationId xmlns:a16="http://schemas.microsoft.com/office/drawing/2014/main" id="{C5B89F37-B640-4548-B4C3-948C100A2229}"/>
                    </a:ext>
                  </a:extLst>
                </p:cNvPr>
                <p:cNvPicPr/>
                <p:nvPr/>
              </p:nvPicPr>
              <p:blipFill>
                <a:blip r:embed="rId132"/>
                <a:stretch>
                  <a:fillRect/>
                </a:stretch>
              </p:blipFill>
              <p:spPr>
                <a:xfrm>
                  <a:off x="5542697" y="4328611"/>
                  <a:ext cx="1378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10961" name="Freihand 210960">
                  <a:extLst>
                    <a:ext uri="{FF2B5EF4-FFF2-40B4-BE49-F238E27FC236}">
                      <a16:creationId xmlns:a16="http://schemas.microsoft.com/office/drawing/2014/main" id="{764BD0CB-E305-46BD-852C-25228309545B}"/>
                    </a:ext>
                  </a:extLst>
                </p14:cNvPr>
                <p14:cNvContentPartPr/>
                <p14:nvPr/>
              </p14:nvContentPartPr>
              <p14:xfrm>
                <a:off x="5690657" y="4373971"/>
                <a:ext cx="77040" cy="38160"/>
              </p14:xfrm>
            </p:contentPart>
          </mc:Choice>
          <mc:Fallback>
            <p:pic>
              <p:nvPicPr>
                <p:cNvPr id="210961" name="Freihand 210960">
                  <a:extLst>
                    <a:ext uri="{FF2B5EF4-FFF2-40B4-BE49-F238E27FC236}">
                      <a16:creationId xmlns:a16="http://schemas.microsoft.com/office/drawing/2014/main" id="{764BD0CB-E305-46BD-852C-25228309545B}"/>
                    </a:ext>
                  </a:extLst>
                </p:cNvPr>
                <p:cNvPicPr/>
                <p:nvPr/>
              </p:nvPicPr>
              <p:blipFill>
                <a:blip r:embed="rId134"/>
                <a:stretch>
                  <a:fillRect/>
                </a:stretch>
              </p:blipFill>
              <p:spPr>
                <a:xfrm>
                  <a:off x="5686337" y="4369651"/>
                  <a:ext cx="856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10962" name="Freihand 210961">
                  <a:extLst>
                    <a:ext uri="{FF2B5EF4-FFF2-40B4-BE49-F238E27FC236}">
                      <a16:creationId xmlns:a16="http://schemas.microsoft.com/office/drawing/2014/main" id="{3137D1FC-CED4-499C-99D2-DB0A8A4A4986}"/>
                    </a:ext>
                  </a:extLst>
                </p14:cNvPr>
                <p14:cNvContentPartPr/>
                <p14:nvPr/>
              </p14:nvContentPartPr>
              <p14:xfrm>
                <a:off x="5778857" y="4276411"/>
                <a:ext cx="64080" cy="137160"/>
              </p14:xfrm>
            </p:contentPart>
          </mc:Choice>
          <mc:Fallback>
            <p:pic>
              <p:nvPicPr>
                <p:cNvPr id="210962" name="Freihand 210961">
                  <a:extLst>
                    <a:ext uri="{FF2B5EF4-FFF2-40B4-BE49-F238E27FC236}">
                      <a16:creationId xmlns:a16="http://schemas.microsoft.com/office/drawing/2014/main" id="{3137D1FC-CED4-499C-99D2-DB0A8A4A4986}"/>
                    </a:ext>
                  </a:extLst>
                </p:cNvPr>
                <p:cNvPicPr/>
                <p:nvPr/>
              </p:nvPicPr>
              <p:blipFill>
                <a:blip r:embed="rId136"/>
                <a:stretch>
                  <a:fillRect/>
                </a:stretch>
              </p:blipFill>
              <p:spPr>
                <a:xfrm>
                  <a:off x="5774537" y="4272091"/>
                  <a:ext cx="727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10963" name="Freihand 210962">
                  <a:extLst>
                    <a:ext uri="{FF2B5EF4-FFF2-40B4-BE49-F238E27FC236}">
                      <a16:creationId xmlns:a16="http://schemas.microsoft.com/office/drawing/2014/main" id="{35A30D75-7030-4E9E-B85B-F0B6429FB972}"/>
                    </a:ext>
                  </a:extLst>
                </p14:cNvPr>
                <p14:cNvContentPartPr/>
                <p14:nvPr/>
              </p14:nvContentPartPr>
              <p14:xfrm>
                <a:off x="6012497" y="4271731"/>
                <a:ext cx="209520" cy="225000"/>
              </p14:xfrm>
            </p:contentPart>
          </mc:Choice>
          <mc:Fallback>
            <p:pic>
              <p:nvPicPr>
                <p:cNvPr id="210963" name="Freihand 210962">
                  <a:extLst>
                    <a:ext uri="{FF2B5EF4-FFF2-40B4-BE49-F238E27FC236}">
                      <a16:creationId xmlns:a16="http://schemas.microsoft.com/office/drawing/2014/main" id="{35A30D75-7030-4E9E-B85B-F0B6429FB972}"/>
                    </a:ext>
                  </a:extLst>
                </p:cNvPr>
                <p:cNvPicPr/>
                <p:nvPr/>
              </p:nvPicPr>
              <p:blipFill>
                <a:blip r:embed="rId138"/>
                <a:stretch>
                  <a:fillRect/>
                </a:stretch>
              </p:blipFill>
              <p:spPr>
                <a:xfrm>
                  <a:off x="6008177" y="4267411"/>
                  <a:ext cx="2181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10964" name="Freihand 210963">
                  <a:extLst>
                    <a:ext uri="{FF2B5EF4-FFF2-40B4-BE49-F238E27FC236}">
                      <a16:creationId xmlns:a16="http://schemas.microsoft.com/office/drawing/2014/main" id="{6CD821CF-90A0-440D-B476-E6B47176255F}"/>
                    </a:ext>
                  </a:extLst>
                </p14:cNvPr>
                <p14:cNvContentPartPr/>
                <p14:nvPr/>
              </p14:nvContentPartPr>
              <p14:xfrm>
                <a:off x="6240737" y="4269211"/>
                <a:ext cx="189000" cy="140400"/>
              </p14:xfrm>
            </p:contentPart>
          </mc:Choice>
          <mc:Fallback>
            <p:pic>
              <p:nvPicPr>
                <p:cNvPr id="210964" name="Freihand 210963">
                  <a:extLst>
                    <a:ext uri="{FF2B5EF4-FFF2-40B4-BE49-F238E27FC236}">
                      <a16:creationId xmlns:a16="http://schemas.microsoft.com/office/drawing/2014/main" id="{6CD821CF-90A0-440D-B476-E6B47176255F}"/>
                    </a:ext>
                  </a:extLst>
                </p:cNvPr>
                <p:cNvPicPr/>
                <p:nvPr/>
              </p:nvPicPr>
              <p:blipFill>
                <a:blip r:embed="rId140"/>
                <a:stretch>
                  <a:fillRect/>
                </a:stretch>
              </p:blipFill>
              <p:spPr>
                <a:xfrm>
                  <a:off x="6236417" y="4264891"/>
                  <a:ext cx="1976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10965" name="Freihand 210964">
                  <a:extLst>
                    <a:ext uri="{FF2B5EF4-FFF2-40B4-BE49-F238E27FC236}">
                      <a16:creationId xmlns:a16="http://schemas.microsoft.com/office/drawing/2014/main" id="{485CB349-46B2-4D47-A3C8-3BE8A898A9D7}"/>
                    </a:ext>
                  </a:extLst>
                </p14:cNvPr>
                <p14:cNvContentPartPr/>
                <p14:nvPr/>
              </p14:nvContentPartPr>
              <p14:xfrm>
                <a:off x="6630977" y="4230691"/>
                <a:ext cx="326160" cy="186480"/>
              </p14:xfrm>
            </p:contentPart>
          </mc:Choice>
          <mc:Fallback>
            <p:pic>
              <p:nvPicPr>
                <p:cNvPr id="210965" name="Freihand 210964">
                  <a:extLst>
                    <a:ext uri="{FF2B5EF4-FFF2-40B4-BE49-F238E27FC236}">
                      <a16:creationId xmlns:a16="http://schemas.microsoft.com/office/drawing/2014/main" id="{485CB349-46B2-4D47-A3C8-3BE8A898A9D7}"/>
                    </a:ext>
                  </a:extLst>
                </p:cNvPr>
                <p:cNvPicPr/>
                <p:nvPr/>
              </p:nvPicPr>
              <p:blipFill>
                <a:blip r:embed="rId142"/>
                <a:stretch>
                  <a:fillRect/>
                </a:stretch>
              </p:blipFill>
              <p:spPr>
                <a:xfrm>
                  <a:off x="6626657" y="4226371"/>
                  <a:ext cx="3348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10966" name="Freihand 210965">
                  <a:extLst>
                    <a:ext uri="{FF2B5EF4-FFF2-40B4-BE49-F238E27FC236}">
                      <a16:creationId xmlns:a16="http://schemas.microsoft.com/office/drawing/2014/main" id="{DF499B07-9061-4E24-A73F-BB4C8A8EA665}"/>
                    </a:ext>
                  </a:extLst>
                </p14:cNvPr>
                <p14:cNvContentPartPr/>
                <p14:nvPr/>
              </p14:nvContentPartPr>
              <p14:xfrm>
                <a:off x="6956777" y="4272811"/>
                <a:ext cx="46440" cy="13680"/>
              </p14:xfrm>
            </p:contentPart>
          </mc:Choice>
          <mc:Fallback>
            <p:pic>
              <p:nvPicPr>
                <p:cNvPr id="210966" name="Freihand 210965">
                  <a:extLst>
                    <a:ext uri="{FF2B5EF4-FFF2-40B4-BE49-F238E27FC236}">
                      <a16:creationId xmlns:a16="http://schemas.microsoft.com/office/drawing/2014/main" id="{DF499B07-9061-4E24-A73F-BB4C8A8EA665}"/>
                    </a:ext>
                  </a:extLst>
                </p:cNvPr>
                <p:cNvPicPr/>
                <p:nvPr/>
              </p:nvPicPr>
              <p:blipFill>
                <a:blip r:embed="rId144"/>
                <a:stretch>
                  <a:fillRect/>
                </a:stretch>
              </p:blipFill>
              <p:spPr>
                <a:xfrm>
                  <a:off x="6952457" y="4268491"/>
                  <a:ext cx="550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10967" name="Freihand 210966">
                  <a:extLst>
                    <a:ext uri="{FF2B5EF4-FFF2-40B4-BE49-F238E27FC236}">
                      <a16:creationId xmlns:a16="http://schemas.microsoft.com/office/drawing/2014/main" id="{3A1A5F44-0E44-4096-AD03-BC6D1571DFC2}"/>
                    </a:ext>
                  </a:extLst>
                </p14:cNvPr>
                <p14:cNvContentPartPr/>
                <p14:nvPr/>
              </p14:nvContentPartPr>
              <p14:xfrm>
                <a:off x="7015097" y="4237171"/>
                <a:ext cx="157320" cy="120600"/>
              </p14:xfrm>
            </p:contentPart>
          </mc:Choice>
          <mc:Fallback>
            <p:pic>
              <p:nvPicPr>
                <p:cNvPr id="210967" name="Freihand 210966">
                  <a:extLst>
                    <a:ext uri="{FF2B5EF4-FFF2-40B4-BE49-F238E27FC236}">
                      <a16:creationId xmlns:a16="http://schemas.microsoft.com/office/drawing/2014/main" id="{3A1A5F44-0E44-4096-AD03-BC6D1571DFC2}"/>
                    </a:ext>
                  </a:extLst>
                </p:cNvPr>
                <p:cNvPicPr/>
                <p:nvPr/>
              </p:nvPicPr>
              <p:blipFill>
                <a:blip r:embed="rId146"/>
                <a:stretch>
                  <a:fillRect/>
                </a:stretch>
              </p:blipFill>
              <p:spPr>
                <a:xfrm>
                  <a:off x="7010777" y="4232851"/>
                  <a:ext cx="1659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10970" name="Freihand 210969">
                  <a:extLst>
                    <a:ext uri="{FF2B5EF4-FFF2-40B4-BE49-F238E27FC236}">
                      <a16:creationId xmlns:a16="http://schemas.microsoft.com/office/drawing/2014/main" id="{99CBAD67-1A77-4750-8E44-166E833F561B}"/>
                    </a:ext>
                  </a:extLst>
                </p14:cNvPr>
                <p14:cNvContentPartPr/>
                <p14:nvPr/>
              </p14:nvContentPartPr>
              <p14:xfrm>
                <a:off x="3000377" y="4692211"/>
                <a:ext cx="148680" cy="134640"/>
              </p14:xfrm>
            </p:contentPart>
          </mc:Choice>
          <mc:Fallback>
            <p:pic>
              <p:nvPicPr>
                <p:cNvPr id="210970" name="Freihand 210969">
                  <a:extLst>
                    <a:ext uri="{FF2B5EF4-FFF2-40B4-BE49-F238E27FC236}">
                      <a16:creationId xmlns:a16="http://schemas.microsoft.com/office/drawing/2014/main" id="{99CBAD67-1A77-4750-8E44-166E833F561B}"/>
                    </a:ext>
                  </a:extLst>
                </p:cNvPr>
                <p:cNvPicPr/>
                <p:nvPr/>
              </p:nvPicPr>
              <p:blipFill>
                <a:blip r:embed="rId148"/>
                <a:stretch>
                  <a:fillRect/>
                </a:stretch>
              </p:blipFill>
              <p:spPr>
                <a:xfrm>
                  <a:off x="2996057" y="4687891"/>
                  <a:ext cx="1573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10971" name="Freihand 210970">
                  <a:extLst>
                    <a:ext uri="{FF2B5EF4-FFF2-40B4-BE49-F238E27FC236}">
                      <a16:creationId xmlns:a16="http://schemas.microsoft.com/office/drawing/2014/main" id="{215CC60E-2159-417D-BAF6-68B41B32542C}"/>
                    </a:ext>
                  </a:extLst>
                </p14:cNvPr>
                <p14:cNvContentPartPr/>
                <p14:nvPr/>
              </p14:nvContentPartPr>
              <p14:xfrm>
                <a:off x="3206297" y="4751611"/>
                <a:ext cx="76320" cy="12600"/>
              </p14:xfrm>
            </p:contentPart>
          </mc:Choice>
          <mc:Fallback>
            <p:pic>
              <p:nvPicPr>
                <p:cNvPr id="210971" name="Freihand 210970">
                  <a:extLst>
                    <a:ext uri="{FF2B5EF4-FFF2-40B4-BE49-F238E27FC236}">
                      <a16:creationId xmlns:a16="http://schemas.microsoft.com/office/drawing/2014/main" id="{215CC60E-2159-417D-BAF6-68B41B32542C}"/>
                    </a:ext>
                  </a:extLst>
                </p:cNvPr>
                <p:cNvPicPr/>
                <p:nvPr/>
              </p:nvPicPr>
              <p:blipFill>
                <a:blip r:embed="rId150"/>
                <a:stretch>
                  <a:fillRect/>
                </a:stretch>
              </p:blipFill>
              <p:spPr>
                <a:xfrm>
                  <a:off x="3201977" y="4747291"/>
                  <a:ext cx="849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10972" name="Freihand 210971">
                  <a:extLst>
                    <a:ext uri="{FF2B5EF4-FFF2-40B4-BE49-F238E27FC236}">
                      <a16:creationId xmlns:a16="http://schemas.microsoft.com/office/drawing/2014/main" id="{DB746F06-F718-44A8-8F59-C2DFD0926993}"/>
                    </a:ext>
                  </a:extLst>
                </p14:cNvPr>
                <p14:cNvContentPartPr/>
                <p14:nvPr/>
              </p14:nvContentPartPr>
              <p14:xfrm>
                <a:off x="3292697" y="4665211"/>
                <a:ext cx="113400" cy="163800"/>
              </p14:xfrm>
            </p:contentPart>
          </mc:Choice>
          <mc:Fallback>
            <p:pic>
              <p:nvPicPr>
                <p:cNvPr id="210972" name="Freihand 210971">
                  <a:extLst>
                    <a:ext uri="{FF2B5EF4-FFF2-40B4-BE49-F238E27FC236}">
                      <a16:creationId xmlns:a16="http://schemas.microsoft.com/office/drawing/2014/main" id="{DB746F06-F718-44A8-8F59-C2DFD0926993}"/>
                    </a:ext>
                  </a:extLst>
                </p:cNvPr>
                <p:cNvPicPr/>
                <p:nvPr/>
              </p:nvPicPr>
              <p:blipFill>
                <a:blip r:embed="rId152"/>
                <a:stretch>
                  <a:fillRect/>
                </a:stretch>
              </p:blipFill>
              <p:spPr>
                <a:xfrm>
                  <a:off x="3288377" y="4660891"/>
                  <a:ext cx="1220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10973" name="Freihand 210972">
                  <a:extLst>
                    <a:ext uri="{FF2B5EF4-FFF2-40B4-BE49-F238E27FC236}">
                      <a16:creationId xmlns:a16="http://schemas.microsoft.com/office/drawing/2014/main" id="{C417297A-AFE4-49E7-9C41-3A3DA5F8F8A6}"/>
                    </a:ext>
                  </a:extLst>
                </p14:cNvPr>
                <p14:cNvContentPartPr/>
                <p14:nvPr/>
              </p14:nvContentPartPr>
              <p14:xfrm>
                <a:off x="3449297" y="4731811"/>
                <a:ext cx="67680" cy="14760"/>
              </p14:xfrm>
            </p:contentPart>
          </mc:Choice>
          <mc:Fallback>
            <p:pic>
              <p:nvPicPr>
                <p:cNvPr id="210973" name="Freihand 210972">
                  <a:extLst>
                    <a:ext uri="{FF2B5EF4-FFF2-40B4-BE49-F238E27FC236}">
                      <a16:creationId xmlns:a16="http://schemas.microsoft.com/office/drawing/2014/main" id="{C417297A-AFE4-49E7-9C41-3A3DA5F8F8A6}"/>
                    </a:ext>
                  </a:extLst>
                </p:cNvPr>
                <p:cNvPicPr/>
                <p:nvPr/>
              </p:nvPicPr>
              <p:blipFill>
                <a:blip r:embed="rId154"/>
                <a:stretch>
                  <a:fillRect/>
                </a:stretch>
              </p:blipFill>
              <p:spPr>
                <a:xfrm>
                  <a:off x="3444977" y="4727491"/>
                  <a:ext cx="763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10974" name="Freihand 210973">
                  <a:extLst>
                    <a:ext uri="{FF2B5EF4-FFF2-40B4-BE49-F238E27FC236}">
                      <a16:creationId xmlns:a16="http://schemas.microsoft.com/office/drawing/2014/main" id="{9DAF8394-9FD5-4491-9397-15EBE217A92C}"/>
                    </a:ext>
                  </a:extLst>
                </p14:cNvPr>
                <p14:cNvContentPartPr/>
                <p14:nvPr/>
              </p14:nvContentPartPr>
              <p14:xfrm>
                <a:off x="3676097" y="4685011"/>
                <a:ext cx="21600" cy="109440"/>
              </p14:xfrm>
            </p:contentPart>
          </mc:Choice>
          <mc:Fallback>
            <p:pic>
              <p:nvPicPr>
                <p:cNvPr id="210974" name="Freihand 210973">
                  <a:extLst>
                    <a:ext uri="{FF2B5EF4-FFF2-40B4-BE49-F238E27FC236}">
                      <a16:creationId xmlns:a16="http://schemas.microsoft.com/office/drawing/2014/main" id="{9DAF8394-9FD5-4491-9397-15EBE217A92C}"/>
                    </a:ext>
                  </a:extLst>
                </p:cNvPr>
                <p:cNvPicPr/>
                <p:nvPr/>
              </p:nvPicPr>
              <p:blipFill>
                <a:blip r:embed="rId156"/>
                <a:stretch>
                  <a:fillRect/>
                </a:stretch>
              </p:blipFill>
              <p:spPr>
                <a:xfrm>
                  <a:off x="3671777" y="4680691"/>
                  <a:ext cx="302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10975" name="Freihand 210974">
                  <a:extLst>
                    <a:ext uri="{FF2B5EF4-FFF2-40B4-BE49-F238E27FC236}">
                      <a16:creationId xmlns:a16="http://schemas.microsoft.com/office/drawing/2014/main" id="{377C014E-2C0F-45DD-ABCD-E0109D4D9111}"/>
                    </a:ext>
                  </a:extLst>
                </p14:cNvPr>
                <p14:cNvContentPartPr/>
                <p14:nvPr/>
              </p14:nvContentPartPr>
              <p14:xfrm>
                <a:off x="3640097" y="4649371"/>
                <a:ext cx="115920" cy="26640"/>
              </p14:xfrm>
            </p:contentPart>
          </mc:Choice>
          <mc:Fallback>
            <p:pic>
              <p:nvPicPr>
                <p:cNvPr id="210975" name="Freihand 210974">
                  <a:extLst>
                    <a:ext uri="{FF2B5EF4-FFF2-40B4-BE49-F238E27FC236}">
                      <a16:creationId xmlns:a16="http://schemas.microsoft.com/office/drawing/2014/main" id="{377C014E-2C0F-45DD-ABCD-E0109D4D9111}"/>
                    </a:ext>
                  </a:extLst>
                </p:cNvPr>
                <p:cNvPicPr/>
                <p:nvPr/>
              </p:nvPicPr>
              <p:blipFill>
                <a:blip r:embed="rId158"/>
                <a:stretch>
                  <a:fillRect/>
                </a:stretch>
              </p:blipFill>
              <p:spPr>
                <a:xfrm>
                  <a:off x="3635777" y="4645051"/>
                  <a:ext cx="1245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10976" name="Freihand 210975">
                  <a:extLst>
                    <a:ext uri="{FF2B5EF4-FFF2-40B4-BE49-F238E27FC236}">
                      <a16:creationId xmlns:a16="http://schemas.microsoft.com/office/drawing/2014/main" id="{A6594EDD-9C63-4287-A36D-81AF4B82CCCB}"/>
                    </a:ext>
                  </a:extLst>
                </p14:cNvPr>
                <p14:cNvContentPartPr/>
                <p14:nvPr/>
              </p14:nvContentPartPr>
              <p14:xfrm>
                <a:off x="3681497" y="4566931"/>
                <a:ext cx="29520" cy="222120"/>
              </p14:xfrm>
            </p:contentPart>
          </mc:Choice>
          <mc:Fallback>
            <p:pic>
              <p:nvPicPr>
                <p:cNvPr id="210976" name="Freihand 210975">
                  <a:extLst>
                    <a:ext uri="{FF2B5EF4-FFF2-40B4-BE49-F238E27FC236}">
                      <a16:creationId xmlns:a16="http://schemas.microsoft.com/office/drawing/2014/main" id="{A6594EDD-9C63-4287-A36D-81AF4B82CCCB}"/>
                    </a:ext>
                  </a:extLst>
                </p:cNvPr>
                <p:cNvPicPr/>
                <p:nvPr/>
              </p:nvPicPr>
              <p:blipFill>
                <a:blip r:embed="rId160"/>
                <a:stretch>
                  <a:fillRect/>
                </a:stretch>
              </p:blipFill>
              <p:spPr>
                <a:xfrm>
                  <a:off x="3677177" y="4562611"/>
                  <a:ext cx="381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10977" name="Freihand 210976">
                  <a:extLst>
                    <a:ext uri="{FF2B5EF4-FFF2-40B4-BE49-F238E27FC236}">
                      <a16:creationId xmlns:a16="http://schemas.microsoft.com/office/drawing/2014/main" id="{F6EF1721-23D3-47D9-8520-63AB36598D89}"/>
                    </a:ext>
                  </a:extLst>
                </p14:cNvPr>
                <p14:cNvContentPartPr/>
                <p14:nvPr/>
              </p14:nvContentPartPr>
              <p14:xfrm>
                <a:off x="3765737" y="4598971"/>
                <a:ext cx="90000" cy="171000"/>
              </p14:xfrm>
            </p:contentPart>
          </mc:Choice>
          <mc:Fallback>
            <p:pic>
              <p:nvPicPr>
                <p:cNvPr id="210977" name="Freihand 210976">
                  <a:extLst>
                    <a:ext uri="{FF2B5EF4-FFF2-40B4-BE49-F238E27FC236}">
                      <a16:creationId xmlns:a16="http://schemas.microsoft.com/office/drawing/2014/main" id="{F6EF1721-23D3-47D9-8520-63AB36598D89}"/>
                    </a:ext>
                  </a:extLst>
                </p:cNvPr>
                <p:cNvPicPr/>
                <p:nvPr/>
              </p:nvPicPr>
              <p:blipFill>
                <a:blip r:embed="rId162"/>
                <a:stretch>
                  <a:fillRect/>
                </a:stretch>
              </p:blipFill>
              <p:spPr>
                <a:xfrm>
                  <a:off x="3761417" y="4594651"/>
                  <a:ext cx="986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10978" name="Freihand 210977">
                  <a:extLst>
                    <a:ext uri="{FF2B5EF4-FFF2-40B4-BE49-F238E27FC236}">
                      <a16:creationId xmlns:a16="http://schemas.microsoft.com/office/drawing/2014/main" id="{91C5574A-4120-4DF8-B2DF-E8192F1FE2AD}"/>
                    </a:ext>
                  </a:extLst>
                </p14:cNvPr>
                <p14:cNvContentPartPr/>
                <p14:nvPr/>
              </p14:nvContentPartPr>
              <p14:xfrm>
                <a:off x="3890297" y="4678531"/>
                <a:ext cx="80280" cy="93960"/>
              </p14:xfrm>
            </p:contentPart>
          </mc:Choice>
          <mc:Fallback>
            <p:pic>
              <p:nvPicPr>
                <p:cNvPr id="210978" name="Freihand 210977">
                  <a:extLst>
                    <a:ext uri="{FF2B5EF4-FFF2-40B4-BE49-F238E27FC236}">
                      <a16:creationId xmlns:a16="http://schemas.microsoft.com/office/drawing/2014/main" id="{91C5574A-4120-4DF8-B2DF-E8192F1FE2AD}"/>
                    </a:ext>
                  </a:extLst>
                </p:cNvPr>
                <p:cNvPicPr/>
                <p:nvPr/>
              </p:nvPicPr>
              <p:blipFill>
                <a:blip r:embed="rId164"/>
                <a:stretch>
                  <a:fillRect/>
                </a:stretch>
              </p:blipFill>
              <p:spPr>
                <a:xfrm>
                  <a:off x="3885977" y="4674211"/>
                  <a:ext cx="889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10979" name="Freihand 210978">
                  <a:extLst>
                    <a:ext uri="{FF2B5EF4-FFF2-40B4-BE49-F238E27FC236}">
                      <a16:creationId xmlns:a16="http://schemas.microsoft.com/office/drawing/2014/main" id="{2F102E52-4B7F-4D01-824F-95491B70AA15}"/>
                    </a:ext>
                  </a:extLst>
                </p14:cNvPr>
                <p14:cNvContentPartPr/>
                <p14:nvPr/>
              </p14:nvContentPartPr>
              <p14:xfrm>
                <a:off x="3975617" y="4686451"/>
                <a:ext cx="203040" cy="191520"/>
              </p14:xfrm>
            </p:contentPart>
          </mc:Choice>
          <mc:Fallback>
            <p:pic>
              <p:nvPicPr>
                <p:cNvPr id="210979" name="Freihand 210978">
                  <a:extLst>
                    <a:ext uri="{FF2B5EF4-FFF2-40B4-BE49-F238E27FC236}">
                      <a16:creationId xmlns:a16="http://schemas.microsoft.com/office/drawing/2014/main" id="{2F102E52-4B7F-4D01-824F-95491B70AA15}"/>
                    </a:ext>
                  </a:extLst>
                </p:cNvPr>
                <p:cNvPicPr/>
                <p:nvPr/>
              </p:nvPicPr>
              <p:blipFill>
                <a:blip r:embed="rId166"/>
                <a:stretch>
                  <a:fillRect/>
                </a:stretch>
              </p:blipFill>
              <p:spPr>
                <a:xfrm>
                  <a:off x="3971297" y="4682131"/>
                  <a:ext cx="2116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10980" name="Freihand 210979">
                  <a:extLst>
                    <a:ext uri="{FF2B5EF4-FFF2-40B4-BE49-F238E27FC236}">
                      <a16:creationId xmlns:a16="http://schemas.microsoft.com/office/drawing/2014/main" id="{6DCC0A94-A815-434F-AE39-337183B3BC54}"/>
                    </a:ext>
                  </a:extLst>
                </p14:cNvPr>
                <p14:cNvContentPartPr/>
                <p14:nvPr/>
              </p14:nvContentPartPr>
              <p14:xfrm>
                <a:off x="4354337" y="4614811"/>
                <a:ext cx="113400" cy="166320"/>
              </p14:xfrm>
            </p:contentPart>
          </mc:Choice>
          <mc:Fallback>
            <p:pic>
              <p:nvPicPr>
                <p:cNvPr id="210980" name="Freihand 210979">
                  <a:extLst>
                    <a:ext uri="{FF2B5EF4-FFF2-40B4-BE49-F238E27FC236}">
                      <a16:creationId xmlns:a16="http://schemas.microsoft.com/office/drawing/2014/main" id="{6DCC0A94-A815-434F-AE39-337183B3BC54}"/>
                    </a:ext>
                  </a:extLst>
                </p:cNvPr>
                <p:cNvPicPr/>
                <p:nvPr/>
              </p:nvPicPr>
              <p:blipFill>
                <a:blip r:embed="rId168"/>
                <a:stretch>
                  <a:fillRect/>
                </a:stretch>
              </p:blipFill>
              <p:spPr>
                <a:xfrm>
                  <a:off x="4350017" y="4610491"/>
                  <a:ext cx="1220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10981" name="Freihand 210980">
                  <a:extLst>
                    <a:ext uri="{FF2B5EF4-FFF2-40B4-BE49-F238E27FC236}">
                      <a16:creationId xmlns:a16="http://schemas.microsoft.com/office/drawing/2014/main" id="{FF387095-37D7-4782-8485-7BEF304ABB11}"/>
                    </a:ext>
                  </a:extLst>
                </p14:cNvPr>
                <p14:cNvContentPartPr/>
                <p14:nvPr/>
              </p14:nvContentPartPr>
              <p14:xfrm>
                <a:off x="4459457" y="4684291"/>
                <a:ext cx="97920" cy="68400"/>
              </p14:xfrm>
            </p:contentPart>
          </mc:Choice>
          <mc:Fallback>
            <p:pic>
              <p:nvPicPr>
                <p:cNvPr id="210981" name="Freihand 210980">
                  <a:extLst>
                    <a:ext uri="{FF2B5EF4-FFF2-40B4-BE49-F238E27FC236}">
                      <a16:creationId xmlns:a16="http://schemas.microsoft.com/office/drawing/2014/main" id="{FF387095-37D7-4782-8485-7BEF304ABB11}"/>
                    </a:ext>
                  </a:extLst>
                </p:cNvPr>
                <p:cNvPicPr/>
                <p:nvPr/>
              </p:nvPicPr>
              <p:blipFill>
                <a:blip r:embed="rId170"/>
                <a:stretch>
                  <a:fillRect/>
                </a:stretch>
              </p:blipFill>
              <p:spPr>
                <a:xfrm>
                  <a:off x="4455137" y="4679971"/>
                  <a:ext cx="1065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10982" name="Freihand 210981">
                  <a:extLst>
                    <a:ext uri="{FF2B5EF4-FFF2-40B4-BE49-F238E27FC236}">
                      <a16:creationId xmlns:a16="http://schemas.microsoft.com/office/drawing/2014/main" id="{67F18C6B-C896-4BCE-98CD-30B2F81082DB}"/>
                    </a:ext>
                  </a:extLst>
                </p14:cNvPr>
                <p14:cNvContentPartPr/>
                <p14:nvPr/>
              </p14:nvContentPartPr>
              <p14:xfrm>
                <a:off x="4687697" y="4597891"/>
                <a:ext cx="84600" cy="141480"/>
              </p14:xfrm>
            </p:contentPart>
          </mc:Choice>
          <mc:Fallback>
            <p:pic>
              <p:nvPicPr>
                <p:cNvPr id="210982" name="Freihand 210981">
                  <a:extLst>
                    <a:ext uri="{FF2B5EF4-FFF2-40B4-BE49-F238E27FC236}">
                      <a16:creationId xmlns:a16="http://schemas.microsoft.com/office/drawing/2014/main" id="{67F18C6B-C896-4BCE-98CD-30B2F81082DB}"/>
                    </a:ext>
                  </a:extLst>
                </p:cNvPr>
                <p:cNvPicPr/>
                <p:nvPr/>
              </p:nvPicPr>
              <p:blipFill>
                <a:blip r:embed="rId172"/>
                <a:stretch>
                  <a:fillRect/>
                </a:stretch>
              </p:blipFill>
              <p:spPr>
                <a:xfrm>
                  <a:off x="4683377" y="4593571"/>
                  <a:ext cx="932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10983" name="Freihand 210982">
                  <a:extLst>
                    <a:ext uri="{FF2B5EF4-FFF2-40B4-BE49-F238E27FC236}">
                      <a16:creationId xmlns:a16="http://schemas.microsoft.com/office/drawing/2014/main" id="{399ADEC7-8612-48BC-B938-EDF4D2B485A0}"/>
                    </a:ext>
                  </a:extLst>
                </p14:cNvPr>
                <p14:cNvContentPartPr/>
                <p14:nvPr/>
              </p14:nvContentPartPr>
              <p14:xfrm>
                <a:off x="4797497" y="4643971"/>
                <a:ext cx="95760" cy="71280"/>
              </p14:xfrm>
            </p:contentPart>
          </mc:Choice>
          <mc:Fallback>
            <p:pic>
              <p:nvPicPr>
                <p:cNvPr id="210983" name="Freihand 210982">
                  <a:extLst>
                    <a:ext uri="{FF2B5EF4-FFF2-40B4-BE49-F238E27FC236}">
                      <a16:creationId xmlns:a16="http://schemas.microsoft.com/office/drawing/2014/main" id="{399ADEC7-8612-48BC-B938-EDF4D2B485A0}"/>
                    </a:ext>
                  </a:extLst>
                </p:cNvPr>
                <p:cNvPicPr/>
                <p:nvPr/>
              </p:nvPicPr>
              <p:blipFill>
                <a:blip r:embed="rId174"/>
                <a:stretch>
                  <a:fillRect/>
                </a:stretch>
              </p:blipFill>
              <p:spPr>
                <a:xfrm>
                  <a:off x="4793177" y="4639651"/>
                  <a:ext cx="1044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10984" name="Freihand 210983">
                  <a:extLst>
                    <a:ext uri="{FF2B5EF4-FFF2-40B4-BE49-F238E27FC236}">
                      <a16:creationId xmlns:a16="http://schemas.microsoft.com/office/drawing/2014/main" id="{CB1C5BA1-7492-4228-B7F5-BB3E9FDF08D2}"/>
                    </a:ext>
                  </a:extLst>
                </p14:cNvPr>
                <p14:cNvContentPartPr/>
                <p14:nvPr/>
              </p14:nvContentPartPr>
              <p14:xfrm>
                <a:off x="4950137" y="4573411"/>
                <a:ext cx="84240" cy="138600"/>
              </p14:xfrm>
            </p:contentPart>
          </mc:Choice>
          <mc:Fallback>
            <p:pic>
              <p:nvPicPr>
                <p:cNvPr id="210984" name="Freihand 210983">
                  <a:extLst>
                    <a:ext uri="{FF2B5EF4-FFF2-40B4-BE49-F238E27FC236}">
                      <a16:creationId xmlns:a16="http://schemas.microsoft.com/office/drawing/2014/main" id="{CB1C5BA1-7492-4228-B7F5-BB3E9FDF08D2}"/>
                    </a:ext>
                  </a:extLst>
                </p:cNvPr>
                <p:cNvPicPr/>
                <p:nvPr/>
              </p:nvPicPr>
              <p:blipFill>
                <a:blip r:embed="rId176"/>
                <a:stretch>
                  <a:fillRect/>
                </a:stretch>
              </p:blipFill>
              <p:spPr>
                <a:xfrm>
                  <a:off x="4945817" y="4569091"/>
                  <a:ext cx="928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10986" name="Freihand 210985">
                  <a:extLst>
                    <a:ext uri="{FF2B5EF4-FFF2-40B4-BE49-F238E27FC236}">
                      <a16:creationId xmlns:a16="http://schemas.microsoft.com/office/drawing/2014/main" id="{21FCA5AA-9249-4A5B-A18E-23A701BB9785}"/>
                    </a:ext>
                  </a:extLst>
                </p14:cNvPr>
                <p14:cNvContentPartPr/>
                <p14:nvPr/>
              </p14:nvContentPartPr>
              <p14:xfrm>
                <a:off x="5061377" y="4565131"/>
                <a:ext cx="171000" cy="144720"/>
              </p14:xfrm>
            </p:contentPart>
          </mc:Choice>
          <mc:Fallback>
            <p:pic>
              <p:nvPicPr>
                <p:cNvPr id="210986" name="Freihand 210985">
                  <a:extLst>
                    <a:ext uri="{FF2B5EF4-FFF2-40B4-BE49-F238E27FC236}">
                      <a16:creationId xmlns:a16="http://schemas.microsoft.com/office/drawing/2014/main" id="{21FCA5AA-9249-4A5B-A18E-23A701BB9785}"/>
                    </a:ext>
                  </a:extLst>
                </p:cNvPr>
                <p:cNvPicPr/>
                <p:nvPr/>
              </p:nvPicPr>
              <p:blipFill>
                <a:blip r:embed="rId178"/>
                <a:stretch>
                  <a:fillRect/>
                </a:stretch>
              </p:blipFill>
              <p:spPr>
                <a:xfrm>
                  <a:off x="5057057" y="4560811"/>
                  <a:ext cx="1796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10987" name="Freihand 210986">
                  <a:extLst>
                    <a:ext uri="{FF2B5EF4-FFF2-40B4-BE49-F238E27FC236}">
                      <a16:creationId xmlns:a16="http://schemas.microsoft.com/office/drawing/2014/main" id="{B99523D3-9BAD-4DCE-8327-D49708D25AEC}"/>
                    </a:ext>
                  </a:extLst>
                </p14:cNvPr>
                <p14:cNvContentPartPr/>
                <p14:nvPr/>
              </p14:nvContentPartPr>
              <p14:xfrm>
                <a:off x="5229137" y="4577731"/>
                <a:ext cx="124560" cy="119880"/>
              </p14:xfrm>
            </p:contentPart>
          </mc:Choice>
          <mc:Fallback>
            <p:pic>
              <p:nvPicPr>
                <p:cNvPr id="210987" name="Freihand 210986">
                  <a:extLst>
                    <a:ext uri="{FF2B5EF4-FFF2-40B4-BE49-F238E27FC236}">
                      <a16:creationId xmlns:a16="http://schemas.microsoft.com/office/drawing/2014/main" id="{B99523D3-9BAD-4DCE-8327-D49708D25AEC}"/>
                    </a:ext>
                  </a:extLst>
                </p:cNvPr>
                <p:cNvPicPr/>
                <p:nvPr/>
              </p:nvPicPr>
              <p:blipFill>
                <a:blip r:embed="rId180"/>
                <a:stretch>
                  <a:fillRect/>
                </a:stretch>
              </p:blipFill>
              <p:spPr>
                <a:xfrm>
                  <a:off x="5224817" y="4573411"/>
                  <a:ext cx="1332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10989" name="Freihand 210988">
                  <a:extLst>
                    <a:ext uri="{FF2B5EF4-FFF2-40B4-BE49-F238E27FC236}">
                      <a16:creationId xmlns:a16="http://schemas.microsoft.com/office/drawing/2014/main" id="{55F76A44-0E66-46E4-87D9-1FF3C22BF86C}"/>
                    </a:ext>
                  </a:extLst>
                </p14:cNvPr>
                <p14:cNvContentPartPr/>
                <p14:nvPr/>
              </p14:nvContentPartPr>
              <p14:xfrm>
                <a:off x="5362337" y="4681051"/>
                <a:ext cx="95760" cy="147960"/>
              </p14:xfrm>
            </p:contentPart>
          </mc:Choice>
          <mc:Fallback>
            <p:pic>
              <p:nvPicPr>
                <p:cNvPr id="210989" name="Freihand 210988">
                  <a:extLst>
                    <a:ext uri="{FF2B5EF4-FFF2-40B4-BE49-F238E27FC236}">
                      <a16:creationId xmlns:a16="http://schemas.microsoft.com/office/drawing/2014/main" id="{55F76A44-0E66-46E4-87D9-1FF3C22BF86C}"/>
                    </a:ext>
                  </a:extLst>
                </p:cNvPr>
                <p:cNvPicPr/>
                <p:nvPr/>
              </p:nvPicPr>
              <p:blipFill>
                <a:blip r:embed="rId182"/>
                <a:stretch>
                  <a:fillRect/>
                </a:stretch>
              </p:blipFill>
              <p:spPr>
                <a:xfrm>
                  <a:off x="5358017" y="4676731"/>
                  <a:ext cx="1044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10990" name="Freihand 210989">
                  <a:extLst>
                    <a:ext uri="{FF2B5EF4-FFF2-40B4-BE49-F238E27FC236}">
                      <a16:creationId xmlns:a16="http://schemas.microsoft.com/office/drawing/2014/main" id="{A8A34339-D2DF-4954-BA23-2C5367C11AB9}"/>
                    </a:ext>
                  </a:extLst>
                </p14:cNvPr>
                <p14:cNvContentPartPr/>
                <p14:nvPr/>
              </p14:nvContentPartPr>
              <p14:xfrm>
                <a:off x="2965097" y="5044291"/>
                <a:ext cx="255960" cy="102960"/>
              </p14:xfrm>
            </p:contentPart>
          </mc:Choice>
          <mc:Fallback>
            <p:pic>
              <p:nvPicPr>
                <p:cNvPr id="210990" name="Freihand 210989">
                  <a:extLst>
                    <a:ext uri="{FF2B5EF4-FFF2-40B4-BE49-F238E27FC236}">
                      <a16:creationId xmlns:a16="http://schemas.microsoft.com/office/drawing/2014/main" id="{A8A34339-D2DF-4954-BA23-2C5367C11AB9}"/>
                    </a:ext>
                  </a:extLst>
                </p:cNvPr>
                <p:cNvPicPr/>
                <p:nvPr/>
              </p:nvPicPr>
              <p:blipFill>
                <a:blip r:embed="rId184"/>
                <a:stretch>
                  <a:fillRect/>
                </a:stretch>
              </p:blipFill>
              <p:spPr>
                <a:xfrm>
                  <a:off x="2960777" y="5039971"/>
                  <a:ext cx="2646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10991" name="Freihand 210990">
                  <a:extLst>
                    <a:ext uri="{FF2B5EF4-FFF2-40B4-BE49-F238E27FC236}">
                      <a16:creationId xmlns:a16="http://schemas.microsoft.com/office/drawing/2014/main" id="{8938A842-4AAD-4550-B0BB-67B80AB9DD41}"/>
                    </a:ext>
                  </a:extLst>
                </p14:cNvPr>
                <p14:cNvContentPartPr/>
                <p14:nvPr/>
              </p14:nvContentPartPr>
              <p14:xfrm>
                <a:off x="3202697" y="4958251"/>
                <a:ext cx="79560" cy="164520"/>
              </p14:xfrm>
            </p:contentPart>
          </mc:Choice>
          <mc:Fallback>
            <p:pic>
              <p:nvPicPr>
                <p:cNvPr id="210991" name="Freihand 210990">
                  <a:extLst>
                    <a:ext uri="{FF2B5EF4-FFF2-40B4-BE49-F238E27FC236}">
                      <a16:creationId xmlns:a16="http://schemas.microsoft.com/office/drawing/2014/main" id="{8938A842-4AAD-4550-B0BB-67B80AB9DD41}"/>
                    </a:ext>
                  </a:extLst>
                </p:cNvPr>
                <p:cNvPicPr/>
                <p:nvPr/>
              </p:nvPicPr>
              <p:blipFill>
                <a:blip r:embed="rId186"/>
                <a:stretch>
                  <a:fillRect/>
                </a:stretch>
              </p:blipFill>
              <p:spPr>
                <a:xfrm>
                  <a:off x="3198377" y="4953931"/>
                  <a:ext cx="882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10992" name="Freihand 210991">
                  <a:extLst>
                    <a:ext uri="{FF2B5EF4-FFF2-40B4-BE49-F238E27FC236}">
                      <a16:creationId xmlns:a16="http://schemas.microsoft.com/office/drawing/2014/main" id="{23EE22AF-D1CE-4899-9605-B1074AC14619}"/>
                    </a:ext>
                  </a:extLst>
                </p14:cNvPr>
                <p14:cNvContentPartPr/>
                <p14:nvPr/>
              </p14:nvContentPartPr>
              <p14:xfrm>
                <a:off x="3314657" y="5044651"/>
                <a:ext cx="10800" cy="68040"/>
              </p14:xfrm>
            </p:contentPart>
          </mc:Choice>
          <mc:Fallback>
            <p:pic>
              <p:nvPicPr>
                <p:cNvPr id="210992" name="Freihand 210991">
                  <a:extLst>
                    <a:ext uri="{FF2B5EF4-FFF2-40B4-BE49-F238E27FC236}">
                      <a16:creationId xmlns:a16="http://schemas.microsoft.com/office/drawing/2014/main" id="{23EE22AF-D1CE-4899-9605-B1074AC14619}"/>
                    </a:ext>
                  </a:extLst>
                </p:cNvPr>
                <p:cNvPicPr/>
                <p:nvPr/>
              </p:nvPicPr>
              <p:blipFill>
                <a:blip r:embed="rId188"/>
                <a:stretch>
                  <a:fillRect/>
                </a:stretch>
              </p:blipFill>
              <p:spPr>
                <a:xfrm>
                  <a:off x="3310337" y="5040331"/>
                  <a:ext cx="194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10993" name="Freihand 210992">
                  <a:extLst>
                    <a:ext uri="{FF2B5EF4-FFF2-40B4-BE49-F238E27FC236}">
                      <a16:creationId xmlns:a16="http://schemas.microsoft.com/office/drawing/2014/main" id="{4A838AD9-1B3E-46E1-BFC1-5222F5F39929}"/>
                    </a:ext>
                  </a:extLst>
                </p14:cNvPr>
                <p14:cNvContentPartPr/>
                <p14:nvPr/>
              </p14:nvContentPartPr>
              <p14:xfrm>
                <a:off x="3328697" y="4949971"/>
                <a:ext cx="11880" cy="68760"/>
              </p14:xfrm>
            </p:contentPart>
          </mc:Choice>
          <mc:Fallback>
            <p:pic>
              <p:nvPicPr>
                <p:cNvPr id="210993" name="Freihand 210992">
                  <a:extLst>
                    <a:ext uri="{FF2B5EF4-FFF2-40B4-BE49-F238E27FC236}">
                      <a16:creationId xmlns:a16="http://schemas.microsoft.com/office/drawing/2014/main" id="{4A838AD9-1B3E-46E1-BFC1-5222F5F39929}"/>
                    </a:ext>
                  </a:extLst>
                </p:cNvPr>
                <p:cNvPicPr/>
                <p:nvPr/>
              </p:nvPicPr>
              <p:blipFill>
                <a:blip r:embed="rId190"/>
                <a:stretch>
                  <a:fillRect/>
                </a:stretch>
              </p:blipFill>
              <p:spPr>
                <a:xfrm>
                  <a:off x="3324377" y="4945651"/>
                  <a:ext cx="205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10994" name="Freihand 210993">
                  <a:extLst>
                    <a:ext uri="{FF2B5EF4-FFF2-40B4-BE49-F238E27FC236}">
                      <a16:creationId xmlns:a16="http://schemas.microsoft.com/office/drawing/2014/main" id="{75A2750B-CABC-4094-AAE5-EB2EC1E2D21D}"/>
                    </a:ext>
                  </a:extLst>
                </p14:cNvPr>
                <p14:cNvContentPartPr/>
                <p14:nvPr/>
              </p14:nvContentPartPr>
              <p14:xfrm>
                <a:off x="3381257" y="4930171"/>
                <a:ext cx="25200" cy="173160"/>
              </p14:xfrm>
            </p:contentPart>
          </mc:Choice>
          <mc:Fallback>
            <p:pic>
              <p:nvPicPr>
                <p:cNvPr id="210994" name="Freihand 210993">
                  <a:extLst>
                    <a:ext uri="{FF2B5EF4-FFF2-40B4-BE49-F238E27FC236}">
                      <a16:creationId xmlns:a16="http://schemas.microsoft.com/office/drawing/2014/main" id="{75A2750B-CABC-4094-AAE5-EB2EC1E2D21D}"/>
                    </a:ext>
                  </a:extLst>
                </p:cNvPr>
                <p:cNvPicPr/>
                <p:nvPr/>
              </p:nvPicPr>
              <p:blipFill>
                <a:blip r:embed="rId192"/>
                <a:stretch>
                  <a:fillRect/>
                </a:stretch>
              </p:blipFill>
              <p:spPr>
                <a:xfrm>
                  <a:off x="3376937" y="4925851"/>
                  <a:ext cx="338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10995" name="Freihand 210994">
                  <a:extLst>
                    <a:ext uri="{FF2B5EF4-FFF2-40B4-BE49-F238E27FC236}">
                      <a16:creationId xmlns:a16="http://schemas.microsoft.com/office/drawing/2014/main" id="{6BB22724-B9E3-415E-B2D1-B9471E08597C}"/>
                    </a:ext>
                  </a:extLst>
                </p14:cNvPr>
                <p14:cNvContentPartPr/>
                <p14:nvPr/>
              </p14:nvContentPartPr>
              <p14:xfrm>
                <a:off x="3436697" y="5011531"/>
                <a:ext cx="82440" cy="77760"/>
              </p14:xfrm>
            </p:contentPart>
          </mc:Choice>
          <mc:Fallback>
            <p:pic>
              <p:nvPicPr>
                <p:cNvPr id="210995" name="Freihand 210994">
                  <a:extLst>
                    <a:ext uri="{FF2B5EF4-FFF2-40B4-BE49-F238E27FC236}">
                      <a16:creationId xmlns:a16="http://schemas.microsoft.com/office/drawing/2014/main" id="{6BB22724-B9E3-415E-B2D1-B9471E08597C}"/>
                    </a:ext>
                  </a:extLst>
                </p:cNvPr>
                <p:cNvPicPr/>
                <p:nvPr/>
              </p:nvPicPr>
              <p:blipFill>
                <a:blip r:embed="rId194"/>
                <a:stretch>
                  <a:fillRect/>
                </a:stretch>
              </p:blipFill>
              <p:spPr>
                <a:xfrm>
                  <a:off x="3432377" y="5007211"/>
                  <a:ext cx="910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10996" name="Freihand 210995">
                  <a:extLst>
                    <a:ext uri="{FF2B5EF4-FFF2-40B4-BE49-F238E27FC236}">
                      <a16:creationId xmlns:a16="http://schemas.microsoft.com/office/drawing/2014/main" id="{6598DF9C-08E8-47D7-BF7B-8C2E6259DC7E}"/>
                    </a:ext>
                  </a:extLst>
                </p14:cNvPr>
                <p14:cNvContentPartPr/>
                <p14:nvPr/>
              </p14:nvContentPartPr>
              <p14:xfrm>
                <a:off x="3689417" y="5028811"/>
                <a:ext cx="180000" cy="61200"/>
              </p14:xfrm>
            </p:contentPart>
          </mc:Choice>
          <mc:Fallback>
            <p:pic>
              <p:nvPicPr>
                <p:cNvPr id="210996" name="Freihand 210995">
                  <a:extLst>
                    <a:ext uri="{FF2B5EF4-FFF2-40B4-BE49-F238E27FC236}">
                      <a16:creationId xmlns:a16="http://schemas.microsoft.com/office/drawing/2014/main" id="{6598DF9C-08E8-47D7-BF7B-8C2E6259DC7E}"/>
                    </a:ext>
                  </a:extLst>
                </p:cNvPr>
                <p:cNvPicPr/>
                <p:nvPr/>
              </p:nvPicPr>
              <p:blipFill>
                <a:blip r:embed="rId196"/>
                <a:stretch>
                  <a:fillRect/>
                </a:stretch>
              </p:blipFill>
              <p:spPr>
                <a:xfrm>
                  <a:off x="3685097" y="5024491"/>
                  <a:ext cx="1886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10997" name="Freihand 210996">
                  <a:extLst>
                    <a:ext uri="{FF2B5EF4-FFF2-40B4-BE49-F238E27FC236}">
                      <a16:creationId xmlns:a16="http://schemas.microsoft.com/office/drawing/2014/main" id="{AD89623E-0085-4FC2-AF25-C2F726144B40}"/>
                    </a:ext>
                  </a:extLst>
                </p14:cNvPr>
                <p14:cNvContentPartPr/>
                <p14:nvPr/>
              </p14:nvContentPartPr>
              <p14:xfrm>
                <a:off x="3845657" y="4934491"/>
                <a:ext cx="360" cy="360"/>
              </p14:xfrm>
            </p:contentPart>
          </mc:Choice>
          <mc:Fallback>
            <p:pic>
              <p:nvPicPr>
                <p:cNvPr id="210997" name="Freihand 210996">
                  <a:extLst>
                    <a:ext uri="{FF2B5EF4-FFF2-40B4-BE49-F238E27FC236}">
                      <a16:creationId xmlns:a16="http://schemas.microsoft.com/office/drawing/2014/main" id="{AD89623E-0085-4FC2-AF25-C2F726144B40}"/>
                    </a:ext>
                  </a:extLst>
                </p:cNvPr>
                <p:cNvPicPr/>
                <p:nvPr/>
              </p:nvPicPr>
              <p:blipFill>
                <a:blip r:embed="rId106"/>
                <a:stretch>
                  <a:fillRect/>
                </a:stretch>
              </p:blipFill>
              <p:spPr>
                <a:xfrm>
                  <a:off x="3841337" y="49301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10998" name="Freihand 210997">
                  <a:extLst>
                    <a:ext uri="{FF2B5EF4-FFF2-40B4-BE49-F238E27FC236}">
                      <a16:creationId xmlns:a16="http://schemas.microsoft.com/office/drawing/2014/main" id="{1A1FDE70-CE36-402B-A2B8-F39574290500}"/>
                    </a:ext>
                  </a:extLst>
                </p14:cNvPr>
                <p14:cNvContentPartPr/>
                <p14:nvPr/>
              </p14:nvContentPartPr>
              <p14:xfrm>
                <a:off x="4046537" y="5018731"/>
                <a:ext cx="100800" cy="204480"/>
              </p14:xfrm>
            </p:contentPart>
          </mc:Choice>
          <mc:Fallback>
            <p:pic>
              <p:nvPicPr>
                <p:cNvPr id="210998" name="Freihand 210997">
                  <a:extLst>
                    <a:ext uri="{FF2B5EF4-FFF2-40B4-BE49-F238E27FC236}">
                      <a16:creationId xmlns:a16="http://schemas.microsoft.com/office/drawing/2014/main" id="{1A1FDE70-CE36-402B-A2B8-F39574290500}"/>
                    </a:ext>
                  </a:extLst>
                </p:cNvPr>
                <p:cNvPicPr/>
                <p:nvPr/>
              </p:nvPicPr>
              <p:blipFill>
                <a:blip r:embed="rId199"/>
                <a:stretch>
                  <a:fillRect/>
                </a:stretch>
              </p:blipFill>
              <p:spPr>
                <a:xfrm>
                  <a:off x="4042217" y="5014411"/>
                  <a:ext cx="1094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10999" name="Freihand 210998">
                  <a:extLst>
                    <a:ext uri="{FF2B5EF4-FFF2-40B4-BE49-F238E27FC236}">
                      <a16:creationId xmlns:a16="http://schemas.microsoft.com/office/drawing/2014/main" id="{EDA9B53E-F369-4716-8042-2B6F0DE294E7}"/>
                    </a:ext>
                  </a:extLst>
                </p14:cNvPr>
                <p14:cNvContentPartPr/>
                <p14:nvPr/>
              </p14:nvContentPartPr>
              <p14:xfrm>
                <a:off x="4169297" y="5016211"/>
                <a:ext cx="91080" cy="87480"/>
              </p14:xfrm>
            </p:contentPart>
          </mc:Choice>
          <mc:Fallback>
            <p:pic>
              <p:nvPicPr>
                <p:cNvPr id="210999" name="Freihand 210998">
                  <a:extLst>
                    <a:ext uri="{FF2B5EF4-FFF2-40B4-BE49-F238E27FC236}">
                      <a16:creationId xmlns:a16="http://schemas.microsoft.com/office/drawing/2014/main" id="{EDA9B53E-F369-4716-8042-2B6F0DE294E7}"/>
                    </a:ext>
                  </a:extLst>
                </p:cNvPr>
                <p:cNvPicPr/>
                <p:nvPr/>
              </p:nvPicPr>
              <p:blipFill>
                <a:blip r:embed="rId201"/>
                <a:stretch>
                  <a:fillRect/>
                </a:stretch>
              </p:blipFill>
              <p:spPr>
                <a:xfrm>
                  <a:off x="4164977" y="5011891"/>
                  <a:ext cx="997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11000" name="Freihand 210999">
                  <a:extLst>
                    <a:ext uri="{FF2B5EF4-FFF2-40B4-BE49-F238E27FC236}">
                      <a16:creationId xmlns:a16="http://schemas.microsoft.com/office/drawing/2014/main" id="{5445B094-06AB-4F90-B453-EB4D93AA1154}"/>
                    </a:ext>
                  </a:extLst>
                </p14:cNvPr>
                <p14:cNvContentPartPr/>
                <p14:nvPr/>
              </p14:nvContentPartPr>
              <p14:xfrm>
                <a:off x="4255337" y="5021611"/>
                <a:ext cx="123120" cy="65160"/>
              </p14:xfrm>
            </p:contentPart>
          </mc:Choice>
          <mc:Fallback>
            <p:pic>
              <p:nvPicPr>
                <p:cNvPr id="211000" name="Freihand 210999">
                  <a:extLst>
                    <a:ext uri="{FF2B5EF4-FFF2-40B4-BE49-F238E27FC236}">
                      <a16:creationId xmlns:a16="http://schemas.microsoft.com/office/drawing/2014/main" id="{5445B094-06AB-4F90-B453-EB4D93AA1154}"/>
                    </a:ext>
                  </a:extLst>
                </p:cNvPr>
                <p:cNvPicPr/>
                <p:nvPr/>
              </p:nvPicPr>
              <p:blipFill>
                <a:blip r:embed="rId203"/>
                <a:stretch>
                  <a:fillRect/>
                </a:stretch>
              </p:blipFill>
              <p:spPr>
                <a:xfrm>
                  <a:off x="4251017" y="5017291"/>
                  <a:ext cx="1317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11001" name="Freihand 211000">
                  <a:extLst>
                    <a:ext uri="{FF2B5EF4-FFF2-40B4-BE49-F238E27FC236}">
                      <a16:creationId xmlns:a16="http://schemas.microsoft.com/office/drawing/2014/main" id="{7D96A89E-9356-42C4-9ACB-23C393C59D9C}"/>
                    </a:ext>
                  </a:extLst>
                </p14:cNvPr>
                <p14:cNvContentPartPr/>
                <p14:nvPr/>
              </p14:nvContentPartPr>
              <p14:xfrm>
                <a:off x="4372697" y="5021251"/>
                <a:ext cx="81360" cy="56880"/>
              </p14:xfrm>
            </p:contentPart>
          </mc:Choice>
          <mc:Fallback>
            <p:pic>
              <p:nvPicPr>
                <p:cNvPr id="211001" name="Freihand 211000">
                  <a:extLst>
                    <a:ext uri="{FF2B5EF4-FFF2-40B4-BE49-F238E27FC236}">
                      <a16:creationId xmlns:a16="http://schemas.microsoft.com/office/drawing/2014/main" id="{7D96A89E-9356-42C4-9ACB-23C393C59D9C}"/>
                    </a:ext>
                  </a:extLst>
                </p:cNvPr>
                <p:cNvPicPr/>
                <p:nvPr/>
              </p:nvPicPr>
              <p:blipFill>
                <a:blip r:embed="rId205"/>
                <a:stretch>
                  <a:fillRect/>
                </a:stretch>
              </p:blipFill>
              <p:spPr>
                <a:xfrm>
                  <a:off x="4368377" y="5016931"/>
                  <a:ext cx="900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11002" name="Freihand 211001">
                  <a:extLst>
                    <a:ext uri="{FF2B5EF4-FFF2-40B4-BE49-F238E27FC236}">
                      <a16:creationId xmlns:a16="http://schemas.microsoft.com/office/drawing/2014/main" id="{CF52019D-FAB2-4DFE-825B-E74C1082FBA2}"/>
                    </a:ext>
                  </a:extLst>
                </p14:cNvPr>
                <p14:cNvContentPartPr/>
                <p14:nvPr/>
              </p14:nvContentPartPr>
              <p14:xfrm>
                <a:off x="4477097" y="4906051"/>
                <a:ext cx="167040" cy="173160"/>
              </p14:xfrm>
            </p:contentPart>
          </mc:Choice>
          <mc:Fallback>
            <p:pic>
              <p:nvPicPr>
                <p:cNvPr id="211002" name="Freihand 211001">
                  <a:extLst>
                    <a:ext uri="{FF2B5EF4-FFF2-40B4-BE49-F238E27FC236}">
                      <a16:creationId xmlns:a16="http://schemas.microsoft.com/office/drawing/2014/main" id="{CF52019D-FAB2-4DFE-825B-E74C1082FBA2}"/>
                    </a:ext>
                  </a:extLst>
                </p:cNvPr>
                <p:cNvPicPr/>
                <p:nvPr/>
              </p:nvPicPr>
              <p:blipFill>
                <a:blip r:embed="rId207"/>
                <a:stretch>
                  <a:fillRect/>
                </a:stretch>
              </p:blipFill>
              <p:spPr>
                <a:xfrm>
                  <a:off x="4472777" y="4901731"/>
                  <a:ext cx="1756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11003" name="Freihand 211002">
                  <a:extLst>
                    <a:ext uri="{FF2B5EF4-FFF2-40B4-BE49-F238E27FC236}">
                      <a16:creationId xmlns:a16="http://schemas.microsoft.com/office/drawing/2014/main" id="{219B93A6-E402-4725-92EC-4B0F0FEB2A56}"/>
                    </a:ext>
                  </a:extLst>
                </p14:cNvPr>
                <p14:cNvContentPartPr/>
                <p14:nvPr/>
              </p14:nvContentPartPr>
              <p14:xfrm>
                <a:off x="4613897" y="4918651"/>
                <a:ext cx="135720" cy="145800"/>
              </p14:xfrm>
            </p:contentPart>
          </mc:Choice>
          <mc:Fallback>
            <p:pic>
              <p:nvPicPr>
                <p:cNvPr id="211003" name="Freihand 211002">
                  <a:extLst>
                    <a:ext uri="{FF2B5EF4-FFF2-40B4-BE49-F238E27FC236}">
                      <a16:creationId xmlns:a16="http://schemas.microsoft.com/office/drawing/2014/main" id="{219B93A6-E402-4725-92EC-4B0F0FEB2A56}"/>
                    </a:ext>
                  </a:extLst>
                </p:cNvPr>
                <p:cNvPicPr/>
                <p:nvPr/>
              </p:nvPicPr>
              <p:blipFill>
                <a:blip r:embed="rId209"/>
                <a:stretch>
                  <a:fillRect/>
                </a:stretch>
              </p:blipFill>
              <p:spPr>
                <a:xfrm>
                  <a:off x="4609577" y="4914331"/>
                  <a:ext cx="1443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11004" name="Freihand 211003">
                  <a:extLst>
                    <a:ext uri="{FF2B5EF4-FFF2-40B4-BE49-F238E27FC236}">
                      <a16:creationId xmlns:a16="http://schemas.microsoft.com/office/drawing/2014/main" id="{E930E92F-56A1-413C-A0C5-D601122C8C65}"/>
                    </a:ext>
                  </a:extLst>
                </p14:cNvPr>
                <p14:cNvContentPartPr/>
                <p14:nvPr/>
              </p14:nvContentPartPr>
              <p14:xfrm>
                <a:off x="4761857" y="4996411"/>
                <a:ext cx="114120" cy="65880"/>
              </p14:xfrm>
            </p:contentPart>
          </mc:Choice>
          <mc:Fallback>
            <p:pic>
              <p:nvPicPr>
                <p:cNvPr id="211004" name="Freihand 211003">
                  <a:extLst>
                    <a:ext uri="{FF2B5EF4-FFF2-40B4-BE49-F238E27FC236}">
                      <a16:creationId xmlns:a16="http://schemas.microsoft.com/office/drawing/2014/main" id="{E930E92F-56A1-413C-A0C5-D601122C8C65}"/>
                    </a:ext>
                  </a:extLst>
                </p:cNvPr>
                <p:cNvPicPr/>
                <p:nvPr/>
              </p:nvPicPr>
              <p:blipFill>
                <a:blip r:embed="rId211"/>
                <a:stretch>
                  <a:fillRect/>
                </a:stretch>
              </p:blipFill>
              <p:spPr>
                <a:xfrm>
                  <a:off x="4757537" y="4992091"/>
                  <a:ext cx="1227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11005" name="Freihand 211004">
                  <a:extLst>
                    <a:ext uri="{FF2B5EF4-FFF2-40B4-BE49-F238E27FC236}">
                      <a16:creationId xmlns:a16="http://schemas.microsoft.com/office/drawing/2014/main" id="{0DA61469-2952-4BB5-852D-123A85BD0FB8}"/>
                    </a:ext>
                  </a:extLst>
                </p14:cNvPr>
                <p14:cNvContentPartPr/>
                <p14:nvPr/>
              </p14:nvContentPartPr>
              <p14:xfrm>
                <a:off x="5021777" y="5031691"/>
                <a:ext cx="19080" cy="124560"/>
              </p14:xfrm>
            </p:contentPart>
          </mc:Choice>
          <mc:Fallback>
            <p:pic>
              <p:nvPicPr>
                <p:cNvPr id="211005" name="Freihand 211004">
                  <a:extLst>
                    <a:ext uri="{FF2B5EF4-FFF2-40B4-BE49-F238E27FC236}">
                      <a16:creationId xmlns:a16="http://schemas.microsoft.com/office/drawing/2014/main" id="{0DA61469-2952-4BB5-852D-123A85BD0FB8}"/>
                    </a:ext>
                  </a:extLst>
                </p:cNvPr>
                <p:cNvPicPr/>
                <p:nvPr/>
              </p:nvPicPr>
              <p:blipFill>
                <a:blip r:embed="rId213"/>
                <a:stretch>
                  <a:fillRect/>
                </a:stretch>
              </p:blipFill>
              <p:spPr>
                <a:xfrm>
                  <a:off x="5017457" y="5027371"/>
                  <a:ext cx="277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11006" name="Freihand 211005">
                  <a:extLst>
                    <a:ext uri="{FF2B5EF4-FFF2-40B4-BE49-F238E27FC236}">
                      <a16:creationId xmlns:a16="http://schemas.microsoft.com/office/drawing/2014/main" id="{710F0D31-7C9D-481B-8A65-162570E0BA60}"/>
                    </a:ext>
                  </a:extLst>
                </p14:cNvPr>
                <p14:cNvContentPartPr/>
                <p14:nvPr/>
              </p14:nvContentPartPr>
              <p14:xfrm>
                <a:off x="5150297" y="4971211"/>
                <a:ext cx="300600" cy="128520"/>
              </p14:xfrm>
            </p:contentPart>
          </mc:Choice>
          <mc:Fallback>
            <p:pic>
              <p:nvPicPr>
                <p:cNvPr id="211006" name="Freihand 211005">
                  <a:extLst>
                    <a:ext uri="{FF2B5EF4-FFF2-40B4-BE49-F238E27FC236}">
                      <a16:creationId xmlns:a16="http://schemas.microsoft.com/office/drawing/2014/main" id="{710F0D31-7C9D-481B-8A65-162570E0BA60}"/>
                    </a:ext>
                  </a:extLst>
                </p:cNvPr>
                <p:cNvPicPr/>
                <p:nvPr/>
              </p:nvPicPr>
              <p:blipFill>
                <a:blip r:embed="rId215"/>
                <a:stretch>
                  <a:fillRect/>
                </a:stretch>
              </p:blipFill>
              <p:spPr>
                <a:xfrm>
                  <a:off x="5145977" y="4966891"/>
                  <a:ext cx="3092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11007" name="Freihand 211006">
                  <a:extLst>
                    <a:ext uri="{FF2B5EF4-FFF2-40B4-BE49-F238E27FC236}">
                      <a16:creationId xmlns:a16="http://schemas.microsoft.com/office/drawing/2014/main" id="{9A6CDF65-3C9A-40B4-BDE2-B32AA17DE7A4}"/>
                    </a:ext>
                  </a:extLst>
                </p14:cNvPr>
                <p14:cNvContentPartPr/>
                <p14:nvPr/>
              </p14:nvContentPartPr>
              <p14:xfrm>
                <a:off x="5697137" y="4869331"/>
                <a:ext cx="285840" cy="207720"/>
              </p14:xfrm>
            </p:contentPart>
          </mc:Choice>
          <mc:Fallback>
            <p:pic>
              <p:nvPicPr>
                <p:cNvPr id="211007" name="Freihand 211006">
                  <a:extLst>
                    <a:ext uri="{FF2B5EF4-FFF2-40B4-BE49-F238E27FC236}">
                      <a16:creationId xmlns:a16="http://schemas.microsoft.com/office/drawing/2014/main" id="{9A6CDF65-3C9A-40B4-BDE2-B32AA17DE7A4}"/>
                    </a:ext>
                  </a:extLst>
                </p:cNvPr>
                <p:cNvPicPr/>
                <p:nvPr/>
              </p:nvPicPr>
              <p:blipFill>
                <a:blip r:embed="rId217"/>
                <a:stretch>
                  <a:fillRect/>
                </a:stretch>
              </p:blipFill>
              <p:spPr>
                <a:xfrm>
                  <a:off x="5692817" y="4865011"/>
                  <a:ext cx="2944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11008" name="Freihand 211007">
                  <a:extLst>
                    <a:ext uri="{FF2B5EF4-FFF2-40B4-BE49-F238E27FC236}">
                      <a16:creationId xmlns:a16="http://schemas.microsoft.com/office/drawing/2014/main" id="{C84C5054-31E5-4961-A5AA-904974BB1233}"/>
                    </a:ext>
                  </a:extLst>
                </p14:cNvPr>
                <p14:cNvContentPartPr/>
                <p14:nvPr/>
              </p14:nvContentPartPr>
              <p14:xfrm>
                <a:off x="5976497" y="4889491"/>
                <a:ext cx="360" cy="360"/>
              </p14:xfrm>
            </p:contentPart>
          </mc:Choice>
          <mc:Fallback>
            <p:pic>
              <p:nvPicPr>
                <p:cNvPr id="211008" name="Freihand 211007">
                  <a:extLst>
                    <a:ext uri="{FF2B5EF4-FFF2-40B4-BE49-F238E27FC236}">
                      <a16:creationId xmlns:a16="http://schemas.microsoft.com/office/drawing/2014/main" id="{C84C5054-31E5-4961-A5AA-904974BB1233}"/>
                    </a:ext>
                  </a:extLst>
                </p:cNvPr>
                <p:cNvPicPr/>
                <p:nvPr/>
              </p:nvPicPr>
              <p:blipFill>
                <a:blip r:embed="rId106"/>
                <a:stretch>
                  <a:fillRect/>
                </a:stretch>
              </p:blipFill>
              <p:spPr>
                <a:xfrm>
                  <a:off x="5972177" y="48851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11009" name="Freihand 211008">
                  <a:extLst>
                    <a:ext uri="{FF2B5EF4-FFF2-40B4-BE49-F238E27FC236}">
                      <a16:creationId xmlns:a16="http://schemas.microsoft.com/office/drawing/2014/main" id="{82751E23-810F-45F4-A8D1-2FA5666E22C3}"/>
                    </a:ext>
                  </a:extLst>
                </p14:cNvPr>
                <p14:cNvContentPartPr/>
                <p14:nvPr/>
              </p14:nvContentPartPr>
              <p14:xfrm>
                <a:off x="6027977" y="4883371"/>
                <a:ext cx="135720" cy="154080"/>
              </p14:xfrm>
            </p:contentPart>
          </mc:Choice>
          <mc:Fallback>
            <p:pic>
              <p:nvPicPr>
                <p:cNvPr id="211009" name="Freihand 211008">
                  <a:extLst>
                    <a:ext uri="{FF2B5EF4-FFF2-40B4-BE49-F238E27FC236}">
                      <a16:creationId xmlns:a16="http://schemas.microsoft.com/office/drawing/2014/main" id="{82751E23-810F-45F4-A8D1-2FA5666E22C3}"/>
                    </a:ext>
                  </a:extLst>
                </p:cNvPr>
                <p:cNvPicPr/>
                <p:nvPr/>
              </p:nvPicPr>
              <p:blipFill>
                <a:blip r:embed="rId220"/>
                <a:stretch>
                  <a:fillRect/>
                </a:stretch>
              </p:blipFill>
              <p:spPr>
                <a:xfrm>
                  <a:off x="6023657" y="4879051"/>
                  <a:ext cx="1443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11012" name="Freihand 211011">
                  <a:extLst>
                    <a:ext uri="{FF2B5EF4-FFF2-40B4-BE49-F238E27FC236}">
                      <a16:creationId xmlns:a16="http://schemas.microsoft.com/office/drawing/2014/main" id="{1746926E-503F-48C5-8DA5-F9DDB7B9B4D5}"/>
                    </a:ext>
                  </a:extLst>
                </p14:cNvPr>
                <p14:cNvContentPartPr/>
                <p14:nvPr/>
              </p14:nvContentPartPr>
              <p14:xfrm>
                <a:off x="3002177" y="5287291"/>
                <a:ext cx="19800" cy="117360"/>
              </p14:xfrm>
            </p:contentPart>
          </mc:Choice>
          <mc:Fallback>
            <p:pic>
              <p:nvPicPr>
                <p:cNvPr id="211012" name="Freihand 211011">
                  <a:extLst>
                    <a:ext uri="{FF2B5EF4-FFF2-40B4-BE49-F238E27FC236}">
                      <a16:creationId xmlns:a16="http://schemas.microsoft.com/office/drawing/2014/main" id="{1746926E-503F-48C5-8DA5-F9DDB7B9B4D5}"/>
                    </a:ext>
                  </a:extLst>
                </p:cNvPr>
                <p:cNvPicPr/>
                <p:nvPr/>
              </p:nvPicPr>
              <p:blipFill>
                <a:blip r:embed="rId222"/>
                <a:stretch>
                  <a:fillRect/>
                </a:stretch>
              </p:blipFill>
              <p:spPr>
                <a:xfrm>
                  <a:off x="2997857" y="5282971"/>
                  <a:ext cx="284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11013" name="Freihand 211012">
                  <a:extLst>
                    <a:ext uri="{FF2B5EF4-FFF2-40B4-BE49-F238E27FC236}">
                      <a16:creationId xmlns:a16="http://schemas.microsoft.com/office/drawing/2014/main" id="{809E7D3F-D584-477A-9694-F07D0F046C51}"/>
                    </a:ext>
                  </a:extLst>
                </p14:cNvPr>
                <p14:cNvContentPartPr/>
                <p14:nvPr/>
              </p14:nvContentPartPr>
              <p14:xfrm>
                <a:off x="3012257" y="5261011"/>
                <a:ext cx="93600" cy="16200"/>
              </p14:xfrm>
            </p:contentPart>
          </mc:Choice>
          <mc:Fallback>
            <p:pic>
              <p:nvPicPr>
                <p:cNvPr id="211013" name="Freihand 211012">
                  <a:extLst>
                    <a:ext uri="{FF2B5EF4-FFF2-40B4-BE49-F238E27FC236}">
                      <a16:creationId xmlns:a16="http://schemas.microsoft.com/office/drawing/2014/main" id="{809E7D3F-D584-477A-9694-F07D0F046C51}"/>
                    </a:ext>
                  </a:extLst>
                </p:cNvPr>
                <p:cNvPicPr/>
                <p:nvPr/>
              </p:nvPicPr>
              <p:blipFill>
                <a:blip r:embed="rId224"/>
                <a:stretch>
                  <a:fillRect/>
                </a:stretch>
              </p:blipFill>
              <p:spPr>
                <a:xfrm>
                  <a:off x="3007937" y="5256691"/>
                  <a:ext cx="1022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11014" name="Freihand 211013">
                  <a:extLst>
                    <a:ext uri="{FF2B5EF4-FFF2-40B4-BE49-F238E27FC236}">
                      <a16:creationId xmlns:a16="http://schemas.microsoft.com/office/drawing/2014/main" id="{5185EF02-45AB-4DAF-ACB9-708E32B15984}"/>
                    </a:ext>
                  </a:extLst>
                </p14:cNvPr>
                <p14:cNvContentPartPr/>
                <p14:nvPr/>
              </p14:nvContentPartPr>
              <p14:xfrm>
                <a:off x="3015497" y="5284771"/>
                <a:ext cx="104760" cy="109080"/>
              </p14:xfrm>
            </p:contentPart>
          </mc:Choice>
          <mc:Fallback>
            <p:pic>
              <p:nvPicPr>
                <p:cNvPr id="211014" name="Freihand 211013">
                  <a:extLst>
                    <a:ext uri="{FF2B5EF4-FFF2-40B4-BE49-F238E27FC236}">
                      <a16:creationId xmlns:a16="http://schemas.microsoft.com/office/drawing/2014/main" id="{5185EF02-45AB-4DAF-ACB9-708E32B15984}"/>
                    </a:ext>
                  </a:extLst>
                </p:cNvPr>
                <p:cNvPicPr/>
                <p:nvPr/>
              </p:nvPicPr>
              <p:blipFill>
                <a:blip r:embed="rId226"/>
                <a:stretch>
                  <a:fillRect/>
                </a:stretch>
              </p:blipFill>
              <p:spPr>
                <a:xfrm>
                  <a:off x="3011177" y="5280451"/>
                  <a:ext cx="1134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11015" name="Freihand 211014">
                  <a:extLst>
                    <a:ext uri="{FF2B5EF4-FFF2-40B4-BE49-F238E27FC236}">
                      <a16:creationId xmlns:a16="http://schemas.microsoft.com/office/drawing/2014/main" id="{63E17474-036E-4D4A-B6CD-E4FB713BA5E3}"/>
                    </a:ext>
                  </a:extLst>
                </p14:cNvPr>
                <p14:cNvContentPartPr/>
                <p14:nvPr/>
              </p14:nvContentPartPr>
              <p14:xfrm>
                <a:off x="3139337" y="5304931"/>
                <a:ext cx="85320" cy="102960"/>
              </p14:xfrm>
            </p:contentPart>
          </mc:Choice>
          <mc:Fallback>
            <p:pic>
              <p:nvPicPr>
                <p:cNvPr id="211015" name="Freihand 211014">
                  <a:extLst>
                    <a:ext uri="{FF2B5EF4-FFF2-40B4-BE49-F238E27FC236}">
                      <a16:creationId xmlns:a16="http://schemas.microsoft.com/office/drawing/2014/main" id="{63E17474-036E-4D4A-B6CD-E4FB713BA5E3}"/>
                    </a:ext>
                  </a:extLst>
                </p:cNvPr>
                <p:cNvPicPr/>
                <p:nvPr/>
              </p:nvPicPr>
              <p:blipFill>
                <a:blip r:embed="rId228"/>
                <a:stretch>
                  <a:fillRect/>
                </a:stretch>
              </p:blipFill>
              <p:spPr>
                <a:xfrm>
                  <a:off x="3135017" y="5300611"/>
                  <a:ext cx="939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11016" name="Freihand 211015">
                  <a:extLst>
                    <a:ext uri="{FF2B5EF4-FFF2-40B4-BE49-F238E27FC236}">
                      <a16:creationId xmlns:a16="http://schemas.microsoft.com/office/drawing/2014/main" id="{551A3D90-B4A5-4708-8E5C-FC45DD89A9D5}"/>
                    </a:ext>
                  </a:extLst>
                </p14:cNvPr>
                <p14:cNvContentPartPr/>
                <p14:nvPr/>
              </p14:nvContentPartPr>
              <p14:xfrm>
                <a:off x="3234017" y="5309971"/>
                <a:ext cx="65160" cy="182160"/>
              </p14:xfrm>
            </p:contentPart>
          </mc:Choice>
          <mc:Fallback>
            <p:pic>
              <p:nvPicPr>
                <p:cNvPr id="211016" name="Freihand 211015">
                  <a:extLst>
                    <a:ext uri="{FF2B5EF4-FFF2-40B4-BE49-F238E27FC236}">
                      <a16:creationId xmlns:a16="http://schemas.microsoft.com/office/drawing/2014/main" id="{551A3D90-B4A5-4708-8E5C-FC45DD89A9D5}"/>
                    </a:ext>
                  </a:extLst>
                </p:cNvPr>
                <p:cNvPicPr/>
                <p:nvPr/>
              </p:nvPicPr>
              <p:blipFill>
                <a:blip r:embed="rId230"/>
                <a:stretch>
                  <a:fillRect/>
                </a:stretch>
              </p:blipFill>
              <p:spPr>
                <a:xfrm>
                  <a:off x="3229697" y="5305651"/>
                  <a:ext cx="738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11017" name="Freihand 211016">
                  <a:extLst>
                    <a:ext uri="{FF2B5EF4-FFF2-40B4-BE49-F238E27FC236}">
                      <a16:creationId xmlns:a16="http://schemas.microsoft.com/office/drawing/2014/main" id="{EB607A78-D16E-473F-A952-1CB5AC1876E5}"/>
                    </a:ext>
                  </a:extLst>
                </p14:cNvPr>
                <p14:cNvContentPartPr/>
                <p14:nvPr/>
              </p14:nvContentPartPr>
              <p14:xfrm>
                <a:off x="3381257" y="5334811"/>
                <a:ext cx="62640" cy="7560"/>
              </p14:xfrm>
            </p:contentPart>
          </mc:Choice>
          <mc:Fallback>
            <p:pic>
              <p:nvPicPr>
                <p:cNvPr id="211017" name="Freihand 211016">
                  <a:extLst>
                    <a:ext uri="{FF2B5EF4-FFF2-40B4-BE49-F238E27FC236}">
                      <a16:creationId xmlns:a16="http://schemas.microsoft.com/office/drawing/2014/main" id="{EB607A78-D16E-473F-A952-1CB5AC1876E5}"/>
                    </a:ext>
                  </a:extLst>
                </p:cNvPr>
                <p:cNvPicPr/>
                <p:nvPr/>
              </p:nvPicPr>
              <p:blipFill>
                <a:blip r:embed="rId232"/>
                <a:stretch>
                  <a:fillRect/>
                </a:stretch>
              </p:blipFill>
              <p:spPr>
                <a:xfrm>
                  <a:off x="3376937" y="5330491"/>
                  <a:ext cx="712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11018" name="Freihand 211017">
                  <a:extLst>
                    <a:ext uri="{FF2B5EF4-FFF2-40B4-BE49-F238E27FC236}">
                      <a16:creationId xmlns:a16="http://schemas.microsoft.com/office/drawing/2014/main" id="{EBC092C3-540D-4090-A6CC-9FD492AA0CE3}"/>
                    </a:ext>
                  </a:extLst>
                </p14:cNvPr>
                <p14:cNvContentPartPr/>
                <p14:nvPr/>
              </p14:nvContentPartPr>
              <p14:xfrm>
                <a:off x="3527057" y="5261731"/>
                <a:ext cx="146160" cy="136080"/>
              </p14:xfrm>
            </p:contentPart>
          </mc:Choice>
          <mc:Fallback>
            <p:pic>
              <p:nvPicPr>
                <p:cNvPr id="211018" name="Freihand 211017">
                  <a:extLst>
                    <a:ext uri="{FF2B5EF4-FFF2-40B4-BE49-F238E27FC236}">
                      <a16:creationId xmlns:a16="http://schemas.microsoft.com/office/drawing/2014/main" id="{EBC092C3-540D-4090-A6CC-9FD492AA0CE3}"/>
                    </a:ext>
                  </a:extLst>
                </p:cNvPr>
                <p:cNvPicPr/>
                <p:nvPr/>
              </p:nvPicPr>
              <p:blipFill>
                <a:blip r:embed="rId234"/>
                <a:stretch>
                  <a:fillRect/>
                </a:stretch>
              </p:blipFill>
              <p:spPr>
                <a:xfrm>
                  <a:off x="3522737" y="5257411"/>
                  <a:ext cx="1548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11019" name="Freihand 211018">
                  <a:extLst>
                    <a:ext uri="{FF2B5EF4-FFF2-40B4-BE49-F238E27FC236}">
                      <a16:creationId xmlns:a16="http://schemas.microsoft.com/office/drawing/2014/main" id="{7314D018-61F8-453F-A453-4C83721A6004}"/>
                    </a:ext>
                  </a:extLst>
                </p14:cNvPr>
                <p14:cNvContentPartPr/>
                <p14:nvPr/>
              </p14:nvContentPartPr>
              <p14:xfrm>
                <a:off x="3673217" y="5228251"/>
                <a:ext cx="74520" cy="150480"/>
              </p14:xfrm>
            </p:contentPart>
          </mc:Choice>
          <mc:Fallback>
            <p:pic>
              <p:nvPicPr>
                <p:cNvPr id="211019" name="Freihand 211018">
                  <a:extLst>
                    <a:ext uri="{FF2B5EF4-FFF2-40B4-BE49-F238E27FC236}">
                      <a16:creationId xmlns:a16="http://schemas.microsoft.com/office/drawing/2014/main" id="{7314D018-61F8-453F-A453-4C83721A6004}"/>
                    </a:ext>
                  </a:extLst>
                </p:cNvPr>
                <p:cNvPicPr/>
                <p:nvPr/>
              </p:nvPicPr>
              <p:blipFill>
                <a:blip r:embed="rId236"/>
                <a:stretch>
                  <a:fillRect/>
                </a:stretch>
              </p:blipFill>
              <p:spPr>
                <a:xfrm>
                  <a:off x="3668897" y="5223931"/>
                  <a:ext cx="831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11020" name="Freihand 211019">
                  <a:extLst>
                    <a:ext uri="{FF2B5EF4-FFF2-40B4-BE49-F238E27FC236}">
                      <a16:creationId xmlns:a16="http://schemas.microsoft.com/office/drawing/2014/main" id="{B88D0598-7B84-41C5-B7C2-1AD03CA77433}"/>
                    </a:ext>
                  </a:extLst>
                </p14:cNvPr>
                <p14:cNvContentPartPr/>
                <p14:nvPr/>
              </p14:nvContentPartPr>
              <p14:xfrm>
                <a:off x="3780857" y="5302411"/>
                <a:ext cx="59400" cy="73800"/>
              </p14:xfrm>
            </p:contentPart>
          </mc:Choice>
          <mc:Fallback>
            <p:pic>
              <p:nvPicPr>
                <p:cNvPr id="211020" name="Freihand 211019">
                  <a:extLst>
                    <a:ext uri="{FF2B5EF4-FFF2-40B4-BE49-F238E27FC236}">
                      <a16:creationId xmlns:a16="http://schemas.microsoft.com/office/drawing/2014/main" id="{B88D0598-7B84-41C5-B7C2-1AD03CA77433}"/>
                    </a:ext>
                  </a:extLst>
                </p:cNvPr>
                <p:cNvPicPr/>
                <p:nvPr/>
              </p:nvPicPr>
              <p:blipFill>
                <a:blip r:embed="rId238"/>
                <a:stretch>
                  <a:fillRect/>
                </a:stretch>
              </p:blipFill>
              <p:spPr>
                <a:xfrm>
                  <a:off x="3776537" y="5298091"/>
                  <a:ext cx="680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11021" name="Freihand 211020">
                  <a:extLst>
                    <a:ext uri="{FF2B5EF4-FFF2-40B4-BE49-F238E27FC236}">
                      <a16:creationId xmlns:a16="http://schemas.microsoft.com/office/drawing/2014/main" id="{8A134001-BE1E-437E-BD26-834CCA55158F}"/>
                    </a:ext>
                  </a:extLst>
                </p14:cNvPr>
                <p14:cNvContentPartPr/>
                <p14:nvPr/>
              </p14:nvContentPartPr>
              <p14:xfrm>
                <a:off x="3900737" y="5306011"/>
                <a:ext cx="111240" cy="48240"/>
              </p14:xfrm>
            </p:contentPart>
          </mc:Choice>
          <mc:Fallback>
            <p:pic>
              <p:nvPicPr>
                <p:cNvPr id="211021" name="Freihand 211020">
                  <a:extLst>
                    <a:ext uri="{FF2B5EF4-FFF2-40B4-BE49-F238E27FC236}">
                      <a16:creationId xmlns:a16="http://schemas.microsoft.com/office/drawing/2014/main" id="{8A134001-BE1E-437E-BD26-834CCA55158F}"/>
                    </a:ext>
                  </a:extLst>
                </p:cNvPr>
                <p:cNvPicPr/>
                <p:nvPr/>
              </p:nvPicPr>
              <p:blipFill>
                <a:blip r:embed="rId240"/>
                <a:stretch>
                  <a:fillRect/>
                </a:stretch>
              </p:blipFill>
              <p:spPr>
                <a:xfrm>
                  <a:off x="3896417" y="5301691"/>
                  <a:ext cx="1198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11022" name="Freihand 211021">
                  <a:extLst>
                    <a:ext uri="{FF2B5EF4-FFF2-40B4-BE49-F238E27FC236}">
                      <a16:creationId xmlns:a16="http://schemas.microsoft.com/office/drawing/2014/main" id="{C0712DAF-FBD4-4477-A8EF-9909B10E1FDF}"/>
                    </a:ext>
                  </a:extLst>
                </p14:cNvPr>
                <p14:cNvContentPartPr/>
                <p14:nvPr/>
              </p14:nvContentPartPr>
              <p14:xfrm>
                <a:off x="4038617" y="5282251"/>
                <a:ext cx="78480" cy="212040"/>
              </p14:xfrm>
            </p:contentPart>
          </mc:Choice>
          <mc:Fallback>
            <p:pic>
              <p:nvPicPr>
                <p:cNvPr id="211022" name="Freihand 211021">
                  <a:extLst>
                    <a:ext uri="{FF2B5EF4-FFF2-40B4-BE49-F238E27FC236}">
                      <a16:creationId xmlns:a16="http://schemas.microsoft.com/office/drawing/2014/main" id="{C0712DAF-FBD4-4477-A8EF-9909B10E1FDF}"/>
                    </a:ext>
                  </a:extLst>
                </p:cNvPr>
                <p:cNvPicPr/>
                <p:nvPr/>
              </p:nvPicPr>
              <p:blipFill>
                <a:blip r:embed="rId242"/>
                <a:stretch>
                  <a:fillRect/>
                </a:stretch>
              </p:blipFill>
              <p:spPr>
                <a:xfrm>
                  <a:off x="4034297" y="5277931"/>
                  <a:ext cx="871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11024" name="Freihand 211023">
                  <a:extLst>
                    <a:ext uri="{FF2B5EF4-FFF2-40B4-BE49-F238E27FC236}">
                      <a16:creationId xmlns:a16="http://schemas.microsoft.com/office/drawing/2014/main" id="{7C1D8940-7166-4099-A93E-BFA5F6436CBD}"/>
                    </a:ext>
                  </a:extLst>
                </p14:cNvPr>
                <p14:cNvContentPartPr/>
                <p14:nvPr/>
              </p14:nvContentPartPr>
              <p14:xfrm>
                <a:off x="4333817" y="5277571"/>
                <a:ext cx="280440" cy="83520"/>
              </p14:xfrm>
            </p:contentPart>
          </mc:Choice>
          <mc:Fallback>
            <p:pic>
              <p:nvPicPr>
                <p:cNvPr id="211024" name="Freihand 211023">
                  <a:extLst>
                    <a:ext uri="{FF2B5EF4-FFF2-40B4-BE49-F238E27FC236}">
                      <a16:creationId xmlns:a16="http://schemas.microsoft.com/office/drawing/2014/main" id="{7C1D8940-7166-4099-A93E-BFA5F6436CBD}"/>
                    </a:ext>
                  </a:extLst>
                </p:cNvPr>
                <p:cNvPicPr/>
                <p:nvPr/>
              </p:nvPicPr>
              <p:blipFill>
                <a:blip r:embed="rId244"/>
                <a:stretch>
                  <a:fillRect/>
                </a:stretch>
              </p:blipFill>
              <p:spPr>
                <a:xfrm>
                  <a:off x="4329497" y="5273251"/>
                  <a:ext cx="2890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11025" name="Freihand 211024">
                  <a:extLst>
                    <a:ext uri="{FF2B5EF4-FFF2-40B4-BE49-F238E27FC236}">
                      <a16:creationId xmlns:a16="http://schemas.microsoft.com/office/drawing/2014/main" id="{ABB5ED39-0A57-4A66-8902-B5089971BD41}"/>
                    </a:ext>
                  </a:extLst>
                </p14:cNvPr>
                <p14:cNvContentPartPr/>
                <p14:nvPr/>
              </p14:nvContentPartPr>
              <p14:xfrm>
                <a:off x="4652777" y="5248411"/>
                <a:ext cx="120240" cy="104040"/>
              </p14:xfrm>
            </p:contentPart>
          </mc:Choice>
          <mc:Fallback>
            <p:pic>
              <p:nvPicPr>
                <p:cNvPr id="211025" name="Freihand 211024">
                  <a:extLst>
                    <a:ext uri="{FF2B5EF4-FFF2-40B4-BE49-F238E27FC236}">
                      <a16:creationId xmlns:a16="http://schemas.microsoft.com/office/drawing/2014/main" id="{ABB5ED39-0A57-4A66-8902-B5089971BD41}"/>
                    </a:ext>
                  </a:extLst>
                </p:cNvPr>
                <p:cNvPicPr/>
                <p:nvPr/>
              </p:nvPicPr>
              <p:blipFill>
                <a:blip r:embed="rId246"/>
                <a:stretch>
                  <a:fillRect/>
                </a:stretch>
              </p:blipFill>
              <p:spPr>
                <a:xfrm>
                  <a:off x="4648457" y="5244091"/>
                  <a:ext cx="1288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11027" name="Freihand 211026">
                  <a:extLst>
                    <a:ext uri="{FF2B5EF4-FFF2-40B4-BE49-F238E27FC236}">
                      <a16:creationId xmlns:a16="http://schemas.microsoft.com/office/drawing/2014/main" id="{92BCC61C-3AEC-4797-B11B-487311B3037F}"/>
                    </a:ext>
                  </a:extLst>
                </p14:cNvPr>
                <p14:cNvContentPartPr/>
                <p14:nvPr/>
              </p14:nvContentPartPr>
              <p14:xfrm>
                <a:off x="4936097" y="5222491"/>
                <a:ext cx="124920" cy="141120"/>
              </p14:xfrm>
            </p:contentPart>
          </mc:Choice>
          <mc:Fallback>
            <p:pic>
              <p:nvPicPr>
                <p:cNvPr id="211027" name="Freihand 211026">
                  <a:extLst>
                    <a:ext uri="{FF2B5EF4-FFF2-40B4-BE49-F238E27FC236}">
                      <a16:creationId xmlns:a16="http://schemas.microsoft.com/office/drawing/2014/main" id="{92BCC61C-3AEC-4797-B11B-487311B3037F}"/>
                    </a:ext>
                  </a:extLst>
                </p:cNvPr>
                <p:cNvPicPr/>
                <p:nvPr/>
              </p:nvPicPr>
              <p:blipFill>
                <a:blip r:embed="rId248"/>
                <a:stretch>
                  <a:fillRect/>
                </a:stretch>
              </p:blipFill>
              <p:spPr>
                <a:xfrm>
                  <a:off x="4931777" y="5218171"/>
                  <a:ext cx="1335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11028" name="Freihand 211027">
                  <a:extLst>
                    <a:ext uri="{FF2B5EF4-FFF2-40B4-BE49-F238E27FC236}">
                      <a16:creationId xmlns:a16="http://schemas.microsoft.com/office/drawing/2014/main" id="{2EE29D70-B21F-4FD3-8256-F21A8492D6E0}"/>
                    </a:ext>
                  </a:extLst>
                </p14:cNvPr>
                <p14:cNvContentPartPr/>
                <p14:nvPr/>
              </p14:nvContentPartPr>
              <p14:xfrm>
                <a:off x="5134817" y="5222491"/>
                <a:ext cx="18000" cy="124200"/>
              </p14:xfrm>
            </p:contentPart>
          </mc:Choice>
          <mc:Fallback>
            <p:pic>
              <p:nvPicPr>
                <p:cNvPr id="211028" name="Freihand 211027">
                  <a:extLst>
                    <a:ext uri="{FF2B5EF4-FFF2-40B4-BE49-F238E27FC236}">
                      <a16:creationId xmlns:a16="http://schemas.microsoft.com/office/drawing/2014/main" id="{2EE29D70-B21F-4FD3-8256-F21A8492D6E0}"/>
                    </a:ext>
                  </a:extLst>
                </p:cNvPr>
                <p:cNvPicPr/>
                <p:nvPr/>
              </p:nvPicPr>
              <p:blipFill>
                <a:blip r:embed="rId250"/>
                <a:stretch>
                  <a:fillRect/>
                </a:stretch>
              </p:blipFill>
              <p:spPr>
                <a:xfrm>
                  <a:off x="5130497" y="5218171"/>
                  <a:ext cx="266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11029" name="Freihand 211028">
                  <a:extLst>
                    <a:ext uri="{FF2B5EF4-FFF2-40B4-BE49-F238E27FC236}">
                      <a16:creationId xmlns:a16="http://schemas.microsoft.com/office/drawing/2014/main" id="{2234337C-6AEE-46E9-AF12-092F578301BD}"/>
                    </a:ext>
                  </a:extLst>
                </p14:cNvPr>
                <p14:cNvContentPartPr/>
                <p14:nvPr/>
              </p14:nvContentPartPr>
              <p14:xfrm>
                <a:off x="5049137" y="5197651"/>
                <a:ext cx="162360" cy="84240"/>
              </p14:xfrm>
            </p:contentPart>
          </mc:Choice>
          <mc:Fallback>
            <p:pic>
              <p:nvPicPr>
                <p:cNvPr id="211029" name="Freihand 211028">
                  <a:extLst>
                    <a:ext uri="{FF2B5EF4-FFF2-40B4-BE49-F238E27FC236}">
                      <a16:creationId xmlns:a16="http://schemas.microsoft.com/office/drawing/2014/main" id="{2234337C-6AEE-46E9-AF12-092F578301BD}"/>
                    </a:ext>
                  </a:extLst>
                </p:cNvPr>
                <p:cNvPicPr/>
                <p:nvPr/>
              </p:nvPicPr>
              <p:blipFill>
                <a:blip r:embed="rId252"/>
                <a:stretch>
                  <a:fillRect/>
                </a:stretch>
              </p:blipFill>
              <p:spPr>
                <a:xfrm>
                  <a:off x="5044817" y="5193331"/>
                  <a:ext cx="1710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11030" name="Freihand 211029">
                  <a:extLst>
                    <a:ext uri="{FF2B5EF4-FFF2-40B4-BE49-F238E27FC236}">
                      <a16:creationId xmlns:a16="http://schemas.microsoft.com/office/drawing/2014/main" id="{358379FF-5238-405F-AFC0-86FA69FAFFB1}"/>
                    </a:ext>
                  </a:extLst>
                </p14:cNvPr>
                <p14:cNvContentPartPr/>
                <p14:nvPr/>
              </p14:nvContentPartPr>
              <p14:xfrm>
                <a:off x="5280617" y="5259931"/>
                <a:ext cx="70560" cy="15840"/>
              </p14:xfrm>
            </p:contentPart>
          </mc:Choice>
          <mc:Fallback>
            <p:pic>
              <p:nvPicPr>
                <p:cNvPr id="211030" name="Freihand 211029">
                  <a:extLst>
                    <a:ext uri="{FF2B5EF4-FFF2-40B4-BE49-F238E27FC236}">
                      <a16:creationId xmlns:a16="http://schemas.microsoft.com/office/drawing/2014/main" id="{358379FF-5238-405F-AFC0-86FA69FAFFB1}"/>
                    </a:ext>
                  </a:extLst>
                </p:cNvPr>
                <p:cNvPicPr/>
                <p:nvPr/>
              </p:nvPicPr>
              <p:blipFill>
                <a:blip r:embed="rId254"/>
                <a:stretch>
                  <a:fillRect/>
                </a:stretch>
              </p:blipFill>
              <p:spPr>
                <a:xfrm>
                  <a:off x="5276297" y="5255611"/>
                  <a:ext cx="792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11032" name="Freihand 211031">
                  <a:extLst>
                    <a:ext uri="{FF2B5EF4-FFF2-40B4-BE49-F238E27FC236}">
                      <a16:creationId xmlns:a16="http://schemas.microsoft.com/office/drawing/2014/main" id="{97A57B69-5D70-4764-9EEF-09C98089CCD9}"/>
                    </a:ext>
                  </a:extLst>
                </p14:cNvPr>
                <p14:cNvContentPartPr/>
                <p14:nvPr/>
              </p14:nvContentPartPr>
              <p14:xfrm>
                <a:off x="5472137" y="5213851"/>
                <a:ext cx="12600" cy="108360"/>
              </p14:xfrm>
            </p:contentPart>
          </mc:Choice>
          <mc:Fallback>
            <p:pic>
              <p:nvPicPr>
                <p:cNvPr id="211032" name="Freihand 211031">
                  <a:extLst>
                    <a:ext uri="{FF2B5EF4-FFF2-40B4-BE49-F238E27FC236}">
                      <a16:creationId xmlns:a16="http://schemas.microsoft.com/office/drawing/2014/main" id="{97A57B69-5D70-4764-9EEF-09C98089CCD9}"/>
                    </a:ext>
                  </a:extLst>
                </p:cNvPr>
                <p:cNvPicPr/>
                <p:nvPr/>
              </p:nvPicPr>
              <p:blipFill>
                <a:blip r:embed="rId256"/>
                <a:stretch>
                  <a:fillRect/>
                </a:stretch>
              </p:blipFill>
              <p:spPr>
                <a:xfrm>
                  <a:off x="5467817" y="5209531"/>
                  <a:ext cx="212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11033" name="Freihand 211032">
                  <a:extLst>
                    <a:ext uri="{FF2B5EF4-FFF2-40B4-BE49-F238E27FC236}">
                      <a16:creationId xmlns:a16="http://schemas.microsoft.com/office/drawing/2014/main" id="{2984E458-D52A-49E3-8603-4D670BF46810}"/>
                    </a:ext>
                  </a:extLst>
                </p14:cNvPr>
                <p14:cNvContentPartPr/>
                <p14:nvPr/>
              </p14:nvContentPartPr>
              <p14:xfrm>
                <a:off x="5428577" y="5230771"/>
                <a:ext cx="105480" cy="17640"/>
              </p14:xfrm>
            </p:contentPart>
          </mc:Choice>
          <mc:Fallback>
            <p:pic>
              <p:nvPicPr>
                <p:cNvPr id="211033" name="Freihand 211032">
                  <a:extLst>
                    <a:ext uri="{FF2B5EF4-FFF2-40B4-BE49-F238E27FC236}">
                      <a16:creationId xmlns:a16="http://schemas.microsoft.com/office/drawing/2014/main" id="{2984E458-D52A-49E3-8603-4D670BF46810}"/>
                    </a:ext>
                  </a:extLst>
                </p:cNvPr>
                <p:cNvPicPr/>
                <p:nvPr/>
              </p:nvPicPr>
              <p:blipFill>
                <a:blip r:embed="rId258"/>
                <a:stretch>
                  <a:fillRect/>
                </a:stretch>
              </p:blipFill>
              <p:spPr>
                <a:xfrm>
                  <a:off x="5424257" y="5226451"/>
                  <a:ext cx="1141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11034" name="Freihand 211033">
                  <a:extLst>
                    <a:ext uri="{FF2B5EF4-FFF2-40B4-BE49-F238E27FC236}">
                      <a16:creationId xmlns:a16="http://schemas.microsoft.com/office/drawing/2014/main" id="{BC1E32E5-716A-4E9E-9087-07D94681ADFC}"/>
                    </a:ext>
                  </a:extLst>
                </p14:cNvPr>
                <p14:cNvContentPartPr/>
                <p14:nvPr/>
              </p14:nvContentPartPr>
              <p14:xfrm>
                <a:off x="5536217" y="5156611"/>
                <a:ext cx="67680" cy="167040"/>
              </p14:xfrm>
            </p:contentPart>
          </mc:Choice>
          <mc:Fallback>
            <p:pic>
              <p:nvPicPr>
                <p:cNvPr id="211034" name="Freihand 211033">
                  <a:extLst>
                    <a:ext uri="{FF2B5EF4-FFF2-40B4-BE49-F238E27FC236}">
                      <a16:creationId xmlns:a16="http://schemas.microsoft.com/office/drawing/2014/main" id="{BC1E32E5-716A-4E9E-9087-07D94681ADFC}"/>
                    </a:ext>
                  </a:extLst>
                </p:cNvPr>
                <p:cNvPicPr/>
                <p:nvPr/>
              </p:nvPicPr>
              <p:blipFill>
                <a:blip r:embed="rId260"/>
                <a:stretch>
                  <a:fillRect/>
                </a:stretch>
              </p:blipFill>
              <p:spPr>
                <a:xfrm>
                  <a:off x="5531897" y="5152291"/>
                  <a:ext cx="763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11035" name="Freihand 211034">
                  <a:extLst>
                    <a:ext uri="{FF2B5EF4-FFF2-40B4-BE49-F238E27FC236}">
                      <a16:creationId xmlns:a16="http://schemas.microsoft.com/office/drawing/2014/main" id="{65B2FD0F-4C12-4FAC-9EB2-847DC4D006D8}"/>
                    </a:ext>
                  </a:extLst>
                </p14:cNvPr>
                <p14:cNvContentPartPr/>
                <p14:nvPr/>
              </p14:nvContentPartPr>
              <p14:xfrm>
                <a:off x="5654657" y="5213131"/>
                <a:ext cx="60840" cy="99000"/>
              </p14:xfrm>
            </p:contentPart>
          </mc:Choice>
          <mc:Fallback>
            <p:pic>
              <p:nvPicPr>
                <p:cNvPr id="211035" name="Freihand 211034">
                  <a:extLst>
                    <a:ext uri="{FF2B5EF4-FFF2-40B4-BE49-F238E27FC236}">
                      <a16:creationId xmlns:a16="http://schemas.microsoft.com/office/drawing/2014/main" id="{65B2FD0F-4C12-4FAC-9EB2-847DC4D006D8}"/>
                    </a:ext>
                  </a:extLst>
                </p:cNvPr>
                <p:cNvPicPr/>
                <p:nvPr/>
              </p:nvPicPr>
              <p:blipFill>
                <a:blip r:embed="rId262"/>
                <a:stretch>
                  <a:fillRect/>
                </a:stretch>
              </p:blipFill>
              <p:spPr>
                <a:xfrm>
                  <a:off x="5650337" y="5208811"/>
                  <a:ext cx="694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11036" name="Freihand 211035">
                  <a:extLst>
                    <a:ext uri="{FF2B5EF4-FFF2-40B4-BE49-F238E27FC236}">
                      <a16:creationId xmlns:a16="http://schemas.microsoft.com/office/drawing/2014/main" id="{19887EF2-8BA4-473B-BB02-946EF98FDD26}"/>
                    </a:ext>
                  </a:extLst>
                </p14:cNvPr>
                <p14:cNvContentPartPr/>
                <p14:nvPr/>
              </p14:nvContentPartPr>
              <p14:xfrm>
                <a:off x="5728817" y="5216011"/>
                <a:ext cx="262080" cy="214920"/>
              </p14:xfrm>
            </p:contentPart>
          </mc:Choice>
          <mc:Fallback>
            <p:pic>
              <p:nvPicPr>
                <p:cNvPr id="211036" name="Freihand 211035">
                  <a:extLst>
                    <a:ext uri="{FF2B5EF4-FFF2-40B4-BE49-F238E27FC236}">
                      <a16:creationId xmlns:a16="http://schemas.microsoft.com/office/drawing/2014/main" id="{19887EF2-8BA4-473B-BB02-946EF98FDD26}"/>
                    </a:ext>
                  </a:extLst>
                </p:cNvPr>
                <p:cNvPicPr/>
                <p:nvPr/>
              </p:nvPicPr>
              <p:blipFill>
                <a:blip r:embed="rId264"/>
                <a:stretch>
                  <a:fillRect/>
                </a:stretch>
              </p:blipFill>
              <p:spPr>
                <a:xfrm>
                  <a:off x="5724497" y="5211691"/>
                  <a:ext cx="2707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11038" name="Freihand 211037">
                  <a:extLst>
                    <a:ext uri="{FF2B5EF4-FFF2-40B4-BE49-F238E27FC236}">
                      <a16:creationId xmlns:a16="http://schemas.microsoft.com/office/drawing/2014/main" id="{E4C0F375-6FD4-4F70-8FF8-A9988F96ECA2}"/>
                    </a:ext>
                  </a:extLst>
                </p14:cNvPr>
                <p14:cNvContentPartPr/>
                <p14:nvPr/>
              </p14:nvContentPartPr>
              <p14:xfrm>
                <a:off x="6125897" y="5121331"/>
                <a:ext cx="19080" cy="168480"/>
              </p14:xfrm>
            </p:contentPart>
          </mc:Choice>
          <mc:Fallback>
            <p:pic>
              <p:nvPicPr>
                <p:cNvPr id="211038" name="Freihand 211037">
                  <a:extLst>
                    <a:ext uri="{FF2B5EF4-FFF2-40B4-BE49-F238E27FC236}">
                      <a16:creationId xmlns:a16="http://schemas.microsoft.com/office/drawing/2014/main" id="{E4C0F375-6FD4-4F70-8FF8-A9988F96ECA2}"/>
                    </a:ext>
                  </a:extLst>
                </p:cNvPr>
                <p:cNvPicPr/>
                <p:nvPr/>
              </p:nvPicPr>
              <p:blipFill>
                <a:blip r:embed="rId266"/>
                <a:stretch>
                  <a:fillRect/>
                </a:stretch>
              </p:blipFill>
              <p:spPr>
                <a:xfrm>
                  <a:off x="6121577" y="5117011"/>
                  <a:ext cx="277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11039" name="Freihand 211038">
                  <a:extLst>
                    <a:ext uri="{FF2B5EF4-FFF2-40B4-BE49-F238E27FC236}">
                      <a16:creationId xmlns:a16="http://schemas.microsoft.com/office/drawing/2014/main" id="{04A1738D-D55F-4AE6-8AD5-0DB94E9CEF8C}"/>
                    </a:ext>
                  </a:extLst>
                </p14:cNvPr>
                <p14:cNvContentPartPr/>
                <p14:nvPr/>
              </p14:nvContentPartPr>
              <p14:xfrm>
                <a:off x="6085217" y="5196931"/>
                <a:ext cx="111240" cy="7920"/>
              </p14:xfrm>
            </p:contentPart>
          </mc:Choice>
          <mc:Fallback>
            <p:pic>
              <p:nvPicPr>
                <p:cNvPr id="211039" name="Freihand 211038">
                  <a:extLst>
                    <a:ext uri="{FF2B5EF4-FFF2-40B4-BE49-F238E27FC236}">
                      <a16:creationId xmlns:a16="http://schemas.microsoft.com/office/drawing/2014/main" id="{04A1738D-D55F-4AE6-8AD5-0DB94E9CEF8C}"/>
                    </a:ext>
                  </a:extLst>
                </p:cNvPr>
                <p:cNvPicPr/>
                <p:nvPr/>
              </p:nvPicPr>
              <p:blipFill>
                <a:blip r:embed="rId268"/>
                <a:stretch>
                  <a:fillRect/>
                </a:stretch>
              </p:blipFill>
              <p:spPr>
                <a:xfrm>
                  <a:off x="6080897" y="5192611"/>
                  <a:ext cx="1198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11040" name="Freihand 211039">
                  <a:extLst>
                    <a:ext uri="{FF2B5EF4-FFF2-40B4-BE49-F238E27FC236}">
                      <a16:creationId xmlns:a16="http://schemas.microsoft.com/office/drawing/2014/main" id="{5D06023E-113E-4D5C-96C9-14BB27527515}"/>
                    </a:ext>
                  </a:extLst>
                </p14:cNvPr>
                <p14:cNvContentPartPr/>
                <p14:nvPr/>
              </p14:nvContentPartPr>
              <p14:xfrm>
                <a:off x="6216977" y="5187211"/>
                <a:ext cx="88920" cy="76320"/>
              </p14:xfrm>
            </p:contentPart>
          </mc:Choice>
          <mc:Fallback>
            <p:pic>
              <p:nvPicPr>
                <p:cNvPr id="211040" name="Freihand 211039">
                  <a:extLst>
                    <a:ext uri="{FF2B5EF4-FFF2-40B4-BE49-F238E27FC236}">
                      <a16:creationId xmlns:a16="http://schemas.microsoft.com/office/drawing/2014/main" id="{5D06023E-113E-4D5C-96C9-14BB27527515}"/>
                    </a:ext>
                  </a:extLst>
                </p:cNvPr>
                <p:cNvPicPr/>
                <p:nvPr/>
              </p:nvPicPr>
              <p:blipFill>
                <a:blip r:embed="rId270"/>
                <a:stretch>
                  <a:fillRect/>
                </a:stretch>
              </p:blipFill>
              <p:spPr>
                <a:xfrm>
                  <a:off x="6212657" y="5182891"/>
                  <a:ext cx="975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11041" name="Freihand 211040">
                  <a:extLst>
                    <a:ext uri="{FF2B5EF4-FFF2-40B4-BE49-F238E27FC236}">
                      <a16:creationId xmlns:a16="http://schemas.microsoft.com/office/drawing/2014/main" id="{672995EA-C754-4218-BB70-EEFCB122F1C1}"/>
                    </a:ext>
                  </a:extLst>
                </p14:cNvPr>
                <p14:cNvContentPartPr/>
                <p14:nvPr/>
              </p14:nvContentPartPr>
              <p14:xfrm>
                <a:off x="6411017" y="5107651"/>
                <a:ext cx="108720" cy="148320"/>
              </p14:xfrm>
            </p:contentPart>
          </mc:Choice>
          <mc:Fallback>
            <p:pic>
              <p:nvPicPr>
                <p:cNvPr id="211041" name="Freihand 211040">
                  <a:extLst>
                    <a:ext uri="{FF2B5EF4-FFF2-40B4-BE49-F238E27FC236}">
                      <a16:creationId xmlns:a16="http://schemas.microsoft.com/office/drawing/2014/main" id="{672995EA-C754-4218-BB70-EEFCB122F1C1}"/>
                    </a:ext>
                  </a:extLst>
                </p:cNvPr>
                <p:cNvPicPr/>
                <p:nvPr/>
              </p:nvPicPr>
              <p:blipFill>
                <a:blip r:embed="rId272"/>
                <a:stretch>
                  <a:fillRect/>
                </a:stretch>
              </p:blipFill>
              <p:spPr>
                <a:xfrm>
                  <a:off x="6406697" y="5103331"/>
                  <a:ext cx="1173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11042" name="Freihand 211041">
                  <a:extLst>
                    <a:ext uri="{FF2B5EF4-FFF2-40B4-BE49-F238E27FC236}">
                      <a16:creationId xmlns:a16="http://schemas.microsoft.com/office/drawing/2014/main" id="{F1EB60B9-831A-4D63-9618-E0C6EFC5C575}"/>
                    </a:ext>
                  </a:extLst>
                </p14:cNvPr>
                <p14:cNvContentPartPr/>
                <p14:nvPr/>
              </p14:nvContentPartPr>
              <p14:xfrm>
                <a:off x="6537377" y="5095051"/>
                <a:ext cx="171360" cy="169560"/>
              </p14:xfrm>
            </p:contentPart>
          </mc:Choice>
          <mc:Fallback>
            <p:pic>
              <p:nvPicPr>
                <p:cNvPr id="211042" name="Freihand 211041">
                  <a:extLst>
                    <a:ext uri="{FF2B5EF4-FFF2-40B4-BE49-F238E27FC236}">
                      <a16:creationId xmlns:a16="http://schemas.microsoft.com/office/drawing/2014/main" id="{F1EB60B9-831A-4D63-9618-E0C6EFC5C575}"/>
                    </a:ext>
                  </a:extLst>
                </p:cNvPr>
                <p:cNvPicPr/>
                <p:nvPr/>
              </p:nvPicPr>
              <p:blipFill>
                <a:blip r:embed="rId274"/>
                <a:stretch>
                  <a:fillRect/>
                </a:stretch>
              </p:blipFill>
              <p:spPr>
                <a:xfrm>
                  <a:off x="6533057" y="5090731"/>
                  <a:ext cx="1800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11043" name="Freihand 211042">
                  <a:extLst>
                    <a:ext uri="{FF2B5EF4-FFF2-40B4-BE49-F238E27FC236}">
                      <a16:creationId xmlns:a16="http://schemas.microsoft.com/office/drawing/2014/main" id="{DBA085BD-9C84-42D3-A495-F5A20EDE2E49}"/>
                    </a:ext>
                  </a:extLst>
                </p14:cNvPr>
                <p14:cNvContentPartPr/>
                <p14:nvPr/>
              </p14:nvContentPartPr>
              <p14:xfrm>
                <a:off x="6718097" y="5115571"/>
                <a:ext cx="117720" cy="131040"/>
              </p14:xfrm>
            </p:contentPart>
          </mc:Choice>
          <mc:Fallback>
            <p:pic>
              <p:nvPicPr>
                <p:cNvPr id="211043" name="Freihand 211042">
                  <a:extLst>
                    <a:ext uri="{FF2B5EF4-FFF2-40B4-BE49-F238E27FC236}">
                      <a16:creationId xmlns:a16="http://schemas.microsoft.com/office/drawing/2014/main" id="{DBA085BD-9C84-42D3-A495-F5A20EDE2E49}"/>
                    </a:ext>
                  </a:extLst>
                </p:cNvPr>
                <p:cNvPicPr/>
                <p:nvPr/>
              </p:nvPicPr>
              <p:blipFill>
                <a:blip r:embed="rId276"/>
                <a:stretch>
                  <a:fillRect/>
                </a:stretch>
              </p:blipFill>
              <p:spPr>
                <a:xfrm>
                  <a:off x="6713777" y="5111251"/>
                  <a:ext cx="1263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11044" name="Freihand 211043">
                  <a:extLst>
                    <a:ext uri="{FF2B5EF4-FFF2-40B4-BE49-F238E27FC236}">
                      <a16:creationId xmlns:a16="http://schemas.microsoft.com/office/drawing/2014/main" id="{00A72731-F56D-444A-81FA-BFDABBB106B7}"/>
                    </a:ext>
                  </a:extLst>
                </p14:cNvPr>
                <p14:cNvContentPartPr/>
                <p14:nvPr/>
              </p14:nvContentPartPr>
              <p14:xfrm>
                <a:off x="6953537" y="5151931"/>
                <a:ext cx="117360" cy="193320"/>
              </p14:xfrm>
            </p:contentPart>
          </mc:Choice>
          <mc:Fallback>
            <p:pic>
              <p:nvPicPr>
                <p:cNvPr id="211044" name="Freihand 211043">
                  <a:extLst>
                    <a:ext uri="{FF2B5EF4-FFF2-40B4-BE49-F238E27FC236}">
                      <a16:creationId xmlns:a16="http://schemas.microsoft.com/office/drawing/2014/main" id="{00A72731-F56D-444A-81FA-BFDABBB106B7}"/>
                    </a:ext>
                  </a:extLst>
                </p:cNvPr>
                <p:cNvPicPr/>
                <p:nvPr/>
              </p:nvPicPr>
              <p:blipFill>
                <a:blip r:embed="rId278"/>
                <a:stretch>
                  <a:fillRect/>
                </a:stretch>
              </p:blipFill>
              <p:spPr>
                <a:xfrm>
                  <a:off x="6949217" y="5147611"/>
                  <a:ext cx="1260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11045" name="Freihand 211044">
                  <a:extLst>
                    <a:ext uri="{FF2B5EF4-FFF2-40B4-BE49-F238E27FC236}">
                      <a16:creationId xmlns:a16="http://schemas.microsoft.com/office/drawing/2014/main" id="{42651CFA-72BD-4085-8489-AD2A85274DFE}"/>
                    </a:ext>
                  </a:extLst>
                </p14:cNvPr>
                <p14:cNvContentPartPr/>
                <p14:nvPr/>
              </p14:nvContentPartPr>
              <p14:xfrm>
                <a:off x="7060457" y="5134291"/>
                <a:ext cx="182520" cy="121320"/>
              </p14:xfrm>
            </p:contentPart>
          </mc:Choice>
          <mc:Fallback>
            <p:pic>
              <p:nvPicPr>
                <p:cNvPr id="211045" name="Freihand 211044">
                  <a:extLst>
                    <a:ext uri="{FF2B5EF4-FFF2-40B4-BE49-F238E27FC236}">
                      <a16:creationId xmlns:a16="http://schemas.microsoft.com/office/drawing/2014/main" id="{42651CFA-72BD-4085-8489-AD2A85274DFE}"/>
                    </a:ext>
                  </a:extLst>
                </p:cNvPr>
                <p:cNvPicPr/>
                <p:nvPr/>
              </p:nvPicPr>
              <p:blipFill>
                <a:blip r:embed="rId280"/>
                <a:stretch>
                  <a:fillRect/>
                </a:stretch>
              </p:blipFill>
              <p:spPr>
                <a:xfrm>
                  <a:off x="7056137" y="5129971"/>
                  <a:ext cx="1911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11046" name="Freihand 211045">
                  <a:extLst>
                    <a:ext uri="{FF2B5EF4-FFF2-40B4-BE49-F238E27FC236}">
                      <a16:creationId xmlns:a16="http://schemas.microsoft.com/office/drawing/2014/main" id="{894C02B2-3965-4D2D-B2AF-DB1D54A77A0F}"/>
                    </a:ext>
                  </a:extLst>
                </p14:cNvPr>
                <p14:cNvContentPartPr/>
                <p14:nvPr/>
              </p14:nvContentPartPr>
              <p14:xfrm>
                <a:off x="7286897" y="5061211"/>
                <a:ext cx="136800" cy="159120"/>
              </p14:xfrm>
            </p:contentPart>
          </mc:Choice>
          <mc:Fallback>
            <p:pic>
              <p:nvPicPr>
                <p:cNvPr id="211046" name="Freihand 211045">
                  <a:extLst>
                    <a:ext uri="{FF2B5EF4-FFF2-40B4-BE49-F238E27FC236}">
                      <a16:creationId xmlns:a16="http://schemas.microsoft.com/office/drawing/2014/main" id="{894C02B2-3965-4D2D-B2AF-DB1D54A77A0F}"/>
                    </a:ext>
                  </a:extLst>
                </p:cNvPr>
                <p:cNvPicPr/>
                <p:nvPr/>
              </p:nvPicPr>
              <p:blipFill>
                <a:blip r:embed="rId282"/>
                <a:stretch>
                  <a:fillRect/>
                </a:stretch>
              </p:blipFill>
              <p:spPr>
                <a:xfrm>
                  <a:off x="7282577" y="5056891"/>
                  <a:ext cx="1454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11047" name="Freihand 211046">
                  <a:extLst>
                    <a:ext uri="{FF2B5EF4-FFF2-40B4-BE49-F238E27FC236}">
                      <a16:creationId xmlns:a16="http://schemas.microsoft.com/office/drawing/2014/main" id="{A9DF08D8-B954-4817-9243-05C002F5E63B}"/>
                    </a:ext>
                  </a:extLst>
                </p14:cNvPr>
                <p14:cNvContentPartPr/>
                <p14:nvPr/>
              </p14:nvContentPartPr>
              <p14:xfrm>
                <a:off x="7275737" y="5005771"/>
                <a:ext cx="360" cy="360"/>
              </p14:xfrm>
            </p:contentPart>
          </mc:Choice>
          <mc:Fallback>
            <p:pic>
              <p:nvPicPr>
                <p:cNvPr id="211047" name="Freihand 211046">
                  <a:extLst>
                    <a:ext uri="{FF2B5EF4-FFF2-40B4-BE49-F238E27FC236}">
                      <a16:creationId xmlns:a16="http://schemas.microsoft.com/office/drawing/2014/main" id="{A9DF08D8-B954-4817-9243-05C002F5E63B}"/>
                    </a:ext>
                  </a:extLst>
                </p:cNvPr>
                <p:cNvPicPr/>
                <p:nvPr/>
              </p:nvPicPr>
              <p:blipFill>
                <a:blip r:embed="rId106"/>
                <a:stretch>
                  <a:fillRect/>
                </a:stretch>
              </p:blipFill>
              <p:spPr>
                <a:xfrm>
                  <a:off x="7271417" y="50014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11048" name="Freihand 211047">
                  <a:extLst>
                    <a:ext uri="{FF2B5EF4-FFF2-40B4-BE49-F238E27FC236}">
                      <a16:creationId xmlns:a16="http://schemas.microsoft.com/office/drawing/2014/main" id="{6B007969-0658-402C-A321-159FB438A820}"/>
                    </a:ext>
                  </a:extLst>
                </p14:cNvPr>
                <p14:cNvContentPartPr/>
                <p14:nvPr/>
              </p14:nvContentPartPr>
              <p14:xfrm>
                <a:off x="7558337" y="5109811"/>
                <a:ext cx="157680" cy="108360"/>
              </p14:xfrm>
            </p:contentPart>
          </mc:Choice>
          <mc:Fallback>
            <p:pic>
              <p:nvPicPr>
                <p:cNvPr id="211048" name="Freihand 211047">
                  <a:extLst>
                    <a:ext uri="{FF2B5EF4-FFF2-40B4-BE49-F238E27FC236}">
                      <a16:creationId xmlns:a16="http://schemas.microsoft.com/office/drawing/2014/main" id="{6B007969-0658-402C-A321-159FB438A820}"/>
                    </a:ext>
                  </a:extLst>
                </p:cNvPr>
                <p:cNvPicPr/>
                <p:nvPr/>
              </p:nvPicPr>
              <p:blipFill>
                <a:blip r:embed="rId285"/>
                <a:stretch>
                  <a:fillRect/>
                </a:stretch>
              </p:blipFill>
              <p:spPr>
                <a:xfrm>
                  <a:off x="7554017" y="5105491"/>
                  <a:ext cx="1663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11049" name="Freihand 211048">
                  <a:extLst>
                    <a:ext uri="{FF2B5EF4-FFF2-40B4-BE49-F238E27FC236}">
                      <a16:creationId xmlns:a16="http://schemas.microsoft.com/office/drawing/2014/main" id="{01E46738-8195-47EF-8AFB-2733D0AC38A7}"/>
                    </a:ext>
                  </a:extLst>
                </p14:cNvPr>
                <p14:cNvContentPartPr/>
                <p14:nvPr/>
              </p14:nvContentPartPr>
              <p14:xfrm>
                <a:off x="7713137" y="5106211"/>
                <a:ext cx="118800" cy="89280"/>
              </p14:xfrm>
            </p:contentPart>
          </mc:Choice>
          <mc:Fallback>
            <p:pic>
              <p:nvPicPr>
                <p:cNvPr id="211049" name="Freihand 211048">
                  <a:extLst>
                    <a:ext uri="{FF2B5EF4-FFF2-40B4-BE49-F238E27FC236}">
                      <a16:creationId xmlns:a16="http://schemas.microsoft.com/office/drawing/2014/main" id="{01E46738-8195-47EF-8AFB-2733D0AC38A7}"/>
                    </a:ext>
                  </a:extLst>
                </p:cNvPr>
                <p:cNvPicPr/>
                <p:nvPr/>
              </p:nvPicPr>
              <p:blipFill>
                <a:blip r:embed="rId287"/>
                <a:stretch>
                  <a:fillRect/>
                </a:stretch>
              </p:blipFill>
              <p:spPr>
                <a:xfrm>
                  <a:off x="7708817" y="5101891"/>
                  <a:ext cx="1274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11050" name="Freihand 211049">
                  <a:extLst>
                    <a:ext uri="{FF2B5EF4-FFF2-40B4-BE49-F238E27FC236}">
                      <a16:creationId xmlns:a16="http://schemas.microsoft.com/office/drawing/2014/main" id="{CF3FFF03-7C0E-4537-8B23-EADE975BCE5F}"/>
                    </a:ext>
                  </a:extLst>
                </p14:cNvPr>
                <p14:cNvContentPartPr/>
                <p14:nvPr/>
              </p14:nvContentPartPr>
              <p14:xfrm>
                <a:off x="7844537" y="5042851"/>
                <a:ext cx="92160" cy="152640"/>
              </p14:xfrm>
            </p:contentPart>
          </mc:Choice>
          <mc:Fallback>
            <p:pic>
              <p:nvPicPr>
                <p:cNvPr id="211050" name="Freihand 211049">
                  <a:extLst>
                    <a:ext uri="{FF2B5EF4-FFF2-40B4-BE49-F238E27FC236}">
                      <a16:creationId xmlns:a16="http://schemas.microsoft.com/office/drawing/2014/main" id="{CF3FFF03-7C0E-4537-8B23-EADE975BCE5F}"/>
                    </a:ext>
                  </a:extLst>
                </p:cNvPr>
                <p:cNvPicPr/>
                <p:nvPr/>
              </p:nvPicPr>
              <p:blipFill>
                <a:blip r:embed="rId289"/>
                <a:stretch>
                  <a:fillRect/>
                </a:stretch>
              </p:blipFill>
              <p:spPr>
                <a:xfrm>
                  <a:off x="7840217" y="5038531"/>
                  <a:ext cx="1008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11052" name="Freihand 211051">
                  <a:extLst>
                    <a:ext uri="{FF2B5EF4-FFF2-40B4-BE49-F238E27FC236}">
                      <a16:creationId xmlns:a16="http://schemas.microsoft.com/office/drawing/2014/main" id="{A36E7E68-6354-475C-80CF-217543EDBABC}"/>
                    </a:ext>
                  </a:extLst>
                </p14:cNvPr>
                <p14:cNvContentPartPr/>
                <p14:nvPr/>
              </p14:nvContentPartPr>
              <p14:xfrm>
                <a:off x="8027417" y="4922251"/>
                <a:ext cx="8280" cy="217440"/>
              </p14:xfrm>
            </p:contentPart>
          </mc:Choice>
          <mc:Fallback>
            <p:pic>
              <p:nvPicPr>
                <p:cNvPr id="211052" name="Freihand 211051">
                  <a:extLst>
                    <a:ext uri="{FF2B5EF4-FFF2-40B4-BE49-F238E27FC236}">
                      <a16:creationId xmlns:a16="http://schemas.microsoft.com/office/drawing/2014/main" id="{A36E7E68-6354-475C-80CF-217543EDBABC}"/>
                    </a:ext>
                  </a:extLst>
                </p:cNvPr>
                <p:cNvPicPr/>
                <p:nvPr/>
              </p:nvPicPr>
              <p:blipFill>
                <a:blip r:embed="rId291"/>
                <a:stretch>
                  <a:fillRect/>
                </a:stretch>
              </p:blipFill>
              <p:spPr>
                <a:xfrm>
                  <a:off x="8023097" y="4917931"/>
                  <a:ext cx="169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11053" name="Freihand 211052">
                  <a:extLst>
                    <a:ext uri="{FF2B5EF4-FFF2-40B4-BE49-F238E27FC236}">
                      <a16:creationId xmlns:a16="http://schemas.microsoft.com/office/drawing/2014/main" id="{B054588C-7FE7-4F54-964C-E54FBD2F2A74}"/>
                    </a:ext>
                  </a:extLst>
                </p14:cNvPr>
                <p14:cNvContentPartPr/>
                <p14:nvPr/>
              </p14:nvContentPartPr>
              <p14:xfrm>
                <a:off x="8022017" y="5191171"/>
                <a:ext cx="17280" cy="20520"/>
              </p14:xfrm>
            </p:contentPart>
          </mc:Choice>
          <mc:Fallback>
            <p:pic>
              <p:nvPicPr>
                <p:cNvPr id="211053" name="Freihand 211052">
                  <a:extLst>
                    <a:ext uri="{FF2B5EF4-FFF2-40B4-BE49-F238E27FC236}">
                      <a16:creationId xmlns:a16="http://schemas.microsoft.com/office/drawing/2014/main" id="{B054588C-7FE7-4F54-964C-E54FBD2F2A74}"/>
                    </a:ext>
                  </a:extLst>
                </p:cNvPr>
                <p:cNvPicPr/>
                <p:nvPr/>
              </p:nvPicPr>
              <p:blipFill>
                <a:blip r:embed="rId293"/>
                <a:stretch>
                  <a:fillRect/>
                </a:stretch>
              </p:blipFill>
              <p:spPr>
                <a:xfrm>
                  <a:off x="8017697" y="5186851"/>
                  <a:ext cx="25920" cy="29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4">
            <p14:nvContentPartPr>
              <p14:cNvPr id="211055" name="Freihand 211054">
                <a:extLst>
                  <a:ext uri="{FF2B5EF4-FFF2-40B4-BE49-F238E27FC236}">
                    <a16:creationId xmlns:a16="http://schemas.microsoft.com/office/drawing/2014/main" id="{FA4529A1-CC04-4062-9ACA-1919E1DB7A29}"/>
                  </a:ext>
                </a:extLst>
              </p14:cNvPr>
              <p14:cNvContentPartPr/>
              <p14:nvPr/>
            </p14:nvContentPartPr>
            <p14:xfrm>
              <a:off x="5657897" y="605491"/>
              <a:ext cx="3093480" cy="74160"/>
            </p14:xfrm>
          </p:contentPart>
        </mc:Choice>
        <mc:Fallback>
          <p:pic>
            <p:nvPicPr>
              <p:cNvPr id="211055" name="Freihand 211054">
                <a:extLst>
                  <a:ext uri="{FF2B5EF4-FFF2-40B4-BE49-F238E27FC236}">
                    <a16:creationId xmlns:a16="http://schemas.microsoft.com/office/drawing/2014/main" id="{FA4529A1-CC04-4062-9ACA-1919E1DB7A29}"/>
                  </a:ext>
                </a:extLst>
              </p:cNvPr>
              <p:cNvPicPr/>
              <p:nvPr/>
            </p:nvPicPr>
            <p:blipFill>
              <a:blip r:embed="rId295"/>
              <a:stretch>
                <a:fillRect/>
              </a:stretch>
            </p:blipFill>
            <p:spPr>
              <a:xfrm>
                <a:off x="5653577" y="601171"/>
                <a:ext cx="3102120" cy="82800"/>
              </a:xfrm>
              <a:prstGeom prst="rect">
                <a:avLst/>
              </a:prstGeom>
            </p:spPr>
          </p:pic>
        </mc:Fallback>
      </mc:AlternateContent>
    </p:spTree>
    <p:extLst>
      <p:ext uri="{BB962C8B-B14F-4D97-AF65-F5344CB8AC3E}">
        <p14:creationId xmlns:p14="http://schemas.microsoft.com/office/powerpoint/2010/main" val="351245077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68068"/>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(Germany)</a:t>
            </a:r>
            <a:endParaRPr lang="de-DE" b="1" dirty="0">
              <a:solidFill>
                <a:srgbClr val="000000"/>
              </a:solidFill>
              <a:latin typeface="Sparkasse Rg" pitchFamily="34" charset="0"/>
            </a:endParaRP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80791" y="131804"/>
            <a:ext cx="1667444"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Bundesbank</a:t>
            </a:r>
            <a:endParaRPr lang="de-DE" sz="1400" dirty="0"/>
          </a:p>
        </p:txBody>
      </p:sp>
      <p:pic>
        <p:nvPicPr>
          <p:cNvPr id="2" name="Grafik 1">
            <a:extLst>
              <a:ext uri="{FF2B5EF4-FFF2-40B4-BE49-F238E27FC236}">
                <a16:creationId xmlns:a16="http://schemas.microsoft.com/office/drawing/2014/main" id="{378A3B7F-F39A-54A4-D192-F5C2FDCD066A}"/>
              </a:ext>
            </a:extLst>
          </p:cNvPr>
          <p:cNvPicPr>
            <a:picLocks noChangeAspect="1"/>
          </p:cNvPicPr>
          <p:nvPr/>
        </p:nvPicPr>
        <p:blipFill>
          <a:blip r:embed="rId3"/>
          <a:stretch>
            <a:fillRect/>
          </a:stretch>
        </p:blipFill>
        <p:spPr>
          <a:xfrm>
            <a:off x="155531" y="575070"/>
            <a:ext cx="7258418" cy="4439990"/>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EF3FBEFD-35BA-429F-9BA2-8DDA7F4033A9}"/>
                  </a:ext>
                </a:extLst>
              </p14:cNvPr>
              <p14:cNvContentPartPr/>
              <p14:nvPr/>
            </p14:nvContentPartPr>
            <p14:xfrm>
              <a:off x="1297937" y="4835491"/>
              <a:ext cx="1198440" cy="48960"/>
            </p14:xfrm>
          </p:contentPart>
        </mc:Choice>
        <mc:Fallback>
          <p:pic>
            <p:nvPicPr>
              <p:cNvPr id="4" name="Freihand 3">
                <a:extLst>
                  <a:ext uri="{FF2B5EF4-FFF2-40B4-BE49-F238E27FC236}">
                    <a16:creationId xmlns:a16="http://schemas.microsoft.com/office/drawing/2014/main" id="{EF3FBEFD-35BA-429F-9BA2-8DDA7F4033A9}"/>
                  </a:ext>
                </a:extLst>
              </p:cNvPr>
              <p:cNvPicPr/>
              <p:nvPr/>
            </p:nvPicPr>
            <p:blipFill>
              <a:blip r:embed="rId5"/>
              <a:stretch>
                <a:fillRect/>
              </a:stretch>
            </p:blipFill>
            <p:spPr>
              <a:xfrm>
                <a:off x="1293617" y="4831171"/>
                <a:ext cx="12070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9" name="Freihand 28">
                <a:extLst>
                  <a:ext uri="{FF2B5EF4-FFF2-40B4-BE49-F238E27FC236}">
                    <a16:creationId xmlns:a16="http://schemas.microsoft.com/office/drawing/2014/main" id="{936E23A3-5300-4430-8866-74FA375050E6}"/>
                  </a:ext>
                </a:extLst>
              </p14:cNvPr>
              <p14:cNvContentPartPr/>
              <p14:nvPr/>
            </p14:nvContentPartPr>
            <p14:xfrm>
              <a:off x="3972737" y="4840531"/>
              <a:ext cx="1057320" cy="30240"/>
            </p14:xfrm>
          </p:contentPart>
        </mc:Choice>
        <mc:Fallback>
          <p:pic>
            <p:nvPicPr>
              <p:cNvPr id="29" name="Freihand 28">
                <a:extLst>
                  <a:ext uri="{FF2B5EF4-FFF2-40B4-BE49-F238E27FC236}">
                    <a16:creationId xmlns:a16="http://schemas.microsoft.com/office/drawing/2014/main" id="{936E23A3-5300-4430-8866-74FA375050E6}"/>
                  </a:ext>
                </a:extLst>
              </p:cNvPr>
              <p:cNvPicPr/>
              <p:nvPr/>
            </p:nvPicPr>
            <p:blipFill>
              <a:blip r:embed="rId7"/>
              <a:stretch>
                <a:fillRect/>
              </a:stretch>
            </p:blipFill>
            <p:spPr>
              <a:xfrm>
                <a:off x="3968417" y="4836211"/>
                <a:ext cx="10659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0" name="Freihand 29">
                <a:extLst>
                  <a:ext uri="{FF2B5EF4-FFF2-40B4-BE49-F238E27FC236}">
                    <a16:creationId xmlns:a16="http://schemas.microsoft.com/office/drawing/2014/main" id="{D1427C61-F235-4EB5-BA03-1017BB2F5F62}"/>
                  </a:ext>
                </a:extLst>
              </p14:cNvPr>
              <p14:cNvContentPartPr/>
              <p14:nvPr/>
            </p14:nvContentPartPr>
            <p14:xfrm>
              <a:off x="2711657" y="4864291"/>
              <a:ext cx="981000" cy="26280"/>
            </p14:xfrm>
          </p:contentPart>
        </mc:Choice>
        <mc:Fallback>
          <p:pic>
            <p:nvPicPr>
              <p:cNvPr id="30" name="Freihand 29">
                <a:extLst>
                  <a:ext uri="{FF2B5EF4-FFF2-40B4-BE49-F238E27FC236}">
                    <a16:creationId xmlns:a16="http://schemas.microsoft.com/office/drawing/2014/main" id="{D1427C61-F235-4EB5-BA03-1017BB2F5F62}"/>
                  </a:ext>
                </a:extLst>
              </p:cNvPr>
              <p:cNvPicPr/>
              <p:nvPr/>
            </p:nvPicPr>
            <p:blipFill>
              <a:blip r:embed="rId9"/>
              <a:stretch>
                <a:fillRect/>
              </a:stretch>
            </p:blipFill>
            <p:spPr>
              <a:xfrm>
                <a:off x="2707337" y="4859971"/>
                <a:ext cx="9896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2" name="Freihand 31">
                <a:extLst>
                  <a:ext uri="{FF2B5EF4-FFF2-40B4-BE49-F238E27FC236}">
                    <a16:creationId xmlns:a16="http://schemas.microsoft.com/office/drawing/2014/main" id="{A64C2585-EB98-4F14-8A4E-BCAED6EDFFF1}"/>
                  </a:ext>
                </a:extLst>
              </p14:cNvPr>
              <p14:cNvContentPartPr/>
              <p14:nvPr/>
            </p14:nvContentPartPr>
            <p14:xfrm>
              <a:off x="1077977" y="1433131"/>
              <a:ext cx="660240" cy="397800"/>
            </p14:xfrm>
          </p:contentPart>
        </mc:Choice>
        <mc:Fallback>
          <p:pic>
            <p:nvPicPr>
              <p:cNvPr id="32" name="Freihand 31">
                <a:extLst>
                  <a:ext uri="{FF2B5EF4-FFF2-40B4-BE49-F238E27FC236}">
                    <a16:creationId xmlns:a16="http://schemas.microsoft.com/office/drawing/2014/main" id="{A64C2585-EB98-4F14-8A4E-BCAED6EDFFF1}"/>
                  </a:ext>
                </a:extLst>
              </p:cNvPr>
              <p:cNvPicPr/>
              <p:nvPr/>
            </p:nvPicPr>
            <p:blipFill>
              <a:blip r:embed="rId11"/>
              <a:stretch>
                <a:fillRect/>
              </a:stretch>
            </p:blipFill>
            <p:spPr>
              <a:xfrm>
                <a:off x="1073657" y="1428811"/>
                <a:ext cx="668880" cy="406440"/>
              </a:xfrm>
              <a:prstGeom prst="rect">
                <a:avLst/>
              </a:prstGeom>
            </p:spPr>
          </p:pic>
        </mc:Fallback>
      </mc:AlternateContent>
      <p:grpSp>
        <p:nvGrpSpPr>
          <p:cNvPr id="35" name="Gruppieren 34">
            <a:extLst>
              <a:ext uri="{FF2B5EF4-FFF2-40B4-BE49-F238E27FC236}">
                <a16:creationId xmlns:a16="http://schemas.microsoft.com/office/drawing/2014/main" id="{CF1DA9A8-8B8F-4A64-B052-3FFC3855976F}"/>
              </a:ext>
            </a:extLst>
          </p:cNvPr>
          <p:cNvGrpSpPr/>
          <p:nvPr/>
        </p:nvGrpSpPr>
        <p:grpSpPr>
          <a:xfrm>
            <a:off x="3394577" y="4433731"/>
            <a:ext cx="192600" cy="115920"/>
            <a:chOff x="3394577" y="4433731"/>
            <a:chExt cx="192600" cy="115920"/>
          </a:xfrm>
        </p:grpSpPr>
        <mc:AlternateContent xmlns:mc="http://schemas.openxmlformats.org/markup-compatibility/2006">
          <mc:Choice xmlns:p14="http://schemas.microsoft.com/office/powerpoint/2010/main" Requires="p14">
            <p:contentPart p14:bwMode="auto" r:id="rId12">
              <p14:nvContentPartPr>
                <p14:cNvPr id="33" name="Freihand 32">
                  <a:extLst>
                    <a:ext uri="{FF2B5EF4-FFF2-40B4-BE49-F238E27FC236}">
                      <a16:creationId xmlns:a16="http://schemas.microsoft.com/office/drawing/2014/main" id="{1FD98958-70F3-4F85-B6D2-D6CF9AB9C440}"/>
                    </a:ext>
                  </a:extLst>
                </p14:cNvPr>
                <p14:cNvContentPartPr/>
                <p14:nvPr/>
              </p14:nvContentPartPr>
              <p14:xfrm>
                <a:off x="3394577" y="4433731"/>
                <a:ext cx="105480" cy="115920"/>
              </p14:xfrm>
            </p:contentPart>
          </mc:Choice>
          <mc:Fallback>
            <p:pic>
              <p:nvPicPr>
                <p:cNvPr id="33" name="Freihand 32">
                  <a:extLst>
                    <a:ext uri="{FF2B5EF4-FFF2-40B4-BE49-F238E27FC236}">
                      <a16:creationId xmlns:a16="http://schemas.microsoft.com/office/drawing/2014/main" id="{1FD98958-70F3-4F85-B6D2-D6CF9AB9C440}"/>
                    </a:ext>
                  </a:extLst>
                </p:cNvPr>
                <p:cNvPicPr/>
                <p:nvPr/>
              </p:nvPicPr>
              <p:blipFill>
                <a:blip r:embed="rId13"/>
                <a:stretch>
                  <a:fillRect/>
                </a:stretch>
              </p:blipFill>
              <p:spPr>
                <a:xfrm>
                  <a:off x="3390257" y="4429411"/>
                  <a:ext cx="1141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4" name="Freihand 33">
                  <a:extLst>
                    <a:ext uri="{FF2B5EF4-FFF2-40B4-BE49-F238E27FC236}">
                      <a16:creationId xmlns:a16="http://schemas.microsoft.com/office/drawing/2014/main" id="{F26CA617-3074-4677-AD70-D250CB6B1571}"/>
                    </a:ext>
                  </a:extLst>
                </p14:cNvPr>
                <p14:cNvContentPartPr/>
                <p14:nvPr/>
              </p14:nvContentPartPr>
              <p14:xfrm>
                <a:off x="3506177" y="4452091"/>
                <a:ext cx="81000" cy="61200"/>
              </p14:xfrm>
            </p:contentPart>
          </mc:Choice>
          <mc:Fallback>
            <p:pic>
              <p:nvPicPr>
                <p:cNvPr id="34" name="Freihand 33">
                  <a:extLst>
                    <a:ext uri="{FF2B5EF4-FFF2-40B4-BE49-F238E27FC236}">
                      <a16:creationId xmlns:a16="http://schemas.microsoft.com/office/drawing/2014/main" id="{F26CA617-3074-4677-AD70-D250CB6B1571}"/>
                    </a:ext>
                  </a:extLst>
                </p:cNvPr>
                <p:cNvPicPr/>
                <p:nvPr/>
              </p:nvPicPr>
              <p:blipFill>
                <a:blip r:embed="rId15"/>
                <a:stretch>
                  <a:fillRect/>
                </a:stretch>
              </p:blipFill>
              <p:spPr>
                <a:xfrm>
                  <a:off x="3501857" y="4447771"/>
                  <a:ext cx="89640" cy="69840"/>
                </a:xfrm>
                <a:prstGeom prst="rect">
                  <a:avLst/>
                </a:prstGeom>
              </p:spPr>
            </p:pic>
          </mc:Fallback>
        </mc:AlternateContent>
      </p:grpSp>
      <p:grpSp>
        <p:nvGrpSpPr>
          <p:cNvPr id="59" name="Gruppieren 58">
            <a:extLst>
              <a:ext uri="{FF2B5EF4-FFF2-40B4-BE49-F238E27FC236}">
                <a16:creationId xmlns:a16="http://schemas.microsoft.com/office/drawing/2014/main" id="{3E72088A-E3AD-409C-A8C2-E7C3EEDBE25C}"/>
              </a:ext>
            </a:extLst>
          </p:cNvPr>
          <p:cNvGrpSpPr/>
          <p:nvPr/>
        </p:nvGrpSpPr>
        <p:grpSpPr>
          <a:xfrm>
            <a:off x="2660537" y="4992451"/>
            <a:ext cx="1088640" cy="972000"/>
            <a:chOff x="2660537" y="4992451"/>
            <a:chExt cx="1088640" cy="972000"/>
          </a:xfrm>
        </p:grpSpPr>
        <mc:AlternateContent xmlns:mc="http://schemas.openxmlformats.org/markup-compatibility/2006">
          <mc:Choice xmlns:p14="http://schemas.microsoft.com/office/powerpoint/2010/main" Requires="p14">
            <p:contentPart p14:bwMode="auto" r:id="rId16">
              <p14:nvContentPartPr>
                <p14:cNvPr id="36" name="Freihand 35">
                  <a:extLst>
                    <a:ext uri="{FF2B5EF4-FFF2-40B4-BE49-F238E27FC236}">
                      <a16:creationId xmlns:a16="http://schemas.microsoft.com/office/drawing/2014/main" id="{9232ACA4-2A39-482F-822D-C7CB65FCEEE9}"/>
                    </a:ext>
                  </a:extLst>
                </p14:cNvPr>
                <p14:cNvContentPartPr/>
                <p14:nvPr/>
              </p14:nvContentPartPr>
              <p14:xfrm>
                <a:off x="3010457" y="4992451"/>
                <a:ext cx="35640" cy="179640"/>
              </p14:xfrm>
            </p:contentPart>
          </mc:Choice>
          <mc:Fallback>
            <p:pic>
              <p:nvPicPr>
                <p:cNvPr id="36" name="Freihand 35">
                  <a:extLst>
                    <a:ext uri="{FF2B5EF4-FFF2-40B4-BE49-F238E27FC236}">
                      <a16:creationId xmlns:a16="http://schemas.microsoft.com/office/drawing/2014/main" id="{9232ACA4-2A39-482F-822D-C7CB65FCEEE9}"/>
                    </a:ext>
                  </a:extLst>
                </p:cNvPr>
                <p:cNvPicPr/>
                <p:nvPr/>
              </p:nvPicPr>
              <p:blipFill>
                <a:blip r:embed="rId17"/>
                <a:stretch>
                  <a:fillRect/>
                </a:stretch>
              </p:blipFill>
              <p:spPr>
                <a:xfrm>
                  <a:off x="3006137" y="4988131"/>
                  <a:ext cx="442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7" name="Freihand 36">
                  <a:extLst>
                    <a:ext uri="{FF2B5EF4-FFF2-40B4-BE49-F238E27FC236}">
                      <a16:creationId xmlns:a16="http://schemas.microsoft.com/office/drawing/2014/main" id="{A6FA4781-2117-4895-BB74-8BA9BE0E02FE}"/>
                    </a:ext>
                  </a:extLst>
                </p14:cNvPr>
                <p14:cNvContentPartPr/>
                <p14:nvPr/>
              </p14:nvContentPartPr>
              <p14:xfrm>
                <a:off x="2944937" y="5095771"/>
                <a:ext cx="158040" cy="114120"/>
              </p14:xfrm>
            </p:contentPart>
          </mc:Choice>
          <mc:Fallback>
            <p:pic>
              <p:nvPicPr>
                <p:cNvPr id="37" name="Freihand 36">
                  <a:extLst>
                    <a:ext uri="{FF2B5EF4-FFF2-40B4-BE49-F238E27FC236}">
                      <a16:creationId xmlns:a16="http://schemas.microsoft.com/office/drawing/2014/main" id="{A6FA4781-2117-4895-BB74-8BA9BE0E02FE}"/>
                    </a:ext>
                  </a:extLst>
                </p:cNvPr>
                <p:cNvPicPr/>
                <p:nvPr/>
              </p:nvPicPr>
              <p:blipFill>
                <a:blip r:embed="rId19"/>
                <a:stretch>
                  <a:fillRect/>
                </a:stretch>
              </p:blipFill>
              <p:spPr>
                <a:xfrm>
                  <a:off x="2940617" y="5091451"/>
                  <a:ext cx="1666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8" name="Freihand 37">
                  <a:extLst>
                    <a:ext uri="{FF2B5EF4-FFF2-40B4-BE49-F238E27FC236}">
                      <a16:creationId xmlns:a16="http://schemas.microsoft.com/office/drawing/2014/main" id="{CA0F1FDB-C171-4909-90D7-9F34EA992A60}"/>
                    </a:ext>
                  </a:extLst>
                </p14:cNvPr>
                <p14:cNvContentPartPr/>
                <p14:nvPr/>
              </p14:nvContentPartPr>
              <p14:xfrm>
                <a:off x="2660537" y="5252371"/>
                <a:ext cx="109080" cy="209880"/>
              </p14:xfrm>
            </p:contentPart>
          </mc:Choice>
          <mc:Fallback>
            <p:pic>
              <p:nvPicPr>
                <p:cNvPr id="38" name="Freihand 37">
                  <a:extLst>
                    <a:ext uri="{FF2B5EF4-FFF2-40B4-BE49-F238E27FC236}">
                      <a16:creationId xmlns:a16="http://schemas.microsoft.com/office/drawing/2014/main" id="{CA0F1FDB-C171-4909-90D7-9F34EA992A60}"/>
                    </a:ext>
                  </a:extLst>
                </p:cNvPr>
                <p:cNvPicPr/>
                <p:nvPr/>
              </p:nvPicPr>
              <p:blipFill>
                <a:blip r:embed="rId21"/>
                <a:stretch>
                  <a:fillRect/>
                </a:stretch>
              </p:blipFill>
              <p:spPr>
                <a:xfrm>
                  <a:off x="2656217" y="5248051"/>
                  <a:ext cx="1177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9" name="Freihand 38">
                  <a:extLst>
                    <a:ext uri="{FF2B5EF4-FFF2-40B4-BE49-F238E27FC236}">
                      <a16:creationId xmlns:a16="http://schemas.microsoft.com/office/drawing/2014/main" id="{DD4CA9C1-8DBE-4208-9D06-1E65825BF79C}"/>
                    </a:ext>
                  </a:extLst>
                </p14:cNvPr>
                <p14:cNvContentPartPr/>
                <p14:nvPr/>
              </p14:nvContentPartPr>
              <p14:xfrm>
                <a:off x="2781137" y="5343091"/>
                <a:ext cx="86400" cy="93960"/>
              </p14:xfrm>
            </p:contentPart>
          </mc:Choice>
          <mc:Fallback>
            <p:pic>
              <p:nvPicPr>
                <p:cNvPr id="39" name="Freihand 38">
                  <a:extLst>
                    <a:ext uri="{FF2B5EF4-FFF2-40B4-BE49-F238E27FC236}">
                      <a16:creationId xmlns:a16="http://schemas.microsoft.com/office/drawing/2014/main" id="{DD4CA9C1-8DBE-4208-9D06-1E65825BF79C}"/>
                    </a:ext>
                  </a:extLst>
                </p:cNvPr>
                <p:cNvPicPr/>
                <p:nvPr/>
              </p:nvPicPr>
              <p:blipFill>
                <a:blip r:embed="rId23"/>
                <a:stretch>
                  <a:fillRect/>
                </a:stretch>
              </p:blipFill>
              <p:spPr>
                <a:xfrm>
                  <a:off x="2776817" y="5338771"/>
                  <a:ext cx="950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0" name="Freihand 39">
                  <a:extLst>
                    <a:ext uri="{FF2B5EF4-FFF2-40B4-BE49-F238E27FC236}">
                      <a16:creationId xmlns:a16="http://schemas.microsoft.com/office/drawing/2014/main" id="{59D50E01-0C29-4EC8-A3B1-A8D3D9A36DD7}"/>
                    </a:ext>
                  </a:extLst>
                </p14:cNvPr>
                <p14:cNvContentPartPr/>
                <p14:nvPr/>
              </p14:nvContentPartPr>
              <p14:xfrm>
                <a:off x="2934497" y="5237251"/>
                <a:ext cx="263160" cy="191160"/>
              </p14:xfrm>
            </p:contentPart>
          </mc:Choice>
          <mc:Fallback>
            <p:pic>
              <p:nvPicPr>
                <p:cNvPr id="40" name="Freihand 39">
                  <a:extLst>
                    <a:ext uri="{FF2B5EF4-FFF2-40B4-BE49-F238E27FC236}">
                      <a16:creationId xmlns:a16="http://schemas.microsoft.com/office/drawing/2014/main" id="{59D50E01-0C29-4EC8-A3B1-A8D3D9A36DD7}"/>
                    </a:ext>
                  </a:extLst>
                </p:cNvPr>
                <p:cNvPicPr/>
                <p:nvPr/>
              </p:nvPicPr>
              <p:blipFill>
                <a:blip r:embed="rId25"/>
                <a:stretch>
                  <a:fillRect/>
                </a:stretch>
              </p:blipFill>
              <p:spPr>
                <a:xfrm>
                  <a:off x="2930177" y="5232931"/>
                  <a:ext cx="2718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1" name="Freihand 40">
                  <a:extLst>
                    <a:ext uri="{FF2B5EF4-FFF2-40B4-BE49-F238E27FC236}">
                      <a16:creationId xmlns:a16="http://schemas.microsoft.com/office/drawing/2014/main" id="{ABB213EB-CAD8-4BC8-9829-B358485784BF}"/>
                    </a:ext>
                  </a:extLst>
                </p14:cNvPr>
                <p14:cNvContentPartPr/>
                <p14:nvPr/>
              </p14:nvContentPartPr>
              <p14:xfrm>
                <a:off x="3232937" y="5347411"/>
                <a:ext cx="249120" cy="76320"/>
              </p14:xfrm>
            </p:contentPart>
          </mc:Choice>
          <mc:Fallback>
            <p:pic>
              <p:nvPicPr>
                <p:cNvPr id="41" name="Freihand 40">
                  <a:extLst>
                    <a:ext uri="{FF2B5EF4-FFF2-40B4-BE49-F238E27FC236}">
                      <a16:creationId xmlns:a16="http://schemas.microsoft.com/office/drawing/2014/main" id="{ABB213EB-CAD8-4BC8-9829-B358485784BF}"/>
                    </a:ext>
                  </a:extLst>
                </p:cNvPr>
                <p:cNvPicPr/>
                <p:nvPr/>
              </p:nvPicPr>
              <p:blipFill>
                <a:blip r:embed="rId27"/>
                <a:stretch>
                  <a:fillRect/>
                </a:stretch>
              </p:blipFill>
              <p:spPr>
                <a:xfrm>
                  <a:off x="3228617" y="5343091"/>
                  <a:ext cx="2577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2" name="Freihand 41">
                  <a:extLst>
                    <a:ext uri="{FF2B5EF4-FFF2-40B4-BE49-F238E27FC236}">
                      <a16:creationId xmlns:a16="http://schemas.microsoft.com/office/drawing/2014/main" id="{4C2D129B-B053-420D-930B-0E5CBFDB1B48}"/>
                    </a:ext>
                  </a:extLst>
                </p14:cNvPr>
                <p14:cNvContentPartPr/>
                <p14:nvPr/>
              </p14:nvContentPartPr>
              <p14:xfrm>
                <a:off x="3513377" y="5336251"/>
                <a:ext cx="69840" cy="96120"/>
              </p14:xfrm>
            </p:contentPart>
          </mc:Choice>
          <mc:Fallback>
            <p:pic>
              <p:nvPicPr>
                <p:cNvPr id="42" name="Freihand 41">
                  <a:extLst>
                    <a:ext uri="{FF2B5EF4-FFF2-40B4-BE49-F238E27FC236}">
                      <a16:creationId xmlns:a16="http://schemas.microsoft.com/office/drawing/2014/main" id="{4C2D129B-B053-420D-930B-0E5CBFDB1B48}"/>
                    </a:ext>
                  </a:extLst>
                </p:cNvPr>
                <p:cNvPicPr/>
                <p:nvPr/>
              </p:nvPicPr>
              <p:blipFill>
                <a:blip r:embed="rId29"/>
                <a:stretch>
                  <a:fillRect/>
                </a:stretch>
              </p:blipFill>
              <p:spPr>
                <a:xfrm>
                  <a:off x="3509057" y="5331931"/>
                  <a:ext cx="784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3" name="Freihand 42">
                  <a:extLst>
                    <a:ext uri="{FF2B5EF4-FFF2-40B4-BE49-F238E27FC236}">
                      <a16:creationId xmlns:a16="http://schemas.microsoft.com/office/drawing/2014/main" id="{8056A510-7DE1-4C5B-9C7E-E6CE3E86A54E}"/>
                    </a:ext>
                  </a:extLst>
                </p14:cNvPr>
                <p14:cNvContentPartPr/>
                <p14:nvPr/>
              </p14:nvContentPartPr>
              <p14:xfrm>
                <a:off x="2756657" y="5563051"/>
                <a:ext cx="81720" cy="139320"/>
              </p14:xfrm>
            </p:contentPart>
          </mc:Choice>
          <mc:Fallback>
            <p:pic>
              <p:nvPicPr>
                <p:cNvPr id="43" name="Freihand 42">
                  <a:extLst>
                    <a:ext uri="{FF2B5EF4-FFF2-40B4-BE49-F238E27FC236}">
                      <a16:creationId xmlns:a16="http://schemas.microsoft.com/office/drawing/2014/main" id="{8056A510-7DE1-4C5B-9C7E-E6CE3E86A54E}"/>
                    </a:ext>
                  </a:extLst>
                </p:cNvPr>
                <p:cNvPicPr/>
                <p:nvPr/>
              </p:nvPicPr>
              <p:blipFill>
                <a:blip r:embed="rId31"/>
                <a:stretch>
                  <a:fillRect/>
                </a:stretch>
              </p:blipFill>
              <p:spPr>
                <a:xfrm>
                  <a:off x="2752337" y="5558731"/>
                  <a:ext cx="903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4" name="Freihand 43">
                  <a:extLst>
                    <a:ext uri="{FF2B5EF4-FFF2-40B4-BE49-F238E27FC236}">
                      <a16:creationId xmlns:a16="http://schemas.microsoft.com/office/drawing/2014/main" id="{389621CD-80D5-45F6-9B77-9D8E99D9CAD1}"/>
                    </a:ext>
                  </a:extLst>
                </p14:cNvPr>
                <p14:cNvContentPartPr/>
                <p14:nvPr/>
              </p14:nvContentPartPr>
              <p14:xfrm>
                <a:off x="2844857" y="5593651"/>
                <a:ext cx="89280" cy="100080"/>
              </p14:xfrm>
            </p:contentPart>
          </mc:Choice>
          <mc:Fallback>
            <p:pic>
              <p:nvPicPr>
                <p:cNvPr id="44" name="Freihand 43">
                  <a:extLst>
                    <a:ext uri="{FF2B5EF4-FFF2-40B4-BE49-F238E27FC236}">
                      <a16:creationId xmlns:a16="http://schemas.microsoft.com/office/drawing/2014/main" id="{389621CD-80D5-45F6-9B77-9D8E99D9CAD1}"/>
                    </a:ext>
                  </a:extLst>
                </p:cNvPr>
                <p:cNvPicPr/>
                <p:nvPr/>
              </p:nvPicPr>
              <p:blipFill>
                <a:blip r:embed="rId33"/>
                <a:stretch>
                  <a:fillRect/>
                </a:stretch>
              </p:blipFill>
              <p:spPr>
                <a:xfrm>
                  <a:off x="2840537" y="5589331"/>
                  <a:ext cx="979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5" name="Freihand 44">
                  <a:extLst>
                    <a:ext uri="{FF2B5EF4-FFF2-40B4-BE49-F238E27FC236}">
                      <a16:creationId xmlns:a16="http://schemas.microsoft.com/office/drawing/2014/main" id="{C8424953-A41D-4833-A6B6-F577F3851E63}"/>
                    </a:ext>
                  </a:extLst>
                </p14:cNvPr>
                <p14:cNvContentPartPr/>
                <p14:nvPr/>
              </p14:nvContentPartPr>
              <p14:xfrm>
                <a:off x="2975177" y="5511571"/>
                <a:ext cx="110160" cy="167040"/>
              </p14:xfrm>
            </p:contentPart>
          </mc:Choice>
          <mc:Fallback>
            <p:pic>
              <p:nvPicPr>
                <p:cNvPr id="45" name="Freihand 44">
                  <a:extLst>
                    <a:ext uri="{FF2B5EF4-FFF2-40B4-BE49-F238E27FC236}">
                      <a16:creationId xmlns:a16="http://schemas.microsoft.com/office/drawing/2014/main" id="{C8424953-A41D-4833-A6B6-F577F3851E63}"/>
                    </a:ext>
                  </a:extLst>
                </p:cNvPr>
                <p:cNvPicPr/>
                <p:nvPr/>
              </p:nvPicPr>
              <p:blipFill>
                <a:blip r:embed="rId35"/>
                <a:stretch>
                  <a:fillRect/>
                </a:stretch>
              </p:blipFill>
              <p:spPr>
                <a:xfrm>
                  <a:off x="2970857" y="5507251"/>
                  <a:ext cx="1188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6" name="Freihand 45">
                  <a:extLst>
                    <a:ext uri="{FF2B5EF4-FFF2-40B4-BE49-F238E27FC236}">
                      <a16:creationId xmlns:a16="http://schemas.microsoft.com/office/drawing/2014/main" id="{E7F71FC1-E9F7-47A5-9740-A0E123AF2204}"/>
                    </a:ext>
                  </a:extLst>
                </p14:cNvPr>
                <p14:cNvContentPartPr/>
                <p14:nvPr/>
              </p14:nvContentPartPr>
              <p14:xfrm>
                <a:off x="3102257" y="5589691"/>
                <a:ext cx="93240" cy="86400"/>
              </p14:xfrm>
            </p:contentPart>
          </mc:Choice>
          <mc:Fallback>
            <p:pic>
              <p:nvPicPr>
                <p:cNvPr id="46" name="Freihand 45">
                  <a:extLst>
                    <a:ext uri="{FF2B5EF4-FFF2-40B4-BE49-F238E27FC236}">
                      <a16:creationId xmlns:a16="http://schemas.microsoft.com/office/drawing/2014/main" id="{E7F71FC1-E9F7-47A5-9740-A0E123AF2204}"/>
                    </a:ext>
                  </a:extLst>
                </p:cNvPr>
                <p:cNvPicPr/>
                <p:nvPr/>
              </p:nvPicPr>
              <p:blipFill>
                <a:blip r:embed="rId37"/>
                <a:stretch>
                  <a:fillRect/>
                </a:stretch>
              </p:blipFill>
              <p:spPr>
                <a:xfrm>
                  <a:off x="3097937" y="5585371"/>
                  <a:ext cx="1018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7" name="Freihand 46">
                  <a:extLst>
                    <a:ext uri="{FF2B5EF4-FFF2-40B4-BE49-F238E27FC236}">
                      <a16:creationId xmlns:a16="http://schemas.microsoft.com/office/drawing/2014/main" id="{EAF7244A-37D1-4637-A732-DF3A96A534F5}"/>
                    </a:ext>
                  </a:extLst>
                </p14:cNvPr>
                <p14:cNvContentPartPr/>
                <p14:nvPr/>
              </p14:nvContentPartPr>
              <p14:xfrm>
                <a:off x="3198017" y="5593651"/>
                <a:ext cx="87480" cy="187200"/>
              </p14:xfrm>
            </p:contentPart>
          </mc:Choice>
          <mc:Fallback>
            <p:pic>
              <p:nvPicPr>
                <p:cNvPr id="47" name="Freihand 46">
                  <a:extLst>
                    <a:ext uri="{FF2B5EF4-FFF2-40B4-BE49-F238E27FC236}">
                      <a16:creationId xmlns:a16="http://schemas.microsoft.com/office/drawing/2014/main" id="{EAF7244A-37D1-4637-A732-DF3A96A534F5}"/>
                    </a:ext>
                  </a:extLst>
                </p:cNvPr>
                <p:cNvPicPr/>
                <p:nvPr/>
              </p:nvPicPr>
              <p:blipFill>
                <a:blip r:embed="rId39"/>
                <a:stretch>
                  <a:fillRect/>
                </a:stretch>
              </p:blipFill>
              <p:spPr>
                <a:xfrm>
                  <a:off x="3193697" y="5589331"/>
                  <a:ext cx="961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8" name="Freihand 47">
                  <a:extLst>
                    <a:ext uri="{FF2B5EF4-FFF2-40B4-BE49-F238E27FC236}">
                      <a16:creationId xmlns:a16="http://schemas.microsoft.com/office/drawing/2014/main" id="{5F10F99F-6651-4D49-A970-84A8C093EE3A}"/>
                    </a:ext>
                  </a:extLst>
                </p14:cNvPr>
                <p14:cNvContentPartPr/>
                <p14:nvPr/>
              </p14:nvContentPartPr>
              <p14:xfrm>
                <a:off x="3318977" y="5587531"/>
                <a:ext cx="136440" cy="65160"/>
              </p14:xfrm>
            </p:contentPart>
          </mc:Choice>
          <mc:Fallback>
            <p:pic>
              <p:nvPicPr>
                <p:cNvPr id="48" name="Freihand 47">
                  <a:extLst>
                    <a:ext uri="{FF2B5EF4-FFF2-40B4-BE49-F238E27FC236}">
                      <a16:creationId xmlns:a16="http://schemas.microsoft.com/office/drawing/2014/main" id="{5F10F99F-6651-4D49-A970-84A8C093EE3A}"/>
                    </a:ext>
                  </a:extLst>
                </p:cNvPr>
                <p:cNvPicPr/>
                <p:nvPr/>
              </p:nvPicPr>
              <p:blipFill>
                <a:blip r:embed="rId41"/>
                <a:stretch>
                  <a:fillRect/>
                </a:stretch>
              </p:blipFill>
              <p:spPr>
                <a:xfrm>
                  <a:off x="3314657" y="5583211"/>
                  <a:ext cx="1450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9" name="Freihand 48">
                  <a:extLst>
                    <a:ext uri="{FF2B5EF4-FFF2-40B4-BE49-F238E27FC236}">
                      <a16:creationId xmlns:a16="http://schemas.microsoft.com/office/drawing/2014/main" id="{A8F2A21C-E880-49DC-8047-7E9D38593672}"/>
                    </a:ext>
                  </a:extLst>
                </p14:cNvPr>
                <p14:cNvContentPartPr/>
                <p14:nvPr/>
              </p14:nvContentPartPr>
              <p14:xfrm>
                <a:off x="3271457" y="5554771"/>
                <a:ext cx="70920" cy="145800"/>
              </p14:xfrm>
            </p:contentPart>
          </mc:Choice>
          <mc:Fallback>
            <p:pic>
              <p:nvPicPr>
                <p:cNvPr id="49" name="Freihand 48">
                  <a:extLst>
                    <a:ext uri="{FF2B5EF4-FFF2-40B4-BE49-F238E27FC236}">
                      <a16:creationId xmlns:a16="http://schemas.microsoft.com/office/drawing/2014/main" id="{A8F2A21C-E880-49DC-8047-7E9D38593672}"/>
                    </a:ext>
                  </a:extLst>
                </p:cNvPr>
                <p:cNvPicPr/>
                <p:nvPr/>
              </p:nvPicPr>
              <p:blipFill>
                <a:blip r:embed="rId43"/>
                <a:stretch>
                  <a:fillRect/>
                </a:stretch>
              </p:blipFill>
              <p:spPr>
                <a:xfrm>
                  <a:off x="3267137" y="5550451"/>
                  <a:ext cx="795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0" name="Freihand 49">
                  <a:extLst>
                    <a:ext uri="{FF2B5EF4-FFF2-40B4-BE49-F238E27FC236}">
                      <a16:creationId xmlns:a16="http://schemas.microsoft.com/office/drawing/2014/main" id="{53D8F199-6A89-4615-9BCB-C22A9B1D665B}"/>
                    </a:ext>
                  </a:extLst>
                </p14:cNvPr>
                <p14:cNvContentPartPr/>
                <p14:nvPr/>
              </p14:nvContentPartPr>
              <p14:xfrm>
                <a:off x="2827217" y="5855731"/>
                <a:ext cx="87840" cy="98280"/>
              </p14:xfrm>
            </p:contentPart>
          </mc:Choice>
          <mc:Fallback>
            <p:pic>
              <p:nvPicPr>
                <p:cNvPr id="50" name="Freihand 49">
                  <a:extLst>
                    <a:ext uri="{FF2B5EF4-FFF2-40B4-BE49-F238E27FC236}">
                      <a16:creationId xmlns:a16="http://schemas.microsoft.com/office/drawing/2014/main" id="{53D8F199-6A89-4615-9BCB-C22A9B1D665B}"/>
                    </a:ext>
                  </a:extLst>
                </p:cNvPr>
                <p:cNvPicPr/>
                <p:nvPr/>
              </p:nvPicPr>
              <p:blipFill>
                <a:blip r:embed="rId45"/>
                <a:stretch>
                  <a:fillRect/>
                </a:stretch>
              </p:blipFill>
              <p:spPr>
                <a:xfrm>
                  <a:off x="2822897" y="5851411"/>
                  <a:ext cx="964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1" name="Freihand 50">
                  <a:extLst>
                    <a:ext uri="{FF2B5EF4-FFF2-40B4-BE49-F238E27FC236}">
                      <a16:creationId xmlns:a16="http://schemas.microsoft.com/office/drawing/2014/main" id="{6AD2EE6A-BAC4-4FBF-A2C8-5D01FB4F683C}"/>
                    </a:ext>
                  </a:extLst>
                </p14:cNvPr>
                <p14:cNvContentPartPr/>
                <p14:nvPr/>
              </p14:nvContentPartPr>
              <p14:xfrm>
                <a:off x="2951057" y="5824411"/>
                <a:ext cx="102240" cy="140040"/>
              </p14:xfrm>
            </p:contentPart>
          </mc:Choice>
          <mc:Fallback>
            <p:pic>
              <p:nvPicPr>
                <p:cNvPr id="51" name="Freihand 50">
                  <a:extLst>
                    <a:ext uri="{FF2B5EF4-FFF2-40B4-BE49-F238E27FC236}">
                      <a16:creationId xmlns:a16="http://schemas.microsoft.com/office/drawing/2014/main" id="{6AD2EE6A-BAC4-4FBF-A2C8-5D01FB4F683C}"/>
                    </a:ext>
                  </a:extLst>
                </p:cNvPr>
                <p:cNvPicPr/>
                <p:nvPr/>
              </p:nvPicPr>
              <p:blipFill>
                <a:blip r:embed="rId47"/>
                <a:stretch>
                  <a:fillRect/>
                </a:stretch>
              </p:blipFill>
              <p:spPr>
                <a:xfrm>
                  <a:off x="2946737" y="5820091"/>
                  <a:ext cx="1108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2" name="Freihand 51">
                  <a:extLst>
                    <a:ext uri="{FF2B5EF4-FFF2-40B4-BE49-F238E27FC236}">
                      <a16:creationId xmlns:a16="http://schemas.microsoft.com/office/drawing/2014/main" id="{0DC69A83-EAB5-4B54-BB87-D58EE771231E}"/>
                    </a:ext>
                  </a:extLst>
                </p14:cNvPr>
                <p14:cNvContentPartPr/>
                <p14:nvPr/>
              </p14:nvContentPartPr>
              <p14:xfrm>
                <a:off x="3099377" y="5920171"/>
                <a:ext cx="18000" cy="19440"/>
              </p14:xfrm>
            </p:contentPart>
          </mc:Choice>
          <mc:Fallback>
            <p:pic>
              <p:nvPicPr>
                <p:cNvPr id="52" name="Freihand 51">
                  <a:extLst>
                    <a:ext uri="{FF2B5EF4-FFF2-40B4-BE49-F238E27FC236}">
                      <a16:creationId xmlns:a16="http://schemas.microsoft.com/office/drawing/2014/main" id="{0DC69A83-EAB5-4B54-BB87-D58EE771231E}"/>
                    </a:ext>
                  </a:extLst>
                </p:cNvPr>
                <p:cNvPicPr/>
                <p:nvPr/>
              </p:nvPicPr>
              <p:blipFill>
                <a:blip r:embed="rId49"/>
                <a:stretch>
                  <a:fillRect/>
                </a:stretch>
              </p:blipFill>
              <p:spPr>
                <a:xfrm>
                  <a:off x="3095057" y="5915851"/>
                  <a:ext cx="266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3" name="Freihand 52">
                  <a:extLst>
                    <a:ext uri="{FF2B5EF4-FFF2-40B4-BE49-F238E27FC236}">
                      <a16:creationId xmlns:a16="http://schemas.microsoft.com/office/drawing/2014/main" id="{D11FCA2F-E182-40D6-BB6F-E0E8CF78462E}"/>
                    </a:ext>
                  </a:extLst>
                </p14:cNvPr>
                <p14:cNvContentPartPr/>
                <p14:nvPr/>
              </p14:nvContentPartPr>
              <p14:xfrm>
                <a:off x="3173177" y="5819011"/>
                <a:ext cx="99000" cy="113760"/>
              </p14:xfrm>
            </p:contentPart>
          </mc:Choice>
          <mc:Fallback>
            <p:pic>
              <p:nvPicPr>
                <p:cNvPr id="53" name="Freihand 52">
                  <a:extLst>
                    <a:ext uri="{FF2B5EF4-FFF2-40B4-BE49-F238E27FC236}">
                      <a16:creationId xmlns:a16="http://schemas.microsoft.com/office/drawing/2014/main" id="{D11FCA2F-E182-40D6-BB6F-E0E8CF78462E}"/>
                    </a:ext>
                  </a:extLst>
                </p:cNvPr>
                <p:cNvPicPr/>
                <p:nvPr/>
              </p:nvPicPr>
              <p:blipFill>
                <a:blip r:embed="rId51"/>
                <a:stretch>
                  <a:fillRect/>
                </a:stretch>
              </p:blipFill>
              <p:spPr>
                <a:xfrm>
                  <a:off x="3168857" y="5814691"/>
                  <a:ext cx="1076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4" name="Freihand 53">
                  <a:extLst>
                    <a:ext uri="{FF2B5EF4-FFF2-40B4-BE49-F238E27FC236}">
                      <a16:creationId xmlns:a16="http://schemas.microsoft.com/office/drawing/2014/main" id="{C5ECB92B-B201-40CE-9773-711E78BA3B5A}"/>
                    </a:ext>
                  </a:extLst>
                </p14:cNvPr>
                <p14:cNvContentPartPr/>
                <p14:nvPr/>
              </p14:nvContentPartPr>
              <p14:xfrm>
                <a:off x="3289457" y="5785891"/>
                <a:ext cx="76680" cy="151920"/>
              </p14:xfrm>
            </p:contentPart>
          </mc:Choice>
          <mc:Fallback>
            <p:pic>
              <p:nvPicPr>
                <p:cNvPr id="54" name="Freihand 53">
                  <a:extLst>
                    <a:ext uri="{FF2B5EF4-FFF2-40B4-BE49-F238E27FC236}">
                      <a16:creationId xmlns:a16="http://schemas.microsoft.com/office/drawing/2014/main" id="{C5ECB92B-B201-40CE-9773-711E78BA3B5A}"/>
                    </a:ext>
                  </a:extLst>
                </p:cNvPr>
                <p:cNvPicPr/>
                <p:nvPr/>
              </p:nvPicPr>
              <p:blipFill>
                <a:blip r:embed="rId53"/>
                <a:stretch>
                  <a:fillRect/>
                </a:stretch>
              </p:blipFill>
              <p:spPr>
                <a:xfrm>
                  <a:off x="3285137" y="5781571"/>
                  <a:ext cx="853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5" name="Freihand 54">
                  <a:extLst>
                    <a:ext uri="{FF2B5EF4-FFF2-40B4-BE49-F238E27FC236}">
                      <a16:creationId xmlns:a16="http://schemas.microsoft.com/office/drawing/2014/main" id="{3189EFA2-7C1B-4310-948D-1B5593929F7A}"/>
                    </a:ext>
                  </a:extLst>
                </p14:cNvPr>
                <p14:cNvContentPartPr/>
                <p14:nvPr/>
              </p14:nvContentPartPr>
              <p14:xfrm>
                <a:off x="3412937" y="5910091"/>
                <a:ext cx="360" cy="360"/>
              </p14:xfrm>
            </p:contentPart>
          </mc:Choice>
          <mc:Fallback>
            <p:pic>
              <p:nvPicPr>
                <p:cNvPr id="55" name="Freihand 54">
                  <a:extLst>
                    <a:ext uri="{FF2B5EF4-FFF2-40B4-BE49-F238E27FC236}">
                      <a16:creationId xmlns:a16="http://schemas.microsoft.com/office/drawing/2014/main" id="{3189EFA2-7C1B-4310-948D-1B5593929F7A}"/>
                    </a:ext>
                  </a:extLst>
                </p:cNvPr>
                <p:cNvPicPr/>
                <p:nvPr/>
              </p:nvPicPr>
              <p:blipFill>
                <a:blip r:embed="rId55"/>
                <a:stretch>
                  <a:fillRect/>
                </a:stretch>
              </p:blipFill>
              <p:spPr>
                <a:xfrm>
                  <a:off x="3408617" y="59057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7" name="Freihand 56">
                  <a:extLst>
                    <a:ext uri="{FF2B5EF4-FFF2-40B4-BE49-F238E27FC236}">
                      <a16:creationId xmlns:a16="http://schemas.microsoft.com/office/drawing/2014/main" id="{BE6D8D44-11D7-42A2-9DF2-CA5FBE10840A}"/>
                    </a:ext>
                  </a:extLst>
                </p14:cNvPr>
                <p14:cNvContentPartPr/>
                <p14:nvPr/>
              </p14:nvContentPartPr>
              <p14:xfrm>
                <a:off x="3464417" y="5808211"/>
                <a:ext cx="69840" cy="108360"/>
              </p14:xfrm>
            </p:contentPart>
          </mc:Choice>
          <mc:Fallback>
            <p:pic>
              <p:nvPicPr>
                <p:cNvPr id="57" name="Freihand 56">
                  <a:extLst>
                    <a:ext uri="{FF2B5EF4-FFF2-40B4-BE49-F238E27FC236}">
                      <a16:creationId xmlns:a16="http://schemas.microsoft.com/office/drawing/2014/main" id="{BE6D8D44-11D7-42A2-9DF2-CA5FBE10840A}"/>
                    </a:ext>
                  </a:extLst>
                </p:cNvPr>
                <p:cNvPicPr/>
                <p:nvPr/>
              </p:nvPicPr>
              <p:blipFill>
                <a:blip r:embed="rId57"/>
                <a:stretch>
                  <a:fillRect/>
                </a:stretch>
              </p:blipFill>
              <p:spPr>
                <a:xfrm>
                  <a:off x="3460097" y="5803891"/>
                  <a:ext cx="784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8" name="Freihand 57">
                  <a:extLst>
                    <a:ext uri="{FF2B5EF4-FFF2-40B4-BE49-F238E27FC236}">
                      <a16:creationId xmlns:a16="http://schemas.microsoft.com/office/drawing/2014/main" id="{AFBA8B4B-DF78-44BD-AA26-2216BD74314F}"/>
                    </a:ext>
                  </a:extLst>
                </p14:cNvPr>
                <p14:cNvContentPartPr/>
                <p14:nvPr/>
              </p14:nvContentPartPr>
              <p14:xfrm>
                <a:off x="3575297" y="5730811"/>
                <a:ext cx="173880" cy="204480"/>
              </p14:xfrm>
            </p:contentPart>
          </mc:Choice>
          <mc:Fallback>
            <p:pic>
              <p:nvPicPr>
                <p:cNvPr id="58" name="Freihand 57">
                  <a:extLst>
                    <a:ext uri="{FF2B5EF4-FFF2-40B4-BE49-F238E27FC236}">
                      <a16:creationId xmlns:a16="http://schemas.microsoft.com/office/drawing/2014/main" id="{AFBA8B4B-DF78-44BD-AA26-2216BD74314F}"/>
                    </a:ext>
                  </a:extLst>
                </p:cNvPr>
                <p:cNvPicPr/>
                <p:nvPr/>
              </p:nvPicPr>
              <p:blipFill>
                <a:blip r:embed="rId59"/>
                <a:stretch>
                  <a:fillRect/>
                </a:stretch>
              </p:blipFill>
              <p:spPr>
                <a:xfrm>
                  <a:off x="3570977" y="5726491"/>
                  <a:ext cx="182520" cy="213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
            <p14:nvContentPartPr>
              <p14:cNvPr id="60" name="Freihand 59">
                <a:extLst>
                  <a:ext uri="{FF2B5EF4-FFF2-40B4-BE49-F238E27FC236}">
                    <a16:creationId xmlns:a16="http://schemas.microsoft.com/office/drawing/2014/main" id="{B43D3647-DC3B-4F02-8773-2AB78FF05A34}"/>
                  </a:ext>
                </a:extLst>
              </p14:cNvPr>
              <p14:cNvContentPartPr/>
              <p14:nvPr/>
            </p14:nvContentPartPr>
            <p14:xfrm>
              <a:off x="1099217" y="1477771"/>
              <a:ext cx="571320" cy="393120"/>
            </p14:xfrm>
          </p:contentPart>
        </mc:Choice>
        <mc:Fallback>
          <p:pic>
            <p:nvPicPr>
              <p:cNvPr id="60" name="Freihand 59">
                <a:extLst>
                  <a:ext uri="{FF2B5EF4-FFF2-40B4-BE49-F238E27FC236}">
                    <a16:creationId xmlns:a16="http://schemas.microsoft.com/office/drawing/2014/main" id="{B43D3647-DC3B-4F02-8773-2AB78FF05A34}"/>
                  </a:ext>
                </a:extLst>
              </p:cNvPr>
              <p:cNvPicPr/>
              <p:nvPr/>
            </p:nvPicPr>
            <p:blipFill>
              <a:blip r:embed="rId61"/>
              <a:stretch>
                <a:fillRect/>
              </a:stretch>
            </p:blipFill>
            <p:spPr>
              <a:xfrm>
                <a:off x="1094897" y="1473451"/>
                <a:ext cx="579960" cy="4017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1" name="Freihand 60">
                <a:extLst>
                  <a:ext uri="{FF2B5EF4-FFF2-40B4-BE49-F238E27FC236}">
                    <a16:creationId xmlns:a16="http://schemas.microsoft.com/office/drawing/2014/main" id="{4CCD2352-A8EF-4841-82A8-6503AF17363E}"/>
                  </a:ext>
                </a:extLst>
              </p14:cNvPr>
              <p14:cNvContentPartPr/>
              <p14:nvPr/>
            </p14:nvContentPartPr>
            <p14:xfrm>
              <a:off x="4210697" y="4867891"/>
              <a:ext cx="782280" cy="74880"/>
            </p14:xfrm>
          </p:contentPart>
        </mc:Choice>
        <mc:Fallback>
          <p:pic>
            <p:nvPicPr>
              <p:cNvPr id="61" name="Freihand 60">
                <a:extLst>
                  <a:ext uri="{FF2B5EF4-FFF2-40B4-BE49-F238E27FC236}">
                    <a16:creationId xmlns:a16="http://schemas.microsoft.com/office/drawing/2014/main" id="{4CCD2352-A8EF-4841-82A8-6503AF17363E}"/>
                  </a:ext>
                </a:extLst>
              </p:cNvPr>
              <p:cNvPicPr/>
              <p:nvPr/>
            </p:nvPicPr>
            <p:blipFill>
              <a:blip r:embed="rId63"/>
              <a:stretch>
                <a:fillRect/>
              </a:stretch>
            </p:blipFill>
            <p:spPr>
              <a:xfrm>
                <a:off x="4206377" y="4863571"/>
                <a:ext cx="7909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2" name="Freihand 61">
                <a:extLst>
                  <a:ext uri="{FF2B5EF4-FFF2-40B4-BE49-F238E27FC236}">
                    <a16:creationId xmlns:a16="http://schemas.microsoft.com/office/drawing/2014/main" id="{0C26806B-00AD-4EE6-B0D7-03DA3C6BEB30}"/>
                  </a:ext>
                </a:extLst>
              </p14:cNvPr>
              <p14:cNvContentPartPr/>
              <p14:nvPr/>
            </p14:nvContentPartPr>
            <p14:xfrm>
              <a:off x="1133777" y="3474331"/>
              <a:ext cx="481320" cy="144720"/>
            </p14:xfrm>
          </p:contentPart>
        </mc:Choice>
        <mc:Fallback>
          <p:pic>
            <p:nvPicPr>
              <p:cNvPr id="62" name="Freihand 61">
                <a:extLst>
                  <a:ext uri="{FF2B5EF4-FFF2-40B4-BE49-F238E27FC236}">
                    <a16:creationId xmlns:a16="http://schemas.microsoft.com/office/drawing/2014/main" id="{0C26806B-00AD-4EE6-B0D7-03DA3C6BEB30}"/>
                  </a:ext>
                </a:extLst>
              </p:cNvPr>
              <p:cNvPicPr/>
              <p:nvPr/>
            </p:nvPicPr>
            <p:blipFill>
              <a:blip r:embed="rId65"/>
              <a:stretch>
                <a:fillRect/>
              </a:stretch>
            </p:blipFill>
            <p:spPr>
              <a:xfrm>
                <a:off x="1129457" y="3470011"/>
                <a:ext cx="4899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3" name="Freihand 62">
                <a:extLst>
                  <a:ext uri="{FF2B5EF4-FFF2-40B4-BE49-F238E27FC236}">
                    <a16:creationId xmlns:a16="http://schemas.microsoft.com/office/drawing/2014/main" id="{5B638937-FBE6-4AF9-A4D3-94A2D9C86F88}"/>
                  </a:ext>
                </a:extLst>
              </p14:cNvPr>
              <p14:cNvContentPartPr/>
              <p14:nvPr/>
            </p14:nvContentPartPr>
            <p14:xfrm>
              <a:off x="4158857" y="4725691"/>
              <a:ext cx="103320" cy="51120"/>
            </p14:xfrm>
          </p:contentPart>
        </mc:Choice>
        <mc:Fallback>
          <p:pic>
            <p:nvPicPr>
              <p:cNvPr id="63" name="Freihand 62">
                <a:extLst>
                  <a:ext uri="{FF2B5EF4-FFF2-40B4-BE49-F238E27FC236}">
                    <a16:creationId xmlns:a16="http://schemas.microsoft.com/office/drawing/2014/main" id="{5B638937-FBE6-4AF9-A4D3-94A2D9C86F88}"/>
                  </a:ext>
                </a:extLst>
              </p:cNvPr>
              <p:cNvPicPr/>
              <p:nvPr/>
            </p:nvPicPr>
            <p:blipFill>
              <a:blip r:embed="rId67"/>
              <a:stretch>
                <a:fillRect/>
              </a:stretch>
            </p:blipFill>
            <p:spPr>
              <a:xfrm>
                <a:off x="4154537" y="4721371"/>
                <a:ext cx="1119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11968" name="Freihand 211967">
                <a:extLst>
                  <a:ext uri="{FF2B5EF4-FFF2-40B4-BE49-F238E27FC236}">
                    <a16:creationId xmlns:a16="http://schemas.microsoft.com/office/drawing/2014/main" id="{A66E0FC2-1A3E-4119-BEF3-77FE74A658CC}"/>
                  </a:ext>
                </a:extLst>
              </p14:cNvPr>
              <p14:cNvContentPartPr/>
              <p14:nvPr/>
            </p14:nvContentPartPr>
            <p14:xfrm>
              <a:off x="3986417" y="4902091"/>
              <a:ext cx="992520" cy="49320"/>
            </p14:xfrm>
          </p:contentPart>
        </mc:Choice>
        <mc:Fallback>
          <p:pic>
            <p:nvPicPr>
              <p:cNvPr id="211968" name="Freihand 211967">
                <a:extLst>
                  <a:ext uri="{FF2B5EF4-FFF2-40B4-BE49-F238E27FC236}">
                    <a16:creationId xmlns:a16="http://schemas.microsoft.com/office/drawing/2014/main" id="{A66E0FC2-1A3E-4119-BEF3-77FE74A658CC}"/>
                  </a:ext>
                </a:extLst>
              </p:cNvPr>
              <p:cNvPicPr/>
              <p:nvPr/>
            </p:nvPicPr>
            <p:blipFill>
              <a:blip r:embed="rId69"/>
              <a:stretch>
                <a:fillRect/>
              </a:stretch>
            </p:blipFill>
            <p:spPr>
              <a:xfrm>
                <a:off x="3982097" y="4897771"/>
                <a:ext cx="10011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11969" name="Freihand 211968">
                <a:extLst>
                  <a:ext uri="{FF2B5EF4-FFF2-40B4-BE49-F238E27FC236}">
                    <a16:creationId xmlns:a16="http://schemas.microsoft.com/office/drawing/2014/main" id="{8A611FC2-20E8-4A9C-B477-51A3F05F6904}"/>
                  </a:ext>
                </a:extLst>
              </p14:cNvPr>
              <p14:cNvContentPartPr/>
              <p14:nvPr/>
            </p14:nvContentPartPr>
            <p14:xfrm>
              <a:off x="1115777" y="3460651"/>
              <a:ext cx="537480" cy="172080"/>
            </p14:xfrm>
          </p:contentPart>
        </mc:Choice>
        <mc:Fallback>
          <p:pic>
            <p:nvPicPr>
              <p:cNvPr id="211969" name="Freihand 211968">
                <a:extLst>
                  <a:ext uri="{FF2B5EF4-FFF2-40B4-BE49-F238E27FC236}">
                    <a16:creationId xmlns:a16="http://schemas.microsoft.com/office/drawing/2014/main" id="{8A611FC2-20E8-4A9C-B477-51A3F05F6904}"/>
                  </a:ext>
                </a:extLst>
              </p:cNvPr>
              <p:cNvPicPr/>
              <p:nvPr/>
            </p:nvPicPr>
            <p:blipFill>
              <a:blip r:embed="rId71"/>
              <a:stretch>
                <a:fillRect/>
              </a:stretch>
            </p:blipFill>
            <p:spPr>
              <a:xfrm>
                <a:off x="1111457" y="3456331"/>
                <a:ext cx="5461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11970" name="Freihand 211969">
                <a:extLst>
                  <a:ext uri="{FF2B5EF4-FFF2-40B4-BE49-F238E27FC236}">
                    <a16:creationId xmlns:a16="http://schemas.microsoft.com/office/drawing/2014/main" id="{7AA7B85A-39AB-4990-85B3-0FBBFD7D6B27}"/>
                  </a:ext>
                </a:extLst>
              </p14:cNvPr>
              <p14:cNvContentPartPr/>
              <p14:nvPr/>
            </p14:nvContentPartPr>
            <p14:xfrm>
              <a:off x="5588057" y="4829011"/>
              <a:ext cx="686160" cy="99360"/>
            </p14:xfrm>
          </p:contentPart>
        </mc:Choice>
        <mc:Fallback>
          <p:pic>
            <p:nvPicPr>
              <p:cNvPr id="211970" name="Freihand 211969">
                <a:extLst>
                  <a:ext uri="{FF2B5EF4-FFF2-40B4-BE49-F238E27FC236}">
                    <a16:creationId xmlns:a16="http://schemas.microsoft.com/office/drawing/2014/main" id="{7AA7B85A-39AB-4990-85B3-0FBBFD7D6B27}"/>
                  </a:ext>
                </a:extLst>
              </p:cNvPr>
              <p:cNvPicPr/>
              <p:nvPr/>
            </p:nvPicPr>
            <p:blipFill>
              <a:blip r:embed="rId73"/>
              <a:stretch>
                <a:fillRect/>
              </a:stretch>
            </p:blipFill>
            <p:spPr>
              <a:xfrm>
                <a:off x="5583737" y="4824691"/>
                <a:ext cx="6948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11972" name="Freihand 211971">
                <a:extLst>
                  <a:ext uri="{FF2B5EF4-FFF2-40B4-BE49-F238E27FC236}">
                    <a16:creationId xmlns:a16="http://schemas.microsoft.com/office/drawing/2014/main" id="{0AB19026-9D0D-4A8C-97E5-2F33509F1C65}"/>
                  </a:ext>
                </a:extLst>
              </p14:cNvPr>
              <p14:cNvContentPartPr/>
              <p14:nvPr/>
            </p14:nvContentPartPr>
            <p14:xfrm>
              <a:off x="1133777" y="1708171"/>
              <a:ext cx="505800" cy="367920"/>
            </p14:xfrm>
          </p:contentPart>
        </mc:Choice>
        <mc:Fallback>
          <p:pic>
            <p:nvPicPr>
              <p:cNvPr id="211972" name="Freihand 211971">
                <a:extLst>
                  <a:ext uri="{FF2B5EF4-FFF2-40B4-BE49-F238E27FC236}">
                    <a16:creationId xmlns:a16="http://schemas.microsoft.com/office/drawing/2014/main" id="{0AB19026-9D0D-4A8C-97E5-2F33509F1C65}"/>
                  </a:ext>
                </a:extLst>
              </p:cNvPr>
              <p:cNvPicPr/>
              <p:nvPr/>
            </p:nvPicPr>
            <p:blipFill>
              <a:blip r:embed="rId75"/>
              <a:stretch>
                <a:fillRect/>
              </a:stretch>
            </p:blipFill>
            <p:spPr>
              <a:xfrm>
                <a:off x="1129457" y="1703851"/>
                <a:ext cx="514440" cy="376560"/>
              </a:xfrm>
              <a:prstGeom prst="rect">
                <a:avLst/>
              </a:prstGeom>
            </p:spPr>
          </p:pic>
        </mc:Fallback>
      </mc:AlternateContent>
      <p:grpSp>
        <p:nvGrpSpPr>
          <p:cNvPr id="212090" name="Gruppieren 212089">
            <a:extLst>
              <a:ext uri="{FF2B5EF4-FFF2-40B4-BE49-F238E27FC236}">
                <a16:creationId xmlns:a16="http://schemas.microsoft.com/office/drawing/2014/main" id="{F9FB9690-EAA5-4140-9CFD-419FD7F22342}"/>
              </a:ext>
            </a:extLst>
          </p:cNvPr>
          <p:cNvGrpSpPr/>
          <p:nvPr/>
        </p:nvGrpSpPr>
        <p:grpSpPr>
          <a:xfrm>
            <a:off x="6549257" y="264211"/>
            <a:ext cx="5326560" cy="3431160"/>
            <a:chOff x="6549257" y="264211"/>
            <a:chExt cx="5326560" cy="3431160"/>
          </a:xfrm>
        </p:grpSpPr>
        <mc:AlternateContent xmlns:mc="http://schemas.openxmlformats.org/markup-compatibility/2006">
          <mc:Choice xmlns:p14="http://schemas.microsoft.com/office/powerpoint/2010/main" Requires="p14">
            <p:contentPart p14:bwMode="auto" r:id="rId76">
              <p14:nvContentPartPr>
                <p14:cNvPr id="5" name="Freihand 4">
                  <a:extLst>
                    <a:ext uri="{FF2B5EF4-FFF2-40B4-BE49-F238E27FC236}">
                      <a16:creationId xmlns:a16="http://schemas.microsoft.com/office/drawing/2014/main" id="{C9254202-A27B-4449-8988-6C1A93A7DF87}"/>
                    </a:ext>
                  </a:extLst>
                </p14:cNvPr>
                <p14:cNvContentPartPr/>
                <p14:nvPr/>
              </p14:nvContentPartPr>
              <p14:xfrm>
                <a:off x="7221377" y="745171"/>
                <a:ext cx="229320" cy="65880"/>
              </p14:xfrm>
            </p:contentPart>
          </mc:Choice>
          <mc:Fallback>
            <p:pic>
              <p:nvPicPr>
                <p:cNvPr id="5" name="Freihand 4">
                  <a:extLst>
                    <a:ext uri="{FF2B5EF4-FFF2-40B4-BE49-F238E27FC236}">
                      <a16:creationId xmlns:a16="http://schemas.microsoft.com/office/drawing/2014/main" id="{C9254202-A27B-4449-8988-6C1A93A7DF87}"/>
                    </a:ext>
                  </a:extLst>
                </p:cNvPr>
                <p:cNvPicPr/>
                <p:nvPr/>
              </p:nvPicPr>
              <p:blipFill>
                <a:blip r:embed="rId77"/>
                <a:stretch>
                  <a:fillRect/>
                </a:stretch>
              </p:blipFill>
              <p:spPr>
                <a:xfrm>
                  <a:off x="7217057" y="740851"/>
                  <a:ext cx="2379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 name="Freihand 5">
                  <a:extLst>
                    <a:ext uri="{FF2B5EF4-FFF2-40B4-BE49-F238E27FC236}">
                      <a16:creationId xmlns:a16="http://schemas.microsoft.com/office/drawing/2014/main" id="{2EC907CD-05BC-4121-A74B-9C7A3E9D4C92}"/>
                    </a:ext>
                  </a:extLst>
                </p14:cNvPr>
                <p14:cNvContentPartPr/>
                <p14:nvPr/>
              </p14:nvContentPartPr>
              <p14:xfrm>
                <a:off x="7140017" y="722491"/>
                <a:ext cx="178920" cy="157680"/>
              </p14:xfrm>
            </p:contentPart>
          </mc:Choice>
          <mc:Fallback>
            <p:pic>
              <p:nvPicPr>
                <p:cNvPr id="6" name="Freihand 5">
                  <a:extLst>
                    <a:ext uri="{FF2B5EF4-FFF2-40B4-BE49-F238E27FC236}">
                      <a16:creationId xmlns:a16="http://schemas.microsoft.com/office/drawing/2014/main" id="{2EC907CD-05BC-4121-A74B-9C7A3E9D4C92}"/>
                    </a:ext>
                  </a:extLst>
                </p:cNvPr>
                <p:cNvPicPr/>
                <p:nvPr/>
              </p:nvPicPr>
              <p:blipFill>
                <a:blip r:embed="rId79"/>
                <a:stretch>
                  <a:fillRect/>
                </a:stretch>
              </p:blipFill>
              <p:spPr>
                <a:xfrm>
                  <a:off x="7135697" y="718171"/>
                  <a:ext cx="1875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8" name="Freihand 7">
                  <a:extLst>
                    <a:ext uri="{FF2B5EF4-FFF2-40B4-BE49-F238E27FC236}">
                      <a16:creationId xmlns:a16="http://schemas.microsoft.com/office/drawing/2014/main" id="{A2E8A00B-B478-4BFC-A8AA-92E6EF0F588A}"/>
                    </a:ext>
                  </a:extLst>
                </p14:cNvPr>
                <p14:cNvContentPartPr/>
                <p14:nvPr/>
              </p14:nvContentPartPr>
              <p14:xfrm>
                <a:off x="7624217" y="675331"/>
                <a:ext cx="99720" cy="87840"/>
              </p14:xfrm>
            </p:contentPart>
          </mc:Choice>
          <mc:Fallback>
            <p:pic>
              <p:nvPicPr>
                <p:cNvPr id="8" name="Freihand 7">
                  <a:extLst>
                    <a:ext uri="{FF2B5EF4-FFF2-40B4-BE49-F238E27FC236}">
                      <a16:creationId xmlns:a16="http://schemas.microsoft.com/office/drawing/2014/main" id="{A2E8A00B-B478-4BFC-A8AA-92E6EF0F588A}"/>
                    </a:ext>
                  </a:extLst>
                </p:cNvPr>
                <p:cNvPicPr/>
                <p:nvPr/>
              </p:nvPicPr>
              <p:blipFill>
                <a:blip r:embed="rId81"/>
                <a:stretch>
                  <a:fillRect/>
                </a:stretch>
              </p:blipFill>
              <p:spPr>
                <a:xfrm>
                  <a:off x="7619897" y="671011"/>
                  <a:ext cx="1083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9" name="Freihand 8">
                  <a:extLst>
                    <a:ext uri="{FF2B5EF4-FFF2-40B4-BE49-F238E27FC236}">
                      <a16:creationId xmlns:a16="http://schemas.microsoft.com/office/drawing/2014/main" id="{BCC1B6A3-89FF-4DEE-8B69-2AB7DCD9E909}"/>
                    </a:ext>
                  </a:extLst>
                </p14:cNvPr>
                <p14:cNvContentPartPr/>
                <p14:nvPr/>
              </p14:nvContentPartPr>
              <p14:xfrm>
                <a:off x="7740137" y="626371"/>
                <a:ext cx="83880" cy="119520"/>
              </p14:xfrm>
            </p:contentPart>
          </mc:Choice>
          <mc:Fallback>
            <p:pic>
              <p:nvPicPr>
                <p:cNvPr id="9" name="Freihand 8">
                  <a:extLst>
                    <a:ext uri="{FF2B5EF4-FFF2-40B4-BE49-F238E27FC236}">
                      <a16:creationId xmlns:a16="http://schemas.microsoft.com/office/drawing/2014/main" id="{BCC1B6A3-89FF-4DEE-8B69-2AB7DCD9E909}"/>
                    </a:ext>
                  </a:extLst>
                </p:cNvPr>
                <p:cNvPicPr/>
                <p:nvPr/>
              </p:nvPicPr>
              <p:blipFill>
                <a:blip r:embed="rId83"/>
                <a:stretch>
                  <a:fillRect/>
                </a:stretch>
              </p:blipFill>
              <p:spPr>
                <a:xfrm>
                  <a:off x="7735817" y="622051"/>
                  <a:ext cx="925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0" name="Freihand 9">
                  <a:extLst>
                    <a:ext uri="{FF2B5EF4-FFF2-40B4-BE49-F238E27FC236}">
                      <a16:creationId xmlns:a16="http://schemas.microsoft.com/office/drawing/2014/main" id="{840A7588-92A7-461D-AC12-4CD0686BB19F}"/>
                    </a:ext>
                  </a:extLst>
                </p14:cNvPr>
                <p14:cNvContentPartPr/>
                <p14:nvPr/>
              </p14:nvContentPartPr>
              <p14:xfrm>
                <a:off x="7831577" y="614491"/>
                <a:ext cx="108000" cy="95040"/>
              </p14:xfrm>
            </p:contentPart>
          </mc:Choice>
          <mc:Fallback>
            <p:pic>
              <p:nvPicPr>
                <p:cNvPr id="10" name="Freihand 9">
                  <a:extLst>
                    <a:ext uri="{FF2B5EF4-FFF2-40B4-BE49-F238E27FC236}">
                      <a16:creationId xmlns:a16="http://schemas.microsoft.com/office/drawing/2014/main" id="{840A7588-92A7-461D-AC12-4CD0686BB19F}"/>
                    </a:ext>
                  </a:extLst>
                </p:cNvPr>
                <p:cNvPicPr/>
                <p:nvPr/>
              </p:nvPicPr>
              <p:blipFill>
                <a:blip r:embed="rId85"/>
                <a:stretch>
                  <a:fillRect/>
                </a:stretch>
              </p:blipFill>
              <p:spPr>
                <a:xfrm>
                  <a:off x="7827257" y="610171"/>
                  <a:ext cx="1166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1" name="Freihand 10">
                  <a:extLst>
                    <a:ext uri="{FF2B5EF4-FFF2-40B4-BE49-F238E27FC236}">
                      <a16:creationId xmlns:a16="http://schemas.microsoft.com/office/drawing/2014/main" id="{0F7ACBE0-4CC3-4810-830A-FF57C5F80ED7}"/>
                    </a:ext>
                  </a:extLst>
                </p14:cNvPr>
                <p14:cNvContentPartPr/>
                <p14:nvPr/>
              </p14:nvContentPartPr>
              <p14:xfrm>
                <a:off x="7970897" y="496771"/>
                <a:ext cx="191160" cy="194400"/>
              </p14:xfrm>
            </p:contentPart>
          </mc:Choice>
          <mc:Fallback>
            <p:pic>
              <p:nvPicPr>
                <p:cNvPr id="11" name="Freihand 10">
                  <a:extLst>
                    <a:ext uri="{FF2B5EF4-FFF2-40B4-BE49-F238E27FC236}">
                      <a16:creationId xmlns:a16="http://schemas.microsoft.com/office/drawing/2014/main" id="{0F7ACBE0-4CC3-4810-830A-FF57C5F80ED7}"/>
                    </a:ext>
                  </a:extLst>
                </p:cNvPr>
                <p:cNvPicPr/>
                <p:nvPr/>
              </p:nvPicPr>
              <p:blipFill>
                <a:blip r:embed="rId87"/>
                <a:stretch>
                  <a:fillRect/>
                </a:stretch>
              </p:blipFill>
              <p:spPr>
                <a:xfrm>
                  <a:off x="7966577" y="492451"/>
                  <a:ext cx="1998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3" name="Freihand 12">
                  <a:extLst>
                    <a:ext uri="{FF2B5EF4-FFF2-40B4-BE49-F238E27FC236}">
                      <a16:creationId xmlns:a16="http://schemas.microsoft.com/office/drawing/2014/main" id="{15D4B517-6344-4FBC-BFD0-CB76CA08E709}"/>
                    </a:ext>
                  </a:extLst>
                </p14:cNvPr>
                <p14:cNvContentPartPr/>
                <p14:nvPr/>
              </p14:nvContentPartPr>
              <p14:xfrm>
                <a:off x="8330897" y="548611"/>
                <a:ext cx="176040" cy="78840"/>
              </p14:xfrm>
            </p:contentPart>
          </mc:Choice>
          <mc:Fallback>
            <p:pic>
              <p:nvPicPr>
                <p:cNvPr id="13" name="Freihand 12">
                  <a:extLst>
                    <a:ext uri="{FF2B5EF4-FFF2-40B4-BE49-F238E27FC236}">
                      <a16:creationId xmlns:a16="http://schemas.microsoft.com/office/drawing/2014/main" id="{15D4B517-6344-4FBC-BFD0-CB76CA08E709}"/>
                    </a:ext>
                  </a:extLst>
                </p:cNvPr>
                <p:cNvPicPr/>
                <p:nvPr/>
              </p:nvPicPr>
              <p:blipFill>
                <a:blip r:embed="rId89"/>
                <a:stretch>
                  <a:fillRect/>
                </a:stretch>
              </p:blipFill>
              <p:spPr>
                <a:xfrm>
                  <a:off x="8326577" y="544291"/>
                  <a:ext cx="1846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4" name="Freihand 13">
                  <a:extLst>
                    <a:ext uri="{FF2B5EF4-FFF2-40B4-BE49-F238E27FC236}">
                      <a16:creationId xmlns:a16="http://schemas.microsoft.com/office/drawing/2014/main" id="{25F96EE7-195E-4024-B540-631833EBB2EE}"/>
                    </a:ext>
                  </a:extLst>
                </p14:cNvPr>
                <p14:cNvContentPartPr/>
                <p14:nvPr/>
              </p14:nvContentPartPr>
              <p14:xfrm>
                <a:off x="8631857" y="523771"/>
                <a:ext cx="101880" cy="55080"/>
              </p14:xfrm>
            </p:contentPart>
          </mc:Choice>
          <mc:Fallback>
            <p:pic>
              <p:nvPicPr>
                <p:cNvPr id="14" name="Freihand 13">
                  <a:extLst>
                    <a:ext uri="{FF2B5EF4-FFF2-40B4-BE49-F238E27FC236}">
                      <a16:creationId xmlns:a16="http://schemas.microsoft.com/office/drawing/2014/main" id="{25F96EE7-195E-4024-B540-631833EBB2EE}"/>
                    </a:ext>
                  </a:extLst>
                </p:cNvPr>
                <p:cNvPicPr/>
                <p:nvPr/>
              </p:nvPicPr>
              <p:blipFill>
                <a:blip r:embed="rId91"/>
                <a:stretch>
                  <a:fillRect/>
                </a:stretch>
              </p:blipFill>
              <p:spPr>
                <a:xfrm>
                  <a:off x="8627537" y="519451"/>
                  <a:ext cx="1105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5" name="Freihand 14">
                  <a:extLst>
                    <a:ext uri="{FF2B5EF4-FFF2-40B4-BE49-F238E27FC236}">
                      <a16:creationId xmlns:a16="http://schemas.microsoft.com/office/drawing/2014/main" id="{FF99E75D-C2AB-4447-8A08-46DD2C1247B2}"/>
                    </a:ext>
                  </a:extLst>
                </p14:cNvPr>
                <p14:cNvContentPartPr/>
                <p14:nvPr/>
              </p14:nvContentPartPr>
              <p14:xfrm>
                <a:off x="8749937" y="493171"/>
                <a:ext cx="278280" cy="63360"/>
              </p14:xfrm>
            </p:contentPart>
          </mc:Choice>
          <mc:Fallback>
            <p:pic>
              <p:nvPicPr>
                <p:cNvPr id="15" name="Freihand 14">
                  <a:extLst>
                    <a:ext uri="{FF2B5EF4-FFF2-40B4-BE49-F238E27FC236}">
                      <a16:creationId xmlns:a16="http://schemas.microsoft.com/office/drawing/2014/main" id="{FF99E75D-C2AB-4447-8A08-46DD2C1247B2}"/>
                    </a:ext>
                  </a:extLst>
                </p:cNvPr>
                <p:cNvPicPr/>
                <p:nvPr/>
              </p:nvPicPr>
              <p:blipFill>
                <a:blip r:embed="rId93"/>
                <a:stretch>
                  <a:fillRect/>
                </a:stretch>
              </p:blipFill>
              <p:spPr>
                <a:xfrm>
                  <a:off x="8745617" y="488851"/>
                  <a:ext cx="2869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6" name="Freihand 15">
                  <a:extLst>
                    <a:ext uri="{FF2B5EF4-FFF2-40B4-BE49-F238E27FC236}">
                      <a16:creationId xmlns:a16="http://schemas.microsoft.com/office/drawing/2014/main" id="{F71D22E0-F3F2-4DA7-A1B0-3E1A552B1166}"/>
                    </a:ext>
                  </a:extLst>
                </p14:cNvPr>
                <p14:cNvContentPartPr/>
                <p14:nvPr/>
              </p14:nvContentPartPr>
              <p14:xfrm>
                <a:off x="9098777" y="333331"/>
                <a:ext cx="238680" cy="178560"/>
              </p14:xfrm>
            </p:contentPart>
          </mc:Choice>
          <mc:Fallback>
            <p:pic>
              <p:nvPicPr>
                <p:cNvPr id="16" name="Freihand 15">
                  <a:extLst>
                    <a:ext uri="{FF2B5EF4-FFF2-40B4-BE49-F238E27FC236}">
                      <a16:creationId xmlns:a16="http://schemas.microsoft.com/office/drawing/2014/main" id="{F71D22E0-F3F2-4DA7-A1B0-3E1A552B1166}"/>
                    </a:ext>
                  </a:extLst>
                </p:cNvPr>
                <p:cNvPicPr/>
                <p:nvPr/>
              </p:nvPicPr>
              <p:blipFill>
                <a:blip r:embed="rId95"/>
                <a:stretch>
                  <a:fillRect/>
                </a:stretch>
              </p:blipFill>
              <p:spPr>
                <a:xfrm>
                  <a:off x="9094457" y="329011"/>
                  <a:ext cx="2473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7" name="Freihand 16">
                  <a:extLst>
                    <a:ext uri="{FF2B5EF4-FFF2-40B4-BE49-F238E27FC236}">
                      <a16:creationId xmlns:a16="http://schemas.microsoft.com/office/drawing/2014/main" id="{3E8B9861-E68D-4567-9073-7954C81D6A0A}"/>
                    </a:ext>
                  </a:extLst>
                </p14:cNvPr>
                <p14:cNvContentPartPr/>
                <p14:nvPr/>
              </p14:nvContentPartPr>
              <p14:xfrm>
                <a:off x="9557057" y="492451"/>
                <a:ext cx="360" cy="360"/>
              </p14:xfrm>
            </p:contentPart>
          </mc:Choice>
          <mc:Fallback>
            <p:pic>
              <p:nvPicPr>
                <p:cNvPr id="17" name="Freihand 16">
                  <a:extLst>
                    <a:ext uri="{FF2B5EF4-FFF2-40B4-BE49-F238E27FC236}">
                      <a16:creationId xmlns:a16="http://schemas.microsoft.com/office/drawing/2014/main" id="{3E8B9861-E68D-4567-9073-7954C81D6A0A}"/>
                    </a:ext>
                  </a:extLst>
                </p:cNvPr>
                <p:cNvPicPr/>
                <p:nvPr/>
              </p:nvPicPr>
              <p:blipFill>
                <a:blip r:embed="rId55"/>
                <a:stretch>
                  <a:fillRect/>
                </a:stretch>
              </p:blipFill>
              <p:spPr>
                <a:xfrm>
                  <a:off x="9552737" y="4881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8" name="Freihand 17">
                  <a:extLst>
                    <a:ext uri="{FF2B5EF4-FFF2-40B4-BE49-F238E27FC236}">
                      <a16:creationId xmlns:a16="http://schemas.microsoft.com/office/drawing/2014/main" id="{B98DC5B8-AB61-4F76-BD64-84D02744B7B6}"/>
                    </a:ext>
                  </a:extLst>
                </p14:cNvPr>
                <p14:cNvContentPartPr/>
                <p14:nvPr/>
              </p14:nvContentPartPr>
              <p14:xfrm>
                <a:off x="9503777" y="384811"/>
                <a:ext cx="122760" cy="205920"/>
              </p14:xfrm>
            </p:contentPart>
          </mc:Choice>
          <mc:Fallback>
            <p:pic>
              <p:nvPicPr>
                <p:cNvPr id="18" name="Freihand 17">
                  <a:extLst>
                    <a:ext uri="{FF2B5EF4-FFF2-40B4-BE49-F238E27FC236}">
                      <a16:creationId xmlns:a16="http://schemas.microsoft.com/office/drawing/2014/main" id="{B98DC5B8-AB61-4F76-BD64-84D02744B7B6}"/>
                    </a:ext>
                  </a:extLst>
                </p:cNvPr>
                <p:cNvPicPr/>
                <p:nvPr/>
              </p:nvPicPr>
              <p:blipFill>
                <a:blip r:embed="rId98"/>
                <a:stretch>
                  <a:fillRect/>
                </a:stretch>
              </p:blipFill>
              <p:spPr>
                <a:xfrm>
                  <a:off x="9499457" y="380491"/>
                  <a:ext cx="1314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9" name="Freihand 18">
                  <a:extLst>
                    <a:ext uri="{FF2B5EF4-FFF2-40B4-BE49-F238E27FC236}">
                      <a16:creationId xmlns:a16="http://schemas.microsoft.com/office/drawing/2014/main" id="{7F0BB1AD-BE30-4053-BC4F-2D837AAE8C64}"/>
                    </a:ext>
                  </a:extLst>
                </p14:cNvPr>
                <p14:cNvContentPartPr/>
                <p14:nvPr/>
              </p14:nvContentPartPr>
              <p14:xfrm>
                <a:off x="9630857" y="373291"/>
                <a:ext cx="47160" cy="111960"/>
              </p14:xfrm>
            </p:contentPart>
          </mc:Choice>
          <mc:Fallback>
            <p:pic>
              <p:nvPicPr>
                <p:cNvPr id="19" name="Freihand 18">
                  <a:extLst>
                    <a:ext uri="{FF2B5EF4-FFF2-40B4-BE49-F238E27FC236}">
                      <a16:creationId xmlns:a16="http://schemas.microsoft.com/office/drawing/2014/main" id="{7F0BB1AD-BE30-4053-BC4F-2D837AAE8C64}"/>
                    </a:ext>
                  </a:extLst>
                </p:cNvPr>
                <p:cNvPicPr/>
                <p:nvPr/>
              </p:nvPicPr>
              <p:blipFill>
                <a:blip r:embed="rId100"/>
                <a:stretch>
                  <a:fillRect/>
                </a:stretch>
              </p:blipFill>
              <p:spPr>
                <a:xfrm>
                  <a:off x="9626537" y="368971"/>
                  <a:ext cx="558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0" name="Freihand 19">
                  <a:extLst>
                    <a:ext uri="{FF2B5EF4-FFF2-40B4-BE49-F238E27FC236}">
                      <a16:creationId xmlns:a16="http://schemas.microsoft.com/office/drawing/2014/main" id="{6373F1C5-1B01-4334-A0CF-1996B7B796FF}"/>
                    </a:ext>
                  </a:extLst>
                </p14:cNvPr>
                <p14:cNvContentPartPr/>
                <p14:nvPr/>
              </p14:nvContentPartPr>
              <p14:xfrm>
                <a:off x="9700337" y="292651"/>
                <a:ext cx="70560" cy="180000"/>
              </p14:xfrm>
            </p:contentPart>
          </mc:Choice>
          <mc:Fallback>
            <p:pic>
              <p:nvPicPr>
                <p:cNvPr id="20" name="Freihand 19">
                  <a:extLst>
                    <a:ext uri="{FF2B5EF4-FFF2-40B4-BE49-F238E27FC236}">
                      <a16:creationId xmlns:a16="http://schemas.microsoft.com/office/drawing/2014/main" id="{6373F1C5-1B01-4334-A0CF-1996B7B796FF}"/>
                    </a:ext>
                  </a:extLst>
                </p:cNvPr>
                <p:cNvPicPr/>
                <p:nvPr/>
              </p:nvPicPr>
              <p:blipFill>
                <a:blip r:embed="rId102"/>
                <a:stretch>
                  <a:fillRect/>
                </a:stretch>
              </p:blipFill>
              <p:spPr>
                <a:xfrm>
                  <a:off x="9696017" y="288331"/>
                  <a:ext cx="792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2" name="Freihand 21">
                  <a:extLst>
                    <a:ext uri="{FF2B5EF4-FFF2-40B4-BE49-F238E27FC236}">
                      <a16:creationId xmlns:a16="http://schemas.microsoft.com/office/drawing/2014/main" id="{6E41AA80-19DD-4AEC-9967-838D75111F29}"/>
                    </a:ext>
                  </a:extLst>
                </p14:cNvPr>
                <p14:cNvContentPartPr/>
                <p14:nvPr/>
              </p14:nvContentPartPr>
              <p14:xfrm>
                <a:off x="9771617" y="264211"/>
                <a:ext cx="102240" cy="193680"/>
              </p14:xfrm>
            </p:contentPart>
          </mc:Choice>
          <mc:Fallback>
            <p:pic>
              <p:nvPicPr>
                <p:cNvPr id="22" name="Freihand 21">
                  <a:extLst>
                    <a:ext uri="{FF2B5EF4-FFF2-40B4-BE49-F238E27FC236}">
                      <a16:creationId xmlns:a16="http://schemas.microsoft.com/office/drawing/2014/main" id="{6E41AA80-19DD-4AEC-9967-838D75111F29}"/>
                    </a:ext>
                  </a:extLst>
                </p:cNvPr>
                <p:cNvPicPr/>
                <p:nvPr/>
              </p:nvPicPr>
              <p:blipFill>
                <a:blip r:embed="rId104"/>
                <a:stretch>
                  <a:fillRect/>
                </a:stretch>
              </p:blipFill>
              <p:spPr>
                <a:xfrm>
                  <a:off x="9767297" y="259891"/>
                  <a:ext cx="1108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3" name="Freihand 22">
                  <a:extLst>
                    <a:ext uri="{FF2B5EF4-FFF2-40B4-BE49-F238E27FC236}">
                      <a16:creationId xmlns:a16="http://schemas.microsoft.com/office/drawing/2014/main" id="{2EA6EFB8-A619-4397-84C9-71F96929136C}"/>
                    </a:ext>
                  </a:extLst>
                </p14:cNvPr>
                <p14:cNvContentPartPr/>
                <p14:nvPr/>
              </p14:nvContentPartPr>
              <p14:xfrm>
                <a:off x="9855857" y="305611"/>
                <a:ext cx="138960" cy="152640"/>
              </p14:xfrm>
            </p:contentPart>
          </mc:Choice>
          <mc:Fallback>
            <p:pic>
              <p:nvPicPr>
                <p:cNvPr id="23" name="Freihand 22">
                  <a:extLst>
                    <a:ext uri="{FF2B5EF4-FFF2-40B4-BE49-F238E27FC236}">
                      <a16:creationId xmlns:a16="http://schemas.microsoft.com/office/drawing/2014/main" id="{2EA6EFB8-A619-4397-84C9-71F96929136C}"/>
                    </a:ext>
                  </a:extLst>
                </p:cNvPr>
                <p:cNvPicPr/>
                <p:nvPr/>
              </p:nvPicPr>
              <p:blipFill>
                <a:blip r:embed="rId106"/>
                <a:stretch>
                  <a:fillRect/>
                </a:stretch>
              </p:blipFill>
              <p:spPr>
                <a:xfrm>
                  <a:off x="9851537" y="301291"/>
                  <a:ext cx="1476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4" name="Freihand 23">
                  <a:extLst>
                    <a:ext uri="{FF2B5EF4-FFF2-40B4-BE49-F238E27FC236}">
                      <a16:creationId xmlns:a16="http://schemas.microsoft.com/office/drawing/2014/main" id="{57A4BB00-70F5-4110-97BB-C21FF525D726}"/>
                    </a:ext>
                  </a:extLst>
                </p14:cNvPr>
                <p14:cNvContentPartPr/>
                <p14:nvPr/>
              </p14:nvContentPartPr>
              <p14:xfrm>
                <a:off x="10143497" y="335491"/>
                <a:ext cx="114480" cy="125640"/>
              </p14:xfrm>
            </p:contentPart>
          </mc:Choice>
          <mc:Fallback>
            <p:pic>
              <p:nvPicPr>
                <p:cNvPr id="24" name="Freihand 23">
                  <a:extLst>
                    <a:ext uri="{FF2B5EF4-FFF2-40B4-BE49-F238E27FC236}">
                      <a16:creationId xmlns:a16="http://schemas.microsoft.com/office/drawing/2014/main" id="{57A4BB00-70F5-4110-97BB-C21FF525D726}"/>
                    </a:ext>
                  </a:extLst>
                </p:cNvPr>
                <p:cNvPicPr/>
                <p:nvPr/>
              </p:nvPicPr>
              <p:blipFill>
                <a:blip r:embed="rId108"/>
                <a:stretch>
                  <a:fillRect/>
                </a:stretch>
              </p:blipFill>
              <p:spPr>
                <a:xfrm>
                  <a:off x="10139177" y="331171"/>
                  <a:ext cx="1231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5" name="Freihand 24">
                  <a:extLst>
                    <a:ext uri="{FF2B5EF4-FFF2-40B4-BE49-F238E27FC236}">
                      <a16:creationId xmlns:a16="http://schemas.microsoft.com/office/drawing/2014/main" id="{63A73770-749E-4184-A804-A3DB7D58B87A}"/>
                    </a:ext>
                  </a:extLst>
                </p14:cNvPr>
                <p14:cNvContentPartPr/>
                <p14:nvPr/>
              </p14:nvContentPartPr>
              <p14:xfrm>
                <a:off x="10257977" y="334771"/>
                <a:ext cx="200880" cy="110880"/>
              </p14:xfrm>
            </p:contentPart>
          </mc:Choice>
          <mc:Fallback>
            <p:pic>
              <p:nvPicPr>
                <p:cNvPr id="25" name="Freihand 24">
                  <a:extLst>
                    <a:ext uri="{FF2B5EF4-FFF2-40B4-BE49-F238E27FC236}">
                      <a16:creationId xmlns:a16="http://schemas.microsoft.com/office/drawing/2014/main" id="{63A73770-749E-4184-A804-A3DB7D58B87A}"/>
                    </a:ext>
                  </a:extLst>
                </p:cNvPr>
                <p:cNvPicPr/>
                <p:nvPr/>
              </p:nvPicPr>
              <p:blipFill>
                <a:blip r:embed="rId110"/>
                <a:stretch>
                  <a:fillRect/>
                </a:stretch>
              </p:blipFill>
              <p:spPr>
                <a:xfrm>
                  <a:off x="10253657" y="330451"/>
                  <a:ext cx="2095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7" name="Freihand 26">
                  <a:extLst>
                    <a:ext uri="{FF2B5EF4-FFF2-40B4-BE49-F238E27FC236}">
                      <a16:creationId xmlns:a16="http://schemas.microsoft.com/office/drawing/2014/main" id="{AC6028E1-2111-48B3-9863-DEDB5FA72291}"/>
                    </a:ext>
                  </a:extLst>
                </p14:cNvPr>
                <p14:cNvContentPartPr/>
                <p14:nvPr/>
              </p14:nvContentPartPr>
              <p14:xfrm>
                <a:off x="10483697" y="304891"/>
                <a:ext cx="259200" cy="112680"/>
              </p14:xfrm>
            </p:contentPart>
          </mc:Choice>
          <mc:Fallback>
            <p:pic>
              <p:nvPicPr>
                <p:cNvPr id="27" name="Freihand 26">
                  <a:extLst>
                    <a:ext uri="{FF2B5EF4-FFF2-40B4-BE49-F238E27FC236}">
                      <a16:creationId xmlns:a16="http://schemas.microsoft.com/office/drawing/2014/main" id="{AC6028E1-2111-48B3-9863-DEDB5FA72291}"/>
                    </a:ext>
                  </a:extLst>
                </p:cNvPr>
                <p:cNvPicPr/>
                <p:nvPr/>
              </p:nvPicPr>
              <p:blipFill>
                <a:blip r:embed="rId112"/>
                <a:stretch>
                  <a:fillRect/>
                </a:stretch>
              </p:blipFill>
              <p:spPr>
                <a:xfrm>
                  <a:off x="10479377" y="300571"/>
                  <a:ext cx="2678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11973" name="Freihand 211972">
                  <a:extLst>
                    <a:ext uri="{FF2B5EF4-FFF2-40B4-BE49-F238E27FC236}">
                      <a16:creationId xmlns:a16="http://schemas.microsoft.com/office/drawing/2014/main" id="{0FFB6962-81FD-45CE-8F6D-61D7289A3468}"/>
                    </a:ext>
                  </a:extLst>
                </p14:cNvPr>
                <p14:cNvContentPartPr/>
                <p14:nvPr/>
              </p14:nvContentPartPr>
              <p14:xfrm>
                <a:off x="7174577" y="1334851"/>
                <a:ext cx="881640" cy="1957320"/>
              </p14:xfrm>
            </p:contentPart>
          </mc:Choice>
          <mc:Fallback>
            <p:pic>
              <p:nvPicPr>
                <p:cNvPr id="211973" name="Freihand 211972">
                  <a:extLst>
                    <a:ext uri="{FF2B5EF4-FFF2-40B4-BE49-F238E27FC236}">
                      <a16:creationId xmlns:a16="http://schemas.microsoft.com/office/drawing/2014/main" id="{0FFB6962-81FD-45CE-8F6D-61D7289A3468}"/>
                    </a:ext>
                  </a:extLst>
                </p:cNvPr>
                <p:cNvPicPr/>
                <p:nvPr/>
              </p:nvPicPr>
              <p:blipFill>
                <a:blip r:embed="rId114"/>
                <a:stretch>
                  <a:fillRect/>
                </a:stretch>
              </p:blipFill>
              <p:spPr>
                <a:xfrm>
                  <a:off x="7170257" y="1330531"/>
                  <a:ext cx="890280" cy="19659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11974" name="Freihand 211973">
                  <a:extLst>
                    <a:ext uri="{FF2B5EF4-FFF2-40B4-BE49-F238E27FC236}">
                      <a16:creationId xmlns:a16="http://schemas.microsoft.com/office/drawing/2014/main" id="{9D1E4D60-C5D5-434F-A948-B1E00DD280F0}"/>
                    </a:ext>
                  </a:extLst>
                </p14:cNvPr>
                <p14:cNvContentPartPr/>
                <p14:nvPr/>
              </p14:nvContentPartPr>
              <p14:xfrm>
                <a:off x="8316137" y="2248531"/>
                <a:ext cx="127800" cy="325440"/>
              </p14:xfrm>
            </p:contentPart>
          </mc:Choice>
          <mc:Fallback>
            <p:pic>
              <p:nvPicPr>
                <p:cNvPr id="211974" name="Freihand 211973">
                  <a:extLst>
                    <a:ext uri="{FF2B5EF4-FFF2-40B4-BE49-F238E27FC236}">
                      <a16:creationId xmlns:a16="http://schemas.microsoft.com/office/drawing/2014/main" id="{9D1E4D60-C5D5-434F-A948-B1E00DD280F0}"/>
                    </a:ext>
                  </a:extLst>
                </p:cNvPr>
                <p:cNvPicPr/>
                <p:nvPr/>
              </p:nvPicPr>
              <p:blipFill>
                <a:blip r:embed="rId116"/>
                <a:stretch>
                  <a:fillRect/>
                </a:stretch>
              </p:blipFill>
              <p:spPr>
                <a:xfrm>
                  <a:off x="8311817" y="2244211"/>
                  <a:ext cx="13644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11975" name="Freihand 211974">
                  <a:extLst>
                    <a:ext uri="{FF2B5EF4-FFF2-40B4-BE49-F238E27FC236}">
                      <a16:creationId xmlns:a16="http://schemas.microsoft.com/office/drawing/2014/main" id="{8A675C70-2B1D-49DC-B3A4-DD4B9BF7D1A0}"/>
                    </a:ext>
                  </a:extLst>
                </p14:cNvPr>
                <p14:cNvContentPartPr/>
                <p14:nvPr/>
              </p14:nvContentPartPr>
              <p14:xfrm>
                <a:off x="8522777" y="2341411"/>
                <a:ext cx="193680" cy="84240"/>
              </p14:xfrm>
            </p:contentPart>
          </mc:Choice>
          <mc:Fallback>
            <p:pic>
              <p:nvPicPr>
                <p:cNvPr id="211975" name="Freihand 211974">
                  <a:extLst>
                    <a:ext uri="{FF2B5EF4-FFF2-40B4-BE49-F238E27FC236}">
                      <a16:creationId xmlns:a16="http://schemas.microsoft.com/office/drawing/2014/main" id="{8A675C70-2B1D-49DC-B3A4-DD4B9BF7D1A0}"/>
                    </a:ext>
                  </a:extLst>
                </p:cNvPr>
                <p:cNvPicPr/>
                <p:nvPr/>
              </p:nvPicPr>
              <p:blipFill>
                <a:blip r:embed="rId118"/>
                <a:stretch>
                  <a:fillRect/>
                </a:stretch>
              </p:blipFill>
              <p:spPr>
                <a:xfrm>
                  <a:off x="8518457" y="2337091"/>
                  <a:ext cx="2023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11976" name="Freihand 211975">
                  <a:extLst>
                    <a:ext uri="{FF2B5EF4-FFF2-40B4-BE49-F238E27FC236}">
                      <a16:creationId xmlns:a16="http://schemas.microsoft.com/office/drawing/2014/main" id="{695B29E9-FB5E-4191-811B-D8807E69DA6C}"/>
                    </a:ext>
                  </a:extLst>
                </p14:cNvPr>
                <p14:cNvContentPartPr/>
                <p14:nvPr/>
              </p14:nvContentPartPr>
              <p14:xfrm>
                <a:off x="8685497" y="2258251"/>
                <a:ext cx="32040" cy="20880"/>
              </p14:xfrm>
            </p:contentPart>
          </mc:Choice>
          <mc:Fallback>
            <p:pic>
              <p:nvPicPr>
                <p:cNvPr id="211976" name="Freihand 211975">
                  <a:extLst>
                    <a:ext uri="{FF2B5EF4-FFF2-40B4-BE49-F238E27FC236}">
                      <a16:creationId xmlns:a16="http://schemas.microsoft.com/office/drawing/2014/main" id="{695B29E9-FB5E-4191-811B-D8807E69DA6C}"/>
                    </a:ext>
                  </a:extLst>
                </p:cNvPr>
                <p:cNvPicPr/>
                <p:nvPr/>
              </p:nvPicPr>
              <p:blipFill>
                <a:blip r:embed="rId120"/>
                <a:stretch>
                  <a:fillRect/>
                </a:stretch>
              </p:blipFill>
              <p:spPr>
                <a:xfrm>
                  <a:off x="8681177" y="2253931"/>
                  <a:ext cx="406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11977" name="Freihand 211976">
                  <a:extLst>
                    <a:ext uri="{FF2B5EF4-FFF2-40B4-BE49-F238E27FC236}">
                      <a16:creationId xmlns:a16="http://schemas.microsoft.com/office/drawing/2014/main" id="{67EF8CDA-E30B-425C-8716-CE9B8EA63432}"/>
                    </a:ext>
                  </a:extLst>
                </p14:cNvPr>
                <p14:cNvContentPartPr/>
                <p14:nvPr/>
              </p14:nvContentPartPr>
              <p14:xfrm>
                <a:off x="8758937" y="2300011"/>
                <a:ext cx="234360" cy="92160"/>
              </p14:xfrm>
            </p:contentPart>
          </mc:Choice>
          <mc:Fallback>
            <p:pic>
              <p:nvPicPr>
                <p:cNvPr id="211977" name="Freihand 211976">
                  <a:extLst>
                    <a:ext uri="{FF2B5EF4-FFF2-40B4-BE49-F238E27FC236}">
                      <a16:creationId xmlns:a16="http://schemas.microsoft.com/office/drawing/2014/main" id="{67EF8CDA-E30B-425C-8716-CE9B8EA63432}"/>
                    </a:ext>
                  </a:extLst>
                </p:cNvPr>
                <p:cNvPicPr/>
                <p:nvPr/>
              </p:nvPicPr>
              <p:blipFill>
                <a:blip r:embed="rId122"/>
                <a:stretch>
                  <a:fillRect/>
                </a:stretch>
              </p:blipFill>
              <p:spPr>
                <a:xfrm>
                  <a:off x="8754617" y="2295691"/>
                  <a:ext cx="2430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11978" name="Freihand 211977">
                  <a:extLst>
                    <a:ext uri="{FF2B5EF4-FFF2-40B4-BE49-F238E27FC236}">
                      <a16:creationId xmlns:a16="http://schemas.microsoft.com/office/drawing/2014/main" id="{1CC6958A-1697-4988-B8DC-2D8DA23AE059}"/>
                    </a:ext>
                  </a:extLst>
                </p14:cNvPr>
                <p14:cNvContentPartPr/>
                <p14:nvPr/>
              </p14:nvContentPartPr>
              <p14:xfrm>
                <a:off x="9033977" y="2262571"/>
                <a:ext cx="129600" cy="86760"/>
              </p14:xfrm>
            </p:contentPart>
          </mc:Choice>
          <mc:Fallback>
            <p:pic>
              <p:nvPicPr>
                <p:cNvPr id="211978" name="Freihand 211977">
                  <a:extLst>
                    <a:ext uri="{FF2B5EF4-FFF2-40B4-BE49-F238E27FC236}">
                      <a16:creationId xmlns:a16="http://schemas.microsoft.com/office/drawing/2014/main" id="{1CC6958A-1697-4988-B8DC-2D8DA23AE059}"/>
                    </a:ext>
                  </a:extLst>
                </p:cNvPr>
                <p:cNvPicPr/>
                <p:nvPr/>
              </p:nvPicPr>
              <p:blipFill>
                <a:blip r:embed="rId124"/>
                <a:stretch>
                  <a:fillRect/>
                </a:stretch>
              </p:blipFill>
              <p:spPr>
                <a:xfrm>
                  <a:off x="9029657" y="2258251"/>
                  <a:ext cx="1382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11979" name="Freihand 211978">
                  <a:extLst>
                    <a:ext uri="{FF2B5EF4-FFF2-40B4-BE49-F238E27FC236}">
                      <a16:creationId xmlns:a16="http://schemas.microsoft.com/office/drawing/2014/main" id="{EC70E888-77F1-4D43-8B91-FB25A1AABE2D}"/>
                    </a:ext>
                  </a:extLst>
                </p14:cNvPr>
                <p14:cNvContentPartPr/>
                <p14:nvPr/>
              </p14:nvContentPartPr>
              <p14:xfrm>
                <a:off x="9148457" y="2138011"/>
                <a:ext cx="43920" cy="183960"/>
              </p14:xfrm>
            </p:contentPart>
          </mc:Choice>
          <mc:Fallback>
            <p:pic>
              <p:nvPicPr>
                <p:cNvPr id="211979" name="Freihand 211978">
                  <a:extLst>
                    <a:ext uri="{FF2B5EF4-FFF2-40B4-BE49-F238E27FC236}">
                      <a16:creationId xmlns:a16="http://schemas.microsoft.com/office/drawing/2014/main" id="{EC70E888-77F1-4D43-8B91-FB25A1AABE2D}"/>
                    </a:ext>
                  </a:extLst>
                </p:cNvPr>
                <p:cNvPicPr/>
                <p:nvPr/>
              </p:nvPicPr>
              <p:blipFill>
                <a:blip r:embed="rId126"/>
                <a:stretch>
                  <a:fillRect/>
                </a:stretch>
              </p:blipFill>
              <p:spPr>
                <a:xfrm>
                  <a:off x="9144137" y="2133691"/>
                  <a:ext cx="525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11980" name="Freihand 211979">
                  <a:extLst>
                    <a:ext uri="{FF2B5EF4-FFF2-40B4-BE49-F238E27FC236}">
                      <a16:creationId xmlns:a16="http://schemas.microsoft.com/office/drawing/2014/main" id="{10E018F1-6BF7-4C1A-9BC3-F1B0237B01B5}"/>
                    </a:ext>
                  </a:extLst>
                </p14:cNvPr>
                <p14:cNvContentPartPr/>
                <p14:nvPr/>
              </p14:nvContentPartPr>
              <p14:xfrm>
                <a:off x="9222977" y="2078971"/>
                <a:ext cx="204120" cy="217800"/>
              </p14:xfrm>
            </p:contentPart>
          </mc:Choice>
          <mc:Fallback>
            <p:pic>
              <p:nvPicPr>
                <p:cNvPr id="211980" name="Freihand 211979">
                  <a:extLst>
                    <a:ext uri="{FF2B5EF4-FFF2-40B4-BE49-F238E27FC236}">
                      <a16:creationId xmlns:a16="http://schemas.microsoft.com/office/drawing/2014/main" id="{10E018F1-6BF7-4C1A-9BC3-F1B0237B01B5}"/>
                    </a:ext>
                  </a:extLst>
                </p:cNvPr>
                <p:cNvPicPr/>
                <p:nvPr/>
              </p:nvPicPr>
              <p:blipFill>
                <a:blip r:embed="rId128"/>
                <a:stretch>
                  <a:fillRect/>
                </a:stretch>
              </p:blipFill>
              <p:spPr>
                <a:xfrm>
                  <a:off x="9218657" y="2074651"/>
                  <a:ext cx="2127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11981" name="Freihand 211980">
                  <a:extLst>
                    <a:ext uri="{FF2B5EF4-FFF2-40B4-BE49-F238E27FC236}">
                      <a16:creationId xmlns:a16="http://schemas.microsoft.com/office/drawing/2014/main" id="{EAE19750-56C1-4C5E-BC37-8A8EBED7F2DE}"/>
                    </a:ext>
                  </a:extLst>
                </p14:cNvPr>
                <p14:cNvContentPartPr/>
                <p14:nvPr/>
              </p14:nvContentPartPr>
              <p14:xfrm>
                <a:off x="9592337" y="2108851"/>
                <a:ext cx="103680" cy="97200"/>
              </p14:xfrm>
            </p:contentPart>
          </mc:Choice>
          <mc:Fallback>
            <p:pic>
              <p:nvPicPr>
                <p:cNvPr id="211981" name="Freihand 211980">
                  <a:extLst>
                    <a:ext uri="{FF2B5EF4-FFF2-40B4-BE49-F238E27FC236}">
                      <a16:creationId xmlns:a16="http://schemas.microsoft.com/office/drawing/2014/main" id="{EAE19750-56C1-4C5E-BC37-8A8EBED7F2DE}"/>
                    </a:ext>
                  </a:extLst>
                </p:cNvPr>
                <p:cNvPicPr/>
                <p:nvPr/>
              </p:nvPicPr>
              <p:blipFill>
                <a:blip r:embed="rId130"/>
                <a:stretch>
                  <a:fillRect/>
                </a:stretch>
              </p:blipFill>
              <p:spPr>
                <a:xfrm>
                  <a:off x="9588017" y="2104531"/>
                  <a:ext cx="1123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11982" name="Freihand 211981">
                  <a:extLst>
                    <a:ext uri="{FF2B5EF4-FFF2-40B4-BE49-F238E27FC236}">
                      <a16:creationId xmlns:a16="http://schemas.microsoft.com/office/drawing/2014/main" id="{0B1DEE02-4F9C-437E-A9DA-D33C3F7DE48B}"/>
                    </a:ext>
                  </a:extLst>
                </p14:cNvPr>
                <p14:cNvContentPartPr/>
                <p14:nvPr/>
              </p14:nvContentPartPr>
              <p14:xfrm>
                <a:off x="9706097" y="2064931"/>
                <a:ext cx="103320" cy="111600"/>
              </p14:xfrm>
            </p:contentPart>
          </mc:Choice>
          <mc:Fallback>
            <p:pic>
              <p:nvPicPr>
                <p:cNvPr id="211982" name="Freihand 211981">
                  <a:extLst>
                    <a:ext uri="{FF2B5EF4-FFF2-40B4-BE49-F238E27FC236}">
                      <a16:creationId xmlns:a16="http://schemas.microsoft.com/office/drawing/2014/main" id="{0B1DEE02-4F9C-437E-A9DA-D33C3F7DE48B}"/>
                    </a:ext>
                  </a:extLst>
                </p:cNvPr>
                <p:cNvPicPr/>
                <p:nvPr/>
              </p:nvPicPr>
              <p:blipFill>
                <a:blip r:embed="rId132"/>
                <a:stretch>
                  <a:fillRect/>
                </a:stretch>
              </p:blipFill>
              <p:spPr>
                <a:xfrm>
                  <a:off x="9701777" y="2060611"/>
                  <a:ext cx="1119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11983" name="Freihand 211982">
                  <a:extLst>
                    <a:ext uri="{FF2B5EF4-FFF2-40B4-BE49-F238E27FC236}">
                      <a16:creationId xmlns:a16="http://schemas.microsoft.com/office/drawing/2014/main" id="{1AE40808-BD51-4B5A-9860-08C5543DBBAB}"/>
                    </a:ext>
                  </a:extLst>
                </p14:cNvPr>
                <p14:cNvContentPartPr/>
                <p14:nvPr/>
              </p14:nvContentPartPr>
              <p14:xfrm>
                <a:off x="9768377" y="1986811"/>
                <a:ext cx="360" cy="360"/>
              </p14:xfrm>
            </p:contentPart>
          </mc:Choice>
          <mc:Fallback>
            <p:pic>
              <p:nvPicPr>
                <p:cNvPr id="211983" name="Freihand 211982">
                  <a:extLst>
                    <a:ext uri="{FF2B5EF4-FFF2-40B4-BE49-F238E27FC236}">
                      <a16:creationId xmlns:a16="http://schemas.microsoft.com/office/drawing/2014/main" id="{1AE40808-BD51-4B5A-9860-08C5543DBBAB}"/>
                    </a:ext>
                  </a:extLst>
                </p:cNvPr>
                <p:cNvPicPr/>
                <p:nvPr/>
              </p:nvPicPr>
              <p:blipFill>
                <a:blip r:embed="rId55"/>
                <a:stretch>
                  <a:fillRect/>
                </a:stretch>
              </p:blipFill>
              <p:spPr>
                <a:xfrm>
                  <a:off x="9764057" y="19824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11984" name="Freihand 211983">
                  <a:extLst>
                    <a:ext uri="{FF2B5EF4-FFF2-40B4-BE49-F238E27FC236}">
                      <a16:creationId xmlns:a16="http://schemas.microsoft.com/office/drawing/2014/main" id="{F63D07A9-B3E7-4E48-BD25-DAD4086C749C}"/>
                    </a:ext>
                  </a:extLst>
                </p14:cNvPr>
                <p14:cNvContentPartPr/>
                <p14:nvPr/>
              </p14:nvContentPartPr>
              <p14:xfrm>
                <a:off x="9840017" y="2032531"/>
                <a:ext cx="88920" cy="83880"/>
              </p14:xfrm>
            </p:contentPart>
          </mc:Choice>
          <mc:Fallback>
            <p:pic>
              <p:nvPicPr>
                <p:cNvPr id="211984" name="Freihand 211983">
                  <a:extLst>
                    <a:ext uri="{FF2B5EF4-FFF2-40B4-BE49-F238E27FC236}">
                      <a16:creationId xmlns:a16="http://schemas.microsoft.com/office/drawing/2014/main" id="{F63D07A9-B3E7-4E48-BD25-DAD4086C749C}"/>
                    </a:ext>
                  </a:extLst>
                </p:cNvPr>
                <p:cNvPicPr/>
                <p:nvPr/>
              </p:nvPicPr>
              <p:blipFill>
                <a:blip r:embed="rId135"/>
                <a:stretch>
                  <a:fillRect/>
                </a:stretch>
              </p:blipFill>
              <p:spPr>
                <a:xfrm>
                  <a:off x="9835697" y="2028211"/>
                  <a:ext cx="975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11985" name="Freihand 211984">
                  <a:extLst>
                    <a:ext uri="{FF2B5EF4-FFF2-40B4-BE49-F238E27FC236}">
                      <a16:creationId xmlns:a16="http://schemas.microsoft.com/office/drawing/2014/main" id="{C68FF0CA-5B4A-46AC-AA73-223C76B19757}"/>
                    </a:ext>
                  </a:extLst>
                </p14:cNvPr>
                <p14:cNvContentPartPr/>
                <p14:nvPr/>
              </p14:nvContentPartPr>
              <p14:xfrm>
                <a:off x="9955937" y="2021011"/>
                <a:ext cx="51480" cy="46080"/>
              </p14:xfrm>
            </p:contentPart>
          </mc:Choice>
          <mc:Fallback>
            <p:pic>
              <p:nvPicPr>
                <p:cNvPr id="211985" name="Freihand 211984">
                  <a:extLst>
                    <a:ext uri="{FF2B5EF4-FFF2-40B4-BE49-F238E27FC236}">
                      <a16:creationId xmlns:a16="http://schemas.microsoft.com/office/drawing/2014/main" id="{C68FF0CA-5B4A-46AC-AA73-223C76B19757}"/>
                    </a:ext>
                  </a:extLst>
                </p:cNvPr>
                <p:cNvPicPr/>
                <p:nvPr/>
              </p:nvPicPr>
              <p:blipFill>
                <a:blip r:embed="rId137"/>
                <a:stretch>
                  <a:fillRect/>
                </a:stretch>
              </p:blipFill>
              <p:spPr>
                <a:xfrm>
                  <a:off x="9951617" y="2016691"/>
                  <a:ext cx="601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11986" name="Freihand 211985">
                  <a:extLst>
                    <a:ext uri="{FF2B5EF4-FFF2-40B4-BE49-F238E27FC236}">
                      <a16:creationId xmlns:a16="http://schemas.microsoft.com/office/drawing/2014/main" id="{C6F467B9-FF18-491B-8174-51CD5B66A74D}"/>
                    </a:ext>
                  </a:extLst>
                </p14:cNvPr>
                <p14:cNvContentPartPr/>
                <p14:nvPr/>
              </p14:nvContentPartPr>
              <p14:xfrm>
                <a:off x="9943337" y="1934611"/>
                <a:ext cx="88560" cy="27720"/>
              </p14:xfrm>
            </p:contentPart>
          </mc:Choice>
          <mc:Fallback>
            <p:pic>
              <p:nvPicPr>
                <p:cNvPr id="211986" name="Freihand 211985">
                  <a:extLst>
                    <a:ext uri="{FF2B5EF4-FFF2-40B4-BE49-F238E27FC236}">
                      <a16:creationId xmlns:a16="http://schemas.microsoft.com/office/drawing/2014/main" id="{C6F467B9-FF18-491B-8174-51CD5B66A74D}"/>
                    </a:ext>
                  </a:extLst>
                </p:cNvPr>
                <p:cNvPicPr/>
                <p:nvPr/>
              </p:nvPicPr>
              <p:blipFill>
                <a:blip r:embed="rId139"/>
                <a:stretch>
                  <a:fillRect/>
                </a:stretch>
              </p:blipFill>
              <p:spPr>
                <a:xfrm>
                  <a:off x="9939017" y="1930291"/>
                  <a:ext cx="972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11987" name="Freihand 211986">
                  <a:extLst>
                    <a:ext uri="{FF2B5EF4-FFF2-40B4-BE49-F238E27FC236}">
                      <a16:creationId xmlns:a16="http://schemas.microsoft.com/office/drawing/2014/main" id="{D0052B9B-F4C1-46B7-9A9F-1779257D3EC1}"/>
                    </a:ext>
                  </a:extLst>
                </p14:cNvPr>
                <p14:cNvContentPartPr/>
                <p14:nvPr/>
              </p14:nvContentPartPr>
              <p14:xfrm>
                <a:off x="10035137" y="1956571"/>
                <a:ext cx="127440" cy="104760"/>
              </p14:xfrm>
            </p:contentPart>
          </mc:Choice>
          <mc:Fallback>
            <p:pic>
              <p:nvPicPr>
                <p:cNvPr id="211987" name="Freihand 211986">
                  <a:extLst>
                    <a:ext uri="{FF2B5EF4-FFF2-40B4-BE49-F238E27FC236}">
                      <a16:creationId xmlns:a16="http://schemas.microsoft.com/office/drawing/2014/main" id="{D0052B9B-F4C1-46B7-9A9F-1779257D3EC1}"/>
                    </a:ext>
                  </a:extLst>
                </p:cNvPr>
                <p:cNvPicPr/>
                <p:nvPr/>
              </p:nvPicPr>
              <p:blipFill>
                <a:blip r:embed="rId141"/>
                <a:stretch>
                  <a:fillRect/>
                </a:stretch>
              </p:blipFill>
              <p:spPr>
                <a:xfrm>
                  <a:off x="10030817" y="1952251"/>
                  <a:ext cx="1360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11988" name="Freihand 211987">
                  <a:extLst>
                    <a:ext uri="{FF2B5EF4-FFF2-40B4-BE49-F238E27FC236}">
                      <a16:creationId xmlns:a16="http://schemas.microsoft.com/office/drawing/2014/main" id="{6B3D194B-566A-41E9-9122-771353F6872E}"/>
                    </a:ext>
                  </a:extLst>
                </p14:cNvPr>
                <p14:cNvContentPartPr/>
                <p14:nvPr/>
              </p14:nvContentPartPr>
              <p14:xfrm>
                <a:off x="10202897" y="1736251"/>
                <a:ext cx="206640" cy="279000"/>
              </p14:xfrm>
            </p:contentPart>
          </mc:Choice>
          <mc:Fallback>
            <p:pic>
              <p:nvPicPr>
                <p:cNvPr id="211988" name="Freihand 211987">
                  <a:extLst>
                    <a:ext uri="{FF2B5EF4-FFF2-40B4-BE49-F238E27FC236}">
                      <a16:creationId xmlns:a16="http://schemas.microsoft.com/office/drawing/2014/main" id="{6B3D194B-566A-41E9-9122-771353F6872E}"/>
                    </a:ext>
                  </a:extLst>
                </p:cNvPr>
                <p:cNvPicPr/>
                <p:nvPr/>
              </p:nvPicPr>
              <p:blipFill>
                <a:blip r:embed="rId143"/>
                <a:stretch>
                  <a:fillRect/>
                </a:stretch>
              </p:blipFill>
              <p:spPr>
                <a:xfrm>
                  <a:off x="10198577" y="1731931"/>
                  <a:ext cx="21528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11989" name="Freihand 211988">
                  <a:extLst>
                    <a:ext uri="{FF2B5EF4-FFF2-40B4-BE49-F238E27FC236}">
                      <a16:creationId xmlns:a16="http://schemas.microsoft.com/office/drawing/2014/main" id="{4DE61471-8A14-4CDD-9866-4118CACD4627}"/>
                    </a:ext>
                  </a:extLst>
                </p14:cNvPr>
                <p14:cNvContentPartPr/>
                <p14:nvPr/>
              </p14:nvContentPartPr>
              <p14:xfrm>
                <a:off x="8619257" y="2667571"/>
                <a:ext cx="168480" cy="190800"/>
              </p14:xfrm>
            </p:contentPart>
          </mc:Choice>
          <mc:Fallback>
            <p:pic>
              <p:nvPicPr>
                <p:cNvPr id="211989" name="Freihand 211988">
                  <a:extLst>
                    <a:ext uri="{FF2B5EF4-FFF2-40B4-BE49-F238E27FC236}">
                      <a16:creationId xmlns:a16="http://schemas.microsoft.com/office/drawing/2014/main" id="{4DE61471-8A14-4CDD-9866-4118CACD4627}"/>
                    </a:ext>
                  </a:extLst>
                </p:cNvPr>
                <p:cNvPicPr/>
                <p:nvPr/>
              </p:nvPicPr>
              <p:blipFill>
                <a:blip r:embed="rId145"/>
                <a:stretch>
                  <a:fillRect/>
                </a:stretch>
              </p:blipFill>
              <p:spPr>
                <a:xfrm>
                  <a:off x="8614937" y="2663251"/>
                  <a:ext cx="1771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11990" name="Freihand 211989">
                  <a:extLst>
                    <a:ext uri="{FF2B5EF4-FFF2-40B4-BE49-F238E27FC236}">
                      <a16:creationId xmlns:a16="http://schemas.microsoft.com/office/drawing/2014/main" id="{A7EBC01F-4F2E-460D-B9B2-C8335194CEEA}"/>
                    </a:ext>
                  </a:extLst>
                </p14:cNvPr>
                <p14:cNvContentPartPr/>
                <p14:nvPr/>
              </p14:nvContentPartPr>
              <p14:xfrm>
                <a:off x="8766857" y="2633011"/>
                <a:ext cx="509040" cy="180720"/>
              </p14:xfrm>
            </p:contentPart>
          </mc:Choice>
          <mc:Fallback>
            <p:pic>
              <p:nvPicPr>
                <p:cNvPr id="211990" name="Freihand 211989">
                  <a:extLst>
                    <a:ext uri="{FF2B5EF4-FFF2-40B4-BE49-F238E27FC236}">
                      <a16:creationId xmlns:a16="http://schemas.microsoft.com/office/drawing/2014/main" id="{A7EBC01F-4F2E-460D-B9B2-C8335194CEEA}"/>
                    </a:ext>
                  </a:extLst>
                </p:cNvPr>
                <p:cNvPicPr/>
                <p:nvPr/>
              </p:nvPicPr>
              <p:blipFill>
                <a:blip r:embed="rId147"/>
                <a:stretch>
                  <a:fillRect/>
                </a:stretch>
              </p:blipFill>
              <p:spPr>
                <a:xfrm>
                  <a:off x="8762537" y="2628691"/>
                  <a:ext cx="5176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11991" name="Freihand 211990">
                  <a:extLst>
                    <a:ext uri="{FF2B5EF4-FFF2-40B4-BE49-F238E27FC236}">
                      <a16:creationId xmlns:a16="http://schemas.microsoft.com/office/drawing/2014/main" id="{5E9FDDAD-7AFC-481E-8F8E-C3140C97503F}"/>
                    </a:ext>
                  </a:extLst>
                </p14:cNvPr>
                <p14:cNvContentPartPr/>
                <p14:nvPr/>
              </p14:nvContentPartPr>
              <p14:xfrm>
                <a:off x="9322697" y="2590171"/>
                <a:ext cx="97200" cy="119880"/>
              </p14:xfrm>
            </p:contentPart>
          </mc:Choice>
          <mc:Fallback>
            <p:pic>
              <p:nvPicPr>
                <p:cNvPr id="211991" name="Freihand 211990">
                  <a:extLst>
                    <a:ext uri="{FF2B5EF4-FFF2-40B4-BE49-F238E27FC236}">
                      <a16:creationId xmlns:a16="http://schemas.microsoft.com/office/drawing/2014/main" id="{5E9FDDAD-7AFC-481E-8F8E-C3140C97503F}"/>
                    </a:ext>
                  </a:extLst>
                </p:cNvPr>
                <p:cNvPicPr/>
                <p:nvPr/>
              </p:nvPicPr>
              <p:blipFill>
                <a:blip r:embed="rId149"/>
                <a:stretch>
                  <a:fillRect/>
                </a:stretch>
              </p:blipFill>
              <p:spPr>
                <a:xfrm>
                  <a:off x="9318377" y="2585851"/>
                  <a:ext cx="1058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11992" name="Freihand 211991">
                  <a:extLst>
                    <a:ext uri="{FF2B5EF4-FFF2-40B4-BE49-F238E27FC236}">
                      <a16:creationId xmlns:a16="http://schemas.microsoft.com/office/drawing/2014/main" id="{51F06EC8-F11E-4B7F-A515-C60769D290F2}"/>
                    </a:ext>
                  </a:extLst>
                </p14:cNvPr>
                <p14:cNvContentPartPr/>
                <p14:nvPr/>
              </p14:nvContentPartPr>
              <p14:xfrm>
                <a:off x="9476057" y="2587651"/>
                <a:ext cx="120240" cy="46440"/>
              </p14:xfrm>
            </p:contentPart>
          </mc:Choice>
          <mc:Fallback>
            <p:pic>
              <p:nvPicPr>
                <p:cNvPr id="211992" name="Freihand 211991">
                  <a:extLst>
                    <a:ext uri="{FF2B5EF4-FFF2-40B4-BE49-F238E27FC236}">
                      <a16:creationId xmlns:a16="http://schemas.microsoft.com/office/drawing/2014/main" id="{51F06EC8-F11E-4B7F-A515-C60769D290F2}"/>
                    </a:ext>
                  </a:extLst>
                </p:cNvPr>
                <p:cNvPicPr/>
                <p:nvPr/>
              </p:nvPicPr>
              <p:blipFill>
                <a:blip r:embed="rId151"/>
                <a:stretch>
                  <a:fillRect/>
                </a:stretch>
              </p:blipFill>
              <p:spPr>
                <a:xfrm>
                  <a:off x="9471737" y="2583331"/>
                  <a:ext cx="1288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11993" name="Freihand 211992">
                  <a:extLst>
                    <a:ext uri="{FF2B5EF4-FFF2-40B4-BE49-F238E27FC236}">
                      <a16:creationId xmlns:a16="http://schemas.microsoft.com/office/drawing/2014/main" id="{0409BCE2-F5E1-423A-9448-FE226CDC0587}"/>
                    </a:ext>
                  </a:extLst>
                </p14:cNvPr>
                <p14:cNvContentPartPr/>
                <p14:nvPr/>
              </p14:nvContentPartPr>
              <p14:xfrm>
                <a:off x="9702137" y="2430331"/>
                <a:ext cx="230760" cy="138600"/>
              </p14:xfrm>
            </p:contentPart>
          </mc:Choice>
          <mc:Fallback>
            <p:pic>
              <p:nvPicPr>
                <p:cNvPr id="211993" name="Freihand 211992">
                  <a:extLst>
                    <a:ext uri="{FF2B5EF4-FFF2-40B4-BE49-F238E27FC236}">
                      <a16:creationId xmlns:a16="http://schemas.microsoft.com/office/drawing/2014/main" id="{0409BCE2-F5E1-423A-9448-FE226CDC0587}"/>
                    </a:ext>
                  </a:extLst>
                </p:cNvPr>
                <p:cNvPicPr/>
                <p:nvPr/>
              </p:nvPicPr>
              <p:blipFill>
                <a:blip r:embed="rId153"/>
                <a:stretch>
                  <a:fillRect/>
                </a:stretch>
              </p:blipFill>
              <p:spPr>
                <a:xfrm>
                  <a:off x="9697817" y="2426011"/>
                  <a:ext cx="2394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11994" name="Freihand 211993">
                  <a:extLst>
                    <a:ext uri="{FF2B5EF4-FFF2-40B4-BE49-F238E27FC236}">
                      <a16:creationId xmlns:a16="http://schemas.microsoft.com/office/drawing/2014/main" id="{B5712569-E5B4-4AFA-8BC0-CD1FA268C024}"/>
                    </a:ext>
                  </a:extLst>
                </p14:cNvPr>
                <p14:cNvContentPartPr/>
                <p14:nvPr/>
              </p14:nvContentPartPr>
              <p14:xfrm>
                <a:off x="9918857" y="2374891"/>
                <a:ext cx="65160" cy="28080"/>
              </p14:xfrm>
            </p:contentPart>
          </mc:Choice>
          <mc:Fallback>
            <p:pic>
              <p:nvPicPr>
                <p:cNvPr id="211994" name="Freihand 211993">
                  <a:extLst>
                    <a:ext uri="{FF2B5EF4-FFF2-40B4-BE49-F238E27FC236}">
                      <a16:creationId xmlns:a16="http://schemas.microsoft.com/office/drawing/2014/main" id="{B5712569-E5B4-4AFA-8BC0-CD1FA268C024}"/>
                    </a:ext>
                  </a:extLst>
                </p:cNvPr>
                <p:cNvPicPr/>
                <p:nvPr/>
              </p:nvPicPr>
              <p:blipFill>
                <a:blip r:embed="rId155"/>
                <a:stretch>
                  <a:fillRect/>
                </a:stretch>
              </p:blipFill>
              <p:spPr>
                <a:xfrm>
                  <a:off x="9914537" y="2370571"/>
                  <a:ext cx="738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11995" name="Freihand 211994">
                  <a:extLst>
                    <a:ext uri="{FF2B5EF4-FFF2-40B4-BE49-F238E27FC236}">
                      <a16:creationId xmlns:a16="http://schemas.microsoft.com/office/drawing/2014/main" id="{D21BF1CB-FAD8-4F25-94F7-5F42FFB5885A}"/>
                    </a:ext>
                  </a:extLst>
                </p14:cNvPr>
                <p14:cNvContentPartPr/>
                <p14:nvPr/>
              </p14:nvContentPartPr>
              <p14:xfrm>
                <a:off x="9952337" y="2396491"/>
                <a:ext cx="91800" cy="116640"/>
              </p14:xfrm>
            </p:contentPart>
          </mc:Choice>
          <mc:Fallback>
            <p:pic>
              <p:nvPicPr>
                <p:cNvPr id="211995" name="Freihand 211994">
                  <a:extLst>
                    <a:ext uri="{FF2B5EF4-FFF2-40B4-BE49-F238E27FC236}">
                      <a16:creationId xmlns:a16="http://schemas.microsoft.com/office/drawing/2014/main" id="{D21BF1CB-FAD8-4F25-94F7-5F42FFB5885A}"/>
                    </a:ext>
                  </a:extLst>
                </p:cNvPr>
                <p:cNvPicPr/>
                <p:nvPr/>
              </p:nvPicPr>
              <p:blipFill>
                <a:blip r:embed="rId157"/>
                <a:stretch>
                  <a:fillRect/>
                </a:stretch>
              </p:blipFill>
              <p:spPr>
                <a:xfrm>
                  <a:off x="9948017" y="2392171"/>
                  <a:ext cx="1004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11996" name="Freihand 211995">
                  <a:extLst>
                    <a:ext uri="{FF2B5EF4-FFF2-40B4-BE49-F238E27FC236}">
                      <a16:creationId xmlns:a16="http://schemas.microsoft.com/office/drawing/2014/main" id="{6F1AD008-1CEA-4AB7-BB2D-E831504BF675}"/>
                    </a:ext>
                  </a:extLst>
                </p14:cNvPr>
                <p14:cNvContentPartPr/>
                <p14:nvPr/>
              </p14:nvContentPartPr>
              <p14:xfrm>
                <a:off x="10063577" y="2310811"/>
                <a:ext cx="45720" cy="185760"/>
              </p14:xfrm>
            </p:contentPart>
          </mc:Choice>
          <mc:Fallback>
            <p:pic>
              <p:nvPicPr>
                <p:cNvPr id="211996" name="Freihand 211995">
                  <a:extLst>
                    <a:ext uri="{FF2B5EF4-FFF2-40B4-BE49-F238E27FC236}">
                      <a16:creationId xmlns:a16="http://schemas.microsoft.com/office/drawing/2014/main" id="{6F1AD008-1CEA-4AB7-BB2D-E831504BF675}"/>
                    </a:ext>
                  </a:extLst>
                </p:cNvPr>
                <p:cNvPicPr/>
                <p:nvPr/>
              </p:nvPicPr>
              <p:blipFill>
                <a:blip r:embed="rId159"/>
                <a:stretch>
                  <a:fillRect/>
                </a:stretch>
              </p:blipFill>
              <p:spPr>
                <a:xfrm>
                  <a:off x="10059257" y="2306491"/>
                  <a:ext cx="543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11997" name="Freihand 211996">
                  <a:extLst>
                    <a:ext uri="{FF2B5EF4-FFF2-40B4-BE49-F238E27FC236}">
                      <a16:creationId xmlns:a16="http://schemas.microsoft.com/office/drawing/2014/main" id="{96D0B592-73D3-4825-84F6-2A31BC67E76B}"/>
                    </a:ext>
                  </a:extLst>
                </p14:cNvPr>
                <p14:cNvContentPartPr/>
                <p14:nvPr/>
              </p14:nvContentPartPr>
              <p14:xfrm>
                <a:off x="10122977" y="2350411"/>
                <a:ext cx="112680" cy="122760"/>
              </p14:xfrm>
            </p:contentPart>
          </mc:Choice>
          <mc:Fallback>
            <p:pic>
              <p:nvPicPr>
                <p:cNvPr id="211997" name="Freihand 211996">
                  <a:extLst>
                    <a:ext uri="{FF2B5EF4-FFF2-40B4-BE49-F238E27FC236}">
                      <a16:creationId xmlns:a16="http://schemas.microsoft.com/office/drawing/2014/main" id="{96D0B592-73D3-4825-84F6-2A31BC67E76B}"/>
                    </a:ext>
                  </a:extLst>
                </p:cNvPr>
                <p:cNvPicPr/>
                <p:nvPr/>
              </p:nvPicPr>
              <p:blipFill>
                <a:blip r:embed="rId161"/>
                <a:stretch>
                  <a:fillRect/>
                </a:stretch>
              </p:blipFill>
              <p:spPr>
                <a:xfrm>
                  <a:off x="10118657" y="2346091"/>
                  <a:ext cx="1213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11999" name="Freihand 211998">
                  <a:extLst>
                    <a:ext uri="{FF2B5EF4-FFF2-40B4-BE49-F238E27FC236}">
                      <a16:creationId xmlns:a16="http://schemas.microsoft.com/office/drawing/2014/main" id="{337157A9-3F93-4788-876D-7F21E71CF56B}"/>
                    </a:ext>
                  </a:extLst>
                </p14:cNvPr>
                <p14:cNvContentPartPr/>
                <p14:nvPr/>
              </p14:nvContentPartPr>
              <p14:xfrm>
                <a:off x="8928497" y="2956651"/>
                <a:ext cx="158040" cy="56160"/>
              </p14:xfrm>
            </p:contentPart>
          </mc:Choice>
          <mc:Fallback>
            <p:pic>
              <p:nvPicPr>
                <p:cNvPr id="211999" name="Freihand 211998">
                  <a:extLst>
                    <a:ext uri="{FF2B5EF4-FFF2-40B4-BE49-F238E27FC236}">
                      <a16:creationId xmlns:a16="http://schemas.microsoft.com/office/drawing/2014/main" id="{337157A9-3F93-4788-876D-7F21E71CF56B}"/>
                    </a:ext>
                  </a:extLst>
                </p:cNvPr>
                <p:cNvPicPr/>
                <p:nvPr/>
              </p:nvPicPr>
              <p:blipFill>
                <a:blip r:embed="rId163"/>
                <a:stretch>
                  <a:fillRect/>
                </a:stretch>
              </p:blipFill>
              <p:spPr>
                <a:xfrm>
                  <a:off x="8924177" y="2952331"/>
                  <a:ext cx="1666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12000" name="Freihand 211999">
                  <a:extLst>
                    <a:ext uri="{FF2B5EF4-FFF2-40B4-BE49-F238E27FC236}">
                      <a16:creationId xmlns:a16="http://schemas.microsoft.com/office/drawing/2014/main" id="{E19379B3-4729-4F6C-B299-D80243D8DDA4}"/>
                    </a:ext>
                  </a:extLst>
                </p14:cNvPr>
                <p14:cNvContentPartPr/>
                <p14:nvPr/>
              </p14:nvContentPartPr>
              <p14:xfrm>
                <a:off x="9017417" y="2906611"/>
                <a:ext cx="117000" cy="139320"/>
              </p14:xfrm>
            </p:contentPart>
          </mc:Choice>
          <mc:Fallback>
            <p:pic>
              <p:nvPicPr>
                <p:cNvPr id="212000" name="Freihand 211999">
                  <a:extLst>
                    <a:ext uri="{FF2B5EF4-FFF2-40B4-BE49-F238E27FC236}">
                      <a16:creationId xmlns:a16="http://schemas.microsoft.com/office/drawing/2014/main" id="{E19379B3-4729-4F6C-B299-D80243D8DDA4}"/>
                    </a:ext>
                  </a:extLst>
                </p:cNvPr>
                <p:cNvPicPr/>
                <p:nvPr/>
              </p:nvPicPr>
              <p:blipFill>
                <a:blip r:embed="rId165"/>
                <a:stretch>
                  <a:fillRect/>
                </a:stretch>
              </p:blipFill>
              <p:spPr>
                <a:xfrm>
                  <a:off x="9013097" y="2902291"/>
                  <a:ext cx="1256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12002" name="Freihand 212001">
                  <a:extLst>
                    <a:ext uri="{FF2B5EF4-FFF2-40B4-BE49-F238E27FC236}">
                      <a16:creationId xmlns:a16="http://schemas.microsoft.com/office/drawing/2014/main" id="{8A1A5D23-6736-4198-AEFD-82D72DFB797A}"/>
                    </a:ext>
                  </a:extLst>
                </p14:cNvPr>
                <p14:cNvContentPartPr/>
                <p14:nvPr/>
              </p14:nvContentPartPr>
              <p14:xfrm>
                <a:off x="9269777" y="2833171"/>
                <a:ext cx="108720" cy="201960"/>
              </p14:xfrm>
            </p:contentPart>
          </mc:Choice>
          <mc:Fallback>
            <p:pic>
              <p:nvPicPr>
                <p:cNvPr id="212002" name="Freihand 212001">
                  <a:extLst>
                    <a:ext uri="{FF2B5EF4-FFF2-40B4-BE49-F238E27FC236}">
                      <a16:creationId xmlns:a16="http://schemas.microsoft.com/office/drawing/2014/main" id="{8A1A5D23-6736-4198-AEFD-82D72DFB797A}"/>
                    </a:ext>
                  </a:extLst>
                </p:cNvPr>
                <p:cNvPicPr/>
                <p:nvPr/>
              </p:nvPicPr>
              <p:blipFill>
                <a:blip r:embed="rId167"/>
                <a:stretch>
                  <a:fillRect/>
                </a:stretch>
              </p:blipFill>
              <p:spPr>
                <a:xfrm>
                  <a:off x="9265457" y="2828851"/>
                  <a:ext cx="1173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12003" name="Freihand 212002">
                  <a:extLst>
                    <a:ext uri="{FF2B5EF4-FFF2-40B4-BE49-F238E27FC236}">
                      <a16:creationId xmlns:a16="http://schemas.microsoft.com/office/drawing/2014/main" id="{53880B3E-C048-4121-B891-F6A7B1B3CC5E}"/>
                    </a:ext>
                  </a:extLst>
                </p14:cNvPr>
                <p14:cNvContentPartPr/>
                <p14:nvPr/>
              </p14:nvContentPartPr>
              <p14:xfrm>
                <a:off x="9407297" y="2830651"/>
                <a:ext cx="14760" cy="104400"/>
              </p14:xfrm>
            </p:contentPart>
          </mc:Choice>
          <mc:Fallback>
            <p:pic>
              <p:nvPicPr>
                <p:cNvPr id="212003" name="Freihand 212002">
                  <a:extLst>
                    <a:ext uri="{FF2B5EF4-FFF2-40B4-BE49-F238E27FC236}">
                      <a16:creationId xmlns:a16="http://schemas.microsoft.com/office/drawing/2014/main" id="{53880B3E-C048-4121-B891-F6A7B1B3CC5E}"/>
                    </a:ext>
                  </a:extLst>
                </p:cNvPr>
                <p:cNvPicPr/>
                <p:nvPr/>
              </p:nvPicPr>
              <p:blipFill>
                <a:blip r:embed="rId169"/>
                <a:stretch>
                  <a:fillRect/>
                </a:stretch>
              </p:blipFill>
              <p:spPr>
                <a:xfrm>
                  <a:off x="9402977" y="2826331"/>
                  <a:ext cx="234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12004" name="Freihand 212003">
                  <a:extLst>
                    <a:ext uri="{FF2B5EF4-FFF2-40B4-BE49-F238E27FC236}">
                      <a16:creationId xmlns:a16="http://schemas.microsoft.com/office/drawing/2014/main" id="{73AA3FF8-DA96-4ECF-A35D-842EB5AF99C3}"/>
                    </a:ext>
                  </a:extLst>
                </p14:cNvPr>
                <p14:cNvContentPartPr/>
                <p14:nvPr/>
              </p14:nvContentPartPr>
              <p14:xfrm>
                <a:off x="9423497" y="2721571"/>
                <a:ext cx="108360" cy="184320"/>
              </p14:xfrm>
            </p:contentPart>
          </mc:Choice>
          <mc:Fallback>
            <p:pic>
              <p:nvPicPr>
                <p:cNvPr id="212004" name="Freihand 212003">
                  <a:extLst>
                    <a:ext uri="{FF2B5EF4-FFF2-40B4-BE49-F238E27FC236}">
                      <a16:creationId xmlns:a16="http://schemas.microsoft.com/office/drawing/2014/main" id="{73AA3FF8-DA96-4ECF-A35D-842EB5AF99C3}"/>
                    </a:ext>
                  </a:extLst>
                </p:cNvPr>
                <p:cNvPicPr/>
                <p:nvPr/>
              </p:nvPicPr>
              <p:blipFill>
                <a:blip r:embed="rId171"/>
                <a:stretch>
                  <a:fillRect/>
                </a:stretch>
              </p:blipFill>
              <p:spPr>
                <a:xfrm>
                  <a:off x="9419177" y="2717251"/>
                  <a:ext cx="1170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12005" name="Freihand 212004">
                  <a:extLst>
                    <a:ext uri="{FF2B5EF4-FFF2-40B4-BE49-F238E27FC236}">
                      <a16:creationId xmlns:a16="http://schemas.microsoft.com/office/drawing/2014/main" id="{B9F5821F-D3C9-4B94-ADE2-4F82895FF698}"/>
                    </a:ext>
                  </a:extLst>
                </p14:cNvPr>
                <p14:cNvContentPartPr/>
                <p14:nvPr/>
              </p14:nvContentPartPr>
              <p14:xfrm>
                <a:off x="9552377" y="2675851"/>
                <a:ext cx="45360" cy="195120"/>
              </p14:xfrm>
            </p:contentPart>
          </mc:Choice>
          <mc:Fallback>
            <p:pic>
              <p:nvPicPr>
                <p:cNvPr id="212005" name="Freihand 212004">
                  <a:extLst>
                    <a:ext uri="{FF2B5EF4-FFF2-40B4-BE49-F238E27FC236}">
                      <a16:creationId xmlns:a16="http://schemas.microsoft.com/office/drawing/2014/main" id="{B9F5821F-D3C9-4B94-ADE2-4F82895FF698}"/>
                    </a:ext>
                  </a:extLst>
                </p:cNvPr>
                <p:cNvPicPr/>
                <p:nvPr/>
              </p:nvPicPr>
              <p:blipFill>
                <a:blip r:embed="rId173"/>
                <a:stretch>
                  <a:fillRect/>
                </a:stretch>
              </p:blipFill>
              <p:spPr>
                <a:xfrm>
                  <a:off x="9548057" y="2671531"/>
                  <a:ext cx="540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12006" name="Freihand 212005">
                  <a:extLst>
                    <a:ext uri="{FF2B5EF4-FFF2-40B4-BE49-F238E27FC236}">
                      <a16:creationId xmlns:a16="http://schemas.microsoft.com/office/drawing/2014/main" id="{E2F4E39B-C42B-4173-B6C4-CBD829862273}"/>
                    </a:ext>
                  </a:extLst>
                </p14:cNvPr>
                <p14:cNvContentPartPr/>
                <p14:nvPr/>
              </p14:nvContentPartPr>
              <p14:xfrm>
                <a:off x="9607817" y="2667571"/>
                <a:ext cx="110880" cy="185040"/>
              </p14:xfrm>
            </p:contentPart>
          </mc:Choice>
          <mc:Fallback>
            <p:pic>
              <p:nvPicPr>
                <p:cNvPr id="212006" name="Freihand 212005">
                  <a:extLst>
                    <a:ext uri="{FF2B5EF4-FFF2-40B4-BE49-F238E27FC236}">
                      <a16:creationId xmlns:a16="http://schemas.microsoft.com/office/drawing/2014/main" id="{E2F4E39B-C42B-4173-B6C4-CBD829862273}"/>
                    </a:ext>
                  </a:extLst>
                </p:cNvPr>
                <p:cNvPicPr/>
                <p:nvPr/>
              </p:nvPicPr>
              <p:blipFill>
                <a:blip r:embed="rId175"/>
                <a:stretch>
                  <a:fillRect/>
                </a:stretch>
              </p:blipFill>
              <p:spPr>
                <a:xfrm>
                  <a:off x="9603497" y="2663251"/>
                  <a:ext cx="1195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12007" name="Freihand 212006">
                  <a:extLst>
                    <a:ext uri="{FF2B5EF4-FFF2-40B4-BE49-F238E27FC236}">
                      <a16:creationId xmlns:a16="http://schemas.microsoft.com/office/drawing/2014/main" id="{79CBEA3E-2C26-44FE-B04D-18FD3607516B}"/>
                    </a:ext>
                  </a:extLst>
                </p14:cNvPr>
                <p14:cNvContentPartPr/>
                <p14:nvPr/>
              </p14:nvContentPartPr>
              <p14:xfrm>
                <a:off x="9809057" y="2678731"/>
                <a:ext cx="106560" cy="44640"/>
              </p14:xfrm>
            </p:contentPart>
          </mc:Choice>
          <mc:Fallback>
            <p:pic>
              <p:nvPicPr>
                <p:cNvPr id="212007" name="Freihand 212006">
                  <a:extLst>
                    <a:ext uri="{FF2B5EF4-FFF2-40B4-BE49-F238E27FC236}">
                      <a16:creationId xmlns:a16="http://schemas.microsoft.com/office/drawing/2014/main" id="{79CBEA3E-2C26-44FE-B04D-18FD3607516B}"/>
                    </a:ext>
                  </a:extLst>
                </p:cNvPr>
                <p:cNvPicPr/>
                <p:nvPr/>
              </p:nvPicPr>
              <p:blipFill>
                <a:blip r:embed="rId177"/>
                <a:stretch>
                  <a:fillRect/>
                </a:stretch>
              </p:blipFill>
              <p:spPr>
                <a:xfrm>
                  <a:off x="9804737" y="2674411"/>
                  <a:ext cx="1152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12008" name="Freihand 212007">
                  <a:extLst>
                    <a:ext uri="{FF2B5EF4-FFF2-40B4-BE49-F238E27FC236}">
                      <a16:creationId xmlns:a16="http://schemas.microsoft.com/office/drawing/2014/main" id="{09545B79-B1B2-4FF5-B1C3-5DADE8D2E1D6}"/>
                    </a:ext>
                  </a:extLst>
                </p14:cNvPr>
                <p14:cNvContentPartPr/>
                <p14:nvPr/>
              </p14:nvContentPartPr>
              <p14:xfrm>
                <a:off x="9957737" y="2624011"/>
                <a:ext cx="93960" cy="111960"/>
              </p14:xfrm>
            </p:contentPart>
          </mc:Choice>
          <mc:Fallback>
            <p:pic>
              <p:nvPicPr>
                <p:cNvPr id="212008" name="Freihand 212007">
                  <a:extLst>
                    <a:ext uri="{FF2B5EF4-FFF2-40B4-BE49-F238E27FC236}">
                      <a16:creationId xmlns:a16="http://schemas.microsoft.com/office/drawing/2014/main" id="{09545B79-B1B2-4FF5-B1C3-5DADE8D2E1D6}"/>
                    </a:ext>
                  </a:extLst>
                </p:cNvPr>
                <p:cNvPicPr/>
                <p:nvPr/>
              </p:nvPicPr>
              <p:blipFill>
                <a:blip r:embed="rId179"/>
                <a:stretch>
                  <a:fillRect/>
                </a:stretch>
              </p:blipFill>
              <p:spPr>
                <a:xfrm>
                  <a:off x="9953417" y="2619691"/>
                  <a:ext cx="1026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12009" name="Freihand 212008">
                  <a:extLst>
                    <a:ext uri="{FF2B5EF4-FFF2-40B4-BE49-F238E27FC236}">
                      <a16:creationId xmlns:a16="http://schemas.microsoft.com/office/drawing/2014/main" id="{AE73457E-25E9-4D8E-904A-29F92833A747}"/>
                    </a:ext>
                  </a:extLst>
                </p14:cNvPr>
                <p14:cNvContentPartPr/>
                <p14:nvPr/>
              </p14:nvContentPartPr>
              <p14:xfrm>
                <a:off x="10056377" y="2500891"/>
                <a:ext cx="358200" cy="201600"/>
              </p14:xfrm>
            </p:contentPart>
          </mc:Choice>
          <mc:Fallback>
            <p:pic>
              <p:nvPicPr>
                <p:cNvPr id="212009" name="Freihand 212008">
                  <a:extLst>
                    <a:ext uri="{FF2B5EF4-FFF2-40B4-BE49-F238E27FC236}">
                      <a16:creationId xmlns:a16="http://schemas.microsoft.com/office/drawing/2014/main" id="{AE73457E-25E9-4D8E-904A-29F92833A747}"/>
                    </a:ext>
                  </a:extLst>
                </p:cNvPr>
                <p:cNvPicPr/>
                <p:nvPr/>
              </p:nvPicPr>
              <p:blipFill>
                <a:blip r:embed="rId181"/>
                <a:stretch>
                  <a:fillRect/>
                </a:stretch>
              </p:blipFill>
              <p:spPr>
                <a:xfrm>
                  <a:off x="10052057" y="2496571"/>
                  <a:ext cx="3668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212010" name="Freihand 212009">
                  <a:extLst>
                    <a:ext uri="{FF2B5EF4-FFF2-40B4-BE49-F238E27FC236}">
                      <a16:creationId xmlns:a16="http://schemas.microsoft.com/office/drawing/2014/main" id="{D316F6F9-98A1-4B84-BEE1-D87034479CB7}"/>
                    </a:ext>
                  </a:extLst>
                </p14:cNvPr>
                <p14:cNvContentPartPr/>
                <p14:nvPr/>
              </p14:nvContentPartPr>
              <p14:xfrm>
                <a:off x="10528697" y="2339251"/>
                <a:ext cx="244440" cy="139320"/>
              </p14:xfrm>
            </p:contentPart>
          </mc:Choice>
          <mc:Fallback>
            <p:pic>
              <p:nvPicPr>
                <p:cNvPr id="212010" name="Freihand 212009">
                  <a:extLst>
                    <a:ext uri="{FF2B5EF4-FFF2-40B4-BE49-F238E27FC236}">
                      <a16:creationId xmlns:a16="http://schemas.microsoft.com/office/drawing/2014/main" id="{D316F6F9-98A1-4B84-BEE1-D87034479CB7}"/>
                    </a:ext>
                  </a:extLst>
                </p:cNvPr>
                <p:cNvPicPr/>
                <p:nvPr/>
              </p:nvPicPr>
              <p:blipFill>
                <a:blip r:embed="rId183"/>
                <a:stretch>
                  <a:fillRect/>
                </a:stretch>
              </p:blipFill>
              <p:spPr>
                <a:xfrm>
                  <a:off x="10524377" y="2334931"/>
                  <a:ext cx="2530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212011" name="Freihand 212010">
                  <a:extLst>
                    <a:ext uri="{FF2B5EF4-FFF2-40B4-BE49-F238E27FC236}">
                      <a16:creationId xmlns:a16="http://schemas.microsoft.com/office/drawing/2014/main" id="{60BFDD2E-C5A3-4DB1-96B9-A689056AF8E7}"/>
                    </a:ext>
                  </a:extLst>
                </p14:cNvPr>
                <p14:cNvContentPartPr/>
                <p14:nvPr/>
              </p14:nvContentPartPr>
              <p14:xfrm>
                <a:off x="10776017" y="2258611"/>
                <a:ext cx="219600" cy="142920"/>
              </p14:xfrm>
            </p:contentPart>
          </mc:Choice>
          <mc:Fallback>
            <p:pic>
              <p:nvPicPr>
                <p:cNvPr id="212011" name="Freihand 212010">
                  <a:extLst>
                    <a:ext uri="{FF2B5EF4-FFF2-40B4-BE49-F238E27FC236}">
                      <a16:creationId xmlns:a16="http://schemas.microsoft.com/office/drawing/2014/main" id="{60BFDD2E-C5A3-4DB1-96B9-A689056AF8E7}"/>
                    </a:ext>
                  </a:extLst>
                </p:cNvPr>
                <p:cNvPicPr/>
                <p:nvPr/>
              </p:nvPicPr>
              <p:blipFill>
                <a:blip r:embed="rId185"/>
                <a:stretch>
                  <a:fillRect/>
                </a:stretch>
              </p:blipFill>
              <p:spPr>
                <a:xfrm>
                  <a:off x="10771697" y="2254291"/>
                  <a:ext cx="2282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212013" name="Freihand 212012">
                  <a:extLst>
                    <a:ext uri="{FF2B5EF4-FFF2-40B4-BE49-F238E27FC236}">
                      <a16:creationId xmlns:a16="http://schemas.microsoft.com/office/drawing/2014/main" id="{114383B8-7DF2-499D-B91A-44CCB4379A5B}"/>
                    </a:ext>
                  </a:extLst>
                </p14:cNvPr>
                <p14:cNvContentPartPr/>
                <p14:nvPr/>
              </p14:nvContentPartPr>
              <p14:xfrm>
                <a:off x="9552017" y="3043411"/>
                <a:ext cx="140400" cy="114120"/>
              </p14:xfrm>
            </p:contentPart>
          </mc:Choice>
          <mc:Fallback>
            <p:pic>
              <p:nvPicPr>
                <p:cNvPr id="212013" name="Freihand 212012">
                  <a:extLst>
                    <a:ext uri="{FF2B5EF4-FFF2-40B4-BE49-F238E27FC236}">
                      <a16:creationId xmlns:a16="http://schemas.microsoft.com/office/drawing/2014/main" id="{114383B8-7DF2-499D-B91A-44CCB4379A5B}"/>
                    </a:ext>
                  </a:extLst>
                </p:cNvPr>
                <p:cNvPicPr/>
                <p:nvPr/>
              </p:nvPicPr>
              <p:blipFill>
                <a:blip r:embed="rId187"/>
                <a:stretch>
                  <a:fillRect/>
                </a:stretch>
              </p:blipFill>
              <p:spPr>
                <a:xfrm>
                  <a:off x="9547697" y="3039091"/>
                  <a:ext cx="1490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12014" name="Freihand 212013">
                  <a:extLst>
                    <a:ext uri="{FF2B5EF4-FFF2-40B4-BE49-F238E27FC236}">
                      <a16:creationId xmlns:a16="http://schemas.microsoft.com/office/drawing/2014/main" id="{5DBC7B7C-08D3-416F-8B4A-CC826CE2E25E}"/>
                    </a:ext>
                  </a:extLst>
                </p14:cNvPr>
                <p14:cNvContentPartPr/>
                <p14:nvPr/>
              </p14:nvContentPartPr>
              <p14:xfrm>
                <a:off x="9723737" y="2981131"/>
                <a:ext cx="113400" cy="126360"/>
              </p14:xfrm>
            </p:contentPart>
          </mc:Choice>
          <mc:Fallback>
            <p:pic>
              <p:nvPicPr>
                <p:cNvPr id="212014" name="Freihand 212013">
                  <a:extLst>
                    <a:ext uri="{FF2B5EF4-FFF2-40B4-BE49-F238E27FC236}">
                      <a16:creationId xmlns:a16="http://schemas.microsoft.com/office/drawing/2014/main" id="{5DBC7B7C-08D3-416F-8B4A-CC826CE2E25E}"/>
                    </a:ext>
                  </a:extLst>
                </p:cNvPr>
                <p:cNvPicPr/>
                <p:nvPr/>
              </p:nvPicPr>
              <p:blipFill>
                <a:blip r:embed="rId189"/>
                <a:stretch>
                  <a:fillRect/>
                </a:stretch>
              </p:blipFill>
              <p:spPr>
                <a:xfrm>
                  <a:off x="9719417" y="2976811"/>
                  <a:ext cx="1220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12015" name="Freihand 212014">
                  <a:extLst>
                    <a:ext uri="{FF2B5EF4-FFF2-40B4-BE49-F238E27FC236}">
                      <a16:creationId xmlns:a16="http://schemas.microsoft.com/office/drawing/2014/main" id="{80D6847B-CCEE-4E80-BD0C-9966096D9056}"/>
                    </a:ext>
                  </a:extLst>
                </p14:cNvPr>
                <p14:cNvContentPartPr/>
                <p14:nvPr/>
              </p14:nvContentPartPr>
              <p14:xfrm>
                <a:off x="9885017" y="2889691"/>
                <a:ext cx="20520" cy="166320"/>
              </p14:xfrm>
            </p:contentPart>
          </mc:Choice>
          <mc:Fallback>
            <p:pic>
              <p:nvPicPr>
                <p:cNvPr id="212015" name="Freihand 212014">
                  <a:extLst>
                    <a:ext uri="{FF2B5EF4-FFF2-40B4-BE49-F238E27FC236}">
                      <a16:creationId xmlns:a16="http://schemas.microsoft.com/office/drawing/2014/main" id="{80D6847B-CCEE-4E80-BD0C-9966096D9056}"/>
                    </a:ext>
                  </a:extLst>
                </p:cNvPr>
                <p:cNvPicPr/>
                <p:nvPr/>
              </p:nvPicPr>
              <p:blipFill>
                <a:blip r:embed="rId191"/>
                <a:stretch>
                  <a:fillRect/>
                </a:stretch>
              </p:blipFill>
              <p:spPr>
                <a:xfrm>
                  <a:off x="9880697" y="2885371"/>
                  <a:ext cx="291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12016" name="Freihand 212015">
                  <a:extLst>
                    <a:ext uri="{FF2B5EF4-FFF2-40B4-BE49-F238E27FC236}">
                      <a16:creationId xmlns:a16="http://schemas.microsoft.com/office/drawing/2014/main" id="{6E3F17D4-F779-497B-BC95-12781F74956D}"/>
                    </a:ext>
                  </a:extLst>
                </p14:cNvPr>
                <p14:cNvContentPartPr/>
                <p14:nvPr/>
              </p14:nvContentPartPr>
              <p14:xfrm>
                <a:off x="9933617" y="2930011"/>
                <a:ext cx="93600" cy="220680"/>
              </p14:xfrm>
            </p:contentPart>
          </mc:Choice>
          <mc:Fallback>
            <p:pic>
              <p:nvPicPr>
                <p:cNvPr id="212016" name="Freihand 212015">
                  <a:extLst>
                    <a:ext uri="{FF2B5EF4-FFF2-40B4-BE49-F238E27FC236}">
                      <a16:creationId xmlns:a16="http://schemas.microsoft.com/office/drawing/2014/main" id="{6E3F17D4-F779-497B-BC95-12781F74956D}"/>
                    </a:ext>
                  </a:extLst>
                </p:cNvPr>
                <p:cNvPicPr/>
                <p:nvPr/>
              </p:nvPicPr>
              <p:blipFill>
                <a:blip r:embed="rId193"/>
                <a:stretch>
                  <a:fillRect/>
                </a:stretch>
              </p:blipFill>
              <p:spPr>
                <a:xfrm>
                  <a:off x="9929297" y="2925691"/>
                  <a:ext cx="1022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12017" name="Freihand 212016">
                  <a:extLst>
                    <a:ext uri="{FF2B5EF4-FFF2-40B4-BE49-F238E27FC236}">
                      <a16:creationId xmlns:a16="http://schemas.microsoft.com/office/drawing/2014/main" id="{82056248-43E6-43D3-9E25-4834FFADFC46}"/>
                    </a:ext>
                  </a:extLst>
                </p14:cNvPr>
                <p14:cNvContentPartPr/>
                <p14:nvPr/>
              </p14:nvContentPartPr>
              <p14:xfrm>
                <a:off x="10047017" y="2913091"/>
                <a:ext cx="117360" cy="86400"/>
              </p14:xfrm>
            </p:contentPart>
          </mc:Choice>
          <mc:Fallback>
            <p:pic>
              <p:nvPicPr>
                <p:cNvPr id="212017" name="Freihand 212016">
                  <a:extLst>
                    <a:ext uri="{FF2B5EF4-FFF2-40B4-BE49-F238E27FC236}">
                      <a16:creationId xmlns:a16="http://schemas.microsoft.com/office/drawing/2014/main" id="{82056248-43E6-43D3-9E25-4834FFADFC46}"/>
                    </a:ext>
                  </a:extLst>
                </p:cNvPr>
                <p:cNvPicPr/>
                <p:nvPr/>
              </p:nvPicPr>
              <p:blipFill>
                <a:blip r:embed="rId195"/>
                <a:stretch>
                  <a:fillRect/>
                </a:stretch>
              </p:blipFill>
              <p:spPr>
                <a:xfrm>
                  <a:off x="10042697" y="2908771"/>
                  <a:ext cx="1260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12018" name="Freihand 212017">
                  <a:extLst>
                    <a:ext uri="{FF2B5EF4-FFF2-40B4-BE49-F238E27FC236}">
                      <a16:creationId xmlns:a16="http://schemas.microsoft.com/office/drawing/2014/main" id="{3B49790A-80EE-444C-BE86-1389CB3C7C3B}"/>
                    </a:ext>
                  </a:extLst>
                </p14:cNvPr>
                <p14:cNvContentPartPr/>
                <p14:nvPr/>
              </p14:nvContentPartPr>
              <p14:xfrm>
                <a:off x="10192457" y="2721571"/>
                <a:ext cx="184680" cy="202680"/>
              </p14:xfrm>
            </p:contentPart>
          </mc:Choice>
          <mc:Fallback>
            <p:pic>
              <p:nvPicPr>
                <p:cNvPr id="212018" name="Freihand 212017">
                  <a:extLst>
                    <a:ext uri="{FF2B5EF4-FFF2-40B4-BE49-F238E27FC236}">
                      <a16:creationId xmlns:a16="http://schemas.microsoft.com/office/drawing/2014/main" id="{3B49790A-80EE-444C-BE86-1389CB3C7C3B}"/>
                    </a:ext>
                  </a:extLst>
                </p:cNvPr>
                <p:cNvPicPr/>
                <p:nvPr/>
              </p:nvPicPr>
              <p:blipFill>
                <a:blip r:embed="rId197"/>
                <a:stretch>
                  <a:fillRect/>
                </a:stretch>
              </p:blipFill>
              <p:spPr>
                <a:xfrm>
                  <a:off x="10188137" y="2717251"/>
                  <a:ext cx="1933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12020" name="Freihand 212019">
                  <a:extLst>
                    <a:ext uri="{FF2B5EF4-FFF2-40B4-BE49-F238E27FC236}">
                      <a16:creationId xmlns:a16="http://schemas.microsoft.com/office/drawing/2014/main" id="{BBA88E7F-034B-4491-9881-ADA0CF644FA8}"/>
                    </a:ext>
                  </a:extLst>
                </p14:cNvPr>
                <p14:cNvContentPartPr/>
                <p14:nvPr/>
              </p14:nvContentPartPr>
              <p14:xfrm>
                <a:off x="10540937" y="2632651"/>
                <a:ext cx="172800" cy="198360"/>
              </p14:xfrm>
            </p:contentPart>
          </mc:Choice>
          <mc:Fallback>
            <p:pic>
              <p:nvPicPr>
                <p:cNvPr id="212020" name="Freihand 212019">
                  <a:extLst>
                    <a:ext uri="{FF2B5EF4-FFF2-40B4-BE49-F238E27FC236}">
                      <a16:creationId xmlns:a16="http://schemas.microsoft.com/office/drawing/2014/main" id="{BBA88E7F-034B-4491-9881-ADA0CF644FA8}"/>
                    </a:ext>
                  </a:extLst>
                </p:cNvPr>
                <p:cNvPicPr/>
                <p:nvPr/>
              </p:nvPicPr>
              <p:blipFill>
                <a:blip r:embed="rId199"/>
                <a:stretch>
                  <a:fillRect/>
                </a:stretch>
              </p:blipFill>
              <p:spPr>
                <a:xfrm>
                  <a:off x="10536617" y="2628331"/>
                  <a:ext cx="1814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12021" name="Freihand 212020">
                  <a:extLst>
                    <a:ext uri="{FF2B5EF4-FFF2-40B4-BE49-F238E27FC236}">
                      <a16:creationId xmlns:a16="http://schemas.microsoft.com/office/drawing/2014/main" id="{A6246833-C755-4049-90EF-CE8F1DF4B165}"/>
                    </a:ext>
                  </a:extLst>
                </p14:cNvPr>
                <p14:cNvContentPartPr/>
                <p14:nvPr/>
              </p14:nvContentPartPr>
              <p14:xfrm>
                <a:off x="10730297" y="2545531"/>
                <a:ext cx="157680" cy="197280"/>
              </p14:xfrm>
            </p:contentPart>
          </mc:Choice>
          <mc:Fallback>
            <p:pic>
              <p:nvPicPr>
                <p:cNvPr id="212021" name="Freihand 212020">
                  <a:extLst>
                    <a:ext uri="{FF2B5EF4-FFF2-40B4-BE49-F238E27FC236}">
                      <a16:creationId xmlns:a16="http://schemas.microsoft.com/office/drawing/2014/main" id="{A6246833-C755-4049-90EF-CE8F1DF4B165}"/>
                    </a:ext>
                  </a:extLst>
                </p:cNvPr>
                <p:cNvPicPr/>
                <p:nvPr/>
              </p:nvPicPr>
              <p:blipFill>
                <a:blip r:embed="rId201"/>
                <a:stretch>
                  <a:fillRect/>
                </a:stretch>
              </p:blipFill>
              <p:spPr>
                <a:xfrm>
                  <a:off x="10725977" y="2541211"/>
                  <a:ext cx="1663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12022" name="Freihand 212021">
                  <a:extLst>
                    <a:ext uri="{FF2B5EF4-FFF2-40B4-BE49-F238E27FC236}">
                      <a16:creationId xmlns:a16="http://schemas.microsoft.com/office/drawing/2014/main" id="{81102C27-51F9-4050-BB7D-9C276418B9B0}"/>
                    </a:ext>
                  </a:extLst>
                </p14:cNvPr>
                <p14:cNvContentPartPr/>
                <p14:nvPr/>
              </p14:nvContentPartPr>
              <p14:xfrm>
                <a:off x="10996337" y="2523211"/>
                <a:ext cx="96480" cy="120240"/>
              </p14:xfrm>
            </p:contentPart>
          </mc:Choice>
          <mc:Fallback>
            <p:pic>
              <p:nvPicPr>
                <p:cNvPr id="212022" name="Freihand 212021">
                  <a:extLst>
                    <a:ext uri="{FF2B5EF4-FFF2-40B4-BE49-F238E27FC236}">
                      <a16:creationId xmlns:a16="http://schemas.microsoft.com/office/drawing/2014/main" id="{81102C27-51F9-4050-BB7D-9C276418B9B0}"/>
                    </a:ext>
                  </a:extLst>
                </p:cNvPr>
                <p:cNvPicPr/>
                <p:nvPr/>
              </p:nvPicPr>
              <p:blipFill>
                <a:blip r:embed="rId203"/>
                <a:stretch>
                  <a:fillRect/>
                </a:stretch>
              </p:blipFill>
              <p:spPr>
                <a:xfrm>
                  <a:off x="10992017" y="2518891"/>
                  <a:ext cx="1051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12023" name="Freihand 212022">
                  <a:extLst>
                    <a:ext uri="{FF2B5EF4-FFF2-40B4-BE49-F238E27FC236}">
                      <a16:creationId xmlns:a16="http://schemas.microsoft.com/office/drawing/2014/main" id="{E83C130F-A7EF-4CAD-9D66-1518D92F277D}"/>
                    </a:ext>
                  </a:extLst>
                </p14:cNvPr>
                <p14:cNvContentPartPr/>
                <p14:nvPr/>
              </p14:nvContentPartPr>
              <p14:xfrm>
                <a:off x="11086697" y="2457331"/>
                <a:ext cx="277200" cy="104760"/>
              </p14:xfrm>
            </p:contentPart>
          </mc:Choice>
          <mc:Fallback>
            <p:pic>
              <p:nvPicPr>
                <p:cNvPr id="212023" name="Freihand 212022">
                  <a:extLst>
                    <a:ext uri="{FF2B5EF4-FFF2-40B4-BE49-F238E27FC236}">
                      <a16:creationId xmlns:a16="http://schemas.microsoft.com/office/drawing/2014/main" id="{E83C130F-A7EF-4CAD-9D66-1518D92F277D}"/>
                    </a:ext>
                  </a:extLst>
                </p:cNvPr>
                <p:cNvPicPr/>
                <p:nvPr/>
              </p:nvPicPr>
              <p:blipFill>
                <a:blip r:embed="rId205"/>
                <a:stretch>
                  <a:fillRect/>
                </a:stretch>
              </p:blipFill>
              <p:spPr>
                <a:xfrm>
                  <a:off x="11082377" y="2453011"/>
                  <a:ext cx="2858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12024" name="Freihand 212023">
                  <a:extLst>
                    <a:ext uri="{FF2B5EF4-FFF2-40B4-BE49-F238E27FC236}">
                      <a16:creationId xmlns:a16="http://schemas.microsoft.com/office/drawing/2014/main" id="{180FAE34-1CE9-4E42-AC86-EEBBA197681A}"/>
                    </a:ext>
                  </a:extLst>
                </p14:cNvPr>
                <p14:cNvContentPartPr/>
                <p14:nvPr/>
              </p14:nvContentPartPr>
              <p14:xfrm>
                <a:off x="11404217" y="2372371"/>
                <a:ext cx="82800" cy="96480"/>
              </p14:xfrm>
            </p:contentPart>
          </mc:Choice>
          <mc:Fallback>
            <p:pic>
              <p:nvPicPr>
                <p:cNvPr id="212024" name="Freihand 212023">
                  <a:extLst>
                    <a:ext uri="{FF2B5EF4-FFF2-40B4-BE49-F238E27FC236}">
                      <a16:creationId xmlns:a16="http://schemas.microsoft.com/office/drawing/2014/main" id="{180FAE34-1CE9-4E42-AC86-EEBBA197681A}"/>
                    </a:ext>
                  </a:extLst>
                </p:cNvPr>
                <p:cNvPicPr/>
                <p:nvPr/>
              </p:nvPicPr>
              <p:blipFill>
                <a:blip r:embed="rId207"/>
                <a:stretch>
                  <a:fillRect/>
                </a:stretch>
              </p:blipFill>
              <p:spPr>
                <a:xfrm>
                  <a:off x="11399897" y="2368051"/>
                  <a:ext cx="914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12025" name="Freihand 212024">
                  <a:extLst>
                    <a:ext uri="{FF2B5EF4-FFF2-40B4-BE49-F238E27FC236}">
                      <a16:creationId xmlns:a16="http://schemas.microsoft.com/office/drawing/2014/main" id="{62BFB316-735D-42D4-B58D-A7652CCBC993}"/>
                    </a:ext>
                  </a:extLst>
                </p14:cNvPr>
                <p14:cNvContentPartPr/>
                <p14:nvPr/>
              </p14:nvContentPartPr>
              <p14:xfrm>
                <a:off x="11494577" y="2176891"/>
                <a:ext cx="381240" cy="232200"/>
              </p14:xfrm>
            </p:contentPart>
          </mc:Choice>
          <mc:Fallback>
            <p:pic>
              <p:nvPicPr>
                <p:cNvPr id="212025" name="Freihand 212024">
                  <a:extLst>
                    <a:ext uri="{FF2B5EF4-FFF2-40B4-BE49-F238E27FC236}">
                      <a16:creationId xmlns:a16="http://schemas.microsoft.com/office/drawing/2014/main" id="{62BFB316-735D-42D4-B58D-A7652CCBC993}"/>
                    </a:ext>
                  </a:extLst>
                </p:cNvPr>
                <p:cNvPicPr/>
                <p:nvPr/>
              </p:nvPicPr>
              <p:blipFill>
                <a:blip r:embed="rId209"/>
                <a:stretch>
                  <a:fillRect/>
                </a:stretch>
              </p:blipFill>
              <p:spPr>
                <a:xfrm>
                  <a:off x="11490257" y="2172571"/>
                  <a:ext cx="3898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12026" name="Freihand 212025">
                  <a:extLst>
                    <a:ext uri="{FF2B5EF4-FFF2-40B4-BE49-F238E27FC236}">
                      <a16:creationId xmlns:a16="http://schemas.microsoft.com/office/drawing/2014/main" id="{61991BBE-C7A0-4E56-AB02-3760F0D9D753}"/>
                    </a:ext>
                  </a:extLst>
                </p14:cNvPr>
                <p14:cNvContentPartPr/>
                <p14:nvPr/>
              </p14:nvContentPartPr>
              <p14:xfrm>
                <a:off x="11788337" y="2131531"/>
                <a:ext cx="5400" cy="6840"/>
              </p14:xfrm>
            </p:contentPart>
          </mc:Choice>
          <mc:Fallback>
            <p:pic>
              <p:nvPicPr>
                <p:cNvPr id="212026" name="Freihand 212025">
                  <a:extLst>
                    <a:ext uri="{FF2B5EF4-FFF2-40B4-BE49-F238E27FC236}">
                      <a16:creationId xmlns:a16="http://schemas.microsoft.com/office/drawing/2014/main" id="{61991BBE-C7A0-4E56-AB02-3760F0D9D753}"/>
                    </a:ext>
                  </a:extLst>
                </p:cNvPr>
                <p:cNvPicPr/>
                <p:nvPr/>
              </p:nvPicPr>
              <p:blipFill>
                <a:blip r:embed="rId211"/>
                <a:stretch>
                  <a:fillRect/>
                </a:stretch>
              </p:blipFill>
              <p:spPr>
                <a:xfrm>
                  <a:off x="11784017" y="2127211"/>
                  <a:ext cx="140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12027" name="Freihand 212026">
                  <a:extLst>
                    <a:ext uri="{FF2B5EF4-FFF2-40B4-BE49-F238E27FC236}">
                      <a16:creationId xmlns:a16="http://schemas.microsoft.com/office/drawing/2014/main" id="{ED746C63-8F89-486B-B4A4-0205BEE74464}"/>
                    </a:ext>
                  </a:extLst>
                </p14:cNvPr>
                <p14:cNvContentPartPr/>
                <p14:nvPr/>
              </p14:nvContentPartPr>
              <p14:xfrm>
                <a:off x="9698897" y="3289651"/>
                <a:ext cx="114120" cy="148680"/>
              </p14:xfrm>
            </p:contentPart>
          </mc:Choice>
          <mc:Fallback>
            <p:pic>
              <p:nvPicPr>
                <p:cNvPr id="212027" name="Freihand 212026">
                  <a:extLst>
                    <a:ext uri="{FF2B5EF4-FFF2-40B4-BE49-F238E27FC236}">
                      <a16:creationId xmlns:a16="http://schemas.microsoft.com/office/drawing/2014/main" id="{ED746C63-8F89-486B-B4A4-0205BEE74464}"/>
                    </a:ext>
                  </a:extLst>
                </p:cNvPr>
                <p:cNvPicPr/>
                <p:nvPr/>
              </p:nvPicPr>
              <p:blipFill>
                <a:blip r:embed="rId213"/>
                <a:stretch>
                  <a:fillRect/>
                </a:stretch>
              </p:blipFill>
              <p:spPr>
                <a:xfrm>
                  <a:off x="9694577" y="3285331"/>
                  <a:ext cx="1227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12028" name="Freihand 212027">
                  <a:extLst>
                    <a:ext uri="{FF2B5EF4-FFF2-40B4-BE49-F238E27FC236}">
                      <a16:creationId xmlns:a16="http://schemas.microsoft.com/office/drawing/2014/main" id="{10B3B1E7-B538-449D-929D-E90388C43967}"/>
                    </a:ext>
                  </a:extLst>
                </p14:cNvPr>
                <p14:cNvContentPartPr/>
                <p14:nvPr/>
              </p14:nvContentPartPr>
              <p14:xfrm>
                <a:off x="9823457" y="3213331"/>
                <a:ext cx="168120" cy="195480"/>
              </p14:xfrm>
            </p:contentPart>
          </mc:Choice>
          <mc:Fallback>
            <p:pic>
              <p:nvPicPr>
                <p:cNvPr id="212028" name="Freihand 212027">
                  <a:extLst>
                    <a:ext uri="{FF2B5EF4-FFF2-40B4-BE49-F238E27FC236}">
                      <a16:creationId xmlns:a16="http://schemas.microsoft.com/office/drawing/2014/main" id="{10B3B1E7-B538-449D-929D-E90388C43967}"/>
                    </a:ext>
                  </a:extLst>
                </p:cNvPr>
                <p:cNvPicPr/>
                <p:nvPr/>
              </p:nvPicPr>
              <p:blipFill>
                <a:blip r:embed="rId215"/>
                <a:stretch>
                  <a:fillRect/>
                </a:stretch>
              </p:blipFill>
              <p:spPr>
                <a:xfrm>
                  <a:off x="9819137" y="3209011"/>
                  <a:ext cx="1767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12029" name="Freihand 212028">
                  <a:extLst>
                    <a:ext uri="{FF2B5EF4-FFF2-40B4-BE49-F238E27FC236}">
                      <a16:creationId xmlns:a16="http://schemas.microsoft.com/office/drawing/2014/main" id="{DD2FA292-BC02-4CFB-80AC-E7DB672A55B9}"/>
                    </a:ext>
                  </a:extLst>
                </p14:cNvPr>
                <p14:cNvContentPartPr/>
                <p14:nvPr/>
              </p14:nvContentPartPr>
              <p14:xfrm>
                <a:off x="9552377" y="3258691"/>
                <a:ext cx="90000" cy="74160"/>
              </p14:xfrm>
            </p:contentPart>
          </mc:Choice>
          <mc:Fallback>
            <p:pic>
              <p:nvPicPr>
                <p:cNvPr id="212029" name="Freihand 212028">
                  <a:extLst>
                    <a:ext uri="{FF2B5EF4-FFF2-40B4-BE49-F238E27FC236}">
                      <a16:creationId xmlns:a16="http://schemas.microsoft.com/office/drawing/2014/main" id="{DD2FA292-BC02-4CFB-80AC-E7DB672A55B9}"/>
                    </a:ext>
                  </a:extLst>
                </p:cNvPr>
                <p:cNvPicPr/>
                <p:nvPr/>
              </p:nvPicPr>
              <p:blipFill>
                <a:blip r:embed="rId217"/>
                <a:stretch>
                  <a:fillRect/>
                </a:stretch>
              </p:blipFill>
              <p:spPr>
                <a:xfrm>
                  <a:off x="9548057" y="3254371"/>
                  <a:ext cx="986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12030" name="Freihand 212029">
                  <a:extLst>
                    <a:ext uri="{FF2B5EF4-FFF2-40B4-BE49-F238E27FC236}">
                      <a16:creationId xmlns:a16="http://schemas.microsoft.com/office/drawing/2014/main" id="{616440BC-AA4D-46D0-B1C1-8078CEC796B5}"/>
                    </a:ext>
                  </a:extLst>
                </p14:cNvPr>
                <p14:cNvContentPartPr/>
                <p14:nvPr/>
              </p14:nvContentPartPr>
              <p14:xfrm>
                <a:off x="10048817" y="3100651"/>
                <a:ext cx="59040" cy="79920"/>
              </p14:xfrm>
            </p:contentPart>
          </mc:Choice>
          <mc:Fallback>
            <p:pic>
              <p:nvPicPr>
                <p:cNvPr id="212030" name="Freihand 212029">
                  <a:extLst>
                    <a:ext uri="{FF2B5EF4-FFF2-40B4-BE49-F238E27FC236}">
                      <a16:creationId xmlns:a16="http://schemas.microsoft.com/office/drawing/2014/main" id="{616440BC-AA4D-46D0-B1C1-8078CEC796B5}"/>
                    </a:ext>
                  </a:extLst>
                </p:cNvPr>
                <p:cNvPicPr/>
                <p:nvPr/>
              </p:nvPicPr>
              <p:blipFill>
                <a:blip r:embed="rId219"/>
                <a:stretch>
                  <a:fillRect/>
                </a:stretch>
              </p:blipFill>
              <p:spPr>
                <a:xfrm>
                  <a:off x="10044497" y="3096331"/>
                  <a:ext cx="676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212031" name="Freihand 212030">
                  <a:extLst>
                    <a:ext uri="{FF2B5EF4-FFF2-40B4-BE49-F238E27FC236}">
                      <a16:creationId xmlns:a16="http://schemas.microsoft.com/office/drawing/2014/main" id="{E053CD52-B6C5-4C49-90C9-E499CF00EBED}"/>
                    </a:ext>
                  </a:extLst>
                </p14:cNvPr>
                <p14:cNvContentPartPr/>
                <p14:nvPr/>
              </p14:nvContentPartPr>
              <p14:xfrm>
                <a:off x="10210097" y="3065731"/>
                <a:ext cx="134640" cy="182160"/>
              </p14:xfrm>
            </p:contentPart>
          </mc:Choice>
          <mc:Fallback>
            <p:pic>
              <p:nvPicPr>
                <p:cNvPr id="212031" name="Freihand 212030">
                  <a:extLst>
                    <a:ext uri="{FF2B5EF4-FFF2-40B4-BE49-F238E27FC236}">
                      <a16:creationId xmlns:a16="http://schemas.microsoft.com/office/drawing/2014/main" id="{E053CD52-B6C5-4C49-90C9-E499CF00EBED}"/>
                    </a:ext>
                  </a:extLst>
                </p:cNvPr>
                <p:cNvPicPr/>
                <p:nvPr/>
              </p:nvPicPr>
              <p:blipFill>
                <a:blip r:embed="rId221"/>
                <a:stretch>
                  <a:fillRect/>
                </a:stretch>
              </p:blipFill>
              <p:spPr>
                <a:xfrm>
                  <a:off x="10205777" y="3061411"/>
                  <a:ext cx="1432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12032" name="Freihand 212031">
                  <a:extLst>
                    <a:ext uri="{FF2B5EF4-FFF2-40B4-BE49-F238E27FC236}">
                      <a16:creationId xmlns:a16="http://schemas.microsoft.com/office/drawing/2014/main" id="{0E59FC11-80DF-42A5-9964-92432EED33AB}"/>
                    </a:ext>
                  </a:extLst>
                </p14:cNvPr>
                <p14:cNvContentPartPr/>
                <p14:nvPr/>
              </p14:nvContentPartPr>
              <p14:xfrm>
                <a:off x="10351937" y="3079771"/>
                <a:ext cx="103680" cy="123840"/>
              </p14:xfrm>
            </p:contentPart>
          </mc:Choice>
          <mc:Fallback>
            <p:pic>
              <p:nvPicPr>
                <p:cNvPr id="212032" name="Freihand 212031">
                  <a:extLst>
                    <a:ext uri="{FF2B5EF4-FFF2-40B4-BE49-F238E27FC236}">
                      <a16:creationId xmlns:a16="http://schemas.microsoft.com/office/drawing/2014/main" id="{0E59FC11-80DF-42A5-9964-92432EED33AB}"/>
                    </a:ext>
                  </a:extLst>
                </p:cNvPr>
                <p:cNvPicPr/>
                <p:nvPr/>
              </p:nvPicPr>
              <p:blipFill>
                <a:blip r:embed="rId223"/>
                <a:stretch>
                  <a:fillRect/>
                </a:stretch>
              </p:blipFill>
              <p:spPr>
                <a:xfrm>
                  <a:off x="10347617" y="3075451"/>
                  <a:ext cx="1123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12033" name="Freihand 212032">
                  <a:extLst>
                    <a:ext uri="{FF2B5EF4-FFF2-40B4-BE49-F238E27FC236}">
                      <a16:creationId xmlns:a16="http://schemas.microsoft.com/office/drawing/2014/main" id="{49AFCEB9-7FB0-4A69-9840-989E6DA0FD75}"/>
                    </a:ext>
                  </a:extLst>
                </p14:cNvPr>
                <p14:cNvContentPartPr/>
                <p14:nvPr/>
              </p14:nvContentPartPr>
              <p14:xfrm>
                <a:off x="10475777" y="3034771"/>
                <a:ext cx="78480" cy="226440"/>
              </p14:xfrm>
            </p:contentPart>
          </mc:Choice>
          <mc:Fallback>
            <p:pic>
              <p:nvPicPr>
                <p:cNvPr id="212033" name="Freihand 212032">
                  <a:extLst>
                    <a:ext uri="{FF2B5EF4-FFF2-40B4-BE49-F238E27FC236}">
                      <a16:creationId xmlns:a16="http://schemas.microsoft.com/office/drawing/2014/main" id="{49AFCEB9-7FB0-4A69-9840-989E6DA0FD75}"/>
                    </a:ext>
                  </a:extLst>
                </p:cNvPr>
                <p:cNvPicPr/>
                <p:nvPr/>
              </p:nvPicPr>
              <p:blipFill>
                <a:blip r:embed="rId225"/>
                <a:stretch>
                  <a:fillRect/>
                </a:stretch>
              </p:blipFill>
              <p:spPr>
                <a:xfrm>
                  <a:off x="10471457" y="3030451"/>
                  <a:ext cx="871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12034" name="Freihand 212033">
                  <a:extLst>
                    <a:ext uri="{FF2B5EF4-FFF2-40B4-BE49-F238E27FC236}">
                      <a16:creationId xmlns:a16="http://schemas.microsoft.com/office/drawing/2014/main" id="{72502406-82FF-4C7F-B058-6DA234C675D5}"/>
                    </a:ext>
                  </a:extLst>
                </p14:cNvPr>
                <p14:cNvContentPartPr/>
                <p14:nvPr/>
              </p14:nvContentPartPr>
              <p14:xfrm>
                <a:off x="10557497" y="2991571"/>
                <a:ext cx="82800" cy="241200"/>
              </p14:xfrm>
            </p:contentPart>
          </mc:Choice>
          <mc:Fallback>
            <p:pic>
              <p:nvPicPr>
                <p:cNvPr id="212034" name="Freihand 212033">
                  <a:extLst>
                    <a:ext uri="{FF2B5EF4-FFF2-40B4-BE49-F238E27FC236}">
                      <a16:creationId xmlns:a16="http://schemas.microsoft.com/office/drawing/2014/main" id="{72502406-82FF-4C7F-B058-6DA234C675D5}"/>
                    </a:ext>
                  </a:extLst>
                </p:cNvPr>
                <p:cNvPicPr/>
                <p:nvPr/>
              </p:nvPicPr>
              <p:blipFill>
                <a:blip r:embed="rId227"/>
                <a:stretch>
                  <a:fillRect/>
                </a:stretch>
              </p:blipFill>
              <p:spPr>
                <a:xfrm>
                  <a:off x="10553177" y="2987251"/>
                  <a:ext cx="914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12035" name="Freihand 212034">
                  <a:extLst>
                    <a:ext uri="{FF2B5EF4-FFF2-40B4-BE49-F238E27FC236}">
                      <a16:creationId xmlns:a16="http://schemas.microsoft.com/office/drawing/2014/main" id="{663EE7F0-49CA-4B67-A7F9-F52414772163}"/>
                    </a:ext>
                  </a:extLst>
                </p14:cNvPr>
                <p14:cNvContentPartPr/>
                <p14:nvPr/>
              </p14:nvContentPartPr>
              <p14:xfrm>
                <a:off x="10674857" y="2953411"/>
                <a:ext cx="194760" cy="101880"/>
              </p14:xfrm>
            </p:contentPart>
          </mc:Choice>
          <mc:Fallback>
            <p:pic>
              <p:nvPicPr>
                <p:cNvPr id="212035" name="Freihand 212034">
                  <a:extLst>
                    <a:ext uri="{FF2B5EF4-FFF2-40B4-BE49-F238E27FC236}">
                      <a16:creationId xmlns:a16="http://schemas.microsoft.com/office/drawing/2014/main" id="{663EE7F0-49CA-4B67-A7F9-F52414772163}"/>
                    </a:ext>
                  </a:extLst>
                </p:cNvPr>
                <p:cNvPicPr/>
                <p:nvPr/>
              </p:nvPicPr>
              <p:blipFill>
                <a:blip r:embed="rId229"/>
                <a:stretch>
                  <a:fillRect/>
                </a:stretch>
              </p:blipFill>
              <p:spPr>
                <a:xfrm>
                  <a:off x="10670537" y="2949091"/>
                  <a:ext cx="2034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12036" name="Freihand 212035">
                  <a:extLst>
                    <a:ext uri="{FF2B5EF4-FFF2-40B4-BE49-F238E27FC236}">
                      <a16:creationId xmlns:a16="http://schemas.microsoft.com/office/drawing/2014/main" id="{7831B03C-ADE7-43CF-9E0E-36D41AB57044}"/>
                    </a:ext>
                  </a:extLst>
                </p14:cNvPr>
                <p14:cNvContentPartPr/>
                <p14:nvPr/>
              </p14:nvContentPartPr>
              <p14:xfrm>
                <a:off x="10889057" y="2885011"/>
                <a:ext cx="67320" cy="96480"/>
              </p14:xfrm>
            </p:contentPart>
          </mc:Choice>
          <mc:Fallback>
            <p:pic>
              <p:nvPicPr>
                <p:cNvPr id="212036" name="Freihand 212035">
                  <a:extLst>
                    <a:ext uri="{FF2B5EF4-FFF2-40B4-BE49-F238E27FC236}">
                      <a16:creationId xmlns:a16="http://schemas.microsoft.com/office/drawing/2014/main" id="{7831B03C-ADE7-43CF-9E0E-36D41AB57044}"/>
                    </a:ext>
                  </a:extLst>
                </p:cNvPr>
                <p:cNvPicPr/>
                <p:nvPr/>
              </p:nvPicPr>
              <p:blipFill>
                <a:blip r:embed="rId231"/>
                <a:stretch>
                  <a:fillRect/>
                </a:stretch>
              </p:blipFill>
              <p:spPr>
                <a:xfrm>
                  <a:off x="10884737" y="2880691"/>
                  <a:ext cx="759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12037" name="Freihand 212036">
                  <a:extLst>
                    <a:ext uri="{FF2B5EF4-FFF2-40B4-BE49-F238E27FC236}">
                      <a16:creationId xmlns:a16="http://schemas.microsoft.com/office/drawing/2014/main" id="{AB38F76C-462C-4CA1-94D0-E74671CF1F6D}"/>
                    </a:ext>
                  </a:extLst>
                </p14:cNvPr>
                <p14:cNvContentPartPr/>
                <p14:nvPr/>
              </p14:nvContentPartPr>
              <p14:xfrm>
                <a:off x="11070137" y="2687371"/>
                <a:ext cx="242280" cy="222120"/>
              </p14:xfrm>
            </p:contentPart>
          </mc:Choice>
          <mc:Fallback>
            <p:pic>
              <p:nvPicPr>
                <p:cNvPr id="212037" name="Freihand 212036">
                  <a:extLst>
                    <a:ext uri="{FF2B5EF4-FFF2-40B4-BE49-F238E27FC236}">
                      <a16:creationId xmlns:a16="http://schemas.microsoft.com/office/drawing/2014/main" id="{AB38F76C-462C-4CA1-94D0-E74671CF1F6D}"/>
                    </a:ext>
                  </a:extLst>
                </p:cNvPr>
                <p:cNvPicPr/>
                <p:nvPr/>
              </p:nvPicPr>
              <p:blipFill>
                <a:blip r:embed="rId233"/>
                <a:stretch>
                  <a:fillRect/>
                </a:stretch>
              </p:blipFill>
              <p:spPr>
                <a:xfrm>
                  <a:off x="11065817" y="2683051"/>
                  <a:ext cx="2509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12038" name="Freihand 212037">
                  <a:extLst>
                    <a:ext uri="{FF2B5EF4-FFF2-40B4-BE49-F238E27FC236}">
                      <a16:creationId xmlns:a16="http://schemas.microsoft.com/office/drawing/2014/main" id="{36435069-0898-414A-A3E2-4B4C91E49414}"/>
                    </a:ext>
                  </a:extLst>
                </p14:cNvPr>
                <p14:cNvContentPartPr/>
                <p14:nvPr/>
              </p14:nvContentPartPr>
              <p14:xfrm>
                <a:off x="11270657" y="2693491"/>
                <a:ext cx="117720" cy="150840"/>
              </p14:xfrm>
            </p:contentPart>
          </mc:Choice>
          <mc:Fallback>
            <p:pic>
              <p:nvPicPr>
                <p:cNvPr id="212038" name="Freihand 212037">
                  <a:extLst>
                    <a:ext uri="{FF2B5EF4-FFF2-40B4-BE49-F238E27FC236}">
                      <a16:creationId xmlns:a16="http://schemas.microsoft.com/office/drawing/2014/main" id="{36435069-0898-414A-A3E2-4B4C91E49414}"/>
                    </a:ext>
                  </a:extLst>
                </p:cNvPr>
                <p:cNvPicPr/>
                <p:nvPr/>
              </p:nvPicPr>
              <p:blipFill>
                <a:blip r:embed="rId235"/>
                <a:stretch>
                  <a:fillRect/>
                </a:stretch>
              </p:blipFill>
              <p:spPr>
                <a:xfrm>
                  <a:off x="11266337" y="2689171"/>
                  <a:ext cx="1263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12039" name="Freihand 212038">
                  <a:extLst>
                    <a:ext uri="{FF2B5EF4-FFF2-40B4-BE49-F238E27FC236}">
                      <a16:creationId xmlns:a16="http://schemas.microsoft.com/office/drawing/2014/main" id="{F55AAC8D-7952-40CC-90B6-DFA2265C22F9}"/>
                    </a:ext>
                  </a:extLst>
                </p14:cNvPr>
                <p14:cNvContentPartPr/>
                <p14:nvPr/>
              </p14:nvContentPartPr>
              <p14:xfrm>
                <a:off x="11389817" y="2676571"/>
                <a:ext cx="88200" cy="98640"/>
              </p14:xfrm>
            </p:contentPart>
          </mc:Choice>
          <mc:Fallback>
            <p:pic>
              <p:nvPicPr>
                <p:cNvPr id="212039" name="Freihand 212038">
                  <a:extLst>
                    <a:ext uri="{FF2B5EF4-FFF2-40B4-BE49-F238E27FC236}">
                      <a16:creationId xmlns:a16="http://schemas.microsoft.com/office/drawing/2014/main" id="{F55AAC8D-7952-40CC-90B6-DFA2265C22F9}"/>
                    </a:ext>
                  </a:extLst>
                </p:cNvPr>
                <p:cNvPicPr/>
                <p:nvPr/>
              </p:nvPicPr>
              <p:blipFill>
                <a:blip r:embed="rId237"/>
                <a:stretch>
                  <a:fillRect/>
                </a:stretch>
              </p:blipFill>
              <p:spPr>
                <a:xfrm>
                  <a:off x="11385497" y="2672251"/>
                  <a:ext cx="968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12041" name="Freihand 212040">
                  <a:extLst>
                    <a:ext uri="{FF2B5EF4-FFF2-40B4-BE49-F238E27FC236}">
                      <a16:creationId xmlns:a16="http://schemas.microsoft.com/office/drawing/2014/main" id="{D8896F44-AD3E-4847-ABE8-5589DEBF9A40}"/>
                    </a:ext>
                  </a:extLst>
                </p14:cNvPr>
                <p14:cNvContentPartPr/>
                <p14:nvPr/>
              </p14:nvContentPartPr>
              <p14:xfrm>
                <a:off x="9800057" y="3530131"/>
                <a:ext cx="128160" cy="165240"/>
              </p14:xfrm>
            </p:contentPart>
          </mc:Choice>
          <mc:Fallback>
            <p:pic>
              <p:nvPicPr>
                <p:cNvPr id="212041" name="Freihand 212040">
                  <a:extLst>
                    <a:ext uri="{FF2B5EF4-FFF2-40B4-BE49-F238E27FC236}">
                      <a16:creationId xmlns:a16="http://schemas.microsoft.com/office/drawing/2014/main" id="{D8896F44-AD3E-4847-ABE8-5589DEBF9A40}"/>
                    </a:ext>
                  </a:extLst>
                </p:cNvPr>
                <p:cNvPicPr/>
                <p:nvPr/>
              </p:nvPicPr>
              <p:blipFill>
                <a:blip r:embed="rId239"/>
                <a:stretch>
                  <a:fillRect/>
                </a:stretch>
              </p:blipFill>
              <p:spPr>
                <a:xfrm>
                  <a:off x="9795737" y="3525811"/>
                  <a:ext cx="1368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12042" name="Freihand 212041">
                  <a:extLst>
                    <a:ext uri="{FF2B5EF4-FFF2-40B4-BE49-F238E27FC236}">
                      <a16:creationId xmlns:a16="http://schemas.microsoft.com/office/drawing/2014/main" id="{9D280599-9114-45D9-8242-5BAE9059B787}"/>
                    </a:ext>
                  </a:extLst>
                </p14:cNvPr>
                <p14:cNvContentPartPr/>
                <p14:nvPr/>
              </p14:nvContentPartPr>
              <p14:xfrm>
                <a:off x="9909497" y="3551731"/>
                <a:ext cx="60840" cy="100080"/>
              </p14:xfrm>
            </p:contentPart>
          </mc:Choice>
          <mc:Fallback>
            <p:pic>
              <p:nvPicPr>
                <p:cNvPr id="212042" name="Freihand 212041">
                  <a:extLst>
                    <a:ext uri="{FF2B5EF4-FFF2-40B4-BE49-F238E27FC236}">
                      <a16:creationId xmlns:a16="http://schemas.microsoft.com/office/drawing/2014/main" id="{9D280599-9114-45D9-8242-5BAE9059B787}"/>
                    </a:ext>
                  </a:extLst>
                </p:cNvPr>
                <p:cNvPicPr/>
                <p:nvPr/>
              </p:nvPicPr>
              <p:blipFill>
                <a:blip r:embed="rId241"/>
                <a:stretch>
                  <a:fillRect/>
                </a:stretch>
              </p:blipFill>
              <p:spPr>
                <a:xfrm>
                  <a:off x="9905177" y="3547411"/>
                  <a:ext cx="694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12043" name="Freihand 212042">
                  <a:extLst>
                    <a:ext uri="{FF2B5EF4-FFF2-40B4-BE49-F238E27FC236}">
                      <a16:creationId xmlns:a16="http://schemas.microsoft.com/office/drawing/2014/main" id="{B97C8103-3FD5-4CA2-8D57-484F75D87510}"/>
                    </a:ext>
                  </a:extLst>
                </p14:cNvPr>
                <p14:cNvContentPartPr/>
                <p14:nvPr/>
              </p14:nvContentPartPr>
              <p14:xfrm>
                <a:off x="10073657" y="3440131"/>
                <a:ext cx="55440" cy="167760"/>
              </p14:xfrm>
            </p:contentPart>
          </mc:Choice>
          <mc:Fallback>
            <p:pic>
              <p:nvPicPr>
                <p:cNvPr id="212043" name="Freihand 212042">
                  <a:extLst>
                    <a:ext uri="{FF2B5EF4-FFF2-40B4-BE49-F238E27FC236}">
                      <a16:creationId xmlns:a16="http://schemas.microsoft.com/office/drawing/2014/main" id="{B97C8103-3FD5-4CA2-8D57-484F75D87510}"/>
                    </a:ext>
                  </a:extLst>
                </p:cNvPr>
                <p:cNvPicPr/>
                <p:nvPr/>
              </p:nvPicPr>
              <p:blipFill>
                <a:blip r:embed="rId243"/>
                <a:stretch>
                  <a:fillRect/>
                </a:stretch>
              </p:blipFill>
              <p:spPr>
                <a:xfrm>
                  <a:off x="10069337" y="3435811"/>
                  <a:ext cx="640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12044" name="Freihand 212043">
                  <a:extLst>
                    <a:ext uri="{FF2B5EF4-FFF2-40B4-BE49-F238E27FC236}">
                      <a16:creationId xmlns:a16="http://schemas.microsoft.com/office/drawing/2014/main" id="{B14B51A3-8E15-41FF-807F-1D824C30DA4F}"/>
                    </a:ext>
                  </a:extLst>
                </p14:cNvPr>
                <p14:cNvContentPartPr/>
                <p14:nvPr/>
              </p14:nvContentPartPr>
              <p14:xfrm>
                <a:off x="10107497" y="3406651"/>
                <a:ext cx="95040" cy="162720"/>
              </p14:xfrm>
            </p:contentPart>
          </mc:Choice>
          <mc:Fallback>
            <p:pic>
              <p:nvPicPr>
                <p:cNvPr id="212044" name="Freihand 212043">
                  <a:extLst>
                    <a:ext uri="{FF2B5EF4-FFF2-40B4-BE49-F238E27FC236}">
                      <a16:creationId xmlns:a16="http://schemas.microsoft.com/office/drawing/2014/main" id="{B14B51A3-8E15-41FF-807F-1D824C30DA4F}"/>
                    </a:ext>
                  </a:extLst>
                </p:cNvPr>
                <p:cNvPicPr/>
                <p:nvPr/>
              </p:nvPicPr>
              <p:blipFill>
                <a:blip r:embed="rId245"/>
                <a:stretch>
                  <a:fillRect/>
                </a:stretch>
              </p:blipFill>
              <p:spPr>
                <a:xfrm>
                  <a:off x="10103177" y="3402331"/>
                  <a:ext cx="1036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12045" name="Freihand 212044">
                  <a:extLst>
                    <a:ext uri="{FF2B5EF4-FFF2-40B4-BE49-F238E27FC236}">
                      <a16:creationId xmlns:a16="http://schemas.microsoft.com/office/drawing/2014/main" id="{A88A32F7-AB99-4929-BC7F-E2F151815484}"/>
                    </a:ext>
                  </a:extLst>
                </p14:cNvPr>
                <p14:cNvContentPartPr/>
                <p14:nvPr/>
              </p14:nvContentPartPr>
              <p14:xfrm>
                <a:off x="10216577" y="3431491"/>
                <a:ext cx="61560" cy="78840"/>
              </p14:xfrm>
            </p:contentPart>
          </mc:Choice>
          <mc:Fallback>
            <p:pic>
              <p:nvPicPr>
                <p:cNvPr id="212045" name="Freihand 212044">
                  <a:extLst>
                    <a:ext uri="{FF2B5EF4-FFF2-40B4-BE49-F238E27FC236}">
                      <a16:creationId xmlns:a16="http://schemas.microsoft.com/office/drawing/2014/main" id="{A88A32F7-AB99-4929-BC7F-E2F151815484}"/>
                    </a:ext>
                  </a:extLst>
                </p:cNvPr>
                <p:cNvPicPr/>
                <p:nvPr/>
              </p:nvPicPr>
              <p:blipFill>
                <a:blip r:embed="rId247"/>
                <a:stretch>
                  <a:fillRect/>
                </a:stretch>
              </p:blipFill>
              <p:spPr>
                <a:xfrm>
                  <a:off x="10212257" y="3427171"/>
                  <a:ext cx="702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12046" name="Freihand 212045">
                  <a:extLst>
                    <a:ext uri="{FF2B5EF4-FFF2-40B4-BE49-F238E27FC236}">
                      <a16:creationId xmlns:a16="http://schemas.microsoft.com/office/drawing/2014/main" id="{34B8CA91-32B5-4BB6-8E0B-91B10BB5A426}"/>
                    </a:ext>
                  </a:extLst>
                </p14:cNvPr>
                <p14:cNvContentPartPr/>
                <p14:nvPr/>
              </p14:nvContentPartPr>
              <p14:xfrm>
                <a:off x="10438337" y="3335731"/>
                <a:ext cx="149400" cy="143640"/>
              </p14:xfrm>
            </p:contentPart>
          </mc:Choice>
          <mc:Fallback>
            <p:pic>
              <p:nvPicPr>
                <p:cNvPr id="212046" name="Freihand 212045">
                  <a:extLst>
                    <a:ext uri="{FF2B5EF4-FFF2-40B4-BE49-F238E27FC236}">
                      <a16:creationId xmlns:a16="http://schemas.microsoft.com/office/drawing/2014/main" id="{34B8CA91-32B5-4BB6-8E0B-91B10BB5A426}"/>
                    </a:ext>
                  </a:extLst>
                </p:cNvPr>
                <p:cNvPicPr/>
                <p:nvPr/>
              </p:nvPicPr>
              <p:blipFill>
                <a:blip r:embed="rId249"/>
                <a:stretch>
                  <a:fillRect/>
                </a:stretch>
              </p:blipFill>
              <p:spPr>
                <a:xfrm>
                  <a:off x="10434017" y="3331411"/>
                  <a:ext cx="1580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12047" name="Freihand 212046">
                  <a:extLst>
                    <a:ext uri="{FF2B5EF4-FFF2-40B4-BE49-F238E27FC236}">
                      <a16:creationId xmlns:a16="http://schemas.microsoft.com/office/drawing/2014/main" id="{BCC4BCFB-6E8C-47BA-A34B-D943D1D81653}"/>
                    </a:ext>
                  </a:extLst>
                </p14:cNvPr>
                <p14:cNvContentPartPr/>
                <p14:nvPr/>
              </p14:nvContentPartPr>
              <p14:xfrm>
                <a:off x="10574777" y="3190651"/>
                <a:ext cx="182160" cy="218520"/>
              </p14:xfrm>
            </p:contentPart>
          </mc:Choice>
          <mc:Fallback>
            <p:pic>
              <p:nvPicPr>
                <p:cNvPr id="212047" name="Freihand 212046">
                  <a:extLst>
                    <a:ext uri="{FF2B5EF4-FFF2-40B4-BE49-F238E27FC236}">
                      <a16:creationId xmlns:a16="http://schemas.microsoft.com/office/drawing/2014/main" id="{BCC4BCFB-6E8C-47BA-A34B-D943D1D81653}"/>
                    </a:ext>
                  </a:extLst>
                </p:cNvPr>
                <p:cNvPicPr/>
                <p:nvPr/>
              </p:nvPicPr>
              <p:blipFill>
                <a:blip r:embed="rId251"/>
                <a:stretch>
                  <a:fillRect/>
                </a:stretch>
              </p:blipFill>
              <p:spPr>
                <a:xfrm>
                  <a:off x="10570457" y="3186331"/>
                  <a:ext cx="1908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12048" name="Freihand 212047">
                  <a:extLst>
                    <a:ext uri="{FF2B5EF4-FFF2-40B4-BE49-F238E27FC236}">
                      <a16:creationId xmlns:a16="http://schemas.microsoft.com/office/drawing/2014/main" id="{B0287670-F1F3-4031-9C7E-DB72DE1567BB}"/>
                    </a:ext>
                  </a:extLst>
                </p14:cNvPr>
                <p14:cNvContentPartPr/>
                <p14:nvPr/>
              </p14:nvContentPartPr>
              <p14:xfrm>
                <a:off x="10885457" y="3143491"/>
                <a:ext cx="96840" cy="122760"/>
              </p14:xfrm>
            </p:contentPart>
          </mc:Choice>
          <mc:Fallback>
            <p:pic>
              <p:nvPicPr>
                <p:cNvPr id="212048" name="Freihand 212047">
                  <a:extLst>
                    <a:ext uri="{FF2B5EF4-FFF2-40B4-BE49-F238E27FC236}">
                      <a16:creationId xmlns:a16="http://schemas.microsoft.com/office/drawing/2014/main" id="{B0287670-F1F3-4031-9C7E-DB72DE1567BB}"/>
                    </a:ext>
                  </a:extLst>
                </p:cNvPr>
                <p:cNvPicPr/>
                <p:nvPr/>
              </p:nvPicPr>
              <p:blipFill>
                <a:blip r:embed="rId253"/>
                <a:stretch>
                  <a:fillRect/>
                </a:stretch>
              </p:blipFill>
              <p:spPr>
                <a:xfrm>
                  <a:off x="10881137" y="3139171"/>
                  <a:ext cx="1054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12049" name="Freihand 212048">
                  <a:extLst>
                    <a:ext uri="{FF2B5EF4-FFF2-40B4-BE49-F238E27FC236}">
                      <a16:creationId xmlns:a16="http://schemas.microsoft.com/office/drawing/2014/main" id="{61BEBABE-4349-4396-8E14-4ECF4660C1A4}"/>
                    </a:ext>
                  </a:extLst>
                </p14:cNvPr>
                <p14:cNvContentPartPr/>
                <p14:nvPr/>
              </p14:nvContentPartPr>
              <p14:xfrm>
                <a:off x="11008217" y="3110011"/>
                <a:ext cx="72720" cy="113400"/>
              </p14:xfrm>
            </p:contentPart>
          </mc:Choice>
          <mc:Fallback>
            <p:pic>
              <p:nvPicPr>
                <p:cNvPr id="212049" name="Freihand 212048">
                  <a:extLst>
                    <a:ext uri="{FF2B5EF4-FFF2-40B4-BE49-F238E27FC236}">
                      <a16:creationId xmlns:a16="http://schemas.microsoft.com/office/drawing/2014/main" id="{61BEBABE-4349-4396-8E14-4ECF4660C1A4}"/>
                    </a:ext>
                  </a:extLst>
                </p:cNvPr>
                <p:cNvPicPr/>
                <p:nvPr/>
              </p:nvPicPr>
              <p:blipFill>
                <a:blip r:embed="rId255"/>
                <a:stretch>
                  <a:fillRect/>
                </a:stretch>
              </p:blipFill>
              <p:spPr>
                <a:xfrm>
                  <a:off x="11003897" y="3105691"/>
                  <a:ext cx="813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12050" name="Freihand 212049">
                  <a:extLst>
                    <a:ext uri="{FF2B5EF4-FFF2-40B4-BE49-F238E27FC236}">
                      <a16:creationId xmlns:a16="http://schemas.microsoft.com/office/drawing/2014/main" id="{D6BC9233-4EE3-4018-8919-E472DF82D7C3}"/>
                    </a:ext>
                  </a:extLst>
                </p14:cNvPr>
                <p14:cNvContentPartPr/>
                <p14:nvPr/>
              </p14:nvContentPartPr>
              <p14:xfrm>
                <a:off x="11096057" y="2963851"/>
                <a:ext cx="451080" cy="234000"/>
              </p14:xfrm>
            </p:contentPart>
          </mc:Choice>
          <mc:Fallback>
            <p:pic>
              <p:nvPicPr>
                <p:cNvPr id="212050" name="Freihand 212049">
                  <a:extLst>
                    <a:ext uri="{FF2B5EF4-FFF2-40B4-BE49-F238E27FC236}">
                      <a16:creationId xmlns:a16="http://schemas.microsoft.com/office/drawing/2014/main" id="{D6BC9233-4EE3-4018-8919-E472DF82D7C3}"/>
                    </a:ext>
                  </a:extLst>
                </p:cNvPr>
                <p:cNvPicPr/>
                <p:nvPr/>
              </p:nvPicPr>
              <p:blipFill>
                <a:blip r:embed="rId257"/>
                <a:stretch>
                  <a:fillRect/>
                </a:stretch>
              </p:blipFill>
              <p:spPr>
                <a:xfrm>
                  <a:off x="11091737" y="2959531"/>
                  <a:ext cx="45972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12051" name="Freihand 212050">
                  <a:extLst>
                    <a:ext uri="{FF2B5EF4-FFF2-40B4-BE49-F238E27FC236}">
                      <a16:creationId xmlns:a16="http://schemas.microsoft.com/office/drawing/2014/main" id="{FC0EB283-64CF-4937-9940-D6379FCD529C}"/>
                    </a:ext>
                  </a:extLst>
                </p14:cNvPr>
                <p14:cNvContentPartPr/>
                <p14:nvPr/>
              </p14:nvContentPartPr>
              <p14:xfrm>
                <a:off x="11580257" y="2716171"/>
                <a:ext cx="50400" cy="286920"/>
              </p14:xfrm>
            </p:contentPart>
          </mc:Choice>
          <mc:Fallback>
            <p:pic>
              <p:nvPicPr>
                <p:cNvPr id="212051" name="Freihand 212050">
                  <a:extLst>
                    <a:ext uri="{FF2B5EF4-FFF2-40B4-BE49-F238E27FC236}">
                      <a16:creationId xmlns:a16="http://schemas.microsoft.com/office/drawing/2014/main" id="{FC0EB283-64CF-4937-9940-D6379FCD529C}"/>
                    </a:ext>
                  </a:extLst>
                </p:cNvPr>
                <p:cNvPicPr/>
                <p:nvPr/>
              </p:nvPicPr>
              <p:blipFill>
                <a:blip r:embed="rId259"/>
                <a:stretch>
                  <a:fillRect/>
                </a:stretch>
              </p:blipFill>
              <p:spPr>
                <a:xfrm>
                  <a:off x="11575937" y="2711851"/>
                  <a:ext cx="5904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12052" name="Freihand 212051">
                  <a:extLst>
                    <a:ext uri="{FF2B5EF4-FFF2-40B4-BE49-F238E27FC236}">
                      <a16:creationId xmlns:a16="http://schemas.microsoft.com/office/drawing/2014/main" id="{0632ED2E-2A09-4982-9092-BCC4704F9EB8}"/>
                    </a:ext>
                  </a:extLst>
                </p14:cNvPr>
                <p14:cNvContentPartPr/>
                <p14:nvPr/>
              </p14:nvContentPartPr>
              <p14:xfrm>
                <a:off x="10976897" y="3069691"/>
                <a:ext cx="870480" cy="428400"/>
              </p14:xfrm>
            </p:contentPart>
          </mc:Choice>
          <mc:Fallback>
            <p:pic>
              <p:nvPicPr>
                <p:cNvPr id="212052" name="Freihand 212051">
                  <a:extLst>
                    <a:ext uri="{FF2B5EF4-FFF2-40B4-BE49-F238E27FC236}">
                      <a16:creationId xmlns:a16="http://schemas.microsoft.com/office/drawing/2014/main" id="{0632ED2E-2A09-4982-9092-BCC4704F9EB8}"/>
                    </a:ext>
                  </a:extLst>
                </p:cNvPr>
                <p:cNvPicPr/>
                <p:nvPr/>
              </p:nvPicPr>
              <p:blipFill>
                <a:blip r:embed="rId261"/>
                <a:stretch>
                  <a:fillRect/>
                </a:stretch>
              </p:blipFill>
              <p:spPr>
                <a:xfrm>
                  <a:off x="10972577" y="3065371"/>
                  <a:ext cx="879120" cy="4370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12054" name="Freihand 212053">
                  <a:extLst>
                    <a:ext uri="{FF2B5EF4-FFF2-40B4-BE49-F238E27FC236}">
                      <a16:creationId xmlns:a16="http://schemas.microsoft.com/office/drawing/2014/main" id="{C6E81F45-3B64-4A22-A6A1-9C53D99ABE25}"/>
                    </a:ext>
                  </a:extLst>
                </p14:cNvPr>
                <p14:cNvContentPartPr/>
                <p14:nvPr/>
              </p14:nvContentPartPr>
              <p14:xfrm>
                <a:off x="6640697" y="1306411"/>
                <a:ext cx="1612800" cy="542880"/>
              </p14:xfrm>
            </p:contentPart>
          </mc:Choice>
          <mc:Fallback>
            <p:pic>
              <p:nvPicPr>
                <p:cNvPr id="212054" name="Freihand 212053">
                  <a:extLst>
                    <a:ext uri="{FF2B5EF4-FFF2-40B4-BE49-F238E27FC236}">
                      <a16:creationId xmlns:a16="http://schemas.microsoft.com/office/drawing/2014/main" id="{C6E81F45-3B64-4A22-A6A1-9C53D99ABE25}"/>
                    </a:ext>
                  </a:extLst>
                </p:cNvPr>
                <p:cNvPicPr/>
                <p:nvPr/>
              </p:nvPicPr>
              <p:blipFill>
                <a:blip r:embed="rId263"/>
                <a:stretch>
                  <a:fillRect/>
                </a:stretch>
              </p:blipFill>
              <p:spPr>
                <a:xfrm>
                  <a:off x="6636377" y="1302091"/>
                  <a:ext cx="1621440" cy="5515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12055" name="Freihand 212054">
                  <a:extLst>
                    <a:ext uri="{FF2B5EF4-FFF2-40B4-BE49-F238E27FC236}">
                      <a16:creationId xmlns:a16="http://schemas.microsoft.com/office/drawing/2014/main" id="{B2970FAD-B54C-4CFC-9A0A-88A174092EA1}"/>
                    </a:ext>
                  </a:extLst>
                </p14:cNvPr>
                <p14:cNvContentPartPr/>
                <p14:nvPr/>
              </p14:nvContentPartPr>
              <p14:xfrm>
                <a:off x="6549257" y="1666411"/>
                <a:ext cx="414720" cy="247320"/>
              </p14:xfrm>
            </p:contentPart>
          </mc:Choice>
          <mc:Fallback>
            <p:pic>
              <p:nvPicPr>
                <p:cNvPr id="212055" name="Freihand 212054">
                  <a:extLst>
                    <a:ext uri="{FF2B5EF4-FFF2-40B4-BE49-F238E27FC236}">
                      <a16:creationId xmlns:a16="http://schemas.microsoft.com/office/drawing/2014/main" id="{B2970FAD-B54C-4CFC-9A0A-88A174092EA1}"/>
                    </a:ext>
                  </a:extLst>
                </p:cNvPr>
                <p:cNvPicPr/>
                <p:nvPr/>
              </p:nvPicPr>
              <p:blipFill>
                <a:blip r:embed="rId265"/>
                <a:stretch>
                  <a:fillRect/>
                </a:stretch>
              </p:blipFill>
              <p:spPr>
                <a:xfrm>
                  <a:off x="6544937" y="1662091"/>
                  <a:ext cx="42336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12057" name="Freihand 212056">
                  <a:extLst>
                    <a:ext uri="{FF2B5EF4-FFF2-40B4-BE49-F238E27FC236}">
                      <a16:creationId xmlns:a16="http://schemas.microsoft.com/office/drawing/2014/main" id="{4ABB19B2-43AD-41A0-B907-7C664AB9AB90}"/>
                    </a:ext>
                  </a:extLst>
                </p14:cNvPr>
                <p14:cNvContentPartPr/>
                <p14:nvPr/>
              </p14:nvContentPartPr>
              <p14:xfrm>
                <a:off x="8445737" y="1171771"/>
                <a:ext cx="95760" cy="76680"/>
              </p14:xfrm>
            </p:contentPart>
          </mc:Choice>
          <mc:Fallback>
            <p:pic>
              <p:nvPicPr>
                <p:cNvPr id="212057" name="Freihand 212056">
                  <a:extLst>
                    <a:ext uri="{FF2B5EF4-FFF2-40B4-BE49-F238E27FC236}">
                      <a16:creationId xmlns:a16="http://schemas.microsoft.com/office/drawing/2014/main" id="{4ABB19B2-43AD-41A0-B907-7C664AB9AB90}"/>
                    </a:ext>
                  </a:extLst>
                </p:cNvPr>
                <p:cNvPicPr/>
                <p:nvPr/>
              </p:nvPicPr>
              <p:blipFill>
                <a:blip r:embed="rId267"/>
                <a:stretch>
                  <a:fillRect/>
                </a:stretch>
              </p:blipFill>
              <p:spPr>
                <a:xfrm>
                  <a:off x="8441417" y="1167451"/>
                  <a:ext cx="1044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12058" name="Freihand 212057">
                  <a:extLst>
                    <a:ext uri="{FF2B5EF4-FFF2-40B4-BE49-F238E27FC236}">
                      <a16:creationId xmlns:a16="http://schemas.microsoft.com/office/drawing/2014/main" id="{C132FECD-11FB-4089-8BB5-8DCB73ECB5A1}"/>
                    </a:ext>
                  </a:extLst>
                </p14:cNvPr>
                <p14:cNvContentPartPr/>
                <p14:nvPr/>
              </p14:nvContentPartPr>
              <p14:xfrm>
                <a:off x="8547257" y="1099051"/>
                <a:ext cx="101520" cy="268560"/>
              </p14:xfrm>
            </p:contentPart>
          </mc:Choice>
          <mc:Fallback>
            <p:pic>
              <p:nvPicPr>
                <p:cNvPr id="212058" name="Freihand 212057">
                  <a:extLst>
                    <a:ext uri="{FF2B5EF4-FFF2-40B4-BE49-F238E27FC236}">
                      <a16:creationId xmlns:a16="http://schemas.microsoft.com/office/drawing/2014/main" id="{C132FECD-11FB-4089-8BB5-8DCB73ECB5A1}"/>
                    </a:ext>
                  </a:extLst>
                </p:cNvPr>
                <p:cNvPicPr/>
                <p:nvPr/>
              </p:nvPicPr>
              <p:blipFill>
                <a:blip r:embed="rId269"/>
                <a:stretch>
                  <a:fillRect/>
                </a:stretch>
              </p:blipFill>
              <p:spPr>
                <a:xfrm>
                  <a:off x="8542937" y="1094731"/>
                  <a:ext cx="11016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12059" name="Freihand 212058">
                  <a:extLst>
                    <a:ext uri="{FF2B5EF4-FFF2-40B4-BE49-F238E27FC236}">
                      <a16:creationId xmlns:a16="http://schemas.microsoft.com/office/drawing/2014/main" id="{7F3DD715-D033-491C-834F-2D4F5910EA73}"/>
                    </a:ext>
                  </a:extLst>
                </p14:cNvPr>
                <p14:cNvContentPartPr/>
                <p14:nvPr/>
              </p14:nvContentPartPr>
              <p14:xfrm>
                <a:off x="8662097" y="956131"/>
                <a:ext cx="125640" cy="247680"/>
              </p14:xfrm>
            </p:contentPart>
          </mc:Choice>
          <mc:Fallback>
            <p:pic>
              <p:nvPicPr>
                <p:cNvPr id="212059" name="Freihand 212058">
                  <a:extLst>
                    <a:ext uri="{FF2B5EF4-FFF2-40B4-BE49-F238E27FC236}">
                      <a16:creationId xmlns:a16="http://schemas.microsoft.com/office/drawing/2014/main" id="{7F3DD715-D033-491C-834F-2D4F5910EA73}"/>
                    </a:ext>
                  </a:extLst>
                </p:cNvPr>
                <p:cNvPicPr/>
                <p:nvPr/>
              </p:nvPicPr>
              <p:blipFill>
                <a:blip r:embed="rId271"/>
                <a:stretch>
                  <a:fillRect/>
                </a:stretch>
              </p:blipFill>
              <p:spPr>
                <a:xfrm>
                  <a:off x="8657777" y="951811"/>
                  <a:ext cx="13428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12060" name="Freihand 212059">
                  <a:extLst>
                    <a:ext uri="{FF2B5EF4-FFF2-40B4-BE49-F238E27FC236}">
                      <a16:creationId xmlns:a16="http://schemas.microsoft.com/office/drawing/2014/main" id="{F0B8C4C8-D5BA-4523-9F1C-5C672945F5D5}"/>
                    </a:ext>
                  </a:extLst>
                </p14:cNvPr>
                <p14:cNvContentPartPr/>
                <p14:nvPr/>
              </p14:nvContentPartPr>
              <p14:xfrm>
                <a:off x="8643377" y="937771"/>
                <a:ext cx="28080" cy="19080"/>
              </p14:xfrm>
            </p:contentPart>
          </mc:Choice>
          <mc:Fallback>
            <p:pic>
              <p:nvPicPr>
                <p:cNvPr id="212060" name="Freihand 212059">
                  <a:extLst>
                    <a:ext uri="{FF2B5EF4-FFF2-40B4-BE49-F238E27FC236}">
                      <a16:creationId xmlns:a16="http://schemas.microsoft.com/office/drawing/2014/main" id="{F0B8C4C8-D5BA-4523-9F1C-5C672945F5D5}"/>
                    </a:ext>
                  </a:extLst>
                </p:cNvPr>
                <p:cNvPicPr/>
                <p:nvPr/>
              </p:nvPicPr>
              <p:blipFill>
                <a:blip r:embed="rId273"/>
                <a:stretch>
                  <a:fillRect/>
                </a:stretch>
              </p:blipFill>
              <p:spPr>
                <a:xfrm>
                  <a:off x="8639057" y="933451"/>
                  <a:ext cx="367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12061" name="Freihand 212060">
                  <a:extLst>
                    <a:ext uri="{FF2B5EF4-FFF2-40B4-BE49-F238E27FC236}">
                      <a16:creationId xmlns:a16="http://schemas.microsoft.com/office/drawing/2014/main" id="{A8B8E33D-849B-4D45-8566-1D1BC917E9B9}"/>
                    </a:ext>
                  </a:extLst>
                </p14:cNvPr>
                <p14:cNvContentPartPr/>
                <p14:nvPr/>
              </p14:nvContentPartPr>
              <p14:xfrm>
                <a:off x="8848937" y="908971"/>
                <a:ext cx="131400" cy="226080"/>
              </p14:xfrm>
            </p:contentPart>
          </mc:Choice>
          <mc:Fallback>
            <p:pic>
              <p:nvPicPr>
                <p:cNvPr id="212061" name="Freihand 212060">
                  <a:extLst>
                    <a:ext uri="{FF2B5EF4-FFF2-40B4-BE49-F238E27FC236}">
                      <a16:creationId xmlns:a16="http://schemas.microsoft.com/office/drawing/2014/main" id="{A8B8E33D-849B-4D45-8566-1D1BC917E9B9}"/>
                    </a:ext>
                  </a:extLst>
                </p:cNvPr>
                <p:cNvPicPr/>
                <p:nvPr/>
              </p:nvPicPr>
              <p:blipFill>
                <a:blip r:embed="rId275"/>
                <a:stretch>
                  <a:fillRect/>
                </a:stretch>
              </p:blipFill>
              <p:spPr>
                <a:xfrm>
                  <a:off x="8844617" y="904651"/>
                  <a:ext cx="14004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12062" name="Freihand 212061">
                  <a:extLst>
                    <a:ext uri="{FF2B5EF4-FFF2-40B4-BE49-F238E27FC236}">
                      <a16:creationId xmlns:a16="http://schemas.microsoft.com/office/drawing/2014/main" id="{2B789C92-C20A-4C94-BCA7-07E0319081A3}"/>
                    </a:ext>
                  </a:extLst>
                </p14:cNvPr>
                <p14:cNvContentPartPr/>
                <p14:nvPr/>
              </p14:nvContentPartPr>
              <p14:xfrm>
                <a:off x="9170777" y="843811"/>
                <a:ext cx="459720" cy="221040"/>
              </p14:xfrm>
            </p:contentPart>
          </mc:Choice>
          <mc:Fallback>
            <p:pic>
              <p:nvPicPr>
                <p:cNvPr id="212062" name="Freihand 212061">
                  <a:extLst>
                    <a:ext uri="{FF2B5EF4-FFF2-40B4-BE49-F238E27FC236}">
                      <a16:creationId xmlns:a16="http://schemas.microsoft.com/office/drawing/2014/main" id="{2B789C92-C20A-4C94-BCA7-07E0319081A3}"/>
                    </a:ext>
                  </a:extLst>
                </p:cNvPr>
                <p:cNvPicPr/>
                <p:nvPr/>
              </p:nvPicPr>
              <p:blipFill>
                <a:blip r:embed="rId277"/>
                <a:stretch>
                  <a:fillRect/>
                </a:stretch>
              </p:blipFill>
              <p:spPr>
                <a:xfrm>
                  <a:off x="9166457" y="839491"/>
                  <a:ext cx="4683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12063" name="Freihand 212062">
                  <a:extLst>
                    <a:ext uri="{FF2B5EF4-FFF2-40B4-BE49-F238E27FC236}">
                      <a16:creationId xmlns:a16="http://schemas.microsoft.com/office/drawing/2014/main" id="{6D066E29-CD2F-4853-8564-908345ED3184}"/>
                    </a:ext>
                  </a:extLst>
                </p14:cNvPr>
                <p14:cNvContentPartPr/>
                <p14:nvPr/>
              </p14:nvContentPartPr>
              <p14:xfrm>
                <a:off x="9806897" y="748051"/>
                <a:ext cx="150840" cy="158040"/>
              </p14:xfrm>
            </p:contentPart>
          </mc:Choice>
          <mc:Fallback>
            <p:pic>
              <p:nvPicPr>
                <p:cNvPr id="212063" name="Freihand 212062">
                  <a:extLst>
                    <a:ext uri="{FF2B5EF4-FFF2-40B4-BE49-F238E27FC236}">
                      <a16:creationId xmlns:a16="http://schemas.microsoft.com/office/drawing/2014/main" id="{6D066E29-CD2F-4853-8564-908345ED3184}"/>
                    </a:ext>
                  </a:extLst>
                </p:cNvPr>
                <p:cNvPicPr/>
                <p:nvPr/>
              </p:nvPicPr>
              <p:blipFill>
                <a:blip r:embed="rId279"/>
                <a:stretch>
                  <a:fillRect/>
                </a:stretch>
              </p:blipFill>
              <p:spPr>
                <a:xfrm>
                  <a:off x="9802577" y="743731"/>
                  <a:ext cx="1594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12064" name="Freihand 212063">
                  <a:extLst>
                    <a:ext uri="{FF2B5EF4-FFF2-40B4-BE49-F238E27FC236}">
                      <a16:creationId xmlns:a16="http://schemas.microsoft.com/office/drawing/2014/main" id="{1BCF0564-3B89-4A4B-BE22-A4353E3BFEC2}"/>
                    </a:ext>
                  </a:extLst>
                </p14:cNvPr>
                <p14:cNvContentPartPr/>
                <p14:nvPr/>
              </p14:nvContentPartPr>
              <p14:xfrm>
                <a:off x="9991577" y="702691"/>
                <a:ext cx="112680" cy="149400"/>
              </p14:xfrm>
            </p:contentPart>
          </mc:Choice>
          <mc:Fallback>
            <p:pic>
              <p:nvPicPr>
                <p:cNvPr id="212064" name="Freihand 212063">
                  <a:extLst>
                    <a:ext uri="{FF2B5EF4-FFF2-40B4-BE49-F238E27FC236}">
                      <a16:creationId xmlns:a16="http://schemas.microsoft.com/office/drawing/2014/main" id="{1BCF0564-3B89-4A4B-BE22-A4353E3BFEC2}"/>
                    </a:ext>
                  </a:extLst>
                </p:cNvPr>
                <p:cNvPicPr/>
                <p:nvPr/>
              </p:nvPicPr>
              <p:blipFill>
                <a:blip r:embed="rId281"/>
                <a:stretch>
                  <a:fillRect/>
                </a:stretch>
              </p:blipFill>
              <p:spPr>
                <a:xfrm>
                  <a:off x="9987257" y="698371"/>
                  <a:ext cx="1213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12065" name="Freihand 212064">
                  <a:extLst>
                    <a:ext uri="{FF2B5EF4-FFF2-40B4-BE49-F238E27FC236}">
                      <a16:creationId xmlns:a16="http://schemas.microsoft.com/office/drawing/2014/main" id="{32205646-AEC4-429D-A012-C8DE82457AB1}"/>
                    </a:ext>
                  </a:extLst>
                </p14:cNvPr>
                <p14:cNvContentPartPr/>
                <p14:nvPr/>
              </p14:nvContentPartPr>
              <p14:xfrm>
                <a:off x="10122617" y="714571"/>
                <a:ext cx="261000" cy="235440"/>
              </p14:xfrm>
            </p:contentPart>
          </mc:Choice>
          <mc:Fallback>
            <p:pic>
              <p:nvPicPr>
                <p:cNvPr id="212065" name="Freihand 212064">
                  <a:extLst>
                    <a:ext uri="{FF2B5EF4-FFF2-40B4-BE49-F238E27FC236}">
                      <a16:creationId xmlns:a16="http://schemas.microsoft.com/office/drawing/2014/main" id="{32205646-AEC4-429D-A012-C8DE82457AB1}"/>
                    </a:ext>
                  </a:extLst>
                </p:cNvPr>
                <p:cNvPicPr/>
                <p:nvPr/>
              </p:nvPicPr>
              <p:blipFill>
                <a:blip r:embed="rId283"/>
                <a:stretch>
                  <a:fillRect/>
                </a:stretch>
              </p:blipFill>
              <p:spPr>
                <a:xfrm>
                  <a:off x="10118297" y="710251"/>
                  <a:ext cx="2696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12067" name="Freihand 212066">
                  <a:extLst>
                    <a:ext uri="{FF2B5EF4-FFF2-40B4-BE49-F238E27FC236}">
                      <a16:creationId xmlns:a16="http://schemas.microsoft.com/office/drawing/2014/main" id="{F0769E59-7454-46D4-BFE2-B695E45EE64B}"/>
                    </a:ext>
                  </a:extLst>
                </p14:cNvPr>
                <p14:cNvContentPartPr/>
                <p14:nvPr/>
              </p14:nvContentPartPr>
              <p14:xfrm>
                <a:off x="10559297" y="737251"/>
                <a:ext cx="20520" cy="126720"/>
              </p14:xfrm>
            </p:contentPart>
          </mc:Choice>
          <mc:Fallback>
            <p:pic>
              <p:nvPicPr>
                <p:cNvPr id="212067" name="Freihand 212066">
                  <a:extLst>
                    <a:ext uri="{FF2B5EF4-FFF2-40B4-BE49-F238E27FC236}">
                      <a16:creationId xmlns:a16="http://schemas.microsoft.com/office/drawing/2014/main" id="{F0769E59-7454-46D4-BFE2-B695E45EE64B}"/>
                    </a:ext>
                  </a:extLst>
                </p:cNvPr>
                <p:cNvPicPr/>
                <p:nvPr/>
              </p:nvPicPr>
              <p:blipFill>
                <a:blip r:embed="rId285"/>
                <a:stretch>
                  <a:fillRect/>
                </a:stretch>
              </p:blipFill>
              <p:spPr>
                <a:xfrm>
                  <a:off x="10554977" y="732931"/>
                  <a:ext cx="291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12068" name="Freihand 212067">
                  <a:extLst>
                    <a:ext uri="{FF2B5EF4-FFF2-40B4-BE49-F238E27FC236}">
                      <a16:creationId xmlns:a16="http://schemas.microsoft.com/office/drawing/2014/main" id="{804F519E-91FA-410A-9DCD-EB007A1F112D}"/>
                    </a:ext>
                  </a:extLst>
                </p14:cNvPr>
                <p14:cNvContentPartPr/>
                <p14:nvPr/>
              </p14:nvContentPartPr>
              <p14:xfrm>
                <a:off x="10656137" y="565891"/>
                <a:ext cx="292680" cy="151920"/>
              </p14:xfrm>
            </p:contentPart>
          </mc:Choice>
          <mc:Fallback>
            <p:pic>
              <p:nvPicPr>
                <p:cNvPr id="212068" name="Freihand 212067">
                  <a:extLst>
                    <a:ext uri="{FF2B5EF4-FFF2-40B4-BE49-F238E27FC236}">
                      <a16:creationId xmlns:a16="http://schemas.microsoft.com/office/drawing/2014/main" id="{804F519E-91FA-410A-9DCD-EB007A1F112D}"/>
                    </a:ext>
                  </a:extLst>
                </p:cNvPr>
                <p:cNvPicPr/>
                <p:nvPr/>
              </p:nvPicPr>
              <p:blipFill>
                <a:blip r:embed="rId287"/>
                <a:stretch>
                  <a:fillRect/>
                </a:stretch>
              </p:blipFill>
              <p:spPr>
                <a:xfrm>
                  <a:off x="10651817" y="561571"/>
                  <a:ext cx="3013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12069" name="Freihand 212068">
                  <a:extLst>
                    <a:ext uri="{FF2B5EF4-FFF2-40B4-BE49-F238E27FC236}">
                      <a16:creationId xmlns:a16="http://schemas.microsoft.com/office/drawing/2014/main" id="{A7150BDA-9D4D-4A3E-AD3A-62F92C72D208}"/>
                    </a:ext>
                  </a:extLst>
                </p14:cNvPr>
                <p14:cNvContentPartPr/>
                <p14:nvPr/>
              </p14:nvContentPartPr>
              <p14:xfrm>
                <a:off x="11080577" y="427291"/>
                <a:ext cx="198360" cy="212040"/>
              </p14:xfrm>
            </p:contentPart>
          </mc:Choice>
          <mc:Fallback>
            <p:pic>
              <p:nvPicPr>
                <p:cNvPr id="212069" name="Freihand 212068">
                  <a:extLst>
                    <a:ext uri="{FF2B5EF4-FFF2-40B4-BE49-F238E27FC236}">
                      <a16:creationId xmlns:a16="http://schemas.microsoft.com/office/drawing/2014/main" id="{A7150BDA-9D4D-4A3E-AD3A-62F92C72D208}"/>
                    </a:ext>
                  </a:extLst>
                </p:cNvPr>
                <p:cNvPicPr/>
                <p:nvPr/>
              </p:nvPicPr>
              <p:blipFill>
                <a:blip r:embed="rId289"/>
                <a:stretch>
                  <a:fillRect/>
                </a:stretch>
              </p:blipFill>
              <p:spPr>
                <a:xfrm>
                  <a:off x="11076257" y="422971"/>
                  <a:ext cx="2070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12070" name="Freihand 212069">
                  <a:extLst>
                    <a:ext uri="{FF2B5EF4-FFF2-40B4-BE49-F238E27FC236}">
                      <a16:creationId xmlns:a16="http://schemas.microsoft.com/office/drawing/2014/main" id="{8E47C392-71C1-4641-BDED-3E26446AC298}"/>
                    </a:ext>
                  </a:extLst>
                </p14:cNvPr>
                <p14:cNvContentPartPr/>
                <p14:nvPr/>
              </p14:nvContentPartPr>
              <p14:xfrm>
                <a:off x="11270297" y="473011"/>
                <a:ext cx="79560" cy="90000"/>
              </p14:xfrm>
            </p:contentPart>
          </mc:Choice>
          <mc:Fallback>
            <p:pic>
              <p:nvPicPr>
                <p:cNvPr id="212070" name="Freihand 212069">
                  <a:extLst>
                    <a:ext uri="{FF2B5EF4-FFF2-40B4-BE49-F238E27FC236}">
                      <a16:creationId xmlns:a16="http://schemas.microsoft.com/office/drawing/2014/main" id="{8E47C392-71C1-4641-BDED-3E26446AC298}"/>
                    </a:ext>
                  </a:extLst>
                </p:cNvPr>
                <p:cNvPicPr/>
                <p:nvPr/>
              </p:nvPicPr>
              <p:blipFill>
                <a:blip r:embed="rId291"/>
                <a:stretch>
                  <a:fillRect/>
                </a:stretch>
              </p:blipFill>
              <p:spPr>
                <a:xfrm>
                  <a:off x="11265977" y="468691"/>
                  <a:ext cx="882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12071" name="Freihand 212070">
                  <a:extLst>
                    <a:ext uri="{FF2B5EF4-FFF2-40B4-BE49-F238E27FC236}">
                      <a16:creationId xmlns:a16="http://schemas.microsoft.com/office/drawing/2014/main" id="{04DF9B36-F953-4E49-BC4B-8CD8ADC2CC0B}"/>
                    </a:ext>
                  </a:extLst>
                </p14:cNvPr>
                <p14:cNvContentPartPr/>
                <p14:nvPr/>
              </p14:nvContentPartPr>
              <p14:xfrm>
                <a:off x="11370737" y="464731"/>
                <a:ext cx="53280" cy="83880"/>
              </p14:xfrm>
            </p:contentPart>
          </mc:Choice>
          <mc:Fallback>
            <p:pic>
              <p:nvPicPr>
                <p:cNvPr id="212071" name="Freihand 212070">
                  <a:extLst>
                    <a:ext uri="{FF2B5EF4-FFF2-40B4-BE49-F238E27FC236}">
                      <a16:creationId xmlns:a16="http://schemas.microsoft.com/office/drawing/2014/main" id="{04DF9B36-F953-4E49-BC4B-8CD8ADC2CC0B}"/>
                    </a:ext>
                  </a:extLst>
                </p:cNvPr>
                <p:cNvPicPr/>
                <p:nvPr/>
              </p:nvPicPr>
              <p:blipFill>
                <a:blip r:embed="rId293"/>
                <a:stretch>
                  <a:fillRect/>
                </a:stretch>
              </p:blipFill>
              <p:spPr>
                <a:xfrm>
                  <a:off x="11366417" y="460411"/>
                  <a:ext cx="619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12072" name="Freihand 212071">
                  <a:extLst>
                    <a:ext uri="{FF2B5EF4-FFF2-40B4-BE49-F238E27FC236}">
                      <a16:creationId xmlns:a16="http://schemas.microsoft.com/office/drawing/2014/main" id="{1C929844-DA72-4ACC-9254-3620FA7B9FDE}"/>
                    </a:ext>
                  </a:extLst>
                </p14:cNvPr>
                <p14:cNvContentPartPr/>
                <p14:nvPr/>
              </p14:nvContentPartPr>
              <p14:xfrm>
                <a:off x="8920217" y="1325131"/>
                <a:ext cx="121680" cy="189000"/>
              </p14:xfrm>
            </p:contentPart>
          </mc:Choice>
          <mc:Fallback>
            <p:pic>
              <p:nvPicPr>
                <p:cNvPr id="212072" name="Freihand 212071">
                  <a:extLst>
                    <a:ext uri="{FF2B5EF4-FFF2-40B4-BE49-F238E27FC236}">
                      <a16:creationId xmlns:a16="http://schemas.microsoft.com/office/drawing/2014/main" id="{1C929844-DA72-4ACC-9254-3620FA7B9FDE}"/>
                    </a:ext>
                  </a:extLst>
                </p:cNvPr>
                <p:cNvPicPr/>
                <p:nvPr/>
              </p:nvPicPr>
              <p:blipFill>
                <a:blip r:embed="rId295"/>
                <a:stretch>
                  <a:fillRect/>
                </a:stretch>
              </p:blipFill>
              <p:spPr>
                <a:xfrm>
                  <a:off x="8915897" y="1320811"/>
                  <a:ext cx="1303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12073" name="Freihand 212072">
                  <a:extLst>
                    <a:ext uri="{FF2B5EF4-FFF2-40B4-BE49-F238E27FC236}">
                      <a16:creationId xmlns:a16="http://schemas.microsoft.com/office/drawing/2014/main" id="{B167FC65-0409-4A6C-B3C6-D0C697597E4A}"/>
                    </a:ext>
                  </a:extLst>
                </p14:cNvPr>
                <p14:cNvContentPartPr/>
                <p14:nvPr/>
              </p14:nvContentPartPr>
              <p14:xfrm>
                <a:off x="9061337" y="1393531"/>
                <a:ext cx="61920" cy="99720"/>
              </p14:xfrm>
            </p:contentPart>
          </mc:Choice>
          <mc:Fallback>
            <p:pic>
              <p:nvPicPr>
                <p:cNvPr id="212073" name="Freihand 212072">
                  <a:extLst>
                    <a:ext uri="{FF2B5EF4-FFF2-40B4-BE49-F238E27FC236}">
                      <a16:creationId xmlns:a16="http://schemas.microsoft.com/office/drawing/2014/main" id="{B167FC65-0409-4A6C-B3C6-D0C697597E4A}"/>
                    </a:ext>
                  </a:extLst>
                </p:cNvPr>
                <p:cNvPicPr/>
                <p:nvPr/>
              </p:nvPicPr>
              <p:blipFill>
                <a:blip r:embed="rId297"/>
                <a:stretch>
                  <a:fillRect/>
                </a:stretch>
              </p:blipFill>
              <p:spPr>
                <a:xfrm>
                  <a:off x="9057017" y="1389211"/>
                  <a:ext cx="705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12074" name="Freihand 212073">
                  <a:extLst>
                    <a:ext uri="{FF2B5EF4-FFF2-40B4-BE49-F238E27FC236}">
                      <a16:creationId xmlns:a16="http://schemas.microsoft.com/office/drawing/2014/main" id="{D8276070-1B0A-4A99-B6B1-B53DFC15A0D3}"/>
                    </a:ext>
                  </a:extLst>
                </p14:cNvPr>
                <p14:cNvContentPartPr/>
                <p14:nvPr/>
              </p14:nvContentPartPr>
              <p14:xfrm>
                <a:off x="9171137" y="1290571"/>
                <a:ext cx="229320" cy="165960"/>
              </p14:xfrm>
            </p:contentPart>
          </mc:Choice>
          <mc:Fallback>
            <p:pic>
              <p:nvPicPr>
                <p:cNvPr id="212074" name="Freihand 212073">
                  <a:extLst>
                    <a:ext uri="{FF2B5EF4-FFF2-40B4-BE49-F238E27FC236}">
                      <a16:creationId xmlns:a16="http://schemas.microsoft.com/office/drawing/2014/main" id="{D8276070-1B0A-4A99-B6B1-B53DFC15A0D3}"/>
                    </a:ext>
                  </a:extLst>
                </p:cNvPr>
                <p:cNvPicPr/>
                <p:nvPr/>
              </p:nvPicPr>
              <p:blipFill>
                <a:blip r:embed="rId299"/>
                <a:stretch>
                  <a:fillRect/>
                </a:stretch>
              </p:blipFill>
              <p:spPr>
                <a:xfrm>
                  <a:off x="9166817" y="1286251"/>
                  <a:ext cx="2379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12077" name="Freihand 212076">
                  <a:extLst>
                    <a:ext uri="{FF2B5EF4-FFF2-40B4-BE49-F238E27FC236}">
                      <a16:creationId xmlns:a16="http://schemas.microsoft.com/office/drawing/2014/main" id="{7DBD8891-CC61-4073-8234-D6E4D982AE65}"/>
                    </a:ext>
                  </a:extLst>
                </p14:cNvPr>
                <p14:cNvContentPartPr/>
                <p14:nvPr/>
              </p14:nvContentPartPr>
              <p14:xfrm>
                <a:off x="9533657" y="1105531"/>
                <a:ext cx="187920" cy="222840"/>
              </p14:xfrm>
            </p:contentPart>
          </mc:Choice>
          <mc:Fallback>
            <p:pic>
              <p:nvPicPr>
                <p:cNvPr id="212077" name="Freihand 212076">
                  <a:extLst>
                    <a:ext uri="{FF2B5EF4-FFF2-40B4-BE49-F238E27FC236}">
                      <a16:creationId xmlns:a16="http://schemas.microsoft.com/office/drawing/2014/main" id="{7DBD8891-CC61-4073-8234-D6E4D982AE65}"/>
                    </a:ext>
                  </a:extLst>
                </p:cNvPr>
                <p:cNvPicPr/>
                <p:nvPr/>
              </p:nvPicPr>
              <p:blipFill>
                <a:blip r:embed="rId301"/>
                <a:stretch>
                  <a:fillRect/>
                </a:stretch>
              </p:blipFill>
              <p:spPr>
                <a:xfrm>
                  <a:off x="9529337" y="1101211"/>
                  <a:ext cx="19656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12078" name="Freihand 212077">
                  <a:extLst>
                    <a:ext uri="{FF2B5EF4-FFF2-40B4-BE49-F238E27FC236}">
                      <a16:creationId xmlns:a16="http://schemas.microsoft.com/office/drawing/2014/main" id="{B975E359-32AA-48E7-B4E5-DBF7C0EAF4B9}"/>
                    </a:ext>
                  </a:extLst>
                </p14:cNvPr>
                <p14:cNvContentPartPr/>
                <p14:nvPr/>
              </p14:nvContentPartPr>
              <p14:xfrm>
                <a:off x="9766577" y="1146931"/>
                <a:ext cx="39960" cy="92520"/>
              </p14:xfrm>
            </p:contentPart>
          </mc:Choice>
          <mc:Fallback>
            <p:pic>
              <p:nvPicPr>
                <p:cNvPr id="212078" name="Freihand 212077">
                  <a:extLst>
                    <a:ext uri="{FF2B5EF4-FFF2-40B4-BE49-F238E27FC236}">
                      <a16:creationId xmlns:a16="http://schemas.microsoft.com/office/drawing/2014/main" id="{B975E359-32AA-48E7-B4E5-DBF7C0EAF4B9}"/>
                    </a:ext>
                  </a:extLst>
                </p:cNvPr>
                <p:cNvPicPr/>
                <p:nvPr/>
              </p:nvPicPr>
              <p:blipFill>
                <a:blip r:embed="rId303"/>
                <a:stretch>
                  <a:fillRect/>
                </a:stretch>
              </p:blipFill>
              <p:spPr>
                <a:xfrm>
                  <a:off x="9762257" y="1142611"/>
                  <a:ext cx="486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12080" name="Freihand 212079">
                  <a:extLst>
                    <a:ext uri="{FF2B5EF4-FFF2-40B4-BE49-F238E27FC236}">
                      <a16:creationId xmlns:a16="http://schemas.microsoft.com/office/drawing/2014/main" id="{CA9A2D69-1A42-4CD1-A712-25492DF76FDA}"/>
                    </a:ext>
                  </a:extLst>
                </p14:cNvPr>
                <p14:cNvContentPartPr/>
                <p14:nvPr/>
              </p14:nvContentPartPr>
              <p14:xfrm>
                <a:off x="9963137" y="1091491"/>
                <a:ext cx="173880" cy="95760"/>
              </p14:xfrm>
            </p:contentPart>
          </mc:Choice>
          <mc:Fallback>
            <p:pic>
              <p:nvPicPr>
                <p:cNvPr id="212080" name="Freihand 212079">
                  <a:extLst>
                    <a:ext uri="{FF2B5EF4-FFF2-40B4-BE49-F238E27FC236}">
                      <a16:creationId xmlns:a16="http://schemas.microsoft.com/office/drawing/2014/main" id="{CA9A2D69-1A42-4CD1-A712-25492DF76FDA}"/>
                    </a:ext>
                  </a:extLst>
                </p:cNvPr>
                <p:cNvPicPr/>
                <p:nvPr/>
              </p:nvPicPr>
              <p:blipFill>
                <a:blip r:embed="rId305"/>
                <a:stretch>
                  <a:fillRect/>
                </a:stretch>
              </p:blipFill>
              <p:spPr>
                <a:xfrm>
                  <a:off x="9958817" y="1087171"/>
                  <a:ext cx="1825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12081" name="Freihand 212080">
                  <a:extLst>
                    <a:ext uri="{FF2B5EF4-FFF2-40B4-BE49-F238E27FC236}">
                      <a16:creationId xmlns:a16="http://schemas.microsoft.com/office/drawing/2014/main" id="{B53D63D4-7851-4F29-A8E1-AB42736CDCE8}"/>
                    </a:ext>
                  </a:extLst>
                </p14:cNvPr>
                <p14:cNvContentPartPr/>
                <p14:nvPr/>
              </p14:nvContentPartPr>
              <p14:xfrm>
                <a:off x="10108937" y="1007971"/>
                <a:ext cx="20520" cy="41760"/>
              </p14:xfrm>
            </p:contentPart>
          </mc:Choice>
          <mc:Fallback>
            <p:pic>
              <p:nvPicPr>
                <p:cNvPr id="212081" name="Freihand 212080">
                  <a:extLst>
                    <a:ext uri="{FF2B5EF4-FFF2-40B4-BE49-F238E27FC236}">
                      <a16:creationId xmlns:a16="http://schemas.microsoft.com/office/drawing/2014/main" id="{B53D63D4-7851-4F29-A8E1-AB42736CDCE8}"/>
                    </a:ext>
                  </a:extLst>
                </p:cNvPr>
                <p:cNvPicPr/>
                <p:nvPr/>
              </p:nvPicPr>
              <p:blipFill>
                <a:blip r:embed="rId307"/>
                <a:stretch>
                  <a:fillRect/>
                </a:stretch>
              </p:blipFill>
              <p:spPr>
                <a:xfrm>
                  <a:off x="10104617" y="1003651"/>
                  <a:ext cx="291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12082" name="Freihand 212081">
                  <a:extLst>
                    <a:ext uri="{FF2B5EF4-FFF2-40B4-BE49-F238E27FC236}">
                      <a16:creationId xmlns:a16="http://schemas.microsoft.com/office/drawing/2014/main" id="{CCB17795-3C50-42B3-B953-484FE5AE51C2}"/>
                    </a:ext>
                  </a:extLst>
                </p14:cNvPr>
                <p14:cNvContentPartPr/>
                <p14:nvPr/>
              </p14:nvContentPartPr>
              <p14:xfrm>
                <a:off x="10196777" y="979171"/>
                <a:ext cx="268560" cy="163080"/>
              </p14:xfrm>
            </p:contentPart>
          </mc:Choice>
          <mc:Fallback>
            <p:pic>
              <p:nvPicPr>
                <p:cNvPr id="212082" name="Freihand 212081">
                  <a:extLst>
                    <a:ext uri="{FF2B5EF4-FFF2-40B4-BE49-F238E27FC236}">
                      <a16:creationId xmlns:a16="http://schemas.microsoft.com/office/drawing/2014/main" id="{CCB17795-3C50-42B3-B953-484FE5AE51C2}"/>
                    </a:ext>
                  </a:extLst>
                </p:cNvPr>
                <p:cNvPicPr/>
                <p:nvPr/>
              </p:nvPicPr>
              <p:blipFill>
                <a:blip r:embed="rId309"/>
                <a:stretch>
                  <a:fillRect/>
                </a:stretch>
              </p:blipFill>
              <p:spPr>
                <a:xfrm>
                  <a:off x="10192457" y="974851"/>
                  <a:ext cx="2772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12083" name="Freihand 212082">
                  <a:extLst>
                    <a:ext uri="{FF2B5EF4-FFF2-40B4-BE49-F238E27FC236}">
                      <a16:creationId xmlns:a16="http://schemas.microsoft.com/office/drawing/2014/main" id="{E0399F35-CC59-42F9-932E-DD8C15AFE782}"/>
                    </a:ext>
                  </a:extLst>
                </p14:cNvPr>
                <p14:cNvContentPartPr/>
                <p14:nvPr/>
              </p14:nvContentPartPr>
              <p14:xfrm>
                <a:off x="10428617" y="891331"/>
                <a:ext cx="72360" cy="156240"/>
              </p14:xfrm>
            </p:contentPart>
          </mc:Choice>
          <mc:Fallback>
            <p:pic>
              <p:nvPicPr>
                <p:cNvPr id="212083" name="Freihand 212082">
                  <a:extLst>
                    <a:ext uri="{FF2B5EF4-FFF2-40B4-BE49-F238E27FC236}">
                      <a16:creationId xmlns:a16="http://schemas.microsoft.com/office/drawing/2014/main" id="{E0399F35-CC59-42F9-932E-DD8C15AFE782}"/>
                    </a:ext>
                  </a:extLst>
                </p:cNvPr>
                <p:cNvPicPr/>
                <p:nvPr/>
              </p:nvPicPr>
              <p:blipFill>
                <a:blip r:embed="rId311"/>
                <a:stretch>
                  <a:fillRect/>
                </a:stretch>
              </p:blipFill>
              <p:spPr>
                <a:xfrm>
                  <a:off x="10424297" y="887011"/>
                  <a:ext cx="810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12084" name="Freihand 212083">
                  <a:extLst>
                    <a:ext uri="{FF2B5EF4-FFF2-40B4-BE49-F238E27FC236}">
                      <a16:creationId xmlns:a16="http://schemas.microsoft.com/office/drawing/2014/main" id="{ED50252B-AFF6-4CB5-92CF-57E6CFB21D3F}"/>
                    </a:ext>
                  </a:extLst>
                </p14:cNvPr>
                <p14:cNvContentPartPr/>
                <p14:nvPr/>
              </p14:nvContentPartPr>
              <p14:xfrm>
                <a:off x="10536617" y="953611"/>
                <a:ext cx="93240" cy="76680"/>
              </p14:xfrm>
            </p:contentPart>
          </mc:Choice>
          <mc:Fallback>
            <p:pic>
              <p:nvPicPr>
                <p:cNvPr id="212084" name="Freihand 212083">
                  <a:extLst>
                    <a:ext uri="{FF2B5EF4-FFF2-40B4-BE49-F238E27FC236}">
                      <a16:creationId xmlns:a16="http://schemas.microsoft.com/office/drawing/2014/main" id="{ED50252B-AFF6-4CB5-92CF-57E6CFB21D3F}"/>
                    </a:ext>
                  </a:extLst>
                </p:cNvPr>
                <p:cNvPicPr/>
                <p:nvPr/>
              </p:nvPicPr>
              <p:blipFill>
                <a:blip r:embed="rId313"/>
                <a:stretch>
                  <a:fillRect/>
                </a:stretch>
              </p:blipFill>
              <p:spPr>
                <a:xfrm>
                  <a:off x="10532297" y="949291"/>
                  <a:ext cx="1018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12085" name="Freihand 212084">
                  <a:extLst>
                    <a:ext uri="{FF2B5EF4-FFF2-40B4-BE49-F238E27FC236}">
                      <a16:creationId xmlns:a16="http://schemas.microsoft.com/office/drawing/2014/main" id="{F9C280A2-9098-44AE-9269-F6792F30A32F}"/>
                    </a:ext>
                  </a:extLst>
                </p14:cNvPr>
                <p14:cNvContentPartPr/>
                <p14:nvPr/>
              </p14:nvContentPartPr>
              <p14:xfrm>
                <a:off x="10631297" y="852091"/>
                <a:ext cx="170280" cy="144000"/>
              </p14:xfrm>
            </p:contentPart>
          </mc:Choice>
          <mc:Fallback>
            <p:pic>
              <p:nvPicPr>
                <p:cNvPr id="212085" name="Freihand 212084">
                  <a:extLst>
                    <a:ext uri="{FF2B5EF4-FFF2-40B4-BE49-F238E27FC236}">
                      <a16:creationId xmlns:a16="http://schemas.microsoft.com/office/drawing/2014/main" id="{F9C280A2-9098-44AE-9269-F6792F30A32F}"/>
                    </a:ext>
                  </a:extLst>
                </p:cNvPr>
                <p:cNvPicPr/>
                <p:nvPr/>
              </p:nvPicPr>
              <p:blipFill>
                <a:blip r:embed="rId315"/>
                <a:stretch>
                  <a:fillRect/>
                </a:stretch>
              </p:blipFill>
              <p:spPr>
                <a:xfrm>
                  <a:off x="10626977" y="847771"/>
                  <a:ext cx="1789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12086" name="Freihand 212085">
                  <a:extLst>
                    <a:ext uri="{FF2B5EF4-FFF2-40B4-BE49-F238E27FC236}">
                      <a16:creationId xmlns:a16="http://schemas.microsoft.com/office/drawing/2014/main" id="{1995BD79-E409-4320-A02B-67BCDCD68DF0}"/>
                    </a:ext>
                  </a:extLst>
                </p14:cNvPr>
                <p14:cNvContentPartPr/>
                <p14:nvPr/>
              </p14:nvContentPartPr>
              <p14:xfrm>
                <a:off x="10780697" y="821131"/>
                <a:ext cx="25560" cy="41400"/>
              </p14:xfrm>
            </p:contentPart>
          </mc:Choice>
          <mc:Fallback>
            <p:pic>
              <p:nvPicPr>
                <p:cNvPr id="212086" name="Freihand 212085">
                  <a:extLst>
                    <a:ext uri="{FF2B5EF4-FFF2-40B4-BE49-F238E27FC236}">
                      <a16:creationId xmlns:a16="http://schemas.microsoft.com/office/drawing/2014/main" id="{1995BD79-E409-4320-A02B-67BCDCD68DF0}"/>
                    </a:ext>
                  </a:extLst>
                </p:cNvPr>
                <p:cNvPicPr/>
                <p:nvPr/>
              </p:nvPicPr>
              <p:blipFill>
                <a:blip r:embed="rId317"/>
                <a:stretch>
                  <a:fillRect/>
                </a:stretch>
              </p:blipFill>
              <p:spPr>
                <a:xfrm>
                  <a:off x="10776377" y="816811"/>
                  <a:ext cx="342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12087" name="Freihand 212086">
                  <a:extLst>
                    <a:ext uri="{FF2B5EF4-FFF2-40B4-BE49-F238E27FC236}">
                      <a16:creationId xmlns:a16="http://schemas.microsoft.com/office/drawing/2014/main" id="{82D55EBB-C1D0-459B-8F43-D0FB23914B32}"/>
                    </a:ext>
                  </a:extLst>
                </p14:cNvPr>
                <p14:cNvContentPartPr/>
                <p14:nvPr/>
              </p14:nvContentPartPr>
              <p14:xfrm>
                <a:off x="10844777" y="837691"/>
                <a:ext cx="225360" cy="84960"/>
              </p14:xfrm>
            </p:contentPart>
          </mc:Choice>
          <mc:Fallback>
            <p:pic>
              <p:nvPicPr>
                <p:cNvPr id="212087" name="Freihand 212086">
                  <a:extLst>
                    <a:ext uri="{FF2B5EF4-FFF2-40B4-BE49-F238E27FC236}">
                      <a16:creationId xmlns:a16="http://schemas.microsoft.com/office/drawing/2014/main" id="{82D55EBB-C1D0-459B-8F43-D0FB23914B32}"/>
                    </a:ext>
                  </a:extLst>
                </p:cNvPr>
                <p:cNvPicPr/>
                <p:nvPr/>
              </p:nvPicPr>
              <p:blipFill>
                <a:blip r:embed="rId319"/>
                <a:stretch>
                  <a:fillRect/>
                </a:stretch>
              </p:blipFill>
              <p:spPr>
                <a:xfrm>
                  <a:off x="10840457" y="833371"/>
                  <a:ext cx="2340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12088" name="Freihand 212087">
                  <a:extLst>
                    <a:ext uri="{FF2B5EF4-FFF2-40B4-BE49-F238E27FC236}">
                      <a16:creationId xmlns:a16="http://schemas.microsoft.com/office/drawing/2014/main" id="{0CC8DE33-B8FE-4C68-93A4-F207E144B95E}"/>
                    </a:ext>
                  </a:extLst>
                </p14:cNvPr>
                <p14:cNvContentPartPr/>
                <p14:nvPr/>
              </p14:nvContentPartPr>
              <p14:xfrm>
                <a:off x="11118377" y="712771"/>
                <a:ext cx="30240" cy="176760"/>
              </p14:xfrm>
            </p:contentPart>
          </mc:Choice>
          <mc:Fallback>
            <p:pic>
              <p:nvPicPr>
                <p:cNvPr id="212088" name="Freihand 212087">
                  <a:extLst>
                    <a:ext uri="{FF2B5EF4-FFF2-40B4-BE49-F238E27FC236}">
                      <a16:creationId xmlns:a16="http://schemas.microsoft.com/office/drawing/2014/main" id="{0CC8DE33-B8FE-4C68-93A4-F207E144B95E}"/>
                    </a:ext>
                  </a:extLst>
                </p:cNvPr>
                <p:cNvPicPr/>
                <p:nvPr/>
              </p:nvPicPr>
              <p:blipFill>
                <a:blip r:embed="rId321"/>
                <a:stretch>
                  <a:fillRect/>
                </a:stretch>
              </p:blipFill>
              <p:spPr>
                <a:xfrm>
                  <a:off x="11114057" y="708451"/>
                  <a:ext cx="388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12089" name="Freihand 212088">
                  <a:extLst>
                    <a:ext uri="{FF2B5EF4-FFF2-40B4-BE49-F238E27FC236}">
                      <a16:creationId xmlns:a16="http://schemas.microsoft.com/office/drawing/2014/main" id="{8CA51EF3-8E17-40E1-A44D-C80206046EB0}"/>
                    </a:ext>
                  </a:extLst>
                </p14:cNvPr>
                <p14:cNvContentPartPr/>
                <p14:nvPr/>
              </p14:nvContentPartPr>
              <p14:xfrm>
                <a:off x="10017137" y="907891"/>
                <a:ext cx="1202400" cy="399600"/>
              </p14:xfrm>
            </p:contentPart>
          </mc:Choice>
          <mc:Fallback>
            <p:pic>
              <p:nvPicPr>
                <p:cNvPr id="212089" name="Freihand 212088">
                  <a:extLst>
                    <a:ext uri="{FF2B5EF4-FFF2-40B4-BE49-F238E27FC236}">
                      <a16:creationId xmlns:a16="http://schemas.microsoft.com/office/drawing/2014/main" id="{8CA51EF3-8E17-40E1-A44D-C80206046EB0}"/>
                    </a:ext>
                  </a:extLst>
                </p:cNvPr>
                <p:cNvPicPr/>
                <p:nvPr/>
              </p:nvPicPr>
              <p:blipFill>
                <a:blip r:embed="rId323"/>
                <a:stretch>
                  <a:fillRect/>
                </a:stretch>
              </p:blipFill>
              <p:spPr>
                <a:xfrm>
                  <a:off x="10012817" y="903571"/>
                  <a:ext cx="1211040" cy="408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4">
            <p14:nvContentPartPr>
              <p14:cNvPr id="212091" name="Freihand 212090">
                <a:extLst>
                  <a:ext uri="{FF2B5EF4-FFF2-40B4-BE49-F238E27FC236}">
                    <a16:creationId xmlns:a16="http://schemas.microsoft.com/office/drawing/2014/main" id="{853A87F8-6F26-4906-BC86-6E4A721A8FFC}"/>
                  </a:ext>
                </a:extLst>
              </p14:cNvPr>
              <p14:cNvContentPartPr/>
              <p14:nvPr/>
            </p14:nvContentPartPr>
            <p14:xfrm>
              <a:off x="996617" y="1619971"/>
              <a:ext cx="754920" cy="595440"/>
            </p14:xfrm>
          </p:contentPart>
        </mc:Choice>
        <mc:Fallback>
          <p:pic>
            <p:nvPicPr>
              <p:cNvPr id="212091" name="Freihand 212090">
                <a:extLst>
                  <a:ext uri="{FF2B5EF4-FFF2-40B4-BE49-F238E27FC236}">
                    <a16:creationId xmlns:a16="http://schemas.microsoft.com/office/drawing/2014/main" id="{853A87F8-6F26-4906-BC86-6E4A721A8FFC}"/>
                  </a:ext>
                </a:extLst>
              </p:cNvPr>
              <p:cNvPicPr/>
              <p:nvPr/>
            </p:nvPicPr>
            <p:blipFill>
              <a:blip r:embed="rId325"/>
              <a:stretch>
                <a:fillRect/>
              </a:stretch>
            </p:blipFill>
            <p:spPr>
              <a:xfrm>
                <a:off x="992297" y="1615651"/>
                <a:ext cx="763560" cy="604080"/>
              </a:xfrm>
              <a:prstGeom prst="rect">
                <a:avLst/>
              </a:prstGeom>
            </p:spPr>
          </p:pic>
        </mc:Fallback>
      </mc:AlternateContent>
    </p:spTree>
    <p:extLst>
      <p:ext uri="{BB962C8B-B14F-4D97-AF65-F5344CB8AC3E}">
        <p14:creationId xmlns:p14="http://schemas.microsoft.com/office/powerpoint/2010/main" val="118316175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474580" cy="564050"/>
          </a:xfrm>
          <a:prstGeom prst="rect">
            <a:avLst/>
          </a:prstGeom>
          <a:noFill/>
          <a:ln>
            <a:noFill/>
          </a:ln>
        </p:spPr>
        <p:txBody>
          <a:bodyPr vert="horz" wrap="none" lIns="81646" tIns="40823" rIns="81646" bIns="40823" anchorCtr="0" compatLnSpc="0">
            <a:spAutoFit/>
          </a:bodyPr>
          <a:lstStyle/>
          <a:p>
            <a:r>
              <a:rPr lang="de-DE" sz="3266" b="1"/>
              <a:t>Stress indicators of the financial markets</a:t>
            </a:r>
            <a:endParaRPr lang="de-DE" sz="3266" dirty="0"/>
          </a:p>
        </p:txBody>
      </p:sp>
      <p:sp>
        <p:nvSpPr>
          <p:cNvPr id="5" name="Text Box 6">
            <a:extLst>
              <a:ext uri="{FF2B5EF4-FFF2-40B4-BE49-F238E27FC236}">
                <a16:creationId xmlns:a16="http://schemas.microsoft.com/office/drawing/2014/main" id="{E2E2223B-B67A-46BD-AC51-5AC9F7066618}"/>
              </a:ext>
            </a:extLst>
          </p:cNvPr>
          <p:cNvSpPr txBox="1">
            <a:spLocks noChangeArrowheads="1"/>
          </p:cNvSpPr>
          <p:nvPr/>
        </p:nvSpPr>
        <p:spPr bwMode="auto">
          <a:xfrm>
            <a:off x="245613" y="160270"/>
            <a:ext cx="1667444"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a:t>
            </a:r>
            <a:r>
              <a:rPr lang="de-DE" sz="1400" dirty="0"/>
              <a:t>Bundesbank</a:t>
            </a:r>
          </a:p>
        </p:txBody>
      </p:sp>
      <p:sp>
        <p:nvSpPr>
          <p:cNvPr id="19" name="Rechteck 18">
            <a:extLst>
              <a:ext uri="{FF2B5EF4-FFF2-40B4-BE49-F238E27FC236}">
                <a16:creationId xmlns:a16="http://schemas.microsoft.com/office/drawing/2014/main" id="{68F35EFA-8F4C-47DD-BDE3-7A5B548F7B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94D5B8F-DDFD-03D5-B43D-DD70B5D6EDA8}"/>
              </a:ext>
            </a:extLst>
          </p:cNvPr>
          <p:cNvPicPr>
            <a:picLocks noChangeAspect="1"/>
          </p:cNvPicPr>
          <p:nvPr/>
        </p:nvPicPr>
        <p:blipFill>
          <a:blip r:embed="rId3"/>
          <a:stretch>
            <a:fillRect/>
          </a:stretch>
        </p:blipFill>
        <p:spPr>
          <a:xfrm>
            <a:off x="410056" y="919968"/>
            <a:ext cx="7801134" cy="4688980"/>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F8ACA9ED-88F1-425A-9E23-8466DFEB70A1}"/>
                  </a:ext>
                </a:extLst>
              </p14:cNvPr>
              <p14:cNvContentPartPr/>
              <p14:nvPr/>
            </p14:nvContentPartPr>
            <p14:xfrm>
              <a:off x="1869257" y="487599"/>
              <a:ext cx="2752200" cy="162000"/>
            </p14:xfrm>
          </p:contentPart>
        </mc:Choice>
        <mc:Fallback>
          <p:pic>
            <p:nvPicPr>
              <p:cNvPr id="4" name="Freihand 3">
                <a:extLst>
                  <a:ext uri="{FF2B5EF4-FFF2-40B4-BE49-F238E27FC236}">
                    <a16:creationId xmlns:a16="http://schemas.microsoft.com/office/drawing/2014/main" id="{F8ACA9ED-88F1-425A-9E23-8466DFEB70A1}"/>
                  </a:ext>
                </a:extLst>
              </p:cNvPr>
              <p:cNvPicPr/>
              <p:nvPr/>
            </p:nvPicPr>
            <p:blipFill>
              <a:blip r:embed="rId5"/>
              <a:stretch>
                <a:fillRect/>
              </a:stretch>
            </p:blipFill>
            <p:spPr>
              <a:xfrm>
                <a:off x="1864937" y="483279"/>
                <a:ext cx="27608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5AB641B2-5C9F-4197-901A-DB945AA31457}"/>
                  </a:ext>
                </a:extLst>
              </p14:cNvPr>
              <p14:cNvContentPartPr/>
              <p14:nvPr/>
            </p14:nvContentPartPr>
            <p14:xfrm>
              <a:off x="1818137" y="1517199"/>
              <a:ext cx="2343600" cy="19800"/>
            </p14:xfrm>
          </p:contentPart>
        </mc:Choice>
        <mc:Fallback>
          <p:pic>
            <p:nvPicPr>
              <p:cNvPr id="6" name="Freihand 5">
                <a:extLst>
                  <a:ext uri="{FF2B5EF4-FFF2-40B4-BE49-F238E27FC236}">
                    <a16:creationId xmlns:a16="http://schemas.microsoft.com/office/drawing/2014/main" id="{5AB641B2-5C9F-4197-901A-DB945AA31457}"/>
                  </a:ext>
                </a:extLst>
              </p:cNvPr>
              <p:cNvPicPr/>
              <p:nvPr/>
            </p:nvPicPr>
            <p:blipFill>
              <a:blip r:embed="rId7"/>
              <a:stretch>
                <a:fillRect/>
              </a:stretch>
            </p:blipFill>
            <p:spPr>
              <a:xfrm>
                <a:off x="1813817" y="1512879"/>
                <a:ext cx="23522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1E0742FD-3CC3-49C2-BBD1-C6E58C052447}"/>
                  </a:ext>
                </a:extLst>
              </p14:cNvPr>
              <p14:cNvContentPartPr/>
              <p14:nvPr/>
            </p14:nvContentPartPr>
            <p14:xfrm>
              <a:off x="5116097" y="1491639"/>
              <a:ext cx="1959120" cy="50040"/>
            </p14:xfrm>
          </p:contentPart>
        </mc:Choice>
        <mc:Fallback>
          <p:pic>
            <p:nvPicPr>
              <p:cNvPr id="7" name="Freihand 6">
                <a:extLst>
                  <a:ext uri="{FF2B5EF4-FFF2-40B4-BE49-F238E27FC236}">
                    <a16:creationId xmlns:a16="http://schemas.microsoft.com/office/drawing/2014/main" id="{1E0742FD-3CC3-49C2-BBD1-C6E58C052447}"/>
                  </a:ext>
                </a:extLst>
              </p:cNvPr>
              <p:cNvPicPr/>
              <p:nvPr/>
            </p:nvPicPr>
            <p:blipFill>
              <a:blip r:embed="rId9"/>
              <a:stretch>
                <a:fillRect/>
              </a:stretch>
            </p:blipFill>
            <p:spPr>
              <a:xfrm>
                <a:off x="5111777" y="1487319"/>
                <a:ext cx="1967760" cy="58680"/>
              </a:xfrm>
              <a:prstGeom prst="rect">
                <a:avLst/>
              </a:prstGeom>
            </p:spPr>
          </p:pic>
        </mc:Fallback>
      </mc:AlternateContent>
      <p:grpSp>
        <p:nvGrpSpPr>
          <p:cNvPr id="42" name="Gruppieren 41">
            <a:extLst>
              <a:ext uri="{FF2B5EF4-FFF2-40B4-BE49-F238E27FC236}">
                <a16:creationId xmlns:a16="http://schemas.microsoft.com/office/drawing/2014/main" id="{DB18BE77-9182-42B1-B748-D432C9861138}"/>
              </a:ext>
            </a:extLst>
          </p:cNvPr>
          <p:cNvGrpSpPr/>
          <p:nvPr/>
        </p:nvGrpSpPr>
        <p:grpSpPr>
          <a:xfrm>
            <a:off x="5404457" y="513519"/>
            <a:ext cx="3506040" cy="610920"/>
            <a:chOff x="5404457" y="513519"/>
            <a:chExt cx="3506040" cy="610920"/>
          </a:xfrm>
        </p:grpSpPr>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709232D4-7383-451F-A29D-54333F17D538}"/>
                    </a:ext>
                  </a:extLst>
                </p14:cNvPr>
                <p14:cNvContentPartPr/>
                <p14:nvPr/>
              </p14:nvContentPartPr>
              <p14:xfrm>
                <a:off x="5492657" y="891159"/>
                <a:ext cx="234720" cy="172080"/>
              </p14:xfrm>
            </p:contentPart>
          </mc:Choice>
          <mc:Fallback>
            <p:pic>
              <p:nvPicPr>
                <p:cNvPr id="8" name="Freihand 7">
                  <a:extLst>
                    <a:ext uri="{FF2B5EF4-FFF2-40B4-BE49-F238E27FC236}">
                      <a16:creationId xmlns:a16="http://schemas.microsoft.com/office/drawing/2014/main" id="{709232D4-7383-451F-A29D-54333F17D538}"/>
                    </a:ext>
                  </a:extLst>
                </p:cNvPr>
                <p:cNvPicPr/>
                <p:nvPr/>
              </p:nvPicPr>
              <p:blipFill>
                <a:blip r:embed="rId11"/>
                <a:stretch>
                  <a:fillRect/>
                </a:stretch>
              </p:blipFill>
              <p:spPr>
                <a:xfrm>
                  <a:off x="5488337" y="886839"/>
                  <a:ext cx="2433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843708C0-E822-48FE-A262-829FD939B942}"/>
                    </a:ext>
                  </a:extLst>
                </p14:cNvPr>
                <p14:cNvContentPartPr/>
                <p14:nvPr/>
              </p14:nvContentPartPr>
              <p14:xfrm>
                <a:off x="5404457" y="914199"/>
                <a:ext cx="233280" cy="210240"/>
              </p14:xfrm>
            </p:contentPart>
          </mc:Choice>
          <mc:Fallback>
            <p:pic>
              <p:nvPicPr>
                <p:cNvPr id="9" name="Freihand 8">
                  <a:extLst>
                    <a:ext uri="{FF2B5EF4-FFF2-40B4-BE49-F238E27FC236}">
                      <a16:creationId xmlns:a16="http://schemas.microsoft.com/office/drawing/2014/main" id="{843708C0-E822-48FE-A262-829FD939B942}"/>
                    </a:ext>
                  </a:extLst>
                </p:cNvPr>
                <p:cNvPicPr/>
                <p:nvPr/>
              </p:nvPicPr>
              <p:blipFill>
                <a:blip r:embed="rId13"/>
                <a:stretch>
                  <a:fillRect/>
                </a:stretch>
              </p:blipFill>
              <p:spPr>
                <a:xfrm>
                  <a:off x="5400137" y="909879"/>
                  <a:ext cx="2419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273E668B-6809-4884-BA06-63052405B6D4}"/>
                    </a:ext>
                  </a:extLst>
                </p14:cNvPr>
                <p14:cNvContentPartPr/>
                <p14:nvPr/>
              </p14:nvContentPartPr>
              <p14:xfrm>
                <a:off x="5866697" y="721239"/>
                <a:ext cx="130320" cy="148320"/>
              </p14:xfrm>
            </p:contentPart>
          </mc:Choice>
          <mc:Fallback>
            <p:pic>
              <p:nvPicPr>
                <p:cNvPr id="10" name="Freihand 9">
                  <a:extLst>
                    <a:ext uri="{FF2B5EF4-FFF2-40B4-BE49-F238E27FC236}">
                      <a16:creationId xmlns:a16="http://schemas.microsoft.com/office/drawing/2014/main" id="{273E668B-6809-4884-BA06-63052405B6D4}"/>
                    </a:ext>
                  </a:extLst>
                </p:cNvPr>
                <p:cNvPicPr/>
                <p:nvPr/>
              </p:nvPicPr>
              <p:blipFill>
                <a:blip r:embed="rId15"/>
                <a:stretch>
                  <a:fillRect/>
                </a:stretch>
              </p:blipFill>
              <p:spPr>
                <a:xfrm>
                  <a:off x="5862377" y="716919"/>
                  <a:ext cx="1389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DE27D341-6747-4725-984E-1FCAA4219030}"/>
                    </a:ext>
                  </a:extLst>
                </p14:cNvPr>
                <p14:cNvContentPartPr/>
                <p14:nvPr/>
              </p14:nvContentPartPr>
              <p14:xfrm>
                <a:off x="6009257" y="782439"/>
                <a:ext cx="83880" cy="69480"/>
              </p14:xfrm>
            </p:contentPart>
          </mc:Choice>
          <mc:Fallback>
            <p:pic>
              <p:nvPicPr>
                <p:cNvPr id="11" name="Freihand 10">
                  <a:extLst>
                    <a:ext uri="{FF2B5EF4-FFF2-40B4-BE49-F238E27FC236}">
                      <a16:creationId xmlns:a16="http://schemas.microsoft.com/office/drawing/2014/main" id="{DE27D341-6747-4725-984E-1FCAA4219030}"/>
                    </a:ext>
                  </a:extLst>
                </p:cNvPr>
                <p:cNvPicPr/>
                <p:nvPr/>
              </p:nvPicPr>
              <p:blipFill>
                <a:blip r:embed="rId17"/>
                <a:stretch>
                  <a:fillRect/>
                </a:stretch>
              </p:blipFill>
              <p:spPr>
                <a:xfrm>
                  <a:off x="6004937" y="778119"/>
                  <a:ext cx="925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DAF66CBF-1FE3-4D52-AF60-11F91A85EB0B}"/>
                    </a:ext>
                  </a:extLst>
                </p14:cNvPr>
                <p14:cNvContentPartPr/>
                <p14:nvPr/>
              </p14:nvContentPartPr>
              <p14:xfrm>
                <a:off x="6106817" y="779919"/>
                <a:ext cx="90000" cy="224280"/>
              </p14:xfrm>
            </p:contentPart>
          </mc:Choice>
          <mc:Fallback>
            <p:pic>
              <p:nvPicPr>
                <p:cNvPr id="13" name="Freihand 12">
                  <a:extLst>
                    <a:ext uri="{FF2B5EF4-FFF2-40B4-BE49-F238E27FC236}">
                      <a16:creationId xmlns:a16="http://schemas.microsoft.com/office/drawing/2014/main" id="{DAF66CBF-1FE3-4D52-AF60-11F91A85EB0B}"/>
                    </a:ext>
                  </a:extLst>
                </p:cNvPr>
                <p:cNvPicPr/>
                <p:nvPr/>
              </p:nvPicPr>
              <p:blipFill>
                <a:blip r:embed="rId19"/>
                <a:stretch>
                  <a:fillRect/>
                </a:stretch>
              </p:blipFill>
              <p:spPr>
                <a:xfrm>
                  <a:off x="6102497" y="775599"/>
                  <a:ext cx="986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CF52FDB1-4576-482E-A8C8-3E65ABB254DD}"/>
                    </a:ext>
                  </a:extLst>
                </p14:cNvPr>
                <p14:cNvContentPartPr/>
                <p14:nvPr/>
              </p14:nvContentPartPr>
              <p14:xfrm>
                <a:off x="6201137" y="658599"/>
                <a:ext cx="97200" cy="190440"/>
              </p14:xfrm>
            </p:contentPart>
          </mc:Choice>
          <mc:Fallback>
            <p:pic>
              <p:nvPicPr>
                <p:cNvPr id="15" name="Freihand 14">
                  <a:extLst>
                    <a:ext uri="{FF2B5EF4-FFF2-40B4-BE49-F238E27FC236}">
                      <a16:creationId xmlns:a16="http://schemas.microsoft.com/office/drawing/2014/main" id="{CF52FDB1-4576-482E-A8C8-3E65ABB254DD}"/>
                    </a:ext>
                  </a:extLst>
                </p:cNvPr>
                <p:cNvPicPr/>
                <p:nvPr/>
              </p:nvPicPr>
              <p:blipFill>
                <a:blip r:embed="rId21"/>
                <a:stretch>
                  <a:fillRect/>
                </a:stretch>
              </p:blipFill>
              <p:spPr>
                <a:xfrm>
                  <a:off x="6196817" y="654279"/>
                  <a:ext cx="1058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F46A7390-8F1A-49DD-B2C3-64A31ECF8CB6}"/>
                    </a:ext>
                  </a:extLst>
                </p14:cNvPr>
                <p14:cNvContentPartPr/>
                <p14:nvPr/>
              </p14:nvContentPartPr>
              <p14:xfrm>
                <a:off x="6267737" y="765879"/>
                <a:ext cx="103680" cy="213120"/>
              </p14:xfrm>
            </p:contentPart>
          </mc:Choice>
          <mc:Fallback>
            <p:pic>
              <p:nvPicPr>
                <p:cNvPr id="16" name="Freihand 15">
                  <a:extLst>
                    <a:ext uri="{FF2B5EF4-FFF2-40B4-BE49-F238E27FC236}">
                      <a16:creationId xmlns:a16="http://schemas.microsoft.com/office/drawing/2014/main" id="{F46A7390-8F1A-49DD-B2C3-64A31ECF8CB6}"/>
                    </a:ext>
                  </a:extLst>
                </p:cNvPr>
                <p:cNvPicPr/>
                <p:nvPr/>
              </p:nvPicPr>
              <p:blipFill>
                <a:blip r:embed="rId23"/>
                <a:stretch>
                  <a:fillRect/>
                </a:stretch>
              </p:blipFill>
              <p:spPr>
                <a:xfrm>
                  <a:off x="6263417" y="761559"/>
                  <a:ext cx="1123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44902E46-800B-4DEC-BFB4-3559EB32C90F}"/>
                    </a:ext>
                  </a:extLst>
                </p14:cNvPr>
                <p14:cNvContentPartPr/>
                <p14:nvPr/>
              </p14:nvContentPartPr>
              <p14:xfrm>
                <a:off x="6510737" y="743559"/>
                <a:ext cx="84960" cy="100800"/>
              </p14:xfrm>
            </p:contentPart>
          </mc:Choice>
          <mc:Fallback>
            <p:pic>
              <p:nvPicPr>
                <p:cNvPr id="18" name="Freihand 17">
                  <a:extLst>
                    <a:ext uri="{FF2B5EF4-FFF2-40B4-BE49-F238E27FC236}">
                      <a16:creationId xmlns:a16="http://schemas.microsoft.com/office/drawing/2014/main" id="{44902E46-800B-4DEC-BFB4-3559EB32C90F}"/>
                    </a:ext>
                  </a:extLst>
                </p:cNvPr>
                <p:cNvPicPr/>
                <p:nvPr/>
              </p:nvPicPr>
              <p:blipFill>
                <a:blip r:embed="rId25"/>
                <a:stretch>
                  <a:fillRect/>
                </a:stretch>
              </p:blipFill>
              <p:spPr>
                <a:xfrm>
                  <a:off x="6506417" y="739239"/>
                  <a:ext cx="936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Freihand 19">
                  <a:extLst>
                    <a:ext uri="{FF2B5EF4-FFF2-40B4-BE49-F238E27FC236}">
                      <a16:creationId xmlns:a16="http://schemas.microsoft.com/office/drawing/2014/main" id="{8B55B73A-DB66-4B24-9A64-91D6A72C65C3}"/>
                    </a:ext>
                  </a:extLst>
                </p14:cNvPr>
                <p14:cNvContentPartPr/>
                <p14:nvPr/>
              </p14:nvContentPartPr>
              <p14:xfrm>
                <a:off x="6606137" y="658599"/>
                <a:ext cx="86040" cy="165240"/>
              </p14:xfrm>
            </p:contentPart>
          </mc:Choice>
          <mc:Fallback>
            <p:pic>
              <p:nvPicPr>
                <p:cNvPr id="20" name="Freihand 19">
                  <a:extLst>
                    <a:ext uri="{FF2B5EF4-FFF2-40B4-BE49-F238E27FC236}">
                      <a16:creationId xmlns:a16="http://schemas.microsoft.com/office/drawing/2014/main" id="{8B55B73A-DB66-4B24-9A64-91D6A72C65C3}"/>
                    </a:ext>
                  </a:extLst>
                </p:cNvPr>
                <p:cNvPicPr/>
                <p:nvPr/>
              </p:nvPicPr>
              <p:blipFill>
                <a:blip r:embed="rId27"/>
                <a:stretch>
                  <a:fillRect/>
                </a:stretch>
              </p:blipFill>
              <p:spPr>
                <a:xfrm>
                  <a:off x="6601817" y="654279"/>
                  <a:ext cx="946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Freihand 20">
                  <a:extLst>
                    <a:ext uri="{FF2B5EF4-FFF2-40B4-BE49-F238E27FC236}">
                      <a16:creationId xmlns:a16="http://schemas.microsoft.com/office/drawing/2014/main" id="{B03316FC-270A-4411-9647-BEE7DF017683}"/>
                    </a:ext>
                  </a:extLst>
                </p14:cNvPr>
                <p14:cNvContentPartPr/>
                <p14:nvPr/>
              </p14:nvContentPartPr>
              <p14:xfrm>
                <a:off x="6751937" y="753279"/>
                <a:ext cx="360" cy="360"/>
              </p14:xfrm>
            </p:contentPart>
          </mc:Choice>
          <mc:Fallback>
            <p:pic>
              <p:nvPicPr>
                <p:cNvPr id="21" name="Freihand 20">
                  <a:extLst>
                    <a:ext uri="{FF2B5EF4-FFF2-40B4-BE49-F238E27FC236}">
                      <a16:creationId xmlns:a16="http://schemas.microsoft.com/office/drawing/2014/main" id="{B03316FC-270A-4411-9647-BEE7DF017683}"/>
                    </a:ext>
                  </a:extLst>
                </p:cNvPr>
                <p:cNvPicPr/>
                <p:nvPr/>
              </p:nvPicPr>
              <p:blipFill>
                <a:blip r:embed="rId29"/>
                <a:stretch>
                  <a:fillRect/>
                </a:stretch>
              </p:blipFill>
              <p:spPr>
                <a:xfrm>
                  <a:off x="6747617" y="748959"/>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Freihand 21">
                  <a:extLst>
                    <a:ext uri="{FF2B5EF4-FFF2-40B4-BE49-F238E27FC236}">
                      <a16:creationId xmlns:a16="http://schemas.microsoft.com/office/drawing/2014/main" id="{C9323D5A-953D-4B2A-802E-D39865C628DC}"/>
                    </a:ext>
                  </a:extLst>
                </p14:cNvPr>
                <p14:cNvContentPartPr/>
                <p14:nvPr/>
              </p14:nvContentPartPr>
              <p14:xfrm>
                <a:off x="6114017" y="773439"/>
                <a:ext cx="47520" cy="111600"/>
              </p14:xfrm>
            </p:contentPart>
          </mc:Choice>
          <mc:Fallback>
            <p:pic>
              <p:nvPicPr>
                <p:cNvPr id="22" name="Freihand 21">
                  <a:extLst>
                    <a:ext uri="{FF2B5EF4-FFF2-40B4-BE49-F238E27FC236}">
                      <a16:creationId xmlns:a16="http://schemas.microsoft.com/office/drawing/2014/main" id="{C9323D5A-953D-4B2A-802E-D39865C628DC}"/>
                    </a:ext>
                  </a:extLst>
                </p:cNvPr>
                <p:cNvPicPr/>
                <p:nvPr/>
              </p:nvPicPr>
              <p:blipFill>
                <a:blip r:embed="rId31"/>
                <a:stretch>
                  <a:fillRect/>
                </a:stretch>
              </p:blipFill>
              <p:spPr>
                <a:xfrm>
                  <a:off x="6109697" y="769119"/>
                  <a:ext cx="561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Freihand 23">
                  <a:extLst>
                    <a:ext uri="{FF2B5EF4-FFF2-40B4-BE49-F238E27FC236}">
                      <a16:creationId xmlns:a16="http://schemas.microsoft.com/office/drawing/2014/main" id="{61915720-6855-4E75-A14E-DCCC77D885F9}"/>
                    </a:ext>
                  </a:extLst>
                </p14:cNvPr>
                <p14:cNvContentPartPr/>
                <p14:nvPr/>
              </p14:nvContentPartPr>
              <p14:xfrm>
                <a:off x="6104657" y="786039"/>
                <a:ext cx="30240" cy="140040"/>
              </p14:xfrm>
            </p:contentPart>
          </mc:Choice>
          <mc:Fallback>
            <p:pic>
              <p:nvPicPr>
                <p:cNvPr id="24" name="Freihand 23">
                  <a:extLst>
                    <a:ext uri="{FF2B5EF4-FFF2-40B4-BE49-F238E27FC236}">
                      <a16:creationId xmlns:a16="http://schemas.microsoft.com/office/drawing/2014/main" id="{61915720-6855-4E75-A14E-DCCC77D885F9}"/>
                    </a:ext>
                  </a:extLst>
                </p:cNvPr>
                <p:cNvPicPr/>
                <p:nvPr/>
              </p:nvPicPr>
              <p:blipFill>
                <a:blip r:embed="rId33"/>
                <a:stretch>
                  <a:fillRect/>
                </a:stretch>
              </p:blipFill>
              <p:spPr>
                <a:xfrm>
                  <a:off x="6100337" y="781719"/>
                  <a:ext cx="388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Freihand 24">
                  <a:extLst>
                    <a:ext uri="{FF2B5EF4-FFF2-40B4-BE49-F238E27FC236}">
                      <a16:creationId xmlns:a16="http://schemas.microsoft.com/office/drawing/2014/main" id="{A2607694-32BF-454F-AD98-A22FCBA1EC7F}"/>
                    </a:ext>
                  </a:extLst>
                </p14:cNvPr>
                <p14:cNvContentPartPr/>
                <p14:nvPr/>
              </p14:nvContentPartPr>
              <p14:xfrm>
                <a:off x="6739697" y="638439"/>
                <a:ext cx="231840" cy="208800"/>
              </p14:xfrm>
            </p:contentPart>
          </mc:Choice>
          <mc:Fallback>
            <p:pic>
              <p:nvPicPr>
                <p:cNvPr id="25" name="Freihand 24">
                  <a:extLst>
                    <a:ext uri="{FF2B5EF4-FFF2-40B4-BE49-F238E27FC236}">
                      <a16:creationId xmlns:a16="http://schemas.microsoft.com/office/drawing/2014/main" id="{A2607694-32BF-454F-AD98-A22FCBA1EC7F}"/>
                    </a:ext>
                  </a:extLst>
                </p:cNvPr>
                <p:cNvPicPr/>
                <p:nvPr/>
              </p:nvPicPr>
              <p:blipFill>
                <a:blip r:embed="rId35"/>
                <a:stretch>
                  <a:fillRect/>
                </a:stretch>
              </p:blipFill>
              <p:spPr>
                <a:xfrm>
                  <a:off x="6735377" y="634119"/>
                  <a:ext cx="2404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Freihand 26">
                  <a:extLst>
                    <a:ext uri="{FF2B5EF4-FFF2-40B4-BE49-F238E27FC236}">
                      <a16:creationId xmlns:a16="http://schemas.microsoft.com/office/drawing/2014/main" id="{20BF3178-DDD1-4B8E-85F6-1736E4411C3E}"/>
                    </a:ext>
                  </a:extLst>
                </p14:cNvPr>
                <p14:cNvContentPartPr/>
                <p14:nvPr/>
              </p14:nvContentPartPr>
              <p14:xfrm>
                <a:off x="7003937" y="784239"/>
                <a:ext cx="113760" cy="23400"/>
              </p14:xfrm>
            </p:contentPart>
          </mc:Choice>
          <mc:Fallback>
            <p:pic>
              <p:nvPicPr>
                <p:cNvPr id="27" name="Freihand 26">
                  <a:extLst>
                    <a:ext uri="{FF2B5EF4-FFF2-40B4-BE49-F238E27FC236}">
                      <a16:creationId xmlns:a16="http://schemas.microsoft.com/office/drawing/2014/main" id="{20BF3178-DDD1-4B8E-85F6-1736E4411C3E}"/>
                    </a:ext>
                  </a:extLst>
                </p:cNvPr>
                <p:cNvPicPr/>
                <p:nvPr/>
              </p:nvPicPr>
              <p:blipFill>
                <a:blip r:embed="rId37"/>
                <a:stretch>
                  <a:fillRect/>
                </a:stretch>
              </p:blipFill>
              <p:spPr>
                <a:xfrm>
                  <a:off x="6999617" y="779919"/>
                  <a:ext cx="1224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Freihand 27">
                  <a:extLst>
                    <a:ext uri="{FF2B5EF4-FFF2-40B4-BE49-F238E27FC236}">
                      <a16:creationId xmlns:a16="http://schemas.microsoft.com/office/drawing/2014/main" id="{003049E5-A634-44EA-883B-478F5B578613}"/>
                    </a:ext>
                  </a:extLst>
                </p14:cNvPr>
                <p14:cNvContentPartPr/>
                <p14:nvPr/>
              </p14:nvContentPartPr>
              <p14:xfrm>
                <a:off x="7146857" y="670479"/>
                <a:ext cx="384840" cy="196560"/>
              </p14:xfrm>
            </p:contentPart>
          </mc:Choice>
          <mc:Fallback>
            <p:pic>
              <p:nvPicPr>
                <p:cNvPr id="28" name="Freihand 27">
                  <a:extLst>
                    <a:ext uri="{FF2B5EF4-FFF2-40B4-BE49-F238E27FC236}">
                      <a16:creationId xmlns:a16="http://schemas.microsoft.com/office/drawing/2014/main" id="{003049E5-A634-44EA-883B-478F5B578613}"/>
                    </a:ext>
                  </a:extLst>
                </p:cNvPr>
                <p:cNvPicPr/>
                <p:nvPr/>
              </p:nvPicPr>
              <p:blipFill>
                <a:blip r:embed="rId39"/>
                <a:stretch>
                  <a:fillRect/>
                </a:stretch>
              </p:blipFill>
              <p:spPr>
                <a:xfrm>
                  <a:off x="7142537" y="666159"/>
                  <a:ext cx="3934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Freihand 28">
                  <a:extLst>
                    <a:ext uri="{FF2B5EF4-FFF2-40B4-BE49-F238E27FC236}">
                      <a16:creationId xmlns:a16="http://schemas.microsoft.com/office/drawing/2014/main" id="{AC19430C-ABC4-4A78-B816-591571B92D81}"/>
                    </a:ext>
                  </a:extLst>
                </p14:cNvPr>
                <p14:cNvContentPartPr/>
                <p14:nvPr/>
              </p14:nvContentPartPr>
              <p14:xfrm>
                <a:off x="7618097" y="793599"/>
                <a:ext cx="62640" cy="18720"/>
              </p14:xfrm>
            </p:contentPart>
          </mc:Choice>
          <mc:Fallback>
            <p:pic>
              <p:nvPicPr>
                <p:cNvPr id="29" name="Freihand 28">
                  <a:extLst>
                    <a:ext uri="{FF2B5EF4-FFF2-40B4-BE49-F238E27FC236}">
                      <a16:creationId xmlns:a16="http://schemas.microsoft.com/office/drawing/2014/main" id="{AC19430C-ABC4-4A78-B816-591571B92D81}"/>
                    </a:ext>
                  </a:extLst>
                </p:cNvPr>
                <p:cNvPicPr/>
                <p:nvPr/>
              </p:nvPicPr>
              <p:blipFill>
                <a:blip r:embed="rId41"/>
                <a:stretch>
                  <a:fillRect/>
                </a:stretch>
              </p:blipFill>
              <p:spPr>
                <a:xfrm>
                  <a:off x="7613777" y="789279"/>
                  <a:ext cx="712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Freihand 29">
                  <a:extLst>
                    <a:ext uri="{FF2B5EF4-FFF2-40B4-BE49-F238E27FC236}">
                      <a16:creationId xmlns:a16="http://schemas.microsoft.com/office/drawing/2014/main" id="{FDF42434-D415-4560-8608-02507964523F}"/>
                    </a:ext>
                  </a:extLst>
                </p14:cNvPr>
                <p14:cNvContentPartPr/>
                <p14:nvPr/>
              </p14:nvContentPartPr>
              <p14:xfrm>
                <a:off x="7736177" y="759039"/>
                <a:ext cx="167040" cy="79200"/>
              </p14:xfrm>
            </p:contentPart>
          </mc:Choice>
          <mc:Fallback>
            <p:pic>
              <p:nvPicPr>
                <p:cNvPr id="30" name="Freihand 29">
                  <a:extLst>
                    <a:ext uri="{FF2B5EF4-FFF2-40B4-BE49-F238E27FC236}">
                      <a16:creationId xmlns:a16="http://schemas.microsoft.com/office/drawing/2014/main" id="{FDF42434-D415-4560-8608-02507964523F}"/>
                    </a:ext>
                  </a:extLst>
                </p:cNvPr>
                <p:cNvPicPr/>
                <p:nvPr/>
              </p:nvPicPr>
              <p:blipFill>
                <a:blip r:embed="rId43"/>
                <a:stretch>
                  <a:fillRect/>
                </a:stretch>
              </p:blipFill>
              <p:spPr>
                <a:xfrm>
                  <a:off x="7731857" y="754719"/>
                  <a:ext cx="1756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DC3F4A88-4A65-49EA-A59E-5BDA1513E957}"/>
                    </a:ext>
                  </a:extLst>
                </p14:cNvPr>
                <p14:cNvContentPartPr/>
                <p14:nvPr/>
              </p14:nvContentPartPr>
              <p14:xfrm>
                <a:off x="7900337" y="664359"/>
                <a:ext cx="18000" cy="22680"/>
              </p14:xfrm>
            </p:contentPart>
          </mc:Choice>
          <mc:Fallback>
            <p:pic>
              <p:nvPicPr>
                <p:cNvPr id="31" name="Freihand 30">
                  <a:extLst>
                    <a:ext uri="{FF2B5EF4-FFF2-40B4-BE49-F238E27FC236}">
                      <a16:creationId xmlns:a16="http://schemas.microsoft.com/office/drawing/2014/main" id="{DC3F4A88-4A65-49EA-A59E-5BDA1513E957}"/>
                    </a:ext>
                  </a:extLst>
                </p:cNvPr>
                <p:cNvPicPr/>
                <p:nvPr/>
              </p:nvPicPr>
              <p:blipFill>
                <a:blip r:embed="rId45"/>
                <a:stretch>
                  <a:fillRect/>
                </a:stretch>
              </p:blipFill>
              <p:spPr>
                <a:xfrm>
                  <a:off x="7896017" y="660039"/>
                  <a:ext cx="266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Freihand 31">
                  <a:extLst>
                    <a:ext uri="{FF2B5EF4-FFF2-40B4-BE49-F238E27FC236}">
                      <a16:creationId xmlns:a16="http://schemas.microsoft.com/office/drawing/2014/main" id="{18EAAA8A-6176-4AFF-9463-DD3C6E4C48E9}"/>
                    </a:ext>
                  </a:extLst>
                </p14:cNvPr>
                <p14:cNvContentPartPr/>
                <p14:nvPr/>
              </p14:nvContentPartPr>
              <p14:xfrm>
                <a:off x="7905737" y="670839"/>
                <a:ext cx="197640" cy="197280"/>
              </p14:xfrm>
            </p:contentPart>
          </mc:Choice>
          <mc:Fallback>
            <p:pic>
              <p:nvPicPr>
                <p:cNvPr id="32" name="Freihand 31">
                  <a:extLst>
                    <a:ext uri="{FF2B5EF4-FFF2-40B4-BE49-F238E27FC236}">
                      <a16:creationId xmlns:a16="http://schemas.microsoft.com/office/drawing/2014/main" id="{18EAAA8A-6176-4AFF-9463-DD3C6E4C48E9}"/>
                    </a:ext>
                  </a:extLst>
                </p:cNvPr>
                <p:cNvPicPr/>
                <p:nvPr/>
              </p:nvPicPr>
              <p:blipFill>
                <a:blip r:embed="rId47"/>
                <a:stretch>
                  <a:fillRect/>
                </a:stretch>
              </p:blipFill>
              <p:spPr>
                <a:xfrm>
                  <a:off x="7901417" y="666519"/>
                  <a:ext cx="2062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Freihand 32">
                  <a:extLst>
                    <a:ext uri="{FF2B5EF4-FFF2-40B4-BE49-F238E27FC236}">
                      <a16:creationId xmlns:a16="http://schemas.microsoft.com/office/drawing/2014/main" id="{560EC4D8-4CFF-4134-B7B7-C02D92E07788}"/>
                    </a:ext>
                  </a:extLst>
                </p14:cNvPr>
                <p14:cNvContentPartPr/>
                <p14:nvPr/>
              </p14:nvContentPartPr>
              <p14:xfrm>
                <a:off x="8076737" y="751839"/>
                <a:ext cx="74520" cy="79200"/>
              </p14:xfrm>
            </p:contentPart>
          </mc:Choice>
          <mc:Fallback>
            <p:pic>
              <p:nvPicPr>
                <p:cNvPr id="33" name="Freihand 32">
                  <a:extLst>
                    <a:ext uri="{FF2B5EF4-FFF2-40B4-BE49-F238E27FC236}">
                      <a16:creationId xmlns:a16="http://schemas.microsoft.com/office/drawing/2014/main" id="{560EC4D8-4CFF-4134-B7B7-C02D92E07788}"/>
                    </a:ext>
                  </a:extLst>
                </p:cNvPr>
                <p:cNvPicPr/>
                <p:nvPr/>
              </p:nvPicPr>
              <p:blipFill>
                <a:blip r:embed="rId49"/>
                <a:stretch>
                  <a:fillRect/>
                </a:stretch>
              </p:blipFill>
              <p:spPr>
                <a:xfrm>
                  <a:off x="8072417" y="747519"/>
                  <a:ext cx="831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Freihand 33">
                  <a:extLst>
                    <a:ext uri="{FF2B5EF4-FFF2-40B4-BE49-F238E27FC236}">
                      <a16:creationId xmlns:a16="http://schemas.microsoft.com/office/drawing/2014/main" id="{CAC80EAE-C787-410F-B623-0EA5E56B246F}"/>
                    </a:ext>
                  </a:extLst>
                </p14:cNvPr>
                <p14:cNvContentPartPr/>
                <p14:nvPr/>
              </p14:nvContentPartPr>
              <p14:xfrm>
                <a:off x="8144417" y="646359"/>
                <a:ext cx="97560" cy="191160"/>
              </p14:xfrm>
            </p:contentPart>
          </mc:Choice>
          <mc:Fallback>
            <p:pic>
              <p:nvPicPr>
                <p:cNvPr id="34" name="Freihand 33">
                  <a:extLst>
                    <a:ext uri="{FF2B5EF4-FFF2-40B4-BE49-F238E27FC236}">
                      <a16:creationId xmlns:a16="http://schemas.microsoft.com/office/drawing/2014/main" id="{CAC80EAE-C787-410F-B623-0EA5E56B246F}"/>
                    </a:ext>
                  </a:extLst>
                </p:cNvPr>
                <p:cNvPicPr/>
                <p:nvPr/>
              </p:nvPicPr>
              <p:blipFill>
                <a:blip r:embed="rId51"/>
                <a:stretch>
                  <a:fillRect/>
                </a:stretch>
              </p:blipFill>
              <p:spPr>
                <a:xfrm>
                  <a:off x="8140097" y="642039"/>
                  <a:ext cx="1062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Freihand 34">
                  <a:extLst>
                    <a:ext uri="{FF2B5EF4-FFF2-40B4-BE49-F238E27FC236}">
                      <a16:creationId xmlns:a16="http://schemas.microsoft.com/office/drawing/2014/main" id="{286C3789-DE9A-4B71-9BA5-D2B458676565}"/>
                    </a:ext>
                  </a:extLst>
                </p14:cNvPr>
                <p14:cNvContentPartPr/>
                <p14:nvPr/>
              </p14:nvContentPartPr>
              <p14:xfrm>
                <a:off x="8383817" y="700719"/>
                <a:ext cx="92520" cy="93240"/>
              </p14:xfrm>
            </p:contentPart>
          </mc:Choice>
          <mc:Fallback>
            <p:pic>
              <p:nvPicPr>
                <p:cNvPr id="35" name="Freihand 34">
                  <a:extLst>
                    <a:ext uri="{FF2B5EF4-FFF2-40B4-BE49-F238E27FC236}">
                      <a16:creationId xmlns:a16="http://schemas.microsoft.com/office/drawing/2014/main" id="{286C3789-DE9A-4B71-9BA5-D2B458676565}"/>
                    </a:ext>
                  </a:extLst>
                </p:cNvPr>
                <p:cNvPicPr/>
                <p:nvPr/>
              </p:nvPicPr>
              <p:blipFill>
                <a:blip r:embed="rId53"/>
                <a:stretch>
                  <a:fillRect/>
                </a:stretch>
              </p:blipFill>
              <p:spPr>
                <a:xfrm>
                  <a:off x="8379497" y="696399"/>
                  <a:ext cx="1011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C6A23112-E852-4900-A841-95B8F52EA431}"/>
                    </a:ext>
                  </a:extLst>
                </p14:cNvPr>
                <p14:cNvContentPartPr/>
                <p14:nvPr/>
              </p14:nvContentPartPr>
              <p14:xfrm>
                <a:off x="8473817" y="590199"/>
                <a:ext cx="337320" cy="184320"/>
              </p14:xfrm>
            </p:contentPart>
          </mc:Choice>
          <mc:Fallback>
            <p:pic>
              <p:nvPicPr>
                <p:cNvPr id="36" name="Freihand 35">
                  <a:extLst>
                    <a:ext uri="{FF2B5EF4-FFF2-40B4-BE49-F238E27FC236}">
                      <a16:creationId xmlns:a16="http://schemas.microsoft.com/office/drawing/2014/main" id="{C6A23112-E852-4900-A841-95B8F52EA431}"/>
                    </a:ext>
                  </a:extLst>
                </p:cNvPr>
                <p:cNvPicPr/>
                <p:nvPr/>
              </p:nvPicPr>
              <p:blipFill>
                <a:blip r:embed="rId55"/>
                <a:stretch>
                  <a:fillRect/>
                </a:stretch>
              </p:blipFill>
              <p:spPr>
                <a:xfrm>
                  <a:off x="8469497" y="585879"/>
                  <a:ext cx="3459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4F5B035C-3DCD-405B-B52B-72989F5AE13A}"/>
                    </a:ext>
                  </a:extLst>
                </p14:cNvPr>
                <p14:cNvContentPartPr/>
                <p14:nvPr/>
              </p14:nvContentPartPr>
              <p14:xfrm>
                <a:off x="8895737" y="513519"/>
                <a:ext cx="14760" cy="142560"/>
              </p14:xfrm>
            </p:contentPart>
          </mc:Choice>
          <mc:Fallback>
            <p:pic>
              <p:nvPicPr>
                <p:cNvPr id="37" name="Freihand 36">
                  <a:extLst>
                    <a:ext uri="{FF2B5EF4-FFF2-40B4-BE49-F238E27FC236}">
                      <a16:creationId xmlns:a16="http://schemas.microsoft.com/office/drawing/2014/main" id="{4F5B035C-3DCD-405B-B52B-72989F5AE13A}"/>
                    </a:ext>
                  </a:extLst>
                </p:cNvPr>
                <p:cNvPicPr/>
                <p:nvPr/>
              </p:nvPicPr>
              <p:blipFill>
                <a:blip r:embed="rId57"/>
                <a:stretch>
                  <a:fillRect/>
                </a:stretch>
              </p:blipFill>
              <p:spPr>
                <a:xfrm>
                  <a:off x="8891417" y="509199"/>
                  <a:ext cx="234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5CF956F5-6F82-4FBF-A291-EE685110B0AD}"/>
                    </a:ext>
                  </a:extLst>
                </p14:cNvPr>
                <p14:cNvContentPartPr/>
                <p14:nvPr/>
              </p14:nvContentPartPr>
              <p14:xfrm>
                <a:off x="8884577" y="766959"/>
                <a:ext cx="25560" cy="11160"/>
              </p14:xfrm>
            </p:contentPart>
          </mc:Choice>
          <mc:Fallback>
            <p:pic>
              <p:nvPicPr>
                <p:cNvPr id="38" name="Freihand 37">
                  <a:extLst>
                    <a:ext uri="{FF2B5EF4-FFF2-40B4-BE49-F238E27FC236}">
                      <a16:creationId xmlns:a16="http://schemas.microsoft.com/office/drawing/2014/main" id="{5CF956F5-6F82-4FBF-A291-EE685110B0AD}"/>
                    </a:ext>
                  </a:extLst>
                </p:cNvPr>
                <p:cNvPicPr/>
                <p:nvPr/>
              </p:nvPicPr>
              <p:blipFill>
                <a:blip r:embed="rId59"/>
                <a:stretch>
                  <a:fillRect/>
                </a:stretch>
              </p:blipFill>
              <p:spPr>
                <a:xfrm>
                  <a:off x="8880257" y="762639"/>
                  <a:ext cx="342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0" name="Freihand 39">
                  <a:extLst>
                    <a:ext uri="{FF2B5EF4-FFF2-40B4-BE49-F238E27FC236}">
                      <a16:creationId xmlns:a16="http://schemas.microsoft.com/office/drawing/2014/main" id="{F6457A21-4CBE-4CCC-B503-0C621821243B}"/>
                    </a:ext>
                  </a:extLst>
                </p14:cNvPr>
                <p14:cNvContentPartPr/>
                <p14:nvPr/>
              </p14:nvContentPartPr>
              <p14:xfrm>
                <a:off x="6300497" y="839319"/>
                <a:ext cx="1106280" cy="106200"/>
              </p14:xfrm>
            </p:contentPart>
          </mc:Choice>
          <mc:Fallback>
            <p:pic>
              <p:nvPicPr>
                <p:cNvPr id="40" name="Freihand 39">
                  <a:extLst>
                    <a:ext uri="{FF2B5EF4-FFF2-40B4-BE49-F238E27FC236}">
                      <a16:creationId xmlns:a16="http://schemas.microsoft.com/office/drawing/2014/main" id="{F6457A21-4CBE-4CCC-B503-0C621821243B}"/>
                    </a:ext>
                  </a:extLst>
                </p:cNvPr>
                <p:cNvPicPr/>
                <p:nvPr/>
              </p:nvPicPr>
              <p:blipFill>
                <a:blip r:embed="rId61"/>
                <a:stretch>
                  <a:fillRect/>
                </a:stretch>
              </p:blipFill>
              <p:spPr>
                <a:xfrm>
                  <a:off x="6296177" y="834999"/>
                  <a:ext cx="1114920" cy="114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
            <p14:nvContentPartPr>
              <p14:cNvPr id="41" name="Freihand 40">
                <a:extLst>
                  <a:ext uri="{FF2B5EF4-FFF2-40B4-BE49-F238E27FC236}">
                    <a16:creationId xmlns:a16="http://schemas.microsoft.com/office/drawing/2014/main" id="{B8A87CFF-853C-4D1B-820F-53CC696A7B72}"/>
                  </a:ext>
                </a:extLst>
              </p14:cNvPr>
              <p14:cNvContentPartPr/>
              <p14:nvPr/>
            </p14:nvContentPartPr>
            <p14:xfrm>
              <a:off x="1985897" y="1489839"/>
              <a:ext cx="2559600" cy="69480"/>
            </p14:xfrm>
          </p:contentPart>
        </mc:Choice>
        <mc:Fallback>
          <p:pic>
            <p:nvPicPr>
              <p:cNvPr id="41" name="Freihand 40">
                <a:extLst>
                  <a:ext uri="{FF2B5EF4-FFF2-40B4-BE49-F238E27FC236}">
                    <a16:creationId xmlns:a16="http://schemas.microsoft.com/office/drawing/2014/main" id="{B8A87CFF-853C-4D1B-820F-53CC696A7B72}"/>
                  </a:ext>
                </a:extLst>
              </p:cNvPr>
              <p:cNvPicPr/>
              <p:nvPr/>
            </p:nvPicPr>
            <p:blipFill>
              <a:blip r:embed="rId63"/>
              <a:stretch>
                <a:fillRect/>
              </a:stretch>
            </p:blipFill>
            <p:spPr>
              <a:xfrm>
                <a:off x="1981577" y="1485519"/>
                <a:ext cx="25682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Freihand 42">
                <a:extLst>
                  <a:ext uri="{FF2B5EF4-FFF2-40B4-BE49-F238E27FC236}">
                    <a16:creationId xmlns:a16="http://schemas.microsoft.com/office/drawing/2014/main" id="{819C7624-5689-47D4-8CEC-F5B5A2DFA517}"/>
                  </a:ext>
                </a:extLst>
              </p14:cNvPr>
              <p14:cNvContentPartPr/>
              <p14:nvPr/>
            </p14:nvContentPartPr>
            <p14:xfrm>
              <a:off x="1938017" y="1897719"/>
              <a:ext cx="887400" cy="2442240"/>
            </p14:xfrm>
          </p:contentPart>
        </mc:Choice>
        <mc:Fallback>
          <p:pic>
            <p:nvPicPr>
              <p:cNvPr id="43" name="Freihand 42">
                <a:extLst>
                  <a:ext uri="{FF2B5EF4-FFF2-40B4-BE49-F238E27FC236}">
                    <a16:creationId xmlns:a16="http://schemas.microsoft.com/office/drawing/2014/main" id="{819C7624-5689-47D4-8CEC-F5B5A2DFA517}"/>
                  </a:ext>
                </a:extLst>
              </p:cNvPr>
              <p:cNvPicPr/>
              <p:nvPr/>
            </p:nvPicPr>
            <p:blipFill>
              <a:blip r:embed="rId65"/>
              <a:stretch>
                <a:fillRect/>
              </a:stretch>
            </p:blipFill>
            <p:spPr>
              <a:xfrm>
                <a:off x="1933697" y="1893399"/>
                <a:ext cx="896040" cy="2450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4" name="Freihand 43">
                <a:extLst>
                  <a:ext uri="{FF2B5EF4-FFF2-40B4-BE49-F238E27FC236}">
                    <a16:creationId xmlns:a16="http://schemas.microsoft.com/office/drawing/2014/main" id="{B0BADB46-91D5-4CFF-8AD1-82BC0FFA4240}"/>
                  </a:ext>
                </a:extLst>
              </p14:cNvPr>
              <p14:cNvContentPartPr/>
              <p14:nvPr/>
            </p14:nvContentPartPr>
            <p14:xfrm>
              <a:off x="3033497" y="2556159"/>
              <a:ext cx="863640" cy="1483920"/>
            </p14:xfrm>
          </p:contentPart>
        </mc:Choice>
        <mc:Fallback>
          <p:pic>
            <p:nvPicPr>
              <p:cNvPr id="44" name="Freihand 43">
                <a:extLst>
                  <a:ext uri="{FF2B5EF4-FFF2-40B4-BE49-F238E27FC236}">
                    <a16:creationId xmlns:a16="http://schemas.microsoft.com/office/drawing/2014/main" id="{B0BADB46-91D5-4CFF-8AD1-82BC0FFA4240}"/>
                  </a:ext>
                </a:extLst>
              </p:cNvPr>
              <p:cNvPicPr/>
              <p:nvPr/>
            </p:nvPicPr>
            <p:blipFill>
              <a:blip r:embed="rId67"/>
              <a:stretch>
                <a:fillRect/>
              </a:stretch>
            </p:blipFill>
            <p:spPr>
              <a:xfrm>
                <a:off x="3029177" y="2551839"/>
                <a:ext cx="872280" cy="1492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5" name="Freihand 44">
                <a:extLst>
                  <a:ext uri="{FF2B5EF4-FFF2-40B4-BE49-F238E27FC236}">
                    <a16:creationId xmlns:a16="http://schemas.microsoft.com/office/drawing/2014/main" id="{C698B702-3EAF-4D2F-B5C0-1135BB48C7E2}"/>
                  </a:ext>
                </a:extLst>
              </p14:cNvPr>
              <p14:cNvContentPartPr/>
              <p14:nvPr/>
            </p14:nvContentPartPr>
            <p14:xfrm>
              <a:off x="6311657" y="3269319"/>
              <a:ext cx="604800" cy="1062360"/>
            </p14:xfrm>
          </p:contentPart>
        </mc:Choice>
        <mc:Fallback>
          <p:pic>
            <p:nvPicPr>
              <p:cNvPr id="45" name="Freihand 44">
                <a:extLst>
                  <a:ext uri="{FF2B5EF4-FFF2-40B4-BE49-F238E27FC236}">
                    <a16:creationId xmlns:a16="http://schemas.microsoft.com/office/drawing/2014/main" id="{C698B702-3EAF-4D2F-B5C0-1135BB48C7E2}"/>
                  </a:ext>
                </a:extLst>
              </p:cNvPr>
              <p:cNvPicPr/>
              <p:nvPr/>
            </p:nvPicPr>
            <p:blipFill>
              <a:blip r:embed="rId69"/>
              <a:stretch>
                <a:fillRect/>
              </a:stretch>
            </p:blipFill>
            <p:spPr>
              <a:xfrm>
                <a:off x="6306977" y="3264999"/>
                <a:ext cx="613440" cy="1071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6" name="Freihand 45">
                <a:extLst>
                  <a:ext uri="{FF2B5EF4-FFF2-40B4-BE49-F238E27FC236}">
                    <a16:creationId xmlns:a16="http://schemas.microsoft.com/office/drawing/2014/main" id="{E30ADC97-B8AD-4894-8E5C-840BC002E70E}"/>
                  </a:ext>
                </a:extLst>
              </p14:cNvPr>
              <p14:cNvContentPartPr/>
              <p14:nvPr/>
            </p14:nvContentPartPr>
            <p14:xfrm>
              <a:off x="7362857" y="2588199"/>
              <a:ext cx="624960" cy="1520640"/>
            </p14:xfrm>
          </p:contentPart>
        </mc:Choice>
        <mc:Fallback>
          <p:pic>
            <p:nvPicPr>
              <p:cNvPr id="46" name="Freihand 45">
                <a:extLst>
                  <a:ext uri="{FF2B5EF4-FFF2-40B4-BE49-F238E27FC236}">
                    <a16:creationId xmlns:a16="http://schemas.microsoft.com/office/drawing/2014/main" id="{E30ADC97-B8AD-4894-8E5C-840BC002E70E}"/>
                  </a:ext>
                </a:extLst>
              </p:cNvPr>
              <p:cNvPicPr/>
              <p:nvPr/>
            </p:nvPicPr>
            <p:blipFill>
              <a:blip r:embed="rId71"/>
              <a:stretch>
                <a:fillRect/>
              </a:stretch>
            </p:blipFill>
            <p:spPr>
              <a:xfrm>
                <a:off x="7358537" y="2583879"/>
                <a:ext cx="633600" cy="1529280"/>
              </a:xfrm>
              <a:prstGeom prst="rect">
                <a:avLst/>
              </a:prstGeom>
            </p:spPr>
          </p:pic>
        </mc:Fallback>
      </mc:AlternateContent>
      <p:grpSp>
        <p:nvGrpSpPr>
          <p:cNvPr id="87" name="Gruppieren 86">
            <a:extLst>
              <a:ext uri="{FF2B5EF4-FFF2-40B4-BE49-F238E27FC236}">
                <a16:creationId xmlns:a16="http://schemas.microsoft.com/office/drawing/2014/main" id="{3A35D191-6A70-46E7-89EE-B363CF86C331}"/>
              </a:ext>
            </a:extLst>
          </p:cNvPr>
          <p:cNvGrpSpPr/>
          <p:nvPr/>
        </p:nvGrpSpPr>
        <p:grpSpPr>
          <a:xfrm>
            <a:off x="2696897" y="1612239"/>
            <a:ext cx="2866680" cy="1035360"/>
            <a:chOff x="2696897" y="1612239"/>
            <a:chExt cx="2866680" cy="1035360"/>
          </a:xfrm>
        </p:grpSpPr>
        <mc:AlternateContent xmlns:mc="http://schemas.openxmlformats.org/markup-compatibility/2006">
          <mc:Choice xmlns:p14="http://schemas.microsoft.com/office/powerpoint/2010/main" Requires="p14">
            <p:contentPart p14:bwMode="auto" r:id="rId72">
              <p14:nvContentPartPr>
                <p14:cNvPr id="47" name="Freihand 46">
                  <a:extLst>
                    <a:ext uri="{FF2B5EF4-FFF2-40B4-BE49-F238E27FC236}">
                      <a16:creationId xmlns:a16="http://schemas.microsoft.com/office/drawing/2014/main" id="{570B633D-D66A-4F96-B2BA-4A2D24987A5C}"/>
                    </a:ext>
                  </a:extLst>
                </p14:cNvPr>
                <p14:cNvContentPartPr/>
                <p14:nvPr/>
              </p14:nvContentPartPr>
              <p14:xfrm>
                <a:off x="2767097" y="1847679"/>
                <a:ext cx="196920" cy="186480"/>
              </p14:xfrm>
            </p:contentPart>
          </mc:Choice>
          <mc:Fallback>
            <p:pic>
              <p:nvPicPr>
                <p:cNvPr id="47" name="Freihand 46">
                  <a:extLst>
                    <a:ext uri="{FF2B5EF4-FFF2-40B4-BE49-F238E27FC236}">
                      <a16:creationId xmlns:a16="http://schemas.microsoft.com/office/drawing/2014/main" id="{570B633D-D66A-4F96-B2BA-4A2D24987A5C}"/>
                    </a:ext>
                  </a:extLst>
                </p:cNvPr>
                <p:cNvPicPr/>
                <p:nvPr/>
              </p:nvPicPr>
              <p:blipFill>
                <a:blip r:embed="rId73"/>
                <a:stretch>
                  <a:fillRect/>
                </a:stretch>
              </p:blipFill>
              <p:spPr>
                <a:xfrm>
                  <a:off x="2762777" y="1843359"/>
                  <a:ext cx="2055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8" name="Freihand 47">
                  <a:extLst>
                    <a:ext uri="{FF2B5EF4-FFF2-40B4-BE49-F238E27FC236}">
                      <a16:creationId xmlns:a16="http://schemas.microsoft.com/office/drawing/2014/main" id="{FBAC312E-FF98-4E85-B58E-4E9E5B1E3683}"/>
                    </a:ext>
                  </a:extLst>
                </p14:cNvPr>
                <p14:cNvContentPartPr/>
                <p14:nvPr/>
              </p14:nvContentPartPr>
              <p14:xfrm>
                <a:off x="2696897" y="1838319"/>
                <a:ext cx="171360" cy="218160"/>
              </p14:xfrm>
            </p:contentPart>
          </mc:Choice>
          <mc:Fallback>
            <p:pic>
              <p:nvPicPr>
                <p:cNvPr id="48" name="Freihand 47">
                  <a:extLst>
                    <a:ext uri="{FF2B5EF4-FFF2-40B4-BE49-F238E27FC236}">
                      <a16:creationId xmlns:a16="http://schemas.microsoft.com/office/drawing/2014/main" id="{FBAC312E-FF98-4E85-B58E-4E9E5B1E3683}"/>
                    </a:ext>
                  </a:extLst>
                </p:cNvPr>
                <p:cNvPicPr/>
                <p:nvPr/>
              </p:nvPicPr>
              <p:blipFill>
                <a:blip r:embed="rId75"/>
                <a:stretch>
                  <a:fillRect/>
                </a:stretch>
              </p:blipFill>
              <p:spPr>
                <a:xfrm>
                  <a:off x="2692577" y="1833999"/>
                  <a:ext cx="1800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9" name="Freihand 48">
                  <a:extLst>
                    <a:ext uri="{FF2B5EF4-FFF2-40B4-BE49-F238E27FC236}">
                      <a16:creationId xmlns:a16="http://schemas.microsoft.com/office/drawing/2014/main" id="{6C7589AE-EB36-4B37-9C15-172BDE475893}"/>
                    </a:ext>
                  </a:extLst>
                </p14:cNvPr>
                <p14:cNvContentPartPr/>
                <p14:nvPr/>
              </p14:nvContentPartPr>
              <p14:xfrm>
                <a:off x="3076697" y="1686399"/>
                <a:ext cx="248400" cy="245520"/>
              </p14:xfrm>
            </p:contentPart>
          </mc:Choice>
          <mc:Fallback>
            <p:pic>
              <p:nvPicPr>
                <p:cNvPr id="49" name="Freihand 48">
                  <a:extLst>
                    <a:ext uri="{FF2B5EF4-FFF2-40B4-BE49-F238E27FC236}">
                      <a16:creationId xmlns:a16="http://schemas.microsoft.com/office/drawing/2014/main" id="{6C7589AE-EB36-4B37-9C15-172BDE475893}"/>
                    </a:ext>
                  </a:extLst>
                </p:cNvPr>
                <p:cNvPicPr/>
                <p:nvPr/>
              </p:nvPicPr>
              <p:blipFill>
                <a:blip r:embed="rId77"/>
                <a:stretch>
                  <a:fillRect/>
                </a:stretch>
              </p:blipFill>
              <p:spPr>
                <a:xfrm>
                  <a:off x="3072377" y="1682079"/>
                  <a:ext cx="2570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0" name="Freihand 49">
                  <a:extLst>
                    <a:ext uri="{FF2B5EF4-FFF2-40B4-BE49-F238E27FC236}">
                      <a16:creationId xmlns:a16="http://schemas.microsoft.com/office/drawing/2014/main" id="{5CAB520F-4B35-416F-9049-DA678B17286A}"/>
                    </a:ext>
                  </a:extLst>
                </p14:cNvPr>
                <p14:cNvContentPartPr/>
                <p14:nvPr/>
              </p14:nvContentPartPr>
              <p14:xfrm>
                <a:off x="3291257" y="1724559"/>
                <a:ext cx="360" cy="360"/>
              </p14:xfrm>
            </p:contentPart>
          </mc:Choice>
          <mc:Fallback>
            <p:pic>
              <p:nvPicPr>
                <p:cNvPr id="50" name="Freihand 49">
                  <a:extLst>
                    <a:ext uri="{FF2B5EF4-FFF2-40B4-BE49-F238E27FC236}">
                      <a16:creationId xmlns:a16="http://schemas.microsoft.com/office/drawing/2014/main" id="{5CAB520F-4B35-416F-9049-DA678B17286A}"/>
                    </a:ext>
                  </a:extLst>
                </p:cNvPr>
                <p:cNvPicPr/>
                <p:nvPr/>
              </p:nvPicPr>
              <p:blipFill>
                <a:blip r:embed="rId29"/>
                <a:stretch>
                  <a:fillRect/>
                </a:stretch>
              </p:blipFill>
              <p:spPr>
                <a:xfrm>
                  <a:off x="3286937" y="1720239"/>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Freihand 50">
                  <a:extLst>
                    <a:ext uri="{FF2B5EF4-FFF2-40B4-BE49-F238E27FC236}">
                      <a16:creationId xmlns:a16="http://schemas.microsoft.com/office/drawing/2014/main" id="{6D0AFE63-DA73-48CD-A3EA-F9FD4EE1D711}"/>
                    </a:ext>
                  </a:extLst>
                </p14:cNvPr>
                <p14:cNvContentPartPr/>
                <p14:nvPr/>
              </p14:nvContentPartPr>
              <p14:xfrm>
                <a:off x="3383777" y="1760919"/>
                <a:ext cx="224280" cy="60120"/>
              </p14:xfrm>
            </p:contentPart>
          </mc:Choice>
          <mc:Fallback>
            <p:pic>
              <p:nvPicPr>
                <p:cNvPr id="51" name="Freihand 50">
                  <a:extLst>
                    <a:ext uri="{FF2B5EF4-FFF2-40B4-BE49-F238E27FC236}">
                      <a16:creationId xmlns:a16="http://schemas.microsoft.com/office/drawing/2014/main" id="{6D0AFE63-DA73-48CD-A3EA-F9FD4EE1D711}"/>
                    </a:ext>
                  </a:extLst>
                </p:cNvPr>
                <p:cNvPicPr/>
                <p:nvPr/>
              </p:nvPicPr>
              <p:blipFill>
                <a:blip r:embed="rId80"/>
                <a:stretch>
                  <a:fillRect/>
                </a:stretch>
              </p:blipFill>
              <p:spPr>
                <a:xfrm>
                  <a:off x="3379457" y="1756599"/>
                  <a:ext cx="2329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Freihand 51">
                  <a:extLst>
                    <a:ext uri="{FF2B5EF4-FFF2-40B4-BE49-F238E27FC236}">
                      <a16:creationId xmlns:a16="http://schemas.microsoft.com/office/drawing/2014/main" id="{543F2795-79DE-41E7-B1F6-BD51A10A52FE}"/>
                    </a:ext>
                  </a:extLst>
                </p14:cNvPr>
                <p14:cNvContentPartPr/>
                <p14:nvPr/>
              </p14:nvContentPartPr>
              <p14:xfrm>
                <a:off x="3614177" y="1724199"/>
                <a:ext cx="129600" cy="72720"/>
              </p14:xfrm>
            </p:contentPart>
          </mc:Choice>
          <mc:Fallback>
            <p:pic>
              <p:nvPicPr>
                <p:cNvPr id="52" name="Freihand 51">
                  <a:extLst>
                    <a:ext uri="{FF2B5EF4-FFF2-40B4-BE49-F238E27FC236}">
                      <a16:creationId xmlns:a16="http://schemas.microsoft.com/office/drawing/2014/main" id="{543F2795-79DE-41E7-B1F6-BD51A10A52FE}"/>
                    </a:ext>
                  </a:extLst>
                </p:cNvPr>
                <p:cNvPicPr/>
                <p:nvPr/>
              </p:nvPicPr>
              <p:blipFill>
                <a:blip r:embed="rId82"/>
                <a:stretch>
                  <a:fillRect/>
                </a:stretch>
              </p:blipFill>
              <p:spPr>
                <a:xfrm>
                  <a:off x="3609857" y="1719879"/>
                  <a:ext cx="1382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Freihand 52">
                  <a:extLst>
                    <a:ext uri="{FF2B5EF4-FFF2-40B4-BE49-F238E27FC236}">
                      <a16:creationId xmlns:a16="http://schemas.microsoft.com/office/drawing/2014/main" id="{1DB5C29D-EACA-46B5-9573-C9DE6CDD6C8A}"/>
                    </a:ext>
                  </a:extLst>
                </p14:cNvPr>
                <p14:cNvContentPartPr/>
                <p14:nvPr/>
              </p14:nvContentPartPr>
              <p14:xfrm>
                <a:off x="3705617" y="1703679"/>
                <a:ext cx="19080" cy="11880"/>
              </p14:xfrm>
            </p:contentPart>
          </mc:Choice>
          <mc:Fallback>
            <p:pic>
              <p:nvPicPr>
                <p:cNvPr id="53" name="Freihand 52">
                  <a:extLst>
                    <a:ext uri="{FF2B5EF4-FFF2-40B4-BE49-F238E27FC236}">
                      <a16:creationId xmlns:a16="http://schemas.microsoft.com/office/drawing/2014/main" id="{1DB5C29D-EACA-46B5-9573-C9DE6CDD6C8A}"/>
                    </a:ext>
                  </a:extLst>
                </p:cNvPr>
                <p:cNvPicPr/>
                <p:nvPr/>
              </p:nvPicPr>
              <p:blipFill>
                <a:blip r:embed="rId84"/>
                <a:stretch>
                  <a:fillRect/>
                </a:stretch>
              </p:blipFill>
              <p:spPr>
                <a:xfrm>
                  <a:off x="3701297" y="1699359"/>
                  <a:ext cx="277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Freihand 53">
                  <a:extLst>
                    <a:ext uri="{FF2B5EF4-FFF2-40B4-BE49-F238E27FC236}">
                      <a16:creationId xmlns:a16="http://schemas.microsoft.com/office/drawing/2014/main" id="{8E8DA1DA-AEC7-4BD2-876D-4CE37195BC58}"/>
                    </a:ext>
                  </a:extLst>
                </p14:cNvPr>
                <p14:cNvContentPartPr/>
                <p14:nvPr/>
              </p14:nvContentPartPr>
              <p14:xfrm>
                <a:off x="3735857" y="1641399"/>
                <a:ext cx="207000" cy="145800"/>
              </p14:xfrm>
            </p:contentPart>
          </mc:Choice>
          <mc:Fallback>
            <p:pic>
              <p:nvPicPr>
                <p:cNvPr id="54" name="Freihand 53">
                  <a:extLst>
                    <a:ext uri="{FF2B5EF4-FFF2-40B4-BE49-F238E27FC236}">
                      <a16:creationId xmlns:a16="http://schemas.microsoft.com/office/drawing/2014/main" id="{8E8DA1DA-AEC7-4BD2-876D-4CE37195BC58}"/>
                    </a:ext>
                  </a:extLst>
                </p:cNvPr>
                <p:cNvPicPr/>
                <p:nvPr/>
              </p:nvPicPr>
              <p:blipFill>
                <a:blip r:embed="rId86"/>
                <a:stretch>
                  <a:fillRect/>
                </a:stretch>
              </p:blipFill>
              <p:spPr>
                <a:xfrm>
                  <a:off x="3731537" y="1637079"/>
                  <a:ext cx="2156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307CC306-063A-44DB-91CD-80D53DB0AB9D}"/>
                    </a:ext>
                  </a:extLst>
                </p14:cNvPr>
                <p14:cNvContentPartPr/>
                <p14:nvPr/>
              </p14:nvContentPartPr>
              <p14:xfrm>
                <a:off x="4055177" y="1673799"/>
                <a:ext cx="127440" cy="97200"/>
              </p14:xfrm>
            </p:contentPart>
          </mc:Choice>
          <mc:Fallback>
            <p:pic>
              <p:nvPicPr>
                <p:cNvPr id="55" name="Freihand 54">
                  <a:extLst>
                    <a:ext uri="{FF2B5EF4-FFF2-40B4-BE49-F238E27FC236}">
                      <a16:creationId xmlns:a16="http://schemas.microsoft.com/office/drawing/2014/main" id="{307CC306-063A-44DB-91CD-80D53DB0AB9D}"/>
                    </a:ext>
                  </a:extLst>
                </p:cNvPr>
                <p:cNvPicPr/>
                <p:nvPr/>
              </p:nvPicPr>
              <p:blipFill>
                <a:blip r:embed="rId88"/>
                <a:stretch>
                  <a:fillRect/>
                </a:stretch>
              </p:blipFill>
              <p:spPr>
                <a:xfrm>
                  <a:off x="4050857" y="1669479"/>
                  <a:ext cx="1360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C8E4D666-9F2F-48F7-A4C7-AE9F89FE9D9D}"/>
                    </a:ext>
                  </a:extLst>
                </p14:cNvPr>
                <p14:cNvContentPartPr/>
                <p14:nvPr/>
              </p14:nvContentPartPr>
              <p14:xfrm>
                <a:off x="4161017" y="1666239"/>
                <a:ext cx="132480" cy="119880"/>
              </p14:xfrm>
            </p:contentPart>
          </mc:Choice>
          <mc:Fallback>
            <p:pic>
              <p:nvPicPr>
                <p:cNvPr id="56" name="Freihand 55">
                  <a:extLst>
                    <a:ext uri="{FF2B5EF4-FFF2-40B4-BE49-F238E27FC236}">
                      <a16:creationId xmlns:a16="http://schemas.microsoft.com/office/drawing/2014/main" id="{C8E4D666-9F2F-48F7-A4C7-AE9F89FE9D9D}"/>
                    </a:ext>
                  </a:extLst>
                </p:cNvPr>
                <p:cNvPicPr/>
                <p:nvPr/>
              </p:nvPicPr>
              <p:blipFill>
                <a:blip r:embed="rId90"/>
                <a:stretch>
                  <a:fillRect/>
                </a:stretch>
              </p:blipFill>
              <p:spPr>
                <a:xfrm>
                  <a:off x="4156697" y="1661919"/>
                  <a:ext cx="1411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26369356-F177-4CB1-8AA4-839D3CA6E3B9}"/>
                    </a:ext>
                  </a:extLst>
                </p14:cNvPr>
                <p14:cNvContentPartPr/>
                <p14:nvPr/>
              </p14:nvContentPartPr>
              <p14:xfrm>
                <a:off x="4278017" y="1612239"/>
                <a:ext cx="53640" cy="49680"/>
              </p14:xfrm>
            </p:contentPart>
          </mc:Choice>
          <mc:Fallback>
            <p:pic>
              <p:nvPicPr>
                <p:cNvPr id="57" name="Freihand 56">
                  <a:extLst>
                    <a:ext uri="{FF2B5EF4-FFF2-40B4-BE49-F238E27FC236}">
                      <a16:creationId xmlns:a16="http://schemas.microsoft.com/office/drawing/2014/main" id="{26369356-F177-4CB1-8AA4-839D3CA6E3B9}"/>
                    </a:ext>
                  </a:extLst>
                </p:cNvPr>
                <p:cNvPicPr/>
                <p:nvPr/>
              </p:nvPicPr>
              <p:blipFill>
                <a:blip r:embed="rId92"/>
                <a:stretch>
                  <a:fillRect/>
                </a:stretch>
              </p:blipFill>
              <p:spPr>
                <a:xfrm>
                  <a:off x="4273697" y="1607919"/>
                  <a:ext cx="622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6E86E9CF-60A3-497F-A983-D02DAC34AD41}"/>
                    </a:ext>
                  </a:extLst>
                </p14:cNvPr>
                <p14:cNvContentPartPr/>
                <p14:nvPr/>
              </p14:nvContentPartPr>
              <p14:xfrm>
                <a:off x="4309337" y="1623399"/>
                <a:ext cx="132480" cy="152280"/>
              </p14:xfrm>
            </p:contentPart>
          </mc:Choice>
          <mc:Fallback>
            <p:pic>
              <p:nvPicPr>
                <p:cNvPr id="58" name="Freihand 57">
                  <a:extLst>
                    <a:ext uri="{FF2B5EF4-FFF2-40B4-BE49-F238E27FC236}">
                      <a16:creationId xmlns:a16="http://schemas.microsoft.com/office/drawing/2014/main" id="{6E86E9CF-60A3-497F-A983-D02DAC34AD41}"/>
                    </a:ext>
                  </a:extLst>
                </p:cNvPr>
                <p:cNvPicPr/>
                <p:nvPr/>
              </p:nvPicPr>
              <p:blipFill>
                <a:blip r:embed="rId94"/>
                <a:stretch>
                  <a:fillRect/>
                </a:stretch>
              </p:blipFill>
              <p:spPr>
                <a:xfrm>
                  <a:off x="4305017" y="1619079"/>
                  <a:ext cx="1411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3A2B3CDA-9A7E-4D6B-ABB7-66C3A9966646}"/>
                    </a:ext>
                  </a:extLst>
                </p14:cNvPr>
                <p14:cNvContentPartPr/>
                <p14:nvPr/>
              </p14:nvContentPartPr>
              <p14:xfrm>
                <a:off x="4432457" y="1662999"/>
                <a:ext cx="62640" cy="96120"/>
              </p14:xfrm>
            </p:contentPart>
          </mc:Choice>
          <mc:Fallback>
            <p:pic>
              <p:nvPicPr>
                <p:cNvPr id="59" name="Freihand 58">
                  <a:extLst>
                    <a:ext uri="{FF2B5EF4-FFF2-40B4-BE49-F238E27FC236}">
                      <a16:creationId xmlns:a16="http://schemas.microsoft.com/office/drawing/2014/main" id="{3A2B3CDA-9A7E-4D6B-ABB7-66C3A9966646}"/>
                    </a:ext>
                  </a:extLst>
                </p:cNvPr>
                <p:cNvPicPr/>
                <p:nvPr/>
              </p:nvPicPr>
              <p:blipFill>
                <a:blip r:embed="rId96"/>
                <a:stretch>
                  <a:fillRect/>
                </a:stretch>
              </p:blipFill>
              <p:spPr>
                <a:xfrm>
                  <a:off x="4428137" y="1658679"/>
                  <a:ext cx="712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10F3FBC8-CD0B-40F7-914A-3D8BD186904D}"/>
                    </a:ext>
                  </a:extLst>
                </p14:cNvPr>
                <p14:cNvContentPartPr/>
                <p14:nvPr/>
              </p14:nvContentPartPr>
              <p14:xfrm>
                <a:off x="3709577" y="2434479"/>
                <a:ext cx="296640" cy="213120"/>
              </p14:xfrm>
            </p:contentPart>
          </mc:Choice>
          <mc:Fallback>
            <p:pic>
              <p:nvPicPr>
                <p:cNvPr id="60" name="Freihand 59">
                  <a:extLst>
                    <a:ext uri="{FF2B5EF4-FFF2-40B4-BE49-F238E27FC236}">
                      <a16:creationId xmlns:a16="http://schemas.microsoft.com/office/drawing/2014/main" id="{10F3FBC8-CD0B-40F7-914A-3D8BD186904D}"/>
                    </a:ext>
                  </a:extLst>
                </p:cNvPr>
                <p:cNvPicPr/>
                <p:nvPr/>
              </p:nvPicPr>
              <p:blipFill>
                <a:blip r:embed="rId98"/>
                <a:stretch>
                  <a:fillRect/>
                </a:stretch>
              </p:blipFill>
              <p:spPr>
                <a:xfrm>
                  <a:off x="3705257" y="2430159"/>
                  <a:ext cx="3052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D40EA6D1-C82D-4291-B093-25884DAA5E8C}"/>
                    </a:ext>
                  </a:extLst>
                </p14:cNvPr>
                <p14:cNvContentPartPr/>
                <p14:nvPr/>
              </p14:nvContentPartPr>
              <p14:xfrm>
                <a:off x="3721817" y="2443479"/>
                <a:ext cx="201960" cy="196560"/>
              </p14:xfrm>
            </p:contentPart>
          </mc:Choice>
          <mc:Fallback>
            <p:pic>
              <p:nvPicPr>
                <p:cNvPr id="61" name="Freihand 60">
                  <a:extLst>
                    <a:ext uri="{FF2B5EF4-FFF2-40B4-BE49-F238E27FC236}">
                      <a16:creationId xmlns:a16="http://schemas.microsoft.com/office/drawing/2014/main" id="{D40EA6D1-C82D-4291-B093-25884DAA5E8C}"/>
                    </a:ext>
                  </a:extLst>
                </p:cNvPr>
                <p:cNvPicPr/>
                <p:nvPr/>
              </p:nvPicPr>
              <p:blipFill>
                <a:blip r:embed="rId100"/>
                <a:stretch>
                  <a:fillRect/>
                </a:stretch>
              </p:blipFill>
              <p:spPr>
                <a:xfrm>
                  <a:off x="3717497" y="2439159"/>
                  <a:ext cx="2106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C0A64D90-BE6F-40B3-8437-A34E0A649CF6}"/>
                    </a:ext>
                  </a:extLst>
                </p14:cNvPr>
                <p14:cNvContentPartPr/>
                <p14:nvPr/>
              </p14:nvContentPartPr>
              <p14:xfrm>
                <a:off x="4097657" y="2298039"/>
                <a:ext cx="130320" cy="154800"/>
              </p14:xfrm>
            </p:contentPart>
          </mc:Choice>
          <mc:Fallback>
            <p:pic>
              <p:nvPicPr>
                <p:cNvPr id="62" name="Freihand 61">
                  <a:extLst>
                    <a:ext uri="{FF2B5EF4-FFF2-40B4-BE49-F238E27FC236}">
                      <a16:creationId xmlns:a16="http://schemas.microsoft.com/office/drawing/2014/main" id="{C0A64D90-BE6F-40B3-8437-A34E0A649CF6}"/>
                    </a:ext>
                  </a:extLst>
                </p:cNvPr>
                <p:cNvPicPr/>
                <p:nvPr/>
              </p:nvPicPr>
              <p:blipFill>
                <a:blip r:embed="rId102"/>
                <a:stretch>
                  <a:fillRect/>
                </a:stretch>
              </p:blipFill>
              <p:spPr>
                <a:xfrm>
                  <a:off x="4093337" y="2293719"/>
                  <a:ext cx="1389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530C15C1-C3B7-4C33-81E5-2E7FFDEE8004}"/>
                    </a:ext>
                  </a:extLst>
                </p14:cNvPr>
                <p14:cNvContentPartPr/>
                <p14:nvPr/>
              </p14:nvContentPartPr>
              <p14:xfrm>
                <a:off x="4245977" y="2242959"/>
                <a:ext cx="275040" cy="140400"/>
              </p14:xfrm>
            </p:contentPart>
          </mc:Choice>
          <mc:Fallback>
            <p:pic>
              <p:nvPicPr>
                <p:cNvPr id="63" name="Freihand 62">
                  <a:extLst>
                    <a:ext uri="{FF2B5EF4-FFF2-40B4-BE49-F238E27FC236}">
                      <a16:creationId xmlns:a16="http://schemas.microsoft.com/office/drawing/2014/main" id="{530C15C1-C3B7-4C33-81E5-2E7FFDEE8004}"/>
                    </a:ext>
                  </a:extLst>
                </p:cNvPr>
                <p:cNvPicPr/>
                <p:nvPr/>
              </p:nvPicPr>
              <p:blipFill>
                <a:blip r:embed="rId104"/>
                <a:stretch>
                  <a:fillRect/>
                </a:stretch>
              </p:blipFill>
              <p:spPr>
                <a:xfrm>
                  <a:off x="4241657" y="2238639"/>
                  <a:ext cx="2836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4" name="Freihand 63">
                  <a:extLst>
                    <a:ext uri="{FF2B5EF4-FFF2-40B4-BE49-F238E27FC236}">
                      <a16:creationId xmlns:a16="http://schemas.microsoft.com/office/drawing/2014/main" id="{CE528148-552C-47F8-9AE7-F462AAEEA482}"/>
                    </a:ext>
                  </a:extLst>
                </p14:cNvPr>
                <p14:cNvContentPartPr/>
                <p14:nvPr/>
              </p14:nvContentPartPr>
              <p14:xfrm>
                <a:off x="4491137" y="2228559"/>
                <a:ext cx="86760" cy="87480"/>
              </p14:xfrm>
            </p:contentPart>
          </mc:Choice>
          <mc:Fallback>
            <p:pic>
              <p:nvPicPr>
                <p:cNvPr id="64" name="Freihand 63">
                  <a:extLst>
                    <a:ext uri="{FF2B5EF4-FFF2-40B4-BE49-F238E27FC236}">
                      <a16:creationId xmlns:a16="http://schemas.microsoft.com/office/drawing/2014/main" id="{CE528148-552C-47F8-9AE7-F462AAEEA482}"/>
                    </a:ext>
                  </a:extLst>
                </p:cNvPr>
                <p:cNvPicPr/>
                <p:nvPr/>
              </p:nvPicPr>
              <p:blipFill>
                <a:blip r:embed="rId106"/>
                <a:stretch>
                  <a:fillRect/>
                </a:stretch>
              </p:blipFill>
              <p:spPr>
                <a:xfrm>
                  <a:off x="4486817" y="2224239"/>
                  <a:ext cx="954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5" name="Freihand 64">
                  <a:extLst>
                    <a:ext uri="{FF2B5EF4-FFF2-40B4-BE49-F238E27FC236}">
                      <a16:creationId xmlns:a16="http://schemas.microsoft.com/office/drawing/2014/main" id="{56722C41-36A8-4657-8B03-66578133A339}"/>
                    </a:ext>
                  </a:extLst>
                </p14:cNvPr>
                <p14:cNvContentPartPr/>
                <p14:nvPr/>
              </p14:nvContentPartPr>
              <p14:xfrm>
                <a:off x="4605977" y="2183559"/>
                <a:ext cx="88920" cy="235800"/>
              </p14:xfrm>
            </p:contentPart>
          </mc:Choice>
          <mc:Fallback>
            <p:pic>
              <p:nvPicPr>
                <p:cNvPr id="65" name="Freihand 64">
                  <a:extLst>
                    <a:ext uri="{FF2B5EF4-FFF2-40B4-BE49-F238E27FC236}">
                      <a16:creationId xmlns:a16="http://schemas.microsoft.com/office/drawing/2014/main" id="{56722C41-36A8-4657-8B03-66578133A339}"/>
                    </a:ext>
                  </a:extLst>
                </p:cNvPr>
                <p:cNvPicPr/>
                <p:nvPr/>
              </p:nvPicPr>
              <p:blipFill>
                <a:blip r:embed="rId108"/>
                <a:stretch>
                  <a:fillRect/>
                </a:stretch>
              </p:blipFill>
              <p:spPr>
                <a:xfrm>
                  <a:off x="4601657" y="2179239"/>
                  <a:ext cx="975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6" name="Freihand 65">
                  <a:extLst>
                    <a:ext uri="{FF2B5EF4-FFF2-40B4-BE49-F238E27FC236}">
                      <a16:creationId xmlns:a16="http://schemas.microsoft.com/office/drawing/2014/main" id="{7F0153AB-E29F-4A7A-BB49-AF68B2CC9CE8}"/>
                    </a:ext>
                  </a:extLst>
                </p14:cNvPr>
                <p14:cNvContentPartPr/>
                <p14:nvPr/>
              </p14:nvContentPartPr>
              <p14:xfrm>
                <a:off x="4708577" y="2177079"/>
                <a:ext cx="61200" cy="74880"/>
              </p14:xfrm>
            </p:contentPart>
          </mc:Choice>
          <mc:Fallback>
            <p:pic>
              <p:nvPicPr>
                <p:cNvPr id="66" name="Freihand 65">
                  <a:extLst>
                    <a:ext uri="{FF2B5EF4-FFF2-40B4-BE49-F238E27FC236}">
                      <a16:creationId xmlns:a16="http://schemas.microsoft.com/office/drawing/2014/main" id="{7F0153AB-E29F-4A7A-BB49-AF68B2CC9CE8}"/>
                    </a:ext>
                  </a:extLst>
                </p:cNvPr>
                <p:cNvPicPr/>
                <p:nvPr/>
              </p:nvPicPr>
              <p:blipFill>
                <a:blip r:embed="rId110"/>
                <a:stretch>
                  <a:fillRect/>
                </a:stretch>
              </p:blipFill>
              <p:spPr>
                <a:xfrm>
                  <a:off x="4704257" y="2172759"/>
                  <a:ext cx="698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7" name="Freihand 66">
                  <a:extLst>
                    <a:ext uri="{FF2B5EF4-FFF2-40B4-BE49-F238E27FC236}">
                      <a16:creationId xmlns:a16="http://schemas.microsoft.com/office/drawing/2014/main" id="{1F6B52ED-43FB-4EB2-8607-0E4752A14B64}"/>
                    </a:ext>
                  </a:extLst>
                </p14:cNvPr>
                <p14:cNvContentPartPr/>
                <p14:nvPr/>
              </p14:nvContentPartPr>
              <p14:xfrm>
                <a:off x="4792457" y="2146479"/>
                <a:ext cx="243360" cy="70560"/>
              </p14:xfrm>
            </p:contentPart>
          </mc:Choice>
          <mc:Fallback>
            <p:pic>
              <p:nvPicPr>
                <p:cNvPr id="67" name="Freihand 66">
                  <a:extLst>
                    <a:ext uri="{FF2B5EF4-FFF2-40B4-BE49-F238E27FC236}">
                      <a16:creationId xmlns:a16="http://schemas.microsoft.com/office/drawing/2014/main" id="{1F6B52ED-43FB-4EB2-8607-0E4752A14B64}"/>
                    </a:ext>
                  </a:extLst>
                </p:cNvPr>
                <p:cNvPicPr/>
                <p:nvPr/>
              </p:nvPicPr>
              <p:blipFill>
                <a:blip r:embed="rId112"/>
                <a:stretch>
                  <a:fillRect/>
                </a:stretch>
              </p:blipFill>
              <p:spPr>
                <a:xfrm>
                  <a:off x="4788137" y="2142159"/>
                  <a:ext cx="2520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8" name="Freihand 67">
                  <a:extLst>
                    <a:ext uri="{FF2B5EF4-FFF2-40B4-BE49-F238E27FC236}">
                      <a16:creationId xmlns:a16="http://schemas.microsoft.com/office/drawing/2014/main" id="{671ADF34-AD4A-474B-B1E2-9476ED1BC569}"/>
                    </a:ext>
                  </a:extLst>
                </p14:cNvPr>
                <p14:cNvContentPartPr/>
                <p14:nvPr/>
              </p14:nvContentPartPr>
              <p14:xfrm>
                <a:off x="5147057" y="1947039"/>
                <a:ext cx="231480" cy="191520"/>
              </p14:xfrm>
            </p:contentPart>
          </mc:Choice>
          <mc:Fallback>
            <p:pic>
              <p:nvPicPr>
                <p:cNvPr id="68" name="Freihand 67">
                  <a:extLst>
                    <a:ext uri="{FF2B5EF4-FFF2-40B4-BE49-F238E27FC236}">
                      <a16:creationId xmlns:a16="http://schemas.microsoft.com/office/drawing/2014/main" id="{671ADF34-AD4A-474B-B1E2-9476ED1BC569}"/>
                    </a:ext>
                  </a:extLst>
                </p:cNvPr>
                <p:cNvPicPr/>
                <p:nvPr/>
              </p:nvPicPr>
              <p:blipFill>
                <a:blip r:embed="rId114"/>
                <a:stretch>
                  <a:fillRect/>
                </a:stretch>
              </p:blipFill>
              <p:spPr>
                <a:xfrm>
                  <a:off x="5142737" y="1942719"/>
                  <a:ext cx="2401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9" name="Freihand 68">
                  <a:extLst>
                    <a:ext uri="{FF2B5EF4-FFF2-40B4-BE49-F238E27FC236}">
                      <a16:creationId xmlns:a16="http://schemas.microsoft.com/office/drawing/2014/main" id="{CBECFDAF-9045-43F1-AF89-A1A4894DCC0F}"/>
                    </a:ext>
                  </a:extLst>
                </p14:cNvPr>
                <p14:cNvContentPartPr/>
                <p14:nvPr/>
              </p14:nvContentPartPr>
              <p14:xfrm>
                <a:off x="5365577" y="1903479"/>
                <a:ext cx="92880" cy="184320"/>
              </p14:xfrm>
            </p:contentPart>
          </mc:Choice>
          <mc:Fallback>
            <p:pic>
              <p:nvPicPr>
                <p:cNvPr id="69" name="Freihand 68">
                  <a:extLst>
                    <a:ext uri="{FF2B5EF4-FFF2-40B4-BE49-F238E27FC236}">
                      <a16:creationId xmlns:a16="http://schemas.microsoft.com/office/drawing/2014/main" id="{CBECFDAF-9045-43F1-AF89-A1A4894DCC0F}"/>
                    </a:ext>
                  </a:extLst>
                </p:cNvPr>
                <p:cNvPicPr/>
                <p:nvPr/>
              </p:nvPicPr>
              <p:blipFill>
                <a:blip r:embed="rId116"/>
                <a:stretch>
                  <a:fillRect/>
                </a:stretch>
              </p:blipFill>
              <p:spPr>
                <a:xfrm>
                  <a:off x="5361257" y="1899159"/>
                  <a:ext cx="1015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0" name="Freihand 69">
                  <a:extLst>
                    <a:ext uri="{FF2B5EF4-FFF2-40B4-BE49-F238E27FC236}">
                      <a16:creationId xmlns:a16="http://schemas.microsoft.com/office/drawing/2014/main" id="{7AC2DE80-27BF-44E5-8611-89EE9893A831}"/>
                    </a:ext>
                  </a:extLst>
                </p14:cNvPr>
                <p14:cNvContentPartPr/>
                <p14:nvPr/>
              </p14:nvContentPartPr>
              <p14:xfrm>
                <a:off x="5443337" y="1884759"/>
                <a:ext cx="120240" cy="176760"/>
              </p14:xfrm>
            </p:contentPart>
          </mc:Choice>
          <mc:Fallback>
            <p:pic>
              <p:nvPicPr>
                <p:cNvPr id="70" name="Freihand 69">
                  <a:extLst>
                    <a:ext uri="{FF2B5EF4-FFF2-40B4-BE49-F238E27FC236}">
                      <a16:creationId xmlns:a16="http://schemas.microsoft.com/office/drawing/2014/main" id="{7AC2DE80-27BF-44E5-8611-89EE9893A831}"/>
                    </a:ext>
                  </a:extLst>
                </p:cNvPr>
                <p:cNvPicPr/>
                <p:nvPr/>
              </p:nvPicPr>
              <p:blipFill>
                <a:blip r:embed="rId118"/>
                <a:stretch>
                  <a:fillRect/>
                </a:stretch>
              </p:blipFill>
              <p:spPr>
                <a:xfrm>
                  <a:off x="5439017" y="1880439"/>
                  <a:ext cx="1288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1" name="Freihand 70">
                  <a:extLst>
                    <a:ext uri="{FF2B5EF4-FFF2-40B4-BE49-F238E27FC236}">
                      <a16:creationId xmlns:a16="http://schemas.microsoft.com/office/drawing/2014/main" id="{A5A74119-5A49-4CD6-980B-BAC7291188D4}"/>
                    </a:ext>
                  </a:extLst>
                </p14:cNvPr>
                <p14:cNvContentPartPr/>
                <p14:nvPr/>
              </p14:nvContentPartPr>
              <p14:xfrm>
                <a:off x="4786697" y="2376879"/>
                <a:ext cx="131400" cy="142560"/>
              </p14:xfrm>
            </p:contentPart>
          </mc:Choice>
          <mc:Fallback>
            <p:pic>
              <p:nvPicPr>
                <p:cNvPr id="71" name="Freihand 70">
                  <a:extLst>
                    <a:ext uri="{FF2B5EF4-FFF2-40B4-BE49-F238E27FC236}">
                      <a16:creationId xmlns:a16="http://schemas.microsoft.com/office/drawing/2014/main" id="{A5A74119-5A49-4CD6-980B-BAC7291188D4}"/>
                    </a:ext>
                  </a:extLst>
                </p:cNvPr>
                <p:cNvPicPr/>
                <p:nvPr/>
              </p:nvPicPr>
              <p:blipFill>
                <a:blip r:embed="rId120"/>
                <a:stretch>
                  <a:fillRect/>
                </a:stretch>
              </p:blipFill>
              <p:spPr>
                <a:xfrm>
                  <a:off x="4782377" y="2372559"/>
                  <a:ext cx="1400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2" name="Freihand 71">
                  <a:extLst>
                    <a:ext uri="{FF2B5EF4-FFF2-40B4-BE49-F238E27FC236}">
                      <a16:creationId xmlns:a16="http://schemas.microsoft.com/office/drawing/2014/main" id="{FB5F7247-2554-4BF6-A668-A851AF405AB0}"/>
                    </a:ext>
                  </a:extLst>
                </p14:cNvPr>
                <p14:cNvContentPartPr/>
                <p14:nvPr/>
              </p14:nvContentPartPr>
              <p14:xfrm>
                <a:off x="4910177" y="2339079"/>
                <a:ext cx="157320" cy="134280"/>
              </p14:xfrm>
            </p:contentPart>
          </mc:Choice>
          <mc:Fallback>
            <p:pic>
              <p:nvPicPr>
                <p:cNvPr id="72" name="Freihand 71">
                  <a:extLst>
                    <a:ext uri="{FF2B5EF4-FFF2-40B4-BE49-F238E27FC236}">
                      <a16:creationId xmlns:a16="http://schemas.microsoft.com/office/drawing/2014/main" id="{FB5F7247-2554-4BF6-A668-A851AF405AB0}"/>
                    </a:ext>
                  </a:extLst>
                </p:cNvPr>
                <p:cNvPicPr/>
                <p:nvPr/>
              </p:nvPicPr>
              <p:blipFill>
                <a:blip r:embed="rId122"/>
                <a:stretch>
                  <a:fillRect/>
                </a:stretch>
              </p:blipFill>
              <p:spPr>
                <a:xfrm>
                  <a:off x="4905857" y="2334759"/>
                  <a:ext cx="1659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3" name="Freihand 72">
                  <a:extLst>
                    <a:ext uri="{FF2B5EF4-FFF2-40B4-BE49-F238E27FC236}">
                      <a16:creationId xmlns:a16="http://schemas.microsoft.com/office/drawing/2014/main" id="{DA98604B-18B8-4542-BCFF-E3BA3755CB66}"/>
                    </a:ext>
                  </a:extLst>
                </p14:cNvPr>
                <p14:cNvContentPartPr/>
                <p14:nvPr/>
              </p14:nvContentPartPr>
              <p14:xfrm>
                <a:off x="5016737" y="2267799"/>
                <a:ext cx="33480" cy="23400"/>
              </p14:xfrm>
            </p:contentPart>
          </mc:Choice>
          <mc:Fallback>
            <p:pic>
              <p:nvPicPr>
                <p:cNvPr id="73" name="Freihand 72">
                  <a:extLst>
                    <a:ext uri="{FF2B5EF4-FFF2-40B4-BE49-F238E27FC236}">
                      <a16:creationId xmlns:a16="http://schemas.microsoft.com/office/drawing/2014/main" id="{DA98604B-18B8-4542-BCFF-E3BA3755CB66}"/>
                    </a:ext>
                  </a:extLst>
                </p:cNvPr>
                <p:cNvPicPr/>
                <p:nvPr/>
              </p:nvPicPr>
              <p:blipFill>
                <a:blip r:embed="rId124"/>
                <a:stretch>
                  <a:fillRect/>
                </a:stretch>
              </p:blipFill>
              <p:spPr>
                <a:xfrm>
                  <a:off x="5012417" y="2263479"/>
                  <a:ext cx="421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4" name="Freihand 73">
                  <a:extLst>
                    <a:ext uri="{FF2B5EF4-FFF2-40B4-BE49-F238E27FC236}">
                      <a16:creationId xmlns:a16="http://schemas.microsoft.com/office/drawing/2014/main" id="{7B8C3C25-EBA8-45E1-BC7B-EB964F61458D}"/>
                    </a:ext>
                  </a:extLst>
                </p14:cNvPr>
                <p14:cNvContentPartPr/>
                <p14:nvPr/>
              </p14:nvContentPartPr>
              <p14:xfrm>
                <a:off x="5063177" y="2309559"/>
                <a:ext cx="117720" cy="136440"/>
              </p14:xfrm>
            </p:contentPart>
          </mc:Choice>
          <mc:Fallback>
            <p:pic>
              <p:nvPicPr>
                <p:cNvPr id="74" name="Freihand 73">
                  <a:extLst>
                    <a:ext uri="{FF2B5EF4-FFF2-40B4-BE49-F238E27FC236}">
                      <a16:creationId xmlns:a16="http://schemas.microsoft.com/office/drawing/2014/main" id="{7B8C3C25-EBA8-45E1-BC7B-EB964F61458D}"/>
                    </a:ext>
                  </a:extLst>
                </p:cNvPr>
                <p:cNvPicPr/>
                <p:nvPr/>
              </p:nvPicPr>
              <p:blipFill>
                <a:blip r:embed="rId126"/>
                <a:stretch>
                  <a:fillRect/>
                </a:stretch>
              </p:blipFill>
              <p:spPr>
                <a:xfrm>
                  <a:off x="5058857" y="2305239"/>
                  <a:ext cx="1263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5" name="Freihand 74">
                  <a:extLst>
                    <a:ext uri="{FF2B5EF4-FFF2-40B4-BE49-F238E27FC236}">
                      <a16:creationId xmlns:a16="http://schemas.microsoft.com/office/drawing/2014/main" id="{75FBB621-8020-45D2-AA41-AFE51B4DA4A1}"/>
                    </a:ext>
                  </a:extLst>
                </p14:cNvPr>
                <p14:cNvContentPartPr/>
                <p14:nvPr/>
              </p14:nvContentPartPr>
              <p14:xfrm>
                <a:off x="5152097" y="2268879"/>
                <a:ext cx="151200" cy="115920"/>
              </p14:xfrm>
            </p:contentPart>
          </mc:Choice>
          <mc:Fallback>
            <p:pic>
              <p:nvPicPr>
                <p:cNvPr id="75" name="Freihand 74">
                  <a:extLst>
                    <a:ext uri="{FF2B5EF4-FFF2-40B4-BE49-F238E27FC236}">
                      <a16:creationId xmlns:a16="http://schemas.microsoft.com/office/drawing/2014/main" id="{75FBB621-8020-45D2-AA41-AFE51B4DA4A1}"/>
                    </a:ext>
                  </a:extLst>
                </p:cNvPr>
                <p:cNvPicPr/>
                <p:nvPr/>
              </p:nvPicPr>
              <p:blipFill>
                <a:blip r:embed="rId128"/>
                <a:stretch>
                  <a:fillRect/>
                </a:stretch>
              </p:blipFill>
              <p:spPr>
                <a:xfrm>
                  <a:off x="5147777" y="2264559"/>
                  <a:ext cx="159840" cy="124560"/>
                </a:xfrm>
                <a:prstGeom prst="rect">
                  <a:avLst/>
                </a:prstGeom>
              </p:spPr>
            </p:pic>
          </mc:Fallback>
        </mc:AlternateContent>
      </p:grpSp>
      <p:grpSp>
        <p:nvGrpSpPr>
          <p:cNvPr id="86" name="Gruppieren 85">
            <a:extLst>
              <a:ext uri="{FF2B5EF4-FFF2-40B4-BE49-F238E27FC236}">
                <a16:creationId xmlns:a16="http://schemas.microsoft.com/office/drawing/2014/main" id="{45163F00-2088-4920-8D2C-368A2281BE6F}"/>
              </a:ext>
            </a:extLst>
          </p:cNvPr>
          <p:cNvGrpSpPr/>
          <p:nvPr/>
        </p:nvGrpSpPr>
        <p:grpSpPr>
          <a:xfrm>
            <a:off x="6653657" y="2768559"/>
            <a:ext cx="160920" cy="397440"/>
            <a:chOff x="6653657" y="2768559"/>
            <a:chExt cx="160920" cy="397440"/>
          </a:xfrm>
        </p:grpSpPr>
        <mc:AlternateContent xmlns:mc="http://schemas.openxmlformats.org/markup-compatibility/2006">
          <mc:Choice xmlns:p14="http://schemas.microsoft.com/office/powerpoint/2010/main" Requires="p14">
            <p:contentPart p14:bwMode="auto" r:id="rId129">
              <p14:nvContentPartPr>
                <p14:cNvPr id="76" name="Freihand 75">
                  <a:extLst>
                    <a:ext uri="{FF2B5EF4-FFF2-40B4-BE49-F238E27FC236}">
                      <a16:creationId xmlns:a16="http://schemas.microsoft.com/office/drawing/2014/main" id="{727C6FEF-7D9E-4170-9A6B-7C14A49E969F}"/>
                    </a:ext>
                  </a:extLst>
                </p14:cNvPr>
                <p14:cNvContentPartPr/>
                <p14:nvPr/>
              </p14:nvContentPartPr>
              <p14:xfrm>
                <a:off x="6696137" y="2768559"/>
                <a:ext cx="43920" cy="287640"/>
              </p14:xfrm>
            </p:contentPart>
          </mc:Choice>
          <mc:Fallback>
            <p:pic>
              <p:nvPicPr>
                <p:cNvPr id="76" name="Freihand 75">
                  <a:extLst>
                    <a:ext uri="{FF2B5EF4-FFF2-40B4-BE49-F238E27FC236}">
                      <a16:creationId xmlns:a16="http://schemas.microsoft.com/office/drawing/2014/main" id="{727C6FEF-7D9E-4170-9A6B-7C14A49E969F}"/>
                    </a:ext>
                  </a:extLst>
                </p:cNvPr>
                <p:cNvPicPr/>
                <p:nvPr/>
              </p:nvPicPr>
              <p:blipFill>
                <a:blip r:embed="rId130"/>
                <a:stretch>
                  <a:fillRect/>
                </a:stretch>
              </p:blipFill>
              <p:spPr>
                <a:xfrm>
                  <a:off x="6691817" y="2764239"/>
                  <a:ext cx="5256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7" name="Freihand 76">
                  <a:extLst>
                    <a:ext uri="{FF2B5EF4-FFF2-40B4-BE49-F238E27FC236}">
                      <a16:creationId xmlns:a16="http://schemas.microsoft.com/office/drawing/2014/main" id="{BA755170-7AD9-4911-A31A-1ECF2B845061}"/>
                    </a:ext>
                  </a:extLst>
                </p14:cNvPr>
                <p14:cNvContentPartPr/>
                <p14:nvPr/>
              </p14:nvContentPartPr>
              <p14:xfrm>
                <a:off x="6653657" y="2966919"/>
                <a:ext cx="160920" cy="199080"/>
              </p14:xfrm>
            </p:contentPart>
          </mc:Choice>
          <mc:Fallback>
            <p:pic>
              <p:nvPicPr>
                <p:cNvPr id="77" name="Freihand 76">
                  <a:extLst>
                    <a:ext uri="{FF2B5EF4-FFF2-40B4-BE49-F238E27FC236}">
                      <a16:creationId xmlns:a16="http://schemas.microsoft.com/office/drawing/2014/main" id="{BA755170-7AD9-4911-A31A-1ECF2B845061}"/>
                    </a:ext>
                  </a:extLst>
                </p:cNvPr>
                <p:cNvPicPr/>
                <p:nvPr/>
              </p:nvPicPr>
              <p:blipFill>
                <a:blip r:embed="rId132"/>
                <a:stretch>
                  <a:fillRect/>
                </a:stretch>
              </p:blipFill>
              <p:spPr>
                <a:xfrm>
                  <a:off x="6649337" y="2962599"/>
                  <a:ext cx="169560" cy="207720"/>
                </a:xfrm>
                <a:prstGeom prst="rect">
                  <a:avLst/>
                </a:prstGeom>
              </p:spPr>
            </p:pic>
          </mc:Fallback>
        </mc:AlternateContent>
      </p:grpSp>
      <p:grpSp>
        <p:nvGrpSpPr>
          <p:cNvPr id="85" name="Gruppieren 84">
            <a:extLst>
              <a:ext uri="{FF2B5EF4-FFF2-40B4-BE49-F238E27FC236}">
                <a16:creationId xmlns:a16="http://schemas.microsoft.com/office/drawing/2014/main" id="{1E3272D2-73D1-4E22-BF4C-FBDA0A203953}"/>
              </a:ext>
            </a:extLst>
          </p:cNvPr>
          <p:cNvGrpSpPr/>
          <p:nvPr/>
        </p:nvGrpSpPr>
        <p:grpSpPr>
          <a:xfrm>
            <a:off x="6358097" y="2308839"/>
            <a:ext cx="722520" cy="264960"/>
            <a:chOff x="6358097" y="2308839"/>
            <a:chExt cx="722520" cy="264960"/>
          </a:xfrm>
        </p:grpSpPr>
        <mc:AlternateContent xmlns:mc="http://schemas.openxmlformats.org/markup-compatibility/2006">
          <mc:Choice xmlns:p14="http://schemas.microsoft.com/office/powerpoint/2010/main" Requires="p14">
            <p:contentPart p14:bwMode="auto" r:id="rId133">
              <p14:nvContentPartPr>
                <p14:cNvPr id="78" name="Freihand 77">
                  <a:extLst>
                    <a:ext uri="{FF2B5EF4-FFF2-40B4-BE49-F238E27FC236}">
                      <a16:creationId xmlns:a16="http://schemas.microsoft.com/office/drawing/2014/main" id="{9FD91063-1316-4383-B039-38E9EDA084C7}"/>
                    </a:ext>
                  </a:extLst>
                </p14:cNvPr>
                <p14:cNvContentPartPr/>
                <p14:nvPr/>
              </p14:nvContentPartPr>
              <p14:xfrm>
                <a:off x="6358097" y="2355279"/>
                <a:ext cx="143280" cy="218520"/>
              </p14:xfrm>
            </p:contentPart>
          </mc:Choice>
          <mc:Fallback>
            <p:pic>
              <p:nvPicPr>
                <p:cNvPr id="78" name="Freihand 77">
                  <a:extLst>
                    <a:ext uri="{FF2B5EF4-FFF2-40B4-BE49-F238E27FC236}">
                      <a16:creationId xmlns:a16="http://schemas.microsoft.com/office/drawing/2014/main" id="{9FD91063-1316-4383-B039-38E9EDA084C7}"/>
                    </a:ext>
                  </a:extLst>
                </p:cNvPr>
                <p:cNvPicPr/>
                <p:nvPr/>
              </p:nvPicPr>
              <p:blipFill>
                <a:blip r:embed="rId134"/>
                <a:stretch>
                  <a:fillRect/>
                </a:stretch>
              </p:blipFill>
              <p:spPr>
                <a:xfrm>
                  <a:off x="6353777" y="2350959"/>
                  <a:ext cx="1519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9" name="Freihand 78">
                  <a:extLst>
                    <a:ext uri="{FF2B5EF4-FFF2-40B4-BE49-F238E27FC236}">
                      <a16:creationId xmlns:a16="http://schemas.microsoft.com/office/drawing/2014/main" id="{DD192222-CECD-4710-8291-1C1DC0B6360F}"/>
                    </a:ext>
                  </a:extLst>
                </p14:cNvPr>
                <p14:cNvContentPartPr/>
                <p14:nvPr/>
              </p14:nvContentPartPr>
              <p14:xfrm>
                <a:off x="6515777" y="2391639"/>
                <a:ext cx="203400" cy="149040"/>
              </p14:xfrm>
            </p:contentPart>
          </mc:Choice>
          <mc:Fallback>
            <p:pic>
              <p:nvPicPr>
                <p:cNvPr id="79" name="Freihand 78">
                  <a:extLst>
                    <a:ext uri="{FF2B5EF4-FFF2-40B4-BE49-F238E27FC236}">
                      <a16:creationId xmlns:a16="http://schemas.microsoft.com/office/drawing/2014/main" id="{DD192222-CECD-4710-8291-1C1DC0B6360F}"/>
                    </a:ext>
                  </a:extLst>
                </p:cNvPr>
                <p:cNvPicPr/>
                <p:nvPr/>
              </p:nvPicPr>
              <p:blipFill>
                <a:blip r:embed="rId136"/>
                <a:stretch>
                  <a:fillRect/>
                </a:stretch>
              </p:blipFill>
              <p:spPr>
                <a:xfrm>
                  <a:off x="6511457" y="2387319"/>
                  <a:ext cx="2120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0" name="Freihand 79">
                  <a:extLst>
                    <a:ext uri="{FF2B5EF4-FFF2-40B4-BE49-F238E27FC236}">
                      <a16:creationId xmlns:a16="http://schemas.microsoft.com/office/drawing/2014/main" id="{E72616BA-34EF-41B8-95EC-A23EEF9270F7}"/>
                    </a:ext>
                  </a:extLst>
                </p14:cNvPr>
                <p14:cNvContentPartPr/>
                <p14:nvPr/>
              </p14:nvContentPartPr>
              <p14:xfrm>
                <a:off x="6716297" y="2367879"/>
                <a:ext cx="225360" cy="84960"/>
              </p14:xfrm>
            </p:contentPart>
          </mc:Choice>
          <mc:Fallback>
            <p:pic>
              <p:nvPicPr>
                <p:cNvPr id="80" name="Freihand 79">
                  <a:extLst>
                    <a:ext uri="{FF2B5EF4-FFF2-40B4-BE49-F238E27FC236}">
                      <a16:creationId xmlns:a16="http://schemas.microsoft.com/office/drawing/2014/main" id="{E72616BA-34EF-41B8-95EC-A23EEF9270F7}"/>
                    </a:ext>
                  </a:extLst>
                </p:cNvPr>
                <p:cNvPicPr/>
                <p:nvPr/>
              </p:nvPicPr>
              <p:blipFill>
                <a:blip r:embed="rId138"/>
                <a:stretch>
                  <a:fillRect/>
                </a:stretch>
              </p:blipFill>
              <p:spPr>
                <a:xfrm>
                  <a:off x="6711977" y="2363559"/>
                  <a:ext cx="2340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1" name="Freihand 80">
                  <a:extLst>
                    <a:ext uri="{FF2B5EF4-FFF2-40B4-BE49-F238E27FC236}">
                      <a16:creationId xmlns:a16="http://schemas.microsoft.com/office/drawing/2014/main" id="{E53C9868-C634-4206-86E3-6B7DEE78798E}"/>
                    </a:ext>
                  </a:extLst>
                </p14:cNvPr>
                <p14:cNvContentPartPr/>
                <p14:nvPr/>
              </p14:nvContentPartPr>
              <p14:xfrm>
                <a:off x="6983417" y="2308839"/>
                <a:ext cx="97200" cy="104400"/>
              </p14:xfrm>
            </p:contentPart>
          </mc:Choice>
          <mc:Fallback>
            <p:pic>
              <p:nvPicPr>
                <p:cNvPr id="81" name="Freihand 80">
                  <a:extLst>
                    <a:ext uri="{FF2B5EF4-FFF2-40B4-BE49-F238E27FC236}">
                      <a16:creationId xmlns:a16="http://schemas.microsoft.com/office/drawing/2014/main" id="{E53C9868-C634-4206-86E3-6B7DEE78798E}"/>
                    </a:ext>
                  </a:extLst>
                </p:cNvPr>
                <p:cNvPicPr/>
                <p:nvPr/>
              </p:nvPicPr>
              <p:blipFill>
                <a:blip r:embed="rId140"/>
                <a:stretch>
                  <a:fillRect/>
                </a:stretch>
              </p:blipFill>
              <p:spPr>
                <a:xfrm>
                  <a:off x="6979097" y="2304519"/>
                  <a:ext cx="105840" cy="113040"/>
                </a:xfrm>
                <a:prstGeom prst="rect">
                  <a:avLst/>
                </a:prstGeom>
              </p:spPr>
            </p:pic>
          </mc:Fallback>
        </mc:AlternateContent>
      </p:grpSp>
      <p:grpSp>
        <p:nvGrpSpPr>
          <p:cNvPr id="84" name="Gruppieren 83">
            <a:extLst>
              <a:ext uri="{FF2B5EF4-FFF2-40B4-BE49-F238E27FC236}">
                <a16:creationId xmlns:a16="http://schemas.microsoft.com/office/drawing/2014/main" id="{17727291-B799-4DB4-99A9-E08A273BD353}"/>
              </a:ext>
            </a:extLst>
          </p:cNvPr>
          <p:cNvGrpSpPr/>
          <p:nvPr/>
        </p:nvGrpSpPr>
        <p:grpSpPr>
          <a:xfrm>
            <a:off x="7668137" y="2201919"/>
            <a:ext cx="182160" cy="364680"/>
            <a:chOff x="7668137" y="2201919"/>
            <a:chExt cx="182160" cy="364680"/>
          </a:xfrm>
        </p:grpSpPr>
        <mc:AlternateContent xmlns:mc="http://schemas.openxmlformats.org/markup-compatibility/2006">
          <mc:Choice xmlns:p14="http://schemas.microsoft.com/office/powerpoint/2010/main" Requires="p14">
            <p:contentPart p14:bwMode="auto" r:id="rId141">
              <p14:nvContentPartPr>
                <p14:cNvPr id="82" name="Freihand 81">
                  <a:extLst>
                    <a:ext uri="{FF2B5EF4-FFF2-40B4-BE49-F238E27FC236}">
                      <a16:creationId xmlns:a16="http://schemas.microsoft.com/office/drawing/2014/main" id="{54E32492-77D5-42EA-83A9-6E1105ACE5EB}"/>
                    </a:ext>
                  </a:extLst>
                </p14:cNvPr>
                <p14:cNvContentPartPr/>
                <p14:nvPr/>
              </p14:nvContentPartPr>
              <p14:xfrm>
                <a:off x="7719257" y="2201919"/>
                <a:ext cx="75960" cy="290520"/>
              </p14:xfrm>
            </p:contentPart>
          </mc:Choice>
          <mc:Fallback>
            <p:pic>
              <p:nvPicPr>
                <p:cNvPr id="82" name="Freihand 81">
                  <a:extLst>
                    <a:ext uri="{FF2B5EF4-FFF2-40B4-BE49-F238E27FC236}">
                      <a16:creationId xmlns:a16="http://schemas.microsoft.com/office/drawing/2014/main" id="{54E32492-77D5-42EA-83A9-6E1105ACE5EB}"/>
                    </a:ext>
                  </a:extLst>
                </p:cNvPr>
                <p:cNvPicPr/>
                <p:nvPr/>
              </p:nvPicPr>
              <p:blipFill>
                <a:blip r:embed="rId142"/>
                <a:stretch>
                  <a:fillRect/>
                </a:stretch>
              </p:blipFill>
              <p:spPr>
                <a:xfrm>
                  <a:off x="7714937" y="2197599"/>
                  <a:ext cx="8460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3" name="Freihand 82">
                  <a:extLst>
                    <a:ext uri="{FF2B5EF4-FFF2-40B4-BE49-F238E27FC236}">
                      <a16:creationId xmlns:a16="http://schemas.microsoft.com/office/drawing/2014/main" id="{4947E9B6-4E48-417E-93BA-33078A878130}"/>
                    </a:ext>
                  </a:extLst>
                </p14:cNvPr>
                <p14:cNvContentPartPr/>
                <p14:nvPr/>
              </p14:nvContentPartPr>
              <p14:xfrm>
                <a:off x="7668137" y="2325399"/>
                <a:ext cx="182160" cy="241200"/>
              </p14:xfrm>
            </p:contentPart>
          </mc:Choice>
          <mc:Fallback>
            <p:pic>
              <p:nvPicPr>
                <p:cNvPr id="83" name="Freihand 82">
                  <a:extLst>
                    <a:ext uri="{FF2B5EF4-FFF2-40B4-BE49-F238E27FC236}">
                      <a16:creationId xmlns:a16="http://schemas.microsoft.com/office/drawing/2014/main" id="{4947E9B6-4E48-417E-93BA-33078A878130}"/>
                    </a:ext>
                  </a:extLst>
                </p:cNvPr>
                <p:cNvPicPr/>
                <p:nvPr/>
              </p:nvPicPr>
              <p:blipFill>
                <a:blip r:embed="rId144"/>
                <a:stretch>
                  <a:fillRect/>
                </a:stretch>
              </p:blipFill>
              <p:spPr>
                <a:xfrm>
                  <a:off x="7663817" y="2321079"/>
                  <a:ext cx="190800" cy="249840"/>
                </a:xfrm>
                <a:prstGeom prst="rect">
                  <a:avLst/>
                </a:prstGeom>
              </p:spPr>
            </p:pic>
          </mc:Fallback>
        </mc:AlternateContent>
      </p:grpSp>
      <p:grpSp>
        <p:nvGrpSpPr>
          <p:cNvPr id="95" name="Gruppieren 94">
            <a:extLst>
              <a:ext uri="{FF2B5EF4-FFF2-40B4-BE49-F238E27FC236}">
                <a16:creationId xmlns:a16="http://schemas.microsoft.com/office/drawing/2014/main" id="{4EE7F9E4-B1C4-486C-96BE-AB542EE7AFB9}"/>
              </a:ext>
            </a:extLst>
          </p:cNvPr>
          <p:cNvGrpSpPr/>
          <p:nvPr/>
        </p:nvGrpSpPr>
        <p:grpSpPr>
          <a:xfrm>
            <a:off x="7805297" y="1560759"/>
            <a:ext cx="1093680" cy="464760"/>
            <a:chOff x="7805297" y="1560759"/>
            <a:chExt cx="1093680" cy="464760"/>
          </a:xfrm>
        </p:grpSpPr>
        <mc:AlternateContent xmlns:mc="http://schemas.openxmlformats.org/markup-compatibility/2006">
          <mc:Choice xmlns:p14="http://schemas.microsoft.com/office/powerpoint/2010/main" Requires="p14">
            <p:contentPart p14:bwMode="auto" r:id="rId145">
              <p14:nvContentPartPr>
                <p14:cNvPr id="88" name="Freihand 87">
                  <a:extLst>
                    <a:ext uri="{FF2B5EF4-FFF2-40B4-BE49-F238E27FC236}">
                      <a16:creationId xmlns:a16="http://schemas.microsoft.com/office/drawing/2014/main" id="{07F06EA8-CEBC-45E9-BA06-E6587FC79576}"/>
                    </a:ext>
                  </a:extLst>
                </p14:cNvPr>
                <p14:cNvContentPartPr/>
                <p14:nvPr/>
              </p14:nvContentPartPr>
              <p14:xfrm>
                <a:off x="7805297" y="1847679"/>
                <a:ext cx="154440" cy="177840"/>
              </p14:xfrm>
            </p:contentPart>
          </mc:Choice>
          <mc:Fallback>
            <p:pic>
              <p:nvPicPr>
                <p:cNvPr id="88" name="Freihand 87">
                  <a:extLst>
                    <a:ext uri="{FF2B5EF4-FFF2-40B4-BE49-F238E27FC236}">
                      <a16:creationId xmlns:a16="http://schemas.microsoft.com/office/drawing/2014/main" id="{07F06EA8-CEBC-45E9-BA06-E6587FC79576}"/>
                    </a:ext>
                  </a:extLst>
                </p:cNvPr>
                <p:cNvPicPr/>
                <p:nvPr/>
              </p:nvPicPr>
              <p:blipFill>
                <a:blip r:embed="rId146"/>
                <a:stretch>
                  <a:fillRect/>
                </a:stretch>
              </p:blipFill>
              <p:spPr>
                <a:xfrm>
                  <a:off x="7800977" y="1843359"/>
                  <a:ext cx="1630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9" name="Freihand 88">
                  <a:extLst>
                    <a:ext uri="{FF2B5EF4-FFF2-40B4-BE49-F238E27FC236}">
                      <a16:creationId xmlns:a16="http://schemas.microsoft.com/office/drawing/2014/main" id="{9476F55E-BCFC-4E75-88C6-09366FF5E224}"/>
                    </a:ext>
                  </a:extLst>
                </p14:cNvPr>
                <p14:cNvContentPartPr/>
                <p14:nvPr/>
              </p14:nvContentPartPr>
              <p14:xfrm>
                <a:off x="8009057" y="1802319"/>
                <a:ext cx="82080" cy="167040"/>
              </p14:xfrm>
            </p:contentPart>
          </mc:Choice>
          <mc:Fallback>
            <p:pic>
              <p:nvPicPr>
                <p:cNvPr id="89" name="Freihand 88">
                  <a:extLst>
                    <a:ext uri="{FF2B5EF4-FFF2-40B4-BE49-F238E27FC236}">
                      <a16:creationId xmlns:a16="http://schemas.microsoft.com/office/drawing/2014/main" id="{9476F55E-BCFC-4E75-88C6-09366FF5E224}"/>
                    </a:ext>
                  </a:extLst>
                </p:cNvPr>
                <p:cNvPicPr/>
                <p:nvPr/>
              </p:nvPicPr>
              <p:blipFill>
                <a:blip r:embed="rId148"/>
                <a:stretch>
                  <a:fillRect/>
                </a:stretch>
              </p:blipFill>
              <p:spPr>
                <a:xfrm>
                  <a:off x="8004737" y="1797999"/>
                  <a:ext cx="907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0" name="Freihand 89">
                  <a:extLst>
                    <a:ext uri="{FF2B5EF4-FFF2-40B4-BE49-F238E27FC236}">
                      <a16:creationId xmlns:a16="http://schemas.microsoft.com/office/drawing/2014/main" id="{BBACBEB9-4D02-4012-BA35-4919CBBBA87E}"/>
                    </a:ext>
                  </a:extLst>
                </p14:cNvPr>
                <p14:cNvContentPartPr/>
                <p14:nvPr/>
              </p14:nvContentPartPr>
              <p14:xfrm>
                <a:off x="8039657" y="1897719"/>
                <a:ext cx="161280" cy="68040"/>
              </p14:xfrm>
            </p:contentPart>
          </mc:Choice>
          <mc:Fallback>
            <p:pic>
              <p:nvPicPr>
                <p:cNvPr id="90" name="Freihand 89">
                  <a:extLst>
                    <a:ext uri="{FF2B5EF4-FFF2-40B4-BE49-F238E27FC236}">
                      <a16:creationId xmlns:a16="http://schemas.microsoft.com/office/drawing/2014/main" id="{BBACBEB9-4D02-4012-BA35-4919CBBBA87E}"/>
                    </a:ext>
                  </a:extLst>
                </p:cNvPr>
                <p:cNvPicPr/>
                <p:nvPr/>
              </p:nvPicPr>
              <p:blipFill>
                <a:blip r:embed="rId150"/>
                <a:stretch>
                  <a:fillRect/>
                </a:stretch>
              </p:blipFill>
              <p:spPr>
                <a:xfrm>
                  <a:off x="8035337" y="1893399"/>
                  <a:ext cx="1699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1" name="Freihand 90">
                  <a:extLst>
                    <a:ext uri="{FF2B5EF4-FFF2-40B4-BE49-F238E27FC236}">
                      <a16:creationId xmlns:a16="http://schemas.microsoft.com/office/drawing/2014/main" id="{6DE8DBF2-9442-4437-A623-6C70964B0622}"/>
                    </a:ext>
                  </a:extLst>
                </p14:cNvPr>
                <p14:cNvContentPartPr/>
                <p14:nvPr/>
              </p14:nvContentPartPr>
              <p14:xfrm>
                <a:off x="8208857" y="1851279"/>
                <a:ext cx="347400" cy="129600"/>
              </p14:xfrm>
            </p:contentPart>
          </mc:Choice>
          <mc:Fallback>
            <p:pic>
              <p:nvPicPr>
                <p:cNvPr id="91" name="Freihand 90">
                  <a:extLst>
                    <a:ext uri="{FF2B5EF4-FFF2-40B4-BE49-F238E27FC236}">
                      <a16:creationId xmlns:a16="http://schemas.microsoft.com/office/drawing/2014/main" id="{6DE8DBF2-9442-4437-A623-6C70964B0622}"/>
                    </a:ext>
                  </a:extLst>
                </p:cNvPr>
                <p:cNvPicPr/>
                <p:nvPr/>
              </p:nvPicPr>
              <p:blipFill>
                <a:blip r:embed="rId152"/>
                <a:stretch>
                  <a:fillRect/>
                </a:stretch>
              </p:blipFill>
              <p:spPr>
                <a:xfrm>
                  <a:off x="8204537" y="1846959"/>
                  <a:ext cx="3560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2" name="Freihand 91">
                  <a:extLst>
                    <a:ext uri="{FF2B5EF4-FFF2-40B4-BE49-F238E27FC236}">
                      <a16:creationId xmlns:a16="http://schemas.microsoft.com/office/drawing/2014/main" id="{C5FE08B6-5010-4F4A-8ABC-C2C73EAE2A17}"/>
                    </a:ext>
                  </a:extLst>
                </p14:cNvPr>
                <p14:cNvContentPartPr/>
                <p14:nvPr/>
              </p14:nvContentPartPr>
              <p14:xfrm>
                <a:off x="8501897" y="1777839"/>
                <a:ext cx="69120" cy="23400"/>
              </p14:xfrm>
            </p:contentPart>
          </mc:Choice>
          <mc:Fallback>
            <p:pic>
              <p:nvPicPr>
                <p:cNvPr id="92" name="Freihand 91">
                  <a:extLst>
                    <a:ext uri="{FF2B5EF4-FFF2-40B4-BE49-F238E27FC236}">
                      <a16:creationId xmlns:a16="http://schemas.microsoft.com/office/drawing/2014/main" id="{C5FE08B6-5010-4F4A-8ABC-C2C73EAE2A17}"/>
                    </a:ext>
                  </a:extLst>
                </p:cNvPr>
                <p:cNvPicPr/>
                <p:nvPr/>
              </p:nvPicPr>
              <p:blipFill>
                <a:blip r:embed="rId154"/>
                <a:stretch>
                  <a:fillRect/>
                </a:stretch>
              </p:blipFill>
              <p:spPr>
                <a:xfrm>
                  <a:off x="8497577" y="1773519"/>
                  <a:ext cx="777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3" name="Freihand 92">
                  <a:extLst>
                    <a:ext uri="{FF2B5EF4-FFF2-40B4-BE49-F238E27FC236}">
                      <a16:creationId xmlns:a16="http://schemas.microsoft.com/office/drawing/2014/main" id="{98067226-C2AA-4367-891E-F991453FC929}"/>
                    </a:ext>
                  </a:extLst>
                </p14:cNvPr>
                <p14:cNvContentPartPr/>
                <p14:nvPr/>
              </p14:nvContentPartPr>
              <p14:xfrm>
                <a:off x="8621777" y="1560759"/>
                <a:ext cx="277200" cy="364320"/>
              </p14:xfrm>
            </p:contentPart>
          </mc:Choice>
          <mc:Fallback>
            <p:pic>
              <p:nvPicPr>
                <p:cNvPr id="93" name="Freihand 92">
                  <a:extLst>
                    <a:ext uri="{FF2B5EF4-FFF2-40B4-BE49-F238E27FC236}">
                      <a16:creationId xmlns:a16="http://schemas.microsoft.com/office/drawing/2014/main" id="{98067226-C2AA-4367-891E-F991453FC929}"/>
                    </a:ext>
                  </a:extLst>
                </p:cNvPr>
                <p:cNvPicPr/>
                <p:nvPr/>
              </p:nvPicPr>
              <p:blipFill>
                <a:blip r:embed="rId156"/>
                <a:stretch>
                  <a:fillRect/>
                </a:stretch>
              </p:blipFill>
              <p:spPr>
                <a:xfrm>
                  <a:off x="8617457" y="1556439"/>
                  <a:ext cx="285840" cy="3729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4" name="Freihand 93">
                  <a:extLst>
                    <a:ext uri="{FF2B5EF4-FFF2-40B4-BE49-F238E27FC236}">
                      <a16:creationId xmlns:a16="http://schemas.microsoft.com/office/drawing/2014/main" id="{FF47B512-DD17-4DBA-A422-501CC82CE412}"/>
                    </a:ext>
                  </a:extLst>
                </p14:cNvPr>
                <p14:cNvContentPartPr/>
                <p14:nvPr/>
              </p14:nvContentPartPr>
              <p14:xfrm>
                <a:off x="8866937" y="1912839"/>
                <a:ext cx="12600" cy="37440"/>
              </p14:xfrm>
            </p:contentPart>
          </mc:Choice>
          <mc:Fallback>
            <p:pic>
              <p:nvPicPr>
                <p:cNvPr id="94" name="Freihand 93">
                  <a:extLst>
                    <a:ext uri="{FF2B5EF4-FFF2-40B4-BE49-F238E27FC236}">
                      <a16:creationId xmlns:a16="http://schemas.microsoft.com/office/drawing/2014/main" id="{FF47B512-DD17-4DBA-A422-501CC82CE412}"/>
                    </a:ext>
                  </a:extLst>
                </p:cNvPr>
                <p:cNvPicPr/>
                <p:nvPr/>
              </p:nvPicPr>
              <p:blipFill>
                <a:blip r:embed="rId158"/>
                <a:stretch>
                  <a:fillRect/>
                </a:stretch>
              </p:blipFill>
              <p:spPr>
                <a:xfrm>
                  <a:off x="8862617" y="1908519"/>
                  <a:ext cx="21240" cy="46080"/>
                </a:xfrm>
                <a:prstGeom prst="rect">
                  <a:avLst/>
                </a:prstGeom>
              </p:spPr>
            </p:pic>
          </mc:Fallback>
        </mc:AlternateContent>
      </p:grpSp>
    </p:spTree>
    <p:extLst>
      <p:ext uri="{BB962C8B-B14F-4D97-AF65-F5344CB8AC3E}">
        <p14:creationId xmlns:p14="http://schemas.microsoft.com/office/powerpoint/2010/main" val="774047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9447043" cy="564050"/>
          </a:xfrm>
          <a:prstGeom prst="rect">
            <a:avLst/>
          </a:prstGeom>
          <a:noFill/>
          <a:ln>
            <a:noFill/>
          </a:ln>
        </p:spPr>
        <p:txBody>
          <a:bodyPr vert="horz" wrap="none" lIns="81646" tIns="40823" rIns="81646" bIns="40823" anchorCtr="0" compatLnSpc="0">
            <a:spAutoFit/>
          </a:bodyPr>
          <a:lstStyle/>
          <a:p>
            <a:r>
              <a:rPr lang="de-DE" sz="3266" b="1"/>
              <a:t>Monetary policy since the financial crisis (overview)</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a:t>Key interest rates down to 0%</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en-US" sz="2400"/>
              <a:t>ECB is switching to fixed-rate tender procedure with full allotment for all its refinancing operations, meaning that it would supply all funds demanded at a fixed interest rate.</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a:t>Downgrade the rating requirements</a:t>
            </a:r>
            <a:endParaRPr lang="de-DE" sz="2400" dirty="0"/>
          </a:p>
          <a:p>
            <a:endParaRPr lang="de-DE" sz="2400" dirty="0"/>
          </a:p>
          <a:p>
            <a:endParaRPr lang="de-DE" sz="2400" dirty="0"/>
          </a:p>
          <a:p>
            <a:pPr marL="311079" indent="-311079">
              <a:buFont typeface="Arial" panose="020B0604020202020204" pitchFamily="34" charset="0"/>
              <a:buChar char="•"/>
            </a:pPr>
            <a:r>
              <a:rPr lang="de-DE" sz="2400"/>
              <a:t>Introducing long term refinancing opterations up to one year</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a:t>Liquidity provision of foreign currency (Euro-US-Dollar-swaps)</a:t>
            </a:r>
            <a:endParaRPr lang="de-DE" sz="2400" dirty="0"/>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7F1FC46-5C05-4D4C-B3A5-B678D582EC01}"/>
                  </a:ext>
                </a:extLst>
              </p14:cNvPr>
              <p14:cNvContentPartPr/>
              <p14:nvPr/>
            </p14:nvContentPartPr>
            <p14:xfrm>
              <a:off x="620417" y="906639"/>
              <a:ext cx="4087440" cy="93960"/>
            </p14:xfrm>
          </p:contentPart>
        </mc:Choice>
        <mc:Fallback>
          <p:pic>
            <p:nvPicPr>
              <p:cNvPr id="2" name="Freihand 1">
                <a:extLst>
                  <a:ext uri="{FF2B5EF4-FFF2-40B4-BE49-F238E27FC236}">
                    <a16:creationId xmlns:a16="http://schemas.microsoft.com/office/drawing/2014/main" id="{67F1FC46-5C05-4D4C-B3A5-B678D582EC01}"/>
                  </a:ext>
                </a:extLst>
              </p:cNvPr>
              <p:cNvPicPr/>
              <p:nvPr/>
            </p:nvPicPr>
            <p:blipFill>
              <a:blip r:embed="rId4"/>
              <a:stretch>
                <a:fillRect/>
              </a:stretch>
            </p:blipFill>
            <p:spPr>
              <a:xfrm>
                <a:off x="616097" y="902319"/>
                <a:ext cx="40960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AF9A8BF9-EF9D-40D8-8B19-7FA5B53E092F}"/>
                  </a:ext>
                </a:extLst>
              </p14:cNvPr>
              <p14:cNvContentPartPr/>
              <p14:nvPr/>
            </p14:nvContentPartPr>
            <p14:xfrm>
              <a:off x="737057" y="860559"/>
              <a:ext cx="4313160" cy="113400"/>
            </p14:xfrm>
          </p:contentPart>
        </mc:Choice>
        <mc:Fallback>
          <p:pic>
            <p:nvPicPr>
              <p:cNvPr id="5" name="Freihand 4">
                <a:extLst>
                  <a:ext uri="{FF2B5EF4-FFF2-40B4-BE49-F238E27FC236}">
                    <a16:creationId xmlns:a16="http://schemas.microsoft.com/office/drawing/2014/main" id="{AF9A8BF9-EF9D-40D8-8B19-7FA5B53E092F}"/>
                  </a:ext>
                </a:extLst>
              </p:cNvPr>
              <p:cNvPicPr/>
              <p:nvPr/>
            </p:nvPicPr>
            <p:blipFill>
              <a:blip r:embed="rId6"/>
              <a:stretch>
                <a:fillRect/>
              </a:stretch>
            </p:blipFill>
            <p:spPr>
              <a:xfrm>
                <a:off x="732737" y="856239"/>
                <a:ext cx="43218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76920A2D-33F1-404E-9882-CD5BCD9C1CFE}"/>
                  </a:ext>
                </a:extLst>
              </p14:cNvPr>
              <p14:cNvContentPartPr/>
              <p14:nvPr/>
            </p14:nvContentPartPr>
            <p14:xfrm>
              <a:off x="6728897" y="1853439"/>
              <a:ext cx="2334240" cy="41760"/>
            </p14:xfrm>
          </p:contentPart>
        </mc:Choice>
        <mc:Fallback>
          <p:pic>
            <p:nvPicPr>
              <p:cNvPr id="6" name="Freihand 5">
                <a:extLst>
                  <a:ext uri="{FF2B5EF4-FFF2-40B4-BE49-F238E27FC236}">
                    <a16:creationId xmlns:a16="http://schemas.microsoft.com/office/drawing/2014/main" id="{76920A2D-33F1-404E-9882-CD5BCD9C1CFE}"/>
                  </a:ext>
                </a:extLst>
              </p:cNvPr>
              <p:cNvPicPr/>
              <p:nvPr/>
            </p:nvPicPr>
            <p:blipFill>
              <a:blip r:embed="rId8"/>
              <a:stretch>
                <a:fillRect/>
              </a:stretch>
            </p:blipFill>
            <p:spPr>
              <a:xfrm>
                <a:off x="6724577" y="1849119"/>
                <a:ext cx="23428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E50A4441-F16F-459D-8326-E4BB08F4EE12}"/>
                  </a:ext>
                </a:extLst>
              </p14:cNvPr>
              <p14:cNvContentPartPr/>
              <p14:nvPr/>
            </p14:nvContentPartPr>
            <p14:xfrm>
              <a:off x="651017" y="1869279"/>
              <a:ext cx="860400" cy="111240"/>
            </p14:xfrm>
          </p:contentPart>
        </mc:Choice>
        <mc:Fallback>
          <p:pic>
            <p:nvPicPr>
              <p:cNvPr id="7" name="Freihand 6">
                <a:extLst>
                  <a:ext uri="{FF2B5EF4-FFF2-40B4-BE49-F238E27FC236}">
                    <a16:creationId xmlns:a16="http://schemas.microsoft.com/office/drawing/2014/main" id="{E50A4441-F16F-459D-8326-E4BB08F4EE12}"/>
                  </a:ext>
                </a:extLst>
              </p:cNvPr>
              <p:cNvPicPr/>
              <p:nvPr/>
            </p:nvPicPr>
            <p:blipFill>
              <a:blip r:embed="rId10"/>
              <a:stretch>
                <a:fillRect/>
              </a:stretch>
            </p:blipFill>
            <p:spPr>
              <a:xfrm>
                <a:off x="646697" y="1864959"/>
                <a:ext cx="8690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09DCC693-1FA8-415B-A782-F92B454C5485}"/>
                  </a:ext>
                </a:extLst>
              </p14:cNvPr>
              <p14:cNvContentPartPr/>
              <p14:nvPr/>
            </p14:nvContentPartPr>
            <p14:xfrm>
              <a:off x="591257" y="3234759"/>
              <a:ext cx="2049480" cy="157680"/>
            </p14:xfrm>
          </p:contentPart>
        </mc:Choice>
        <mc:Fallback>
          <p:pic>
            <p:nvPicPr>
              <p:cNvPr id="8" name="Freihand 7">
                <a:extLst>
                  <a:ext uri="{FF2B5EF4-FFF2-40B4-BE49-F238E27FC236}">
                    <a16:creationId xmlns:a16="http://schemas.microsoft.com/office/drawing/2014/main" id="{09DCC693-1FA8-415B-A782-F92B454C5485}"/>
                  </a:ext>
                </a:extLst>
              </p:cNvPr>
              <p:cNvPicPr/>
              <p:nvPr/>
            </p:nvPicPr>
            <p:blipFill>
              <a:blip r:embed="rId12"/>
              <a:stretch>
                <a:fillRect/>
              </a:stretch>
            </p:blipFill>
            <p:spPr>
              <a:xfrm>
                <a:off x="586937" y="3230439"/>
                <a:ext cx="20581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E58D2827-9D6C-4B23-84C1-15F9247FC9DB}"/>
                  </a:ext>
                </a:extLst>
              </p14:cNvPr>
              <p14:cNvContentPartPr/>
              <p14:nvPr/>
            </p14:nvContentPartPr>
            <p14:xfrm>
              <a:off x="589817" y="4400439"/>
              <a:ext cx="1816200" cy="40320"/>
            </p14:xfrm>
          </p:contentPart>
        </mc:Choice>
        <mc:Fallback>
          <p:pic>
            <p:nvPicPr>
              <p:cNvPr id="9" name="Freihand 8">
                <a:extLst>
                  <a:ext uri="{FF2B5EF4-FFF2-40B4-BE49-F238E27FC236}">
                    <a16:creationId xmlns:a16="http://schemas.microsoft.com/office/drawing/2014/main" id="{E58D2827-9D6C-4B23-84C1-15F9247FC9DB}"/>
                  </a:ext>
                </a:extLst>
              </p:cNvPr>
              <p:cNvPicPr/>
              <p:nvPr/>
            </p:nvPicPr>
            <p:blipFill>
              <a:blip r:embed="rId14"/>
              <a:stretch>
                <a:fillRect/>
              </a:stretch>
            </p:blipFill>
            <p:spPr>
              <a:xfrm>
                <a:off x="585497" y="4396119"/>
                <a:ext cx="18248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C1F1F9E8-E2C9-4412-A0B3-599173218705}"/>
                  </a:ext>
                </a:extLst>
              </p14:cNvPr>
              <p14:cNvContentPartPr/>
              <p14:nvPr/>
            </p14:nvContentPartPr>
            <p14:xfrm>
              <a:off x="567137" y="5030439"/>
              <a:ext cx="1346400" cy="82080"/>
            </p14:xfrm>
          </p:contentPart>
        </mc:Choice>
        <mc:Fallback>
          <p:pic>
            <p:nvPicPr>
              <p:cNvPr id="10" name="Freihand 9">
                <a:extLst>
                  <a:ext uri="{FF2B5EF4-FFF2-40B4-BE49-F238E27FC236}">
                    <a16:creationId xmlns:a16="http://schemas.microsoft.com/office/drawing/2014/main" id="{C1F1F9E8-E2C9-4412-A0B3-599173218705}"/>
                  </a:ext>
                </a:extLst>
              </p:cNvPr>
              <p:cNvPicPr/>
              <p:nvPr/>
            </p:nvPicPr>
            <p:blipFill>
              <a:blip r:embed="rId16"/>
              <a:stretch>
                <a:fillRect/>
              </a:stretch>
            </p:blipFill>
            <p:spPr>
              <a:xfrm>
                <a:off x="562817" y="5026119"/>
                <a:ext cx="1355040" cy="90720"/>
              </a:xfrm>
              <a:prstGeom prst="rect">
                <a:avLst/>
              </a:prstGeom>
            </p:spPr>
          </p:pic>
        </mc:Fallback>
      </mc:AlternateContent>
    </p:spTree>
    <p:extLst>
      <p:ext uri="{BB962C8B-B14F-4D97-AF65-F5344CB8AC3E}">
        <p14:creationId xmlns:p14="http://schemas.microsoft.com/office/powerpoint/2010/main" val="1742641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9447043" cy="564050"/>
          </a:xfrm>
          <a:prstGeom prst="rect">
            <a:avLst/>
          </a:prstGeom>
          <a:noFill/>
          <a:ln>
            <a:noFill/>
          </a:ln>
        </p:spPr>
        <p:txBody>
          <a:bodyPr vert="horz" wrap="none" lIns="81646" tIns="40823" rIns="81646" bIns="40823" anchorCtr="0" compatLnSpc="0">
            <a:spAutoFit/>
          </a:bodyPr>
          <a:lstStyle/>
          <a:p>
            <a:r>
              <a:rPr lang="de-DE" sz="3266" b="1"/>
              <a:t>Monetary policy since the financial crisis (overview)</a:t>
            </a:r>
            <a:endParaRPr lang="de-DE" sz="3266" dirty="0"/>
          </a:p>
        </p:txBody>
      </p:sp>
      <p:sp>
        <p:nvSpPr>
          <p:cNvPr id="4" name="Textfeld 3"/>
          <p:cNvSpPr txBox="1"/>
          <p:nvPr/>
        </p:nvSpPr>
        <p:spPr>
          <a:xfrm>
            <a:off x="156117" y="596184"/>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err="1"/>
              <a:t>Two</a:t>
            </a:r>
            <a:r>
              <a:rPr lang="de-DE" sz="1600" dirty="0"/>
              <a:t> 3-years </a:t>
            </a:r>
            <a:r>
              <a:rPr lang="de-DE" sz="1600" dirty="0" err="1"/>
              <a:t>tender</a:t>
            </a:r>
            <a:r>
              <a:rPr lang="de-DE" sz="1600" dirty="0"/>
              <a:t> </a:t>
            </a:r>
            <a:r>
              <a:rPr lang="de-DE" sz="1600" dirty="0" err="1"/>
              <a:t>with</a:t>
            </a:r>
            <a:r>
              <a:rPr lang="de-DE" sz="1600" dirty="0"/>
              <a:t> 500 </a:t>
            </a:r>
            <a:r>
              <a:rPr lang="de-DE" sz="1600" dirty="0" err="1"/>
              <a:t>Bil</a:t>
            </a:r>
            <a:r>
              <a:rPr lang="de-DE" sz="1600" dirty="0"/>
              <a:t>. Euro Winter 2011/12 (Bazooka) </a:t>
            </a:r>
            <a:r>
              <a:rPr lang="de-DE" sz="1600" dirty="0" err="1"/>
              <a:t>especially</a:t>
            </a:r>
            <a:r>
              <a:rPr lang="de-DE" sz="1600" dirty="0"/>
              <a:t> </a:t>
            </a:r>
            <a:r>
              <a:rPr lang="de-DE" sz="1600" dirty="0" err="1"/>
              <a:t>for</a:t>
            </a:r>
            <a:r>
              <a:rPr lang="de-DE" sz="1600" dirty="0"/>
              <a:t> </a:t>
            </a:r>
            <a:r>
              <a:rPr lang="de-DE" sz="1600" dirty="0" err="1"/>
              <a:t>the</a:t>
            </a:r>
            <a:r>
              <a:rPr lang="de-DE" sz="1600" dirty="0"/>
              <a:t> </a:t>
            </a:r>
            <a:r>
              <a:rPr lang="de-DE" sz="1600" dirty="0" err="1"/>
              <a:t>italien</a:t>
            </a:r>
            <a:r>
              <a:rPr lang="de-DE" sz="1600" dirty="0"/>
              <a:t> and </a:t>
            </a:r>
            <a:r>
              <a:rPr lang="de-DE" sz="1600" dirty="0" err="1"/>
              <a:t>spanish</a:t>
            </a:r>
            <a:r>
              <a:rPr lang="de-DE" sz="1600" dirty="0"/>
              <a:t> </a:t>
            </a:r>
            <a:r>
              <a:rPr lang="de-DE" sz="1600" dirty="0" err="1"/>
              <a:t>banking</a:t>
            </a:r>
            <a:r>
              <a:rPr lang="de-DE" sz="1600" dirty="0"/>
              <a:t> </a:t>
            </a:r>
            <a:r>
              <a:rPr lang="de-DE" sz="1600" dirty="0" err="1"/>
              <a:t>sector</a:t>
            </a: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Minimum </a:t>
            </a:r>
            <a:r>
              <a:rPr lang="de-DE" sz="1600" dirty="0" err="1"/>
              <a:t>reserve</a:t>
            </a:r>
            <a:r>
              <a:rPr lang="de-DE" sz="1600" dirty="0"/>
              <a:t> rate down </a:t>
            </a:r>
            <a:r>
              <a:rPr lang="de-DE" sz="1600" dirty="0" err="1"/>
              <a:t>from</a:t>
            </a:r>
            <a:r>
              <a:rPr lang="de-DE" sz="1600" dirty="0"/>
              <a:t> 2% </a:t>
            </a:r>
            <a:r>
              <a:rPr lang="de-DE" sz="1600" dirty="0" err="1"/>
              <a:t>to</a:t>
            </a:r>
            <a:r>
              <a:rPr lang="de-DE" sz="1600" dirty="0"/>
              <a:t> 1% </a:t>
            </a:r>
            <a:r>
              <a:rPr lang="de-DE" sz="1600" dirty="0" err="1"/>
              <a:t>January</a:t>
            </a:r>
            <a:r>
              <a:rPr lang="de-DE" sz="1600" dirty="0"/>
              <a:t>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Start </a:t>
            </a:r>
            <a:r>
              <a:rPr lang="de-DE" sz="1600" dirty="0" err="1"/>
              <a:t>of</a:t>
            </a:r>
            <a:r>
              <a:rPr lang="de-DE" sz="1600" dirty="0"/>
              <a:t> </a:t>
            </a:r>
            <a:r>
              <a:rPr lang="de-DE" sz="1600" dirty="0" err="1"/>
              <a:t>buying</a:t>
            </a:r>
            <a:r>
              <a:rPr lang="de-DE" sz="1600" dirty="0"/>
              <a:t> </a:t>
            </a:r>
            <a:r>
              <a:rPr lang="de-DE" sz="1600" dirty="0" err="1"/>
              <a:t>low</a:t>
            </a:r>
            <a:r>
              <a:rPr lang="de-DE" sz="1600" dirty="0"/>
              <a:t> </a:t>
            </a:r>
            <a:r>
              <a:rPr lang="de-DE" sz="1600" dirty="0" err="1"/>
              <a:t>rating</a:t>
            </a:r>
            <a:r>
              <a:rPr lang="de-DE" sz="1600" dirty="0"/>
              <a:t> </a:t>
            </a:r>
            <a:r>
              <a:rPr lang="de-DE" sz="1600" dirty="0" err="1"/>
              <a:t>government</a:t>
            </a:r>
            <a:r>
              <a:rPr lang="de-DE" sz="1600" dirty="0"/>
              <a:t> </a:t>
            </a:r>
            <a:r>
              <a:rPr lang="de-DE" sz="1600" dirty="0" err="1"/>
              <a:t>bonds</a:t>
            </a:r>
            <a:r>
              <a:rPr lang="de-DE" sz="1600" dirty="0"/>
              <a: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Different programs to buy government and private bonds at the secondary financial markets according to the capital key of the eurozone. Especially buying a monthly volume up to 60 </a:t>
            </a:r>
            <a:r>
              <a:rPr lang="en-US" sz="1600" dirty="0" err="1"/>
              <a:t>Bil</a:t>
            </a:r>
            <a:r>
              <a:rPr lang="en-US" sz="1600" dirty="0"/>
              <a:t>. Euros. 2015 -&gt; stop July 2022 (</a:t>
            </a:r>
            <a:r>
              <a:rPr lang="en-US" sz="1600" b="1" dirty="0"/>
              <a:t>only reinvestment!</a:t>
            </a:r>
            <a:r>
              <a:rPr lang="en-US" sz="1600" dirty="0"/>
              <a:t>)</a:t>
            </a:r>
          </a:p>
          <a:p>
            <a:pPr marL="800100" lvl="1" indent="-342900">
              <a:buFont typeface="Arial" panose="020B0604020202020204" pitchFamily="34" charset="0"/>
              <a:buChar char="•"/>
            </a:pPr>
            <a:r>
              <a:rPr lang="en-US" sz="1600" dirty="0">
                <a:hlinkClick r:id="rId4"/>
              </a:rPr>
              <a:t>https://www.ecb.europa.eu/mopo/implement/app/html/index.en.html</a:t>
            </a:r>
            <a:endParaRPr lang="en-US" sz="1600" dirty="0"/>
          </a:p>
          <a:p>
            <a:pPr lvl="1"/>
            <a:endParaRPr lang="en-US" sz="1600" dirty="0"/>
          </a:p>
          <a:p>
            <a:endParaRPr lang="en-US" sz="1600" dirty="0"/>
          </a:p>
          <a:p>
            <a:endParaRPr lang="en-US" sz="1600" dirty="0"/>
          </a:p>
          <a:p>
            <a:pPr marL="342900" indent="-342900">
              <a:buFont typeface="Arial" panose="020B0604020202020204" pitchFamily="34" charset="0"/>
              <a:buChar char="•"/>
            </a:pPr>
            <a:r>
              <a:rPr lang="en-US" sz="1600" dirty="0"/>
              <a:t>PEPP: Pandemic emergency purchase </a:t>
            </a:r>
            <a:r>
              <a:rPr lang="en-US" sz="1600" dirty="0" err="1"/>
              <a:t>programme</a:t>
            </a:r>
            <a:r>
              <a:rPr lang="en-US" sz="1600" dirty="0"/>
              <a:t> (March 2020) Volume 1,7 </a:t>
            </a:r>
            <a:r>
              <a:rPr lang="en-US" sz="1600" dirty="0" err="1"/>
              <a:t>Tril</a:t>
            </a:r>
            <a:r>
              <a:rPr lang="en-US" sz="1600" dirty="0"/>
              <a:t>. Euros (Oct 2022)</a:t>
            </a:r>
          </a:p>
          <a:p>
            <a:pPr marL="800100" lvl="1" indent="-342900">
              <a:buFont typeface="Arial" panose="020B0604020202020204" pitchFamily="34" charset="0"/>
              <a:buChar char="•"/>
            </a:pPr>
            <a:r>
              <a:rPr lang="en-US" sz="1600" dirty="0">
                <a:hlinkClick r:id="rId5"/>
              </a:rPr>
              <a:t>https://www.ecb.europa.eu/mopo/implement/pepp/html/index.en.html</a:t>
            </a: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Increase of interest rates since July 2022</a:t>
            </a:r>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73315829-6F83-46F7-AD77-AB95C652BDAD}"/>
              </a:ext>
            </a:extLst>
          </p:cNvPr>
          <p:cNvGrpSpPr/>
          <p:nvPr/>
        </p:nvGrpSpPr>
        <p:grpSpPr>
          <a:xfrm>
            <a:off x="842897" y="927159"/>
            <a:ext cx="2472840" cy="74520"/>
            <a:chOff x="842897" y="927159"/>
            <a:chExt cx="2472840" cy="74520"/>
          </a:xfrm>
        </p:grpSpPr>
        <mc:AlternateContent xmlns:mc="http://schemas.openxmlformats.org/markup-compatibility/2006">
          <mc:Choice xmlns:p14="http://schemas.microsoft.com/office/powerpoint/2010/main" Requires="p14">
            <p:contentPart p14:bwMode="auto" r:id="rId6">
              <p14:nvContentPartPr>
                <p14:cNvPr id="2" name="Freihand 1">
                  <a:extLst>
                    <a:ext uri="{FF2B5EF4-FFF2-40B4-BE49-F238E27FC236}">
                      <a16:creationId xmlns:a16="http://schemas.microsoft.com/office/drawing/2014/main" id="{96A70CD0-A630-4022-BCA7-B6311172DE43}"/>
                    </a:ext>
                  </a:extLst>
                </p14:cNvPr>
                <p14:cNvContentPartPr/>
                <p14:nvPr/>
              </p14:nvContentPartPr>
              <p14:xfrm>
                <a:off x="842897" y="927159"/>
                <a:ext cx="1670760" cy="74520"/>
              </p14:xfrm>
            </p:contentPart>
          </mc:Choice>
          <mc:Fallback>
            <p:pic>
              <p:nvPicPr>
                <p:cNvPr id="2" name="Freihand 1">
                  <a:extLst>
                    <a:ext uri="{FF2B5EF4-FFF2-40B4-BE49-F238E27FC236}">
                      <a16:creationId xmlns:a16="http://schemas.microsoft.com/office/drawing/2014/main" id="{96A70CD0-A630-4022-BCA7-B6311172DE43}"/>
                    </a:ext>
                  </a:extLst>
                </p:cNvPr>
                <p:cNvPicPr/>
                <p:nvPr/>
              </p:nvPicPr>
              <p:blipFill>
                <a:blip r:embed="rId7"/>
                <a:stretch>
                  <a:fillRect/>
                </a:stretch>
              </p:blipFill>
              <p:spPr>
                <a:xfrm>
                  <a:off x="838577" y="922839"/>
                  <a:ext cx="16794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81D2CC9B-828F-41C6-AA7A-D02B8728DEDF}"/>
                    </a:ext>
                  </a:extLst>
                </p14:cNvPr>
                <p14:cNvContentPartPr/>
                <p14:nvPr/>
              </p14:nvContentPartPr>
              <p14:xfrm>
                <a:off x="2564417" y="950199"/>
                <a:ext cx="751320" cy="21960"/>
              </p14:xfrm>
            </p:contentPart>
          </mc:Choice>
          <mc:Fallback>
            <p:pic>
              <p:nvPicPr>
                <p:cNvPr id="5" name="Freihand 4">
                  <a:extLst>
                    <a:ext uri="{FF2B5EF4-FFF2-40B4-BE49-F238E27FC236}">
                      <a16:creationId xmlns:a16="http://schemas.microsoft.com/office/drawing/2014/main" id="{81D2CC9B-828F-41C6-AA7A-D02B8728DEDF}"/>
                    </a:ext>
                  </a:extLst>
                </p:cNvPr>
                <p:cNvPicPr/>
                <p:nvPr/>
              </p:nvPicPr>
              <p:blipFill>
                <a:blip r:embed="rId9"/>
                <a:stretch>
                  <a:fillRect/>
                </a:stretch>
              </p:blipFill>
              <p:spPr>
                <a:xfrm>
                  <a:off x="2560097" y="945879"/>
                  <a:ext cx="759960" cy="30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FA04C9EF-EFC4-4725-9936-0CF08C4CECB3}"/>
                  </a:ext>
                </a:extLst>
              </p14:cNvPr>
              <p14:cNvContentPartPr/>
              <p14:nvPr/>
            </p14:nvContentPartPr>
            <p14:xfrm>
              <a:off x="4589777" y="934359"/>
              <a:ext cx="1730520" cy="60840"/>
            </p14:xfrm>
          </p:contentPart>
        </mc:Choice>
        <mc:Fallback>
          <p:pic>
            <p:nvPicPr>
              <p:cNvPr id="7" name="Freihand 6">
                <a:extLst>
                  <a:ext uri="{FF2B5EF4-FFF2-40B4-BE49-F238E27FC236}">
                    <a16:creationId xmlns:a16="http://schemas.microsoft.com/office/drawing/2014/main" id="{FA04C9EF-EFC4-4725-9936-0CF08C4CECB3}"/>
                  </a:ext>
                </a:extLst>
              </p:cNvPr>
              <p:cNvPicPr/>
              <p:nvPr/>
            </p:nvPicPr>
            <p:blipFill>
              <a:blip r:embed="rId11"/>
              <a:stretch>
                <a:fillRect/>
              </a:stretch>
            </p:blipFill>
            <p:spPr>
              <a:xfrm>
                <a:off x="4585457" y="930039"/>
                <a:ext cx="17391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6F69C087-5D25-49B5-83A5-8F5F075ACAE8}"/>
                  </a:ext>
                </a:extLst>
              </p14:cNvPr>
              <p14:cNvContentPartPr/>
              <p14:nvPr/>
            </p14:nvContentPartPr>
            <p14:xfrm>
              <a:off x="3250937" y="1421079"/>
              <a:ext cx="943920" cy="33840"/>
            </p14:xfrm>
          </p:contentPart>
        </mc:Choice>
        <mc:Fallback>
          <p:pic>
            <p:nvPicPr>
              <p:cNvPr id="8" name="Freihand 7">
                <a:extLst>
                  <a:ext uri="{FF2B5EF4-FFF2-40B4-BE49-F238E27FC236}">
                    <a16:creationId xmlns:a16="http://schemas.microsoft.com/office/drawing/2014/main" id="{6F69C087-5D25-49B5-83A5-8F5F075ACAE8}"/>
                  </a:ext>
                </a:extLst>
              </p:cNvPr>
              <p:cNvPicPr/>
              <p:nvPr/>
            </p:nvPicPr>
            <p:blipFill>
              <a:blip r:embed="rId13"/>
              <a:stretch>
                <a:fillRect/>
              </a:stretch>
            </p:blipFill>
            <p:spPr>
              <a:xfrm>
                <a:off x="3246617" y="1416759"/>
                <a:ext cx="9525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2AFD9F83-E218-43DD-8CEE-214555D1E26F}"/>
                  </a:ext>
                </a:extLst>
              </p14:cNvPr>
              <p14:cNvContentPartPr/>
              <p14:nvPr/>
            </p14:nvContentPartPr>
            <p14:xfrm>
              <a:off x="5510297" y="1179879"/>
              <a:ext cx="167040" cy="21240"/>
            </p14:xfrm>
          </p:contentPart>
        </mc:Choice>
        <mc:Fallback>
          <p:pic>
            <p:nvPicPr>
              <p:cNvPr id="9" name="Freihand 8">
                <a:extLst>
                  <a:ext uri="{FF2B5EF4-FFF2-40B4-BE49-F238E27FC236}">
                    <a16:creationId xmlns:a16="http://schemas.microsoft.com/office/drawing/2014/main" id="{2AFD9F83-E218-43DD-8CEE-214555D1E26F}"/>
                  </a:ext>
                </a:extLst>
              </p:cNvPr>
              <p:cNvPicPr/>
              <p:nvPr/>
            </p:nvPicPr>
            <p:blipFill>
              <a:blip r:embed="rId15"/>
              <a:stretch>
                <a:fillRect/>
              </a:stretch>
            </p:blipFill>
            <p:spPr>
              <a:xfrm>
                <a:off x="5505977" y="1175559"/>
                <a:ext cx="1756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67054E31-DA32-43A1-952E-DDFA327C465E}"/>
                  </a:ext>
                </a:extLst>
              </p14:cNvPr>
              <p14:cNvContentPartPr/>
              <p14:nvPr/>
            </p14:nvContentPartPr>
            <p14:xfrm>
              <a:off x="5513897" y="1227759"/>
              <a:ext cx="144360" cy="35280"/>
            </p14:xfrm>
          </p:contentPart>
        </mc:Choice>
        <mc:Fallback>
          <p:pic>
            <p:nvPicPr>
              <p:cNvPr id="11" name="Freihand 10">
                <a:extLst>
                  <a:ext uri="{FF2B5EF4-FFF2-40B4-BE49-F238E27FC236}">
                    <a16:creationId xmlns:a16="http://schemas.microsoft.com/office/drawing/2014/main" id="{67054E31-DA32-43A1-952E-DDFA327C465E}"/>
                  </a:ext>
                </a:extLst>
              </p:cNvPr>
              <p:cNvPicPr/>
              <p:nvPr/>
            </p:nvPicPr>
            <p:blipFill>
              <a:blip r:embed="rId17"/>
              <a:stretch>
                <a:fillRect/>
              </a:stretch>
            </p:blipFill>
            <p:spPr>
              <a:xfrm>
                <a:off x="5509577" y="1223439"/>
                <a:ext cx="1530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F1898879-929A-4A4D-B0FB-485ECAB23298}"/>
                  </a:ext>
                </a:extLst>
              </p14:cNvPr>
              <p14:cNvContentPartPr/>
              <p14:nvPr/>
            </p14:nvContentPartPr>
            <p14:xfrm>
              <a:off x="5654657" y="1151079"/>
              <a:ext cx="80280" cy="132480"/>
            </p14:xfrm>
          </p:contentPart>
        </mc:Choice>
        <mc:Fallback>
          <p:pic>
            <p:nvPicPr>
              <p:cNvPr id="12" name="Freihand 11">
                <a:extLst>
                  <a:ext uri="{FF2B5EF4-FFF2-40B4-BE49-F238E27FC236}">
                    <a16:creationId xmlns:a16="http://schemas.microsoft.com/office/drawing/2014/main" id="{F1898879-929A-4A4D-B0FB-485ECAB23298}"/>
                  </a:ext>
                </a:extLst>
              </p:cNvPr>
              <p:cNvPicPr/>
              <p:nvPr/>
            </p:nvPicPr>
            <p:blipFill>
              <a:blip r:embed="rId19"/>
              <a:stretch>
                <a:fillRect/>
              </a:stretch>
            </p:blipFill>
            <p:spPr>
              <a:xfrm>
                <a:off x="5650337" y="1146759"/>
                <a:ext cx="889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0FC7FF0D-F210-481E-8888-8DD1C58B6ED5}"/>
                  </a:ext>
                </a:extLst>
              </p14:cNvPr>
              <p14:cNvContentPartPr/>
              <p14:nvPr/>
            </p14:nvContentPartPr>
            <p14:xfrm>
              <a:off x="5931497" y="1146759"/>
              <a:ext cx="200160" cy="80280"/>
            </p14:xfrm>
          </p:contentPart>
        </mc:Choice>
        <mc:Fallback>
          <p:pic>
            <p:nvPicPr>
              <p:cNvPr id="13" name="Freihand 12">
                <a:extLst>
                  <a:ext uri="{FF2B5EF4-FFF2-40B4-BE49-F238E27FC236}">
                    <a16:creationId xmlns:a16="http://schemas.microsoft.com/office/drawing/2014/main" id="{0FC7FF0D-F210-481E-8888-8DD1C58B6ED5}"/>
                  </a:ext>
                </a:extLst>
              </p:cNvPr>
              <p:cNvPicPr/>
              <p:nvPr/>
            </p:nvPicPr>
            <p:blipFill>
              <a:blip r:embed="rId21"/>
              <a:stretch>
                <a:fillRect/>
              </a:stretch>
            </p:blipFill>
            <p:spPr>
              <a:xfrm>
                <a:off x="5927177" y="1142439"/>
                <a:ext cx="2088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A943DB81-9FBB-413A-AE53-AB4410723AB3}"/>
                  </a:ext>
                </a:extLst>
              </p14:cNvPr>
              <p14:cNvContentPartPr/>
              <p14:nvPr/>
            </p14:nvContentPartPr>
            <p14:xfrm>
              <a:off x="6164417" y="1121199"/>
              <a:ext cx="95760" cy="95760"/>
            </p14:xfrm>
          </p:contentPart>
        </mc:Choice>
        <mc:Fallback>
          <p:pic>
            <p:nvPicPr>
              <p:cNvPr id="14" name="Freihand 13">
                <a:extLst>
                  <a:ext uri="{FF2B5EF4-FFF2-40B4-BE49-F238E27FC236}">
                    <a16:creationId xmlns:a16="http://schemas.microsoft.com/office/drawing/2014/main" id="{A943DB81-9FBB-413A-AE53-AB4410723AB3}"/>
                  </a:ext>
                </a:extLst>
              </p:cNvPr>
              <p:cNvPicPr/>
              <p:nvPr/>
            </p:nvPicPr>
            <p:blipFill>
              <a:blip r:embed="rId23"/>
              <a:stretch>
                <a:fillRect/>
              </a:stretch>
            </p:blipFill>
            <p:spPr>
              <a:xfrm>
                <a:off x="6160097" y="1116879"/>
                <a:ext cx="1044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25E47CD8-C740-48F6-BA1B-A50C6055E875}"/>
                  </a:ext>
                </a:extLst>
              </p14:cNvPr>
              <p14:cNvContentPartPr/>
              <p14:nvPr/>
            </p14:nvContentPartPr>
            <p14:xfrm>
              <a:off x="6273497" y="1136679"/>
              <a:ext cx="221760" cy="63360"/>
            </p14:xfrm>
          </p:contentPart>
        </mc:Choice>
        <mc:Fallback>
          <p:pic>
            <p:nvPicPr>
              <p:cNvPr id="15" name="Freihand 14">
                <a:extLst>
                  <a:ext uri="{FF2B5EF4-FFF2-40B4-BE49-F238E27FC236}">
                    <a16:creationId xmlns:a16="http://schemas.microsoft.com/office/drawing/2014/main" id="{25E47CD8-C740-48F6-BA1B-A50C6055E875}"/>
                  </a:ext>
                </a:extLst>
              </p:cNvPr>
              <p:cNvPicPr/>
              <p:nvPr/>
            </p:nvPicPr>
            <p:blipFill>
              <a:blip r:embed="rId25"/>
              <a:stretch>
                <a:fillRect/>
              </a:stretch>
            </p:blipFill>
            <p:spPr>
              <a:xfrm>
                <a:off x="6269177" y="1132359"/>
                <a:ext cx="2304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BCB25615-3283-4EEC-A625-2C7D26A6E8D4}"/>
                  </a:ext>
                </a:extLst>
              </p14:cNvPr>
              <p14:cNvContentPartPr/>
              <p14:nvPr/>
            </p14:nvContentPartPr>
            <p14:xfrm>
              <a:off x="6519377" y="1131279"/>
              <a:ext cx="75240" cy="118800"/>
            </p14:xfrm>
          </p:contentPart>
        </mc:Choice>
        <mc:Fallback>
          <p:pic>
            <p:nvPicPr>
              <p:cNvPr id="17" name="Freihand 16">
                <a:extLst>
                  <a:ext uri="{FF2B5EF4-FFF2-40B4-BE49-F238E27FC236}">
                    <a16:creationId xmlns:a16="http://schemas.microsoft.com/office/drawing/2014/main" id="{BCB25615-3283-4EEC-A625-2C7D26A6E8D4}"/>
                  </a:ext>
                </a:extLst>
              </p:cNvPr>
              <p:cNvPicPr/>
              <p:nvPr/>
            </p:nvPicPr>
            <p:blipFill>
              <a:blip r:embed="rId27"/>
              <a:stretch>
                <a:fillRect/>
              </a:stretch>
            </p:blipFill>
            <p:spPr>
              <a:xfrm>
                <a:off x="6515057" y="1126959"/>
                <a:ext cx="838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6D1E3CDB-8921-46E5-8C6C-E8B5CC7BE372}"/>
                  </a:ext>
                </a:extLst>
              </p14:cNvPr>
              <p14:cNvContentPartPr/>
              <p14:nvPr/>
            </p14:nvContentPartPr>
            <p14:xfrm>
              <a:off x="6835097" y="1139199"/>
              <a:ext cx="194760" cy="71640"/>
            </p14:xfrm>
          </p:contentPart>
        </mc:Choice>
        <mc:Fallback>
          <p:pic>
            <p:nvPicPr>
              <p:cNvPr id="18" name="Freihand 17">
                <a:extLst>
                  <a:ext uri="{FF2B5EF4-FFF2-40B4-BE49-F238E27FC236}">
                    <a16:creationId xmlns:a16="http://schemas.microsoft.com/office/drawing/2014/main" id="{6D1E3CDB-8921-46E5-8C6C-E8B5CC7BE372}"/>
                  </a:ext>
                </a:extLst>
              </p:cNvPr>
              <p:cNvPicPr/>
              <p:nvPr/>
            </p:nvPicPr>
            <p:blipFill>
              <a:blip r:embed="rId29"/>
              <a:stretch>
                <a:fillRect/>
              </a:stretch>
            </p:blipFill>
            <p:spPr>
              <a:xfrm>
                <a:off x="6830777" y="1134879"/>
                <a:ext cx="2034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9DA7A59E-E16B-4388-BE94-5D06A8C62F56}"/>
                  </a:ext>
                </a:extLst>
              </p14:cNvPr>
              <p14:cNvContentPartPr/>
              <p14:nvPr/>
            </p14:nvContentPartPr>
            <p14:xfrm>
              <a:off x="7046777" y="1128399"/>
              <a:ext cx="86760" cy="77760"/>
            </p14:xfrm>
          </p:contentPart>
        </mc:Choice>
        <mc:Fallback>
          <p:pic>
            <p:nvPicPr>
              <p:cNvPr id="19" name="Freihand 18">
                <a:extLst>
                  <a:ext uri="{FF2B5EF4-FFF2-40B4-BE49-F238E27FC236}">
                    <a16:creationId xmlns:a16="http://schemas.microsoft.com/office/drawing/2014/main" id="{9DA7A59E-E16B-4388-BE94-5D06A8C62F56}"/>
                  </a:ext>
                </a:extLst>
              </p:cNvPr>
              <p:cNvPicPr/>
              <p:nvPr/>
            </p:nvPicPr>
            <p:blipFill>
              <a:blip r:embed="rId31"/>
              <a:stretch>
                <a:fillRect/>
              </a:stretch>
            </p:blipFill>
            <p:spPr>
              <a:xfrm>
                <a:off x="7042457" y="1124079"/>
                <a:ext cx="954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0DF6A8D1-090D-497D-8D1C-7334806A26CD}"/>
                  </a:ext>
                </a:extLst>
              </p14:cNvPr>
              <p14:cNvContentPartPr/>
              <p14:nvPr/>
            </p14:nvContentPartPr>
            <p14:xfrm>
              <a:off x="7177097" y="1128039"/>
              <a:ext cx="118440" cy="69840"/>
            </p14:xfrm>
          </p:contentPart>
        </mc:Choice>
        <mc:Fallback>
          <p:pic>
            <p:nvPicPr>
              <p:cNvPr id="20" name="Freihand 19">
                <a:extLst>
                  <a:ext uri="{FF2B5EF4-FFF2-40B4-BE49-F238E27FC236}">
                    <a16:creationId xmlns:a16="http://schemas.microsoft.com/office/drawing/2014/main" id="{0DF6A8D1-090D-497D-8D1C-7334806A26CD}"/>
                  </a:ext>
                </a:extLst>
              </p:cNvPr>
              <p:cNvPicPr/>
              <p:nvPr/>
            </p:nvPicPr>
            <p:blipFill>
              <a:blip r:embed="rId33"/>
              <a:stretch>
                <a:fillRect/>
              </a:stretch>
            </p:blipFill>
            <p:spPr>
              <a:xfrm>
                <a:off x="7172777" y="1123719"/>
                <a:ext cx="1270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04FDAD2E-2802-4473-A4A5-60EA6CA2774B}"/>
                  </a:ext>
                </a:extLst>
              </p14:cNvPr>
              <p14:cNvContentPartPr/>
              <p14:nvPr/>
            </p14:nvContentPartPr>
            <p14:xfrm>
              <a:off x="7343417" y="1108599"/>
              <a:ext cx="106200" cy="90360"/>
            </p14:xfrm>
          </p:contentPart>
        </mc:Choice>
        <mc:Fallback>
          <p:pic>
            <p:nvPicPr>
              <p:cNvPr id="22" name="Freihand 21">
                <a:extLst>
                  <a:ext uri="{FF2B5EF4-FFF2-40B4-BE49-F238E27FC236}">
                    <a16:creationId xmlns:a16="http://schemas.microsoft.com/office/drawing/2014/main" id="{04FDAD2E-2802-4473-A4A5-60EA6CA2774B}"/>
                  </a:ext>
                </a:extLst>
              </p:cNvPr>
              <p:cNvPicPr/>
              <p:nvPr/>
            </p:nvPicPr>
            <p:blipFill>
              <a:blip r:embed="rId35"/>
              <a:stretch>
                <a:fillRect/>
              </a:stretch>
            </p:blipFill>
            <p:spPr>
              <a:xfrm>
                <a:off x="7339097" y="1104279"/>
                <a:ext cx="1148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2AE174D5-6A4C-46F0-81AE-145EE5521DA1}"/>
                  </a:ext>
                </a:extLst>
              </p14:cNvPr>
              <p14:cNvContentPartPr/>
              <p14:nvPr/>
            </p14:nvContentPartPr>
            <p14:xfrm>
              <a:off x="7443857" y="1106799"/>
              <a:ext cx="90360" cy="228240"/>
            </p14:xfrm>
          </p:contentPart>
        </mc:Choice>
        <mc:Fallback>
          <p:pic>
            <p:nvPicPr>
              <p:cNvPr id="23" name="Freihand 22">
                <a:extLst>
                  <a:ext uri="{FF2B5EF4-FFF2-40B4-BE49-F238E27FC236}">
                    <a16:creationId xmlns:a16="http://schemas.microsoft.com/office/drawing/2014/main" id="{2AE174D5-6A4C-46F0-81AE-145EE5521DA1}"/>
                  </a:ext>
                </a:extLst>
              </p:cNvPr>
              <p:cNvPicPr/>
              <p:nvPr/>
            </p:nvPicPr>
            <p:blipFill>
              <a:blip r:embed="rId37"/>
              <a:stretch>
                <a:fillRect/>
              </a:stretch>
            </p:blipFill>
            <p:spPr>
              <a:xfrm>
                <a:off x="7439537" y="1102479"/>
                <a:ext cx="99000" cy="236880"/>
              </a:xfrm>
              <a:prstGeom prst="rect">
                <a:avLst/>
              </a:prstGeom>
            </p:spPr>
          </p:pic>
        </mc:Fallback>
      </mc:AlternateContent>
      <p:grpSp>
        <p:nvGrpSpPr>
          <p:cNvPr id="43" name="Gruppieren 42">
            <a:extLst>
              <a:ext uri="{FF2B5EF4-FFF2-40B4-BE49-F238E27FC236}">
                <a16:creationId xmlns:a16="http://schemas.microsoft.com/office/drawing/2014/main" id="{60559E5B-E3BC-4472-976E-1A539EE1B728}"/>
              </a:ext>
            </a:extLst>
          </p:cNvPr>
          <p:cNvGrpSpPr/>
          <p:nvPr/>
        </p:nvGrpSpPr>
        <p:grpSpPr>
          <a:xfrm>
            <a:off x="7725017" y="1009599"/>
            <a:ext cx="856800" cy="262800"/>
            <a:chOff x="7725017" y="1009599"/>
            <a:chExt cx="856800" cy="262800"/>
          </a:xfrm>
        </p:grpSpPr>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D7078040-64A7-4FB0-95C8-A85B4104A2C7}"/>
                    </a:ext>
                  </a:extLst>
                </p14:cNvPr>
                <p14:cNvContentPartPr/>
                <p14:nvPr/>
              </p14:nvContentPartPr>
              <p14:xfrm>
                <a:off x="7725017" y="1116879"/>
                <a:ext cx="312120" cy="79200"/>
              </p14:xfrm>
            </p:contentPart>
          </mc:Choice>
          <mc:Fallback>
            <p:pic>
              <p:nvPicPr>
                <p:cNvPr id="24" name="Freihand 23">
                  <a:extLst>
                    <a:ext uri="{FF2B5EF4-FFF2-40B4-BE49-F238E27FC236}">
                      <a16:creationId xmlns:a16="http://schemas.microsoft.com/office/drawing/2014/main" id="{D7078040-64A7-4FB0-95C8-A85B4104A2C7}"/>
                    </a:ext>
                  </a:extLst>
                </p:cNvPr>
                <p:cNvPicPr/>
                <p:nvPr/>
              </p:nvPicPr>
              <p:blipFill>
                <a:blip r:embed="rId39"/>
                <a:stretch>
                  <a:fillRect/>
                </a:stretch>
              </p:blipFill>
              <p:spPr>
                <a:xfrm>
                  <a:off x="7720697" y="1112559"/>
                  <a:ext cx="3207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B328D3A7-45AB-44CE-8DA0-D8F01A9FAD2E}"/>
                    </a:ext>
                  </a:extLst>
                </p14:cNvPr>
                <p14:cNvContentPartPr/>
                <p14:nvPr/>
              </p14:nvContentPartPr>
              <p14:xfrm>
                <a:off x="8007977" y="1108239"/>
                <a:ext cx="16560" cy="60840"/>
              </p14:xfrm>
            </p:contentPart>
          </mc:Choice>
          <mc:Fallback>
            <p:pic>
              <p:nvPicPr>
                <p:cNvPr id="25" name="Freihand 24">
                  <a:extLst>
                    <a:ext uri="{FF2B5EF4-FFF2-40B4-BE49-F238E27FC236}">
                      <a16:creationId xmlns:a16="http://schemas.microsoft.com/office/drawing/2014/main" id="{B328D3A7-45AB-44CE-8DA0-D8F01A9FAD2E}"/>
                    </a:ext>
                  </a:extLst>
                </p:cNvPr>
                <p:cNvPicPr/>
                <p:nvPr/>
              </p:nvPicPr>
              <p:blipFill>
                <a:blip r:embed="rId41"/>
                <a:stretch>
                  <a:fillRect/>
                </a:stretch>
              </p:blipFill>
              <p:spPr>
                <a:xfrm>
                  <a:off x="8003657" y="1103919"/>
                  <a:ext cx="252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FA907F4B-94DD-485B-80B8-063866BEBF27}"/>
                    </a:ext>
                  </a:extLst>
                </p14:cNvPr>
                <p14:cNvContentPartPr/>
                <p14:nvPr/>
              </p14:nvContentPartPr>
              <p14:xfrm>
                <a:off x="8055497" y="1009599"/>
                <a:ext cx="154080" cy="144720"/>
              </p14:xfrm>
            </p:contentPart>
          </mc:Choice>
          <mc:Fallback>
            <p:pic>
              <p:nvPicPr>
                <p:cNvPr id="26" name="Freihand 25">
                  <a:extLst>
                    <a:ext uri="{FF2B5EF4-FFF2-40B4-BE49-F238E27FC236}">
                      <a16:creationId xmlns:a16="http://schemas.microsoft.com/office/drawing/2014/main" id="{FA907F4B-94DD-485B-80B8-063866BEBF27}"/>
                    </a:ext>
                  </a:extLst>
                </p:cNvPr>
                <p:cNvPicPr/>
                <p:nvPr/>
              </p:nvPicPr>
              <p:blipFill>
                <a:blip r:embed="rId43"/>
                <a:stretch>
                  <a:fillRect/>
                </a:stretch>
              </p:blipFill>
              <p:spPr>
                <a:xfrm>
                  <a:off x="8051177" y="1005279"/>
                  <a:ext cx="1627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738537CA-1471-4ACF-B8C8-9121C3E819D4}"/>
                    </a:ext>
                  </a:extLst>
                </p14:cNvPr>
                <p14:cNvContentPartPr/>
                <p14:nvPr/>
              </p14:nvContentPartPr>
              <p14:xfrm>
                <a:off x="8197337" y="1077279"/>
                <a:ext cx="20520" cy="114480"/>
              </p14:xfrm>
            </p:contentPart>
          </mc:Choice>
          <mc:Fallback>
            <p:pic>
              <p:nvPicPr>
                <p:cNvPr id="27" name="Freihand 26">
                  <a:extLst>
                    <a:ext uri="{FF2B5EF4-FFF2-40B4-BE49-F238E27FC236}">
                      <a16:creationId xmlns:a16="http://schemas.microsoft.com/office/drawing/2014/main" id="{738537CA-1471-4ACF-B8C8-9121C3E819D4}"/>
                    </a:ext>
                  </a:extLst>
                </p:cNvPr>
                <p:cNvPicPr/>
                <p:nvPr/>
              </p:nvPicPr>
              <p:blipFill>
                <a:blip r:embed="rId45"/>
                <a:stretch>
                  <a:fillRect/>
                </a:stretch>
              </p:blipFill>
              <p:spPr>
                <a:xfrm>
                  <a:off x="8193017" y="1072959"/>
                  <a:ext cx="291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6CE61D9E-8A28-4D45-8CDE-0223E98AA88A}"/>
                    </a:ext>
                  </a:extLst>
                </p14:cNvPr>
                <p14:cNvContentPartPr/>
                <p14:nvPr/>
              </p14:nvContentPartPr>
              <p14:xfrm>
                <a:off x="8216777" y="1072239"/>
                <a:ext cx="115560" cy="200160"/>
              </p14:xfrm>
            </p:contentPart>
          </mc:Choice>
          <mc:Fallback>
            <p:pic>
              <p:nvPicPr>
                <p:cNvPr id="29" name="Freihand 28">
                  <a:extLst>
                    <a:ext uri="{FF2B5EF4-FFF2-40B4-BE49-F238E27FC236}">
                      <a16:creationId xmlns:a16="http://schemas.microsoft.com/office/drawing/2014/main" id="{6CE61D9E-8A28-4D45-8CDE-0223E98AA88A}"/>
                    </a:ext>
                  </a:extLst>
                </p:cNvPr>
                <p:cNvPicPr/>
                <p:nvPr/>
              </p:nvPicPr>
              <p:blipFill>
                <a:blip r:embed="rId47"/>
                <a:stretch>
                  <a:fillRect/>
                </a:stretch>
              </p:blipFill>
              <p:spPr>
                <a:xfrm>
                  <a:off x="8212457" y="1067919"/>
                  <a:ext cx="1242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85F51BFB-8399-49A8-85B8-7703EBCD270F}"/>
                    </a:ext>
                  </a:extLst>
                </p14:cNvPr>
                <p14:cNvContentPartPr/>
                <p14:nvPr/>
              </p14:nvContentPartPr>
              <p14:xfrm>
                <a:off x="8334137" y="1040919"/>
                <a:ext cx="160560" cy="118800"/>
              </p14:xfrm>
            </p:contentPart>
          </mc:Choice>
          <mc:Fallback>
            <p:pic>
              <p:nvPicPr>
                <p:cNvPr id="30" name="Freihand 29">
                  <a:extLst>
                    <a:ext uri="{FF2B5EF4-FFF2-40B4-BE49-F238E27FC236}">
                      <a16:creationId xmlns:a16="http://schemas.microsoft.com/office/drawing/2014/main" id="{85F51BFB-8399-49A8-85B8-7703EBCD270F}"/>
                    </a:ext>
                  </a:extLst>
                </p:cNvPr>
                <p:cNvPicPr/>
                <p:nvPr/>
              </p:nvPicPr>
              <p:blipFill>
                <a:blip r:embed="rId49"/>
                <a:stretch>
                  <a:fillRect/>
                </a:stretch>
              </p:blipFill>
              <p:spPr>
                <a:xfrm>
                  <a:off x="8329817" y="1036599"/>
                  <a:ext cx="169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127F958D-64E1-4722-BC5F-C724B421E83D}"/>
                    </a:ext>
                  </a:extLst>
                </p14:cNvPr>
                <p14:cNvContentPartPr/>
                <p14:nvPr/>
              </p14:nvContentPartPr>
              <p14:xfrm>
                <a:off x="8474177" y="1056399"/>
                <a:ext cx="41040" cy="9720"/>
              </p14:xfrm>
            </p:contentPart>
          </mc:Choice>
          <mc:Fallback>
            <p:pic>
              <p:nvPicPr>
                <p:cNvPr id="31" name="Freihand 30">
                  <a:extLst>
                    <a:ext uri="{FF2B5EF4-FFF2-40B4-BE49-F238E27FC236}">
                      <a16:creationId xmlns:a16="http://schemas.microsoft.com/office/drawing/2014/main" id="{127F958D-64E1-4722-BC5F-C724B421E83D}"/>
                    </a:ext>
                  </a:extLst>
                </p:cNvPr>
                <p:cNvPicPr/>
                <p:nvPr/>
              </p:nvPicPr>
              <p:blipFill>
                <a:blip r:embed="rId51"/>
                <a:stretch>
                  <a:fillRect/>
                </a:stretch>
              </p:blipFill>
              <p:spPr>
                <a:xfrm>
                  <a:off x="8469857" y="1052079"/>
                  <a:ext cx="496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04AFD891-D291-4773-BCD1-01CB1B5D606F}"/>
                    </a:ext>
                  </a:extLst>
                </p14:cNvPr>
                <p14:cNvContentPartPr/>
                <p14:nvPr/>
              </p14:nvContentPartPr>
              <p14:xfrm>
                <a:off x="8510897" y="1094199"/>
                <a:ext cx="70920" cy="62280"/>
              </p14:xfrm>
            </p:contentPart>
          </mc:Choice>
          <mc:Fallback>
            <p:pic>
              <p:nvPicPr>
                <p:cNvPr id="32" name="Freihand 31">
                  <a:extLst>
                    <a:ext uri="{FF2B5EF4-FFF2-40B4-BE49-F238E27FC236}">
                      <a16:creationId xmlns:a16="http://schemas.microsoft.com/office/drawing/2014/main" id="{04AFD891-D291-4773-BCD1-01CB1B5D606F}"/>
                    </a:ext>
                  </a:extLst>
                </p:cNvPr>
                <p:cNvPicPr/>
                <p:nvPr/>
              </p:nvPicPr>
              <p:blipFill>
                <a:blip r:embed="rId53"/>
                <a:stretch>
                  <a:fillRect/>
                </a:stretch>
              </p:blipFill>
              <p:spPr>
                <a:xfrm>
                  <a:off x="8506577" y="1089879"/>
                  <a:ext cx="79560" cy="70920"/>
                </a:xfrm>
                <a:prstGeom prst="rect">
                  <a:avLst/>
                </a:prstGeom>
              </p:spPr>
            </p:pic>
          </mc:Fallback>
        </mc:AlternateContent>
      </p:grpSp>
      <p:grpSp>
        <p:nvGrpSpPr>
          <p:cNvPr id="42" name="Gruppieren 41">
            <a:extLst>
              <a:ext uri="{FF2B5EF4-FFF2-40B4-BE49-F238E27FC236}">
                <a16:creationId xmlns:a16="http://schemas.microsoft.com/office/drawing/2014/main" id="{92A523ED-7F52-4E31-B3E1-08A73F923D7D}"/>
              </a:ext>
            </a:extLst>
          </p:cNvPr>
          <p:cNvGrpSpPr/>
          <p:nvPr/>
        </p:nvGrpSpPr>
        <p:grpSpPr>
          <a:xfrm>
            <a:off x="8784137" y="1022919"/>
            <a:ext cx="136080" cy="147600"/>
            <a:chOff x="8784137" y="1022919"/>
            <a:chExt cx="136080" cy="147600"/>
          </a:xfrm>
        </p:grpSpPr>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E4ECD419-CE1C-4AFB-887A-A69F19CE482F}"/>
                    </a:ext>
                  </a:extLst>
                </p14:cNvPr>
                <p14:cNvContentPartPr/>
                <p14:nvPr/>
              </p14:nvContentPartPr>
              <p14:xfrm>
                <a:off x="8784137" y="1071159"/>
                <a:ext cx="8280" cy="85320"/>
              </p14:xfrm>
            </p:contentPart>
          </mc:Choice>
          <mc:Fallback>
            <p:pic>
              <p:nvPicPr>
                <p:cNvPr id="33" name="Freihand 32">
                  <a:extLst>
                    <a:ext uri="{FF2B5EF4-FFF2-40B4-BE49-F238E27FC236}">
                      <a16:creationId xmlns:a16="http://schemas.microsoft.com/office/drawing/2014/main" id="{E4ECD419-CE1C-4AFB-887A-A69F19CE482F}"/>
                    </a:ext>
                  </a:extLst>
                </p:cNvPr>
                <p:cNvPicPr/>
                <p:nvPr/>
              </p:nvPicPr>
              <p:blipFill>
                <a:blip r:embed="rId55"/>
                <a:stretch>
                  <a:fillRect/>
                </a:stretch>
              </p:blipFill>
              <p:spPr>
                <a:xfrm>
                  <a:off x="8779817" y="1066839"/>
                  <a:ext cx="169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Freihand 33">
                  <a:extLst>
                    <a:ext uri="{FF2B5EF4-FFF2-40B4-BE49-F238E27FC236}">
                      <a16:creationId xmlns:a16="http://schemas.microsoft.com/office/drawing/2014/main" id="{524D017A-82DE-463F-8386-5098C906B061}"/>
                    </a:ext>
                  </a:extLst>
                </p14:cNvPr>
                <p14:cNvContentPartPr/>
                <p14:nvPr/>
              </p14:nvContentPartPr>
              <p14:xfrm>
                <a:off x="8800337" y="1022919"/>
                <a:ext cx="119880" cy="147600"/>
              </p14:xfrm>
            </p:contentPart>
          </mc:Choice>
          <mc:Fallback>
            <p:pic>
              <p:nvPicPr>
                <p:cNvPr id="34" name="Freihand 33">
                  <a:extLst>
                    <a:ext uri="{FF2B5EF4-FFF2-40B4-BE49-F238E27FC236}">
                      <a16:creationId xmlns:a16="http://schemas.microsoft.com/office/drawing/2014/main" id="{524D017A-82DE-463F-8386-5098C906B061}"/>
                    </a:ext>
                  </a:extLst>
                </p:cNvPr>
                <p:cNvPicPr/>
                <p:nvPr/>
              </p:nvPicPr>
              <p:blipFill>
                <a:blip r:embed="rId57"/>
                <a:stretch>
                  <a:fillRect/>
                </a:stretch>
              </p:blipFill>
              <p:spPr>
                <a:xfrm>
                  <a:off x="8796017" y="1018599"/>
                  <a:ext cx="128520" cy="156240"/>
                </a:xfrm>
                <a:prstGeom prst="rect">
                  <a:avLst/>
                </a:prstGeom>
              </p:spPr>
            </p:pic>
          </mc:Fallback>
        </mc:AlternateContent>
      </p:grpSp>
      <p:grpSp>
        <p:nvGrpSpPr>
          <p:cNvPr id="41" name="Gruppieren 40">
            <a:extLst>
              <a:ext uri="{FF2B5EF4-FFF2-40B4-BE49-F238E27FC236}">
                <a16:creationId xmlns:a16="http://schemas.microsoft.com/office/drawing/2014/main" id="{FDC99141-19D1-4CEB-9D5C-D001F37A7713}"/>
              </a:ext>
            </a:extLst>
          </p:cNvPr>
          <p:cNvGrpSpPr/>
          <p:nvPr/>
        </p:nvGrpSpPr>
        <p:grpSpPr>
          <a:xfrm>
            <a:off x="9102017" y="980799"/>
            <a:ext cx="739800" cy="317880"/>
            <a:chOff x="9102017" y="980799"/>
            <a:chExt cx="739800" cy="317880"/>
          </a:xfrm>
        </p:grpSpPr>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350C81E0-004C-46E2-A6EB-6531FE3CFD1A}"/>
                    </a:ext>
                  </a:extLst>
                </p14:cNvPr>
                <p14:cNvContentPartPr/>
                <p14:nvPr/>
              </p14:nvContentPartPr>
              <p14:xfrm>
                <a:off x="9102017" y="983319"/>
                <a:ext cx="109440" cy="140760"/>
              </p14:xfrm>
            </p:contentPart>
          </mc:Choice>
          <mc:Fallback>
            <p:pic>
              <p:nvPicPr>
                <p:cNvPr id="35" name="Freihand 34">
                  <a:extLst>
                    <a:ext uri="{FF2B5EF4-FFF2-40B4-BE49-F238E27FC236}">
                      <a16:creationId xmlns:a16="http://schemas.microsoft.com/office/drawing/2014/main" id="{350C81E0-004C-46E2-A6EB-6531FE3CFD1A}"/>
                    </a:ext>
                  </a:extLst>
                </p:cNvPr>
                <p:cNvPicPr/>
                <p:nvPr/>
              </p:nvPicPr>
              <p:blipFill>
                <a:blip r:embed="rId59"/>
                <a:stretch>
                  <a:fillRect/>
                </a:stretch>
              </p:blipFill>
              <p:spPr>
                <a:xfrm>
                  <a:off x="9097697" y="978999"/>
                  <a:ext cx="1180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1940227A-AE5F-4E5F-85E7-C677AFC7C045}"/>
                    </a:ext>
                  </a:extLst>
                </p14:cNvPr>
                <p14:cNvContentPartPr/>
                <p14:nvPr/>
              </p14:nvContentPartPr>
              <p14:xfrm>
                <a:off x="9201017" y="1052439"/>
                <a:ext cx="174240" cy="79200"/>
              </p14:xfrm>
            </p:contentPart>
          </mc:Choice>
          <mc:Fallback>
            <p:pic>
              <p:nvPicPr>
                <p:cNvPr id="36" name="Freihand 35">
                  <a:extLst>
                    <a:ext uri="{FF2B5EF4-FFF2-40B4-BE49-F238E27FC236}">
                      <a16:creationId xmlns:a16="http://schemas.microsoft.com/office/drawing/2014/main" id="{1940227A-AE5F-4E5F-85E7-C677AFC7C045}"/>
                    </a:ext>
                  </a:extLst>
                </p:cNvPr>
                <p:cNvPicPr/>
                <p:nvPr/>
              </p:nvPicPr>
              <p:blipFill>
                <a:blip r:embed="rId61"/>
                <a:stretch>
                  <a:fillRect/>
                </a:stretch>
              </p:blipFill>
              <p:spPr>
                <a:xfrm>
                  <a:off x="9196697" y="1048119"/>
                  <a:ext cx="1828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94F2A3F8-44A6-4A4D-9EB4-4964A27B3E5B}"/>
                    </a:ext>
                  </a:extLst>
                </p14:cNvPr>
                <p14:cNvContentPartPr/>
                <p14:nvPr/>
              </p14:nvContentPartPr>
              <p14:xfrm>
                <a:off x="9388937" y="996279"/>
                <a:ext cx="72000" cy="138240"/>
              </p14:xfrm>
            </p:contentPart>
          </mc:Choice>
          <mc:Fallback>
            <p:pic>
              <p:nvPicPr>
                <p:cNvPr id="37" name="Freihand 36">
                  <a:extLst>
                    <a:ext uri="{FF2B5EF4-FFF2-40B4-BE49-F238E27FC236}">
                      <a16:creationId xmlns:a16="http://schemas.microsoft.com/office/drawing/2014/main" id="{94F2A3F8-44A6-4A4D-9EB4-4964A27B3E5B}"/>
                    </a:ext>
                  </a:extLst>
                </p:cNvPr>
                <p:cNvPicPr/>
                <p:nvPr/>
              </p:nvPicPr>
              <p:blipFill>
                <a:blip r:embed="rId63"/>
                <a:stretch>
                  <a:fillRect/>
                </a:stretch>
              </p:blipFill>
              <p:spPr>
                <a:xfrm>
                  <a:off x="9384617" y="991959"/>
                  <a:ext cx="806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FCA58A68-A67A-41A6-8B31-EE563116C095}"/>
                    </a:ext>
                  </a:extLst>
                </p14:cNvPr>
                <p14:cNvContentPartPr/>
                <p14:nvPr/>
              </p14:nvContentPartPr>
              <p14:xfrm>
                <a:off x="9451577" y="980799"/>
                <a:ext cx="291240" cy="135720"/>
              </p14:xfrm>
            </p:contentPart>
          </mc:Choice>
          <mc:Fallback>
            <p:pic>
              <p:nvPicPr>
                <p:cNvPr id="38" name="Freihand 37">
                  <a:extLst>
                    <a:ext uri="{FF2B5EF4-FFF2-40B4-BE49-F238E27FC236}">
                      <a16:creationId xmlns:a16="http://schemas.microsoft.com/office/drawing/2014/main" id="{FCA58A68-A67A-41A6-8B31-EE563116C095}"/>
                    </a:ext>
                  </a:extLst>
                </p:cNvPr>
                <p:cNvPicPr/>
                <p:nvPr/>
              </p:nvPicPr>
              <p:blipFill>
                <a:blip r:embed="rId65"/>
                <a:stretch>
                  <a:fillRect/>
                </a:stretch>
              </p:blipFill>
              <p:spPr>
                <a:xfrm>
                  <a:off x="9447257" y="976479"/>
                  <a:ext cx="2998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9" name="Freihand 38">
                  <a:extLst>
                    <a:ext uri="{FF2B5EF4-FFF2-40B4-BE49-F238E27FC236}">
                      <a16:creationId xmlns:a16="http://schemas.microsoft.com/office/drawing/2014/main" id="{7FF00307-B8DA-4C0F-A473-88CDB03F465B}"/>
                    </a:ext>
                  </a:extLst>
                </p14:cNvPr>
                <p14:cNvContentPartPr/>
                <p14:nvPr/>
              </p14:nvContentPartPr>
              <p14:xfrm>
                <a:off x="9684137" y="998079"/>
                <a:ext cx="39240" cy="1440"/>
              </p14:xfrm>
            </p:contentPart>
          </mc:Choice>
          <mc:Fallback>
            <p:pic>
              <p:nvPicPr>
                <p:cNvPr id="39" name="Freihand 38">
                  <a:extLst>
                    <a:ext uri="{FF2B5EF4-FFF2-40B4-BE49-F238E27FC236}">
                      <a16:creationId xmlns:a16="http://schemas.microsoft.com/office/drawing/2014/main" id="{7FF00307-B8DA-4C0F-A473-88CDB03F465B}"/>
                    </a:ext>
                  </a:extLst>
                </p:cNvPr>
                <p:cNvPicPr/>
                <p:nvPr/>
              </p:nvPicPr>
              <p:blipFill>
                <a:blip r:embed="rId67"/>
                <a:stretch>
                  <a:fillRect/>
                </a:stretch>
              </p:blipFill>
              <p:spPr>
                <a:xfrm>
                  <a:off x="9679817" y="993759"/>
                  <a:ext cx="4788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 name="Freihand 39">
                  <a:extLst>
                    <a:ext uri="{FF2B5EF4-FFF2-40B4-BE49-F238E27FC236}">
                      <a16:creationId xmlns:a16="http://schemas.microsoft.com/office/drawing/2014/main" id="{9236985A-5E6E-417E-8573-63A2DD29F4C1}"/>
                    </a:ext>
                  </a:extLst>
                </p14:cNvPr>
                <p14:cNvContentPartPr/>
                <p14:nvPr/>
              </p14:nvContentPartPr>
              <p14:xfrm>
                <a:off x="9717617" y="1042719"/>
                <a:ext cx="124200" cy="255960"/>
              </p14:xfrm>
            </p:contentPart>
          </mc:Choice>
          <mc:Fallback>
            <p:pic>
              <p:nvPicPr>
                <p:cNvPr id="40" name="Freihand 39">
                  <a:extLst>
                    <a:ext uri="{FF2B5EF4-FFF2-40B4-BE49-F238E27FC236}">
                      <a16:creationId xmlns:a16="http://schemas.microsoft.com/office/drawing/2014/main" id="{9236985A-5E6E-417E-8573-63A2DD29F4C1}"/>
                    </a:ext>
                  </a:extLst>
                </p:cNvPr>
                <p:cNvPicPr/>
                <p:nvPr/>
              </p:nvPicPr>
              <p:blipFill>
                <a:blip r:embed="rId69"/>
                <a:stretch>
                  <a:fillRect/>
                </a:stretch>
              </p:blipFill>
              <p:spPr>
                <a:xfrm>
                  <a:off x="9713297" y="1038399"/>
                  <a:ext cx="132840" cy="264600"/>
                </a:xfrm>
                <a:prstGeom prst="rect">
                  <a:avLst/>
                </a:prstGeom>
              </p:spPr>
            </p:pic>
          </mc:Fallback>
        </mc:AlternateContent>
      </p:grpSp>
      <p:grpSp>
        <p:nvGrpSpPr>
          <p:cNvPr id="64" name="Gruppieren 63">
            <a:extLst>
              <a:ext uri="{FF2B5EF4-FFF2-40B4-BE49-F238E27FC236}">
                <a16:creationId xmlns:a16="http://schemas.microsoft.com/office/drawing/2014/main" id="{4F68F983-D197-4714-8EF2-9C55AB1E4B24}"/>
              </a:ext>
            </a:extLst>
          </p:cNvPr>
          <p:cNvGrpSpPr/>
          <p:nvPr/>
        </p:nvGrpSpPr>
        <p:grpSpPr>
          <a:xfrm>
            <a:off x="10134137" y="883239"/>
            <a:ext cx="1632240" cy="689040"/>
            <a:chOff x="10134137" y="883239"/>
            <a:chExt cx="1632240" cy="689040"/>
          </a:xfrm>
        </p:grpSpPr>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FE69E8FB-BCE3-4378-A8EC-5D67FABE5ADB}"/>
                    </a:ext>
                  </a:extLst>
                </p14:cNvPr>
                <p14:cNvContentPartPr/>
                <p14:nvPr/>
              </p14:nvContentPartPr>
              <p14:xfrm>
                <a:off x="10198217" y="883239"/>
                <a:ext cx="157320" cy="156240"/>
              </p14:xfrm>
            </p:contentPart>
          </mc:Choice>
          <mc:Fallback>
            <p:pic>
              <p:nvPicPr>
                <p:cNvPr id="44" name="Freihand 43">
                  <a:extLst>
                    <a:ext uri="{FF2B5EF4-FFF2-40B4-BE49-F238E27FC236}">
                      <a16:creationId xmlns:a16="http://schemas.microsoft.com/office/drawing/2014/main" id="{FE69E8FB-BCE3-4378-A8EC-5D67FABE5ADB}"/>
                    </a:ext>
                  </a:extLst>
                </p:cNvPr>
                <p:cNvPicPr/>
                <p:nvPr/>
              </p:nvPicPr>
              <p:blipFill>
                <a:blip r:embed="rId71"/>
                <a:stretch>
                  <a:fillRect/>
                </a:stretch>
              </p:blipFill>
              <p:spPr>
                <a:xfrm>
                  <a:off x="10193897" y="878919"/>
                  <a:ext cx="1659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1DB5BF4C-46F6-4D08-97F3-3C1102142551}"/>
                    </a:ext>
                  </a:extLst>
                </p14:cNvPr>
                <p14:cNvContentPartPr/>
                <p14:nvPr/>
              </p14:nvContentPartPr>
              <p14:xfrm>
                <a:off x="10134137" y="1053879"/>
                <a:ext cx="317160" cy="29880"/>
              </p14:xfrm>
            </p:contentPart>
          </mc:Choice>
          <mc:Fallback>
            <p:pic>
              <p:nvPicPr>
                <p:cNvPr id="45" name="Freihand 44">
                  <a:extLst>
                    <a:ext uri="{FF2B5EF4-FFF2-40B4-BE49-F238E27FC236}">
                      <a16:creationId xmlns:a16="http://schemas.microsoft.com/office/drawing/2014/main" id="{1DB5BF4C-46F6-4D08-97F3-3C1102142551}"/>
                    </a:ext>
                  </a:extLst>
                </p:cNvPr>
                <p:cNvPicPr/>
                <p:nvPr/>
              </p:nvPicPr>
              <p:blipFill>
                <a:blip r:embed="rId73"/>
                <a:stretch>
                  <a:fillRect/>
                </a:stretch>
              </p:blipFill>
              <p:spPr>
                <a:xfrm>
                  <a:off x="10129817" y="1049559"/>
                  <a:ext cx="3258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398AF8FD-83CD-4A6D-8A8A-FFD1D1978367}"/>
                    </a:ext>
                  </a:extLst>
                </p14:cNvPr>
                <p14:cNvContentPartPr/>
                <p14:nvPr/>
              </p14:nvContentPartPr>
              <p14:xfrm>
                <a:off x="10164017" y="1198959"/>
                <a:ext cx="71640" cy="103320"/>
              </p14:xfrm>
            </p:contentPart>
          </mc:Choice>
          <mc:Fallback>
            <p:pic>
              <p:nvPicPr>
                <p:cNvPr id="46" name="Freihand 45">
                  <a:extLst>
                    <a:ext uri="{FF2B5EF4-FFF2-40B4-BE49-F238E27FC236}">
                      <a16:creationId xmlns:a16="http://schemas.microsoft.com/office/drawing/2014/main" id="{398AF8FD-83CD-4A6D-8A8A-FFD1D1978367}"/>
                    </a:ext>
                  </a:extLst>
                </p:cNvPr>
                <p:cNvPicPr/>
                <p:nvPr/>
              </p:nvPicPr>
              <p:blipFill>
                <a:blip r:embed="rId75"/>
                <a:stretch>
                  <a:fillRect/>
                </a:stretch>
              </p:blipFill>
              <p:spPr>
                <a:xfrm>
                  <a:off x="10159697" y="1194639"/>
                  <a:ext cx="802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A858E85D-56AF-4537-A050-4199FF1DBC5D}"/>
                    </a:ext>
                  </a:extLst>
                </p14:cNvPr>
                <p14:cNvContentPartPr/>
                <p14:nvPr/>
              </p14:nvContentPartPr>
              <p14:xfrm>
                <a:off x="10287137" y="1188159"/>
                <a:ext cx="90360" cy="109080"/>
              </p14:xfrm>
            </p:contentPart>
          </mc:Choice>
          <mc:Fallback>
            <p:pic>
              <p:nvPicPr>
                <p:cNvPr id="47" name="Freihand 46">
                  <a:extLst>
                    <a:ext uri="{FF2B5EF4-FFF2-40B4-BE49-F238E27FC236}">
                      <a16:creationId xmlns:a16="http://schemas.microsoft.com/office/drawing/2014/main" id="{A858E85D-56AF-4537-A050-4199FF1DBC5D}"/>
                    </a:ext>
                  </a:extLst>
                </p:cNvPr>
                <p:cNvPicPr/>
                <p:nvPr/>
              </p:nvPicPr>
              <p:blipFill>
                <a:blip r:embed="rId77"/>
                <a:stretch>
                  <a:fillRect/>
                </a:stretch>
              </p:blipFill>
              <p:spPr>
                <a:xfrm>
                  <a:off x="10282817" y="1183839"/>
                  <a:ext cx="990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DF1A760D-6C87-4D13-A0A3-EB0E834DD5D9}"/>
                    </a:ext>
                  </a:extLst>
                </p14:cNvPr>
                <p14:cNvContentPartPr/>
                <p14:nvPr/>
              </p14:nvContentPartPr>
              <p14:xfrm>
                <a:off x="10235657" y="1151799"/>
                <a:ext cx="57600" cy="101160"/>
              </p14:xfrm>
            </p:contentPart>
          </mc:Choice>
          <mc:Fallback>
            <p:pic>
              <p:nvPicPr>
                <p:cNvPr id="48" name="Freihand 47">
                  <a:extLst>
                    <a:ext uri="{FF2B5EF4-FFF2-40B4-BE49-F238E27FC236}">
                      <a16:creationId xmlns:a16="http://schemas.microsoft.com/office/drawing/2014/main" id="{DF1A760D-6C87-4D13-A0A3-EB0E834DD5D9}"/>
                    </a:ext>
                  </a:extLst>
                </p:cNvPr>
                <p:cNvPicPr/>
                <p:nvPr/>
              </p:nvPicPr>
              <p:blipFill>
                <a:blip r:embed="rId79"/>
                <a:stretch>
                  <a:fillRect/>
                </a:stretch>
              </p:blipFill>
              <p:spPr>
                <a:xfrm>
                  <a:off x="10231337" y="1147479"/>
                  <a:ext cx="662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D1BB5531-EAEE-481D-957D-FBEBF395204B}"/>
                    </a:ext>
                  </a:extLst>
                </p14:cNvPr>
                <p14:cNvContentPartPr/>
                <p14:nvPr/>
              </p14:nvContentPartPr>
              <p14:xfrm>
                <a:off x="10349057" y="1234599"/>
                <a:ext cx="42120" cy="76320"/>
              </p14:xfrm>
            </p:contentPart>
          </mc:Choice>
          <mc:Fallback>
            <p:pic>
              <p:nvPicPr>
                <p:cNvPr id="49" name="Freihand 48">
                  <a:extLst>
                    <a:ext uri="{FF2B5EF4-FFF2-40B4-BE49-F238E27FC236}">
                      <a16:creationId xmlns:a16="http://schemas.microsoft.com/office/drawing/2014/main" id="{D1BB5531-EAEE-481D-957D-FBEBF395204B}"/>
                    </a:ext>
                  </a:extLst>
                </p:cNvPr>
                <p:cNvPicPr/>
                <p:nvPr/>
              </p:nvPicPr>
              <p:blipFill>
                <a:blip r:embed="rId81"/>
                <a:stretch>
                  <a:fillRect/>
                </a:stretch>
              </p:blipFill>
              <p:spPr>
                <a:xfrm>
                  <a:off x="10344737" y="1230279"/>
                  <a:ext cx="507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4A52709D-4972-4AD0-83DE-84F66C3343B3}"/>
                    </a:ext>
                  </a:extLst>
                </p14:cNvPr>
                <p14:cNvContentPartPr/>
                <p14:nvPr/>
              </p14:nvContentPartPr>
              <p14:xfrm>
                <a:off x="10554977" y="1068999"/>
                <a:ext cx="136440" cy="61200"/>
              </p14:xfrm>
            </p:contentPart>
          </mc:Choice>
          <mc:Fallback>
            <p:pic>
              <p:nvPicPr>
                <p:cNvPr id="50" name="Freihand 49">
                  <a:extLst>
                    <a:ext uri="{FF2B5EF4-FFF2-40B4-BE49-F238E27FC236}">
                      <a16:creationId xmlns:a16="http://schemas.microsoft.com/office/drawing/2014/main" id="{4A52709D-4972-4AD0-83DE-84F66C3343B3}"/>
                    </a:ext>
                  </a:extLst>
                </p:cNvPr>
                <p:cNvPicPr/>
                <p:nvPr/>
              </p:nvPicPr>
              <p:blipFill>
                <a:blip r:embed="rId83"/>
                <a:stretch>
                  <a:fillRect/>
                </a:stretch>
              </p:blipFill>
              <p:spPr>
                <a:xfrm>
                  <a:off x="10550657" y="1064679"/>
                  <a:ext cx="1450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A272303B-F170-474D-B9CC-0746788FBA80}"/>
                    </a:ext>
                  </a:extLst>
                </p14:cNvPr>
                <p14:cNvContentPartPr/>
                <p14:nvPr/>
              </p14:nvContentPartPr>
              <p14:xfrm>
                <a:off x="10767017" y="984039"/>
                <a:ext cx="133200" cy="136080"/>
              </p14:xfrm>
            </p:contentPart>
          </mc:Choice>
          <mc:Fallback>
            <p:pic>
              <p:nvPicPr>
                <p:cNvPr id="51" name="Freihand 50">
                  <a:extLst>
                    <a:ext uri="{FF2B5EF4-FFF2-40B4-BE49-F238E27FC236}">
                      <a16:creationId xmlns:a16="http://schemas.microsoft.com/office/drawing/2014/main" id="{A272303B-F170-474D-B9CC-0746788FBA80}"/>
                    </a:ext>
                  </a:extLst>
                </p:cNvPr>
                <p:cNvPicPr/>
                <p:nvPr/>
              </p:nvPicPr>
              <p:blipFill>
                <a:blip r:embed="rId85"/>
                <a:stretch>
                  <a:fillRect/>
                </a:stretch>
              </p:blipFill>
              <p:spPr>
                <a:xfrm>
                  <a:off x="10762697" y="979719"/>
                  <a:ext cx="1418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Freihand 51">
                  <a:extLst>
                    <a:ext uri="{FF2B5EF4-FFF2-40B4-BE49-F238E27FC236}">
                      <a16:creationId xmlns:a16="http://schemas.microsoft.com/office/drawing/2014/main" id="{73C4CAA3-AE6D-41DF-9354-A71BB6FC930E}"/>
                    </a:ext>
                  </a:extLst>
                </p14:cNvPr>
                <p14:cNvContentPartPr/>
                <p14:nvPr/>
              </p14:nvContentPartPr>
              <p14:xfrm>
                <a:off x="10933337" y="971799"/>
                <a:ext cx="88200" cy="113040"/>
              </p14:xfrm>
            </p:contentPart>
          </mc:Choice>
          <mc:Fallback>
            <p:pic>
              <p:nvPicPr>
                <p:cNvPr id="52" name="Freihand 51">
                  <a:extLst>
                    <a:ext uri="{FF2B5EF4-FFF2-40B4-BE49-F238E27FC236}">
                      <a16:creationId xmlns:a16="http://schemas.microsoft.com/office/drawing/2014/main" id="{73C4CAA3-AE6D-41DF-9354-A71BB6FC930E}"/>
                    </a:ext>
                  </a:extLst>
                </p:cNvPr>
                <p:cNvPicPr/>
                <p:nvPr/>
              </p:nvPicPr>
              <p:blipFill>
                <a:blip r:embed="rId87"/>
                <a:stretch>
                  <a:fillRect/>
                </a:stretch>
              </p:blipFill>
              <p:spPr>
                <a:xfrm>
                  <a:off x="10929017" y="967479"/>
                  <a:ext cx="968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3" name="Freihand 52">
                  <a:extLst>
                    <a:ext uri="{FF2B5EF4-FFF2-40B4-BE49-F238E27FC236}">
                      <a16:creationId xmlns:a16="http://schemas.microsoft.com/office/drawing/2014/main" id="{72918F9B-79D7-4568-8AE0-DC3356C056AD}"/>
                    </a:ext>
                  </a:extLst>
                </p14:cNvPr>
                <p14:cNvContentPartPr/>
                <p14:nvPr/>
              </p14:nvContentPartPr>
              <p14:xfrm>
                <a:off x="10815617" y="1217679"/>
                <a:ext cx="144000" cy="182160"/>
              </p14:xfrm>
            </p:contentPart>
          </mc:Choice>
          <mc:Fallback>
            <p:pic>
              <p:nvPicPr>
                <p:cNvPr id="53" name="Freihand 52">
                  <a:extLst>
                    <a:ext uri="{FF2B5EF4-FFF2-40B4-BE49-F238E27FC236}">
                      <a16:creationId xmlns:a16="http://schemas.microsoft.com/office/drawing/2014/main" id="{72918F9B-79D7-4568-8AE0-DC3356C056AD}"/>
                    </a:ext>
                  </a:extLst>
                </p:cNvPr>
                <p:cNvPicPr/>
                <p:nvPr/>
              </p:nvPicPr>
              <p:blipFill>
                <a:blip r:embed="rId89"/>
                <a:stretch>
                  <a:fillRect/>
                </a:stretch>
              </p:blipFill>
              <p:spPr>
                <a:xfrm>
                  <a:off x="10811297" y="1213359"/>
                  <a:ext cx="1526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4" name="Freihand 53">
                  <a:extLst>
                    <a:ext uri="{FF2B5EF4-FFF2-40B4-BE49-F238E27FC236}">
                      <a16:creationId xmlns:a16="http://schemas.microsoft.com/office/drawing/2014/main" id="{43EB4187-BAC8-43A1-9D8C-BDF019AE9CF7}"/>
                    </a:ext>
                  </a:extLst>
                </p14:cNvPr>
                <p14:cNvContentPartPr/>
                <p14:nvPr/>
              </p14:nvContentPartPr>
              <p14:xfrm>
                <a:off x="10791497" y="1357719"/>
                <a:ext cx="318240" cy="77760"/>
              </p14:xfrm>
            </p:contentPart>
          </mc:Choice>
          <mc:Fallback>
            <p:pic>
              <p:nvPicPr>
                <p:cNvPr id="54" name="Freihand 53">
                  <a:extLst>
                    <a:ext uri="{FF2B5EF4-FFF2-40B4-BE49-F238E27FC236}">
                      <a16:creationId xmlns:a16="http://schemas.microsoft.com/office/drawing/2014/main" id="{43EB4187-BAC8-43A1-9D8C-BDF019AE9CF7}"/>
                    </a:ext>
                  </a:extLst>
                </p:cNvPr>
                <p:cNvPicPr/>
                <p:nvPr/>
              </p:nvPicPr>
              <p:blipFill>
                <a:blip r:embed="rId91"/>
                <a:stretch>
                  <a:fillRect/>
                </a:stretch>
              </p:blipFill>
              <p:spPr>
                <a:xfrm>
                  <a:off x="10787177" y="1353399"/>
                  <a:ext cx="326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5" name="Freihand 54">
                  <a:extLst>
                    <a:ext uri="{FF2B5EF4-FFF2-40B4-BE49-F238E27FC236}">
                      <a16:creationId xmlns:a16="http://schemas.microsoft.com/office/drawing/2014/main" id="{7DB1A798-EBFD-4F1B-B58B-653009DA8008}"/>
                    </a:ext>
                  </a:extLst>
                </p14:cNvPr>
                <p14:cNvContentPartPr/>
                <p14:nvPr/>
              </p14:nvContentPartPr>
              <p14:xfrm>
                <a:off x="10805177" y="1431519"/>
                <a:ext cx="133560" cy="137160"/>
              </p14:xfrm>
            </p:contentPart>
          </mc:Choice>
          <mc:Fallback>
            <p:pic>
              <p:nvPicPr>
                <p:cNvPr id="55" name="Freihand 54">
                  <a:extLst>
                    <a:ext uri="{FF2B5EF4-FFF2-40B4-BE49-F238E27FC236}">
                      <a16:creationId xmlns:a16="http://schemas.microsoft.com/office/drawing/2014/main" id="{7DB1A798-EBFD-4F1B-B58B-653009DA8008}"/>
                    </a:ext>
                  </a:extLst>
                </p:cNvPr>
                <p:cNvPicPr/>
                <p:nvPr/>
              </p:nvPicPr>
              <p:blipFill>
                <a:blip r:embed="rId93"/>
                <a:stretch>
                  <a:fillRect/>
                </a:stretch>
              </p:blipFill>
              <p:spPr>
                <a:xfrm>
                  <a:off x="10800857" y="1427199"/>
                  <a:ext cx="1422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6" name="Freihand 55">
                  <a:extLst>
                    <a:ext uri="{FF2B5EF4-FFF2-40B4-BE49-F238E27FC236}">
                      <a16:creationId xmlns:a16="http://schemas.microsoft.com/office/drawing/2014/main" id="{D37999B6-08DD-4B80-8325-76180A444DDA}"/>
                    </a:ext>
                  </a:extLst>
                </p14:cNvPr>
                <p14:cNvContentPartPr/>
                <p14:nvPr/>
              </p14:nvContentPartPr>
              <p14:xfrm>
                <a:off x="10988057" y="1478319"/>
                <a:ext cx="57960" cy="93960"/>
              </p14:xfrm>
            </p:contentPart>
          </mc:Choice>
          <mc:Fallback>
            <p:pic>
              <p:nvPicPr>
                <p:cNvPr id="56" name="Freihand 55">
                  <a:extLst>
                    <a:ext uri="{FF2B5EF4-FFF2-40B4-BE49-F238E27FC236}">
                      <a16:creationId xmlns:a16="http://schemas.microsoft.com/office/drawing/2014/main" id="{D37999B6-08DD-4B80-8325-76180A444DDA}"/>
                    </a:ext>
                  </a:extLst>
                </p:cNvPr>
                <p:cNvPicPr/>
                <p:nvPr/>
              </p:nvPicPr>
              <p:blipFill>
                <a:blip r:embed="rId95"/>
                <a:stretch>
                  <a:fillRect/>
                </a:stretch>
              </p:blipFill>
              <p:spPr>
                <a:xfrm>
                  <a:off x="10983737" y="1473999"/>
                  <a:ext cx="666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7" name="Freihand 56">
                  <a:extLst>
                    <a:ext uri="{FF2B5EF4-FFF2-40B4-BE49-F238E27FC236}">
                      <a16:creationId xmlns:a16="http://schemas.microsoft.com/office/drawing/2014/main" id="{4E584713-4351-477C-B98D-B2942316D826}"/>
                    </a:ext>
                  </a:extLst>
                </p14:cNvPr>
                <p14:cNvContentPartPr/>
                <p14:nvPr/>
              </p14:nvContentPartPr>
              <p14:xfrm>
                <a:off x="10930817" y="1426479"/>
                <a:ext cx="59400" cy="75960"/>
              </p14:xfrm>
            </p:contentPart>
          </mc:Choice>
          <mc:Fallback>
            <p:pic>
              <p:nvPicPr>
                <p:cNvPr id="57" name="Freihand 56">
                  <a:extLst>
                    <a:ext uri="{FF2B5EF4-FFF2-40B4-BE49-F238E27FC236}">
                      <a16:creationId xmlns:a16="http://schemas.microsoft.com/office/drawing/2014/main" id="{4E584713-4351-477C-B98D-B2942316D826}"/>
                    </a:ext>
                  </a:extLst>
                </p:cNvPr>
                <p:cNvPicPr/>
                <p:nvPr/>
              </p:nvPicPr>
              <p:blipFill>
                <a:blip r:embed="rId97"/>
                <a:stretch>
                  <a:fillRect/>
                </a:stretch>
              </p:blipFill>
              <p:spPr>
                <a:xfrm>
                  <a:off x="10926497" y="1422159"/>
                  <a:ext cx="680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8" name="Freihand 57">
                  <a:extLst>
                    <a:ext uri="{FF2B5EF4-FFF2-40B4-BE49-F238E27FC236}">
                      <a16:creationId xmlns:a16="http://schemas.microsoft.com/office/drawing/2014/main" id="{FFF0F59A-8998-45EF-BB69-4F4CEFDC322C}"/>
                    </a:ext>
                  </a:extLst>
                </p14:cNvPr>
                <p14:cNvContentPartPr/>
                <p14:nvPr/>
              </p14:nvContentPartPr>
              <p14:xfrm>
                <a:off x="11023337" y="1381119"/>
                <a:ext cx="275040" cy="191160"/>
              </p14:xfrm>
            </p:contentPart>
          </mc:Choice>
          <mc:Fallback>
            <p:pic>
              <p:nvPicPr>
                <p:cNvPr id="58" name="Freihand 57">
                  <a:extLst>
                    <a:ext uri="{FF2B5EF4-FFF2-40B4-BE49-F238E27FC236}">
                      <a16:creationId xmlns:a16="http://schemas.microsoft.com/office/drawing/2014/main" id="{FFF0F59A-8998-45EF-BB69-4F4CEFDC322C}"/>
                    </a:ext>
                  </a:extLst>
                </p:cNvPr>
                <p:cNvPicPr/>
                <p:nvPr/>
              </p:nvPicPr>
              <p:blipFill>
                <a:blip r:embed="rId99"/>
                <a:stretch>
                  <a:fillRect/>
                </a:stretch>
              </p:blipFill>
              <p:spPr>
                <a:xfrm>
                  <a:off x="11019017" y="1376799"/>
                  <a:ext cx="2836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9" name="Freihand 58">
                  <a:extLst>
                    <a:ext uri="{FF2B5EF4-FFF2-40B4-BE49-F238E27FC236}">
                      <a16:creationId xmlns:a16="http://schemas.microsoft.com/office/drawing/2014/main" id="{4E033916-4942-4862-BFAB-8A0C897A8AF4}"/>
                    </a:ext>
                  </a:extLst>
                </p14:cNvPr>
                <p14:cNvContentPartPr/>
                <p14:nvPr/>
              </p14:nvContentPartPr>
              <p14:xfrm>
                <a:off x="11166257" y="1404519"/>
                <a:ext cx="174960" cy="50760"/>
              </p14:xfrm>
            </p:contentPart>
          </mc:Choice>
          <mc:Fallback>
            <p:pic>
              <p:nvPicPr>
                <p:cNvPr id="59" name="Freihand 58">
                  <a:extLst>
                    <a:ext uri="{FF2B5EF4-FFF2-40B4-BE49-F238E27FC236}">
                      <a16:creationId xmlns:a16="http://schemas.microsoft.com/office/drawing/2014/main" id="{4E033916-4942-4862-BFAB-8A0C897A8AF4}"/>
                    </a:ext>
                  </a:extLst>
                </p:cNvPr>
                <p:cNvPicPr/>
                <p:nvPr/>
              </p:nvPicPr>
              <p:blipFill>
                <a:blip r:embed="rId101"/>
                <a:stretch>
                  <a:fillRect/>
                </a:stretch>
              </p:blipFill>
              <p:spPr>
                <a:xfrm>
                  <a:off x="11161937" y="1400199"/>
                  <a:ext cx="1836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0" name="Freihand 59">
                  <a:extLst>
                    <a:ext uri="{FF2B5EF4-FFF2-40B4-BE49-F238E27FC236}">
                      <a16:creationId xmlns:a16="http://schemas.microsoft.com/office/drawing/2014/main" id="{9C905E19-33A3-4A61-8F1F-E18A4A8C3BF6}"/>
                    </a:ext>
                  </a:extLst>
                </p14:cNvPr>
                <p14:cNvContentPartPr/>
                <p14:nvPr/>
              </p14:nvContentPartPr>
              <p14:xfrm>
                <a:off x="11382977" y="1283919"/>
                <a:ext cx="135720" cy="136080"/>
              </p14:xfrm>
            </p:contentPart>
          </mc:Choice>
          <mc:Fallback>
            <p:pic>
              <p:nvPicPr>
                <p:cNvPr id="60" name="Freihand 59">
                  <a:extLst>
                    <a:ext uri="{FF2B5EF4-FFF2-40B4-BE49-F238E27FC236}">
                      <a16:creationId xmlns:a16="http://schemas.microsoft.com/office/drawing/2014/main" id="{9C905E19-33A3-4A61-8F1F-E18A4A8C3BF6}"/>
                    </a:ext>
                  </a:extLst>
                </p:cNvPr>
                <p:cNvPicPr/>
                <p:nvPr/>
              </p:nvPicPr>
              <p:blipFill>
                <a:blip r:embed="rId103"/>
                <a:stretch>
                  <a:fillRect/>
                </a:stretch>
              </p:blipFill>
              <p:spPr>
                <a:xfrm>
                  <a:off x="11378657" y="1279599"/>
                  <a:ext cx="1443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1" name="Freihand 60">
                  <a:extLst>
                    <a:ext uri="{FF2B5EF4-FFF2-40B4-BE49-F238E27FC236}">
                      <a16:creationId xmlns:a16="http://schemas.microsoft.com/office/drawing/2014/main" id="{E3E6001A-B7A4-411A-8FD2-BB5C58A645B1}"/>
                    </a:ext>
                  </a:extLst>
                </p14:cNvPr>
                <p14:cNvContentPartPr/>
                <p14:nvPr/>
              </p14:nvContentPartPr>
              <p14:xfrm>
                <a:off x="11489537" y="1299039"/>
                <a:ext cx="106920" cy="89280"/>
              </p14:xfrm>
            </p:contentPart>
          </mc:Choice>
          <mc:Fallback>
            <p:pic>
              <p:nvPicPr>
                <p:cNvPr id="61" name="Freihand 60">
                  <a:extLst>
                    <a:ext uri="{FF2B5EF4-FFF2-40B4-BE49-F238E27FC236}">
                      <a16:creationId xmlns:a16="http://schemas.microsoft.com/office/drawing/2014/main" id="{E3E6001A-B7A4-411A-8FD2-BB5C58A645B1}"/>
                    </a:ext>
                  </a:extLst>
                </p:cNvPr>
                <p:cNvPicPr/>
                <p:nvPr/>
              </p:nvPicPr>
              <p:blipFill>
                <a:blip r:embed="rId105"/>
                <a:stretch>
                  <a:fillRect/>
                </a:stretch>
              </p:blipFill>
              <p:spPr>
                <a:xfrm>
                  <a:off x="11485217" y="1294719"/>
                  <a:ext cx="1155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2" name="Freihand 61">
                  <a:extLst>
                    <a:ext uri="{FF2B5EF4-FFF2-40B4-BE49-F238E27FC236}">
                      <a16:creationId xmlns:a16="http://schemas.microsoft.com/office/drawing/2014/main" id="{C1CECDC2-DB22-43D8-868D-3DEF22D53768}"/>
                    </a:ext>
                  </a:extLst>
                </p14:cNvPr>
                <p14:cNvContentPartPr/>
                <p14:nvPr/>
              </p14:nvContentPartPr>
              <p14:xfrm>
                <a:off x="11612657" y="1284999"/>
                <a:ext cx="153720" cy="94320"/>
              </p14:xfrm>
            </p:contentPart>
          </mc:Choice>
          <mc:Fallback>
            <p:pic>
              <p:nvPicPr>
                <p:cNvPr id="62" name="Freihand 61">
                  <a:extLst>
                    <a:ext uri="{FF2B5EF4-FFF2-40B4-BE49-F238E27FC236}">
                      <a16:creationId xmlns:a16="http://schemas.microsoft.com/office/drawing/2014/main" id="{C1CECDC2-DB22-43D8-868D-3DEF22D53768}"/>
                    </a:ext>
                  </a:extLst>
                </p:cNvPr>
                <p:cNvPicPr/>
                <p:nvPr/>
              </p:nvPicPr>
              <p:blipFill>
                <a:blip r:embed="rId107"/>
                <a:stretch>
                  <a:fillRect/>
                </a:stretch>
              </p:blipFill>
              <p:spPr>
                <a:xfrm>
                  <a:off x="11608337" y="1280679"/>
                  <a:ext cx="162360" cy="102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8">
            <p14:nvContentPartPr>
              <p14:cNvPr id="65" name="Freihand 64">
                <a:extLst>
                  <a:ext uri="{FF2B5EF4-FFF2-40B4-BE49-F238E27FC236}">
                    <a16:creationId xmlns:a16="http://schemas.microsoft.com/office/drawing/2014/main" id="{D832697E-DC2E-4A8D-9B72-D107A4F18927}"/>
                  </a:ext>
                </a:extLst>
              </p14:cNvPr>
              <p14:cNvContentPartPr/>
              <p14:nvPr/>
            </p14:nvContentPartPr>
            <p14:xfrm>
              <a:off x="1684217" y="1792959"/>
              <a:ext cx="2761200" cy="100800"/>
            </p14:xfrm>
          </p:contentPart>
        </mc:Choice>
        <mc:Fallback>
          <p:pic>
            <p:nvPicPr>
              <p:cNvPr id="65" name="Freihand 64">
                <a:extLst>
                  <a:ext uri="{FF2B5EF4-FFF2-40B4-BE49-F238E27FC236}">
                    <a16:creationId xmlns:a16="http://schemas.microsoft.com/office/drawing/2014/main" id="{D832697E-DC2E-4A8D-9B72-D107A4F18927}"/>
                  </a:ext>
                </a:extLst>
              </p:cNvPr>
              <p:cNvPicPr/>
              <p:nvPr/>
            </p:nvPicPr>
            <p:blipFill>
              <a:blip r:embed="rId109"/>
              <a:stretch>
                <a:fillRect/>
              </a:stretch>
            </p:blipFill>
            <p:spPr>
              <a:xfrm>
                <a:off x="1679897" y="1788639"/>
                <a:ext cx="27698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6" name="Freihand 65">
                <a:extLst>
                  <a:ext uri="{FF2B5EF4-FFF2-40B4-BE49-F238E27FC236}">
                    <a16:creationId xmlns:a16="http://schemas.microsoft.com/office/drawing/2014/main" id="{4F52FBF2-7C6C-48F9-B93F-D65CAE86B05D}"/>
                  </a:ext>
                </a:extLst>
              </p14:cNvPr>
              <p14:cNvContentPartPr/>
              <p14:nvPr/>
            </p14:nvContentPartPr>
            <p14:xfrm>
              <a:off x="620417" y="3301359"/>
              <a:ext cx="4642560" cy="77040"/>
            </p14:xfrm>
          </p:contentPart>
        </mc:Choice>
        <mc:Fallback>
          <p:pic>
            <p:nvPicPr>
              <p:cNvPr id="66" name="Freihand 65">
                <a:extLst>
                  <a:ext uri="{FF2B5EF4-FFF2-40B4-BE49-F238E27FC236}">
                    <a16:creationId xmlns:a16="http://schemas.microsoft.com/office/drawing/2014/main" id="{4F52FBF2-7C6C-48F9-B93F-D65CAE86B05D}"/>
                  </a:ext>
                </a:extLst>
              </p:cNvPr>
              <p:cNvPicPr/>
              <p:nvPr/>
            </p:nvPicPr>
            <p:blipFill>
              <a:blip r:embed="rId111"/>
              <a:stretch>
                <a:fillRect/>
              </a:stretch>
            </p:blipFill>
            <p:spPr>
              <a:xfrm>
                <a:off x="616097" y="3297039"/>
                <a:ext cx="46512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7" name="Freihand 66">
                <a:extLst>
                  <a:ext uri="{FF2B5EF4-FFF2-40B4-BE49-F238E27FC236}">
                    <a16:creationId xmlns:a16="http://schemas.microsoft.com/office/drawing/2014/main" id="{AC1525B2-CB4C-4E86-A8D7-C83288A9D017}"/>
                  </a:ext>
                </a:extLst>
              </p14:cNvPr>
              <p14:cNvContentPartPr/>
              <p14:nvPr/>
            </p14:nvContentPartPr>
            <p14:xfrm>
              <a:off x="537977" y="4173639"/>
              <a:ext cx="2633760" cy="76320"/>
            </p14:xfrm>
          </p:contentPart>
        </mc:Choice>
        <mc:Fallback>
          <p:pic>
            <p:nvPicPr>
              <p:cNvPr id="67" name="Freihand 66">
                <a:extLst>
                  <a:ext uri="{FF2B5EF4-FFF2-40B4-BE49-F238E27FC236}">
                    <a16:creationId xmlns:a16="http://schemas.microsoft.com/office/drawing/2014/main" id="{AC1525B2-CB4C-4E86-A8D7-C83288A9D017}"/>
                  </a:ext>
                </a:extLst>
              </p:cNvPr>
              <p:cNvPicPr/>
              <p:nvPr/>
            </p:nvPicPr>
            <p:blipFill>
              <a:blip r:embed="rId113"/>
              <a:stretch>
                <a:fillRect/>
              </a:stretch>
            </p:blipFill>
            <p:spPr>
              <a:xfrm>
                <a:off x="533657" y="4169319"/>
                <a:ext cx="26424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8" name="Freihand 67">
                <a:extLst>
                  <a:ext uri="{FF2B5EF4-FFF2-40B4-BE49-F238E27FC236}">
                    <a16:creationId xmlns:a16="http://schemas.microsoft.com/office/drawing/2014/main" id="{10A02E36-5262-41C8-A6C9-059B07C111D5}"/>
                  </a:ext>
                </a:extLst>
              </p14:cNvPr>
              <p14:cNvContentPartPr/>
              <p14:nvPr/>
            </p14:nvContentPartPr>
            <p14:xfrm>
              <a:off x="369497" y="5351199"/>
              <a:ext cx="1085760" cy="30960"/>
            </p14:xfrm>
          </p:contentPart>
        </mc:Choice>
        <mc:Fallback>
          <p:pic>
            <p:nvPicPr>
              <p:cNvPr id="68" name="Freihand 67">
                <a:extLst>
                  <a:ext uri="{FF2B5EF4-FFF2-40B4-BE49-F238E27FC236}">
                    <a16:creationId xmlns:a16="http://schemas.microsoft.com/office/drawing/2014/main" id="{10A02E36-5262-41C8-A6C9-059B07C111D5}"/>
                  </a:ext>
                </a:extLst>
              </p:cNvPr>
              <p:cNvPicPr/>
              <p:nvPr/>
            </p:nvPicPr>
            <p:blipFill>
              <a:blip r:embed="rId115"/>
              <a:stretch>
                <a:fillRect/>
              </a:stretch>
            </p:blipFill>
            <p:spPr>
              <a:xfrm>
                <a:off x="365177" y="5346879"/>
                <a:ext cx="10944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9" name="Freihand 68">
                <a:extLst>
                  <a:ext uri="{FF2B5EF4-FFF2-40B4-BE49-F238E27FC236}">
                    <a16:creationId xmlns:a16="http://schemas.microsoft.com/office/drawing/2014/main" id="{8711E775-6DD5-4431-ABE6-07760DC2C009}"/>
                  </a:ext>
                </a:extLst>
              </p14:cNvPr>
              <p14:cNvContentPartPr/>
              <p14:nvPr/>
            </p14:nvContentPartPr>
            <p14:xfrm>
              <a:off x="516017" y="6038799"/>
              <a:ext cx="3675960" cy="72360"/>
            </p14:xfrm>
          </p:contentPart>
        </mc:Choice>
        <mc:Fallback>
          <p:pic>
            <p:nvPicPr>
              <p:cNvPr id="69" name="Freihand 68">
                <a:extLst>
                  <a:ext uri="{FF2B5EF4-FFF2-40B4-BE49-F238E27FC236}">
                    <a16:creationId xmlns:a16="http://schemas.microsoft.com/office/drawing/2014/main" id="{8711E775-6DD5-4431-ABE6-07760DC2C009}"/>
                  </a:ext>
                </a:extLst>
              </p:cNvPr>
              <p:cNvPicPr/>
              <p:nvPr/>
            </p:nvPicPr>
            <p:blipFill>
              <a:blip r:embed="rId117"/>
              <a:stretch>
                <a:fillRect/>
              </a:stretch>
            </p:blipFill>
            <p:spPr>
              <a:xfrm>
                <a:off x="511697" y="6034479"/>
                <a:ext cx="3684600" cy="81000"/>
              </a:xfrm>
              <a:prstGeom prst="rect">
                <a:avLst/>
              </a:prstGeom>
            </p:spPr>
          </p:pic>
        </mc:Fallback>
      </mc:AlternateContent>
      <p:grpSp>
        <p:nvGrpSpPr>
          <p:cNvPr id="77" name="Gruppieren 76">
            <a:extLst>
              <a:ext uri="{FF2B5EF4-FFF2-40B4-BE49-F238E27FC236}">
                <a16:creationId xmlns:a16="http://schemas.microsoft.com/office/drawing/2014/main" id="{7511ACAD-E841-4726-9FF4-EF92A044E3CF}"/>
              </a:ext>
            </a:extLst>
          </p:cNvPr>
          <p:cNvGrpSpPr/>
          <p:nvPr/>
        </p:nvGrpSpPr>
        <p:grpSpPr>
          <a:xfrm>
            <a:off x="293537" y="658239"/>
            <a:ext cx="1011960" cy="5147640"/>
            <a:chOff x="293537" y="658239"/>
            <a:chExt cx="1011960" cy="5147640"/>
          </a:xfrm>
        </p:grpSpPr>
        <mc:AlternateContent xmlns:mc="http://schemas.openxmlformats.org/markup-compatibility/2006">
          <mc:Choice xmlns:p14="http://schemas.microsoft.com/office/powerpoint/2010/main" Requires="p14">
            <p:contentPart p14:bwMode="auto" r:id="rId118">
              <p14:nvContentPartPr>
                <p14:cNvPr id="70" name="Freihand 69">
                  <a:extLst>
                    <a:ext uri="{FF2B5EF4-FFF2-40B4-BE49-F238E27FC236}">
                      <a16:creationId xmlns:a16="http://schemas.microsoft.com/office/drawing/2014/main" id="{1EF41230-F079-43C2-A1C2-02B661E224F2}"/>
                    </a:ext>
                  </a:extLst>
                </p14:cNvPr>
                <p14:cNvContentPartPr/>
                <p14:nvPr/>
              </p14:nvContentPartPr>
              <p14:xfrm>
                <a:off x="306497" y="5687079"/>
                <a:ext cx="139680" cy="109080"/>
              </p14:xfrm>
            </p:contentPart>
          </mc:Choice>
          <mc:Fallback>
            <p:pic>
              <p:nvPicPr>
                <p:cNvPr id="70" name="Freihand 69">
                  <a:extLst>
                    <a:ext uri="{FF2B5EF4-FFF2-40B4-BE49-F238E27FC236}">
                      <a16:creationId xmlns:a16="http://schemas.microsoft.com/office/drawing/2014/main" id="{1EF41230-F079-43C2-A1C2-02B661E224F2}"/>
                    </a:ext>
                  </a:extLst>
                </p:cNvPr>
                <p:cNvPicPr/>
                <p:nvPr/>
              </p:nvPicPr>
              <p:blipFill>
                <a:blip r:embed="rId119"/>
                <a:stretch>
                  <a:fillRect/>
                </a:stretch>
              </p:blipFill>
              <p:spPr>
                <a:xfrm>
                  <a:off x="302177" y="5682759"/>
                  <a:ext cx="1483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1" name="Freihand 70">
                  <a:extLst>
                    <a:ext uri="{FF2B5EF4-FFF2-40B4-BE49-F238E27FC236}">
                      <a16:creationId xmlns:a16="http://schemas.microsoft.com/office/drawing/2014/main" id="{A12AFCD3-5834-4460-8F6D-ADDA6D1B8DAE}"/>
                    </a:ext>
                  </a:extLst>
                </p14:cNvPr>
                <p14:cNvContentPartPr/>
                <p14:nvPr/>
              </p14:nvContentPartPr>
              <p14:xfrm>
                <a:off x="465257" y="5667639"/>
                <a:ext cx="86760" cy="138240"/>
              </p14:xfrm>
            </p:contentPart>
          </mc:Choice>
          <mc:Fallback>
            <p:pic>
              <p:nvPicPr>
                <p:cNvPr id="71" name="Freihand 70">
                  <a:extLst>
                    <a:ext uri="{FF2B5EF4-FFF2-40B4-BE49-F238E27FC236}">
                      <a16:creationId xmlns:a16="http://schemas.microsoft.com/office/drawing/2014/main" id="{A12AFCD3-5834-4460-8F6D-ADDA6D1B8DAE}"/>
                    </a:ext>
                  </a:extLst>
                </p:cNvPr>
                <p:cNvPicPr/>
                <p:nvPr/>
              </p:nvPicPr>
              <p:blipFill>
                <a:blip r:embed="rId121"/>
                <a:stretch>
                  <a:fillRect/>
                </a:stretch>
              </p:blipFill>
              <p:spPr>
                <a:xfrm>
                  <a:off x="460937" y="5663319"/>
                  <a:ext cx="954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2" name="Freihand 71">
                  <a:extLst>
                    <a:ext uri="{FF2B5EF4-FFF2-40B4-BE49-F238E27FC236}">
                      <a16:creationId xmlns:a16="http://schemas.microsoft.com/office/drawing/2014/main" id="{25253C05-33F9-4053-AE0F-1BE14D314783}"/>
                    </a:ext>
                  </a:extLst>
                </p14:cNvPr>
                <p14:cNvContentPartPr/>
                <p14:nvPr/>
              </p14:nvContentPartPr>
              <p14:xfrm>
                <a:off x="454457" y="5697159"/>
                <a:ext cx="139680" cy="53280"/>
              </p14:xfrm>
            </p:contentPart>
          </mc:Choice>
          <mc:Fallback>
            <p:pic>
              <p:nvPicPr>
                <p:cNvPr id="72" name="Freihand 71">
                  <a:extLst>
                    <a:ext uri="{FF2B5EF4-FFF2-40B4-BE49-F238E27FC236}">
                      <a16:creationId xmlns:a16="http://schemas.microsoft.com/office/drawing/2014/main" id="{25253C05-33F9-4053-AE0F-1BE14D314783}"/>
                    </a:ext>
                  </a:extLst>
                </p:cNvPr>
                <p:cNvPicPr/>
                <p:nvPr/>
              </p:nvPicPr>
              <p:blipFill>
                <a:blip r:embed="rId123"/>
                <a:stretch>
                  <a:fillRect/>
                </a:stretch>
              </p:blipFill>
              <p:spPr>
                <a:xfrm>
                  <a:off x="450137" y="5692839"/>
                  <a:ext cx="1483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3" name="Freihand 72">
                  <a:extLst>
                    <a:ext uri="{FF2B5EF4-FFF2-40B4-BE49-F238E27FC236}">
                      <a16:creationId xmlns:a16="http://schemas.microsoft.com/office/drawing/2014/main" id="{AA4F0F32-F15D-490A-BD41-F3F9A3B6F3D1}"/>
                    </a:ext>
                  </a:extLst>
                </p14:cNvPr>
                <p14:cNvContentPartPr/>
                <p14:nvPr/>
              </p14:nvContentPartPr>
              <p14:xfrm>
                <a:off x="613217" y="5573319"/>
                <a:ext cx="526680" cy="198360"/>
              </p14:xfrm>
            </p:contentPart>
          </mc:Choice>
          <mc:Fallback>
            <p:pic>
              <p:nvPicPr>
                <p:cNvPr id="73" name="Freihand 72">
                  <a:extLst>
                    <a:ext uri="{FF2B5EF4-FFF2-40B4-BE49-F238E27FC236}">
                      <a16:creationId xmlns:a16="http://schemas.microsoft.com/office/drawing/2014/main" id="{AA4F0F32-F15D-490A-BD41-F3F9A3B6F3D1}"/>
                    </a:ext>
                  </a:extLst>
                </p:cNvPr>
                <p:cNvPicPr/>
                <p:nvPr/>
              </p:nvPicPr>
              <p:blipFill>
                <a:blip r:embed="rId125"/>
                <a:stretch>
                  <a:fillRect/>
                </a:stretch>
              </p:blipFill>
              <p:spPr>
                <a:xfrm>
                  <a:off x="608897" y="5568999"/>
                  <a:ext cx="5353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4" name="Freihand 73">
                  <a:extLst>
                    <a:ext uri="{FF2B5EF4-FFF2-40B4-BE49-F238E27FC236}">
                      <a16:creationId xmlns:a16="http://schemas.microsoft.com/office/drawing/2014/main" id="{029E8D3B-CBA7-402C-8FFB-7302057D9492}"/>
                    </a:ext>
                  </a:extLst>
                </p14:cNvPr>
                <p14:cNvContentPartPr/>
                <p14:nvPr/>
              </p14:nvContentPartPr>
              <p14:xfrm>
                <a:off x="1171937" y="5638839"/>
                <a:ext cx="133560" cy="122760"/>
              </p14:xfrm>
            </p:contentPart>
          </mc:Choice>
          <mc:Fallback>
            <p:pic>
              <p:nvPicPr>
                <p:cNvPr id="74" name="Freihand 73">
                  <a:extLst>
                    <a:ext uri="{FF2B5EF4-FFF2-40B4-BE49-F238E27FC236}">
                      <a16:creationId xmlns:a16="http://schemas.microsoft.com/office/drawing/2014/main" id="{029E8D3B-CBA7-402C-8FFB-7302057D9492}"/>
                    </a:ext>
                  </a:extLst>
                </p:cNvPr>
                <p:cNvPicPr/>
                <p:nvPr/>
              </p:nvPicPr>
              <p:blipFill>
                <a:blip r:embed="rId127"/>
                <a:stretch>
                  <a:fillRect/>
                </a:stretch>
              </p:blipFill>
              <p:spPr>
                <a:xfrm>
                  <a:off x="1167617" y="5634519"/>
                  <a:ext cx="1422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6" name="Freihand 75">
                  <a:extLst>
                    <a:ext uri="{FF2B5EF4-FFF2-40B4-BE49-F238E27FC236}">
                      <a16:creationId xmlns:a16="http://schemas.microsoft.com/office/drawing/2014/main" id="{EAC0B1F1-A3F9-4412-892B-85686991916C}"/>
                    </a:ext>
                  </a:extLst>
                </p14:cNvPr>
                <p14:cNvContentPartPr/>
                <p14:nvPr/>
              </p14:nvContentPartPr>
              <p14:xfrm>
                <a:off x="293537" y="658239"/>
                <a:ext cx="207720" cy="5117040"/>
              </p14:xfrm>
            </p:contentPart>
          </mc:Choice>
          <mc:Fallback>
            <p:pic>
              <p:nvPicPr>
                <p:cNvPr id="76" name="Freihand 75">
                  <a:extLst>
                    <a:ext uri="{FF2B5EF4-FFF2-40B4-BE49-F238E27FC236}">
                      <a16:creationId xmlns:a16="http://schemas.microsoft.com/office/drawing/2014/main" id="{EAC0B1F1-A3F9-4412-892B-85686991916C}"/>
                    </a:ext>
                  </a:extLst>
                </p:cNvPr>
                <p:cNvPicPr/>
                <p:nvPr/>
              </p:nvPicPr>
              <p:blipFill>
                <a:blip r:embed="rId129"/>
                <a:stretch>
                  <a:fillRect/>
                </a:stretch>
              </p:blipFill>
              <p:spPr>
                <a:xfrm>
                  <a:off x="289217" y="653919"/>
                  <a:ext cx="216360" cy="5125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0">
            <p14:nvContentPartPr>
              <p14:cNvPr id="78" name="Freihand 77">
                <a:extLst>
                  <a:ext uri="{FF2B5EF4-FFF2-40B4-BE49-F238E27FC236}">
                    <a16:creationId xmlns:a16="http://schemas.microsoft.com/office/drawing/2014/main" id="{E4521C82-F4FB-49A6-843F-6971D960A701}"/>
                  </a:ext>
                </a:extLst>
              </p14:cNvPr>
              <p14:cNvContentPartPr/>
              <p14:nvPr/>
            </p14:nvContentPartPr>
            <p14:xfrm>
              <a:off x="391097" y="3353559"/>
              <a:ext cx="11548800" cy="1487880"/>
            </p14:xfrm>
          </p:contentPart>
        </mc:Choice>
        <mc:Fallback>
          <p:pic>
            <p:nvPicPr>
              <p:cNvPr id="78" name="Freihand 77">
                <a:extLst>
                  <a:ext uri="{FF2B5EF4-FFF2-40B4-BE49-F238E27FC236}">
                    <a16:creationId xmlns:a16="http://schemas.microsoft.com/office/drawing/2014/main" id="{E4521C82-F4FB-49A6-843F-6971D960A701}"/>
                  </a:ext>
                </a:extLst>
              </p:cNvPr>
              <p:cNvPicPr/>
              <p:nvPr/>
            </p:nvPicPr>
            <p:blipFill>
              <a:blip r:embed="rId131"/>
              <a:stretch>
                <a:fillRect/>
              </a:stretch>
            </p:blipFill>
            <p:spPr>
              <a:xfrm>
                <a:off x="386777" y="3349239"/>
                <a:ext cx="11557440" cy="1496520"/>
              </a:xfrm>
              <a:prstGeom prst="rect">
                <a:avLst/>
              </a:prstGeom>
            </p:spPr>
          </p:pic>
        </mc:Fallback>
      </mc:AlternateContent>
    </p:spTree>
    <p:extLst>
      <p:ext uri="{BB962C8B-B14F-4D97-AF65-F5344CB8AC3E}">
        <p14:creationId xmlns:p14="http://schemas.microsoft.com/office/powerpoint/2010/main" val="571082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a:solidFill>
                  <a:sysClr val="windowText" lastClr="000000"/>
                </a:solidFill>
              </a:rPr>
              <a:t>Key rates ECB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a:t>
            </a:r>
            <a:r>
              <a:rPr lang="en-GB" altLang="de-DE" sz="1089">
                <a:ea typeface="ＭＳ Ｐゴシック" pitchFamily="34" charset="-128"/>
              </a:rPr>
              <a:t>, </a:t>
            </a:r>
            <a:endParaRPr lang="en-GB" altLang="de-DE" sz="1089" dirty="0">
              <a:ea typeface="ＭＳ Ｐゴシック" pitchFamily="34" charset="-128"/>
            </a:endParaRP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61DD7F1E-30ED-9606-48AE-1CDD1ECA0CE4}"/>
              </a:ext>
            </a:extLst>
          </p:cNvPr>
          <p:cNvPicPr>
            <a:picLocks noChangeAspect="1"/>
          </p:cNvPicPr>
          <p:nvPr/>
        </p:nvPicPr>
        <p:blipFill>
          <a:blip r:embed="rId3"/>
          <a:stretch>
            <a:fillRect/>
          </a:stretch>
        </p:blipFill>
        <p:spPr>
          <a:xfrm>
            <a:off x="645215" y="786234"/>
            <a:ext cx="7529219" cy="5473164"/>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78C53C10-AF54-4618-9A8B-9D46E96F9EED}"/>
                  </a:ext>
                </a:extLst>
              </p14:cNvPr>
              <p14:cNvContentPartPr/>
              <p14:nvPr/>
            </p14:nvContentPartPr>
            <p14:xfrm>
              <a:off x="4292417" y="5861851"/>
              <a:ext cx="1806840" cy="434520"/>
            </p14:xfrm>
          </p:contentPart>
        </mc:Choice>
        <mc:Fallback>
          <p:pic>
            <p:nvPicPr>
              <p:cNvPr id="3" name="Freihand 2">
                <a:extLst>
                  <a:ext uri="{FF2B5EF4-FFF2-40B4-BE49-F238E27FC236}">
                    <a16:creationId xmlns:a16="http://schemas.microsoft.com/office/drawing/2014/main" id="{78C53C10-AF54-4618-9A8B-9D46E96F9EED}"/>
                  </a:ext>
                </a:extLst>
              </p:cNvPr>
              <p:cNvPicPr/>
              <p:nvPr/>
            </p:nvPicPr>
            <p:blipFill>
              <a:blip r:embed="rId5"/>
              <a:stretch>
                <a:fillRect/>
              </a:stretch>
            </p:blipFill>
            <p:spPr>
              <a:xfrm>
                <a:off x="4288097" y="5857531"/>
                <a:ext cx="1815480" cy="443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3" name="Freihand 22">
                <a:extLst>
                  <a:ext uri="{FF2B5EF4-FFF2-40B4-BE49-F238E27FC236}">
                    <a16:creationId xmlns:a16="http://schemas.microsoft.com/office/drawing/2014/main" id="{92E1F0E4-E3B7-4DCB-AD14-F29E223C1978}"/>
                  </a:ext>
                </a:extLst>
              </p14:cNvPr>
              <p14:cNvContentPartPr/>
              <p14:nvPr/>
            </p14:nvContentPartPr>
            <p14:xfrm>
              <a:off x="3868697" y="1760371"/>
              <a:ext cx="172440" cy="2957760"/>
            </p14:xfrm>
          </p:contentPart>
        </mc:Choice>
        <mc:Fallback>
          <p:pic>
            <p:nvPicPr>
              <p:cNvPr id="23" name="Freihand 22">
                <a:extLst>
                  <a:ext uri="{FF2B5EF4-FFF2-40B4-BE49-F238E27FC236}">
                    <a16:creationId xmlns:a16="http://schemas.microsoft.com/office/drawing/2014/main" id="{92E1F0E4-E3B7-4DCB-AD14-F29E223C1978}"/>
                  </a:ext>
                </a:extLst>
              </p:cNvPr>
              <p:cNvPicPr/>
              <p:nvPr/>
            </p:nvPicPr>
            <p:blipFill>
              <a:blip r:embed="rId7"/>
              <a:stretch>
                <a:fillRect/>
              </a:stretch>
            </p:blipFill>
            <p:spPr>
              <a:xfrm>
                <a:off x="3864377" y="1756051"/>
                <a:ext cx="181080" cy="2966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4" name="Freihand 23">
                <a:extLst>
                  <a:ext uri="{FF2B5EF4-FFF2-40B4-BE49-F238E27FC236}">
                    <a16:creationId xmlns:a16="http://schemas.microsoft.com/office/drawing/2014/main" id="{71F9CE2A-3CC7-4BA6-BEFA-8AEF0E69E409}"/>
                  </a:ext>
                </a:extLst>
              </p14:cNvPr>
              <p14:cNvContentPartPr/>
              <p14:nvPr/>
            </p14:nvContentPartPr>
            <p14:xfrm>
              <a:off x="1583057" y="6139411"/>
              <a:ext cx="2205720" cy="52560"/>
            </p14:xfrm>
          </p:contentPart>
        </mc:Choice>
        <mc:Fallback>
          <p:pic>
            <p:nvPicPr>
              <p:cNvPr id="24" name="Freihand 23">
                <a:extLst>
                  <a:ext uri="{FF2B5EF4-FFF2-40B4-BE49-F238E27FC236}">
                    <a16:creationId xmlns:a16="http://schemas.microsoft.com/office/drawing/2014/main" id="{71F9CE2A-3CC7-4BA6-BEFA-8AEF0E69E409}"/>
                  </a:ext>
                </a:extLst>
              </p:cNvPr>
              <p:cNvPicPr/>
              <p:nvPr/>
            </p:nvPicPr>
            <p:blipFill>
              <a:blip r:embed="rId9"/>
              <a:stretch>
                <a:fillRect/>
              </a:stretch>
            </p:blipFill>
            <p:spPr>
              <a:xfrm>
                <a:off x="1578737" y="6135091"/>
                <a:ext cx="22143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5" name="Freihand 24">
                <a:extLst>
                  <a:ext uri="{FF2B5EF4-FFF2-40B4-BE49-F238E27FC236}">
                    <a16:creationId xmlns:a16="http://schemas.microsoft.com/office/drawing/2014/main" id="{7563F60D-75E8-48B8-87BF-E453A54CACC3}"/>
                  </a:ext>
                </a:extLst>
              </p14:cNvPr>
              <p14:cNvContentPartPr/>
              <p14:nvPr/>
            </p14:nvContentPartPr>
            <p14:xfrm>
              <a:off x="1482617" y="5729371"/>
              <a:ext cx="2449800" cy="135720"/>
            </p14:xfrm>
          </p:contentPart>
        </mc:Choice>
        <mc:Fallback>
          <p:pic>
            <p:nvPicPr>
              <p:cNvPr id="25" name="Freihand 24">
                <a:extLst>
                  <a:ext uri="{FF2B5EF4-FFF2-40B4-BE49-F238E27FC236}">
                    <a16:creationId xmlns:a16="http://schemas.microsoft.com/office/drawing/2014/main" id="{7563F60D-75E8-48B8-87BF-E453A54CACC3}"/>
                  </a:ext>
                </a:extLst>
              </p:cNvPr>
              <p:cNvPicPr/>
              <p:nvPr/>
            </p:nvPicPr>
            <p:blipFill>
              <a:blip r:embed="rId11"/>
              <a:stretch>
                <a:fillRect/>
              </a:stretch>
            </p:blipFill>
            <p:spPr>
              <a:xfrm>
                <a:off x="1478297" y="5725051"/>
                <a:ext cx="2458440" cy="144360"/>
              </a:xfrm>
              <a:prstGeom prst="rect">
                <a:avLst/>
              </a:prstGeom>
            </p:spPr>
          </p:pic>
        </mc:Fallback>
      </mc:AlternateContent>
      <p:grpSp>
        <p:nvGrpSpPr>
          <p:cNvPr id="30" name="Gruppieren 29">
            <a:extLst>
              <a:ext uri="{FF2B5EF4-FFF2-40B4-BE49-F238E27FC236}">
                <a16:creationId xmlns:a16="http://schemas.microsoft.com/office/drawing/2014/main" id="{ABF95275-B6AF-48DE-A1AB-3E9F0A804010}"/>
              </a:ext>
            </a:extLst>
          </p:cNvPr>
          <p:cNvGrpSpPr/>
          <p:nvPr/>
        </p:nvGrpSpPr>
        <p:grpSpPr>
          <a:xfrm>
            <a:off x="7653737" y="1945411"/>
            <a:ext cx="345240" cy="879120"/>
            <a:chOff x="7653737" y="1945411"/>
            <a:chExt cx="345240" cy="879120"/>
          </a:xfrm>
        </p:grpSpPr>
        <mc:AlternateContent xmlns:mc="http://schemas.openxmlformats.org/markup-compatibility/2006">
          <mc:Choice xmlns:p14="http://schemas.microsoft.com/office/powerpoint/2010/main" Requires="p14">
            <p:contentPart p14:bwMode="auto" r:id="rId12">
              <p14:nvContentPartPr>
                <p14:cNvPr id="26" name="Freihand 25">
                  <a:extLst>
                    <a:ext uri="{FF2B5EF4-FFF2-40B4-BE49-F238E27FC236}">
                      <a16:creationId xmlns:a16="http://schemas.microsoft.com/office/drawing/2014/main" id="{F8EA163A-8791-4E55-AAF9-DEB9E37C1F37}"/>
                    </a:ext>
                  </a:extLst>
                </p14:cNvPr>
                <p14:cNvContentPartPr/>
                <p14:nvPr/>
              </p14:nvContentPartPr>
              <p14:xfrm>
                <a:off x="7653737" y="1945411"/>
                <a:ext cx="345240" cy="876240"/>
              </p14:xfrm>
            </p:contentPart>
          </mc:Choice>
          <mc:Fallback>
            <p:pic>
              <p:nvPicPr>
                <p:cNvPr id="26" name="Freihand 25">
                  <a:extLst>
                    <a:ext uri="{FF2B5EF4-FFF2-40B4-BE49-F238E27FC236}">
                      <a16:creationId xmlns:a16="http://schemas.microsoft.com/office/drawing/2014/main" id="{F8EA163A-8791-4E55-AAF9-DEB9E37C1F37}"/>
                    </a:ext>
                  </a:extLst>
                </p:cNvPr>
                <p:cNvPicPr/>
                <p:nvPr/>
              </p:nvPicPr>
              <p:blipFill>
                <a:blip r:embed="rId13"/>
                <a:stretch>
                  <a:fillRect/>
                </a:stretch>
              </p:blipFill>
              <p:spPr>
                <a:xfrm>
                  <a:off x="7649417" y="1941091"/>
                  <a:ext cx="353880" cy="884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7" name="Freihand 26">
                  <a:extLst>
                    <a:ext uri="{FF2B5EF4-FFF2-40B4-BE49-F238E27FC236}">
                      <a16:creationId xmlns:a16="http://schemas.microsoft.com/office/drawing/2014/main" id="{47D2978D-3218-4A83-B27A-17BBC98CB854}"/>
                    </a:ext>
                  </a:extLst>
                </p14:cNvPr>
                <p14:cNvContentPartPr/>
                <p14:nvPr/>
              </p14:nvContentPartPr>
              <p14:xfrm>
                <a:off x="7775777" y="2283091"/>
                <a:ext cx="15120" cy="99360"/>
              </p14:xfrm>
            </p:contentPart>
          </mc:Choice>
          <mc:Fallback>
            <p:pic>
              <p:nvPicPr>
                <p:cNvPr id="27" name="Freihand 26">
                  <a:extLst>
                    <a:ext uri="{FF2B5EF4-FFF2-40B4-BE49-F238E27FC236}">
                      <a16:creationId xmlns:a16="http://schemas.microsoft.com/office/drawing/2014/main" id="{47D2978D-3218-4A83-B27A-17BBC98CB854}"/>
                    </a:ext>
                  </a:extLst>
                </p:cNvPr>
                <p:cNvPicPr/>
                <p:nvPr/>
              </p:nvPicPr>
              <p:blipFill>
                <a:blip r:embed="rId15"/>
                <a:stretch>
                  <a:fillRect/>
                </a:stretch>
              </p:blipFill>
              <p:spPr>
                <a:xfrm>
                  <a:off x="7771457" y="2278771"/>
                  <a:ext cx="237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9" name="Freihand 28">
                  <a:extLst>
                    <a:ext uri="{FF2B5EF4-FFF2-40B4-BE49-F238E27FC236}">
                      <a16:creationId xmlns:a16="http://schemas.microsoft.com/office/drawing/2014/main" id="{EFF33466-AF86-45C6-A8AC-F398B13C00CB}"/>
                    </a:ext>
                  </a:extLst>
                </p14:cNvPr>
                <p14:cNvContentPartPr/>
                <p14:nvPr/>
              </p14:nvContentPartPr>
              <p14:xfrm>
                <a:off x="7685057" y="2493691"/>
                <a:ext cx="229680" cy="330840"/>
              </p14:xfrm>
            </p:contentPart>
          </mc:Choice>
          <mc:Fallback>
            <p:pic>
              <p:nvPicPr>
                <p:cNvPr id="29" name="Freihand 28">
                  <a:extLst>
                    <a:ext uri="{FF2B5EF4-FFF2-40B4-BE49-F238E27FC236}">
                      <a16:creationId xmlns:a16="http://schemas.microsoft.com/office/drawing/2014/main" id="{EFF33466-AF86-45C6-A8AC-F398B13C00CB}"/>
                    </a:ext>
                  </a:extLst>
                </p:cNvPr>
                <p:cNvPicPr/>
                <p:nvPr/>
              </p:nvPicPr>
              <p:blipFill>
                <a:blip r:embed="rId17"/>
                <a:stretch>
                  <a:fillRect/>
                </a:stretch>
              </p:blipFill>
              <p:spPr>
                <a:xfrm>
                  <a:off x="7680737" y="2489371"/>
                  <a:ext cx="238320" cy="339480"/>
                </a:xfrm>
                <a:prstGeom prst="rect">
                  <a:avLst/>
                </a:prstGeom>
              </p:spPr>
            </p:pic>
          </mc:Fallback>
        </mc:AlternateContent>
      </p:grpSp>
      <p:grpSp>
        <p:nvGrpSpPr>
          <p:cNvPr id="32" name="Gruppieren 31">
            <a:extLst>
              <a:ext uri="{FF2B5EF4-FFF2-40B4-BE49-F238E27FC236}">
                <a16:creationId xmlns:a16="http://schemas.microsoft.com/office/drawing/2014/main" id="{2823AC72-3FF2-4E33-BAAF-8E76972897D5}"/>
              </a:ext>
            </a:extLst>
          </p:cNvPr>
          <p:cNvGrpSpPr/>
          <p:nvPr/>
        </p:nvGrpSpPr>
        <p:grpSpPr>
          <a:xfrm>
            <a:off x="4252457" y="5717131"/>
            <a:ext cx="2919240" cy="758520"/>
            <a:chOff x="4252457" y="5717131"/>
            <a:chExt cx="2919240" cy="758520"/>
          </a:xfrm>
        </p:grpSpPr>
        <mc:AlternateContent xmlns:mc="http://schemas.openxmlformats.org/markup-compatibility/2006">
          <mc:Choice xmlns:p14="http://schemas.microsoft.com/office/powerpoint/2010/main" Requires="p14">
            <p:contentPart p14:bwMode="auto" r:id="rId18">
              <p14:nvContentPartPr>
                <p14:cNvPr id="4" name="Freihand 3">
                  <a:extLst>
                    <a:ext uri="{FF2B5EF4-FFF2-40B4-BE49-F238E27FC236}">
                      <a16:creationId xmlns:a16="http://schemas.microsoft.com/office/drawing/2014/main" id="{5246846A-B961-4E3E-9FBC-8645A4E53CEE}"/>
                    </a:ext>
                  </a:extLst>
                </p14:cNvPr>
                <p14:cNvContentPartPr/>
                <p14:nvPr/>
              </p14:nvContentPartPr>
              <p14:xfrm>
                <a:off x="5563937" y="6306811"/>
                <a:ext cx="19080" cy="138960"/>
              </p14:xfrm>
            </p:contentPart>
          </mc:Choice>
          <mc:Fallback>
            <p:pic>
              <p:nvPicPr>
                <p:cNvPr id="4" name="Freihand 3">
                  <a:extLst>
                    <a:ext uri="{FF2B5EF4-FFF2-40B4-BE49-F238E27FC236}">
                      <a16:creationId xmlns:a16="http://schemas.microsoft.com/office/drawing/2014/main" id="{5246846A-B961-4E3E-9FBC-8645A4E53CEE}"/>
                    </a:ext>
                  </a:extLst>
                </p:cNvPr>
                <p:cNvPicPr/>
                <p:nvPr/>
              </p:nvPicPr>
              <p:blipFill>
                <a:blip r:embed="rId19"/>
                <a:stretch>
                  <a:fillRect/>
                </a:stretch>
              </p:blipFill>
              <p:spPr>
                <a:xfrm>
                  <a:off x="5559617" y="6302491"/>
                  <a:ext cx="277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 name="Freihand 4">
                  <a:extLst>
                    <a:ext uri="{FF2B5EF4-FFF2-40B4-BE49-F238E27FC236}">
                      <a16:creationId xmlns:a16="http://schemas.microsoft.com/office/drawing/2014/main" id="{2CF9D44D-3218-464F-957E-600669B3A9A1}"/>
                    </a:ext>
                  </a:extLst>
                </p14:cNvPr>
                <p14:cNvContentPartPr/>
                <p14:nvPr/>
              </p14:nvContentPartPr>
              <p14:xfrm>
                <a:off x="5428937" y="6276931"/>
                <a:ext cx="186840" cy="166320"/>
              </p14:xfrm>
            </p:contentPart>
          </mc:Choice>
          <mc:Fallback>
            <p:pic>
              <p:nvPicPr>
                <p:cNvPr id="5" name="Freihand 4">
                  <a:extLst>
                    <a:ext uri="{FF2B5EF4-FFF2-40B4-BE49-F238E27FC236}">
                      <a16:creationId xmlns:a16="http://schemas.microsoft.com/office/drawing/2014/main" id="{2CF9D44D-3218-464F-957E-600669B3A9A1}"/>
                    </a:ext>
                  </a:extLst>
                </p:cNvPr>
                <p:cNvPicPr/>
                <p:nvPr/>
              </p:nvPicPr>
              <p:blipFill>
                <a:blip r:embed="rId21"/>
                <a:stretch>
                  <a:fillRect/>
                </a:stretch>
              </p:blipFill>
              <p:spPr>
                <a:xfrm>
                  <a:off x="5424617" y="6272611"/>
                  <a:ext cx="1954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8" name="Freihand 7">
                  <a:extLst>
                    <a:ext uri="{FF2B5EF4-FFF2-40B4-BE49-F238E27FC236}">
                      <a16:creationId xmlns:a16="http://schemas.microsoft.com/office/drawing/2014/main" id="{74BD2298-991B-437E-BF38-E84B02811BBE}"/>
                    </a:ext>
                  </a:extLst>
                </p14:cNvPr>
                <p14:cNvContentPartPr/>
                <p14:nvPr/>
              </p14:nvContentPartPr>
              <p14:xfrm>
                <a:off x="5641697" y="6319051"/>
                <a:ext cx="133920" cy="94680"/>
              </p14:xfrm>
            </p:contentPart>
          </mc:Choice>
          <mc:Fallback>
            <p:pic>
              <p:nvPicPr>
                <p:cNvPr id="8" name="Freihand 7">
                  <a:extLst>
                    <a:ext uri="{FF2B5EF4-FFF2-40B4-BE49-F238E27FC236}">
                      <a16:creationId xmlns:a16="http://schemas.microsoft.com/office/drawing/2014/main" id="{74BD2298-991B-437E-BF38-E84B02811BBE}"/>
                    </a:ext>
                  </a:extLst>
                </p:cNvPr>
                <p:cNvPicPr/>
                <p:nvPr/>
              </p:nvPicPr>
              <p:blipFill>
                <a:blip r:embed="rId23"/>
                <a:stretch>
                  <a:fillRect/>
                </a:stretch>
              </p:blipFill>
              <p:spPr>
                <a:xfrm>
                  <a:off x="5637377" y="6314731"/>
                  <a:ext cx="1425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9" name="Freihand 8">
                  <a:extLst>
                    <a:ext uri="{FF2B5EF4-FFF2-40B4-BE49-F238E27FC236}">
                      <a16:creationId xmlns:a16="http://schemas.microsoft.com/office/drawing/2014/main" id="{510928C5-9EDB-4B81-B2D0-498F02E82BCC}"/>
                    </a:ext>
                  </a:extLst>
                </p14:cNvPr>
                <p14:cNvContentPartPr/>
                <p14:nvPr/>
              </p14:nvContentPartPr>
              <p14:xfrm>
                <a:off x="5750777" y="6260011"/>
                <a:ext cx="8640" cy="66960"/>
              </p14:xfrm>
            </p:contentPart>
          </mc:Choice>
          <mc:Fallback>
            <p:pic>
              <p:nvPicPr>
                <p:cNvPr id="9" name="Freihand 8">
                  <a:extLst>
                    <a:ext uri="{FF2B5EF4-FFF2-40B4-BE49-F238E27FC236}">
                      <a16:creationId xmlns:a16="http://schemas.microsoft.com/office/drawing/2014/main" id="{510928C5-9EDB-4B81-B2D0-498F02E82BCC}"/>
                    </a:ext>
                  </a:extLst>
                </p:cNvPr>
                <p:cNvPicPr/>
                <p:nvPr/>
              </p:nvPicPr>
              <p:blipFill>
                <a:blip r:embed="rId25"/>
                <a:stretch>
                  <a:fillRect/>
                </a:stretch>
              </p:blipFill>
              <p:spPr>
                <a:xfrm>
                  <a:off x="5746457" y="6255691"/>
                  <a:ext cx="172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0" name="Freihand 9">
                  <a:extLst>
                    <a:ext uri="{FF2B5EF4-FFF2-40B4-BE49-F238E27FC236}">
                      <a16:creationId xmlns:a16="http://schemas.microsoft.com/office/drawing/2014/main" id="{536411F3-6E47-4620-9869-F0418E5AAEF3}"/>
                    </a:ext>
                  </a:extLst>
                </p14:cNvPr>
                <p14:cNvContentPartPr/>
                <p14:nvPr/>
              </p14:nvContentPartPr>
              <p14:xfrm>
                <a:off x="5759057" y="6279451"/>
                <a:ext cx="34560" cy="114480"/>
              </p14:xfrm>
            </p:contentPart>
          </mc:Choice>
          <mc:Fallback>
            <p:pic>
              <p:nvPicPr>
                <p:cNvPr id="10" name="Freihand 9">
                  <a:extLst>
                    <a:ext uri="{FF2B5EF4-FFF2-40B4-BE49-F238E27FC236}">
                      <a16:creationId xmlns:a16="http://schemas.microsoft.com/office/drawing/2014/main" id="{536411F3-6E47-4620-9869-F0418E5AAEF3}"/>
                    </a:ext>
                  </a:extLst>
                </p:cNvPr>
                <p:cNvPicPr/>
                <p:nvPr/>
              </p:nvPicPr>
              <p:blipFill>
                <a:blip r:embed="rId27"/>
                <a:stretch>
                  <a:fillRect/>
                </a:stretch>
              </p:blipFill>
              <p:spPr>
                <a:xfrm>
                  <a:off x="5754737" y="6275131"/>
                  <a:ext cx="432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2" name="Freihand 11">
                  <a:extLst>
                    <a:ext uri="{FF2B5EF4-FFF2-40B4-BE49-F238E27FC236}">
                      <a16:creationId xmlns:a16="http://schemas.microsoft.com/office/drawing/2014/main" id="{7661E9C3-33A5-4CA7-B6C5-51EE742FB62E}"/>
                    </a:ext>
                  </a:extLst>
                </p14:cNvPr>
                <p14:cNvContentPartPr/>
                <p14:nvPr/>
              </p14:nvContentPartPr>
              <p14:xfrm>
                <a:off x="5812337" y="6203131"/>
                <a:ext cx="151920" cy="272520"/>
              </p14:xfrm>
            </p:contentPart>
          </mc:Choice>
          <mc:Fallback>
            <p:pic>
              <p:nvPicPr>
                <p:cNvPr id="12" name="Freihand 11">
                  <a:extLst>
                    <a:ext uri="{FF2B5EF4-FFF2-40B4-BE49-F238E27FC236}">
                      <a16:creationId xmlns:a16="http://schemas.microsoft.com/office/drawing/2014/main" id="{7661E9C3-33A5-4CA7-B6C5-51EE742FB62E}"/>
                    </a:ext>
                  </a:extLst>
                </p:cNvPr>
                <p:cNvPicPr/>
                <p:nvPr/>
              </p:nvPicPr>
              <p:blipFill>
                <a:blip r:embed="rId29"/>
                <a:stretch>
                  <a:fillRect/>
                </a:stretch>
              </p:blipFill>
              <p:spPr>
                <a:xfrm>
                  <a:off x="5808017" y="6198811"/>
                  <a:ext cx="16056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3" name="Freihand 12">
                  <a:extLst>
                    <a:ext uri="{FF2B5EF4-FFF2-40B4-BE49-F238E27FC236}">
                      <a16:creationId xmlns:a16="http://schemas.microsoft.com/office/drawing/2014/main" id="{BE5D528B-5E13-485E-8974-7BD53DC75E7E}"/>
                    </a:ext>
                  </a:extLst>
                </p14:cNvPr>
                <p14:cNvContentPartPr/>
                <p14:nvPr/>
              </p14:nvContentPartPr>
              <p14:xfrm>
                <a:off x="5709737" y="6155611"/>
                <a:ext cx="48960" cy="7920"/>
              </p14:xfrm>
            </p:contentPart>
          </mc:Choice>
          <mc:Fallback>
            <p:pic>
              <p:nvPicPr>
                <p:cNvPr id="13" name="Freihand 12">
                  <a:extLst>
                    <a:ext uri="{FF2B5EF4-FFF2-40B4-BE49-F238E27FC236}">
                      <a16:creationId xmlns:a16="http://schemas.microsoft.com/office/drawing/2014/main" id="{BE5D528B-5E13-485E-8974-7BD53DC75E7E}"/>
                    </a:ext>
                  </a:extLst>
                </p:cNvPr>
                <p:cNvPicPr/>
                <p:nvPr/>
              </p:nvPicPr>
              <p:blipFill>
                <a:blip r:embed="rId31"/>
                <a:stretch>
                  <a:fillRect/>
                </a:stretch>
              </p:blipFill>
              <p:spPr>
                <a:xfrm>
                  <a:off x="5705417" y="6151291"/>
                  <a:ext cx="576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4" name="Freihand 13">
                  <a:extLst>
                    <a:ext uri="{FF2B5EF4-FFF2-40B4-BE49-F238E27FC236}">
                      <a16:creationId xmlns:a16="http://schemas.microsoft.com/office/drawing/2014/main" id="{3A5E11E3-D21D-4DDB-9FE6-641D39889E2C}"/>
                    </a:ext>
                  </a:extLst>
                </p14:cNvPr>
                <p14:cNvContentPartPr/>
                <p14:nvPr/>
              </p14:nvContentPartPr>
              <p14:xfrm>
                <a:off x="6081977" y="6195931"/>
                <a:ext cx="192240" cy="97560"/>
              </p14:xfrm>
            </p:contentPart>
          </mc:Choice>
          <mc:Fallback>
            <p:pic>
              <p:nvPicPr>
                <p:cNvPr id="14" name="Freihand 13">
                  <a:extLst>
                    <a:ext uri="{FF2B5EF4-FFF2-40B4-BE49-F238E27FC236}">
                      <a16:creationId xmlns:a16="http://schemas.microsoft.com/office/drawing/2014/main" id="{3A5E11E3-D21D-4DDB-9FE6-641D39889E2C}"/>
                    </a:ext>
                  </a:extLst>
                </p:cNvPr>
                <p:cNvPicPr/>
                <p:nvPr/>
              </p:nvPicPr>
              <p:blipFill>
                <a:blip r:embed="rId33"/>
                <a:stretch>
                  <a:fillRect/>
                </a:stretch>
              </p:blipFill>
              <p:spPr>
                <a:xfrm>
                  <a:off x="6077657" y="6191611"/>
                  <a:ext cx="2008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5" name="Freihand 14">
                  <a:extLst>
                    <a:ext uri="{FF2B5EF4-FFF2-40B4-BE49-F238E27FC236}">
                      <a16:creationId xmlns:a16="http://schemas.microsoft.com/office/drawing/2014/main" id="{DCF4A174-0190-4143-AF36-903551F698F4}"/>
                    </a:ext>
                  </a:extLst>
                </p14:cNvPr>
                <p14:cNvContentPartPr/>
                <p14:nvPr/>
              </p14:nvContentPartPr>
              <p14:xfrm>
                <a:off x="6276017" y="6134731"/>
                <a:ext cx="173880" cy="129600"/>
              </p14:xfrm>
            </p:contentPart>
          </mc:Choice>
          <mc:Fallback>
            <p:pic>
              <p:nvPicPr>
                <p:cNvPr id="15" name="Freihand 14">
                  <a:extLst>
                    <a:ext uri="{FF2B5EF4-FFF2-40B4-BE49-F238E27FC236}">
                      <a16:creationId xmlns:a16="http://schemas.microsoft.com/office/drawing/2014/main" id="{DCF4A174-0190-4143-AF36-903551F698F4}"/>
                    </a:ext>
                  </a:extLst>
                </p:cNvPr>
                <p:cNvPicPr/>
                <p:nvPr/>
              </p:nvPicPr>
              <p:blipFill>
                <a:blip r:embed="rId35"/>
                <a:stretch>
                  <a:fillRect/>
                </a:stretch>
              </p:blipFill>
              <p:spPr>
                <a:xfrm>
                  <a:off x="6271697" y="6130411"/>
                  <a:ext cx="1825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6" name="Freihand 15">
                  <a:extLst>
                    <a:ext uri="{FF2B5EF4-FFF2-40B4-BE49-F238E27FC236}">
                      <a16:creationId xmlns:a16="http://schemas.microsoft.com/office/drawing/2014/main" id="{2E1584F1-AC44-463A-9AC0-9B6377A139E1}"/>
                    </a:ext>
                  </a:extLst>
                </p14:cNvPr>
                <p14:cNvContentPartPr/>
                <p14:nvPr/>
              </p14:nvContentPartPr>
              <p14:xfrm>
                <a:off x="6466457" y="6150211"/>
                <a:ext cx="78840" cy="88200"/>
              </p14:xfrm>
            </p:contentPart>
          </mc:Choice>
          <mc:Fallback>
            <p:pic>
              <p:nvPicPr>
                <p:cNvPr id="16" name="Freihand 15">
                  <a:extLst>
                    <a:ext uri="{FF2B5EF4-FFF2-40B4-BE49-F238E27FC236}">
                      <a16:creationId xmlns:a16="http://schemas.microsoft.com/office/drawing/2014/main" id="{2E1584F1-AC44-463A-9AC0-9B6377A139E1}"/>
                    </a:ext>
                  </a:extLst>
                </p:cNvPr>
                <p:cNvPicPr/>
                <p:nvPr/>
              </p:nvPicPr>
              <p:blipFill>
                <a:blip r:embed="rId37"/>
                <a:stretch>
                  <a:fillRect/>
                </a:stretch>
              </p:blipFill>
              <p:spPr>
                <a:xfrm>
                  <a:off x="6462137" y="6145891"/>
                  <a:ext cx="874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7" name="Freihand 16">
                  <a:extLst>
                    <a:ext uri="{FF2B5EF4-FFF2-40B4-BE49-F238E27FC236}">
                      <a16:creationId xmlns:a16="http://schemas.microsoft.com/office/drawing/2014/main" id="{DC5CA942-075D-4454-A30F-1E75A14D4A31}"/>
                    </a:ext>
                  </a:extLst>
                </p14:cNvPr>
                <p14:cNvContentPartPr/>
                <p14:nvPr/>
              </p14:nvContentPartPr>
              <p14:xfrm>
                <a:off x="6526217" y="6076051"/>
                <a:ext cx="69840" cy="144000"/>
              </p14:xfrm>
            </p:contentPart>
          </mc:Choice>
          <mc:Fallback>
            <p:pic>
              <p:nvPicPr>
                <p:cNvPr id="17" name="Freihand 16">
                  <a:extLst>
                    <a:ext uri="{FF2B5EF4-FFF2-40B4-BE49-F238E27FC236}">
                      <a16:creationId xmlns:a16="http://schemas.microsoft.com/office/drawing/2014/main" id="{DC5CA942-075D-4454-A30F-1E75A14D4A31}"/>
                    </a:ext>
                  </a:extLst>
                </p:cNvPr>
                <p:cNvPicPr/>
                <p:nvPr/>
              </p:nvPicPr>
              <p:blipFill>
                <a:blip r:embed="rId39"/>
                <a:stretch>
                  <a:fillRect/>
                </a:stretch>
              </p:blipFill>
              <p:spPr>
                <a:xfrm>
                  <a:off x="6521897" y="6071731"/>
                  <a:ext cx="784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8" name="Freihand 17">
                  <a:extLst>
                    <a:ext uri="{FF2B5EF4-FFF2-40B4-BE49-F238E27FC236}">
                      <a16:creationId xmlns:a16="http://schemas.microsoft.com/office/drawing/2014/main" id="{A07A11FB-4A8E-49BC-9DE2-FE34A273F0F3}"/>
                    </a:ext>
                  </a:extLst>
                </p14:cNvPr>
                <p14:cNvContentPartPr/>
                <p14:nvPr/>
              </p14:nvContentPartPr>
              <p14:xfrm>
                <a:off x="6657977" y="6109891"/>
                <a:ext cx="71640" cy="87120"/>
              </p14:xfrm>
            </p:contentPart>
          </mc:Choice>
          <mc:Fallback>
            <p:pic>
              <p:nvPicPr>
                <p:cNvPr id="18" name="Freihand 17">
                  <a:extLst>
                    <a:ext uri="{FF2B5EF4-FFF2-40B4-BE49-F238E27FC236}">
                      <a16:creationId xmlns:a16="http://schemas.microsoft.com/office/drawing/2014/main" id="{A07A11FB-4A8E-49BC-9DE2-FE34A273F0F3}"/>
                    </a:ext>
                  </a:extLst>
                </p:cNvPr>
                <p:cNvPicPr/>
                <p:nvPr/>
              </p:nvPicPr>
              <p:blipFill>
                <a:blip r:embed="rId41"/>
                <a:stretch>
                  <a:fillRect/>
                </a:stretch>
              </p:blipFill>
              <p:spPr>
                <a:xfrm>
                  <a:off x="6653657" y="6105571"/>
                  <a:ext cx="802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9" name="Freihand 18">
                  <a:extLst>
                    <a:ext uri="{FF2B5EF4-FFF2-40B4-BE49-F238E27FC236}">
                      <a16:creationId xmlns:a16="http://schemas.microsoft.com/office/drawing/2014/main" id="{F929B4C5-EDAF-4670-BC0D-11BB0C91B011}"/>
                    </a:ext>
                  </a:extLst>
                </p14:cNvPr>
                <p14:cNvContentPartPr/>
                <p14:nvPr/>
              </p14:nvContentPartPr>
              <p14:xfrm>
                <a:off x="6714857" y="6091891"/>
                <a:ext cx="108000" cy="67680"/>
              </p14:xfrm>
            </p:contentPart>
          </mc:Choice>
          <mc:Fallback>
            <p:pic>
              <p:nvPicPr>
                <p:cNvPr id="19" name="Freihand 18">
                  <a:extLst>
                    <a:ext uri="{FF2B5EF4-FFF2-40B4-BE49-F238E27FC236}">
                      <a16:creationId xmlns:a16="http://schemas.microsoft.com/office/drawing/2014/main" id="{F929B4C5-EDAF-4670-BC0D-11BB0C91B011}"/>
                    </a:ext>
                  </a:extLst>
                </p:cNvPr>
                <p:cNvPicPr/>
                <p:nvPr/>
              </p:nvPicPr>
              <p:blipFill>
                <a:blip r:embed="rId43"/>
                <a:stretch>
                  <a:fillRect/>
                </a:stretch>
              </p:blipFill>
              <p:spPr>
                <a:xfrm>
                  <a:off x="6710537" y="6087571"/>
                  <a:ext cx="1166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0" name="Freihand 19">
                  <a:extLst>
                    <a:ext uri="{FF2B5EF4-FFF2-40B4-BE49-F238E27FC236}">
                      <a16:creationId xmlns:a16="http://schemas.microsoft.com/office/drawing/2014/main" id="{54737D2E-2AA1-4004-B740-469B13036D9A}"/>
                    </a:ext>
                  </a:extLst>
                </p14:cNvPr>
                <p14:cNvContentPartPr/>
                <p14:nvPr/>
              </p14:nvContentPartPr>
              <p14:xfrm>
                <a:off x="6815297" y="5988571"/>
                <a:ext cx="207360" cy="143280"/>
              </p14:xfrm>
            </p:contentPart>
          </mc:Choice>
          <mc:Fallback>
            <p:pic>
              <p:nvPicPr>
                <p:cNvPr id="20" name="Freihand 19">
                  <a:extLst>
                    <a:ext uri="{FF2B5EF4-FFF2-40B4-BE49-F238E27FC236}">
                      <a16:creationId xmlns:a16="http://schemas.microsoft.com/office/drawing/2014/main" id="{54737D2E-2AA1-4004-B740-469B13036D9A}"/>
                    </a:ext>
                  </a:extLst>
                </p:cNvPr>
                <p:cNvPicPr/>
                <p:nvPr/>
              </p:nvPicPr>
              <p:blipFill>
                <a:blip r:embed="rId45"/>
                <a:stretch>
                  <a:fillRect/>
                </a:stretch>
              </p:blipFill>
              <p:spPr>
                <a:xfrm>
                  <a:off x="6810977" y="5984251"/>
                  <a:ext cx="2160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1" name="Freihand 20">
                  <a:extLst>
                    <a:ext uri="{FF2B5EF4-FFF2-40B4-BE49-F238E27FC236}">
                      <a16:creationId xmlns:a16="http://schemas.microsoft.com/office/drawing/2014/main" id="{A7C8C16C-51D7-4C55-A11A-689570644E50}"/>
                    </a:ext>
                  </a:extLst>
                </p14:cNvPr>
                <p14:cNvContentPartPr/>
                <p14:nvPr/>
              </p14:nvContentPartPr>
              <p14:xfrm>
                <a:off x="6037697" y="6158851"/>
                <a:ext cx="1134000" cy="301680"/>
              </p14:xfrm>
            </p:contentPart>
          </mc:Choice>
          <mc:Fallback>
            <p:pic>
              <p:nvPicPr>
                <p:cNvPr id="21" name="Freihand 20">
                  <a:extLst>
                    <a:ext uri="{FF2B5EF4-FFF2-40B4-BE49-F238E27FC236}">
                      <a16:creationId xmlns:a16="http://schemas.microsoft.com/office/drawing/2014/main" id="{A7C8C16C-51D7-4C55-A11A-689570644E50}"/>
                    </a:ext>
                  </a:extLst>
                </p:cNvPr>
                <p:cNvPicPr/>
                <p:nvPr/>
              </p:nvPicPr>
              <p:blipFill>
                <a:blip r:embed="rId47"/>
                <a:stretch>
                  <a:fillRect/>
                </a:stretch>
              </p:blipFill>
              <p:spPr>
                <a:xfrm>
                  <a:off x="6033377" y="6154531"/>
                  <a:ext cx="114264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250834F6-5417-45D8-A712-68FFE7323FBE}"/>
                    </a:ext>
                  </a:extLst>
                </p14:cNvPr>
                <p14:cNvContentPartPr/>
                <p14:nvPr/>
              </p14:nvContentPartPr>
              <p14:xfrm>
                <a:off x="4252457" y="5717131"/>
                <a:ext cx="2046600" cy="526680"/>
              </p14:xfrm>
            </p:contentPart>
          </mc:Choice>
          <mc:Fallback>
            <p:pic>
              <p:nvPicPr>
                <p:cNvPr id="31" name="Freihand 30">
                  <a:extLst>
                    <a:ext uri="{FF2B5EF4-FFF2-40B4-BE49-F238E27FC236}">
                      <a16:creationId xmlns:a16="http://schemas.microsoft.com/office/drawing/2014/main" id="{250834F6-5417-45D8-A712-68FFE7323FBE}"/>
                    </a:ext>
                  </a:extLst>
                </p:cNvPr>
                <p:cNvPicPr/>
                <p:nvPr/>
              </p:nvPicPr>
              <p:blipFill>
                <a:blip r:embed="rId49"/>
                <a:stretch>
                  <a:fillRect/>
                </a:stretch>
              </p:blipFill>
              <p:spPr>
                <a:xfrm>
                  <a:off x="4248137" y="5712811"/>
                  <a:ext cx="2055240" cy="535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
            <p14:nvContentPartPr>
              <p14:cNvPr id="33" name="Freihand 32">
                <a:extLst>
                  <a:ext uri="{FF2B5EF4-FFF2-40B4-BE49-F238E27FC236}">
                    <a16:creationId xmlns:a16="http://schemas.microsoft.com/office/drawing/2014/main" id="{5EDEA55F-FDBF-4AA1-9E2F-828AB61EFD07}"/>
                  </a:ext>
                </a:extLst>
              </p14:cNvPr>
              <p14:cNvContentPartPr/>
              <p14:nvPr/>
            </p14:nvContentPartPr>
            <p14:xfrm>
              <a:off x="1605017" y="5681491"/>
              <a:ext cx="2496240" cy="154440"/>
            </p14:xfrm>
          </p:contentPart>
        </mc:Choice>
        <mc:Fallback>
          <p:pic>
            <p:nvPicPr>
              <p:cNvPr id="33" name="Freihand 32">
                <a:extLst>
                  <a:ext uri="{FF2B5EF4-FFF2-40B4-BE49-F238E27FC236}">
                    <a16:creationId xmlns:a16="http://schemas.microsoft.com/office/drawing/2014/main" id="{5EDEA55F-FDBF-4AA1-9E2F-828AB61EFD07}"/>
                  </a:ext>
                </a:extLst>
              </p:cNvPr>
              <p:cNvPicPr/>
              <p:nvPr/>
            </p:nvPicPr>
            <p:blipFill>
              <a:blip r:embed="rId51"/>
              <a:stretch>
                <a:fillRect/>
              </a:stretch>
            </p:blipFill>
            <p:spPr>
              <a:xfrm>
                <a:off x="1600697" y="5677171"/>
                <a:ext cx="2504880" cy="163080"/>
              </a:xfrm>
              <a:prstGeom prst="rect">
                <a:avLst/>
              </a:prstGeom>
            </p:spPr>
          </p:pic>
        </mc:Fallback>
      </mc:AlternateContent>
    </p:spTree>
    <p:extLst>
      <p:ext uri="{BB962C8B-B14F-4D97-AF65-F5344CB8AC3E}">
        <p14:creationId xmlns:p14="http://schemas.microsoft.com/office/powerpoint/2010/main" val="274359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53143" y="104181"/>
            <a:ext cx="11538857" cy="744941"/>
          </a:xfrm>
          <a:prstGeom prst="rect">
            <a:avLst/>
          </a:prstGeom>
          <a:noFill/>
          <a:ln>
            <a:noFill/>
          </a:ln>
        </p:spPr>
        <p:txBody>
          <a:bodyPr lIns="81646" tIns="40823" rIns="81646" bIns="40823" anchor="ctr" anchorCtr="1"/>
          <a:lstStyle/>
          <a:p>
            <a:r>
              <a:rPr lang="en-US" sz="2903" b="1">
                <a:solidFill>
                  <a:sysClr val="windowText" lastClr="000000"/>
                </a:solidFill>
              </a:rPr>
              <a:t>Financial markets interventions of the ECB since 2015 without PEPP</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14D736B-D466-3BA4-DC50-41F4BA3A9F29}"/>
              </a:ext>
            </a:extLst>
          </p:cNvPr>
          <p:cNvPicPr>
            <a:picLocks noChangeAspect="1"/>
          </p:cNvPicPr>
          <p:nvPr/>
        </p:nvPicPr>
        <p:blipFill>
          <a:blip r:embed="rId4"/>
          <a:stretch>
            <a:fillRect/>
          </a:stretch>
        </p:blipFill>
        <p:spPr>
          <a:xfrm>
            <a:off x="848412" y="832264"/>
            <a:ext cx="7135647" cy="4903946"/>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A8A83528-B43D-4F2F-8644-8116BB74A409}"/>
                  </a:ext>
                </a:extLst>
              </p14:cNvPr>
              <p14:cNvContentPartPr/>
              <p14:nvPr/>
            </p14:nvContentPartPr>
            <p14:xfrm>
              <a:off x="1341857" y="4660171"/>
              <a:ext cx="448200" cy="762480"/>
            </p14:xfrm>
          </p:contentPart>
        </mc:Choice>
        <mc:Fallback>
          <p:pic>
            <p:nvPicPr>
              <p:cNvPr id="2" name="Freihand 1">
                <a:extLst>
                  <a:ext uri="{FF2B5EF4-FFF2-40B4-BE49-F238E27FC236}">
                    <a16:creationId xmlns:a16="http://schemas.microsoft.com/office/drawing/2014/main" id="{A8A83528-B43D-4F2F-8644-8116BB74A409}"/>
                  </a:ext>
                </a:extLst>
              </p:cNvPr>
              <p:cNvPicPr/>
              <p:nvPr/>
            </p:nvPicPr>
            <p:blipFill>
              <a:blip r:embed="rId6"/>
              <a:stretch>
                <a:fillRect/>
              </a:stretch>
            </p:blipFill>
            <p:spPr>
              <a:xfrm>
                <a:off x="1337537" y="4655851"/>
                <a:ext cx="456840" cy="771120"/>
              </a:xfrm>
              <a:prstGeom prst="rect">
                <a:avLst/>
              </a:prstGeom>
            </p:spPr>
          </p:pic>
        </mc:Fallback>
      </mc:AlternateContent>
      <p:grpSp>
        <p:nvGrpSpPr>
          <p:cNvPr id="8" name="Gruppieren 7">
            <a:extLst>
              <a:ext uri="{FF2B5EF4-FFF2-40B4-BE49-F238E27FC236}">
                <a16:creationId xmlns:a16="http://schemas.microsoft.com/office/drawing/2014/main" id="{36FD2179-757E-40A9-918C-B4598A82F595}"/>
              </a:ext>
            </a:extLst>
          </p:cNvPr>
          <p:cNvGrpSpPr/>
          <p:nvPr/>
        </p:nvGrpSpPr>
        <p:grpSpPr>
          <a:xfrm>
            <a:off x="8446817" y="768571"/>
            <a:ext cx="320400" cy="173160"/>
            <a:chOff x="8446817" y="768571"/>
            <a:chExt cx="320400" cy="173160"/>
          </a:xfrm>
        </p:grpSpPr>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0594B2BF-D3C8-4E78-AF4C-54A1C8BA9853}"/>
                    </a:ext>
                  </a:extLst>
                </p14:cNvPr>
                <p14:cNvContentPartPr/>
                <p14:nvPr/>
              </p14:nvContentPartPr>
              <p14:xfrm>
                <a:off x="8446817" y="779011"/>
                <a:ext cx="84960" cy="162720"/>
              </p14:xfrm>
            </p:contentPart>
          </mc:Choice>
          <mc:Fallback>
            <p:pic>
              <p:nvPicPr>
                <p:cNvPr id="4" name="Freihand 3">
                  <a:extLst>
                    <a:ext uri="{FF2B5EF4-FFF2-40B4-BE49-F238E27FC236}">
                      <a16:creationId xmlns:a16="http://schemas.microsoft.com/office/drawing/2014/main" id="{0594B2BF-D3C8-4E78-AF4C-54A1C8BA9853}"/>
                    </a:ext>
                  </a:extLst>
                </p:cNvPr>
                <p:cNvPicPr/>
                <p:nvPr/>
              </p:nvPicPr>
              <p:blipFill>
                <a:blip r:embed="rId8"/>
                <a:stretch>
                  <a:fillRect/>
                </a:stretch>
              </p:blipFill>
              <p:spPr>
                <a:xfrm>
                  <a:off x="8442497" y="774691"/>
                  <a:ext cx="936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8C9E43C7-F8C4-469A-8B97-230F413B393D}"/>
                    </a:ext>
                  </a:extLst>
                </p14:cNvPr>
                <p14:cNvContentPartPr/>
                <p14:nvPr/>
              </p14:nvContentPartPr>
              <p14:xfrm>
                <a:off x="8554457" y="768571"/>
                <a:ext cx="212760" cy="154800"/>
              </p14:xfrm>
            </p:contentPart>
          </mc:Choice>
          <mc:Fallback>
            <p:pic>
              <p:nvPicPr>
                <p:cNvPr id="5" name="Freihand 4">
                  <a:extLst>
                    <a:ext uri="{FF2B5EF4-FFF2-40B4-BE49-F238E27FC236}">
                      <a16:creationId xmlns:a16="http://schemas.microsoft.com/office/drawing/2014/main" id="{8C9E43C7-F8C4-469A-8B97-230F413B393D}"/>
                    </a:ext>
                  </a:extLst>
                </p:cNvPr>
                <p:cNvPicPr/>
                <p:nvPr/>
              </p:nvPicPr>
              <p:blipFill>
                <a:blip r:embed="rId10"/>
                <a:stretch>
                  <a:fillRect/>
                </a:stretch>
              </p:blipFill>
              <p:spPr>
                <a:xfrm>
                  <a:off x="8550137" y="764251"/>
                  <a:ext cx="221400" cy="163440"/>
                </a:xfrm>
                <a:prstGeom prst="rect">
                  <a:avLst/>
                </a:prstGeom>
              </p:spPr>
            </p:pic>
          </mc:Fallback>
        </mc:AlternateContent>
      </p:grpSp>
      <p:grpSp>
        <p:nvGrpSpPr>
          <p:cNvPr id="14" name="Gruppieren 13">
            <a:extLst>
              <a:ext uri="{FF2B5EF4-FFF2-40B4-BE49-F238E27FC236}">
                <a16:creationId xmlns:a16="http://schemas.microsoft.com/office/drawing/2014/main" id="{AB48DA21-32E6-45A3-B380-C844C5AED090}"/>
              </a:ext>
            </a:extLst>
          </p:cNvPr>
          <p:cNvGrpSpPr/>
          <p:nvPr/>
        </p:nvGrpSpPr>
        <p:grpSpPr>
          <a:xfrm>
            <a:off x="8951897" y="672091"/>
            <a:ext cx="453600" cy="241560"/>
            <a:chOff x="8951897" y="672091"/>
            <a:chExt cx="453600" cy="241560"/>
          </a:xfrm>
        </p:grpSpPr>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9BDA724F-9352-4809-8D70-7DC0D66D95DE}"/>
                    </a:ext>
                  </a:extLst>
                </p14:cNvPr>
                <p14:cNvContentPartPr/>
                <p14:nvPr/>
              </p14:nvContentPartPr>
              <p14:xfrm>
                <a:off x="8951897" y="828691"/>
                <a:ext cx="163800" cy="84960"/>
              </p14:xfrm>
            </p:contentPart>
          </mc:Choice>
          <mc:Fallback>
            <p:pic>
              <p:nvPicPr>
                <p:cNvPr id="9" name="Freihand 8">
                  <a:extLst>
                    <a:ext uri="{FF2B5EF4-FFF2-40B4-BE49-F238E27FC236}">
                      <a16:creationId xmlns:a16="http://schemas.microsoft.com/office/drawing/2014/main" id="{9BDA724F-9352-4809-8D70-7DC0D66D95DE}"/>
                    </a:ext>
                  </a:extLst>
                </p:cNvPr>
                <p:cNvPicPr/>
                <p:nvPr/>
              </p:nvPicPr>
              <p:blipFill>
                <a:blip r:embed="rId12"/>
                <a:stretch>
                  <a:fillRect/>
                </a:stretch>
              </p:blipFill>
              <p:spPr>
                <a:xfrm>
                  <a:off x="8947577" y="824371"/>
                  <a:ext cx="1724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3FF7F1C7-916E-40C3-86B7-8EEA9A3CB6A8}"/>
                    </a:ext>
                  </a:extLst>
                </p14:cNvPr>
                <p14:cNvContentPartPr/>
                <p14:nvPr/>
              </p14:nvContentPartPr>
              <p14:xfrm>
                <a:off x="9140177" y="839491"/>
                <a:ext cx="4320" cy="56880"/>
              </p14:xfrm>
            </p:contentPart>
          </mc:Choice>
          <mc:Fallback>
            <p:pic>
              <p:nvPicPr>
                <p:cNvPr id="10" name="Freihand 9">
                  <a:extLst>
                    <a:ext uri="{FF2B5EF4-FFF2-40B4-BE49-F238E27FC236}">
                      <a16:creationId xmlns:a16="http://schemas.microsoft.com/office/drawing/2014/main" id="{3FF7F1C7-916E-40C3-86B7-8EEA9A3CB6A8}"/>
                    </a:ext>
                  </a:extLst>
                </p:cNvPr>
                <p:cNvPicPr/>
                <p:nvPr/>
              </p:nvPicPr>
              <p:blipFill>
                <a:blip r:embed="rId14"/>
                <a:stretch>
                  <a:fillRect/>
                </a:stretch>
              </p:blipFill>
              <p:spPr>
                <a:xfrm>
                  <a:off x="9135857" y="835171"/>
                  <a:ext cx="129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78E65E0E-FADA-460E-9C8E-90978C8FC741}"/>
                    </a:ext>
                  </a:extLst>
                </p14:cNvPr>
                <p14:cNvContentPartPr/>
                <p14:nvPr/>
              </p14:nvContentPartPr>
              <p14:xfrm>
                <a:off x="9172217" y="753451"/>
                <a:ext cx="233280" cy="159840"/>
              </p14:xfrm>
            </p:contentPart>
          </mc:Choice>
          <mc:Fallback>
            <p:pic>
              <p:nvPicPr>
                <p:cNvPr id="11" name="Freihand 10">
                  <a:extLst>
                    <a:ext uri="{FF2B5EF4-FFF2-40B4-BE49-F238E27FC236}">
                      <a16:creationId xmlns:a16="http://schemas.microsoft.com/office/drawing/2014/main" id="{78E65E0E-FADA-460E-9C8E-90978C8FC741}"/>
                    </a:ext>
                  </a:extLst>
                </p:cNvPr>
                <p:cNvPicPr/>
                <p:nvPr/>
              </p:nvPicPr>
              <p:blipFill>
                <a:blip r:embed="rId16"/>
                <a:stretch>
                  <a:fillRect/>
                </a:stretch>
              </p:blipFill>
              <p:spPr>
                <a:xfrm>
                  <a:off x="9167897" y="749131"/>
                  <a:ext cx="2419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DDC2FC1E-CE60-40A3-90FB-4A6BF39B3B0E}"/>
                    </a:ext>
                  </a:extLst>
                </p14:cNvPr>
                <p14:cNvContentPartPr/>
                <p14:nvPr/>
              </p14:nvContentPartPr>
              <p14:xfrm>
                <a:off x="9120017" y="672091"/>
                <a:ext cx="279360" cy="115200"/>
              </p14:xfrm>
            </p:contentPart>
          </mc:Choice>
          <mc:Fallback>
            <p:pic>
              <p:nvPicPr>
                <p:cNvPr id="12" name="Freihand 11">
                  <a:extLst>
                    <a:ext uri="{FF2B5EF4-FFF2-40B4-BE49-F238E27FC236}">
                      <a16:creationId xmlns:a16="http://schemas.microsoft.com/office/drawing/2014/main" id="{DDC2FC1E-CE60-40A3-90FB-4A6BF39B3B0E}"/>
                    </a:ext>
                  </a:extLst>
                </p:cNvPr>
                <p:cNvPicPr/>
                <p:nvPr/>
              </p:nvPicPr>
              <p:blipFill>
                <a:blip r:embed="rId18"/>
                <a:stretch>
                  <a:fillRect/>
                </a:stretch>
              </p:blipFill>
              <p:spPr>
                <a:xfrm>
                  <a:off x="9115697" y="667771"/>
                  <a:ext cx="288000" cy="123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E1FEFF0E-0D8A-43CA-AC7D-973396A8CE5B}"/>
                  </a:ext>
                </a:extLst>
              </p14:cNvPr>
              <p14:cNvContentPartPr/>
              <p14:nvPr/>
            </p14:nvContentPartPr>
            <p14:xfrm>
              <a:off x="9604217" y="752011"/>
              <a:ext cx="221400" cy="132120"/>
            </p14:xfrm>
          </p:contentPart>
        </mc:Choice>
        <mc:Fallback>
          <p:pic>
            <p:nvPicPr>
              <p:cNvPr id="13" name="Freihand 12">
                <a:extLst>
                  <a:ext uri="{FF2B5EF4-FFF2-40B4-BE49-F238E27FC236}">
                    <a16:creationId xmlns:a16="http://schemas.microsoft.com/office/drawing/2014/main" id="{E1FEFF0E-0D8A-43CA-AC7D-973396A8CE5B}"/>
                  </a:ext>
                </a:extLst>
              </p:cNvPr>
              <p:cNvPicPr/>
              <p:nvPr/>
            </p:nvPicPr>
            <p:blipFill>
              <a:blip r:embed="rId20"/>
              <a:stretch>
                <a:fillRect/>
              </a:stretch>
            </p:blipFill>
            <p:spPr>
              <a:xfrm>
                <a:off x="9599897" y="747691"/>
                <a:ext cx="230040" cy="140760"/>
              </a:xfrm>
              <a:prstGeom prst="rect">
                <a:avLst/>
              </a:prstGeom>
            </p:spPr>
          </p:pic>
        </mc:Fallback>
      </mc:AlternateContent>
      <p:grpSp>
        <p:nvGrpSpPr>
          <p:cNvPr id="29" name="Gruppieren 28">
            <a:extLst>
              <a:ext uri="{FF2B5EF4-FFF2-40B4-BE49-F238E27FC236}">
                <a16:creationId xmlns:a16="http://schemas.microsoft.com/office/drawing/2014/main" id="{D2A66B26-F7ED-44C4-9AF4-EFB01C8A5CBE}"/>
              </a:ext>
            </a:extLst>
          </p:cNvPr>
          <p:cNvGrpSpPr/>
          <p:nvPr/>
        </p:nvGrpSpPr>
        <p:grpSpPr>
          <a:xfrm>
            <a:off x="10020017" y="761731"/>
            <a:ext cx="1719360" cy="200160"/>
            <a:chOff x="10020017" y="761731"/>
            <a:chExt cx="1719360" cy="200160"/>
          </a:xfrm>
        </p:grpSpPr>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AD8FFC3C-B393-4070-B363-5CF3BD1FFF49}"/>
                    </a:ext>
                  </a:extLst>
                </p14:cNvPr>
                <p14:cNvContentPartPr/>
                <p14:nvPr/>
              </p14:nvContentPartPr>
              <p14:xfrm>
                <a:off x="10040177" y="781531"/>
                <a:ext cx="19800" cy="123840"/>
              </p14:xfrm>
            </p:contentPart>
          </mc:Choice>
          <mc:Fallback>
            <p:pic>
              <p:nvPicPr>
                <p:cNvPr id="16" name="Freihand 15">
                  <a:extLst>
                    <a:ext uri="{FF2B5EF4-FFF2-40B4-BE49-F238E27FC236}">
                      <a16:creationId xmlns:a16="http://schemas.microsoft.com/office/drawing/2014/main" id="{AD8FFC3C-B393-4070-B363-5CF3BD1FFF49}"/>
                    </a:ext>
                  </a:extLst>
                </p:cNvPr>
                <p:cNvPicPr/>
                <p:nvPr/>
              </p:nvPicPr>
              <p:blipFill>
                <a:blip r:embed="rId22"/>
                <a:stretch>
                  <a:fillRect/>
                </a:stretch>
              </p:blipFill>
              <p:spPr>
                <a:xfrm>
                  <a:off x="10035857" y="777211"/>
                  <a:ext cx="284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A3E55AB8-30A7-422C-A86C-8F73FFB741E8}"/>
                    </a:ext>
                  </a:extLst>
                </p14:cNvPr>
                <p14:cNvContentPartPr/>
                <p14:nvPr/>
              </p14:nvContentPartPr>
              <p14:xfrm>
                <a:off x="10041977" y="770731"/>
                <a:ext cx="115560" cy="66240"/>
              </p14:xfrm>
            </p:contentPart>
          </mc:Choice>
          <mc:Fallback>
            <p:pic>
              <p:nvPicPr>
                <p:cNvPr id="17" name="Freihand 16">
                  <a:extLst>
                    <a:ext uri="{FF2B5EF4-FFF2-40B4-BE49-F238E27FC236}">
                      <a16:creationId xmlns:a16="http://schemas.microsoft.com/office/drawing/2014/main" id="{A3E55AB8-30A7-422C-A86C-8F73FFB741E8}"/>
                    </a:ext>
                  </a:extLst>
                </p:cNvPr>
                <p:cNvPicPr/>
                <p:nvPr/>
              </p:nvPicPr>
              <p:blipFill>
                <a:blip r:embed="rId24"/>
                <a:stretch>
                  <a:fillRect/>
                </a:stretch>
              </p:blipFill>
              <p:spPr>
                <a:xfrm>
                  <a:off x="10037657" y="766411"/>
                  <a:ext cx="1242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A99D6285-81B9-483B-9D22-5F67174B9684}"/>
                    </a:ext>
                  </a:extLst>
                </p14:cNvPr>
                <p14:cNvContentPartPr/>
                <p14:nvPr/>
              </p14:nvContentPartPr>
              <p14:xfrm>
                <a:off x="10020017" y="871171"/>
                <a:ext cx="128160" cy="35640"/>
              </p14:xfrm>
            </p:contentPart>
          </mc:Choice>
          <mc:Fallback>
            <p:pic>
              <p:nvPicPr>
                <p:cNvPr id="18" name="Freihand 17">
                  <a:extLst>
                    <a:ext uri="{FF2B5EF4-FFF2-40B4-BE49-F238E27FC236}">
                      <a16:creationId xmlns:a16="http://schemas.microsoft.com/office/drawing/2014/main" id="{A99D6285-81B9-483B-9D22-5F67174B9684}"/>
                    </a:ext>
                  </a:extLst>
                </p:cNvPr>
                <p:cNvPicPr/>
                <p:nvPr/>
              </p:nvPicPr>
              <p:blipFill>
                <a:blip r:embed="rId26"/>
                <a:stretch>
                  <a:fillRect/>
                </a:stretch>
              </p:blipFill>
              <p:spPr>
                <a:xfrm>
                  <a:off x="10015697" y="866851"/>
                  <a:ext cx="1368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F47D39EB-F7F5-4232-BBF2-D6CF44FE5A40}"/>
                    </a:ext>
                  </a:extLst>
                </p14:cNvPr>
                <p14:cNvContentPartPr/>
                <p14:nvPr/>
              </p14:nvContentPartPr>
              <p14:xfrm>
                <a:off x="10139897" y="851011"/>
                <a:ext cx="176040" cy="46440"/>
              </p14:xfrm>
            </p:contentPart>
          </mc:Choice>
          <mc:Fallback>
            <p:pic>
              <p:nvPicPr>
                <p:cNvPr id="19" name="Freihand 18">
                  <a:extLst>
                    <a:ext uri="{FF2B5EF4-FFF2-40B4-BE49-F238E27FC236}">
                      <a16:creationId xmlns:a16="http://schemas.microsoft.com/office/drawing/2014/main" id="{F47D39EB-F7F5-4232-BBF2-D6CF44FE5A40}"/>
                    </a:ext>
                  </a:extLst>
                </p:cNvPr>
                <p:cNvPicPr/>
                <p:nvPr/>
              </p:nvPicPr>
              <p:blipFill>
                <a:blip r:embed="rId28"/>
                <a:stretch>
                  <a:fillRect/>
                </a:stretch>
              </p:blipFill>
              <p:spPr>
                <a:xfrm>
                  <a:off x="10135577" y="846691"/>
                  <a:ext cx="1846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63630A8C-3CE3-4DFC-8048-1A5BDAFF4699}"/>
                    </a:ext>
                  </a:extLst>
                </p14:cNvPr>
                <p14:cNvContentPartPr/>
                <p14:nvPr/>
              </p14:nvContentPartPr>
              <p14:xfrm>
                <a:off x="10326017" y="833731"/>
                <a:ext cx="73080" cy="48240"/>
              </p14:xfrm>
            </p:contentPart>
          </mc:Choice>
          <mc:Fallback>
            <p:pic>
              <p:nvPicPr>
                <p:cNvPr id="20" name="Freihand 19">
                  <a:extLst>
                    <a:ext uri="{FF2B5EF4-FFF2-40B4-BE49-F238E27FC236}">
                      <a16:creationId xmlns:a16="http://schemas.microsoft.com/office/drawing/2014/main" id="{63630A8C-3CE3-4DFC-8048-1A5BDAFF4699}"/>
                    </a:ext>
                  </a:extLst>
                </p:cNvPr>
                <p:cNvPicPr/>
                <p:nvPr/>
              </p:nvPicPr>
              <p:blipFill>
                <a:blip r:embed="rId30"/>
                <a:stretch>
                  <a:fillRect/>
                </a:stretch>
              </p:blipFill>
              <p:spPr>
                <a:xfrm>
                  <a:off x="10321697" y="829411"/>
                  <a:ext cx="817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558FD96B-1FB2-4C7A-8121-62CB024554D0}"/>
                    </a:ext>
                  </a:extLst>
                </p14:cNvPr>
                <p14:cNvContentPartPr/>
                <p14:nvPr/>
              </p14:nvContentPartPr>
              <p14:xfrm>
                <a:off x="10426457" y="820771"/>
                <a:ext cx="124200" cy="76320"/>
              </p14:xfrm>
            </p:contentPart>
          </mc:Choice>
          <mc:Fallback>
            <p:pic>
              <p:nvPicPr>
                <p:cNvPr id="21" name="Freihand 20">
                  <a:extLst>
                    <a:ext uri="{FF2B5EF4-FFF2-40B4-BE49-F238E27FC236}">
                      <a16:creationId xmlns:a16="http://schemas.microsoft.com/office/drawing/2014/main" id="{558FD96B-1FB2-4C7A-8121-62CB024554D0}"/>
                    </a:ext>
                  </a:extLst>
                </p:cNvPr>
                <p:cNvPicPr/>
                <p:nvPr/>
              </p:nvPicPr>
              <p:blipFill>
                <a:blip r:embed="rId32"/>
                <a:stretch>
                  <a:fillRect/>
                </a:stretch>
              </p:blipFill>
              <p:spPr>
                <a:xfrm>
                  <a:off x="10422137" y="816451"/>
                  <a:ext cx="1328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47A5FC7C-773D-436D-914F-A24037D0F137}"/>
                    </a:ext>
                  </a:extLst>
                </p14:cNvPr>
                <p14:cNvContentPartPr/>
                <p14:nvPr/>
              </p14:nvContentPartPr>
              <p14:xfrm>
                <a:off x="10424657" y="856771"/>
                <a:ext cx="114480" cy="9000"/>
              </p14:xfrm>
            </p:contentPart>
          </mc:Choice>
          <mc:Fallback>
            <p:pic>
              <p:nvPicPr>
                <p:cNvPr id="22" name="Freihand 21">
                  <a:extLst>
                    <a:ext uri="{FF2B5EF4-FFF2-40B4-BE49-F238E27FC236}">
                      <a16:creationId xmlns:a16="http://schemas.microsoft.com/office/drawing/2014/main" id="{47A5FC7C-773D-436D-914F-A24037D0F137}"/>
                    </a:ext>
                  </a:extLst>
                </p:cNvPr>
                <p:cNvPicPr/>
                <p:nvPr/>
              </p:nvPicPr>
              <p:blipFill>
                <a:blip r:embed="rId34"/>
                <a:stretch>
                  <a:fillRect/>
                </a:stretch>
              </p:blipFill>
              <p:spPr>
                <a:xfrm>
                  <a:off x="10420337" y="852451"/>
                  <a:ext cx="1231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E2DC307B-48BB-41D9-8869-D22BD0F92583}"/>
                    </a:ext>
                  </a:extLst>
                </p14:cNvPr>
                <p14:cNvContentPartPr/>
                <p14:nvPr/>
              </p14:nvContentPartPr>
              <p14:xfrm>
                <a:off x="10572617" y="831211"/>
                <a:ext cx="277560" cy="37080"/>
              </p14:xfrm>
            </p:contentPart>
          </mc:Choice>
          <mc:Fallback>
            <p:pic>
              <p:nvPicPr>
                <p:cNvPr id="23" name="Freihand 22">
                  <a:extLst>
                    <a:ext uri="{FF2B5EF4-FFF2-40B4-BE49-F238E27FC236}">
                      <a16:creationId xmlns:a16="http://schemas.microsoft.com/office/drawing/2014/main" id="{E2DC307B-48BB-41D9-8869-D22BD0F92583}"/>
                    </a:ext>
                  </a:extLst>
                </p:cNvPr>
                <p:cNvPicPr/>
                <p:nvPr/>
              </p:nvPicPr>
              <p:blipFill>
                <a:blip r:embed="rId36"/>
                <a:stretch>
                  <a:fillRect/>
                </a:stretch>
              </p:blipFill>
              <p:spPr>
                <a:xfrm>
                  <a:off x="10568297" y="826891"/>
                  <a:ext cx="2862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4532A94B-C899-49A6-80C5-EAB735A66897}"/>
                    </a:ext>
                  </a:extLst>
                </p14:cNvPr>
                <p14:cNvContentPartPr/>
                <p14:nvPr/>
              </p14:nvContentPartPr>
              <p14:xfrm>
                <a:off x="10993097" y="815371"/>
                <a:ext cx="99000" cy="146520"/>
              </p14:xfrm>
            </p:contentPart>
          </mc:Choice>
          <mc:Fallback>
            <p:pic>
              <p:nvPicPr>
                <p:cNvPr id="24" name="Freihand 23">
                  <a:extLst>
                    <a:ext uri="{FF2B5EF4-FFF2-40B4-BE49-F238E27FC236}">
                      <a16:creationId xmlns:a16="http://schemas.microsoft.com/office/drawing/2014/main" id="{4532A94B-C899-49A6-80C5-EAB735A66897}"/>
                    </a:ext>
                  </a:extLst>
                </p:cNvPr>
                <p:cNvPicPr/>
                <p:nvPr/>
              </p:nvPicPr>
              <p:blipFill>
                <a:blip r:embed="rId38"/>
                <a:stretch>
                  <a:fillRect/>
                </a:stretch>
              </p:blipFill>
              <p:spPr>
                <a:xfrm>
                  <a:off x="10988777" y="811051"/>
                  <a:ext cx="1076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840AA3B4-6C08-4827-8766-8BAC4FF935CC}"/>
                    </a:ext>
                  </a:extLst>
                </p14:cNvPr>
                <p14:cNvContentPartPr/>
                <p14:nvPr/>
              </p14:nvContentPartPr>
              <p14:xfrm>
                <a:off x="11051777" y="814291"/>
                <a:ext cx="268560" cy="102600"/>
              </p14:xfrm>
            </p:contentPart>
          </mc:Choice>
          <mc:Fallback>
            <p:pic>
              <p:nvPicPr>
                <p:cNvPr id="25" name="Freihand 24">
                  <a:extLst>
                    <a:ext uri="{FF2B5EF4-FFF2-40B4-BE49-F238E27FC236}">
                      <a16:creationId xmlns:a16="http://schemas.microsoft.com/office/drawing/2014/main" id="{840AA3B4-6C08-4827-8766-8BAC4FF935CC}"/>
                    </a:ext>
                  </a:extLst>
                </p:cNvPr>
                <p:cNvPicPr/>
                <p:nvPr/>
              </p:nvPicPr>
              <p:blipFill>
                <a:blip r:embed="rId40"/>
                <a:stretch>
                  <a:fillRect/>
                </a:stretch>
              </p:blipFill>
              <p:spPr>
                <a:xfrm>
                  <a:off x="11047457" y="809971"/>
                  <a:ext cx="2772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3D7DD435-2E88-43A5-B4CD-29AA48714261}"/>
                    </a:ext>
                  </a:extLst>
                </p14:cNvPr>
                <p14:cNvContentPartPr/>
                <p14:nvPr/>
              </p14:nvContentPartPr>
              <p14:xfrm>
                <a:off x="11346617" y="761731"/>
                <a:ext cx="112680" cy="119160"/>
              </p14:xfrm>
            </p:contentPart>
          </mc:Choice>
          <mc:Fallback>
            <p:pic>
              <p:nvPicPr>
                <p:cNvPr id="26" name="Freihand 25">
                  <a:extLst>
                    <a:ext uri="{FF2B5EF4-FFF2-40B4-BE49-F238E27FC236}">
                      <a16:creationId xmlns:a16="http://schemas.microsoft.com/office/drawing/2014/main" id="{3D7DD435-2E88-43A5-B4CD-29AA48714261}"/>
                    </a:ext>
                  </a:extLst>
                </p:cNvPr>
                <p:cNvPicPr/>
                <p:nvPr/>
              </p:nvPicPr>
              <p:blipFill>
                <a:blip r:embed="rId42"/>
                <a:stretch>
                  <a:fillRect/>
                </a:stretch>
              </p:blipFill>
              <p:spPr>
                <a:xfrm>
                  <a:off x="11342297" y="757411"/>
                  <a:ext cx="1213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D37086ED-97B5-4264-9759-60CD2E04269E}"/>
                    </a:ext>
                  </a:extLst>
                </p14:cNvPr>
                <p14:cNvContentPartPr/>
                <p14:nvPr/>
              </p14:nvContentPartPr>
              <p14:xfrm>
                <a:off x="11453897" y="825811"/>
                <a:ext cx="107280" cy="57960"/>
              </p14:xfrm>
            </p:contentPart>
          </mc:Choice>
          <mc:Fallback>
            <p:pic>
              <p:nvPicPr>
                <p:cNvPr id="27" name="Freihand 26">
                  <a:extLst>
                    <a:ext uri="{FF2B5EF4-FFF2-40B4-BE49-F238E27FC236}">
                      <a16:creationId xmlns:a16="http://schemas.microsoft.com/office/drawing/2014/main" id="{D37086ED-97B5-4264-9759-60CD2E04269E}"/>
                    </a:ext>
                  </a:extLst>
                </p:cNvPr>
                <p:cNvPicPr/>
                <p:nvPr/>
              </p:nvPicPr>
              <p:blipFill>
                <a:blip r:embed="rId44"/>
                <a:stretch>
                  <a:fillRect/>
                </a:stretch>
              </p:blipFill>
              <p:spPr>
                <a:xfrm>
                  <a:off x="11449577" y="821491"/>
                  <a:ext cx="1159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0F18423D-4A50-4E9F-BFF9-5DA01C2539AE}"/>
                    </a:ext>
                  </a:extLst>
                </p14:cNvPr>
                <p14:cNvContentPartPr/>
                <p14:nvPr/>
              </p14:nvContentPartPr>
              <p14:xfrm>
                <a:off x="11571257" y="791971"/>
                <a:ext cx="168120" cy="85320"/>
              </p14:xfrm>
            </p:contentPart>
          </mc:Choice>
          <mc:Fallback>
            <p:pic>
              <p:nvPicPr>
                <p:cNvPr id="28" name="Freihand 27">
                  <a:extLst>
                    <a:ext uri="{FF2B5EF4-FFF2-40B4-BE49-F238E27FC236}">
                      <a16:creationId xmlns:a16="http://schemas.microsoft.com/office/drawing/2014/main" id="{0F18423D-4A50-4E9F-BFF9-5DA01C2539AE}"/>
                    </a:ext>
                  </a:extLst>
                </p:cNvPr>
                <p:cNvPicPr/>
                <p:nvPr/>
              </p:nvPicPr>
              <p:blipFill>
                <a:blip r:embed="rId46"/>
                <a:stretch>
                  <a:fillRect/>
                </a:stretch>
              </p:blipFill>
              <p:spPr>
                <a:xfrm>
                  <a:off x="11566937" y="787651"/>
                  <a:ext cx="176760" cy="93960"/>
                </a:xfrm>
                <a:prstGeom prst="rect">
                  <a:avLst/>
                </a:prstGeom>
              </p:spPr>
            </p:pic>
          </mc:Fallback>
        </mc:AlternateContent>
      </p:grpSp>
      <p:grpSp>
        <p:nvGrpSpPr>
          <p:cNvPr id="51" name="Gruppieren 50">
            <a:extLst>
              <a:ext uri="{FF2B5EF4-FFF2-40B4-BE49-F238E27FC236}">
                <a16:creationId xmlns:a16="http://schemas.microsoft.com/office/drawing/2014/main" id="{A1A6DFC5-E77B-44AD-BD68-27148EF1570E}"/>
              </a:ext>
            </a:extLst>
          </p:cNvPr>
          <p:cNvGrpSpPr/>
          <p:nvPr/>
        </p:nvGrpSpPr>
        <p:grpSpPr>
          <a:xfrm>
            <a:off x="8544017" y="1002571"/>
            <a:ext cx="2722680" cy="334800"/>
            <a:chOff x="8544017" y="1002571"/>
            <a:chExt cx="2722680" cy="334800"/>
          </a:xfrm>
        </p:grpSpPr>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6E9C474A-9DAE-42FD-B1E8-9144B7BC922B}"/>
                    </a:ext>
                  </a:extLst>
                </p14:cNvPr>
                <p14:cNvContentPartPr/>
                <p14:nvPr/>
              </p14:nvContentPartPr>
              <p14:xfrm>
                <a:off x="8544017" y="1072771"/>
                <a:ext cx="132840" cy="181800"/>
              </p14:xfrm>
            </p:contentPart>
          </mc:Choice>
          <mc:Fallback>
            <p:pic>
              <p:nvPicPr>
                <p:cNvPr id="30" name="Freihand 29">
                  <a:extLst>
                    <a:ext uri="{FF2B5EF4-FFF2-40B4-BE49-F238E27FC236}">
                      <a16:creationId xmlns:a16="http://schemas.microsoft.com/office/drawing/2014/main" id="{6E9C474A-9DAE-42FD-B1E8-9144B7BC922B}"/>
                    </a:ext>
                  </a:extLst>
                </p:cNvPr>
                <p:cNvPicPr/>
                <p:nvPr/>
              </p:nvPicPr>
              <p:blipFill>
                <a:blip r:embed="rId48"/>
                <a:stretch>
                  <a:fillRect/>
                </a:stretch>
              </p:blipFill>
              <p:spPr>
                <a:xfrm>
                  <a:off x="8539697" y="1068451"/>
                  <a:ext cx="1414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98640559-586A-4809-923D-A801421AC680}"/>
                    </a:ext>
                  </a:extLst>
                </p14:cNvPr>
                <p14:cNvContentPartPr/>
                <p14:nvPr/>
              </p14:nvContentPartPr>
              <p14:xfrm>
                <a:off x="8680457" y="1156651"/>
                <a:ext cx="74160" cy="79920"/>
              </p14:xfrm>
            </p:contentPart>
          </mc:Choice>
          <mc:Fallback>
            <p:pic>
              <p:nvPicPr>
                <p:cNvPr id="31" name="Freihand 30">
                  <a:extLst>
                    <a:ext uri="{FF2B5EF4-FFF2-40B4-BE49-F238E27FC236}">
                      <a16:creationId xmlns:a16="http://schemas.microsoft.com/office/drawing/2014/main" id="{98640559-586A-4809-923D-A801421AC680}"/>
                    </a:ext>
                  </a:extLst>
                </p:cNvPr>
                <p:cNvPicPr/>
                <p:nvPr/>
              </p:nvPicPr>
              <p:blipFill>
                <a:blip r:embed="rId50"/>
                <a:stretch>
                  <a:fillRect/>
                </a:stretch>
              </p:blipFill>
              <p:spPr>
                <a:xfrm>
                  <a:off x="8676137" y="1152331"/>
                  <a:ext cx="828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04867796-D3E7-4C0D-80AF-A98AF38C7D43}"/>
                    </a:ext>
                  </a:extLst>
                </p14:cNvPr>
                <p14:cNvContentPartPr/>
                <p14:nvPr/>
              </p14:nvContentPartPr>
              <p14:xfrm>
                <a:off x="8942897" y="1164211"/>
                <a:ext cx="106200" cy="71640"/>
              </p14:xfrm>
            </p:contentPart>
          </mc:Choice>
          <mc:Fallback>
            <p:pic>
              <p:nvPicPr>
                <p:cNvPr id="32" name="Freihand 31">
                  <a:extLst>
                    <a:ext uri="{FF2B5EF4-FFF2-40B4-BE49-F238E27FC236}">
                      <a16:creationId xmlns:a16="http://schemas.microsoft.com/office/drawing/2014/main" id="{04867796-D3E7-4C0D-80AF-A98AF38C7D43}"/>
                    </a:ext>
                  </a:extLst>
                </p:cNvPr>
                <p:cNvPicPr/>
                <p:nvPr/>
              </p:nvPicPr>
              <p:blipFill>
                <a:blip r:embed="rId52"/>
                <a:stretch>
                  <a:fillRect/>
                </a:stretch>
              </p:blipFill>
              <p:spPr>
                <a:xfrm>
                  <a:off x="8938577" y="1159891"/>
                  <a:ext cx="1148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E4FB1CC5-517D-4751-8A35-4EDB2EA75931}"/>
                    </a:ext>
                  </a:extLst>
                </p14:cNvPr>
                <p14:cNvContentPartPr/>
                <p14:nvPr/>
              </p14:nvContentPartPr>
              <p14:xfrm>
                <a:off x="9074297" y="1166731"/>
                <a:ext cx="79920" cy="72360"/>
              </p14:xfrm>
            </p:contentPart>
          </mc:Choice>
          <mc:Fallback>
            <p:pic>
              <p:nvPicPr>
                <p:cNvPr id="33" name="Freihand 32">
                  <a:extLst>
                    <a:ext uri="{FF2B5EF4-FFF2-40B4-BE49-F238E27FC236}">
                      <a16:creationId xmlns:a16="http://schemas.microsoft.com/office/drawing/2014/main" id="{E4FB1CC5-517D-4751-8A35-4EDB2EA75931}"/>
                    </a:ext>
                  </a:extLst>
                </p:cNvPr>
                <p:cNvPicPr/>
                <p:nvPr/>
              </p:nvPicPr>
              <p:blipFill>
                <a:blip r:embed="rId54"/>
                <a:stretch>
                  <a:fillRect/>
                </a:stretch>
              </p:blipFill>
              <p:spPr>
                <a:xfrm>
                  <a:off x="9069977" y="1162411"/>
                  <a:ext cx="885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24A2FCF4-B39C-4544-B9C0-947BFF628985}"/>
                    </a:ext>
                  </a:extLst>
                </p14:cNvPr>
                <p14:cNvContentPartPr/>
                <p14:nvPr/>
              </p14:nvContentPartPr>
              <p14:xfrm>
                <a:off x="9230177" y="1194451"/>
                <a:ext cx="101520" cy="5760"/>
              </p14:xfrm>
            </p:contentPart>
          </mc:Choice>
          <mc:Fallback>
            <p:pic>
              <p:nvPicPr>
                <p:cNvPr id="34" name="Freihand 33">
                  <a:extLst>
                    <a:ext uri="{FF2B5EF4-FFF2-40B4-BE49-F238E27FC236}">
                      <a16:creationId xmlns:a16="http://schemas.microsoft.com/office/drawing/2014/main" id="{24A2FCF4-B39C-4544-B9C0-947BFF628985}"/>
                    </a:ext>
                  </a:extLst>
                </p:cNvPr>
                <p:cNvPicPr/>
                <p:nvPr/>
              </p:nvPicPr>
              <p:blipFill>
                <a:blip r:embed="rId56"/>
                <a:stretch>
                  <a:fillRect/>
                </a:stretch>
              </p:blipFill>
              <p:spPr>
                <a:xfrm>
                  <a:off x="9225857" y="1190131"/>
                  <a:ext cx="1101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4EE68A26-C285-4EA2-B4C6-E5C24DA8320E}"/>
                    </a:ext>
                  </a:extLst>
                </p14:cNvPr>
                <p14:cNvContentPartPr/>
                <p14:nvPr/>
              </p14:nvContentPartPr>
              <p14:xfrm>
                <a:off x="9417377" y="1087531"/>
                <a:ext cx="96120" cy="146880"/>
              </p14:xfrm>
            </p:contentPart>
          </mc:Choice>
          <mc:Fallback>
            <p:pic>
              <p:nvPicPr>
                <p:cNvPr id="35" name="Freihand 34">
                  <a:extLst>
                    <a:ext uri="{FF2B5EF4-FFF2-40B4-BE49-F238E27FC236}">
                      <a16:creationId xmlns:a16="http://schemas.microsoft.com/office/drawing/2014/main" id="{4EE68A26-C285-4EA2-B4C6-E5C24DA8320E}"/>
                    </a:ext>
                  </a:extLst>
                </p:cNvPr>
                <p:cNvPicPr/>
                <p:nvPr/>
              </p:nvPicPr>
              <p:blipFill>
                <a:blip r:embed="rId58"/>
                <a:stretch>
                  <a:fillRect/>
                </a:stretch>
              </p:blipFill>
              <p:spPr>
                <a:xfrm>
                  <a:off x="9413057" y="1083211"/>
                  <a:ext cx="1047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9103EB2E-420D-471C-AC12-BA413FAC365F}"/>
                    </a:ext>
                  </a:extLst>
                </p14:cNvPr>
                <p14:cNvContentPartPr/>
                <p14:nvPr/>
              </p14:nvContentPartPr>
              <p14:xfrm>
                <a:off x="9532217" y="1171771"/>
                <a:ext cx="48960" cy="48960"/>
              </p14:xfrm>
            </p:contentPart>
          </mc:Choice>
          <mc:Fallback>
            <p:pic>
              <p:nvPicPr>
                <p:cNvPr id="36" name="Freihand 35">
                  <a:extLst>
                    <a:ext uri="{FF2B5EF4-FFF2-40B4-BE49-F238E27FC236}">
                      <a16:creationId xmlns:a16="http://schemas.microsoft.com/office/drawing/2014/main" id="{9103EB2E-420D-471C-AC12-BA413FAC365F}"/>
                    </a:ext>
                  </a:extLst>
                </p:cNvPr>
                <p:cNvPicPr/>
                <p:nvPr/>
              </p:nvPicPr>
              <p:blipFill>
                <a:blip r:embed="rId60"/>
                <a:stretch>
                  <a:fillRect/>
                </a:stretch>
              </p:blipFill>
              <p:spPr>
                <a:xfrm>
                  <a:off x="9527897" y="1167451"/>
                  <a:ext cx="576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02D44276-8318-4118-AB25-D4F33F29BEB6}"/>
                    </a:ext>
                  </a:extLst>
                </p14:cNvPr>
                <p14:cNvContentPartPr/>
                <p14:nvPr/>
              </p14:nvContentPartPr>
              <p14:xfrm>
                <a:off x="9528617" y="1154851"/>
                <a:ext cx="153360" cy="76680"/>
              </p14:xfrm>
            </p:contentPart>
          </mc:Choice>
          <mc:Fallback>
            <p:pic>
              <p:nvPicPr>
                <p:cNvPr id="37" name="Freihand 36">
                  <a:extLst>
                    <a:ext uri="{FF2B5EF4-FFF2-40B4-BE49-F238E27FC236}">
                      <a16:creationId xmlns:a16="http://schemas.microsoft.com/office/drawing/2014/main" id="{02D44276-8318-4118-AB25-D4F33F29BEB6}"/>
                    </a:ext>
                  </a:extLst>
                </p:cNvPr>
                <p:cNvPicPr/>
                <p:nvPr/>
              </p:nvPicPr>
              <p:blipFill>
                <a:blip r:embed="rId62"/>
                <a:stretch>
                  <a:fillRect/>
                </a:stretch>
              </p:blipFill>
              <p:spPr>
                <a:xfrm>
                  <a:off x="9524297" y="1150531"/>
                  <a:ext cx="1620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B932F89D-DDFD-436D-B324-537A5D4E4C89}"/>
                    </a:ext>
                  </a:extLst>
                </p14:cNvPr>
                <p14:cNvContentPartPr/>
                <p14:nvPr/>
              </p14:nvContentPartPr>
              <p14:xfrm>
                <a:off x="9678737" y="1058731"/>
                <a:ext cx="360" cy="360"/>
              </p14:xfrm>
            </p:contentPart>
          </mc:Choice>
          <mc:Fallback>
            <p:pic>
              <p:nvPicPr>
                <p:cNvPr id="38" name="Freihand 37">
                  <a:extLst>
                    <a:ext uri="{FF2B5EF4-FFF2-40B4-BE49-F238E27FC236}">
                      <a16:creationId xmlns:a16="http://schemas.microsoft.com/office/drawing/2014/main" id="{B932F89D-DDFD-436D-B324-537A5D4E4C89}"/>
                    </a:ext>
                  </a:extLst>
                </p:cNvPr>
                <p:cNvPicPr/>
                <p:nvPr/>
              </p:nvPicPr>
              <p:blipFill>
                <a:blip r:embed="rId64"/>
                <a:stretch>
                  <a:fillRect/>
                </a:stretch>
              </p:blipFill>
              <p:spPr>
                <a:xfrm>
                  <a:off x="9674417" y="10544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7713C8D0-FCC9-487D-994F-CA1CD0E38FD8}"/>
                    </a:ext>
                  </a:extLst>
                </p14:cNvPr>
                <p14:cNvContentPartPr/>
                <p14:nvPr/>
              </p14:nvContentPartPr>
              <p14:xfrm>
                <a:off x="9703577" y="1055491"/>
                <a:ext cx="27720" cy="170640"/>
              </p14:xfrm>
            </p:contentPart>
          </mc:Choice>
          <mc:Fallback>
            <p:pic>
              <p:nvPicPr>
                <p:cNvPr id="39" name="Freihand 38">
                  <a:extLst>
                    <a:ext uri="{FF2B5EF4-FFF2-40B4-BE49-F238E27FC236}">
                      <a16:creationId xmlns:a16="http://schemas.microsoft.com/office/drawing/2014/main" id="{7713C8D0-FCC9-487D-994F-CA1CD0E38FD8}"/>
                    </a:ext>
                  </a:extLst>
                </p:cNvPr>
                <p:cNvPicPr/>
                <p:nvPr/>
              </p:nvPicPr>
              <p:blipFill>
                <a:blip r:embed="rId66"/>
                <a:stretch>
                  <a:fillRect/>
                </a:stretch>
              </p:blipFill>
              <p:spPr>
                <a:xfrm>
                  <a:off x="9699257" y="1051171"/>
                  <a:ext cx="363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3AD83072-428D-4DB9-BC4A-0D600D81B312}"/>
                    </a:ext>
                  </a:extLst>
                </p14:cNvPr>
                <p14:cNvContentPartPr/>
                <p14:nvPr/>
              </p14:nvContentPartPr>
              <p14:xfrm>
                <a:off x="9786377" y="1158091"/>
                <a:ext cx="115200" cy="14040"/>
              </p14:xfrm>
            </p:contentPart>
          </mc:Choice>
          <mc:Fallback>
            <p:pic>
              <p:nvPicPr>
                <p:cNvPr id="40" name="Freihand 39">
                  <a:extLst>
                    <a:ext uri="{FF2B5EF4-FFF2-40B4-BE49-F238E27FC236}">
                      <a16:creationId xmlns:a16="http://schemas.microsoft.com/office/drawing/2014/main" id="{3AD83072-428D-4DB9-BC4A-0D600D81B312}"/>
                    </a:ext>
                  </a:extLst>
                </p:cNvPr>
                <p:cNvPicPr/>
                <p:nvPr/>
              </p:nvPicPr>
              <p:blipFill>
                <a:blip r:embed="rId68"/>
                <a:stretch>
                  <a:fillRect/>
                </a:stretch>
              </p:blipFill>
              <p:spPr>
                <a:xfrm>
                  <a:off x="9782057" y="1153771"/>
                  <a:ext cx="1238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AA7F5822-B414-4F46-A72C-525957FCEB29}"/>
                    </a:ext>
                  </a:extLst>
                </p14:cNvPr>
                <p14:cNvContentPartPr/>
                <p14:nvPr/>
              </p14:nvContentPartPr>
              <p14:xfrm>
                <a:off x="9962057" y="1037131"/>
                <a:ext cx="334440" cy="179640"/>
              </p14:xfrm>
            </p:contentPart>
          </mc:Choice>
          <mc:Fallback>
            <p:pic>
              <p:nvPicPr>
                <p:cNvPr id="41" name="Freihand 40">
                  <a:extLst>
                    <a:ext uri="{FF2B5EF4-FFF2-40B4-BE49-F238E27FC236}">
                      <a16:creationId xmlns:a16="http://schemas.microsoft.com/office/drawing/2014/main" id="{AA7F5822-B414-4F46-A72C-525957FCEB29}"/>
                    </a:ext>
                  </a:extLst>
                </p:cNvPr>
                <p:cNvPicPr/>
                <p:nvPr/>
              </p:nvPicPr>
              <p:blipFill>
                <a:blip r:embed="rId70"/>
                <a:stretch>
                  <a:fillRect/>
                </a:stretch>
              </p:blipFill>
              <p:spPr>
                <a:xfrm>
                  <a:off x="9957737" y="1032811"/>
                  <a:ext cx="3430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8708D654-58C2-4AD2-A86E-31B82BD96027}"/>
                    </a:ext>
                  </a:extLst>
                </p14:cNvPr>
                <p14:cNvContentPartPr/>
                <p14:nvPr/>
              </p14:nvContentPartPr>
              <p14:xfrm>
                <a:off x="8823017" y="1248811"/>
                <a:ext cx="102960" cy="88560"/>
              </p14:xfrm>
            </p:contentPart>
          </mc:Choice>
          <mc:Fallback>
            <p:pic>
              <p:nvPicPr>
                <p:cNvPr id="44" name="Freihand 43">
                  <a:extLst>
                    <a:ext uri="{FF2B5EF4-FFF2-40B4-BE49-F238E27FC236}">
                      <a16:creationId xmlns:a16="http://schemas.microsoft.com/office/drawing/2014/main" id="{8708D654-58C2-4AD2-A86E-31B82BD96027}"/>
                    </a:ext>
                  </a:extLst>
                </p:cNvPr>
                <p:cNvPicPr/>
                <p:nvPr/>
              </p:nvPicPr>
              <p:blipFill>
                <a:blip r:embed="rId72"/>
                <a:stretch>
                  <a:fillRect/>
                </a:stretch>
              </p:blipFill>
              <p:spPr>
                <a:xfrm>
                  <a:off x="8818697" y="1244491"/>
                  <a:ext cx="1116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52FA6AAE-9296-487B-B089-3D25FFD39180}"/>
                    </a:ext>
                  </a:extLst>
                </p14:cNvPr>
                <p14:cNvContentPartPr/>
                <p14:nvPr/>
              </p14:nvContentPartPr>
              <p14:xfrm>
                <a:off x="10342577" y="1002571"/>
                <a:ext cx="68760" cy="86400"/>
              </p14:xfrm>
            </p:contentPart>
          </mc:Choice>
          <mc:Fallback>
            <p:pic>
              <p:nvPicPr>
                <p:cNvPr id="45" name="Freihand 44">
                  <a:extLst>
                    <a:ext uri="{FF2B5EF4-FFF2-40B4-BE49-F238E27FC236}">
                      <a16:creationId xmlns:a16="http://schemas.microsoft.com/office/drawing/2014/main" id="{52FA6AAE-9296-487B-B089-3D25FFD39180}"/>
                    </a:ext>
                  </a:extLst>
                </p:cNvPr>
                <p:cNvPicPr/>
                <p:nvPr/>
              </p:nvPicPr>
              <p:blipFill>
                <a:blip r:embed="rId74"/>
                <a:stretch>
                  <a:fillRect/>
                </a:stretch>
              </p:blipFill>
              <p:spPr>
                <a:xfrm>
                  <a:off x="10338257" y="998251"/>
                  <a:ext cx="774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A1F13A43-4671-4128-BFBD-3BCA7516F2AC}"/>
                    </a:ext>
                  </a:extLst>
                </p14:cNvPr>
                <p14:cNvContentPartPr/>
                <p14:nvPr/>
              </p14:nvContentPartPr>
              <p14:xfrm>
                <a:off x="10542737" y="1094011"/>
                <a:ext cx="83880" cy="105480"/>
              </p14:xfrm>
            </p:contentPart>
          </mc:Choice>
          <mc:Fallback>
            <p:pic>
              <p:nvPicPr>
                <p:cNvPr id="46" name="Freihand 45">
                  <a:extLst>
                    <a:ext uri="{FF2B5EF4-FFF2-40B4-BE49-F238E27FC236}">
                      <a16:creationId xmlns:a16="http://schemas.microsoft.com/office/drawing/2014/main" id="{A1F13A43-4671-4128-BFBD-3BCA7516F2AC}"/>
                    </a:ext>
                  </a:extLst>
                </p:cNvPr>
                <p:cNvPicPr/>
                <p:nvPr/>
              </p:nvPicPr>
              <p:blipFill>
                <a:blip r:embed="rId76"/>
                <a:stretch>
                  <a:fillRect/>
                </a:stretch>
              </p:blipFill>
              <p:spPr>
                <a:xfrm>
                  <a:off x="10538417" y="1089691"/>
                  <a:ext cx="925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DBCC516A-2313-4DF6-91AC-42F1D2D29E73}"/>
                    </a:ext>
                  </a:extLst>
                </p14:cNvPr>
                <p14:cNvContentPartPr/>
                <p14:nvPr/>
              </p14:nvContentPartPr>
              <p14:xfrm>
                <a:off x="10698977" y="1022731"/>
                <a:ext cx="24840" cy="179280"/>
              </p14:xfrm>
            </p:contentPart>
          </mc:Choice>
          <mc:Fallback>
            <p:pic>
              <p:nvPicPr>
                <p:cNvPr id="47" name="Freihand 46">
                  <a:extLst>
                    <a:ext uri="{FF2B5EF4-FFF2-40B4-BE49-F238E27FC236}">
                      <a16:creationId xmlns:a16="http://schemas.microsoft.com/office/drawing/2014/main" id="{DBCC516A-2313-4DF6-91AC-42F1D2D29E73}"/>
                    </a:ext>
                  </a:extLst>
                </p:cNvPr>
                <p:cNvPicPr/>
                <p:nvPr/>
              </p:nvPicPr>
              <p:blipFill>
                <a:blip r:embed="rId78"/>
                <a:stretch>
                  <a:fillRect/>
                </a:stretch>
              </p:blipFill>
              <p:spPr>
                <a:xfrm>
                  <a:off x="10694657" y="1018411"/>
                  <a:ext cx="334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ECEC13BF-B793-4113-8273-3E98972AA9DD}"/>
                    </a:ext>
                  </a:extLst>
                </p14:cNvPr>
                <p14:cNvContentPartPr/>
                <p14:nvPr/>
              </p14:nvContentPartPr>
              <p14:xfrm>
                <a:off x="10776737" y="1111291"/>
                <a:ext cx="241560" cy="70200"/>
              </p14:xfrm>
            </p:contentPart>
          </mc:Choice>
          <mc:Fallback>
            <p:pic>
              <p:nvPicPr>
                <p:cNvPr id="48" name="Freihand 47">
                  <a:extLst>
                    <a:ext uri="{FF2B5EF4-FFF2-40B4-BE49-F238E27FC236}">
                      <a16:creationId xmlns:a16="http://schemas.microsoft.com/office/drawing/2014/main" id="{ECEC13BF-B793-4113-8273-3E98972AA9DD}"/>
                    </a:ext>
                  </a:extLst>
                </p:cNvPr>
                <p:cNvPicPr/>
                <p:nvPr/>
              </p:nvPicPr>
              <p:blipFill>
                <a:blip r:embed="rId80"/>
                <a:stretch>
                  <a:fillRect/>
                </a:stretch>
              </p:blipFill>
              <p:spPr>
                <a:xfrm>
                  <a:off x="10772417" y="1106971"/>
                  <a:ext cx="2502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D4837E68-7344-48D3-A2A1-9DE93F11AFB7}"/>
                    </a:ext>
                  </a:extLst>
                </p14:cNvPr>
                <p14:cNvContentPartPr/>
                <p14:nvPr/>
              </p14:nvContentPartPr>
              <p14:xfrm>
                <a:off x="11008577" y="1091851"/>
                <a:ext cx="88560" cy="78840"/>
              </p14:xfrm>
            </p:contentPart>
          </mc:Choice>
          <mc:Fallback>
            <p:pic>
              <p:nvPicPr>
                <p:cNvPr id="49" name="Freihand 48">
                  <a:extLst>
                    <a:ext uri="{FF2B5EF4-FFF2-40B4-BE49-F238E27FC236}">
                      <a16:creationId xmlns:a16="http://schemas.microsoft.com/office/drawing/2014/main" id="{D4837E68-7344-48D3-A2A1-9DE93F11AFB7}"/>
                    </a:ext>
                  </a:extLst>
                </p:cNvPr>
                <p:cNvPicPr/>
                <p:nvPr/>
              </p:nvPicPr>
              <p:blipFill>
                <a:blip r:embed="rId82"/>
                <a:stretch>
                  <a:fillRect/>
                </a:stretch>
              </p:blipFill>
              <p:spPr>
                <a:xfrm>
                  <a:off x="11004257" y="1087531"/>
                  <a:ext cx="972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09C7892D-039D-43F1-B033-6ED49E0859AC}"/>
                    </a:ext>
                  </a:extLst>
                </p14:cNvPr>
                <p14:cNvContentPartPr/>
                <p14:nvPr/>
              </p14:nvContentPartPr>
              <p14:xfrm>
                <a:off x="11106857" y="1070251"/>
                <a:ext cx="159840" cy="85680"/>
              </p14:xfrm>
            </p:contentPart>
          </mc:Choice>
          <mc:Fallback>
            <p:pic>
              <p:nvPicPr>
                <p:cNvPr id="50" name="Freihand 49">
                  <a:extLst>
                    <a:ext uri="{FF2B5EF4-FFF2-40B4-BE49-F238E27FC236}">
                      <a16:creationId xmlns:a16="http://schemas.microsoft.com/office/drawing/2014/main" id="{09C7892D-039D-43F1-B033-6ED49E0859AC}"/>
                    </a:ext>
                  </a:extLst>
                </p:cNvPr>
                <p:cNvPicPr/>
                <p:nvPr/>
              </p:nvPicPr>
              <p:blipFill>
                <a:blip r:embed="rId84"/>
                <a:stretch>
                  <a:fillRect/>
                </a:stretch>
              </p:blipFill>
              <p:spPr>
                <a:xfrm>
                  <a:off x="11102537" y="1065931"/>
                  <a:ext cx="168480" cy="94320"/>
                </a:xfrm>
                <a:prstGeom prst="rect">
                  <a:avLst/>
                </a:prstGeom>
              </p:spPr>
            </p:pic>
          </mc:Fallback>
        </mc:AlternateContent>
      </p:grpSp>
      <p:grpSp>
        <p:nvGrpSpPr>
          <p:cNvPr id="85" name="Gruppieren 84">
            <a:extLst>
              <a:ext uri="{FF2B5EF4-FFF2-40B4-BE49-F238E27FC236}">
                <a16:creationId xmlns:a16="http://schemas.microsoft.com/office/drawing/2014/main" id="{ABFE0FDB-AA02-470A-8168-4C35C48AA995}"/>
              </a:ext>
            </a:extLst>
          </p:cNvPr>
          <p:cNvGrpSpPr/>
          <p:nvPr/>
        </p:nvGrpSpPr>
        <p:grpSpPr>
          <a:xfrm>
            <a:off x="8454737" y="1358251"/>
            <a:ext cx="3511080" cy="664200"/>
            <a:chOff x="8454737" y="1358251"/>
            <a:chExt cx="3511080" cy="664200"/>
          </a:xfrm>
        </p:grpSpPr>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4A702FDD-B5A6-4098-88D0-3A4D50FE7820}"/>
                    </a:ext>
                  </a:extLst>
                </p14:cNvPr>
                <p14:cNvContentPartPr/>
                <p14:nvPr/>
              </p14:nvContentPartPr>
              <p14:xfrm>
                <a:off x="8454737" y="1503691"/>
                <a:ext cx="259560" cy="84960"/>
              </p14:xfrm>
            </p:contentPart>
          </mc:Choice>
          <mc:Fallback>
            <p:pic>
              <p:nvPicPr>
                <p:cNvPr id="52" name="Freihand 51">
                  <a:extLst>
                    <a:ext uri="{FF2B5EF4-FFF2-40B4-BE49-F238E27FC236}">
                      <a16:creationId xmlns:a16="http://schemas.microsoft.com/office/drawing/2014/main" id="{4A702FDD-B5A6-4098-88D0-3A4D50FE7820}"/>
                    </a:ext>
                  </a:extLst>
                </p:cNvPr>
                <p:cNvPicPr/>
                <p:nvPr/>
              </p:nvPicPr>
              <p:blipFill>
                <a:blip r:embed="rId86"/>
                <a:stretch>
                  <a:fillRect/>
                </a:stretch>
              </p:blipFill>
              <p:spPr>
                <a:xfrm>
                  <a:off x="8450417" y="1499371"/>
                  <a:ext cx="2682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6212544B-D67A-4B68-8918-04B96EEC9E57}"/>
                    </a:ext>
                  </a:extLst>
                </p14:cNvPr>
                <p14:cNvContentPartPr/>
                <p14:nvPr/>
              </p14:nvContentPartPr>
              <p14:xfrm>
                <a:off x="8713937" y="1484251"/>
                <a:ext cx="24840" cy="142200"/>
              </p14:xfrm>
            </p:contentPart>
          </mc:Choice>
          <mc:Fallback>
            <p:pic>
              <p:nvPicPr>
                <p:cNvPr id="53" name="Freihand 52">
                  <a:extLst>
                    <a:ext uri="{FF2B5EF4-FFF2-40B4-BE49-F238E27FC236}">
                      <a16:creationId xmlns:a16="http://schemas.microsoft.com/office/drawing/2014/main" id="{6212544B-D67A-4B68-8918-04B96EEC9E57}"/>
                    </a:ext>
                  </a:extLst>
                </p:cNvPr>
                <p:cNvPicPr/>
                <p:nvPr/>
              </p:nvPicPr>
              <p:blipFill>
                <a:blip r:embed="rId88"/>
                <a:stretch>
                  <a:fillRect/>
                </a:stretch>
              </p:blipFill>
              <p:spPr>
                <a:xfrm>
                  <a:off x="8709617" y="1479931"/>
                  <a:ext cx="334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9FE191D7-2223-4CC5-AEF5-867EE955C3E2}"/>
                    </a:ext>
                  </a:extLst>
                </p14:cNvPr>
                <p14:cNvContentPartPr/>
                <p14:nvPr/>
              </p14:nvContentPartPr>
              <p14:xfrm>
                <a:off x="8999417" y="1445731"/>
                <a:ext cx="26280" cy="161640"/>
              </p14:xfrm>
            </p:contentPart>
          </mc:Choice>
          <mc:Fallback>
            <p:pic>
              <p:nvPicPr>
                <p:cNvPr id="54" name="Freihand 53">
                  <a:extLst>
                    <a:ext uri="{FF2B5EF4-FFF2-40B4-BE49-F238E27FC236}">
                      <a16:creationId xmlns:a16="http://schemas.microsoft.com/office/drawing/2014/main" id="{9FE191D7-2223-4CC5-AEF5-867EE955C3E2}"/>
                    </a:ext>
                  </a:extLst>
                </p:cNvPr>
                <p:cNvPicPr/>
                <p:nvPr/>
              </p:nvPicPr>
              <p:blipFill>
                <a:blip r:embed="rId90"/>
                <a:stretch>
                  <a:fillRect/>
                </a:stretch>
              </p:blipFill>
              <p:spPr>
                <a:xfrm>
                  <a:off x="8995097" y="1441411"/>
                  <a:ext cx="349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7207C771-A7BD-4387-BA4C-56236FDF80A9}"/>
                    </a:ext>
                  </a:extLst>
                </p14:cNvPr>
                <p14:cNvContentPartPr/>
                <p14:nvPr/>
              </p14:nvContentPartPr>
              <p14:xfrm>
                <a:off x="8985737" y="1438531"/>
                <a:ext cx="142920" cy="100440"/>
              </p14:xfrm>
            </p:contentPart>
          </mc:Choice>
          <mc:Fallback>
            <p:pic>
              <p:nvPicPr>
                <p:cNvPr id="55" name="Freihand 54">
                  <a:extLst>
                    <a:ext uri="{FF2B5EF4-FFF2-40B4-BE49-F238E27FC236}">
                      <a16:creationId xmlns:a16="http://schemas.microsoft.com/office/drawing/2014/main" id="{7207C771-A7BD-4387-BA4C-56236FDF80A9}"/>
                    </a:ext>
                  </a:extLst>
                </p:cNvPr>
                <p:cNvPicPr/>
                <p:nvPr/>
              </p:nvPicPr>
              <p:blipFill>
                <a:blip r:embed="rId92"/>
                <a:stretch>
                  <a:fillRect/>
                </a:stretch>
              </p:blipFill>
              <p:spPr>
                <a:xfrm>
                  <a:off x="8981417" y="1434211"/>
                  <a:ext cx="1515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0E1016EF-8B0A-4717-A671-DFE2C10A6882}"/>
                    </a:ext>
                  </a:extLst>
                </p14:cNvPr>
                <p14:cNvContentPartPr/>
                <p14:nvPr/>
              </p14:nvContentPartPr>
              <p14:xfrm>
                <a:off x="8962337" y="1604851"/>
                <a:ext cx="170280" cy="27360"/>
              </p14:xfrm>
            </p:contentPart>
          </mc:Choice>
          <mc:Fallback>
            <p:pic>
              <p:nvPicPr>
                <p:cNvPr id="56" name="Freihand 55">
                  <a:extLst>
                    <a:ext uri="{FF2B5EF4-FFF2-40B4-BE49-F238E27FC236}">
                      <a16:creationId xmlns:a16="http://schemas.microsoft.com/office/drawing/2014/main" id="{0E1016EF-8B0A-4717-A671-DFE2C10A6882}"/>
                    </a:ext>
                  </a:extLst>
                </p:cNvPr>
                <p:cNvPicPr/>
                <p:nvPr/>
              </p:nvPicPr>
              <p:blipFill>
                <a:blip r:embed="rId94"/>
                <a:stretch>
                  <a:fillRect/>
                </a:stretch>
              </p:blipFill>
              <p:spPr>
                <a:xfrm>
                  <a:off x="8958017" y="1600531"/>
                  <a:ext cx="1789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55411320-A711-4A7F-8BEF-3AB70847B136}"/>
                    </a:ext>
                  </a:extLst>
                </p14:cNvPr>
                <p14:cNvContentPartPr/>
                <p14:nvPr/>
              </p14:nvContentPartPr>
              <p14:xfrm>
                <a:off x="9169337" y="1460131"/>
                <a:ext cx="231120" cy="154440"/>
              </p14:xfrm>
            </p:contentPart>
          </mc:Choice>
          <mc:Fallback>
            <p:pic>
              <p:nvPicPr>
                <p:cNvPr id="57" name="Freihand 56">
                  <a:extLst>
                    <a:ext uri="{FF2B5EF4-FFF2-40B4-BE49-F238E27FC236}">
                      <a16:creationId xmlns:a16="http://schemas.microsoft.com/office/drawing/2014/main" id="{55411320-A711-4A7F-8BEF-3AB70847B136}"/>
                    </a:ext>
                  </a:extLst>
                </p:cNvPr>
                <p:cNvPicPr/>
                <p:nvPr/>
              </p:nvPicPr>
              <p:blipFill>
                <a:blip r:embed="rId96"/>
                <a:stretch>
                  <a:fillRect/>
                </a:stretch>
              </p:blipFill>
              <p:spPr>
                <a:xfrm>
                  <a:off x="9165017" y="1455811"/>
                  <a:ext cx="2397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B3CB7C5B-AFAC-47FA-9609-EEE50F67FBF7}"/>
                    </a:ext>
                  </a:extLst>
                </p14:cNvPr>
                <p14:cNvContentPartPr/>
                <p14:nvPr/>
              </p14:nvContentPartPr>
              <p14:xfrm>
                <a:off x="9290297" y="1454371"/>
                <a:ext cx="150120" cy="180360"/>
              </p14:xfrm>
            </p:contentPart>
          </mc:Choice>
          <mc:Fallback>
            <p:pic>
              <p:nvPicPr>
                <p:cNvPr id="58" name="Freihand 57">
                  <a:extLst>
                    <a:ext uri="{FF2B5EF4-FFF2-40B4-BE49-F238E27FC236}">
                      <a16:creationId xmlns:a16="http://schemas.microsoft.com/office/drawing/2014/main" id="{B3CB7C5B-AFAC-47FA-9609-EEE50F67FBF7}"/>
                    </a:ext>
                  </a:extLst>
                </p:cNvPr>
                <p:cNvPicPr/>
                <p:nvPr/>
              </p:nvPicPr>
              <p:blipFill>
                <a:blip r:embed="rId98"/>
                <a:stretch>
                  <a:fillRect/>
                </a:stretch>
              </p:blipFill>
              <p:spPr>
                <a:xfrm>
                  <a:off x="9285977" y="1450051"/>
                  <a:ext cx="1587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BFD233E1-FBD4-4018-A505-CD78E4784BA2}"/>
                    </a:ext>
                  </a:extLst>
                </p14:cNvPr>
                <p14:cNvContentPartPr/>
                <p14:nvPr/>
              </p14:nvContentPartPr>
              <p14:xfrm>
                <a:off x="9671897" y="1439611"/>
                <a:ext cx="117720" cy="164520"/>
              </p14:xfrm>
            </p:contentPart>
          </mc:Choice>
          <mc:Fallback>
            <p:pic>
              <p:nvPicPr>
                <p:cNvPr id="59" name="Freihand 58">
                  <a:extLst>
                    <a:ext uri="{FF2B5EF4-FFF2-40B4-BE49-F238E27FC236}">
                      <a16:creationId xmlns:a16="http://schemas.microsoft.com/office/drawing/2014/main" id="{BFD233E1-FBD4-4018-A505-CD78E4784BA2}"/>
                    </a:ext>
                  </a:extLst>
                </p:cNvPr>
                <p:cNvPicPr/>
                <p:nvPr/>
              </p:nvPicPr>
              <p:blipFill>
                <a:blip r:embed="rId100"/>
                <a:stretch>
                  <a:fillRect/>
                </a:stretch>
              </p:blipFill>
              <p:spPr>
                <a:xfrm>
                  <a:off x="9667577" y="1435291"/>
                  <a:ext cx="1263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C4254A77-A490-42BB-AA4B-E45041FE6D82}"/>
                    </a:ext>
                  </a:extLst>
                </p14:cNvPr>
                <p14:cNvContentPartPr/>
                <p14:nvPr/>
              </p14:nvContentPartPr>
              <p14:xfrm>
                <a:off x="9814457" y="1527091"/>
                <a:ext cx="182160" cy="246960"/>
              </p14:xfrm>
            </p:contentPart>
          </mc:Choice>
          <mc:Fallback>
            <p:pic>
              <p:nvPicPr>
                <p:cNvPr id="60" name="Freihand 59">
                  <a:extLst>
                    <a:ext uri="{FF2B5EF4-FFF2-40B4-BE49-F238E27FC236}">
                      <a16:creationId xmlns:a16="http://schemas.microsoft.com/office/drawing/2014/main" id="{C4254A77-A490-42BB-AA4B-E45041FE6D82}"/>
                    </a:ext>
                  </a:extLst>
                </p:cNvPr>
                <p:cNvPicPr/>
                <p:nvPr/>
              </p:nvPicPr>
              <p:blipFill>
                <a:blip r:embed="rId102"/>
                <a:stretch>
                  <a:fillRect/>
                </a:stretch>
              </p:blipFill>
              <p:spPr>
                <a:xfrm>
                  <a:off x="9810137" y="1522771"/>
                  <a:ext cx="19080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C8144070-38B4-492A-BFFF-FE57B3139A85}"/>
                    </a:ext>
                  </a:extLst>
                </p14:cNvPr>
                <p14:cNvContentPartPr/>
                <p14:nvPr/>
              </p14:nvContentPartPr>
              <p14:xfrm>
                <a:off x="10038737" y="1516291"/>
                <a:ext cx="81000" cy="98280"/>
              </p14:xfrm>
            </p:contentPart>
          </mc:Choice>
          <mc:Fallback>
            <p:pic>
              <p:nvPicPr>
                <p:cNvPr id="61" name="Freihand 60">
                  <a:extLst>
                    <a:ext uri="{FF2B5EF4-FFF2-40B4-BE49-F238E27FC236}">
                      <a16:creationId xmlns:a16="http://schemas.microsoft.com/office/drawing/2014/main" id="{C8144070-38B4-492A-BFFF-FE57B3139A85}"/>
                    </a:ext>
                  </a:extLst>
                </p:cNvPr>
                <p:cNvPicPr/>
                <p:nvPr/>
              </p:nvPicPr>
              <p:blipFill>
                <a:blip r:embed="rId104"/>
                <a:stretch>
                  <a:fillRect/>
                </a:stretch>
              </p:blipFill>
              <p:spPr>
                <a:xfrm>
                  <a:off x="10034417" y="1511971"/>
                  <a:ext cx="896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955B305D-B875-4C77-A173-0EC3FE517541}"/>
                    </a:ext>
                  </a:extLst>
                </p14:cNvPr>
                <p14:cNvContentPartPr/>
                <p14:nvPr/>
              </p14:nvContentPartPr>
              <p14:xfrm>
                <a:off x="10297937" y="1504051"/>
                <a:ext cx="114840" cy="266400"/>
              </p14:xfrm>
            </p:contentPart>
          </mc:Choice>
          <mc:Fallback>
            <p:pic>
              <p:nvPicPr>
                <p:cNvPr id="62" name="Freihand 61">
                  <a:extLst>
                    <a:ext uri="{FF2B5EF4-FFF2-40B4-BE49-F238E27FC236}">
                      <a16:creationId xmlns:a16="http://schemas.microsoft.com/office/drawing/2014/main" id="{955B305D-B875-4C77-A173-0EC3FE517541}"/>
                    </a:ext>
                  </a:extLst>
                </p:cNvPr>
                <p:cNvPicPr/>
                <p:nvPr/>
              </p:nvPicPr>
              <p:blipFill>
                <a:blip r:embed="rId106"/>
                <a:stretch>
                  <a:fillRect/>
                </a:stretch>
              </p:blipFill>
              <p:spPr>
                <a:xfrm>
                  <a:off x="10293617" y="1499731"/>
                  <a:ext cx="12348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17642AE6-A5A9-4077-9078-192FAF412AC1}"/>
                    </a:ext>
                  </a:extLst>
                </p14:cNvPr>
                <p14:cNvContentPartPr/>
                <p14:nvPr/>
              </p14:nvContentPartPr>
              <p14:xfrm>
                <a:off x="10448057" y="1484611"/>
                <a:ext cx="356400" cy="102600"/>
              </p14:xfrm>
            </p:contentPart>
          </mc:Choice>
          <mc:Fallback>
            <p:pic>
              <p:nvPicPr>
                <p:cNvPr id="63" name="Freihand 62">
                  <a:extLst>
                    <a:ext uri="{FF2B5EF4-FFF2-40B4-BE49-F238E27FC236}">
                      <a16:creationId xmlns:a16="http://schemas.microsoft.com/office/drawing/2014/main" id="{17642AE6-A5A9-4077-9078-192FAF412AC1}"/>
                    </a:ext>
                  </a:extLst>
                </p:cNvPr>
                <p:cNvPicPr/>
                <p:nvPr/>
              </p:nvPicPr>
              <p:blipFill>
                <a:blip r:embed="rId108"/>
                <a:stretch>
                  <a:fillRect/>
                </a:stretch>
              </p:blipFill>
              <p:spPr>
                <a:xfrm>
                  <a:off x="10443737" y="1480291"/>
                  <a:ext cx="3650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4" name="Freihand 63">
                  <a:extLst>
                    <a:ext uri="{FF2B5EF4-FFF2-40B4-BE49-F238E27FC236}">
                      <a16:creationId xmlns:a16="http://schemas.microsoft.com/office/drawing/2014/main" id="{843B3D9F-CEEA-486B-B49E-9889B0B8015C}"/>
                    </a:ext>
                  </a:extLst>
                </p14:cNvPr>
                <p14:cNvContentPartPr/>
                <p14:nvPr/>
              </p14:nvContentPartPr>
              <p14:xfrm>
                <a:off x="10661177" y="1362571"/>
                <a:ext cx="671040" cy="205560"/>
              </p14:xfrm>
            </p:contentPart>
          </mc:Choice>
          <mc:Fallback>
            <p:pic>
              <p:nvPicPr>
                <p:cNvPr id="64" name="Freihand 63">
                  <a:extLst>
                    <a:ext uri="{FF2B5EF4-FFF2-40B4-BE49-F238E27FC236}">
                      <a16:creationId xmlns:a16="http://schemas.microsoft.com/office/drawing/2014/main" id="{843B3D9F-CEEA-486B-B49E-9889B0B8015C}"/>
                    </a:ext>
                  </a:extLst>
                </p:cNvPr>
                <p:cNvPicPr/>
                <p:nvPr/>
              </p:nvPicPr>
              <p:blipFill>
                <a:blip r:embed="rId110"/>
                <a:stretch>
                  <a:fillRect/>
                </a:stretch>
              </p:blipFill>
              <p:spPr>
                <a:xfrm>
                  <a:off x="10656857" y="1358251"/>
                  <a:ext cx="6796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5" name="Freihand 64">
                  <a:extLst>
                    <a:ext uri="{FF2B5EF4-FFF2-40B4-BE49-F238E27FC236}">
                      <a16:creationId xmlns:a16="http://schemas.microsoft.com/office/drawing/2014/main" id="{B3B811AA-4E7A-48D0-95CB-6973CDA7C776}"/>
                    </a:ext>
                  </a:extLst>
                </p14:cNvPr>
                <p14:cNvContentPartPr/>
                <p14:nvPr/>
              </p14:nvContentPartPr>
              <p14:xfrm>
                <a:off x="11442377" y="1358251"/>
                <a:ext cx="82800" cy="142920"/>
              </p14:xfrm>
            </p:contentPart>
          </mc:Choice>
          <mc:Fallback>
            <p:pic>
              <p:nvPicPr>
                <p:cNvPr id="65" name="Freihand 64">
                  <a:extLst>
                    <a:ext uri="{FF2B5EF4-FFF2-40B4-BE49-F238E27FC236}">
                      <a16:creationId xmlns:a16="http://schemas.microsoft.com/office/drawing/2014/main" id="{B3B811AA-4E7A-48D0-95CB-6973CDA7C776}"/>
                    </a:ext>
                  </a:extLst>
                </p:cNvPr>
                <p:cNvPicPr/>
                <p:nvPr/>
              </p:nvPicPr>
              <p:blipFill>
                <a:blip r:embed="rId112"/>
                <a:stretch>
                  <a:fillRect/>
                </a:stretch>
              </p:blipFill>
              <p:spPr>
                <a:xfrm>
                  <a:off x="11438057" y="1353931"/>
                  <a:ext cx="914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6" name="Freihand 65">
                  <a:extLst>
                    <a:ext uri="{FF2B5EF4-FFF2-40B4-BE49-F238E27FC236}">
                      <a16:creationId xmlns:a16="http://schemas.microsoft.com/office/drawing/2014/main" id="{18448A46-A961-4DFC-9340-D2E4D63461AF}"/>
                    </a:ext>
                  </a:extLst>
                </p14:cNvPr>
                <p14:cNvContentPartPr/>
                <p14:nvPr/>
              </p14:nvContentPartPr>
              <p14:xfrm>
                <a:off x="11529857" y="1440331"/>
                <a:ext cx="87840" cy="58320"/>
              </p14:xfrm>
            </p:contentPart>
          </mc:Choice>
          <mc:Fallback>
            <p:pic>
              <p:nvPicPr>
                <p:cNvPr id="66" name="Freihand 65">
                  <a:extLst>
                    <a:ext uri="{FF2B5EF4-FFF2-40B4-BE49-F238E27FC236}">
                      <a16:creationId xmlns:a16="http://schemas.microsoft.com/office/drawing/2014/main" id="{18448A46-A961-4DFC-9340-D2E4D63461AF}"/>
                    </a:ext>
                  </a:extLst>
                </p:cNvPr>
                <p:cNvPicPr/>
                <p:nvPr/>
              </p:nvPicPr>
              <p:blipFill>
                <a:blip r:embed="rId114"/>
                <a:stretch>
                  <a:fillRect/>
                </a:stretch>
              </p:blipFill>
              <p:spPr>
                <a:xfrm>
                  <a:off x="11525537" y="1436011"/>
                  <a:ext cx="964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7" name="Freihand 66">
                  <a:extLst>
                    <a:ext uri="{FF2B5EF4-FFF2-40B4-BE49-F238E27FC236}">
                      <a16:creationId xmlns:a16="http://schemas.microsoft.com/office/drawing/2014/main" id="{CCB30B10-E21A-4BBD-BA61-261B1A98258B}"/>
                    </a:ext>
                  </a:extLst>
                </p14:cNvPr>
                <p14:cNvContentPartPr/>
                <p14:nvPr/>
              </p14:nvContentPartPr>
              <p14:xfrm>
                <a:off x="11666657" y="1435291"/>
                <a:ext cx="123840" cy="43200"/>
              </p14:xfrm>
            </p:contentPart>
          </mc:Choice>
          <mc:Fallback>
            <p:pic>
              <p:nvPicPr>
                <p:cNvPr id="67" name="Freihand 66">
                  <a:extLst>
                    <a:ext uri="{FF2B5EF4-FFF2-40B4-BE49-F238E27FC236}">
                      <a16:creationId xmlns:a16="http://schemas.microsoft.com/office/drawing/2014/main" id="{CCB30B10-E21A-4BBD-BA61-261B1A98258B}"/>
                    </a:ext>
                  </a:extLst>
                </p:cNvPr>
                <p:cNvPicPr/>
                <p:nvPr/>
              </p:nvPicPr>
              <p:blipFill>
                <a:blip r:embed="rId116"/>
                <a:stretch>
                  <a:fillRect/>
                </a:stretch>
              </p:blipFill>
              <p:spPr>
                <a:xfrm>
                  <a:off x="11662337" y="1430971"/>
                  <a:ext cx="1324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8" name="Freihand 67">
                  <a:extLst>
                    <a:ext uri="{FF2B5EF4-FFF2-40B4-BE49-F238E27FC236}">
                      <a16:creationId xmlns:a16="http://schemas.microsoft.com/office/drawing/2014/main" id="{AFE323A1-4134-43CD-A3D6-B81B5238D892}"/>
                    </a:ext>
                  </a:extLst>
                </p14:cNvPr>
                <p14:cNvContentPartPr/>
                <p14:nvPr/>
              </p14:nvContentPartPr>
              <p14:xfrm>
                <a:off x="11788337" y="1364011"/>
                <a:ext cx="177480" cy="122760"/>
              </p14:xfrm>
            </p:contentPart>
          </mc:Choice>
          <mc:Fallback>
            <p:pic>
              <p:nvPicPr>
                <p:cNvPr id="68" name="Freihand 67">
                  <a:extLst>
                    <a:ext uri="{FF2B5EF4-FFF2-40B4-BE49-F238E27FC236}">
                      <a16:creationId xmlns:a16="http://schemas.microsoft.com/office/drawing/2014/main" id="{AFE323A1-4134-43CD-A3D6-B81B5238D892}"/>
                    </a:ext>
                  </a:extLst>
                </p:cNvPr>
                <p:cNvPicPr/>
                <p:nvPr/>
              </p:nvPicPr>
              <p:blipFill>
                <a:blip r:embed="rId118"/>
                <a:stretch>
                  <a:fillRect/>
                </a:stretch>
              </p:blipFill>
              <p:spPr>
                <a:xfrm>
                  <a:off x="11784017" y="1359691"/>
                  <a:ext cx="1861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9" name="Freihand 68">
                  <a:extLst>
                    <a:ext uri="{FF2B5EF4-FFF2-40B4-BE49-F238E27FC236}">
                      <a16:creationId xmlns:a16="http://schemas.microsoft.com/office/drawing/2014/main" id="{E95F84A6-6DC0-49E8-B0EB-17D5B4C244F2}"/>
                    </a:ext>
                  </a:extLst>
                </p14:cNvPr>
                <p14:cNvContentPartPr/>
                <p14:nvPr/>
              </p14:nvContentPartPr>
              <p14:xfrm>
                <a:off x="8900057" y="1827331"/>
                <a:ext cx="198720" cy="99360"/>
              </p14:xfrm>
            </p:contentPart>
          </mc:Choice>
          <mc:Fallback>
            <p:pic>
              <p:nvPicPr>
                <p:cNvPr id="69" name="Freihand 68">
                  <a:extLst>
                    <a:ext uri="{FF2B5EF4-FFF2-40B4-BE49-F238E27FC236}">
                      <a16:creationId xmlns:a16="http://schemas.microsoft.com/office/drawing/2014/main" id="{E95F84A6-6DC0-49E8-B0EB-17D5B4C244F2}"/>
                    </a:ext>
                  </a:extLst>
                </p:cNvPr>
                <p:cNvPicPr/>
                <p:nvPr/>
              </p:nvPicPr>
              <p:blipFill>
                <a:blip r:embed="rId120"/>
                <a:stretch>
                  <a:fillRect/>
                </a:stretch>
              </p:blipFill>
              <p:spPr>
                <a:xfrm>
                  <a:off x="8895737" y="1823011"/>
                  <a:ext cx="2073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0" name="Freihand 69">
                  <a:extLst>
                    <a:ext uri="{FF2B5EF4-FFF2-40B4-BE49-F238E27FC236}">
                      <a16:creationId xmlns:a16="http://schemas.microsoft.com/office/drawing/2014/main" id="{BE5C31B9-6B4A-4381-9972-722D1BCB2E7D}"/>
                    </a:ext>
                  </a:extLst>
                </p14:cNvPr>
                <p14:cNvContentPartPr/>
                <p14:nvPr/>
              </p14:nvContentPartPr>
              <p14:xfrm>
                <a:off x="9047297" y="1762891"/>
                <a:ext cx="102960" cy="150480"/>
              </p14:xfrm>
            </p:contentPart>
          </mc:Choice>
          <mc:Fallback>
            <p:pic>
              <p:nvPicPr>
                <p:cNvPr id="70" name="Freihand 69">
                  <a:extLst>
                    <a:ext uri="{FF2B5EF4-FFF2-40B4-BE49-F238E27FC236}">
                      <a16:creationId xmlns:a16="http://schemas.microsoft.com/office/drawing/2014/main" id="{BE5C31B9-6B4A-4381-9972-722D1BCB2E7D}"/>
                    </a:ext>
                  </a:extLst>
                </p:cNvPr>
                <p:cNvPicPr/>
                <p:nvPr/>
              </p:nvPicPr>
              <p:blipFill>
                <a:blip r:embed="rId122"/>
                <a:stretch>
                  <a:fillRect/>
                </a:stretch>
              </p:blipFill>
              <p:spPr>
                <a:xfrm>
                  <a:off x="9042977" y="1758571"/>
                  <a:ext cx="1116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1" name="Freihand 70">
                  <a:extLst>
                    <a:ext uri="{FF2B5EF4-FFF2-40B4-BE49-F238E27FC236}">
                      <a16:creationId xmlns:a16="http://schemas.microsoft.com/office/drawing/2014/main" id="{FD192E64-6687-4DDA-87B8-9EC11532D3E7}"/>
                    </a:ext>
                  </a:extLst>
                </p14:cNvPr>
                <p14:cNvContentPartPr/>
                <p14:nvPr/>
              </p14:nvContentPartPr>
              <p14:xfrm>
                <a:off x="9313697" y="1769011"/>
                <a:ext cx="231480" cy="126720"/>
              </p14:xfrm>
            </p:contentPart>
          </mc:Choice>
          <mc:Fallback>
            <p:pic>
              <p:nvPicPr>
                <p:cNvPr id="71" name="Freihand 70">
                  <a:extLst>
                    <a:ext uri="{FF2B5EF4-FFF2-40B4-BE49-F238E27FC236}">
                      <a16:creationId xmlns:a16="http://schemas.microsoft.com/office/drawing/2014/main" id="{FD192E64-6687-4DDA-87B8-9EC11532D3E7}"/>
                    </a:ext>
                  </a:extLst>
                </p:cNvPr>
                <p:cNvPicPr/>
                <p:nvPr/>
              </p:nvPicPr>
              <p:blipFill>
                <a:blip r:embed="rId124"/>
                <a:stretch>
                  <a:fillRect/>
                </a:stretch>
              </p:blipFill>
              <p:spPr>
                <a:xfrm>
                  <a:off x="9309377" y="1764691"/>
                  <a:ext cx="2401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2" name="Freihand 71">
                  <a:extLst>
                    <a:ext uri="{FF2B5EF4-FFF2-40B4-BE49-F238E27FC236}">
                      <a16:creationId xmlns:a16="http://schemas.microsoft.com/office/drawing/2014/main" id="{BE12A955-8C76-42C7-9C3A-F28D3FD51FB3}"/>
                    </a:ext>
                  </a:extLst>
                </p14:cNvPr>
                <p14:cNvContentPartPr/>
                <p14:nvPr/>
              </p14:nvContentPartPr>
              <p14:xfrm>
                <a:off x="9703937" y="1804291"/>
                <a:ext cx="122760" cy="113040"/>
              </p14:xfrm>
            </p:contentPart>
          </mc:Choice>
          <mc:Fallback>
            <p:pic>
              <p:nvPicPr>
                <p:cNvPr id="72" name="Freihand 71">
                  <a:extLst>
                    <a:ext uri="{FF2B5EF4-FFF2-40B4-BE49-F238E27FC236}">
                      <a16:creationId xmlns:a16="http://schemas.microsoft.com/office/drawing/2014/main" id="{BE12A955-8C76-42C7-9C3A-F28D3FD51FB3}"/>
                    </a:ext>
                  </a:extLst>
                </p:cNvPr>
                <p:cNvPicPr/>
                <p:nvPr/>
              </p:nvPicPr>
              <p:blipFill>
                <a:blip r:embed="rId126"/>
                <a:stretch>
                  <a:fillRect/>
                </a:stretch>
              </p:blipFill>
              <p:spPr>
                <a:xfrm>
                  <a:off x="9699617" y="1799971"/>
                  <a:ext cx="1314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3" name="Freihand 72">
                  <a:extLst>
                    <a:ext uri="{FF2B5EF4-FFF2-40B4-BE49-F238E27FC236}">
                      <a16:creationId xmlns:a16="http://schemas.microsoft.com/office/drawing/2014/main" id="{08B456CF-36E8-4F5A-838D-B3CC554E42DD}"/>
                    </a:ext>
                  </a:extLst>
                </p14:cNvPr>
                <p14:cNvContentPartPr/>
                <p14:nvPr/>
              </p14:nvContentPartPr>
              <p14:xfrm>
                <a:off x="9880697" y="1795651"/>
                <a:ext cx="100080" cy="93600"/>
              </p14:xfrm>
            </p:contentPart>
          </mc:Choice>
          <mc:Fallback>
            <p:pic>
              <p:nvPicPr>
                <p:cNvPr id="73" name="Freihand 72">
                  <a:extLst>
                    <a:ext uri="{FF2B5EF4-FFF2-40B4-BE49-F238E27FC236}">
                      <a16:creationId xmlns:a16="http://schemas.microsoft.com/office/drawing/2014/main" id="{08B456CF-36E8-4F5A-838D-B3CC554E42DD}"/>
                    </a:ext>
                  </a:extLst>
                </p:cNvPr>
                <p:cNvPicPr/>
                <p:nvPr/>
              </p:nvPicPr>
              <p:blipFill>
                <a:blip r:embed="rId128"/>
                <a:stretch>
                  <a:fillRect/>
                </a:stretch>
              </p:blipFill>
              <p:spPr>
                <a:xfrm>
                  <a:off x="9876377" y="1791331"/>
                  <a:ext cx="1087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4" name="Freihand 73">
                  <a:extLst>
                    <a:ext uri="{FF2B5EF4-FFF2-40B4-BE49-F238E27FC236}">
                      <a16:creationId xmlns:a16="http://schemas.microsoft.com/office/drawing/2014/main" id="{05CFF05C-EBF2-456A-85BC-6AFF78D717F5}"/>
                    </a:ext>
                  </a:extLst>
                </p14:cNvPr>
                <p14:cNvContentPartPr/>
                <p14:nvPr/>
              </p14:nvContentPartPr>
              <p14:xfrm>
                <a:off x="9989777" y="1825531"/>
                <a:ext cx="101520" cy="55800"/>
              </p14:xfrm>
            </p:contentPart>
          </mc:Choice>
          <mc:Fallback>
            <p:pic>
              <p:nvPicPr>
                <p:cNvPr id="74" name="Freihand 73">
                  <a:extLst>
                    <a:ext uri="{FF2B5EF4-FFF2-40B4-BE49-F238E27FC236}">
                      <a16:creationId xmlns:a16="http://schemas.microsoft.com/office/drawing/2014/main" id="{05CFF05C-EBF2-456A-85BC-6AFF78D717F5}"/>
                    </a:ext>
                  </a:extLst>
                </p:cNvPr>
                <p:cNvPicPr/>
                <p:nvPr/>
              </p:nvPicPr>
              <p:blipFill>
                <a:blip r:embed="rId130"/>
                <a:stretch>
                  <a:fillRect/>
                </a:stretch>
              </p:blipFill>
              <p:spPr>
                <a:xfrm>
                  <a:off x="9985457" y="1821211"/>
                  <a:ext cx="1101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5" name="Freihand 74">
                  <a:extLst>
                    <a:ext uri="{FF2B5EF4-FFF2-40B4-BE49-F238E27FC236}">
                      <a16:creationId xmlns:a16="http://schemas.microsoft.com/office/drawing/2014/main" id="{18D24751-6F22-488D-BCEB-A8B63DC39072}"/>
                    </a:ext>
                  </a:extLst>
                </p14:cNvPr>
                <p14:cNvContentPartPr/>
                <p14:nvPr/>
              </p14:nvContentPartPr>
              <p14:xfrm>
                <a:off x="10135577" y="1843891"/>
                <a:ext cx="203040" cy="46800"/>
              </p14:xfrm>
            </p:contentPart>
          </mc:Choice>
          <mc:Fallback>
            <p:pic>
              <p:nvPicPr>
                <p:cNvPr id="75" name="Freihand 74">
                  <a:extLst>
                    <a:ext uri="{FF2B5EF4-FFF2-40B4-BE49-F238E27FC236}">
                      <a16:creationId xmlns:a16="http://schemas.microsoft.com/office/drawing/2014/main" id="{18D24751-6F22-488D-BCEB-A8B63DC39072}"/>
                    </a:ext>
                  </a:extLst>
                </p:cNvPr>
                <p:cNvPicPr/>
                <p:nvPr/>
              </p:nvPicPr>
              <p:blipFill>
                <a:blip r:embed="rId132"/>
                <a:stretch>
                  <a:fillRect/>
                </a:stretch>
              </p:blipFill>
              <p:spPr>
                <a:xfrm>
                  <a:off x="10131257" y="1839571"/>
                  <a:ext cx="2116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6" name="Freihand 75">
                  <a:extLst>
                    <a:ext uri="{FF2B5EF4-FFF2-40B4-BE49-F238E27FC236}">
                      <a16:creationId xmlns:a16="http://schemas.microsoft.com/office/drawing/2014/main" id="{EAB35DD2-A89B-4EE8-95B4-642CF8D8CDA6}"/>
                    </a:ext>
                  </a:extLst>
                </p14:cNvPr>
                <p14:cNvContentPartPr/>
                <p14:nvPr/>
              </p14:nvContentPartPr>
              <p14:xfrm>
                <a:off x="10350497" y="1767931"/>
                <a:ext cx="145440" cy="113760"/>
              </p14:xfrm>
            </p:contentPart>
          </mc:Choice>
          <mc:Fallback>
            <p:pic>
              <p:nvPicPr>
                <p:cNvPr id="76" name="Freihand 75">
                  <a:extLst>
                    <a:ext uri="{FF2B5EF4-FFF2-40B4-BE49-F238E27FC236}">
                      <a16:creationId xmlns:a16="http://schemas.microsoft.com/office/drawing/2014/main" id="{EAB35DD2-A89B-4EE8-95B4-642CF8D8CDA6}"/>
                    </a:ext>
                  </a:extLst>
                </p:cNvPr>
                <p:cNvPicPr/>
                <p:nvPr/>
              </p:nvPicPr>
              <p:blipFill>
                <a:blip r:embed="rId134"/>
                <a:stretch>
                  <a:fillRect/>
                </a:stretch>
              </p:blipFill>
              <p:spPr>
                <a:xfrm>
                  <a:off x="10346177" y="1763611"/>
                  <a:ext cx="1540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7" name="Freihand 76">
                  <a:extLst>
                    <a:ext uri="{FF2B5EF4-FFF2-40B4-BE49-F238E27FC236}">
                      <a16:creationId xmlns:a16="http://schemas.microsoft.com/office/drawing/2014/main" id="{0C46B220-C4A5-4909-A35C-6164A2722B46}"/>
                    </a:ext>
                  </a:extLst>
                </p14:cNvPr>
                <p14:cNvContentPartPr/>
                <p14:nvPr/>
              </p14:nvContentPartPr>
              <p14:xfrm>
                <a:off x="10495217" y="1808611"/>
                <a:ext cx="308880" cy="213840"/>
              </p14:xfrm>
            </p:contentPart>
          </mc:Choice>
          <mc:Fallback>
            <p:pic>
              <p:nvPicPr>
                <p:cNvPr id="77" name="Freihand 76">
                  <a:extLst>
                    <a:ext uri="{FF2B5EF4-FFF2-40B4-BE49-F238E27FC236}">
                      <a16:creationId xmlns:a16="http://schemas.microsoft.com/office/drawing/2014/main" id="{0C46B220-C4A5-4909-A35C-6164A2722B46}"/>
                    </a:ext>
                  </a:extLst>
                </p:cNvPr>
                <p:cNvPicPr/>
                <p:nvPr/>
              </p:nvPicPr>
              <p:blipFill>
                <a:blip r:embed="rId136"/>
                <a:stretch>
                  <a:fillRect/>
                </a:stretch>
              </p:blipFill>
              <p:spPr>
                <a:xfrm>
                  <a:off x="10490897" y="1804291"/>
                  <a:ext cx="3175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8" name="Freihand 77">
                  <a:extLst>
                    <a:ext uri="{FF2B5EF4-FFF2-40B4-BE49-F238E27FC236}">
                      <a16:creationId xmlns:a16="http://schemas.microsoft.com/office/drawing/2014/main" id="{3E07D529-EC01-4581-B27C-E598CF76DEF4}"/>
                    </a:ext>
                  </a:extLst>
                </p14:cNvPr>
                <p14:cNvContentPartPr/>
                <p14:nvPr/>
              </p14:nvContentPartPr>
              <p14:xfrm>
                <a:off x="11000297" y="1802131"/>
                <a:ext cx="156600" cy="70920"/>
              </p14:xfrm>
            </p:contentPart>
          </mc:Choice>
          <mc:Fallback>
            <p:pic>
              <p:nvPicPr>
                <p:cNvPr id="78" name="Freihand 77">
                  <a:extLst>
                    <a:ext uri="{FF2B5EF4-FFF2-40B4-BE49-F238E27FC236}">
                      <a16:creationId xmlns:a16="http://schemas.microsoft.com/office/drawing/2014/main" id="{3E07D529-EC01-4581-B27C-E598CF76DEF4}"/>
                    </a:ext>
                  </a:extLst>
                </p:cNvPr>
                <p:cNvPicPr/>
                <p:nvPr/>
              </p:nvPicPr>
              <p:blipFill>
                <a:blip r:embed="rId138"/>
                <a:stretch>
                  <a:fillRect/>
                </a:stretch>
              </p:blipFill>
              <p:spPr>
                <a:xfrm>
                  <a:off x="10995977" y="1797811"/>
                  <a:ext cx="1652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9" name="Freihand 78">
                  <a:extLst>
                    <a:ext uri="{FF2B5EF4-FFF2-40B4-BE49-F238E27FC236}">
                      <a16:creationId xmlns:a16="http://schemas.microsoft.com/office/drawing/2014/main" id="{685A4013-611C-43A2-BF33-42BA33B1EA0C}"/>
                    </a:ext>
                  </a:extLst>
                </p14:cNvPr>
                <p14:cNvContentPartPr/>
                <p14:nvPr/>
              </p14:nvContentPartPr>
              <p14:xfrm>
                <a:off x="11147537" y="1767211"/>
                <a:ext cx="244800" cy="82440"/>
              </p14:xfrm>
            </p:contentPart>
          </mc:Choice>
          <mc:Fallback>
            <p:pic>
              <p:nvPicPr>
                <p:cNvPr id="79" name="Freihand 78">
                  <a:extLst>
                    <a:ext uri="{FF2B5EF4-FFF2-40B4-BE49-F238E27FC236}">
                      <a16:creationId xmlns:a16="http://schemas.microsoft.com/office/drawing/2014/main" id="{685A4013-611C-43A2-BF33-42BA33B1EA0C}"/>
                    </a:ext>
                  </a:extLst>
                </p:cNvPr>
                <p:cNvPicPr/>
                <p:nvPr/>
              </p:nvPicPr>
              <p:blipFill>
                <a:blip r:embed="rId140"/>
                <a:stretch>
                  <a:fillRect/>
                </a:stretch>
              </p:blipFill>
              <p:spPr>
                <a:xfrm>
                  <a:off x="11143217" y="1762891"/>
                  <a:ext cx="2534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0" name="Freihand 79">
                  <a:extLst>
                    <a:ext uri="{FF2B5EF4-FFF2-40B4-BE49-F238E27FC236}">
                      <a16:creationId xmlns:a16="http://schemas.microsoft.com/office/drawing/2014/main" id="{7F2671DA-2A79-4ACF-8091-28D699C4370D}"/>
                    </a:ext>
                  </a:extLst>
                </p14:cNvPr>
                <p14:cNvContentPartPr/>
                <p14:nvPr/>
              </p14:nvContentPartPr>
              <p14:xfrm>
                <a:off x="11370377" y="1682251"/>
                <a:ext cx="113040" cy="175320"/>
              </p14:xfrm>
            </p:contentPart>
          </mc:Choice>
          <mc:Fallback>
            <p:pic>
              <p:nvPicPr>
                <p:cNvPr id="80" name="Freihand 79">
                  <a:extLst>
                    <a:ext uri="{FF2B5EF4-FFF2-40B4-BE49-F238E27FC236}">
                      <a16:creationId xmlns:a16="http://schemas.microsoft.com/office/drawing/2014/main" id="{7F2671DA-2A79-4ACF-8091-28D699C4370D}"/>
                    </a:ext>
                  </a:extLst>
                </p:cNvPr>
                <p:cNvPicPr/>
                <p:nvPr/>
              </p:nvPicPr>
              <p:blipFill>
                <a:blip r:embed="rId142"/>
                <a:stretch>
                  <a:fillRect/>
                </a:stretch>
              </p:blipFill>
              <p:spPr>
                <a:xfrm>
                  <a:off x="11366057" y="1677931"/>
                  <a:ext cx="1216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1" name="Freihand 80">
                  <a:extLst>
                    <a:ext uri="{FF2B5EF4-FFF2-40B4-BE49-F238E27FC236}">
                      <a16:creationId xmlns:a16="http://schemas.microsoft.com/office/drawing/2014/main" id="{98E64CF1-4C3C-417C-81FE-BAD0109F665C}"/>
                    </a:ext>
                  </a:extLst>
                </p14:cNvPr>
                <p14:cNvContentPartPr/>
                <p14:nvPr/>
              </p14:nvContentPartPr>
              <p14:xfrm>
                <a:off x="11418617" y="1826971"/>
                <a:ext cx="61200" cy="22680"/>
              </p14:xfrm>
            </p:contentPart>
          </mc:Choice>
          <mc:Fallback>
            <p:pic>
              <p:nvPicPr>
                <p:cNvPr id="81" name="Freihand 80">
                  <a:extLst>
                    <a:ext uri="{FF2B5EF4-FFF2-40B4-BE49-F238E27FC236}">
                      <a16:creationId xmlns:a16="http://schemas.microsoft.com/office/drawing/2014/main" id="{98E64CF1-4C3C-417C-81FE-BAD0109F665C}"/>
                    </a:ext>
                  </a:extLst>
                </p:cNvPr>
                <p:cNvPicPr/>
                <p:nvPr/>
              </p:nvPicPr>
              <p:blipFill>
                <a:blip r:embed="rId144"/>
                <a:stretch>
                  <a:fillRect/>
                </a:stretch>
              </p:blipFill>
              <p:spPr>
                <a:xfrm>
                  <a:off x="11414297" y="1822651"/>
                  <a:ext cx="698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2" name="Freihand 81">
                  <a:extLst>
                    <a:ext uri="{FF2B5EF4-FFF2-40B4-BE49-F238E27FC236}">
                      <a16:creationId xmlns:a16="http://schemas.microsoft.com/office/drawing/2014/main" id="{B20451E2-9085-4E03-A1D8-E7E9654FBB08}"/>
                    </a:ext>
                  </a:extLst>
                </p14:cNvPr>
                <p14:cNvContentPartPr/>
                <p14:nvPr/>
              </p14:nvContentPartPr>
              <p14:xfrm>
                <a:off x="11516537" y="1695571"/>
                <a:ext cx="220680" cy="176400"/>
              </p14:xfrm>
            </p:contentPart>
          </mc:Choice>
          <mc:Fallback>
            <p:pic>
              <p:nvPicPr>
                <p:cNvPr id="82" name="Freihand 81">
                  <a:extLst>
                    <a:ext uri="{FF2B5EF4-FFF2-40B4-BE49-F238E27FC236}">
                      <a16:creationId xmlns:a16="http://schemas.microsoft.com/office/drawing/2014/main" id="{B20451E2-9085-4E03-A1D8-E7E9654FBB08}"/>
                    </a:ext>
                  </a:extLst>
                </p:cNvPr>
                <p:cNvPicPr/>
                <p:nvPr/>
              </p:nvPicPr>
              <p:blipFill>
                <a:blip r:embed="rId146"/>
                <a:stretch>
                  <a:fillRect/>
                </a:stretch>
              </p:blipFill>
              <p:spPr>
                <a:xfrm>
                  <a:off x="11512217" y="1691251"/>
                  <a:ext cx="2293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3" name="Freihand 82">
                  <a:extLst>
                    <a:ext uri="{FF2B5EF4-FFF2-40B4-BE49-F238E27FC236}">
                      <a16:creationId xmlns:a16="http://schemas.microsoft.com/office/drawing/2014/main" id="{A8B5BF5F-FFF0-41FD-AFF5-FDA1B994DB2C}"/>
                    </a:ext>
                  </a:extLst>
                </p14:cNvPr>
                <p14:cNvContentPartPr/>
                <p14:nvPr/>
              </p14:nvContentPartPr>
              <p14:xfrm>
                <a:off x="11735777" y="1752811"/>
                <a:ext cx="99000" cy="96120"/>
              </p14:xfrm>
            </p:contentPart>
          </mc:Choice>
          <mc:Fallback>
            <p:pic>
              <p:nvPicPr>
                <p:cNvPr id="83" name="Freihand 82">
                  <a:extLst>
                    <a:ext uri="{FF2B5EF4-FFF2-40B4-BE49-F238E27FC236}">
                      <a16:creationId xmlns:a16="http://schemas.microsoft.com/office/drawing/2014/main" id="{A8B5BF5F-FFF0-41FD-AFF5-FDA1B994DB2C}"/>
                    </a:ext>
                  </a:extLst>
                </p:cNvPr>
                <p:cNvPicPr/>
                <p:nvPr/>
              </p:nvPicPr>
              <p:blipFill>
                <a:blip r:embed="rId148"/>
                <a:stretch>
                  <a:fillRect/>
                </a:stretch>
              </p:blipFill>
              <p:spPr>
                <a:xfrm>
                  <a:off x="11731457" y="1748491"/>
                  <a:ext cx="1076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4" name="Freihand 83">
                  <a:extLst>
                    <a:ext uri="{FF2B5EF4-FFF2-40B4-BE49-F238E27FC236}">
                      <a16:creationId xmlns:a16="http://schemas.microsoft.com/office/drawing/2014/main" id="{194065BA-8B52-448D-896B-A13AC96C7945}"/>
                    </a:ext>
                  </a:extLst>
                </p14:cNvPr>
                <p14:cNvContentPartPr/>
                <p14:nvPr/>
              </p14:nvContentPartPr>
              <p14:xfrm>
                <a:off x="9699617" y="1975651"/>
                <a:ext cx="1226520" cy="32400"/>
              </p14:xfrm>
            </p:contentPart>
          </mc:Choice>
          <mc:Fallback>
            <p:pic>
              <p:nvPicPr>
                <p:cNvPr id="84" name="Freihand 83">
                  <a:extLst>
                    <a:ext uri="{FF2B5EF4-FFF2-40B4-BE49-F238E27FC236}">
                      <a16:creationId xmlns:a16="http://schemas.microsoft.com/office/drawing/2014/main" id="{194065BA-8B52-448D-896B-A13AC96C7945}"/>
                    </a:ext>
                  </a:extLst>
                </p:cNvPr>
                <p:cNvPicPr/>
                <p:nvPr/>
              </p:nvPicPr>
              <p:blipFill>
                <a:blip r:embed="rId150"/>
                <a:stretch>
                  <a:fillRect/>
                </a:stretch>
              </p:blipFill>
              <p:spPr>
                <a:xfrm>
                  <a:off x="9695297" y="1971331"/>
                  <a:ext cx="1235160" cy="41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1">
            <p14:nvContentPartPr>
              <p14:cNvPr id="86" name="Freihand 85">
                <a:extLst>
                  <a:ext uri="{FF2B5EF4-FFF2-40B4-BE49-F238E27FC236}">
                    <a16:creationId xmlns:a16="http://schemas.microsoft.com/office/drawing/2014/main" id="{810E50BA-8364-4E02-A594-FABCA58361BF}"/>
                  </a:ext>
                </a:extLst>
              </p14:cNvPr>
              <p14:cNvContentPartPr/>
              <p14:nvPr/>
            </p14:nvContentPartPr>
            <p14:xfrm>
              <a:off x="8686937" y="2063131"/>
              <a:ext cx="3419640" cy="326160"/>
            </p14:xfrm>
          </p:contentPart>
        </mc:Choice>
        <mc:Fallback>
          <p:pic>
            <p:nvPicPr>
              <p:cNvPr id="86" name="Freihand 85">
                <a:extLst>
                  <a:ext uri="{FF2B5EF4-FFF2-40B4-BE49-F238E27FC236}">
                    <a16:creationId xmlns:a16="http://schemas.microsoft.com/office/drawing/2014/main" id="{810E50BA-8364-4E02-A594-FABCA58361BF}"/>
                  </a:ext>
                </a:extLst>
              </p:cNvPr>
              <p:cNvPicPr/>
              <p:nvPr/>
            </p:nvPicPr>
            <p:blipFill>
              <a:blip r:embed="rId152"/>
              <a:stretch>
                <a:fillRect/>
              </a:stretch>
            </p:blipFill>
            <p:spPr>
              <a:xfrm>
                <a:off x="8682617" y="2058811"/>
                <a:ext cx="3428280" cy="334800"/>
              </a:xfrm>
              <a:prstGeom prst="rect">
                <a:avLst/>
              </a:prstGeom>
            </p:spPr>
          </p:pic>
        </mc:Fallback>
      </mc:AlternateContent>
      <p:grpSp>
        <p:nvGrpSpPr>
          <p:cNvPr id="89" name="Gruppieren 88">
            <a:extLst>
              <a:ext uri="{FF2B5EF4-FFF2-40B4-BE49-F238E27FC236}">
                <a16:creationId xmlns:a16="http://schemas.microsoft.com/office/drawing/2014/main" id="{489CFB0F-8EAC-4E2D-81D8-7C68C2894873}"/>
              </a:ext>
            </a:extLst>
          </p:cNvPr>
          <p:cNvGrpSpPr/>
          <p:nvPr/>
        </p:nvGrpSpPr>
        <p:grpSpPr>
          <a:xfrm>
            <a:off x="2356337" y="1643371"/>
            <a:ext cx="4630320" cy="2916720"/>
            <a:chOff x="2356337" y="1643371"/>
            <a:chExt cx="4630320" cy="2916720"/>
          </a:xfrm>
        </p:grpSpPr>
        <mc:AlternateContent xmlns:mc="http://schemas.openxmlformats.org/markup-compatibility/2006">
          <mc:Choice xmlns:p14="http://schemas.microsoft.com/office/powerpoint/2010/main" Requires="p14">
            <p:contentPart p14:bwMode="auto" r:id="rId153">
              <p14:nvContentPartPr>
                <p14:cNvPr id="87" name="Freihand 86">
                  <a:extLst>
                    <a:ext uri="{FF2B5EF4-FFF2-40B4-BE49-F238E27FC236}">
                      <a16:creationId xmlns:a16="http://schemas.microsoft.com/office/drawing/2014/main" id="{AC4AF6A3-49D2-42E4-9716-C3B9CF950487}"/>
                    </a:ext>
                  </a:extLst>
                </p14:cNvPr>
                <p14:cNvContentPartPr/>
                <p14:nvPr/>
              </p14:nvContentPartPr>
              <p14:xfrm>
                <a:off x="2356337" y="1779451"/>
                <a:ext cx="4539240" cy="2780640"/>
              </p14:xfrm>
            </p:contentPart>
          </mc:Choice>
          <mc:Fallback>
            <p:pic>
              <p:nvPicPr>
                <p:cNvPr id="87" name="Freihand 86">
                  <a:extLst>
                    <a:ext uri="{FF2B5EF4-FFF2-40B4-BE49-F238E27FC236}">
                      <a16:creationId xmlns:a16="http://schemas.microsoft.com/office/drawing/2014/main" id="{AC4AF6A3-49D2-42E4-9716-C3B9CF950487}"/>
                    </a:ext>
                  </a:extLst>
                </p:cNvPr>
                <p:cNvPicPr/>
                <p:nvPr/>
              </p:nvPicPr>
              <p:blipFill>
                <a:blip r:embed="rId154"/>
                <a:stretch>
                  <a:fillRect/>
                </a:stretch>
              </p:blipFill>
              <p:spPr>
                <a:xfrm>
                  <a:off x="2352017" y="1775131"/>
                  <a:ext cx="4547880" cy="27892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8" name="Freihand 87">
                  <a:extLst>
                    <a:ext uri="{FF2B5EF4-FFF2-40B4-BE49-F238E27FC236}">
                      <a16:creationId xmlns:a16="http://schemas.microsoft.com/office/drawing/2014/main" id="{423AF302-4A4F-40CB-B8E2-BC3EDA762561}"/>
                    </a:ext>
                  </a:extLst>
                </p14:cNvPr>
                <p14:cNvContentPartPr/>
                <p14:nvPr/>
              </p14:nvContentPartPr>
              <p14:xfrm>
                <a:off x="6637817" y="1643371"/>
                <a:ext cx="348840" cy="404640"/>
              </p14:xfrm>
            </p:contentPart>
          </mc:Choice>
          <mc:Fallback>
            <p:pic>
              <p:nvPicPr>
                <p:cNvPr id="88" name="Freihand 87">
                  <a:extLst>
                    <a:ext uri="{FF2B5EF4-FFF2-40B4-BE49-F238E27FC236}">
                      <a16:creationId xmlns:a16="http://schemas.microsoft.com/office/drawing/2014/main" id="{423AF302-4A4F-40CB-B8E2-BC3EDA762561}"/>
                    </a:ext>
                  </a:extLst>
                </p:cNvPr>
                <p:cNvPicPr/>
                <p:nvPr/>
              </p:nvPicPr>
              <p:blipFill>
                <a:blip r:embed="rId156"/>
                <a:stretch>
                  <a:fillRect/>
                </a:stretch>
              </p:blipFill>
              <p:spPr>
                <a:xfrm>
                  <a:off x="6633497" y="1639051"/>
                  <a:ext cx="357480" cy="413280"/>
                </a:xfrm>
                <a:prstGeom prst="rect">
                  <a:avLst/>
                </a:prstGeom>
              </p:spPr>
            </p:pic>
          </mc:Fallback>
        </mc:AlternateContent>
      </p:grpSp>
      <p:grpSp>
        <p:nvGrpSpPr>
          <p:cNvPr id="178" name="Gruppieren 177">
            <a:extLst>
              <a:ext uri="{FF2B5EF4-FFF2-40B4-BE49-F238E27FC236}">
                <a16:creationId xmlns:a16="http://schemas.microsoft.com/office/drawing/2014/main" id="{8BA85F6E-6288-49B3-B2CA-53E18BC833DC}"/>
              </a:ext>
            </a:extLst>
          </p:cNvPr>
          <p:cNvGrpSpPr/>
          <p:nvPr/>
        </p:nvGrpSpPr>
        <p:grpSpPr>
          <a:xfrm>
            <a:off x="8001857" y="2333131"/>
            <a:ext cx="3882600" cy="1780200"/>
            <a:chOff x="8001857" y="2333131"/>
            <a:chExt cx="3882600" cy="1780200"/>
          </a:xfrm>
        </p:grpSpPr>
        <mc:AlternateContent xmlns:mc="http://schemas.openxmlformats.org/markup-compatibility/2006">
          <mc:Choice xmlns:p14="http://schemas.microsoft.com/office/powerpoint/2010/main" Requires="p14">
            <p:contentPart p14:bwMode="auto" r:id="rId157">
              <p14:nvContentPartPr>
                <p14:cNvPr id="90" name="Freihand 89">
                  <a:extLst>
                    <a:ext uri="{FF2B5EF4-FFF2-40B4-BE49-F238E27FC236}">
                      <a16:creationId xmlns:a16="http://schemas.microsoft.com/office/drawing/2014/main" id="{FD64E654-8B03-4667-B678-13812156A61E}"/>
                    </a:ext>
                  </a:extLst>
                </p14:cNvPr>
                <p14:cNvContentPartPr/>
                <p14:nvPr/>
              </p14:nvContentPartPr>
              <p14:xfrm>
                <a:off x="8141537" y="2599531"/>
                <a:ext cx="464400" cy="19440"/>
              </p14:xfrm>
            </p:contentPart>
          </mc:Choice>
          <mc:Fallback>
            <p:pic>
              <p:nvPicPr>
                <p:cNvPr id="90" name="Freihand 89">
                  <a:extLst>
                    <a:ext uri="{FF2B5EF4-FFF2-40B4-BE49-F238E27FC236}">
                      <a16:creationId xmlns:a16="http://schemas.microsoft.com/office/drawing/2014/main" id="{FD64E654-8B03-4667-B678-13812156A61E}"/>
                    </a:ext>
                  </a:extLst>
                </p:cNvPr>
                <p:cNvPicPr/>
                <p:nvPr/>
              </p:nvPicPr>
              <p:blipFill>
                <a:blip r:embed="rId158"/>
                <a:stretch>
                  <a:fillRect/>
                </a:stretch>
              </p:blipFill>
              <p:spPr>
                <a:xfrm>
                  <a:off x="8137217" y="2595211"/>
                  <a:ext cx="4730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1" name="Freihand 90">
                  <a:extLst>
                    <a:ext uri="{FF2B5EF4-FFF2-40B4-BE49-F238E27FC236}">
                      <a16:creationId xmlns:a16="http://schemas.microsoft.com/office/drawing/2014/main" id="{8CB96AF7-65FE-4466-A606-501BB17DFEE7}"/>
                    </a:ext>
                  </a:extLst>
                </p14:cNvPr>
                <p14:cNvContentPartPr/>
                <p14:nvPr/>
              </p14:nvContentPartPr>
              <p14:xfrm>
                <a:off x="8001857" y="2473171"/>
                <a:ext cx="326520" cy="194040"/>
              </p14:xfrm>
            </p:contentPart>
          </mc:Choice>
          <mc:Fallback>
            <p:pic>
              <p:nvPicPr>
                <p:cNvPr id="91" name="Freihand 90">
                  <a:extLst>
                    <a:ext uri="{FF2B5EF4-FFF2-40B4-BE49-F238E27FC236}">
                      <a16:creationId xmlns:a16="http://schemas.microsoft.com/office/drawing/2014/main" id="{8CB96AF7-65FE-4466-A606-501BB17DFEE7}"/>
                    </a:ext>
                  </a:extLst>
                </p:cNvPr>
                <p:cNvPicPr/>
                <p:nvPr/>
              </p:nvPicPr>
              <p:blipFill>
                <a:blip r:embed="rId160"/>
                <a:stretch>
                  <a:fillRect/>
                </a:stretch>
              </p:blipFill>
              <p:spPr>
                <a:xfrm>
                  <a:off x="7997537" y="2468851"/>
                  <a:ext cx="3351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2" name="Freihand 91">
                  <a:extLst>
                    <a:ext uri="{FF2B5EF4-FFF2-40B4-BE49-F238E27FC236}">
                      <a16:creationId xmlns:a16="http://schemas.microsoft.com/office/drawing/2014/main" id="{4C260705-B703-4AB6-B853-D4B19A7E4658}"/>
                    </a:ext>
                  </a:extLst>
                </p14:cNvPr>
                <p14:cNvContentPartPr/>
                <p14:nvPr/>
              </p14:nvContentPartPr>
              <p14:xfrm>
                <a:off x="8808977" y="2531851"/>
                <a:ext cx="174240" cy="168840"/>
              </p14:xfrm>
            </p:contentPart>
          </mc:Choice>
          <mc:Fallback>
            <p:pic>
              <p:nvPicPr>
                <p:cNvPr id="92" name="Freihand 91">
                  <a:extLst>
                    <a:ext uri="{FF2B5EF4-FFF2-40B4-BE49-F238E27FC236}">
                      <a16:creationId xmlns:a16="http://schemas.microsoft.com/office/drawing/2014/main" id="{4C260705-B703-4AB6-B853-D4B19A7E4658}"/>
                    </a:ext>
                  </a:extLst>
                </p:cNvPr>
                <p:cNvPicPr/>
                <p:nvPr/>
              </p:nvPicPr>
              <p:blipFill>
                <a:blip r:embed="rId162"/>
                <a:stretch>
                  <a:fillRect/>
                </a:stretch>
              </p:blipFill>
              <p:spPr>
                <a:xfrm>
                  <a:off x="8804657" y="2527531"/>
                  <a:ext cx="1828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3" name="Freihand 92">
                  <a:extLst>
                    <a:ext uri="{FF2B5EF4-FFF2-40B4-BE49-F238E27FC236}">
                      <a16:creationId xmlns:a16="http://schemas.microsoft.com/office/drawing/2014/main" id="{E2AD8423-DD01-4027-ABFB-8FBFDB0EFE6A}"/>
                    </a:ext>
                  </a:extLst>
                </p14:cNvPr>
                <p14:cNvContentPartPr/>
                <p14:nvPr/>
              </p14:nvContentPartPr>
              <p14:xfrm>
                <a:off x="8971337" y="2430691"/>
                <a:ext cx="187920" cy="268920"/>
              </p14:xfrm>
            </p:contentPart>
          </mc:Choice>
          <mc:Fallback>
            <p:pic>
              <p:nvPicPr>
                <p:cNvPr id="93" name="Freihand 92">
                  <a:extLst>
                    <a:ext uri="{FF2B5EF4-FFF2-40B4-BE49-F238E27FC236}">
                      <a16:creationId xmlns:a16="http://schemas.microsoft.com/office/drawing/2014/main" id="{E2AD8423-DD01-4027-ABFB-8FBFDB0EFE6A}"/>
                    </a:ext>
                  </a:extLst>
                </p:cNvPr>
                <p:cNvPicPr/>
                <p:nvPr/>
              </p:nvPicPr>
              <p:blipFill>
                <a:blip r:embed="rId164"/>
                <a:stretch>
                  <a:fillRect/>
                </a:stretch>
              </p:blipFill>
              <p:spPr>
                <a:xfrm>
                  <a:off x="8967017" y="2426371"/>
                  <a:ext cx="19656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4" name="Freihand 93">
                  <a:extLst>
                    <a:ext uri="{FF2B5EF4-FFF2-40B4-BE49-F238E27FC236}">
                      <a16:creationId xmlns:a16="http://schemas.microsoft.com/office/drawing/2014/main" id="{8FD7BAE3-2E35-44DB-A77D-6DE4BBCB8CEC}"/>
                    </a:ext>
                  </a:extLst>
                </p14:cNvPr>
                <p14:cNvContentPartPr/>
                <p14:nvPr/>
              </p14:nvContentPartPr>
              <p14:xfrm>
                <a:off x="9193097" y="2430331"/>
                <a:ext cx="92880" cy="236160"/>
              </p14:xfrm>
            </p:contentPart>
          </mc:Choice>
          <mc:Fallback>
            <p:pic>
              <p:nvPicPr>
                <p:cNvPr id="94" name="Freihand 93">
                  <a:extLst>
                    <a:ext uri="{FF2B5EF4-FFF2-40B4-BE49-F238E27FC236}">
                      <a16:creationId xmlns:a16="http://schemas.microsoft.com/office/drawing/2014/main" id="{8FD7BAE3-2E35-44DB-A77D-6DE4BBCB8CEC}"/>
                    </a:ext>
                  </a:extLst>
                </p:cNvPr>
                <p:cNvPicPr/>
                <p:nvPr/>
              </p:nvPicPr>
              <p:blipFill>
                <a:blip r:embed="rId166"/>
                <a:stretch>
                  <a:fillRect/>
                </a:stretch>
              </p:blipFill>
              <p:spPr>
                <a:xfrm>
                  <a:off x="9188777" y="2426011"/>
                  <a:ext cx="1015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5" name="Freihand 94">
                  <a:extLst>
                    <a:ext uri="{FF2B5EF4-FFF2-40B4-BE49-F238E27FC236}">
                      <a16:creationId xmlns:a16="http://schemas.microsoft.com/office/drawing/2014/main" id="{8DF7FEFC-7CFC-4090-8F63-901251DB235A}"/>
                    </a:ext>
                  </a:extLst>
                </p14:cNvPr>
                <p14:cNvContentPartPr/>
                <p14:nvPr/>
              </p14:nvContentPartPr>
              <p14:xfrm>
                <a:off x="9108857" y="2398651"/>
                <a:ext cx="14760" cy="1800"/>
              </p14:xfrm>
            </p:contentPart>
          </mc:Choice>
          <mc:Fallback>
            <p:pic>
              <p:nvPicPr>
                <p:cNvPr id="95" name="Freihand 94">
                  <a:extLst>
                    <a:ext uri="{FF2B5EF4-FFF2-40B4-BE49-F238E27FC236}">
                      <a16:creationId xmlns:a16="http://schemas.microsoft.com/office/drawing/2014/main" id="{8DF7FEFC-7CFC-4090-8F63-901251DB235A}"/>
                    </a:ext>
                  </a:extLst>
                </p:cNvPr>
                <p:cNvPicPr/>
                <p:nvPr/>
              </p:nvPicPr>
              <p:blipFill>
                <a:blip r:embed="rId168"/>
                <a:stretch>
                  <a:fillRect/>
                </a:stretch>
              </p:blipFill>
              <p:spPr>
                <a:xfrm>
                  <a:off x="9104537" y="2394331"/>
                  <a:ext cx="234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7" name="Freihand 96">
                  <a:extLst>
                    <a:ext uri="{FF2B5EF4-FFF2-40B4-BE49-F238E27FC236}">
                      <a16:creationId xmlns:a16="http://schemas.microsoft.com/office/drawing/2014/main" id="{55548878-BC9C-4E18-920B-CC34A2A24589}"/>
                    </a:ext>
                  </a:extLst>
                </p14:cNvPr>
                <p14:cNvContentPartPr/>
                <p14:nvPr/>
              </p14:nvContentPartPr>
              <p14:xfrm>
                <a:off x="9560297" y="2451211"/>
                <a:ext cx="23760" cy="192960"/>
              </p14:xfrm>
            </p:contentPart>
          </mc:Choice>
          <mc:Fallback>
            <p:pic>
              <p:nvPicPr>
                <p:cNvPr id="97" name="Freihand 96">
                  <a:extLst>
                    <a:ext uri="{FF2B5EF4-FFF2-40B4-BE49-F238E27FC236}">
                      <a16:creationId xmlns:a16="http://schemas.microsoft.com/office/drawing/2014/main" id="{55548878-BC9C-4E18-920B-CC34A2A24589}"/>
                    </a:ext>
                  </a:extLst>
                </p:cNvPr>
                <p:cNvPicPr/>
                <p:nvPr/>
              </p:nvPicPr>
              <p:blipFill>
                <a:blip r:embed="rId170"/>
                <a:stretch>
                  <a:fillRect/>
                </a:stretch>
              </p:blipFill>
              <p:spPr>
                <a:xfrm>
                  <a:off x="9555977" y="2446891"/>
                  <a:ext cx="324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8" name="Freihand 97">
                  <a:extLst>
                    <a:ext uri="{FF2B5EF4-FFF2-40B4-BE49-F238E27FC236}">
                      <a16:creationId xmlns:a16="http://schemas.microsoft.com/office/drawing/2014/main" id="{3230E76F-3669-41FA-9F27-F3D3537D70F7}"/>
                    </a:ext>
                  </a:extLst>
                </p14:cNvPr>
                <p14:cNvContentPartPr/>
                <p14:nvPr/>
              </p14:nvContentPartPr>
              <p14:xfrm>
                <a:off x="9577217" y="2436451"/>
                <a:ext cx="141840" cy="96840"/>
              </p14:xfrm>
            </p:contentPart>
          </mc:Choice>
          <mc:Fallback>
            <p:pic>
              <p:nvPicPr>
                <p:cNvPr id="98" name="Freihand 97">
                  <a:extLst>
                    <a:ext uri="{FF2B5EF4-FFF2-40B4-BE49-F238E27FC236}">
                      <a16:creationId xmlns:a16="http://schemas.microsoft.com/office/drawing/2014/main" id="{3230E76F-3669-41FA-9F27-F3D3537D70F7}"/>
                    </a:ext>
                  </a:extLst>
                </p:cNvPr>
                <p:cNvPicPr/>
                <p:nvPr/>
              </p:nvPicPr>
              <p:blipFill>
                <a:blip r:embed="rId172"/>
                <a:stretch>
                  <a:fillRect/>
                </a:stretch>
              </p:blipFill>
              <p:spPr>
                <a:xfrm>
                  <a:off x="9572897" y="2432131"/>
                  <a:ext cx="1504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9" name="Freihand 98">
                  <a:extLst>
                    <a:ext uri="{FF2B5EF4-FFF2-40B4-BE49-F238E27FC236}">
                      <a16:creationId xmlns:a16="http://schemas.microsoft.com/office/drawing/2014/main" id="{19E64125-5E8C-47AC-B225-D1DC853FFA44}"/>
                    </a:ext>
                  </a:extLst>
                </p14:cNvPr>
                <p14:cNvContentPartPr/>
                <p14:nvPr/>
              </p14:nvContentPartPr>
              <p14:xfrm>
                <a:off x="9544817" y="2599531"/>
                <a:ext cx="213840" cy="53640"/>
              </p14:xfrm>
            </p:contentPart>
          </mc:Choice>
          <mc:Fallback>
            <p:pic>
              <p:nvPicPr>
                <p:cNvPr id="99" name="Freihand 98">
                  <a:extLst>
                    <a:ext uri="{FF2B5EF4-FFF2-40B4-BE49-F238E27FC236}">
                      <a16:creationId xmlns:a16="http://schemas.microsoft.com/office/drawing/2014/main" id="{19E64125-5E8C-47AC-B225-D1DC853FFA44}"/>
                    </a:ext>
                  </a:extLst>
                </p:cNvPr>
                <p:cNvPicPr/>
                <p:nvPr/>
              </p:nvPicPr>
              <p:blipFill>
                <a:blip r:embed="rId174"/>
                <a:stretch>
                  <a:fillRect/>
                </a:stretch>
              </p:blipFill>
              <p:spPr>
                <a:xfrm>
                  <a:off x="9540497" y="2595211"/>
                  <a:ext cx="2224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0" name="Freihand 99">
                  <a:extLst>
                    <a:ext uri="{FF2B5EF4-FFF2-40B4-BE49-F238E27FC236}">
                      <a16:creationId xmlns:a16="http://schemas.microsoft.com/office/drawing/2014/main" id="{801BD783-23EF-4E07-B57E-DE185197B717}"/>
                    </a:ext>
                  </a:extLst>
                </p14:cNvPr>
                <p14:cNvContentPartPr/>
                <p14:nvPr/>
              </p14:nvContentPartPr>
              <p14:xfrm>
                <a:off x="9738497" y="2450491"/>
                <a:ext cx="169560" cy="160560"/>
              </p14:xfrm>
            </p:contentPart>
          </mc:Choice>
          <mc:Fallback>
            <p:pic>
              <p:nvPicPr>
                <p:cNvPr id="100" name="Freihand 99">
                  <a:extLst>
                    <a:ext uri="{FF2B5EF4-FFF2-40B4-BE49-F238E27FC236}">
                      <a16:creationId xmlns:a16="http://schemas.microsoft.com/office/drawing/2014/main" id="{801BD783-23EF-4E07-B57E-DE185197B717}"/>
                    </a:ext>
                  </a:extLst>
                </p:cNvPr>
                <p:cNvPicPr/>
                <p:nvPr/>
              </p:nvPicPr>
              <p:blipFill>
                <a:blip r:embed="rId176"/>
                <a:stretch>
                  <a:fillRect/>
                </a:stretch>
              </p:blipFill>
              <p:spPr>
                <a:xfrm>
                  <a:off x="9734177" y="2446171"/>
                  <a:ext cx="1782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1" name="Freihand 100">
                  <a:extLst>
                    <a:ext uri="{FF2B5EF4-FFF2-40B4-BE49-F238E27FC236}">
                      <a16:creationId xmlns:a16="http://schemas.microsoft.com/office/drawing/2014/main" id="{DC9FAF6E-D685-45AC-AA94-554CF08C2B87}"/>
                    </a:ext>
                  </a:extLst>
                </p14:cNvPr>
                <p14:cNvContentPartPr/>
                <p14:nvPr/>
              </p14:nvContentPartPr>
              <p14:xfrm>
                <a:off x="10102457" y="2419891"/>
                <a:ext cx="19800" cy="209880"/>
              </p14:xfrm>
            </p:contentPart>
          </mc:Choice>
          <mc:Fallback>
            <p:pic>
              <p:nvPicPr>
                <p:cNvPr id="101" name="Freihand 100">
                  <a:extLst>
                    <a:ext uri="{FF2B5EF4-FFF2-40B4-BE49-F238E27FC236}">
                      <a16:creationId xmlns:a16="http://schemas.microsoft.com/office/drawing/2014/main" id="{DC9FAF6E-D685-45AC-AA94-554CF08C2B87}"/>
                    </a:ext>
                  </a:extLst>
                </p:cNvPr>
                <p:cNvPicPr/>
                <p:nvPr/>
              </p:nvPicPr>
              <p:blipFill>
                <a:blip r:embed="rId178"/>
                <a:stretch>
                  <a:fillRect/>
                </a:stretch>
              </p:blipFill>
              <p:spPr>
                <a:xfrm>
                  <a:off x="10098137" y="2415571"/>
                  <a:ext cx="284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2" name="Freihand 101">
                  <a:extLst>
                    <a:ext uri="{FF2B5EF4-FFF2-40B4-BE49-F238E27FC236}">
                      <a16:creationId xmlns:a16="http://schemas.microsoft.com/office/drawing/2014/main" id="{7F7A49CF-7001-4BBD-A365-D17AD0EC74C6}"/>
                    </a:ext>
                  </a:extLst>
                </p14:cNvPr>
                <p14:cNvContentPartPr/>
                <p14:nvPr/>
              </p14:nvContentPartPr>
              <p14:xfrm>
                <a:off x="9994097" y="2408731"/>
                <a:ext cx="236880" cy="236160"/>
              </p14:xfrm>
            </p:contentPart>
          </mc:Choice>
          <mc:Fallback>
            <p:pic>
              <p:nvPicPr>
                <p:cNvPr id="102" name="Freihand 101">
                  <a:extLst>
                    <a:ext uri="{FF2B5EF4-FFF2-40B4-BE49-F238E27FC236}">
                      <a16:creationId xmlns:a16="http://schemas.microsoft.com/office/drawing/2014/main" id="{7F7A49CF-7001-4BBD-A365-D17AD0EC74C6}"/>
                    </a:ext>
                  </a:extLst>
                </p:cNvPr>
                <p:cNvPicPr/>
                <p:nvPr/>
              </p:nvPicPr>
              <p:blipFill>
                <a:blip r:embed="rId180"/>
                <a:stretch>
                  <a:fillRect/>
                </a:stretch>
              </p:blipFill>
              <p:spPr>
                <a:xfrm>
                  <a:off x="9989777" y="2404411"/>
                  <a:ext cx="2455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3" name="Freihand 102">
                  <a:extLst>
                    <a:ext uri="{FF2B5EF4-FFF2-40B4-BE49-F238E27FC236}">
                      <a16:creationId xmlns:a16="http://schemas.microsoft.com/office/drawing/2014/main" id="{E0BBDFEA-BBF5-4A6A-99AE-BDEAB44B290E}"/>
                    </a:ext>
                  </a:extLst>
                </p14:cNvPr>
                <p14:cNvContentPartPr/>
                <p14:nvPr/>
              </p14:nvContentPartPr>
              <p14:xfrm>
                <a:off x="10478657" y="2397211"/>
                <a:ext cx="163440" cy="173880"/>
              </p14:xfrm>
            </p:contentPart>
          </mc:Choice>
          <mc:Fallback>
            <p:pic>
              <p:nvPicPr>
                <p:cNvPr id="103" name="Freihand 102">
                  <a:extLst>
                    <a:ext uri="{FF2B5EF4-FFF2-40B4-BE49-F238E27FC236}">
                      <a16:creationId xmlns:a16="http://schemas.microsoft.com/office/drawing/2014/main" id="{E0BBDFEA-BBF5-4A6A-99AE-BDEAB44B290E}"/>
                    </a:ext>
                  </a:extLst>
                </p:cNvPr>
                <p:cNvPicPr/>
                <p:nvPr/>
              </p:nvPicPr>
              <p:blipFill>
                <a:blip r:embed="rId182"/>
                <a:stretch>
                  <a:fillRect/>
                </a:stretch>
              </p:blipFill>
              <p:spPr>
                <a:xfrm>
                  <a:off x="10474337" y="2392891"/>
                  <a:ext cx="1720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4" name="Freihand 103">
                  <a:extLst>
                    <a:ext uri="{FF2B5EF4-FFF2-40B4-BE49-F238E27FC236}">
                      <a16:creationId xmlns:a16="http://schemas.microsoft.com/office/drawing/2014/main" id="{6D1BED53-7822-4B70-A5B9-7F83FC61B32D}"/>
                    </a:ext>
                  </a:extLst>
                </p14:cNvPr>
                <p14:cNvContentPartPr/>
                <p14:nvPr/>
              </p14:nvContentPartPr>
              <p14:xfrm>
                <a:off x="10629497" y="2456611"/>
                <a:ext cx="113400" cy="111960"/>
              </p14:xfrm>
            </p:contentPart>
          </mc:Choice>
          <mc:Fallback>
            <p:pic>
              <p:nvPicPr>
                <p:cNvPr id="104" name="Freihand 103">
                  <a:extLst>
                    <a:ext uri="{FF2B5EF4-FFF2-40B4-BE49-F238E27FC236}">
                      <a16:creationId xmlns:a16="http://schemas.microsoft.com/office/drawing/2014/main" id="{6D1BED53-7822-4B70-A5B9-7F83FC61B32D}"/>
                    </a:ext>
                  </a:extLst>
                </p:cNvPr>
                <p:cNvPicPr/>
                <p:nvPr/>
              </p:nvPicPr>
              <p:blipFill>
                <a:blip r:embed="rId184"/>
                <a:stretch>
                  <a:fillRect/>
                </a:stretch>
              </p:blipFill>
              <p:spPr>
                <a:xfrm>
                  <a:off x="10625177" y="2452291"/>
                  <a:ext cx="1220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5" name="Freihand 104">
                  <a:extLst>
                    <a:ext uri="{FF2B5EF4-FFF2-40B4-BE49-F238E27FC236}">
                      <a16:creationId xmlns:a16="http://schemas.microsoft.com/office/drawing/2014/main" id="{EA56E50C-E134-4A13-BA84-E344D9F39782}"/>
                    </a:ext>
                  </a:extLst>
                </p14:cNvPr>
                <p14:cNvContentPartPr/>
                <p14:nvPr/>
              </p14:nvContentPartPr>
              <p14:xfrm>
                <a:off x="10746497" y="2388571"/>
                <a:ext cx="184680" cy="151200"/>
              </p14:xfrm>
            </p:contentPart>
          </mc:Choice>
          <mc:Fallback>
            <p:pic>
              <p:nvPicPr>
                <p:cNvPr id="105" name="Freihand 104">
                  <a:extLst>
                    <a:ext uri="{FF2B5EF4-FFF2-40B4-BE49-F238E27FC236}">
                      <a16:creationId xmlns:a16="http://schemas.microsoft.com/office/drawing/2014/main" id="{EA56E50C-E134-4A13-BA84-E344D9F39782}"/>
                    </a:ext>
                  </a:extLst>
                </p:cNvPr>
                <p:cNvPicPr/>
                <p:nvPr/>
              </p:nvPicPr>
              <p:blipFill>
                <a:blip r:embed="rId186"/>
                <a:stretch>
                  <a:fillRect/>
                </a:stretch>
              </p:blipFill>
              <p:spPr>
                <a:xfrm>
                  <a:off x="10742177" y="2384251"/>
                  <a:ext cx="1933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6" name="Freihand 105">
                  <a:extLst>
                    <a:ext uri="{FF2B5EF4-FFF2-40B4-BE49-F238E27FC236}">
                      <a16:creationId xmlns:a16="http://schemas.microsoft.com/office/drawing/2014/main" id="{35A44F74-2B0A-41FA-B94A-FED49BABCB58}"/>
                    </a:ext>
                  </a:extLst>
                </p14:cNvPr>
                <p14:cNvContentPartPr/>
                <p14:nvPr/>
              </p14:nvContentPartPr>
              <p14:xfrm>
                <a:off x="10727417" y="2333131"/>
                <a:ext cx="35280" cy="240480"/>
              </p14:xfrm>
            </p:contentPart>
          </mc:Choice>
          <mc:Fallback>
            <p:pic>
              <p:nvPicPr>
                <p:cNvPr id="106" name="Freihand 105">
                  <a:extLst>
                    <a:ext uri="{FF2B5EF4-FFF2-40B4-BE49-F238E27FC236}">
                      <a16:creationId xmlns:a16="http://schemas.microsoft.com/office/drawing/2014/main" id="{35A44F74-2B0A-41FA-B94A-FED49BABCB58}"/>
                    </a:ext>
                  </a:extLst>
                </p:cNvPr>
                <p:cNvPicPr/>
                <p:nvPr/>
              </p:nvPicPr>
              <p:blipFill>
                <a:blip r:embed="rId188"/>
                <a:stretch>
                  <a:fillRect/>
                </a:stretch>
              </p:blipFill>
              <p:spPr>
                <a:xfrm>
                  <a:off x="10723097" y="2328811"/>
                  <a:ext cx="4392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7" name="Freihand 106">
                  <a:extLst>
                    <a:ext uri="{FF2B5EF4-FFF2-40B4-BE49-F238E27FC236}">
                      <a16:creationId xmlns:a16="http://schemas.microsoft.com/office/drawing/2014/main" id="{3EB58770-9DF4-4559-BF54-E41DE85C16C7}"/>
                    </a:ext>
                  </a:extLst>
                </p14:cNvPr>
                <p14:cNvContentPartPr/>
                <p14:nvPr/>
              </p14:nvContentPartPr>
              <p14:xfrm>
                <a:off x="10869257" y="2420251"/>
                <a:ext cx="162360" cy="145800"/>
              </p14:xfrm>
            </p:contentPart>
          </mc:Choice>
          <mc:Fallback>
            <p:pic>
              <p:nvPicPr>
                <p:cNvPr id="107" name="Freihand 106">
                  <a:extLst>
                    <a:ext uri="{FF2B5EF4-FFF2-40B4-BE49-F238E27FC236}">
                      <a16:creationId xmlns:a16="http://schemas.microsoft.com/office/drawing/2014/main" id="{3EB58770-9DF4-4559-BF54-E41DE85C16C7}"/>
                    </a:ext>
                  </a:extLst>
                </p:cNvPr>
                <p:cNvPicPr/>
                <p:nvPr/>
              </p:nvPicPr>
              <p:blipFill>
                <a:blip r:embed="rId190"/>
                <a:stretch>
                  <a:fillRect/>
                </a:stretch>
              </p:blipFill>
              <p:spPr>
                <a:xfrm>
                  <a:off x="10864937" y="2415931"/>
                  <a:ext cx="1710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08" name="Freihand 107">
                  <a:extLst>
                    <a:ext uri="{FF2B5EF4-FFF2-40B4-BE49-F238E27FC236}">
                      <a16:creationId xmlns:a16="http://schemas.microsoft.com/office/drawing/2014/main" id="{7DCE96DF-7507-4C6E-92E2-B6CF0C627474}"/>
                    </a:ext>
                  </a:extLst>
                </p14:cNvPr>
                <p14:cNvContentPartPr/>
                <p14:nvPr/>
              </p14:nvContentPartPr>
              <p14:xfrm>
                <a:off x="8748497" y="2934691"/>
                <a:ext cx="246600" cy="108720"/>
              </p14:xfrm>
            </p:contentPart>
          </mc:Choice>
          <mc:Fallback>
            <p:pic>
              <p:nvPicPr>
                <p:cNvPr id="108" name="Freihand 107">
                  <a:extLst>
                    <a:ext uri="{FF2B5EF4-FFF2-40B4-BE49-F238E27FC236}">
                      <a16:creationId xmlns:a16="http://schemas.microsoft.com/office/drawing/2014/main" id="{7DCE96DF-7507-4C6E-92E2-B6CF0C627474}"/>
                    </a:ext>
                  </a:extLst>
                </p:cNvPr>
                <p:cNvPicPr/>
                <p:nvPr/>
              </p:nvPicPr>
              <p:blipFill>
                <a:blip r:embed="rId192"/>
                <a:stretch>
                  <a:fillRect/>
                </a:stretch>
              </p:blipFill>
              <p:spPr>
                <a:xfrm>
                  <a:off x="8744177" y="2930371"/>
                  <a:ext cx="2552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1" name="Freihand 110">
                  <a:extLst>
                    <a:ext uri="{FF2B5EF4-FFF2-40B4-BE49-F238E27FC236}">
                      <a16:creationId xmlns:a16="http://schemas.microsoft.com/office/drawing/2014/main" id="{A2CDEB26-B350-4E84-BE4D-4E100A16344F}"/>
                    </a:ext>
                  </a:extLst>
                </p14:cNvPr>
                <p14:cNvContentPartPr/>
                <p14:nvPr/>
              </p14:nvContentPartPr>
              <p14:xfrm>
                <a:off x="9091937" y="2842531"/>
                <a:ext cx="217080" cy="202320"/>
              </p14:xfrm>
            </p:contentPart>
          </mc:Choice>
          <mc:Fallback>
            <p:pic>
              <p:nvPicPr>
                <p:cNvPr id="111" name="Freihand 110">
                  <a:extLst>
                    <a:ext uri="{FF2B5EF4-FFF2-40B4-BE49-F238E27FC236}">
                      <a16:creationId xmlns:a16="http://schemas.microsoft.com/office/drawing/2014/main" id="{A2CDEB26-B350-4E84-BE4D-4E100A16344F}"/>
                    </a:ext>
                  </a:extLst>
                </p:cNvPr>
                <p:cNvPicPr/>
                <p:nvPr/>
              </p:nvPicPr>
              <p:blipFill>
                <a:blip r:embed="rId194"/>
                <a:stretch>
                  <a:fillRect/>
                </a:stretch>
              </p:blipFill>
              <p:spPr>
                <a:xfrm>
                  <a:off x="9087617" y="2838211"/>
                  <a:ext cx="225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2" name="Freihand 111">
                  <a:extLst>
                    <a:ext uri="{FF2B5EF4-FFF2-40B4-BE49-F238E27FC236}">
                      <a16:creationId xmlns:a16="http://schemas.microsoft.com/office/drawing/2014/main" id="{6A6EA91F-6DAA-4056-9B27-E6F254DD6879}"/>
                    </a:ext>
                  </a:extLst>
                </p14:cNvPr>
                <p14:cNvContentPartPr/>
                <p14:nvPr/>
              </p14:nvContentPartPr>
              <p14:xfrm>
                <a:off x="9315137" y="2850451"/>
                <a:ext cx="138240" cy="187560"/>
              </p14:xfrm>
            </p:contentPart>
          </mc:Choice>
          <mc:Fallback>
            <p:pic>
              <p:nvPicPr>
                <p:cNvPr id="112" name="Freihand 111">
                  <a:extLst>
                    <a:ext uri="{FF2B5EF4-FFF2-40B4-BE49-F238E27FC236}">
                      <a16:creationId xmlns:a16="http://schemas.microsoft.com/office/drawing/2014/main" id="{6A6EA91F-6DAA-4056-9B27-E6F254DD6879}"/>
                    </a:ext>
                  </a:extLst>
                </p:cNvPr>
                <p:cNvPicPr/>
                <p:nvPr/>
              </p:nvPicPr>
              <p:blipFill>
                <a:blip r:embed="rId196"/>
                <a:stretch>
                  <a:fillRect/>
                </a:stretch>
              </p:blipFill>
              <p:spPr>
                <a:xfrm>
                  <a:off x="9310817" y="2846131"/>
                  <a:ext cx="1468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3" name="Freihand 112">
                  <a:extLst>
                    <a:ext uri="{FF2B5EF4-FFF2-40B4-BE49-F238E27FC236}">
                      <a16:creationId xmlns:a16="http://schemas.microsoft.com/office/drawing/2014/main" id="{7CE4E866-5610-44D0-8C58-D42BBF9F28D1}"/>
                    </a:ext>
                  </a:extLst>
                </p14:cNvPr>
                <p14:cNvContentPartPr/>
                <p14:nvPr/>
              </p14:nvContentPartPr>
              <p14:xfrm>
                <a:off x="9346817" y="2833531"/>
                <a:ext cx="367200" cy="170640"/>
              </p14:xfrm>
            </p:contentPart>
          </mc:Choice>
          <mc:Fallback>
            <p:pic>
              <p:nvPicPr>
                <p:cNvPr id="113" name="Freihand 112">
                  <a:extLst>
                    <a:ext uri="{FF2B5EF4-FFF2-40B4-BE49-F238E27FC236}">
                      <a16:creationId xmlns:a16="http://schemas.microsoft.com/office/drawing/2014/main" id="{7CE4E866-5610-44D0-8C58-D42BBF9F28D1}"/>
                    </a:ext>
                  </a:extLst>
                </p:cNvPr>
                <p:cNvPicPr/>
                <p:nvPr/>
              </p:nvPicPr>
              <p:blipFill>
                <a:blip r:embed="rId198"/>
                <a:stretch>
                  <a:fillRect/>
                </a:stretch>
              </p:blipFill>
              <p:spPr>
                <a:xfrm>
                  <a:off x="9342497" y="2829211"/>
                  <a:ext cx="3758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4" name="Freihand 113">
                  <a:extLst>
                    <a:ext uri="{FF2B5EF4-FFF2-40B4-BE49-F238E27FC236}">
                      <a16:creationId xmlns:a16="http://schemas.microsoft.com/office/drawing/2014/main" id="{3FADAB9C-F1D2-498B-B54F-30FFFFCA0B7F}"/>
                    </a:ext>
                  </a:extLst>
                </p14:cNvPr>
                <p14:cNvContentPartPr/>
                <p14:nvPr/>
              </p14:nvContentPartPr>
              <p14:xfrm>
                <a:off x="9522137" y="2774851"/>
                <a:ext cx="139320" cy="102600"/>
              </p14:xfrm>
            </p:contentPart>
          </mc:Choice>
          <mc:Fallback>
            <p:pic>
              <p:nvPicPr>
                <p:cNvPr id="114" name="Freihand 113">
                  <a:extLst>
                    <a:ext uri="{FF2B5EF4-FFF2-40B4-BE49-F238E27FC236}">
                      <a16:creationId xmlns:a16="http://schemas.microsoft.com/office/drawing/2014/main" id="{3FADAB9C-F1D2-498B-B54F-30FFFFCA0B7F}"/>
                    </a:ext>
                  </a:extLst>
                </p:cNvPr>
                <p:cNvPicPr/>
                <p:nvPr/>
              </p:nvPicPr>
              <p:blipFill>
                <a:blip r:embed="rId200"/>
                <a:stretch>
                  <a:fillRect/>
                </a:stretch>
              </p:blipFill>
              <p:spPr>
                <a:xfrm>
                  <a:off x="9517817" y="2770531"/>
                  <a:ext cx="1479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5" name="Freihand 114">
                  <a:extLst>
                    <a:ext uri="{FF2B5EF4-FFF2-40B4-BE49-F238E27FC236}">
                      <a16:creationId xmlns:a16="http://schemas.microsoft.com/office/drawing/2014/main" id="{9211FF58-AC94-4C82-8DD4-1E1659E1E010}"/>
                    </a:ext>
                  </a:extLst>
                </p14:cNvPr>
                <p14:cNvContentPartPr/>
                <p14:nvPr/>
              </p14:nvContentPartPr>
              <p14:xfrm>
                <a:off x="9696737" y="2904451"/>
                <a:ext cx="105480" cy="97920"/>
              </p14:xfrm>
            </p:contentPart>
          </mc:Choice>
          <mc:Fallback>
            <p:pic>
              <p:nvPicPr>
                <p:cNvPr id="115" name="Freihand 114">
                  <a:extLst>
                    <a:ext uri="{FF2B5EF4-FFF2-40B4-BE49-F238E27FC236}">
                      <a16:creationId xmlns:a16="http://schemas.microsoft.com/office/drawing/2014/main" id="{9211FF58-AC94-4C82-8DD4-1E1659E1E010}"/>
                    </a:ext>
                  </a:extLst>
                </p:cNvPr>
                <p:cNvPicPr/>
                <p:nvPr/>
              </p:nvPicPr>
              <p:blipFill>
                <a:blip r:embed="rId202"/>
                <a:stretch>
                  <a:fillRect/>
                </a:stretch>
              </p:blipFill>
              <p:spPr>
                <a:xfrm>
                  <a:off x="9692417" y="2900131"/>
                  <a:ext cx="1141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6" name="Freihand 115">
                  <a:extLst>
                    <a:ext uri="{FF2B5EF4-FFF2-40B4-BE49-F238E27FC236}">
                      <a16:creationId xmlns:a16="http://schemas.microsoft.com/office/drawing/2014/main" id="{6FAEE176-689C-47DE-8D17-811242EE5A1C}"/>
                    </a:ext>
                  </a:extLst>
                </p14:cNvPr>
                <p14:cNvContentPartPr/>
                <p14:nvPr/>
              </p14:nvContentPartPr>
              <p14:xfrm>
                <a:off x="10026857" y="2791051"/>
                <a:ext cx="333000" cy="367920"/>
              </p14:xfrm>
            </p:contentPart>
          </mc:Choice>
          <mc:Fallback>
            <p:pic>
              <p:nvPicPr>
                <p:cNvPr id="116" name="Freihand 115">
                  <a:extLst>
                    <a:ext uri="{FF2B5EF4-FFF2-40B4-BE49-F238E27FC236}">
                      <a16:creationId xmlns:a16="http://schemas.microsoft.com/office/drawing/2014/main" id="{6FAEE176-689C-47DE-8D17-811242EE5A1C}"/>
                    </a:ext>
                  </a:extLst>
                </p:cNvPr>
                <p:cNvPicPr/>
                <p:nvPr/>
              </p:nvPicPr>
              <p:blipFill>
                <a:blip r:embed="rId204"/>
                <a:stretch>
                  <a:fillRect/>
                </a:stretch>
              </p:blipFill>
              <p:spPr>
                <a:xfrm>
                  <a:off x="10022537" y="2786731"/>
                  <a:ext cx="34164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7" name="Freihand 116">
                  <a:extLst>
                    <a:ext uri="{FF2B5EF4-FFF2-40B4-BE49-F238E27FC236}">
                      <a16:creationId xmlns:a16="http://schemas.microsoft.com/office/drawing/2014/main" id="{FF48C8A4-01FC-4F05-8348-3212FF354B93}"/>
                    </a:ext>
                  </a:extLst>
                </p14:cNvPr>
                <p14:cNvContentPartPr/>
                <p14:nvPr/>
              </p14:nvContentPartPr>
              <p14:xfrm>
                <a:off x="10550297" y="2755771"/>
                <a:ext cx="329760" cy="202320"/>
              </p14:xfrm>
            </p:contentPart>
          </mc:Choice>
          <mc:Fallback>
            <p:pic>
              <p:nvPicPr>
                <p:cNvPr id="117" name="Freihand 116">
                  <a:extLst>
                    <a:ext uri="{FF2B5EF4-FFF2-40B4-BE49-F238E27FC236}">
                      <a16:creationId xmlns:a16="http://schemas.microsoft.com/office/drawing/2014/main" id="{FF48C8A4-01FC-4F05-8348-3212FF354B93}"/>
                    </a:ext>
                  </a:extLst>
                </p:cNvPr>
                <p:cNvPicPr/>
                <p:nvPr/>
              </p:nvPicPr>
              <p:blipFill>
                <a:blip r:embed="rId206"/>
                <a:stretch>
                  <a:fillRect/>
                </a:stretch>
              </p:blipFill>
              <p:spPr>
                <a:xfrm>
                  <a:off x="10545977" y="2751451"/>
                  <a:ext cx="3384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0" name="Freihand 119">
                  <a:extLst>
                    <a:ext uri="{FF2B5EF4-FFF2-40B4-BE49-F238E27FC236}">
                      <a16:creationId xmlns:a16="http://schemas.microsoft.com/office/drawing/2014/main" id="{07E69594-BE64-405D-A0E2-2FE625E3096C}"/>
                    </a:ext>
                  </a:extLst>
                </p14:cNvPr>
                <p14:cNvContentPartPr/>
                <p14:nvPr/>
              </p14:nvContentPartPr>
              <p14:xfrm>
                <a:off x="11090657" y="2658931"/>
                <a:ext cx="202680" cy="246240"/>
              </p14:xfrm>
            </p:contentPart>
          </mc:Choice>
          <mc:Fallback>
            <p:pic>
              <p:nvPicPr>
                <p:cNvPr id="120" name="Freihand 119">
                  <a:extLst>
                    <a:ext uri="{FF2B5EF4-FFF2-40B4-BE49-F238E27FC236}">
                      <a16:creationId xmlns:a16="http://schemas.microsoft.com/office/drawing/2014/main" id="{07E69594-BE64-405D-A0E2-2FE625E3096C}"/>
                    </a:ext>
                  </a:extLst>
                </p:cNvPr>
                <p:cNvPicPr/>
                <p:nvPr/>
              </p:nvPicPr>
              <p:blipFill>
                <a:blip r:embed="rId208"/>
                <a:stretch>
                  <a:fillRect/>
                </a:stretch>
              </p:blipFill>
              <p:spPr>
                <a:xfrm>
                  <a:off x="11086337" y="2654611"/>
                  <a:ext cx="2113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1" name="Freihand 120">
                  <a:extLst>
                    <a:ext uri="{FF2B5EF4-FFF2-40B4-BE49-F238E27FC236}">
                      <a16:creationId xmlns:a16="http://schemas.microsoft.com/office/drawing/2014/main" id="{14C177AF-A1E6-499D-A699-D43F06DDEFEA}"/>
                    </a:ext>
                  </a:extLst>
                </p14:cNvPr>
                <p14:cNvContentPartPr/>
                <p14:nvPr/>
              </p14:nvContentPartPr>
              <p14:xfrm>
                <a:off x="11208017" y="2774851"/>
                <a:ext cx="124560" cy="94680"/>
              </p14:xfrm>
            </p:contentPart>
          </mc:Choice>
          <mc:Fallback>
            <p:pic>
              <p:nvPicPr>
                <p:cNvPr id="121" name="Freihand 120">
                  <a:extLst>
                    <a:ext uri="{FF2B5EF4-FFF2-40B4-BE49-F238E27FC236}">
                      <a16:creationId xmlns:a16="http://schemas.microsoft.com/office/drawing/2014/main" id="{14C177AF-A1E6-499D-A699-D43F06DDEFEA}"/>
                    </a:ext>
                  </a:extLst>
                </p:cNvPr>
                <p:cNvPicPr/>
                <p:nvPr/>
              </p:nvPicPr>
              <p:blipFill>
                <a:blip r:embed="rId210"/>
                <a:stretch>
                  <a:fillRect/>
                </a:stretch>
              </p:blipFill>
              <p:spPr>
                <a:xfrm>
                  <a:off x="11203697" y="2770531"/>
                  <a:ext cx="1332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2" name="Freihand 121">
                  <a:extLst>
                    <a:ext uri="{FF2B5EF4-FFF2-40B4-BE49-F238E27FC236}">
                      <a16:creationId xmlns:a16="http://schemas.microsoft.com/office/drawing/2014/main" id="{F66016D6-4314-4EE7-A0EA-6BAA178010FC}"/>
                    </a:ext>
                  </a:extLst>
                </p14:cNvPr>
                <p14:cNvContentPartPr/>
                <p14:nvPr/>
              </p14:nvContentPartPr>
              <p14:xfrm>
                <a:off x="11383697" y="2621851"/>
                <a:ext cx="385560" cy="261360"/>
              </p14:xfrm>
            </p:contentPart>
          </mc:Choice>
          <mc:Fallback>
            <p:pic>
              <p:nvPicPr>
                <p:cNvPr id="122" name="Freihand 121">
                  <a:extLst>
                    <a:ext uri="{FF2B5EF4-FFF2-40B4-BE49-F238E27FC236}">
                      <a16:creationId xmlns:a16="http://schemas.microsoft.com/office/drawing/2014/main" id="{F66016D6-4314-4EE7-A0EA-6BAA178010FC}"/>
                    </a:ext>
                  </a:extLst>
                </p:cNvPr>
                <p:cNvPicPr/>
                <p:nvPr/>
              </p:nvPicPr>
              <p:blipFill>
                <a:blip r:embed="rId212"/>
                <a:stretch>
                  <a:fillRect/>
                </a:stretch>
              </p:blipFill>
              <p:spPr>
                <a:xfrm>
                  <a:off x="11379377" y="2617531"/>
                  <a:ext cx="39420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4" name="Freihand 123">
                  <a:extLst>
                    <a:ext uri="{FF2B5EF4-FFF2-40B4-BE49-F238E27FC236}">
                      <a16:creationId xmlns:a16="http://schemas.microsoft.com/office/drawing/2014/main" id="{AF75A45D-C23F-4C08-BDB6-502AB7F715FA}"/>
                    </a:ext>
                  </a:extLst>
                </p14:cNvPr>
                <p14:cNvContentPartPr/>
                <p14:nvPr/>
              </p14:nvContentPartPr>
              <p14:xfrm>
                <a:off x="9034697" y="3201451"/>
                <a:ext cx="185400" cy="233280"/>
              </p14:xfrm>
            </p:contentPart>
          </mc:Choice>
          <mc:Fallback>
            <p:pic>
              <p:nvPicPr>
                <p:cNvPr id="124" name="Freihand 123">
                  <a:extLst>
                    <a:ext uri="{FF2B5EF4-FFF2-40B4-BE49-F238E27FC236}">
                      <a16:creationId xmlns:a16="http://schemas.microsoft.com/office/drawing/2014/main" id="{AF75A45D-C23F-4C08-BDB6-502AB7F715FA}"/>
                    </a:ext>
                  </a:extLst>
                </p:cNvPr>
                <p:cNvPicPr/>
                <p:nvPr/>
              </p:nvPicPr>
              <p:blipFill>
                <a:blip r:embed="rId214"/>
                <a:stretch>
                  <a:fillRect/>
                </a:stretch>
              </p:blipFill>
              <p:spPr>
                <a:xfrm>
                  <a:off x="9030377" y="3197131"/>
                  <a:ext cx="1940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5" name="Freihand 124">
                  <a:extLst>
                    <a:ext uri="{FF2B5EF4-FFF2-40B4-BE49-F238E27FC236}">
                      <a16:creationId xmlns:a16="http://schemas.microsoft.com/office/drawing/2014/main" id="{4A63A886-CBE0-4465-8508-8EBD9A2B4A33}"/>
                    </a:ext>
                  </a:extLst>
                </p14:cNvPr>
                <p14:cNvContentPartPr/>
                <p14:nvPr/>
              </p14:nvContentPartPr>
              <p14:xfrm>
                <a:off x="9246737" y="3277771"/>
                <a:ext cx="84240" cy="116640"/>
              </p14:xfrm>
            </p:contentPart>
          </mc:Choice>
          <mc:Fallback>
            <p:pic>
              <p:nvPicPr>
                <p:cNvPr id="125" name="Freihand 124">
                  <a:extLst>
                    <a:ext uri="{FF2B5EF4-FFF2-40B4-BE49-F238E27FC236}">
                      <a16:creationId xmlns:a16="http://schemas.microsoft.com/office/drawing/2014/main" id="{4A63A886-CBE0-4465-8508-8EBD9A2B4A33}"/>
                    </a:ext>
                  </a:extLst>
                </p:cNvPr>
                <p:cNvPicPr/>
                <p:nvPr/>
              </p:nvPicPr>
              <p:blipFill>
                <a:blip r:embed="rId216"/>
                <a:stretch>
                  <a:fillRect/>
                </a:stretch>
              </p:blipFill>
              <p:spPr>
                <a:xfrm>
                  <a:off x="9242417" y="3273451"/>
                  <a:ext cx="928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6" name="Freihand 125">
                  <a:extLst>
                    <a:ext uri="{FF2B5EF4-FFF2-40B4-BE49-F238E27FC236}">
                      <a16:creationId xmlns:a16="http://schemas.microsoft.com/office/drawing/2014/main" id="{E94322B6-D87E-4CFB-AD68-7EAA7B04DC14}"/>
                    </a:ext>
                  </a:extLst>
                </p14:cNvPr>
                <p14:cNvContentPartPr/>
                <p14:nvPr/>
              </p14:nvContentPartPr>
              <p14:xfrm>
                <a:off x="9339617" y="3223771"/>
                <a:ext cx="103680" cy="184680"/>
              </p14:xfrm>
            </p:contentPart>
          </mc:Choice>
          <mc:Fallback>
            <p:pic>
              <p:nvPicPr>
                <p:cNvPr id="126" name="Freihand 125">
                  <a:extLst>
                    <a:ext uri="{FF2B5EF4-FFF2-40B4-BE49-F238E27FC236}">
                      <a16:creationId xmlns:a16="http://schemas.microsoft.com/office/drawing/2014/main" id="{E94322B6-D87E-4CFB-AD68-7EAA7B04DC14}"/>
                    </a:ext>
                  </a:extLst>
                </p:cNvPr>
                <p:cNvPicPr/>
                <p:nvPr/>
              </p:nvPicPr>
              <p:blipFill>
                <a:blip r:embed="rId218"/>
                <a:stretch>
                  <a:fillRect/>
                </a:stretch>
              </p:blipFill>
              <p:spPr>
                <a:xfrm>
                  <a:off x="9335297" y="3219451"/>
                  <a:ext cx="1123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7" name="Freihand 126">
                  <a:extLst>
                    <a:ext uri="{FF2B5EF4-FFF2-40B4-BE49-F238E27FC236}">
                      <a16:creationId xmlns:a16="http://schemas.microsoft.com/office/drawing/2014/main" id="{BBF55BFD-58D2-4536-9BDF-688217A68E4B}"/>
                    </a:ext>
                  </a:extLst>
                </p14:cNvPr>
                <p14:cNvContentPartPr/>
                <p14:nvPr/>
              </p14:nvContentPartPr>
              <p14:xfrm>
                <a:off x="9431057" y="3202171"/>
                <a:ext cx="207360" cy="187560"/>
              </p14:xfrm>
            </p:contentPart>
          </mc:Choice>
          <mc:Fallback>
            <p:pic>
              <p:nvPicPr>
                <p:cNvPr id="127" name="Freihand 126">
                  <a:extLst>
                    <a:ext uri="{FF2B5EF4-FFF2-40B4-BE49-F238E27FC236}">
                      <a16:creationId xmlns:a16="http://schemas.microsoft.com/office/drawing/2014/main" id="{BBF55BFD-58D2-4536-9BDF-688217A68E4B}"/>
                    </a:ext>
                  </a:extLst>
                </p:cNvPr>
                <p:cNvPicPr/>
                <p:nvPr/>
              </p:nvPicPr>
              <p:blipFill>
                <a:blip r:embed="rId220"/>
                <a:stretch>
                  <a:fillRect/>
                </a:stretch>
              </p:blipFill>
              <p:spPr>
                <a:xfrm>
                  <a:off x="9426737" y="3197851"/>
                  <a:ext cx="2160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8" name="Freihand 127">
                  <a:extLst>
                    <a:ext uri="{FF2B5EF4-FFF2-40B4-BE49-F238E27FC236}">
                      <a16:creationId xmlns:a16="http://schemas.microsoft.com/office/drawing/2014/main" id="{E969E2C2-E1C9-4CCB-9368-5BE00E197F73}"/>
                    </a:ext>
                  </a:extLst>
                </p14:cNvPr>
                <p14:cNvContentPartPr/>
                <p14:nvPr/>
              </p14:nvContentPartPr>
              <p14:xfrm>
                <a:off x="9812657" y="3170491"/>
                <a:ext cx="289800" cy="335160"/>
              </p14:xfrm>
            </p:contentPart>
          </mc:Choice>
          <mc:Fallback>
            <p:pic>
              <p:nvPicPr>
                <p:cNvPr id="128" name="Freihand 127">
                  <a:extLst>
                    <a:ext uri="{FF2B5EF4-FFF2-40B4-BE49-F238E27FC236}">
                      <a16:creationId xmlns:a16="http://schemas.microsoft.com/office/drawing/2014/main" id="{E969E2C2-E1C9-4CCB-9368-5BE00E197F73}"/>
                    </a:ext>
                  </a:extLst>
                </p:cNvPr>
                <p:cNvPicPr/>
                <p:nvPr/>
              </p:nvPicPr>
              <p:blipFill>
                <a:blip r:embed="rId222"/>
                <a:stretch>
                  <a:fillRect/>
                </a:stretch>
              </p:blipFill>
              <p:spPr>
                <a:xfrm>
                  <a:off x="9808337" y="3166171"/>
                  <a:ext cx="29844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29" name="Freihand 128">
                  <a:extLst>
                    <a:ext uri="{FF2B5EF4-FFF2-40B4-BE49-F238E27FC236}">
                      <a16:creationId xmlns:a16="http://schemas.microsoft.com/office/drawing/2014/main" id="{24587DE5-B851-43AF-98B0-BFADE1E13EA6}"/>
                    </a:ext>
                  </a:extLst>
                </p14:cNvPr>
                <p14:cNvContentPartPr/>
                <p14:nvPr/>
              </p14:nvContentPartPr>
              <p14:xfrm>
                <a:off x="10355897" y="3120451"/>
                <a:ext cx="258840" cy="239400"/>
              </p14:xfrm>
            </p:contentPart>
          </mc:Choice>
          <mc:Fallback>
            <p:pic>
              <p:nvPicPr>
                <p:cNvPr id="129" name="Freihand 128">
                  <a:extLst>
                    <a:ext uri="{FF2B5EF4-FFF2-40B4-BE49-F238E27FC236}">
                      <a16:creationId xmlns:a16="http://schemas.microsoft.com/office/drawing/2014/main" id="{24587DE5-B851-43AF-98B0-BFADE1E13EA6}"/>
                    </a:ext>
                  </a:extLst>
                </p:cNvPr>
                <p:cNvPicPr/>
                <p:nvPr/>
              </p:nvPicPr>
              <p:blipFill>
                <a:blip r:embed="rId224"/>
                <a:stretch>
                  <a:fillRect/>
                </a:stretch>
              </p:blipFill>
              <p:spPr>
                <a:xfrm>
                  <a:off x="10351577" y="3116131"/>
                  <a:ext cx="2674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0" name="Freihand 129">
                  <a:extLst>
                    <a:ext uri="{FF2B5EF4-FFF2-40B4-BE49-F238E27FC236}">
                      <a16:creationId xmlns:a16="http://schemas.microsoft.com/office/drawing/2014/main" id="{36C8F366-F3D0-4D98-940A-E60DFD8D913E}"/>
                    </a:ext>
                  </a:extLst>
                </p14:cNvPr>
                <p14:cNvContentPartPr/>
                <p14:nvPr/>
              </p14:nvContentPartPr>
              <p14:xfrm>
                <a:off x="10822097" y="3107851"/>
                <a:ext cx="21240" cy="182880"/>
              </p14:xfrm>
            </p:contentPart>
          </mc:Choice>
          <mc:Fallback>
            <p:pic>
              <p:nvPicPr>
                <p:cNvPr id="130" name="Freihand 129">
                  <a:extLst>
                    <a:ext uri="{FF2B5EF4-FFF2-40B4-BE49-F238E27FC236}">
                      <a16:creationId xmlns:a16="http://schemas.microsoft.com/office/drawing/2014/main" id="{36C8F366-F3D0-4D98-940A-E60DFD8D913E}"/>
                    </a:ext>
                  </a:extLst>
                </p:cNvPr>
                <p:cNvPicPr/>
                <p:nvPr/>
              </p:nvPicPr>
              <p:blipFill>
                <a:blip r:embed="rId226"/>
                <a:stretch>
                  <a:fillRect/>
                </a:stretch>
              </p:blipFill>
              <p:spPr>
                <a:xfrm>
                  <a:off x="10817777" y="3103531"/>
                  <a:ext cx="298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1" name="Freihand 130">
                  <a:extLst>
                    <a:ext uri="{FF2B5EF4-FFF2-40B4-BE49-F238E27FC236}">
                      <a16:creationId xmlns:a16="http://schemas.microsoft.com/office/drawing/2014/main" id="{276E9A3D-1048-45C3-BA17-7328BF1A4618}"/>
                    </a:ext>
                  </a:extLst>
                </p14:cNvPr>
                <p14:cNvContentPartPr/>
                <p14:nvPr/>
              </p14:nvContentPartPr>
              <p14:xfrm>
                <a:off x="10815617" y="3104971"/>
                <a:ext cx="172800" cy="92160"/>
              </p14:xfrm>
            </p:contentPart>
          </mc:Choice>
          <mc:Fallback>
            <p:pic>
              <p:nvPicPr>
                <p:cNvPr id="131" name="Freihand 130">
                  <a:extLst>
                    <a:ext uri="{FF2B5EF4-FFF2-40B4-BE49-F238E27FC236}">
                      <a16:creationId xmlns:a16="http://schemas.microsoft.com/office/drawing/2014/main" id="{276E9A3D-1048-45C3-BA17-7328BF1A4618}"/>
                    </a:ext>
                  </a:extLst>
                </p:cNvPr>
                <p:cNvPicPr/>
                <p:nvPr/>
              </p:nvPicPr>
              <p:blipFill>
                <a:blip r:embed="rId228"/>
                <a:stretch>
                  <a:fillRect/>
                </a:stretch>
              </p:blipFill>
              <p:spPr>
                <a:xfrm>
                  <a:off x="10811297" y="3100651"/>
                  <a:ext cx="1814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2" name="Freihand 131">
                  <a:extLst>
                    <a:ext uri="{FF2B5EF4-FFF2-40B4-BE49-F238E27FC236}">
                      <a16:creationId xmlns:a16="http://schemas.microsoft.com/office/drawing/2014/main" id="{67F89DD9-27FD-4DB3-9568-1889D18136F1}"/>
                    </a:ext>
                  </a:extLst>
                </p14:cNvPr>
                <p14:cNvContentPartPr/>
                <p14:nvPr/>
              </p14:nvContentPartPr>
              <p14:xfrm>
                <a:off x="10817417" y="3266251"/>
                <a:ext cx="163080" cy="37800"/>
              </p14:xfrm>
            </p:contentPart>
          </mc:Choice>
          <mc:Fallback>
            <p:pic>
              <p:nvPicPr>
                <p:cNvPr id="132" name="Freihand 131">
                  <a:extLst>
                    <a:ext uri="{FF2B5EF4-FFF2-40B4-BE49-F238E27FC236}">
                      <a16:creationId xmlns:a16="http://schemas.microsoft.com/office/drawing/2014/main" id="{67F89DD9-27FD-4DB3-9568-1889D18136F1}"/>
                    </a:ext>
                  </a:extLst>
                </p:cNvPr>
                <p:cNvPicPr/>
                <p:nvPr/>
              </p:nvPicPr>
              <p:blipFill>
                <a:blip r:embed="rId230"/>
                <a:stretch>
                  <a:fillRect/>
                </a:stretch>
              </p:blipFill>
              <p:spPr>
                <a:xfrm>
                  <a:off x="10813097" y="3261931"/>
                  <a:ext cx="1717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3" name="Freihand 132">
                  <a:extLst>
                    <a:ext uri="{FF2B5EF4-FFF2-40B4-BE49-F238E27FC236}">
                      <a16:creationId xmlns:a16="http://schemas.microsoft.com/office/drawing/2014/main" id="{96FB5237-90C4-423C-B089-DE431A35DCE6}"/>
                    </a:ext>
                  </a:extLst>
                </p14:cNvPr>
                <p14:cNvContentPartPr/>
                <p14:nvPr/>
              </p14:nvContentPartPr>
              <p14:xfrm>
                <a:off x="10968977" y="3192091"/>
                <a:ext cx="203400" cy="96120"/>
              </p14:xfrm>
            </p:contentPart>
          </mc:Choice>
          <mc:Fallback>
            <p:pic>
              <p:nvPicPr>
                <p:cNvPr id="133" name="Freihand 132">
                  <a:extLst>
                    <a:ext uri="{FF2B5EF4-FFF2-40B4-BE49-F238E27FC236}">
                      <a16:creationId xmlns:a16="http://schemas.microsoft.com/office/drawing/2014/main" id="{96FB5237-90C4-423C-B089-DE431A35DCE6}"/>
                    </a:ext>
                  </a:extLst>
                </p:cNvPr>
                <p:cNvPicPr/>
                <p:nvPr/>
              </p:nvPicPr>
              <p:blipFill>
                <a:blip r:embed="rId232"/>
                <a:stretch>
                  <a:fillRect/>
                </a:stretch>
              </p:blipFill>
              <p:spPr>
                <a:xfrm>
                  <a:off x="10964657" y="3187771"/>
                  <a:ext cx="2120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6" name="Freihand 135">
                  <a:extLst>
                    <a:ext uri="{FF2B5EF4-FFF2-40B4-BE49-F238E27FC236}">
                      <a16:creationId xmlns:a16="http://schemas.microsoft.com/office/drawing/2014/main" id="{8164DCEA-2739-4483-A35D-6D70E2B65065}"/>
                    </a:ext>
                  </a:extLst>
                </p14:cNvPr>
                <p14:cNvContentPartPr/>
                <p14:nvPr/>
              </p14:nvContentPartPr>
              <p14:xfrm>
                <a:off x="11202977" y="3130891"/>
                <a:ext cx="264960" cy="124920"/>
              </p14:xfrm>
            </p:contentPart>
          </mc:Choice>
          <mc:Fallback>
            <p:pic>
              <p:nvPicPr>
                <p:cNvPr id="136" name="Freihand 135">
                  <a:extLst>
                    <a:ext uri="{FF2B5EF4-FFF2-40B4-BE49-F238E27FC236}">
                      <a16:creationId xmlns:a16="http://schemas.microsoft.com/office/drawing/2014/main" id="{8164DCEA-2739-4483-A35D-6D70E2B65065}"/>
                    </a:ext>
                  </a:extLst>
                </p:cNvPr>
                <p:cNvPicPr/>
                <p:nvPr/>
              </p:nvPicPr>
              <p:blipFill>
                <a:blip r:embed="rId234"/>
                <a:stretch>
                  <a:fillRect/>
                </a:stretch>
              </p:blipFill>
              <p:spPr>
                <a:xfrm>
                  <a:off x="11198657" y="3126571"/>
                  <a:ext cx="2736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7" name="Freihand 136">
                  <a:extLst>
                    <a:ext uri="{FF2B5EF4-FFF2-40B4-BE49-F238E27FC236}">
                      <a16:creationId xmlns:a16="http://schemas.microsoft.com/office/drawing/2014/main" id="{06C812E4-E51D-4FB1-B1D4-4A6284922BE1}"/>
                    </a:ext>
                  </a:extLst>
                </p14:cNvPr>
                <p14:cNvContentPartPr/>
                <p14:nvPr/>
              </p14:nvContentPartPr>
              <p14:xfrm>
                <a:off x="11330417" y="3169771"/>
                <a:ext cx="122760" cy="5400"/>
              </p14:xfrm>
            </p:contentPart>
          </mc:Choice>
          <mc:Fallback>
            <p:pic>
              <p:nvPicPr>
                <p:cNvPr id="137" name="Freihand 136">
                  <a:extLst>
                    <a:ext uri="{FF2B5EF4-FFF2-40B4-BE49-F238E27FC236}">
                      <a16:creationId xmlns:a16="http://schemas.microsoft.com/office/drawing/2014/main" id="{06C812E4-E51D-4FB1-B1D4-4A6284922BE1}"/>
                    </a:ext>
                  </a:extLst>
                </p:cNvPr>
                <p:cNvPicPr/>
                <p:nvPr/>
              </p:nvPicPr>
              <p:blipFill>
                <a:blip r:embed="rId236"/>
                <a:stretch>
                  <a:fillRect/>
                </a:stretch>
              </p:blipFill>
              <p:spPr>
                <a:xfrm>
                  <a:off x="11326097" y="3165451"/>
                  <a:ext cx="1314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8" name="Freihand 137">
                  <a:extLst>
                    <a:ext uri="{FF2B5EF4-FFF2-40B4-BE49-F238E27FC236}">
                      <a16:creationId xmlns:a16="http://schemas.microsoft.com/office/drawing/2014/main" id="{59549922-B22C-40BD-ACB6-B4E4BE6E1400}"/>
                    </a:ext>
                  </a:extLst>
                </p14:cNvPr>
                <p14:cNvContentPartPr/>
                <p14:nvPr/>
              </p14:nvContentPartPr>
              <p14:xfrm>
                <a:off x="11475857" y="3147811"/>
                <a:ext cx="208440" cy="70200"/>
              </p14:xfrm>
            </p:contentPart>
          </mc:Choice>
          <mc:Fallback>
            <p:pic>
              <p:nvPicPr>
                <p:cNvPr id="138" name="Freihand 137">
                  <a:extLst>
                    <a:ext uri="{FF2B5EF4-FFF2-40B4-BE49-F238E27FC236}">
                      <a16:creationId xmlns:a16="http://schemas.microsoft.com/office/drawing/2014/main" id="{59549922-B22C-40BD-ACB6-B4E4BE6E1400}"/>
                    </a:ext>
                  </a:extLst>
                </p:cNvPr>
                <p:cNvPicPr/>
                <p:nvPr/>
              </p:nvPicPr>
              <p:blipFill>
                <a:blip r:embed="rId238"/>
                <a:stretch>
                  <a:fillRect/>
                </a:stretch>
              </p:blipFill>
              <p:spPr>
                <a:xfrm>
                  <a:off x="11471537" y="3143491"/>
                  <a:ext cx="2170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9" name="Freihand 138">
                  <a:extLst>
                    <a:ext uri="{FF2B5EF4-FFF2-40B4-BE49-F238E27FC236}">
                      <a16:creationId xmlns:a16="http://schemas.microsoft.com/office/drawing/2014/main" id="{DF2A28A7-D991-452C-B3A3-64819785EE1D}"/>
                    </a:ext>
                  </a:extLst>
                </p14:cNvPr>
                <p14:cNvContentPartPr/>
                <p14:nvPr/>
              </p14:nvContentPartPr>
              <p14:xfrm>
                <a:off x="11730737" y="3106771"/>
                <a:ext cx="153720" cy="85680"/>
              </p14:xfrm>
            </p:contentPart>
          </mc:Choice>
          <mc:Fallback>
            <p:pic>
              <p:nvPicPr>
                <p:cNvPr id="139" name="Freihand 138">
                  <a:extLst>
                    <a:ext uri="{FF2B5EF4-FFF2-40B4-BE49-F238E27FC236}">
                      <a16:creationId xmlns:a16="http://schemas.microsoft.com/office/drawing/2014/main" id="{DF2A28A7-D991-452C-B3A3-64819785EE1D}"/>
                    </a:ext>
                  </a:extLst>
                </p:cNvPr>
                <p:cNvPicPr/>
                <p:nvPr/>
              </p:nvPicPr>
              <p:blipFill>
                <a:blip r:embed="rId240"/>
                <a:stretch>
                  <a:fillRect/>
                </a:stretch>
              </p:blipFill>
              <p:spPr>
                <a:xfrm>
                  <a:off x="11726417" y="3102451"/>
                  <a:ext cx="1623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1" name="Freihand 140">
                  <a:extLst>
                    <a:ext uri="{FF2B5EF4-FFF2-40B4-BE49-F238E27FC236}">
                      <a16:creationId xmlns:a16="http://schemas.microsoft.com/office/drawing/2014/main" id="{9BA07F2A-E77F-4ABC-90BD-8120E96BB877}"/>
                    </a:ext>
                  </a:extLst>
                </p14:cNvPr>
                <p14:cNvContentPartPr/>
                <p14:nvPr/>
              </p14:nvContentPartPr>
              <p14:xfrm>
                <a:off x="8336657" y="3720931"/>
                <a:ext cx="197640" cy="21600"/>
              </p14:xfrm>
            </p:contentPart>
          </mc:Choice>
          <mc:Fallback>
            <p:pic>
              <p:nvPicPr>
                <p:cNvPr id="141" name="Freihand 140">
                  <a:extLst>
                    <a:ext uri="{FF2B5EF4-FFF2-40B4-BE49-F238E27FC236}">
                      <a16:creationId xmlns:a16="http://schemas.microsoft.com/office/drawing/2014/main" id="{9BA07F2A-E77F-4ABC-90BD-8120E96BB877}"/>
                    </a:ext>
                  </a:extLst>
                </p:cNvPr>
                <p:cNvPicPr/>
                <p:nvPr/>
              </p:nvPicPr>
              <p:blipFill>
                <a:blip r:embed="rId242"/>
                <a:stretch>
                  <a:fillRect/>
                </a:stretch>
              </p:blipFill>
              <p:spPr>
                <a:xfrm>
                  <a:off x="8332337" y="3716611"/>
                  <a:ext cx="2062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2" name="Freihand 141">
                  <a:extLst>
                    <a:ext uri="{FF2B5EF4-FFF2-40B4-BE49-F238E27FC236}">
                      <a16:creationId xmlns:a16="http://schemas.microsoft.com/office/drawing/2014/main" id="{448E7435-AB87-4BB0-907E-2C7305B261C1}"/>
                    </a:ext>
                  </a:extLst>
                </p14:cNvPr>
                <p14:cNvContentPartPr/>
                <p14:nvPr/>
              </p14:nvContentPartPr>
              <p14:xfrm>
                <a:off x="8497937" y="3626611"/>
                <a:ext cx="99360" cy="175320"/>
              </p14:xfrm>
            </p:contentPart>
          </mc:Choice>
          <mc:Fallback>
            <p:pic>
              <p:nvPicPr>
                <p:cNvPr id="142" name="Freihand 141">
                  <a:extLst>
                    <a:ext uri="{FF2B5EF4-FFF2-40B4-BE49-F238E27FC236}">
                      <a16:creationId xmlns:a16="http://schemas.microsoft.com/office/drawing/2014/main" id="{448E7435-AB87-4BB0-907E-2C7305B261C1}"/>
                    </a:ext>
                  </a:extLst>
                </p:cNvPr>
                <p:cNvPicPr/>
                <p:nvPr/>
              </p:nvPicPr>
              <p:blipFill>
                <a:blip r:embed="rId244"/>
                <a:stretch>
                  <a:fillRect/>
                </a:stretch>
              </p:blipFill>
              <p:spPr>
                <a:xfrm>
                  <a:off x="8493617" y="3622291"/>
                  <a:ext cx="1080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4" name="Freihand 143">
                  <a:extLst>
                    <a:ext uri="{FF2B5EF4-FFF2-40B4-BE49-F238E27FC236}">
                      <a16:creationId xmlns:a16="http://schemas.microsoft.com/office/drawing/2014/main" id="{27BD578F-4DF2-455D-A1E2-D389AF8B98F2}"/>
                    </a:ext>
                  </a:extLst>
                </p14:cNvPr>
                <p14:cNvContentPartPr/>
                <p14:nvPr/>
              </p14:nvContentPartPr>
              <p14:xfrm>
                <a:off x="8775497" y="3621571"/>
                <a:ext cx="149040" cy="111960"/>
              </p14:xfrm>
            </p:contentPart>
          </mc:Choice>
          <mc:Fallback>
            <p:pic>
              <p:nvPicPr>
                <p:cNvPr id="144" name="Freihand 143">
                  <a:extLst>
                    <a:ext uri="{FF2B5EF4-FFF2-40B4-BE49-F238E27FC236}">
                      <a16:creationId xmlns:a16="http://schemas.microsoft.com/office/drawing/2014/main" id="{27BD578F-4DF2-455D-A1E2-D389AF8B98F2}"/>
                    </a:ext>
                  </a:extLst>
                </p:cNvPr>
                <p:cNvPicPr/>
                <p:nvPr/>
              </p:nvPicPr>
              <p:blipFill>
                <a:blip r:embed="rId246"/>
                <a:stretch>
                  <a:fillRect/>
                </a:stretch>
              </p:blipFill>
              <p:spPr>
                <a:xfrm>
                  <a:off x="8771177" y="3617251"/>
                  <a:ext cx="1576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5" name="Freihand 144">
                  <a:extLst>
                    <a:ext uri="{FF2B5EF4-FFF2-40B4-BE49-F238E27FC236}">
                      <a16:creationId xmlns:a16="http://schemas.microsoft.com/office/drawing/2014/main" id="{F51CE35D-7280-4D73-A244-326E357FDD50}"/>
                    </a:ext>
                  </a:extLst>
                </p14:cNvPr>
                <p14:cNvContentPartPr/>
                <p14:nvPr/>
              </p14:nvContentPartPr>
              <p14:xfrm>
                <a:off x="8941817" y="3585571"/>
                <a:ext cx="220680" cy="230400"/>
              </p14:xfrm>
            </p:contentPart>
          </mc:Choice>
          <mc:Fallback>
            <p:pic>
              <p:nvPicPr>
                <p:cNvPr id="145" name="Freihand 144">
                  <a:extLst>
                    <a:ext uri="{FF2B5EF4-FFF2-40B4-BE49-F238E27FC236}">
                      <a16:creationId xmlns:a16="http://schemas.microsoft.com/office/drawing/2014/main" id="{F51CE35D-7280-4D73-A244-326E357FDD50}"/>
                    </a:ext>
                  </a:extLst>
                </p:cNvPr>
                <p:cNvPicPr/>
                <p:nvPr/>
              </p:nvPicPr>
              <p:blipFill>
                <a:blip r:embed="rId248"/>
                <a:stretch>
                  <a:fillRect/>
                </a:stretch>
              </p:blipFill>
              <p:spPr>
                <a:xfrm>
                  <a:off x="8937497" y="3581251"/>
                  <a:ext cx="2293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6" name="Freihand 145">
                  <a:extLst>
                    <a:ext uri="{FF2B5EF4-FFF2-40B4-BE49-F238E27FC236}">
                      <a16:creationId xmlns:a16="http://schemas.microsoft.com/office/drawing/2014/main" id="{0BECEF98-76AC-4588-9394-97089AA404B5}"/>
                    </a:ext>
                  </a:extLst>
                </p14:cNvPr>
                <p14:cNvContentPartPr/>
                <p14:nvPr/>
              </p14:nvContentPartPr>
              <p14:xfrm>
                <a:off x="9361217" y="3560731"/>
                <a:ext cx="272160" cy="96480"/>
              </p14:xfrm>
            </p:contentPart>
          </mc:Choice>
          <mc:Fallback>
            <p:pic>
              <p:nvPicPr>
                <p:cNvPr id="146" name="Freihand 145">
                  <a:extLst>
                    <a:ext uri="{FF2B5EF4-FFF2-40B4-BE49-F238E27FC236}">
                      <a16:creationId xmlns:a16="http://schemas.microsoft.com/office/drawing/2014/main" id="{0BECEF98-76AC-4588-9394-97089AA404B5}"/>
                    </a:ext>
                  </a:extLst>
                </p:cNvPr>
                <p:cNvPicPr/>
                <p:nvPr/>
              </p:nvPicPr>
              <p:blipFill>
                <a:blip r:embed="rId250"/>
                <a:stretch>
                  <a:fillRect/>
                </a:stretch>
              </p:blipFill>
              <p:spPr>
                <a:xfrm>
                  <a:off x="9356897" y="3556411"/>
                  <a:ext cx="2808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7" name="Freihand 146">
                  <a:extLst>
                    <a:ext uri="{FF2B5EF4-FFF2-40B4-BE49-F238E27FC236}">
                      <a16:creationId xmlns:a16="http://schemas.microsoft.com/office/drawing/2014/main" id="{F0C0C979-A335-4025-88B0-1DC1A9C35804}"/>
                    </a:ext>
                  </a:extLst>
                </p14:cNvPr>
                <p14:cNvContentPartPr/>
                <p14:nvPr/>
              </p14:nvContentPartPr>
              <p14:xfrm>
                <a:off x="9759377" y="3472891"/>
                <a:ext cx="117720" cy="159120"/>
              </p14:xfrm>
            </p:contentPart>
          </mc:Choice>
          <mc:Fallback>
            <p:pic>
              <p:nvPicPr>
                <p:cNvPr id="147" name="Freihand 146">
                  <a:extLst>
                    <a:ext uri="{FF2B5EF4-FFF2-40B4-BE49-F238E27FC236}">
                      <a16:creationId xmlns:a16="http://schemas.microsoft.com/office/drawing/2014/main" id="{F0C0C979-A335-4025-88B0-1DC1A9C35804}"/>
                    </a:ext>
                  </a:extLst>
                </p:cNvPr>
                <p:cNvPicPr/>
                <p:nvPr/>
              </p:nvPicPr>
              <p:blipFill>
                <a:blip r:embed="rId252"/>
                <a:stretch>
                  <a:fillRect/>
                </a:stretch>
              </p:blipFill>
              <p:spPr>
                <a:xfrm>
                  <a:off x="9755057" y="3468571"/>
                  <a:ext cx="1263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8" name="Freihand 147">
                  <a:extLst>
                    <a:ext uri="{FF2B5EF4-FFF2-40B4-BE49-F238E27FC236}">
                      <a16:creationId xmlns:a16="http://schemas.microsoft.com/office/drawing/2014/main" id="{DBDC7882-7557-4C73-A536-0A34A04FAB59}"/>
                    </a:ext>
                  </a:extLst>
                </p14:cNvPr>
                <p14:cNvContentPartPr/>
                <p14:nvPr/>
              </p14:nvContentPartPr>
              <p14:xfrm>
                <a:off x="9926057" y="3525811"/>
                <a:ext cx="96840" cy="110160"/>
              </p14:xfrm>
            </p:contentPart>
          </mc:Choice>
          <mc:Fallback>
            <p:pic>
              <p:nvPicPr>
                <p:cNvPr id="148" name="Freihand 147">
                  <a:extLst>
                    <a:ext uri="{FF2B5EF4-FFF2-40B4-BE49-F238E27FC236}">
                      <a16:creationId xmlns:a16="http://schemas.microsoft.com/office/drawing/2014/main" id="{DBDC7882-7557-4C73-A536-0A34A04FAB59}"/>
                    </a:ext>
                  </a:extLst>
                </p:cNvPr>
                <p:cNvPicPr/>
                <p:nvPr/>
              </p:nvPicPr>
              <p:blipFill>
                <a:blip r:embed="rId254"/>
                <a:stretch>
                  <a:fillRect/>
                </a:stretch>
              </p:blipFill>
              <p:spPr>
                <a:xfrm>
                  <a:off x="9921737" y="3521491"/>
                  <a:ext cx="1054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9" name="Freihand 148">
                  <a:extLst>
                    <a:ext uri="{FF2B5EF4-FFF2-40B4-BE49-F238E27FC236}">
                      <a16:creationId xmlns:a16="http://schemas.microsoft.com/office/drawing/2014/main" id="{4B484CDA-E744-4276-BF33-960B75EB4EFD}"/>
                    </a:ext>
                  </a:extLst>
                </p14:cNvPr>
                <p14:cNvContentPartPr/>
                <p14:nvPr/>
              </p14:nvContentPartPr>
              <p14:xfrm>
                <a:off x="10042697" y="3428971"/>
                <a:ext cx="34560" cy="185400"/>
              </p14:xfrm>
            </p:contentPart>
          </mc:Choice>
          <mc:Fallback>
            <p:pic>
              <p:nvPicPr>
                <p:cNvPr id="149" name="Freihand 148">
                  <a:extLst>
                    <a:ext uri="{FF2B5EF4-FFF2-40B4-BE49-F238E27FC236}">
                      <a16:creationId xmlns:a16="http://schemas.microsoft.com/office/drawing/2014/main" id="{4B484CDA-E744-4276-BF33-960B75EB4EFD}"/>
                    </a:ext>
                  </a:extLst>
                </p:cNvPr>
                <p:cNvPicPr/>
                <p:nvPr/>
              </p:nvPicPr>
              <p:blipFill>
                <a:blip r:embed="rId256"/>
                <a:stretch>
                  <a:fillRect/>
                </a:stretch>
              </p:blipFill>
              <p:spPr>
                <a:xfrm>
                  <a:off x="10038377" y="3424651"/>
                  <a:ext cx="432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0" name="Freihand 149">
                  <a:extLst>
                    <a:ext uri="{FF2B5EF4-FFF2-40B4-BE49-F238E27FC236}">
                      <a16:creationId xmlns:a16="http://schemas.microsoft.com/office/drawing/2014/main" id="{8F1135C6-473A-4B2E-99F7-2CB2BD72EFC8}"/>
                    </a:ext>
                  </a:extLst>
                </p14:cNvPr>
                <p14:cNvContentPartPr/>
                <p14:nvPr/>
              </p14:nvContentPartPr>
              <p14:xfrm>
                <a:off x="10110377" y="3506371"/>
                <a:ext cx="108720" cy="212760"/>
              </p14:xfrm>
            </p:contentPart>
          </mc:Choice>
          <mc:Fallback>
            <p:pic>
              <p:nvPicPr>
                <p:cNvPr id="150" name="Freihand 149">
                  <a:extLst>
                    <a:ext uri="{FF2B5EF4-FFF2-40B4-BE49-F238E27FC236}">
                      <a16:creationId xmlns:a16="http://schemas.microsoft.com/office/drawing/2014/main" id="{8F1135C6-473A-4B2E-99F7-2CB2BD72EFC8}"/>
                    </a:ext>
                  </a:extLst>
                </p:cNvPr>
                <p:cNvPicPr/>
                <p:nvPr/>
              </p:nvPicPr>
              <p:blipFill>
                <a:blip r:embed="rId258"/>
                <a:stretch>
                  <a:fillRect/>
                </a:stretch>
              </p:blipFill>
              <p:spPr>
                <a:xfrm>
                  <a:off x="10106057" y="3502051"/>
                  <a:ext cx="1173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2" name="Freihand 151">
                  <a:extLst>
                    <a:ext uri="{FF2B5EF4-FFF2-40B4-BE49-F238E27FC236}">
                      <a16:creationId xmlns:a16="http://schemas.microsoft.com/office/drawing/2014/main" id="{240B35FC-8597-44E4-8BF8-84524C25650A}"/>
                    </a:ext>
                  </a:extLst>
                </p14:cNvPr>
                <p14:cNvContentPartPr/>
                <p14:nvPr/>
              </p14:nvContentPartPr>
              <p14:xfrm>
                <a:off x="10356617" y="3485851"/>
                <a:ext cx="370440" cy="111600"/>
              </p14:xfrm>
            </p:contentPart>
          </mc:Choice>
          <mc:Fallback>
            <p:pic>
              <p:nvPicPr>
                <p:cNvPr id="152" name="Freihand 151">
                  <a:extLst>
                    <a:ext uri="{FF2B5EF4-FFF2-40B4-BE49-F238E27FC236}">
                      <a16:creationId xmlns:a16="http://schemas.microsoft.com/office/drawing/2014/main" id="{240B35FC-8597-44E4-8BF8-84524C25650A}"/>
                    </a:ext>
                  </a:extLst>
                </p:cNvPr>
                <p:cNvPicPr/>
                <p:nvPr/>
              </p:nvPicPr>
              <p:blipFill>
                <a:blip r:embed="rId260"/>
                <a:stretch>
                  <a:fillRect/>
                </a:stretch>
              </p:blipFill>
              <p:spPr>
                <a:xfrm>
                  <a:off x="10352297" y="3481531"/>
                  <a:ext cx="3790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3" name="Freihand 152">
                  <a:extLst>
                    <a:ext uri="{FF2B5EF4-FFF2-40B4-BE49-F238E27FC236}">
                      <a16:creationId xmlns:a16="http://schemas.microsoft.com/office/drawing/2014/main" id="{59644487-344A-463C-AD15-CE26C278FE6F}"/>
                    </a:ext>
                  </a:extLst>
                </p14:cNvPr>
                <p14:cNvContentPartPr/>
                <p14:nvPr/>
              </p14:nvContentPartPr>
              <p14:xfrm>
                <a:off x="10746497" y="3479011"/>
                <a:ext cx="123840" cy="110160"/>
              </p14:xfrm>
            </p:contentPart>
          </mc:Choice>
          <mc:Fallback>
            <p:pic>
              <p:nvPicPr>
                <p:cNvPr id="153" name="Freihand 152">
                  <a:extLst>
                    <a:ext uri="{FF2B5EF4-FFF2-40B4-BE49-F238E27FC236}">
                      <a16:creationId xmlns:a16="http://schemas.microsoft.com/office/drawing/2014/main" id="{59644487-344A-463C-AD15-CE26C278FE6F}"/>
                    </a:ext>
                  </a:extLst>
                </p:cNvPr>
                <p:cNvPicPr/>
                <p:nvPr/>
              </p:nvPicPr>
              <p:blipFill>
                <a:blip r:embed="rId262"/>
                <a:stretch>
                  <a:fillRect/>
                </a:stretch>
              </p:blipFill>
              <p:spPr>
                <a:xfrm>
                  <a:off x="10742177" y="3474691"/>
                  <a:ext cx="1324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4" name="Freihand 153">
                  <a:extLst>
                    <a:ext uri="{FF2B5EF4-FFF2-40B4-BE49-F238E27FC236}">
                      <a16:creationId xmlns:a16="http://schemas.microsoft.com/office/drawing/2014/main" id="{F2392FDF-1606-4299-B3F9-5027DA3FAD2C}"/>
                    </a:ext>
                  </a:extLst>
                </p14:cNvPr>
                <p14:cNvContentPartPr/>
                <p14:nvPr/>
              </p14:nvContentPartPr>
              <p14:xfrm>
                <a:off x="10876457" y="3342931"/>
                <a:ext cx="310680" cy="314640"/>
              </p14:xfrm>
            </p:contentPart>
          </mc:Choice>
          <mc:Fallback>
            <p:pic>
              <p:nvPicPr>
                <p:cNvPr id="154" name="Freihand 153">
                  <a:extLst>
                    <a:ext uri="{FF2B5EF4-FFF2-40B4-BE49-F238E27FC236}">
                      <a16:creationId xmlns:a16="http://schemas.microsoft.com/office/drawing/2014/main" id="{F2392FDF-1606-4299-B3F9-5027DA3FAD2C}"/>
                    </a:ext>
                  </a:extLst>
                </p:cNvPr>
                <p:cNvPicPr/>
                <p:nvPr/>
              </p:nvPicPr>
              <p:blipFill>
                <a:blip r:embed="rId264"/>
                <a:stretch>
                  <a:fillRect/>
                </a:stretch>
              </p:blipFill>
              <p:spPr>
                <a:xfrm>
                  <a:off x="10872137" y="3338611"/>
                  <a:ext cx="31932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5" name="Freihand 154">
                  <a:extLst>
                    <a:ext uri="{FF2B5EF4-FFF2-40B4-BE49-F238E27FC236}">
                      <a16:creationId xmlns:a16="http://schemas.microsoft.com/office/drawing/2014/main" id="{2805769C-C49E-4990-8D08-772CB4A54CD6}"/>
                    </a:ext>
                  </a:extLst>
                </p14:cNvPr>
                <p14:cNvContentPartPr/>
                <p14:nvPr/>
              </p14:nvContentPartPr>
              <p14:xfrm>
                <a:off x="11401697" y="3354091"/>
                <a:ext cx="177480" cy="164880"/>
              </p14:xfrm>
            </p:contentPart>
          </mc:Choice>
          <mc:Fallback>
            <p:pic>
              <p:nvPicPr>
                <p:cNvPr id="155" name="Freihand 154">
                  <a:extLst>
                    <a:ext uri="{FF2B5EF4-FFF2-40B4-BE49-F238E27FC236}">
                      <a16:creationId xmlns:a16="http://schemas.microsoft.com/office/drawing/2014/main" id="{2805769C-C49E-4990-8D08-772CB4A54CD6}"/>
                    </a:ext>
                  </a:extLst>
                </p:cNvPr>
                <p:cNvPicPr/>
                <p:nvPr/>
              </p:nvPicPr>
              <p:blipFill>
                <a:blip r:embed="rId266"/>
                <a:stretch>
                  <a:fillRect/>
                </a:stretch>
              </p:blipFill>
              <p:spPr>
                <a:xfrm>
                  <a:off x="11397377" y="3349771"/>
                  <a:ext cx="1861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6" name="Freihand 155">
                  <a:extLst>
                    <a:ext uri="{FF2B5EF4-FFF2-40B4-BE49-F238E27FC236}">
                      <a16:creationId xmlns:a16="http://schemas.microsoft.com/office/drawing/2014/main" id="{E036FA4A-04AF-4A80-A080-3B8C03A87760}"/>
                    </a:ext>
                  </a:extLst>
                </p14:cNvPr>
                <p14:cNvContentPartPr/>
                <p14:nvPr/>
              </p14:nvContentPartPr>
              <p14:xfrm>
                <a:off x="11573417" y="3334651"/>
                <a:ext cx="106560" cy="163080"/>
              </p14:xfrm>
            </p:contentPart>
          </mc:Choice>
          <mc:Fallback>
            <p:pic>
              <p:nvPicPr>
                <p:cNvPr id="156" name="Freihand 155">
                  <a:extLst>
                    <a:ext uri="{FF2B5EF4-FFF2-40B4-BE49-F238E27FC236}">
                      <a16:creationId xmlns:a16="http://schemas.microsoft.com/office/drawing/2014/main" id="{E036FA4A-04AF-4A80-A080-3B8C03A87760}"/>
                    </a:ext>
                  </a:extLst>
                </p:cNvPr>
                <p:cNvPicPr/>
                <p:nvPr/>
              </p:nvPicPr>
              <p:blipFill>
                <a:blip r:embed="rId268"/>
                <a:stretch>
                  <a:fillRect/>
                </a:stretch>
              </p:blipFill>
              <p:spPr>
                <a:xfrm>
                  <a:off x="11569097" y="3330331"/>
                  <a:ext cx="1152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7" name="Freihand 156">
                  <a:extLst>
                    <a:ext uri="{FF2B5EF4-FFF2-40B4-BE49-F238E27FC236}">
                      <a16:creationId xmlns:a16="http://schemas.microsoft.com/office/drawing/2014/main" id="{F1917734-50AB-4035-AD4F-2DCD35E121EF}"/>
                    </a:ext>
                  </a:extLst>
                </p14:cNvPr>
                <p14:cNvContentPartPr/>
                <p14:nvPr/>
              </p14:nvContentPartPr>
              <p14:xfrm>
                <a:off x="11488817" y="3335011"/>
                <a:ext cx="189000" cy="168480"/>
              </p14:xfrm>
            </p:contentPart>
          </mc:Choice>
          <mc:Fallback>
            <p:pic>
              <p:nvPicPr>
                <p:cNvPr id="157" name="Freihand 156">
                  <a:extLst>
                    <a:ext uri="{FF2B5EF4-FFF2-40B4-BE49-F238E27FC236}">
                      <a16:creationId xmlns:a16="http://schemas.microsoft.com/office/drawing/2014/main" id="{F1917734-50AB-4035-AD4F-2DCD35E121EF}"/>
                    </a:ext>
                  </a:extLst>
                </p:cNvPr>
                <p:cNvPicPr/>
                <p:nvPr/>
              </p:nvPicPr>
              <p:blipFill>
                <a:blip r:embed="rId270"/>
                <a:stretch>
                  <a:fillRect/>
                </a:stretch>
              </p:blipFill>
              <p:spPr>
                <a:xfrm>
                  <a:off x="11484497" y="3330691"/>
                  <a:ext cx="1976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58" name="Freihand 157">
                  <a:extLst>
                    <a:ext uri="{FF2B5EF4-FFF2-40B4-BE49-F238E27FC236}">
                      <a16:creationId xmlns:a16="http://schemas.microsoft.com/office/drawing/2014/main" id="{D3458014-F15B-4520-A9A2-3ED04A34801F}"/>
                    </a:ext>
                  </a:extLst>
                </p14:cNvPr>
                <p14:cNvContentPartPr/>
                <p14:nvPr/>
              </p14:nvContentPartPr>
              <p14:xfrm>
                <a:off x="11736497" y="3404491"/>
                <a:ext cx="72720" cy="108720"/>
              </p14:xfrm>
            </p:contentPart>
          </mc:Choice>
          <mc:Fallback>
            <p:pic>
              <p:nvPicPr>
                <p:cNvPr id="158" name="Freihand 157">
                  <a:extLst>
                    <a:ext uri="{FF2B5EF4-FFF2-40B4-BE49-F238E27FC236}">
                      <a16:creationId xmlns:a16="http://schemas.microsoft.com/office/drawing/2014/main" id="{D3458014-F15B-4520-A9A2-3ED04A34801F}"/>
                    </a:ext>
                  </a:extLst>
                </p:cNvPr>
                <p:cNvPicPr/>
                <p:nvPr/>
              </p:nvPicPr>
              <p:blipFill>
                <a:blip r:embed="rId272"/>
                <a:stretch>
                  <a:fillRect/>
                </a:stretch>
              </p:blipFill>
              <p:spPr>
                <a:xfrm>
                  <a:off x="11732177" y="3400171"/>
                  <a:ext cx="813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59" name="Freihand 158">
                  <a:extLst>
                    <a:ext uri="{FF2B5EF4-FFF2-40B4-BE49-F238E27FC236}">
                      <a16:creationId xmlns:a16="http://schemas.microsoft.com/office/drawing/2014/main" id="{ED07C070-28A5-4F65-BDEA-882741763246}"/>
                    </a:ext>
                  </a:extLst>
                </p14:cNvPr>
                <p14:cNvContentPartPr/>
                <p14:nvPr/>
              </p14:nvContentPartPr>
              <p14:xfrm>
                <a:off x="8711417" y="3878971"/>
                <a:ext cx="20520" cy="140760"/>
              </p14:xfrm>
            </p:contentPart>
          </mc:Choice>
          <mc:Fallback>
            <p:pic>
              <p:nvPicPr>
                <p:cNvPr id="159" name="Freihand 158">
                  <a:extLst>
                    <a:ext uri="{FF2B5EF4-FFF2-40B4-BE49-F238E27FC236}">
                      <a16:creationId xmlns:a16="http://schemas.microsoft.com/office/drawing/2014/main" id="{ED07C070-28A5-4F65-BDEA-882741763246}"/>
                    </a:ext>
                  </a:extLst>
                </p:cNvPr>
                <p:cNvPicPr/>
                <p:nvPr/>
              </p:nvPicPr>
              <p:blipFill>
                <a:blip r:embed="rId274"/>
                <a:stretch>
                  <a:fillRect/>
                </a:stretch>
              </p:blipFill>
              <p:spPr>
                <a:xfrm>
                  <a:off x="8707097" y="3874651"/>
                  <a:ext cx="291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0" name="Freihand 159">
                  <a:extLst>
                    <a:ext uri="{FF2B5EF4-FFF2-40B4-BE49-F238E27FC236}">
                      <a16:creationId xmlns:a16="http://schemas.microsoft.com/office/drawing/2014/main" id="{7E6BC88F-1F6C-4722-B1CC-399BE6FA8F3B}"/>
                    </a:ext>
                  </a:extLst>
                </p14:cNvPr>
                <p14:cNvContentPartPr/>
                <p14:nvPr/>
              </p14:nvContentPartPr>
              <p14:xfrm>
                <a:off x="8632217" y="3845491"/>
                <a:ext cx="174240" cy="204120"/>
              </p14:xfrm>
            </p:contentPart>
          </mc:Choice>
          <mc:Fallback>
            <p:pic>
              <p:nvPicPr>
                <p:cNvPr id="160" name="Freihand 159">
                  <a:extLst>
                    <a:ext uri="{FF2B5EF4-FFF2-40B4-BE49-F238E27FC236}">
                      <a16:creationId xmlns:a16="http://schemas.microsoft.com/office/drawing/2014/main" id="{7E6BC88F-1F6C-4722-B1CC-399BE6FA8F3B}"/>
                    </a:ext>
                  </a:extLst>
                </p:cNvPr>
                <p:cNvPicPr/>
                <p:nvPr/>
              </p:nvPicPr>
              <p:blipFill>
                <a:blip r:embed="rId276"/>
                <a:stretch>
                  <a:fillRect/>
                </a:stretch>
              </p:blipFill>
              <p:spPr>
                <a:xfrm>
                  <a:off x="8627897" y="3841171"/>
                  <a:ext cx="1828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1" name="Freihand 160">
                  <a:extLst>
                    <a:ext uri="{FF2B5EF4-FFF2-40B4-BE49-F238E27FC236}">
                      <a16:creationId xmlns:a16="http://schemas.microsoft.com/office/drawing/2014/main" id="{8E6D971D-D084-47BF-9B0C-9BB9F95D5895}"/>
                    </a:ext>
                  </a:extLst>
                </p14:cNvPr>
                <p14:cNvContentPartPr/>
                <p14:nvPr/>
              </p14:nvContentPartPr>
              <p14:xfrm>
                <a:off x="8827337" y="3937651"/>
                <a:ext cx="53640" cy="76680"/>
              </p14:xfrm>
            </p:contentPart>
          </mc:Choice>
          <mc:Fallback>
            <p:pic>
              <p:nvPicPr>
                <p:cNvPr id="161" name="Freihand 160">
                  <a:extLst>
                    <a:ext uri="{FF2B5EF4-FFF2-40B4-BE49-F238E27FC236}">
                      <a16:creationId xmlns:a16="http://schemas.microsoft.com/office/drawing/2014/main" id="{8E6D971D-D084-47BF-9B0C-9BB9F95D5895}"/>
                    </a:ext>
                  </a:extLst>
                </p:cNvPr>
                <p:cNvPicPr/>
                <p:nvPr/>
              </p:nvPicPr>
              <p:blipFill>
                <a:blip r:embed="rId278"/>
                <a:stretch>
                  <a:fillRect/>
                </a:stretch>
              </p:blipFill>
              <p:spPr>
                <a:xfrm>
                  <a:off x="8823017" y="3933331"/>
                  <a:ext cx="622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2" name="Freihand 161">
                  <a:extLst>
                    <a:ext uri="{FF2B5EF4-FFF2-40B4-BE49-F238E27FC236}">
                      <a16:creationId xmlns:a16="http://schemas.microsoft.com/office/drawing/2014/main" id="{034B01D3-C9E4-4E69-AB1D-796559A68627}"/>
                    </a:ext>
                  </a:extLst>
                </p14:cNvPr>
                <p14:cNvContentPartPr/>
                <p14:nvPr/>
              </p14:nvContentPartPr>
              <p14:xfrm>
                <a:off x="8904737" y="3910651"/>
                <a:ext cx="99000" cy="83520"/>
              </p14:xfrm>
            </p:contentPart>
          </mc:Choice>
          <mc:Fallback>
            <p:pic>
              <p:nvPicPr>
                <p:cNvPr id="162" name="Freihand 161">
                  <a:extLst>
                    <a:ext uri="{FF2B5EF4-FFF2-40B4-BE49-F238E27FC236}">
                      <a16:creationId xmlns:a16="http://schemas.microsoft.com/office/drawing/2014/main" id="{034B01D3-C9E4-4E69-AB1D-796559A68627}"/>
                    </a:ext>
                  </a:extLst>
                </p:cNvPr>
                <p:cNvPicPr/>
                <p:nvPr/>
              </p:nvPicPr>
              <p:blipFill>
                <a:blip r:embed="rId280"/>
                <a:stretch>
                  <a:fillRect/>
                </a:stretch>
              </p:blipFill>
              <p:spPr>
                <a:xfrm>
                  <a:off x="8900417" y="3906331"/>
                  <a:ext cx="1076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3" name="Freihand 162">
                  <a:extLst>
                    <a:ext uri="{FF2B5EF4-FFF2-40B4-BE49-F238E27FC236}">
                      <a16:creationId xmlns:a16="http://schemas.microsoft.com/office/drawing/2014/main" id="{5EBDBF93-F715-4AF6-90FA-E00676FAB772}"/>
                    </a:ext>
                  </a:extLst>
                </p14:cNvPr>
                <p14:cNvContentPartPr/>
                <p14:nvPr/>
              </p14:nvContentPartPr>
              <p14:xfrm>
                <a:off x="8996537" y="3896611"/>
                <a:ext cx="171000" cy="89280"/>
              </p14:xfrm>
            </p:contentPart>
          </mc:Choice>
          <mc:Fallback>
            <p:pic>
              <p:nvPicPr>
                <p:cNvPr id="163" name="Freihand 162">
                  <a:extLst>
                    <a:ext uri="{FF2B5EF4-FFF2-40B4-BE49-F238E27FC236}">
                      <a16:creationId xmlns:a16="http://schemas.microsoft.com/office/drawing/2014/main" id="{5EBDBF93-F715-4AF6-90FA-E00676FAB772}"/>
                    </a:ext>
                  </a:extLst>
                </p:cNvPr>
                <p:cNvPicPr/>
                <p:nvPr/>
              </p:nvPicPr>
              <p:blipFill>
                <a:blip r:embed="rId282"/>
                <a:stretch>
                  <a:fillRect/>
                </a:stretch>
              </p:blipFill>
              <p:spPr>
                <a:xfrm>
                  <a:off x="8992217" y="3892291"/>
                  <a:ext cx="1796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64" name="Freihand 163">
                  <a:extLst>
                    <a:ext uri="{FF2B5EF4-FFF2-40B4-BE49-F238E27FC236}">
                      <a16:creationId xmlns:a16="http://schemas.microsoft.com/office/drawing/2014/main" id="{FBEA4264-99BC-4CE4-A79E-16C52BEA6A59}"/>
                    </a:ext>
                  </a:extLst>
                </p14:cNvPr>
                <p14:cNvContentPartPr/>
                <p14:nvPr/>
              </p14:nvContentPartPr>
              <p14:xfrm>
                <a:off x="9131537" y="3893011"/>
                <a:ext cx="137880" cy="111600"/>
              </p14:xfrm>
            </p:contentPart>
          </mc:Choice>
          <mc:Fallback>
            <p:pic>
              <p:nvPicPr>
                <p:cNvPr id="164" name="Freihand 163">
                  <a:extLst>
                    <a:ext uri="{FF2B5EF4-FFF2-40B4-BE49-F238E27FC236}">
                      <a16:creationId xmlns:a16="http://schemas.microsoft.com/office/drawing/2014/main" id="{FBEA4264-99BC-4CE4-A79E-16C52BEA6A59}"/>
                    </a:ext>
                  </a:extLst>
                </p:cNvPr>
                <p:cNvPicPr/>
                <p:nvPr/>
              </p:nvPicPr>
              <p:blipFill>
                <a:blip r:embed="rId284"/>
                <a:stretch>
                  <a:fillRect/>
                </a:stretch>
              </p:blipFill>
              <p:spPr>
                <a:xfrm>
                  <a:off x="9127217" y="3888691"/>
                  <a:ext cx="1465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5" name="Freihand 164">
                  <a:extLst>
                    <a:ext uri="{FF2B5EF4-FFF2-40B4-BE49-F238E27FC236}">
                      <a16:creationId xmlns:a16="http://schemas.microsoft.com/office/drawing/2014/main" id="{AC454ECB-1620-4820-A52A-2773B6A6D0A8}"/>
                    </a:ext>
                  </a:extLst>
                </p14:cNvPr>
                <p14:cNvContentPartPr/>
                <p14:nvPr/>
              </p14:nvContentPartPr>
              <p14:xfrm>
                <a:off x="9382097" y="3777811"/>
                <a:ext cx="224640" cy="243000"/>
              </p14:xfrm>
            </p:contentPart>
          </mc:Choice>
          <mc:Fallback>
            <p:pic>
              <p:nvPicPr>
                <p:cNvPr id="165" name="Freihand 164">
                  <a:extLst>
                    <a:ext uri="{FF2B5EF4-FFF2-40B4-BE49-F238E27FC236}">
                      <a16:creationId xmlns:a16="http://schemas.microsoft.com/office/drawing/2014/main" id="{AC454ECB-1620-4820-A52A-2773B6A6D0A8}"/>
                    </a:ext>
                  </a:extLst>
                </p:cNvPr>
                <p:cNvPicPr/>
                <p:nvPr/>
              </p:nvPicPr>
              <p:blipFill>
                <a:blip r:embed="rId286"/>
                <a:stretch>
                  <a:fillRect/>
                </a:stretch>
              </p:blipFill>
              <p:spPr>
                <a:xfrm>
                  <a:off x="9377777" y="3773491"/>
                  <a:ext cx="23328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66" name="Freihand 165">
                  <a:extLst>
                    <a:ext uri="{FF2B5EF4-FFF2-40B4-BE49-F238E27FC236}">
                      <a16:creationId xmlns:a16="http://schemas.microsoft.com/office/drawing/2014/main" id="{234DDE6D-8B9F-46FB-B6E3-B63F1B423D06}"/>
                    </a:ext>
                  </a:extLst>
                </p14:cNvPr>
                <p14:cNvContentPartPr/>
                <p14:nvPr/>
              </p14:nvContentPartPr>
              <p14:xfrm>
                <a:off x="9716537" y="3906331"/>
                <a:ext cx="360" cy="360"/>
              </p14:xfrm>
            </p:contentPart>
          </mc:Choice>
          <mc:Fallback>
            <p:pic>
              <p:nvPicPr>
                <p:cNvPr id="166" name="Freihand 165">
                  <a:extLst>
                    <a:ext uri="{FF2B5EF4-FFF2-40B4-BE49-F238E27FC236}">
                      <a16:creationId xmlns:a16="http://schemas.microsoft.com/office/drawing/2014/main" id="{234DDE6D-8B9F-46FB-B6E3-B63F1B423D06}"/>
                    </a:ext>
                  </a:extLst>
                </p:cNvPr>
                <p:cNvPicPr/>
                <p:nvPr/>
              </p:nvPicPr>
              <p:blipFill>
                <a:blip r:embed="rId64"/>
                <a:stretch>
                  <a:fillRect/>
                </a:stretch>
              </p:blipFill>
              <p:spPr>
                <a:xfrm>
                  <a:off x="9712217" y="39020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7" name="Freihand 166">
                  <a:extLst>
                    <a:ext uri="{FF2B5EF4-FFF2-40B4-BE49-F238E27FC236}">
                      <a16:creationId xmlns:a16="http://schemas.microsoft.com/office/drawing/2014/main" id="{64609D5E-AA46-493C-9B07-994930FC8024}"/>
                    </a:ext>
                  </a:extLst>
                </p14:cNvPr>
                <p14:cNvContentPartPr/>
                <p14:nvPr/>
              </p14:nvContentPartPr>
              <p14:xfrm>
                <a:off x="9706817" y="3750451"/>
                <a:ext cx="361800" cy="192600"/>
              </p14:xfrm>
            </p:contentPart>
          </mc:Choice>
          <mc:Fallback>
            <p:pic>
              <p:nvPicPr>
                <p:cNvPr id="167" name="Freihand 166">
                  <a:extLst>
                    <a:ext uri="{FF2B5EF4-FFF2-40B4-BE49-F238E27FC236}">
                      <a16:creationId xmlns:a16="http://schemas.microsoft.com/office/drawing/2014/main" id="{64609D5E-AA46-493C-9B07-994930FC8024}"/>
                    </a:ext>
                  </a:extLst>
                </p:cNvPr>
                <p:cNvPicPr/>
                <p:nvPr/>
              </p:nvPicPr>
              <p:blipFill>
                <a:blip r:embed="rId289"/>
                <a:stretch>
                  <a:fillRect/>
                </a:stretch>
              </p:blipFill>
              <p:spPr>
                <a:xfrm>
                  <a:off x="9702497" y="3746131"/>
                  <a:ext cx="3704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8" name="Freihand 167">
                  <a:extLst>
                    <a:ext uri="{FF2B5EF4-FFF2-40B4-BE49-F238E27FC236}">
                      <a16:creationId xmlns:a16="http://schemas.microsoft.com/office/drawing/2014/main" id="{1BF3B78D-4271-41A2-A94A-9CC6F8A007EB}"/>
                    </a:ext>
                  </a:extLst>
                </p14:cNvPr>
                <p14:cNvContentPartPr/>
                <p14:nvPr/>
              </p14:nvContentPartPr>
              <p14:xfrm>
                <a:off x="10146737" y="3803731"/>
                <a:ext cx="114120" cy="117360"/>
              </p14:xfrm>
            </p:contentPart>
          </mc:Choice>
          <mc:Fallback>
            <p:pic>
              <p:nvPicPr>
                <p:cNvPr id="168" name="Freihand 167">
                  <a:extLst>
                    <a:ext uri="{FF2B5EF4-FFF2-40B4-BE49-F238E27FC236}">
                      <a16:creationId xmlns:a16="http://schemas.microsoft.com/office/drawing/2014/main" id="{1BF3B78D-4271-41A2-A94A-9CC6F8A007EB}"/>
                    </a:ext>
                  </a:extLst>
                </p:cNvPr>
                <p:cNvPicPr/>
                <p:nvPr/>
              </p:nvPicPr>
              <p:blipFill>
                <a:blip r:embed="rId291"/>
                <a:stretch>
                  <a:fillRect/>
                </a:stretch>
              </p:blipFill>
              <p:spPr>
                <a:xfrm>
                  <a:off x="10142417" y="3799411"/>
                  <a:ext cx="1227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69" name="Freihand 168">
                  <a:extLst>
                    <a:ext uri="{FF2B5EF4-FFF2-40B4-BE49-F238E27FC236}">
                      <a16:creationId xmlns:a16="http://schemas.microsoft.com/office/drawing/2014/main" id="{03A8972B-940A-4EC4-BB1A-19554356979B}"/>
                    </a:ext>
                  </a:extLst>
                </p14:cNvPr>
                <p14:cNvContentPartPr/>
                <p14:nvPr/>
              </p14:nvContentPartPr>
              <p14:xfrm>
                <a:off x="10247177" y="3722371"/>
                <a:ext cx="203760" cy="165960"/>
              </p14:xfrm>
            </p:contentPart>
          </mc:Choice>
          <mc:Fallback>
            <p:pic>
              <p:nvPicPr>
                <p:cNvPr id="169" name="Freihand 168">
                  <a:extLst>
                    <a:ext uri="{FF2B5EF4-FFF2-40B4-BE49-F238E27FC236}">
                      <a16:creationId xmlns:a16="http://schemas.microsoft.com/office/drawing/2014/main" id="{03A8972B-940A-4EC4-BB1A-19554356979B}"/>
                    </a:ext>
                  </a:extLst>
                </p:cNvPr>
                <p:cNvPicPr/>
                <p:nvPr/>
              </p:nvPicPr>
              <p:blipFill>
                <a:blip r:embed="rId293"/>
                <a:stretch>
                  <a:fillRect/>
                </a:stretch>
              </p:blipFill>
              <p:spPr>
                <a:xfrm>
                  <a:off x="10242857" y="3718051"/>
                  <a:ext cx="2124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0" name="Freihand 169">
                  <a:extLst>
                    <a:ext uri="{FF2B5EF4-FFF2-40B4-BE49-F238E27FC236}">
                      <a16:creationId xmlns:a16="http://schemas.microsoft.com/office/drawing/2014/main" id="{E4CBAAA8-241F-40FE-AF41-C8257F9AC11C}"/>
                    </a:ext>
                  </a:extLst>
                </p14:cNvPr>
                <p14:cNvContentPartPr/>
                <p14:nvPr/>
              </p14:nvContentPartPr>
              <p14:xfrm>
                <a:off x="10435457" y="3728491"/>
                <a:ext cx="119880" cy="154800"/>
              </p14:xfrm>
            </p:contentPart>
          </mc:Choice>
          <mc:Fallback>
            <p:pic>
              <p:nvPicPr>
                <p:cNvPr id="170" name="Freihand 169">
                  <a:extLst>
                    <a:ext uri="{FF2B5EF4-FFF2-40B4-BE49-F238E27FC236}">
                      <a16:creationId xmlns:a16="http://schemas.microsoft.com/office/drawing/2014/main" id="{E4CBAAA8-241F-40FE-AF41-C8257F9AC11C}"/>
                    </a:ext>
                  </a:extLst>
                </p:cNvPr>
                <p:cNvPicPr/>
                <p:nvPr/>
              </p:nvPicPr>
              <p:blipFill>
                <a:blip r:embed="rId295"/>
                <a:stretch>
                  <a:fillRect/>
                </a:stretch>
              </p:blipFill>
              <p:spPr>
                <a:xfrm>
                  <a:off x="10431137" y="3724171"/>
                  <a:ext cx="1285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2" name="Freihand 171">
                  <a:extLst>
                    <a:ext uri="{FF2B5EF4-FFF2-40B4-BE49-F238E27FC236}">
                      <a16:creationId xmlns:a16="http://schemas.microsoft.com/office/drawing/2014/main" id="{B6711098-61B5-47A4-9E32-92CD868041E2}"/>
                    </a:ext>
                  </a:extLst>
                </p14:cNvPr>
                <p14:cNvContentPartPr/>
                <p14:nvPr/>
              </p14:nvContentPartPr>
              <p14:xfrm>
                <a:off x="10558577" y="3775291"/>
                <a:ext cx="221760" cy="113760"/>
              </p14:xfrm>
            </p:contentPart>
          </mc:Choice>
          <mc:Fallback>
            <p:pic>
              <p:nvPicPr>
                <p:cNvPr id="172" name="Freihand 171">
                  <a:extLst>
                    <a:ext uri="{FF2B5EF4-FFF2-40B4-BE49-F238E27FC236}">
                      <a16:creationId xmlns:a16="http://schemas.microsoft.com/office/drawing/2014/main" id="{B6711098-61B5-47A4-9E32-92CD868041E2}"/>
                    </a:ext>
                  </a:extLst>
                </p:cNvPr>
                <p:cNvPicPr/>
                <p:nvPr/>
              </p:nvPicPr>
              <p:blipFill>
                <a:blip r:embed="rId297"/>
                <a:stretch>
                  <a:fillRect/>
                </a:stretch>
              </p:blipFill>
              <p:spPr>
                <a:xfrm>
                  <a:off x="10554257" y="3770971"/>
                  <a:ext cx="2304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3" name="Freihand 172">
                  <a:extLst>
                    <a:ext uri="{FF2B5EF4-FFF2-40B4-BE49-F238E27FC236}">
                      <a16:creationId xmlns:a16="http://schemas.microsoft.com/office/drawing/2014/main" id="{9CAB8E79-320C-44E6-880A-6FE1291CF423}"/>
                    </a:ext>
                  </a:extLst>
                </p14:cNvPr>
                <p14:cNvContentPartPr/>
                <p14:nvPr/>
              </p14:nvContentPartPr>
              <p14:xfrm>
                <a:off x="10797617" y="3757651"/>
                <a:ext cx="108000" cy="101880"/>
              </p14:xfrm>
            </p:contentPart>
          </mc:Choice>
          <mc:Fallback>
            <p:pic>
              <p:nvPicPr>
                <p:cNvPr id="173" name="Freihand 172">
                  <a:extLst>
                    <a:ext uri="{FF2B5EF4-FFF2-40B4-BE49-F238E27FC236}">
                      <a16:creationId xmlns:a16="http://schemas.microsoft.com/office/drawing/2014/main" id="{9CAB8E79-320C-44E6-880A-6FE1291CF423}"/>
                    </a:ext>
                  </a:extLst>
                </p:cNvPr>
                <p:cNvPicPr/>
                <p:nvPr/>
              </p:nvPicPr>
              <p:blipFill>
                <a:blip r:embed="rId299"/>
                <a:stretch>
                  <a:fillRect/>
                </a:stretch>
              </p:blipFill>
              <p:spPr>
                <a:xfrm>
                  <a:off x="10793297" y="3753331"/>
                  <a:ext cx="1166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4" name="Freihand 173">
                  <a:extLst>
                    <a:ext uri="{FF2B5EF4-FFF2-40B4-BE49-F238E27FC236}">
                      <a16:creationId xmlns:a16="http://schemas.microsoft.com/office/drawing/2014/main" id="{FABCB783-ABF7-4AF3-AB59-548793EB100E}"/>
                    </a:ext>
                  </a:extLst>
                </p14:cNvPr>
                <p14:cNvContentPartPr/>
                <p14:nvPr/>
              </p14:nvContentPartPr>
              <p14:xfrm>
                <a:off x="10916057" y="3751891"/>
                <a:ext cx="285840" cy="90000"/>
              </p14:xfrm>
            </p:contentPart>
          </mc:Choice>
          <mc:Fallback>
            <p:pic>
              <p:nvPicPr>
                <p:cNvPr id="174" name="Freihand 173">
                  <a:extLst>
                    <a:ext uri="{FF2B5EF4-FFF2-40B4-BE49-F238E27FC236}">
                      <a16:creationId xmlns:a16="http://schemas.microsoft.com/office/drawing/2014/main" id="{FABCB783-ABF7-4AF3-AB59-548793EB100E}"/>
                    </a:ext>
                  </a:extLst>
                </p:cNvPr>
                <p:cNvPicPr/>
                <p:nvPr/>
              </p:nvPicPr>
              <p:blipFill>
                <a:blip r:embed="rId301"/>
                <a:stretch>
                  <a:fillRect/>
                </a:stretch>
              </p:blipFill>
              <p:spPr>
                <a:xfrm>
                  <a:off x="10911737" y="3747571"/>
                  <a:ext cx="2944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6" name="Freihand 175">
                  <a:extLst>
                    <a:ext uri="{FF2B5EF4-FFF2-40B4-BE49-F238E27FC236}">
                      <a16:creationId xmlns:a16="http://schemas.microsoft.com/office/drawing/2014/main" id="{555A00D8-C506-403C-ABFC-A34DA0E1C61B}"/>
                    </a:ext>
                  </a:extLst>
                </p14:cNvPr>
                <p14:cNvContentPartPr/>
                <p14:nvPr/>
              </p14:nvContentPartPr>
              <p14:xfrm>
                <a:off x="8523497" y="4023331"/>
                <a:ext cx="124560" cy="90000"/>
              </p14:xfrm>
            </p:contentPart>
          </mc:Choice>
          <mc:Fallback>
            <p:pic>
              <p:nvPicPr>
                <p:cNvPr id="176" name="Freihand 175">
                  <a:extLst>
                    <a:ext uri="{FF2B5EF4-FFF2-40B4-BE49-F238E27FC236}">
                      <a16:creationId xmlns:a16="http://schemas.microsoft.com/office/drawing/2014/main" id="{555A00D8-C506-403C-ABFC-A34DA0E1C61B}"/>
                    </a:ext>
                  </a:extLst>
                </p:cNvPr>
                <p:cNvPicPr/>
                <p:nvPr/>
              </p:nvPicPr>
              <p:blipFill>
                <a:blip r:embed="rId303"/>
                <a:stretch>
                  <a:fillRect/>
                </a:stretch>
              </p:blipFill>
              <p:spPr>
                <a:xfrm>
                  <a:off x="8519177" y="4019011"/>
                  <a:ext cx="1332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7" name="Freihand 176">
                  <a:extLst>
                    <a:ext uri="{FF2B5EF4-FFF2-40B4-BE49-F238E27FC236}">
                      <a16:creationId xmlns:a16="http://schemas.microsoft.com/office/drawing/2014/main" id="{43F1B1A5-98CC-4E6E-9F07-A35B1108432D}"/>
                    </a:ext>
                  </a:extLst>
                </p14:cNvPr>
                <p14:cNvContentPartPr/>
                <p14:nvPr/>
              </p14:nvContentPartPr>
              <p14:xfrm>
                <a:off x="11238257" y="3616171"/>
                <a:ext cx="53640" cy="81000"/>
              </p14:xfrm>
            </p:contentPart>
          </mc:Choice>
          <mc:Fallback>
            <p:pic>
              <p:nvPicPr>
                <p:cNvPr id="177" name="Freihand 176">
                  <a:extLst>
                    <a:ext uri="{FF2B5EF4-FFF2-40B4-BE49-F238E27FC236}">
                      <a16:creationId xmlns:a16="http://schemas.microsoft.com/office/drawing/2014/main" id="{43F1B1A5-98CC-4E6E-9F07-A35B1108432D}"/>
                    </a:ext>
                  </a:extLst>
                </p:cNvPr>
                <p:cNvPicPr/>
                <p:nvPr/>
              </p:nvPicPr>
              <p:blipFill>
                <a:blip r:embed="rId305"/>
                <a:stretch>
                  <a:fillRect/>
                </a:stretch>
              </p:blipFill>
              <p:spPr>
                <a:xfrm>
                  <a:off x="11233937" y="3611851"/>
                  <a:ext cx="62280" cy="89640"/>
                </a:xfrm>
                <a:prstGeom prst="rect">
                  <a:avLst/>
                </a:prstGeom>
              </p:spPr>
            </p:pic>
          </mc:Fallback>
        </mc:AlternateContent>
      </p:grpSp>
    </p:spTree>
    <p:extLst>
      <p:ext uri="{BB962C8B-B14F-4D97-AF65-F5344CB8AC3E}">
        <p14:creationId xmlns:p14="http://schemas.microsoft.com/office/powerpoint/2010/main" val="336634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ECB balance sheet</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721C5644-B1C4-A007-E009-6686B9BED218}"/>
              </a:ext>
            </a:extLst>
          </p:cNvPr>
          <p:cNvPicPr>
            <a:picLocks noChangeAspect="1"/>
          </p:cNvPicPr>
          <p:nvPr/>
        </p:nvPicPr>
        <p:blipFill>
          <a:blip r:embed="rId3"/>
          <a:stretch>
            <a:fillRect/>
          </a:stretch>
        </p:blipFill>
        <p:spPr>
          <a:xfrm>
            <a:off x="662779" y="797701"/>
            <a:ext cx="7387357" cy="5046917"/>
          </a:xfrm>
          <a:prstGeom prst="rect">
            <a:avLst/>
          </a:prstGeom>
        </p:spPr>
      </p:pic>
      <p:grpSp>
        <p:nvGrpSpPr>
          <p:cNvPr id="138" name="Gruppieren 137">
            <a:extLst>
              <a:ext uri="{FF2B5EF4-FFF2-40B4-BE49-F238E27FC236}">
                <a16:creationId xmlns:a16="http://schemas.microsoft.com/office/drawing/2014/main" id="{CD2B698A-567C-495B-9C7B-AEE1ACCB86B4}"/>
              </a:ext>
            </a:extLst>
          </p:cNvPr>
          <p:cNvGrpSpPr/>
          <p:nvPr/>
        </p:nvGrpSpPr>
        <p:grpSpPr>
          <a:xfrm>
            <a:off x="4603457" y="236491"/>
            <a:ext cx="7242120" cy="3892320"/>
            <a:chOff x="4603457" y="236491"/>
            <a:chExt cx="7242120" cy="389232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5D7A1FE6-8F39-4A4A-8590-E25664451B43}"/>
                    </a:ext>
                  </a:extLst>
                </p14:cNvPr>
                <p14:cNvContentPartPr/>
                <p14:nvPr/>
              </p14:nvContentPartPr>
              <p14:xfrm>
                <a:off x="4603457" y="2106331"/>
                <a:ext cx="2679120" cy="2022480"/>
              </p14:xfrm>
            </p:contentPart>
          </mc:Choice>
          <mc:Fallback>
            <p:pic>
              <p:nvPicPr>
                <p:cNvPr id="2" name="Freihand 1">
                  <a:extLst>
                    <a:ext uri="{FF2B5EF4-FFF2-40B4-BE49-F238E27FC236}">
                      <a16:creationId xmlns:a16="http://schemas.microsoft.com/office/drawing/2014/main" id="{5D7A1FE6-8F39-4A4A-8590-E25664451B43}"/>
                    </a:ext>
                  </a:extLst>
                </p:cNvPr>
                <p:cNvPicPr/>
                <p:nvPr/>
              </p:nvPicPr>
              <p:blipFill>
                <a:blip r:embed="rId5"/>
                <a:stretch>
                  <a:fillRect/>
                </a:stretch>
              </p:blipFill>
              <p:spPr>
                <a:xfrm>
                  <a:off x="4599137" y="2102011"/>
                  <a:ext cx="2687760" cy="2031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3CF09863-DFA5-434E-A3F8-0A8F0632CCF8}"/>
                    </a:ext>
                  </a:extLst>
                </p14:cNvPr>
                <p14:cNvContentPartPr/>
                <p14:nvPr/>
              </p14:nvContentPartPr>
              <p14:xfrm>
                <a:off x="7103297" y="1965211"/>
                <a:ext cx="367200" cy="291600"/>
              </p14:xfrm>
            </p:contentPart>
          </mc:Choice>
          <mc:Fallback>
            <p:pic>
              <p:nvPicPr>
                <p:cNvPr id="4" name="Freihand 3">
                  <a:extLst>
                    <a:ext uri="{FF2B5EF4-FFF2-40B4-BE49-F238E27FC236}">
                      <a16:creationId xmlns:a16="http://schemas.microsoft.com/office/drawing/2014/main" id="{3CF09863-DFA5-434E-A3F8-0A8F0632CCF8}"/>
                    </a:ext>
                  </a:extLst>
                </p:cNvPr>
                <p:cNvPicPr/>
                <p:nvPr/>
              </p:nvPicPr>
              <p:blipFill>
                <a:blip r:embed="rId7"/>
                <a:stretch>
                  <a:fillRect/>
                </a:stretch>
              </p:blipFill>
              <p:spPr>
                <a:xfrm>
                  <a:off x="7098977" y="1960891"/>
                  <a:ext cx="37584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97EA46B8-68CD-4F75-9177-F486E015176C}"/>
                    </a:ext>
                  </a:extLst>
                </p14:cNvPr>
                <p14:cNvContentPartPr/>
                <p14:nvPr/>
              </p14:nvContentPartPr>
              <p14:xfrm>
                <a:off x="7610537" y="1993651"/>
                <a:ext cx="209160" cy="441000"/>
              </p14:xfrm>
            </p:contentPart>
          </mc:Choice>
          <mc:Fallback>
            <p:pic>
              <p:nvPicPr>
                <p:cNvPr id="8" name="Freihand 7">
                  <a:extLst>
                    <a:ext uri="{FF2B5EF4-FFF2-40B4-BE49-F238E27FC236}">
                      <a16:creationId xmlns:a16="http://schemas.microsoft.com/office/drawing/2014/main" id="{97EA46B8-68CD-4F75-9177-F486E015176C}"/>
                    </a:ext>
                  </a:extLst>
                </p:cNvPr>
                <p:cNvPicPr/>
                <p:nvPr/>
              </p:nvPicPr>
              <p:blipFill>
                <a:blip r:embed="rId9"/>
                <a:stretch>
                  <a:fillRect/>
                </a:stretch>
              </p:blipFill>
              <p:spPr>
                <a:xfrm>
                  <a:off x="7606217" y="1989331"/>
                  <a:ext cx="217800" cy="449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E4395F3A-4203-400E-A3DE-CF67C06BACD1}"/>
                    </a:ext>
                  </a:extLst>
                </p14:cNvPr>
                <p14:cNvContentPartPr/>
                <p14:nvPr/>
              </p14:nvContentPartPr>
              <p14:xfrm>
                <a:off x="7647977" y="2303971"/>
                <a:ext cx="197280" cy="242280"/>
              </p14:xfrm>
            </p:contentPart>
          </mc:Choice>
          <mc:Fallback>
            <p:pic>
              <p:nvPicPr>
                <p:cNvPr id="9" name="Freihand 8">
                  <a:extLst>
                    <a:ext uri="{FF2B5EF4-FFF2-40B4-BE49-F238E27FC236}">
                      <a16:creationId xmlns:a16="http://schemas.microsoft.com/office/drawing/2014/main" id="{E4395F3A-4203-400E-A3DE-CF67C06BACD1}"/>
                    </a:ext>
                  </a:extLst>
                </p:cNvPr>
                <p:cNvPicPr/>
                <p:nvPr/>
              </p:nvPicPr>
              <p:blipFill>
                <a:blip r:embed="rId11"/>
                <a:stretch>
                  <a:fillRect/>
                </a:stretch>
              </p:blipFill>
              <p:spPr>
                <a:xfrm>
                  <a:off x="7643657" y="2299651"/>
                  <a:ext cx="20592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F2C9E539-C10E-4BB0-ACCD-70CF23290391}"/>
                    </a:ext>
                  </a:extLst>
                </p14:cNvPr>
                <p14:cNvContentPartPr/>
                <p14:nvPr/>
              </p14:nvContentPartPr>
              <p14:xfrm>
                <a:off x="5870297" y="1594411"/>
                <a:ext cx="667800" cy="1276920"/>
              </p14:xfrm>
            </p:contentPart>
          </mc:Choice>
          <mc:Fallback>
            <p:pic>
              <p:nvPicPr>
                <p:cNvPr id="11" name="Freihand 10">
                  <a:extLst>
                    <a:ext uri="{FF2B5EF4-FFF2-40B4-BE49-F238E27FC236}">
                      <a16:creationId xmlns:a16="http://schemas.microsoft.com/office/drawing/2014/main" id="{F2C9E539-C10E-4BB0-ACCD-70CF23290391}"/>
                    </a:ext>
                  </a:extLst>
                </p:cNvPr>
                <p:cNvPicPr/>
                <p:nvPr/>
              </p:nvPicPr>
              <p:blipFill>
                <a:blip r:embed="rId13"/>
                <a:stretch>
                  <a:fillRect/>
                </a:stretch>
              </p:blipFill>
              <p:spPr>
                <a:xfrm>
                  <a:off x="5865977" y="1590091"/>
                  <a:ext cx="676440" cy="1285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D954FA0F-1FB4-4E97-A701-65C4E7C52E5B}"/>
                    </a:ext>
                  </a:extLst>
                </p14:cNvPr>
                <p14:cNvContentPartPr/>
                <p14:nvPr/>
              </p14:nvContentPartPr>
              <p14:xfrm>
                <a:off x="5729177" y="2532931"/>
                <a:ext cx="451800" cy="519480"/>
              </p14:xfrm>
            </p:contentPart>
          </mc:Choice>
          <mc:Fallback>
            <p:pic>
              <p:nvPicPr>
                <p:cNvPr id="12" name="Freihand 11">
                  <a:extLst>
                    <a:ext uri="{FF2B5EF4-FFF2-40B4-BE49-F238E27FC236}">
                      <a16:creationId xmlns:a16="http://schemas.microsoft.com/office/drawing/2014/main" id="{D954FA0F-1FB4-4E97-A701-65C4E7C52E5B}"/>
                    </a:ext>
                  </a:extLst>
                </p:cNvPr>
                <p:cNvPicPr/>
                <p:nvPr/>
              </p:nvPicPr>
              <p:blipFill>
                <a:blip r:embed="rId15"/>
                <a:stretch>
                  <a:fillRect/>
                </a:stretch>
              </p:blipFill>
              <p:spPr>
                <a:xfrm>
                  <a:off x="5724857" y="2528611"/>
                  <a:ext cx="460440" cy="528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EF62DA5C-D327-4E6C-AE1B-FF9EB9F54CAE}"/>
                    </a:ext>
                  </a:extLst>
                </p14:cNvPr>
                <p14:cNvContentPartPr/>
                <p14:nvPr/>
              </p14:nvContentPartPr>
              <p14:xfrm>
                <a:off x="6711617" y="1252051"/>
                <a:ext cx="498960" cy="233280"/>
              </p14:xfrm>
            </p:contentPart>
          </mc:Choice>
          <mc:Fallback>
            <p:pic>
              <p:nvPicPr>
                <p:cNvPr id="13" name="Freihand 12">
                  <a:extLst>
                    <a:ext uri="{FF2B5EF4-FFF2-40B4-BE49-F238E27FC236}">
                      <a16:creationId xmlns:a16="http://schemas.microsoft.com/office/drawing/2014/main" id="{EF62DA5C-D327-4E6C-AE1B-FF9EB9F54CAE}"/>
                    </a:ext>
                  </a:extLst>
                </p:cNvPr>
                <p:cNvPicPr/>
                <p:nvPr/>
              </p:nvPicPr>
              <p:blipFill>
                <a:blip r:embed="rId17"/>
                <a:stretch>
                  <a:fillRect/>
                </a:stretch>
              </p:blipFill>
              <p:spPr>
                <a:xfrm>
                  <a:off x="6707297" y="1247731"/>
                  <a:ext cx="50760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F8B8BA49-CCF8-493F-AF4F-451DDEB5B6E8}"/>
                    </a:ext>
                  </a:extLst>
                </p14:cNvPr>
                <p14:cNvContentPartPr/>
                <p14:nvPr/>
              </p14:nvContentPartPr>
              <p14:xfrm>
                <a:off x="7346297" y="1058371"/>
                <a:ext cx="219240" cy="174240"/>
              </p14:xfrm>
            </p:contentPart>
          </mc:Choice>
          <mc:Fallback>
            <p:pic>
              <p:nvPicPr>
                <p:cNvPr id="14" name="Freihand 13">
                  <a:extLst>
                    <a:ext uri="{FF2B5EF4-FFF2-40B4-BE49-F238E27FC236}">
                      <a16:creationId xmlns:a16="http://schemas.microsoft.com/office/drawing/2014/main" id="{F8B8BA49-CCF8-493F-AF4F-451DDEB5B6E8}"/>
                    </a:ext>
                  </a:extLst>
                </p:cNvPr>
                <p:cNvPicPr/>
                <p:nvPr/>
              </p:nvPicPr>
              <p:blipFill>
                <a:blip r:embed="rId19"/>
                <a:stretch>
                  <a:fillRect/>
                </a:stretch>
              </p:blipFill>
              <p:spPr>
                <a:xfrm>
                  <a:off x="7341977" y="1054051"/>
                  <a:ext cx="2278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9DC1E46D-9396-4943-BA87-F0B0754C4350}"/>
                    </a:ext>
                  </a:extLst>
                </p14:cNvPr>
                <p14:cNvContentPartPr/>
                <p14:nvPr/>
              </p14:nvContentPartPr>
              <p14:xfrm>
                <a:off x="7521617" y="1038571"/>
                <a:ext cx="18000" cy="29520"/>
              </p14:xfrm>
            </p:contentPart>
          </mc:Choice>
          <mc:Fallback>
            <p:pic>
              <p:nvPicPr>
                <p:cNvPr id="15" name="Freihand 14">
                  <a:extLst>
                    <a:ext uri="{FF2B5EF4-FFF2-40B4-BE49-F238E27FC236}">
                      <a16:creationId xmlns:a16="http://schemas.microsoft.com/office/drawing/2014/main" id="{9DC1E46D-9396-4943-BA87-F0B0754C4350}"/>
                    </a:ext>
                  </a:extLst>
                </p:cNvPr>
                <p:cNvPicPr/>
                <p:nvPr/>
              </p:nvPicPr>
              <p:blipFill>
                <a:blip r:embed="rId21"/>
                <a:stretch>
                  <a:fillRect/>
                </a:stretch>
              </p:blipFill>
              <p:spPr>
                <a:xfrm>
                  <a:off x="7517297" y="1034251"/>
                  <a:ext cx="266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Freihand 17">
                  <a:extLst>
                    <a:ext uri="{FF2B5EF4-FFF2-40B4-BE49-F238E27FC236}">
                      <a16:creationId xmlns:a16="http://schemas.microsoft.com/office/drawing/2014/main" id="{8A41F15C-E105-4D16-9A99-0FA9EC355197}"/>
                    </a:ext>
                  </a:extLst>
                </p14:cNvPr>
                <p14:cNvContentPartPr/>
                <p14:nvPr/>
              </p14:nvContentPartPr>
              <p14:xfrm>
                <a:off x="7638617" y="964411"/>
                <a:ext cx="181440" cy="374760"/>
              </p14:xfrm>
            </p:contentPart>
          </mc:Choice>
          <mc:Fallback>
            <p:pic>
              <p:nvPicPr>
                <p:cNvPr id="18" name="Freihand 17">
                  <a:extLst>
                    <a:ext uri="{FF2B5EF4-FFF2-40B4-BE49-F238E27FC236}">
                      <a16:creationId xmlns:a16="http://schemas.microsoft.com/office/drawing/2014/main" id="{8A41F15C-E105-4D16-9A99-0FA9EC355197}"/>
                    </a:ext>
                  </a:extLst>
                </p:cNvPr>
                <p:cNvPicPr/>
                <p:nvPr/>
              </p:nvPicPr>
              <p:blipFill>
                <a:blip r:embed="rId23"/>
                <a:stretch>
                  <a:fillRect/>
                </a:stretch>
              </p:blipFill>
              <p:spPr>
                <a:xfrm>
                  <a:off x="7634297" y="960091"/>
                  <a:ext cx="190080" cy="383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Freihand 18">
                  <a:extLst>
                    <a:ext uri="{FF2B5EF4-FFF2-40B4-BE49-F238E27FC236}">
                      <a16:creationId xmlns:a16="http://schemas.microsoft.com/office/drawing/2014/main" id="{6757C20B-2FCF-4F23-8043-1545FA723C53}"/>
                    </a:ext>
                  </a:extLst>
                </p14:cNvPr>
                <p14:cNvContentPartPr/>
                <p14:nvPr/>
              </p14:nvContentPartPr>
              <p14:xfrm>
                <a:off x="7955417" y="1008331"/>
                <a:ext cx="239760" cy="114840"/>
              </p14:xfrm>
            </p:contentPart>
          </mc:Choice>
          <mc:Fallback>
            <p:pic>
              <p:nvPicPr>
                <p:cNvPr id="19" name="Freihand 18">
                  <a:extLst>
                    <a:ext uri="{FF2B5EF4-FFF2-40B4-BE49-F238E27FC236}">
                      <a16:creationId xmlns:a16="http://schemas.microsoft.com/office/drawing/2014/main" id="{6757C20B-2FCF-4F23-8043-1545FA723C53}"/>
                    </a:ext>
                  </a:extLst>
                </p:cNvPr>
                <p:cNvPicPr/>
                <p:nvPr/>
              </p:nvPicPr>
              <p:blipFill>
                <a:blip r:embed="rId25"/>
                <a:stretch>
                  <a:fillRect/>
                </a:stretch>
              </p:blipFill>
              <p:spPr>
                <a:xfrm>
                  <a:off x="7951097" y="1004011"/>
                  <a:ext cx="2484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Freihand 19">
                  <a:extLst>
                    <a:ext uri="{FF2B5EF4-FFF2-40B4-BE49-F238E27FC236}">
                      <a16:creationId xmlns:a16="http://schemas.microsoft.com/office/drawing/2014/main" id="{F9A3BC16-A055-4EE4-9E6B-836651926BAD}"/>
                    </a:ext>
                  </a:extLst>
                </p14:cNvPr>
                <p14:cNvContentPartPr/>
                <p14:nvPr/>
              </p14:nvContentPartPr>
              <p14:xfrm>
                <a:off x="8166737" y="891331"/>
                <a:ext cx="194760" cy="143640"/>
              </p14:xfrm>
            </p:contentPart>
          </mc:Choice>
          <mc:Fallback>
            <p:pic>
              <p:nvPicPr>
                <p:cNvPr id="20" name="Freihand 19">
                  <a:extLst>
                    <a:ext uri="{FF2B5EF4-FFF2-40B4-BE49-F238E27FC236}">
                      <a16:creationId xmlns:a16="http://schemas.microsoft.com/office/drawing/2014/main" id="{F9A3BC16-A055-4EE4-9E6B-836651926BAD}"/>
                    </a:ext>
                  </a:extLst>
                </p:cNvPr>
                <p:cNvPicPr/>
                <p:nvPr/>
              </p:nvPicPr>
              <p:blipFill>
                <a:blip r:embed="rId27"/>
                <a:stretch>
                  <a:fillRect/>
                </a:stretch>
              </p:blipFill>
              <p:spPr>
                <a:xfrm>
                  <a:off x="8162417" y="887011"/>
                  <a:ext cx="2034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Freihand 20">
                  <a:extLst>
                    <a:ext uri="{FF2B5EF4-FFF2-40B4-BE49-F238E27FC236}">
                      <a16:creationId xmlns:a16="http://schemas.microsoft.com/office/drawing/2014/main" id="{35C3C5F3-F5B2-413C-86D4-46AC46F0B063}"/>
                    </a:ext>
                  </a:extLst>
                </p14:cNvPr>
                <p14:cNvContentPartPr/>
                <p14:nvPr/>
              </p14:nvContentPartPr>
              <p14:xfrm>
                <a:off x="8368337" y="887731"/>
                <a:ext cx="140760" cy="139680"/>
              </p14:xfrm>
            </p:contentPart>
          </mc:Choice>
          <mc:Fallback>
            <p:pic>
              <p:nvPicPr>
                <p:cNvPr id="21" name="Freihand 20">
                  <a:extLst>
                    <a:ext uri="{FF2B5EF4-FFF2-40B4-BE49-F238E27FC236}">
                      <a16:creationId xmlns:a16="http://schemas.microsoft.com/office/drawing/2014/main" id="{35C3C5F3-F5B2-413C-86D4-46AC46F0B063}"/>
                    </a:ext>
                  </a:extLst>
                </p:cNvPr>
                <p:cNvPicPr/>
                <p:nvPr/>
              </p:nvPicPr>
              <p:blipFill>
                <a:blip r:embed="rId29"/>
                <a:stretch>
                  <a:fillRect/>
                </a:stretch>
              </p:blipFill>
              <p:spPr>
                <a:xfrm>
                  <a:off x="8364017" y="883411"/>
                  <a:ext cx="1494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Freihand 21">
                  <a:extLst>
                    <a:ext uri="{FF2B5EF4-FFF2-40B4-BE49-F238E27FC236}">
                      <a16:creationId xmlns:a16="http://schemas.microsoft.com/office/drawing/2014/main" id="{5D541D2C-7085-4EB2-B136-D9994C00E2F3}"/>
                    </a:ext>
                  </a:extLst>
                </p14:cNvPr>
                <p14:cNvContentPartPr/>
                <p14:nvPr/>
              </p14:nvContentPartPr>
              <p14:xfrm>
                <a:off x="8564897" y="856771"/>
                <a:ext cx="101520" cy="89280"/>
              </p14:xfrm>
            </p:contentPart>
          </mc:Choice>
          <mc:Fallback>
            <p:pic>
              <p:nvPicPr>
                <p:cNvPr id="22" name="Freihand 21">
                  <a:extLst>
                    <a:ext uri="{FF2B5EF4-FFF2-40B4-BE49-F238E27FC236}">
                      <a16:creationId xmlns:a16="http://schemas.microsoft.com/office/drawing/2014/main" id="{5D541D2C-7085-4EB2-B136-D9994C00E2F3}"/>
                    </a:ext>
                  </a:extLst>
                </p:cNvPr>
                <p:cNvPicPr/>
                <p:nvPr/>
              </p:nvPicPr>
              <p:blipFill>
                <a:blip r:embed="rId31"/>
                <a:stretch>
                  <a:fillRect/>
                </a:stretch>
              </p:blipFill>
              <p:spPr>
                <a:xfrm>
                  <a:off x="8560577" y="852451"/>
                  <a:ext cx="1101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Freihand 22">
                  <a:extLst>
                    <a:ext uri="{FF2B5EF4-FFF2-40B4-BE49-F238E27FC236}">
                      <a16:creationId xmlns:a16="http://schemas.microsoft.com/office/drawing/2014/main" id="{18203791-772B-46D9-BDA3-07C4DF7A6D47}"/>
                    </a:ext>
                  </a:extLst>
                </p14:cNvPr>
                <p14:cNvContentPartPr/>
                <p14:nvPr/>
              </p14:nvContentPartPr>
              <p14:xfrm>
                <a:off x="8689457" y="815371"/>
                <a:ext cx="99720" cy="114120"/>
              </p14:xfrm>
            </p:contentPart>
          </mc:Choice>
          <mc:Fallback>
            <p:pic>
              <p:nvPicPr>
                <p:cNvPr id="23" name="Freihand 22">
                  <a:extLst>
                    <a:ext uri="{FF2B5EF4-FFF2-40B4-BE49-F238E27FC236}">
                      <a16:creationId xmlns:a16="http://schemas.microsoft.com/office/drawing/2014/main" id="{18203791-772B-46D9-BDA3-07C4DF7A6D47}"/>
                    </a:ext>
                  </a:extLst>
                </p:cNvPr>
                <p:cNvPicPr/>
                <p:nvPr/>
              </p:nvPicPr>
              <p:blipFill>
                <a:blip r:embed="rId33"/>
                <a:stretch>
                  <a:fillRect/>
                </a:stretch>
              </p:blipFill>
              <p:spPr>
                <a:xfrm>
                  <a:off x="8685137" y="811051"/>
                  <a:ext cx="1083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Freihand 23">
                  <a:extLst>
                    <a:ext uri="{FF2B5EF4-FFF2-40B4-BE49-F238E27FC236}">
                      <a16:creationId xmlns:a16="http://schemas.microsoft.com/office/drawing/2014/main" id="{68AD37D7-6C5B-4DBC-BD6E-7EDBA9447596}"/>
                    </a:ext>
                  </a:extLst>
                </p14:cNvPr>
                <p14:cNvContentPartPr/>
                <p14:nvPr/>
              </p14:nvContentPartPr>
              <p14:xfrm>
                <a:off x="8807537" y="784411"/>
                <a:ext cx="107640" cy="87840"/>
              </p14:xfrm>
            </p:contentPart>
          </mc:Choice>
          <mc:Fallback>
            <p:pic>
              <p:nvPicPr>
                <p:cNvPr id="24" name="Freihand 23">
                  <a:extLst>
                    <a:ext uri="{FF2B5EF4-FFF2-40B4-BE49-F238E27FC236}">
                      <a16:creationId xmlns:a16="http://schemas.microsoft.com/office/drawing/2014/main" id="{68AD37D7-6C5B-4DBC-BD6E-7EDBA9447596}"/>
                    </a:ext>
                  </a:extLst>
                </p:cNvPr>
                <p:cNvPicPr/>
                <p:nvPr/>
              </p:nvPicPr>
              <p:blipFill>
                <a:blip r:embed="rId35"/>
                <a:stretch>
                  <a:fillRect/>
                </a:stretch>
              </p:blipFill>
              <p:spPr>
                <a:xfrm>
                  <a:off x="8803217" y="780091"/>
                  <a:ext cx="1162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Freihand 25">
                  <a:extLst>
                    <a:ext uri="{FF2B5EF4-FFF2-40B4-BE49-F238E27FC236}">
                      <a16:creationId xmlns:a16="http://schemas.microsoft.com/office/drawing/2014/main" id="{D045EDD7-50F4-401C-8DCF-1B1F67D07C9C}"/>
                    </a:ext>
                  </a:extLst>
                </p14:cNvPr>
                <p14:cNvContentPartPr/>
                <p14:nvPr/>
              </p14:nvContentPartPr>
              <p14:xfrm>
                <a:off x="9105257" y="604051"/>
                <a:ext cx="224280" cy="324360"/>
              </p14:xfrm>
            </p:contentPart>
          </mc:Choice>
          <mc:Fallback>
            <p:pic>
              <p:nvPicPr>
                <p:cNvPr id="26" name="Freihand 25">
                  <a:extLst>
                    <a:ext uri="{FF2B5EF4-FFF2-40B4-BE49-F238E27FC236}">
                      <a16:creationId xmlns:a16="http://schemas.microsoft.com/office/drawing/2014/main" id="{D045EDD7-50F4-401C-8DCF-1B1F67D07C9C}"/>
                    </a:ext>
                  </a:extLst>
                </p:cNvPr>
                <p:cNvPicPr/>
                <p:nvPr/>
              </p:nvPicPr>
              <p:blipFill>
                <a:blip r:embed="rId37"/>
                <a:stretch>
                  <a:fillRect/>
                </a:stretch>
              </p:blipFill>
              <p:spPr>
                <a:xfrm>
                  <a:off x="9100937" y="599731"/>
                  <a:ext cx="23292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Freihand 26">
                  <a:extLst>
                    <a:ext uri="{FF2B5EF4-FFF2-40B4-BE49-F238E27FC236}">
                      <a16:creationId xmlns:a16="http://schemas.microsoft.com/office/drawing/2014/main" id="{541EF29C-7543-4354-8476-80DDA40F8A38}"/>
                    </a:ext>
                  </a:extLst>
                </p14:cNvPr>
                <p14:cNvContentPartPr/>
                <p14:nvPr/>
              </p14:nvContentPartPr>
              <p14:xfrm>
                <a:off x="9485057" y="492811"/>
                <a:ext cx="286920" cy="245160"/>
              </p14:xfrm>
            </p:contentPart>
          </mc:Choice>
          <mc:Fallback>
            <p:pic>
              <p:nvPicPr>
                <p:cNvPr id="27" name="Freihand 26">
                  <a:extLst>
                    <a:ext uri="{FF2B5EF4-FFF2-40B4-BE49-F238E27FC236}">
                      <a16:creationId xmlns:a16="http://schemas.microsoft.com/office/drawing/2014/main" id="{541EF29C-7543-4354-8476-80DDA40F8A38}"/>
                    </a:ext>
                  </a:extLst>
                </p:cNvPr>
                <p:cNvPicPr/>
                <p:nvPr/>
              </p:nvPicPr>
              <p:blipFill>
                <a:blip r:embed="rId39"/>
                <a:stretch>
                  <a:fillRect/>
                </a:stretch>
              </p:blipFill>
              <p:spPr>
                <a:xfrm>
                  <a:off x="9480737" y="488491"/>
                  <a:ext cx="29556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Freihand 27">
                  <a:extLst>
                    <a:ext uri="{FF2B5EF4-FFF2-40B4-BE49-F238E27FC236}">
                      <a16:creationId xmlns:a16="http://schemas.microsoft.com/office/drawing/2014/main" id="{5A1331FD-1662-4FE6-BE2F-3C39FB3A3C79}"/>
                    </a:ext>
                  </a:extLst>
                </p14:cNvPr>
                <p14:cNvContentPartPr/>
                <p14:nvPr/>
              </p14:nvContentPartPr>
              <p14:xfrm>
                <a:off x="9926057" y="544291"/>
                <a:ext cx="182520" cy="94320"/>
              </p14:xfrm>
            </p:contentPart>
          </mc:Choice>
          <mc:Fallback>
            <p:pic>
              <p:nvPicPr>
                <p:cNvPr id="28" name="Freihand 27">
                  <a:extLst>
                    <a:ext uri="{FF2B5EF4-FFF2-40B4-BE49-F238E27FC236}">
                      <a16:creationId xmlns:a16="http://schemas.microsoft.com/office/drawing/2014/main" id="{5A1331FD-1662-4FE6-BE2F-3C39FB3A3C79}"/>
                    </a:ext>
                  </a:extLst>
                </p:cNvPr>
                <p:cNvPicPr/>
                <p:nvPr/>
              </p:nvPicPr>
              <p:blipFill>
                <a:blip r:embed="rId41"/>
                <a:stretch>
                  <a:fillRect/>
                </a:stretch>
              </p:blipFill>
              <p:spPr>
                <a:xfrm>
                  <a:off x="9921737" y="539971"/>
                  <a:ext cx="1911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Freihand 28">
                  <a:extLst>
                    <a:ext uri="{FF2B5EF4-FFF2-40B4-BE49-F238E27FC236}">
                      <a16:creationId xmlns:a16="http://schemas.microsoft.com/office/drawing/2014/main" id="{9C4A69CA-2BB9-46A1-A5CB-F9EDDABC53CE}"/>
                    </a:ext>
                  </a:extLst>
                </p14:cNvPr>
                <p14:cNvContentPartPr/>
                <p14:nvPr/>
              </p14:nvContentPartPr>
              <p14:xfrm>
                <a:off x="10136657" y="515491"/>
                <a:ext cx="121680" cy="82800"/>
              </p14:xfrm>
            </p:contentPart>
          </mc:Choice>
          <mc:Fallback>
            <p:pic>
              <p:nvPicPr>
                <p:cNvPr id="29" name="Freihand 28">
                  <a:extLst>
                    <a:ext uri="{FF2B5EF4-FFF2-40B4-BE49-F238E27FC236}">
                      <a16:creationId xmlns:a16="http://schemas.microsoft.com/office/drawing/2014/main" id="{9C4A69CA-2BB9-46A1-A5CB-F9EDDABC53CE}"/>
                    </a:ext>
                  </a:extLst>
                </p:cNvPr>
                <p:cNvPicPr/>
                <p:nvPr/>
              </p:nvPicPr>
              <p:blipFill>
                <a:blip r:embed="rId43"/>
                <a:stretch>
                  <a:fillRect/>
                </a:stretch>
              </p:blipFill>
              <p:spPr>
                <a:xfrm>
                  <a:off x="10132337" y="511171"/>
                  <a:ext cx="1303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Freihand 29">
                  <a:extLst>
                    <a:ext uri="{FF2B5EF4-FFF2-40B4-BE49-F238E27FC236}">
                      <a16:creationId xmlns:a16="http://schemas.microsoft.com/office/drawing/2014/main" id="{7E6C2401-264B-4D33-B8AD-10784AA76798}"/>
                    </a:ext>
                  </a:extLst>
                </p14:cNvPr>
                <p14:cNvContentPartPr/>
                <p14:nvPr/>
              </p14:nvContentPartPr>
              <p14:xfrm>
                <a:off x="10322777" y="478771"/>
                <a:ext cx="79560" cy="80640"/>
              </p14:xfrm>
            </p:contentPart>
          </mc:Choice>
          <mc:Fallback>
            <p:pic>
              <p:nvPicPr>
                <p:cNvPr id="30" name="Freihand 29">
                  <a:extLst>
                    <a:ext uri="{FF2B5EF4-FFF2-40B4-BE49-F238E27FC236}">
                      <a16:creationId xmlns:a16="http://schemas.microsoft.com/office/drawing/2014/main" id="{7E6C2401-264B-4D33-B8AD-10784AA76798}"/>
                    </a:ext>
                  </a:extLst>
                </p:cNvPr>
                <p:cNvPicPr/>
                <p:nvPr/>
              </p:nvPicPr>
              <p:blipFill>
                <a:blip r:embed="rId45"/>
                <a:stretch>
                  <a:fillRect/>
                </a:stretch>
              </p:blipFill>
              <p:spPr>
                <a:xfrm>
                  <a:off x="10318457" y="474451"/>
                  <a:ext cx="882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Freihand 30">
                  <a:extLst>
                    <a:ext uri="{FF2B5EF4-FFF2-40B4-BE49-F238E27FC236}">
                      <a16:creationId xmlns:a16="http://schemas.microsoft.com/office/drawing/2014/main" id="{74852ABC-C9C6-4901-A94A-1724BCF1CD22}"/>
                    </a:ext>
                  </a:extLst>
                </p14:cNvPr>
                <p14:cNvContentPartPr/>
                <p14:nvPr/>
              </p14:nvContentPartPr>
              <p14:xfrm>
                <a:off x="10418897" y="355651"/>
                <a:ext cx="69840" cy="195480"/>
              </p14:xfrm>
            </p:contentPart>
          </mc:Choice>
          <mc:Fallback>
            <p:pic>
              <p:nvPicPr>
                <p:cNvPr id="31" name="Freihand 30">
                  <a:extLst>
                    <a:ext uri="{FF2B5EF4-FFF2-40B4-BE49-F238E27FC236}">
                      <a16:creationId xmlns:a16="http://schemas.microsoft.com/office/drawing/2014/main" id="{74852ABC-C9C6-4901-A94A-1724BCF1CD22}"/>
                    </a:ext>
                  </a:extLst>
                </p:cNvPr>
                <p:cNvPicPr/>
                <p:nvPr/>
              </p:nvPicPr>
              <p:blipFill>
                <a:blip r:embed="rId47"/>
                <a:stretch>
                  <a:fillRect/>
                </a:stretch>
              </p:blipFill>
              <p:spPr>
                <a:xfrm>
                  <a:off x="10414577" y="351331"/>
                  <a:ext cx="784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Freihand 31">
                  <a:extLst>
                    <a:ext uri="{FF2B5EF4-FFF2-40B4-BE49-F238E27FC236}">
                      <a16:creationId xmlns:a16="http://schemas.microsoft.com/office/drawing/2014/main" id="{CF11DCF4-6F58-4B60-998F-7D4590F85B56}"/>
                    </a:ext>
                  </a:extLst>
                </p14:cNvPr>
                <p14:cNvContentPartPr/>
                <p14:nvPr/>
              </p14:nvContentPartPr>
              <p14:xfrm>
                <a:off x="10481537" y="400651"/>
                <a:ext cx="313920" cy="210960"/>
              </p14:xfrm>
            </p:contentPart>
          </mc:Choice>
          <mc:Fallback>
            <p:pic>
              <p:nvPicPr>
                <p:cNvPr id="32" name="Freihand 31">
                  <a:extLst>
                    <a:ext uri="{FF2B5EF4-FFF2-40B4-BE49-F238E27FC236}">
                      <a16:creationId xmlns:a16="http://schemas.microsoft.com/office/drawing/2014/main" id="{CF11DCF4-6F58-4B60-998F-7D4590F85B56}"/>
                    </a:ext>
                  </a:extLst>
                </p:cNvPr>
                <p:cNvPicPr/>
                <p:nvPr/>
              </p:nvPicPr>
              <p:blipFill>
                <a:blip r:embed="rId49"/>
                <a:stretch>
                  <a:fillRect/>
                </a:stretch>
              </p:blipFill>
              <p:spPr>
                <a:xfrm>
                  <a:off x="10477217" y="396331"/>
                  <a:ext cx="3225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Freihand 32">
                  <a:extLst>
                    <a:ext uri="{FF2B5EF4-FFF2-40B4-BE49-F238E27FC236}">
                      <a16:creationId xmlns:a16="http://schemas.microsoft.com/office/drawing/2014/main" id="{90596606-ACAA-4F27-B927-52D250364B6B}"/>
                    </a:ext>
                  </a:extLst>
                </p14:cNvPr>
                <p14:cNvContentPartPr/>
                <p14:nvPr/>
              </p14:nvContentPartPr>
              <p14:xfrm>
                <a:off x="10914977" y="272131"/>
                <a:ext cx="135360" cy="202680"/>
              </p14:xfrm>
            </p:contentPart>
          </mc:Choice>
          <mc:Fallback>
            <p:pic>
              <p:nvPicPr>
                <p:cNvPr id="33" name="Freihand 32">
                  <a:extLst>
                    <a:ext uri="{FF2B5EF4-FFF2-40B4-BE49-F238E27FC236}">
                      <a16:creationId xmlns:a16="http://schemas.microsoft.com/office/drawing/2014/main" id="{90596606-ACAA-4F27-B927-52D250364B6B}"/>
                    </a:ext>
                  </a:extLst>
                </p:cNvPr>
                <p:cNvPicPr/>
                <p:nvPr/>
              </p:nvPicPr>
              <p:blipFill>
                <a:blip r:embed="rId51"/>
                <a:stretch>
                  <a:fillRect/>
                </a:stretch>
              </p:blipFill>
              <p:spPr>
                <a:xfrm>
                  <a:off x="10910657" y="267811"/>
                  <a:ext cx="14400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4" name="Freihand 33">
                  <a:extLst>
                    <a:ext uri="{FF2B5EF4-FFF2-40B4-BE49-F238E27FC236}">
                      <a16:creationId xmlns:a16="http://schemas.microsoft.com/office/drawing/2014/main" id="{01B90B3D-6C27-497E-B4E5-0C0312162B7C}"/>
                    </a:ext>
                  </a:extLst>
                </p14:cNvPr>
                <p14:cNvContentPartPr/>
                <p14:nvPr/>
              </p14:nvContentPartPr>
              <p14:xfrm>
                <a:off x="11057897" y="338011"/>
                <a:ext cx="68040" cy="75600"/>
              </p14:xfrm>
            </p:contentPart>
          </mc:Choice>
          <mc:Fallback>
            <p:pic>
              <p:nvPicPr>
                <p:cNvPr id="34" name="Freihand 33">
                  <a:extLst>
                    <a:ext uri="{FF2B5EF4-FFF2-40B4-BE49-F238E27FC236}">
                      <a16:creationId xmlns:a16="http://schemas.microsoft.com/office/drawing/2014/main" id="{01B90B3D-6C27-497E-B4E5-0C0312162B7C}"/>
                    </a:ext>
                  </a:extLst>
                </p:cNvPr>
                <p:cNvPicPr/>
                <p:nvPr/>
              </p:nvPicPr>
              <p:blipFill>
                <a:blip r:embed="rId53"/>
                <a:stretch>
                  <a:fillRect/>
                </a:stretch>
              </p:blipFill>
              <p:spPr>
                <a:xfrm>
                  <a:off x="11053577" y="333691"/>
                  <a:ext cx="766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Freihand 34">
                  <a:extLst>
                    <a:ext uri="{FF2B5EF4-FFF2-40B4-BE49-F238E27FC236}">
                      <a16:creationId xmlns:a16="http://schemas.microsoft.com/office/drawing/2014/main" id="{F9E021D7-72C0-4DB4-B93A-397F81ABC614}"/>
                    </a:ext>
                  </a:extLst>
                </p14:cNvPr>
                <p14:cNvContentPartPr/>
                <p14:nvPr/>
              </p14:nvContentPartPr>
              <p14:xfrm>
                <a:off x="11165177" y="292651"/>
                <a:ext cx="115920" cy="92160"/>
              </p14:xfrm>
            </p:contentPart>
          </mc:Choice>
          <mc:Fallback>
            <p:pic>
              <p:nvPicPr>
                <p:cNvPr id="35" name="Freihand 34">
                  <a:extLst>
                    <a:ext uri="{FF2B5EF4-FFF2-40B4-BE49-F238E27FC236}">
                      <a16:creationId xmlns:a16="http://schemas.microsoft.com/office/drawing/2014/main" id="{F9E021D7-72C0-4DB4-B93A-397F81ABC614}"/>
                    </a:ext>
                  </a:extLst>
                </p:cNvPr>
                <p:cNvPicPr/>
                <p:nvPr/>
              </p:nvPicPr>
              <p:blipFill>
                <a:blip r:embed="rId55"/>
                <a:stretch>
                  <a:fillRect/>
                </a:stretch>
              </p:blipFill>
              <p:spPr>
                <a:xfrm>
                  <a:off x="11160857" y="288331"/>
                  <a:ext cx="1245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F9BD0057-325A-4229-917D-600838E299B3}"/>
                    </a:ext>
                  </a:extLst>
                </p14:cNvPr>
                <p14:cNvContentPartPr/>
                <p14:nvPr/>
              </p14:nvContentPartPr>
              <p14:xfrm>
                <a:off x="11295497" y="236491"/>
                <a:ext cx="154440" cy="132480"/>
              </p14:xfrm>
            </p:contentPart>
          </mc:Choice>
          <mc:Fallback>
            <p:pic>
              <p:nvPicPr>
                <p:cNvPr id="37" name="Freihand 36">
                  <a:extLst>
                    <a:ext uri="{FF2B5EF4-FFF2-40B4-BE49-F238E27FC236}">
                      <a16:creationId xmlns:a16="http://schemas.microsoft.com/office/drawing/2014/main" id="{F9BD0057-325A-4229-917D-600838E299B3}"/>
                    </a:ext>
                  </a:extLst>
                </p:cNvPr>
                <p:cNvPicPr/>
                <p:nvPr/>
              </p:nvPicPr>
              <p:blipFill>
                <a:blip r:embed="rId57"/>
                <a:stretch>
                  <a:fillRect/>
                </a:stretch>
              </p:blipFill>
              <p:spPr>
                <a:xfrm>
                  <a:off x="11291177" y="232171"/>
                  <a:ext cx="1630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Freihand 38">
                  <a:extLst>
                    <a:ext uri="{FF2B5EF4-FFF2-40B4-BE49-F238E27FC236}">
                      <a16:creationId xmlns:a16="http://schemas.microsoft.com/office/drawing/2014/main" id="{CF79FE4A-B312-4008-8510-76F25C8D8C81}"/>
                    </a:ext>
                  </a:extLst>
                </p14:cNvPr>
                <p14:cNvContentPartPr/>
                <p14:nvPr/>
              </p14:nvContentPartPr>
              <p14:xfrm>
                <a:off x="8440337" y="1159531"/>
                <a:ext cx="507240" cy="191160"/>
              </p14:xfrm>
            </p:contentPart>
          </mc:Choice>
          <mc:Fallback>
            <p:pic>
              <p:nvPicPr>
                <p:cNvPr id="39" name="Freihand 38">
                  <a:extLst>
                    <a:ext uri="{FF2B5EF4-FFF2-40B4-BE49-F238E27FC236}">
                      <a16:creationId xmlns:a16="http://schemas.microsoft.com/office/drawing/2014/main" id="{CF79FE4A-B312-4008-8510-76F25C8D8C81}"/>
                    </a:ext>
                  </a:extLst>
                </p:cNvPr>
                <p:cNvPicPr/>
                <p:nvPr/>
              </p:nvPicPr>
              <p:blipFill>
                <a:blip r:embed="rId59"/>
                <a:stretch>
                  <a:fillRect/>
                </a:stretch>
              </p:blipFill>
              <p:spPr>
                <a:xfrm>
                  <a:off x="8436017" y="1155211"/>
                  <a:ext cx="5158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0" name="Freihand 39">
                  <a:extLst>
                    <a:ext uri="{FF2B5EF4-FFF2-40B4-BE49-F238E27FC236}">
                      <a16:creationId xmlns:a16="http://schemas.microsoft.com/office/drawing/2014/main" id="{D7D8CE45-80F6-49E0-8A7A-8CF1A4C032DD}"/>
                    </a:ext>
                  </a:extLst>
                </p14:cNvPr>
                <p14:cNvContentPartPr/>
                <p14:nvPr/>
              </p14:nvContentPartPr>
              <p14:xfrm>
                <a:off x="8879537" y="1082131"/>
                <a:ext cx="19800" cy="23040"/>
              </p14:xfrm>
            </p:contentPart>
          </mc:Choice>
          <mc:Fallback>
            <p:pic>
              <p:nvPicPr>
                <p:cNvPr id="40" name="Freihand 39">
                  <a:extLst>
                    <a:ext uri="{FF2B5EF4-FFF2-40B4-BE49-F238E27FC236}">
                      <a16:creationId xmlns:a16="http://schemas.microsoft.com/office/drawing/2014/main" id="{D7D8CE45-80F6-49E0-8A7A-8CF1A4C032DD}"/>
                    </a:ext>
                  </a:extLst>
                </p:cNvPr>
                <p:cNvPicPr/>
                <p:nvPr/>
              </p:nvPicPr>
              <p:blipFill>
                <a:blip r:embed="rId61"/>
                <a:stretch>
                  <a:fillRect/>
                </a:stretch>
              </p:blipFill>
              <p:spPr>
                <a:xfrm>
                  <a:off x="8875217" y="1077811"/>
                  <a:ext cx="284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2" name="Freihand 41">
                  <a:extLst>
                    <a:ext uri="{FF2B5EF4-FFF2-40B4-BE49-F238E27FC236}">
                      <a16:creationId xmlns:a16="http://schemas.microsoft.com/office/drawing/2014/main" id="{8259DB4F-2FC5-4E81-A356-D814EE7555EB}"/>
                    </a:ext>
                  </a:extLst>
                </p14:cNvPr>
                <p14:cNvContentPartPr/>
                <p14:nvPr/>
              </p14:nvContentPartPr>
              <p14:xfrm>
                <a:off x="9012737" y="1112011"/>
                <a:ext cx="142200" cy="240840"/>
              </p14:xfrm>
            </p:contentPart>
          </mc:Choice>
          <mc:Fallback>
            <p:pic>
              <p:nvPicPr>
                <p:cNvPr id="42" name="Freihand 41">
                  <a:extLst>
                    <a:ext uri="{FF2B5EF4-FFF2-40B4-BE49-F238E27FC236}">
                      <a16:creationId xmlns:a16="http://schemas.microsoft.com/office/drawing/2014/main" id="{8259DB4F-2FC5-4E81-A356-D814EE7555EB}"/>
                    </a:ext>
                  </a:extLst>
                </p:cNvPr>
                <p:cNvPicPr/>
                <p:nvPr/>
              </p:nvPicPr>
              <p:blipFill>
                <a:blip r:embed="rId63"/>
                <a:stretch>
                  <a:fillRect/>
                </a:stretch>
              </p:blipFill>
              <p:spPr>
                <a:xfrm>
                  <a:off x="9008417" y="1107691"/>
                  <a:ext cx="1508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Freihand 42">
                  <a:extLst>
                    <a:ext uri="{FF2B5EF4-FFF2-40B4-BE49-F238E27FC236}">
                      <a16:creationId xmlns:a16="http://schemas.microsoft.com/office/drawing/2014/main" id="{DD3CBFB8-6673-4EF1-BA6B-A915BF3873E3}"/>
                    </a:ext>
                  </a:extLst>
                </p14:cNvPr>
                <p14:cNvContentPartPr/>
                <p14:nvPr/>
              </p14:nvContentPartPr>
              <p14:xfrm>
                <a:off x="9427817" y="977731"/>
                <a:ext cx="139680" cy="121320"/>
              </p14:xfrm>
            </p:contentPart>
          </mc:Choice>
          <mc:Fallback>
            <p:pic>
              <p:nvPicPr>
                <p:cNvPr id="43" name="Freihand 42">
                  <a:extLst>
                    <a:ext uri="{FF2B5EF4-FFF2-40B4-BE49-F238E27FC236}">
                      <a16:creationId xmlns:a16="http://schemas.microsoft.com/office/drawing/2014/main" id="{DD3CBFB8-6673-4EF1-BA6B-A915BF3873E3}"/>
                    </a:ext>
                  </a:extLst>
                </p:cNvPr>
                <p:cNvPicPr/>
                <p:nvPr/>
              </p:nvPicPr>
              <p:blipFill>
                <a:blip r:embed="rId65"/>
                <a:stretch>
                  <a:fillRect/>
                </a:stretch>
              </p:blipFill>
              <p:spPr>
                <a:xfrm>
                  <a:off x="9423497" y="973411"/>
                  <a:ext cx="1483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4" name="Freihand 43">
                  <a:extLst>
                    <a:ext uri="{FF2B5EF4-FFF2-40B4-BE49-F238E27FC236}">
                      <a16:creationId xmlns:a16="http://schemas.microsoft.com/office/drawing/2014/main" id="{9F22864F-ADF0-4C61-BB92-E63505F79B5E}"/>
                    </a:ext>
                  </a:extLst>
                </p14:cNvPr>
                <p14:cNvContentPartPr/>
                <p14:nvPr/>
              </p14:nvContentPartPr>
              <p14:xfrm>
                <a:off x="9602057" y="905011"/>
                <a:ext cx="92880" cy="149760"/>
              </p14:xfrm>
            </p:contentPart>
          </mc:Choice>
          <mc:Fallback>
            <p:pic>
              <p:nvPicPr>
                <p:cNvPr id="44" name="Freihand 43">
                  <a:extLst>
                    <a:ext uri="{FF2B5EF4-FFF2-40B4-BE49-F238E27FC236}">
                      <a16:creationId xmlns:a16="http://schemas.microsoft.com/office/drawing/2014/main" id="{9F22864F-ADF0-4C61-BB92-E63505F79B5E}"/>
                    </a:ext>
                  </a:extLst>
                </p:cNvPr>
                <p:cNvPicPr/>
                <p:nvPr/>
              </p:nvPicPr>
              <p:blipFill>
                <a:blip r:embed="rId67"/>
                <a:stretch>
                  <a:fillRect/>
                </a:stretch>
              </p:blipFill>
              <p:spPr>
                <a:xfrm>
                  <a:off x="9597737" y="900691"/>
                  <a:ext cx="1015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5" name="Freihand 44">
                  <a:extLst>
                    <a:ext uri="{FF2B5EF4-FFF2-40B4-BE49-F238E27FC236}">
                      <a16:creationId xmlns:a16="http://schemas.microsoft.com/office/drawing/2014/main" id="{4E6B0A20-A201-4F72-9BF9-A51D18E0EA67}"/>
                    </a:ext>
                  </a:extLst>
                </p14:cNvPr>
                <p14:cNvContentPartPr/>
                <p14:nvPr/>
              </p14:nvContentPartPr>
              <p14:xfrm>
                <a:off x="9870257" y="813571"/>
                <a:ext cx="246600" cy="158040"/>
              </p14:xfrm>
            </p:contentPart>
          </mc:Choice>
          <mc:Fallback>
            <p:pic>
              <p:nvPicPr>
                <p:cNvPr id="45" name="Freihand 44">
                  <a:extLst>
                    <a:ext uri="{FF2B5EF4-FFF2-40B4-BE49-F238E27FC236}">
                      <a16:creationId xmlns:a16="http://schemas.microsoft.com/office/drawing/2014/main" id="{4E6B0A20-A201-4F72-9BF9-A51D18E0EA67}"/>
                    </a:ext>
                  </a:extLst>
                </p:cNvPr>
                <p:cNvPicPr/>
                <p:nvPr/>
              </p:nvPicPr>
              <p:blipFill>
                <a:blip r:embed="rId69"/>
                <a:stretch>
                  <a:fillRect/>
                </a:stretch>
              </p:blipFill>
              <p:spPr>
                <a:xfrm>
                  <a:off x="9865937" y="809251"/>
                  <a:ext cx="2552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6" name="Freihand 45">
                  <a:extLst>
                    <a:ext uri="{FF2B5EF4-FFF2-40B4-BE49-F238E27FC236}">
                      <a16:creationId xmlns:a16="http://schemas.microsoft.com/office/drawing/2014/main" id="{AEB174B8-71A1-4D0D-9B3C-CB7EB181D758}"/>
                    </a:ext>
                  </a:extLst>
                </p14:cNvPr>
                <p14:cNvContentPartPr/>
                <p14:nvPr/>
              </p14:nvContentPartPr>
              <p14:xfrm>
                <a:off x="10318457" y="762091"/>
                <a:ext cx="113760" cy="108360"/>
              </p14:xfrm>
            </p:contentPart>
          </mc:Choice>
          <mc:Fallback>
            <p:pic>
              <p:nvPicPr>
                <p:cNvPr id="46" name="Freihand 45">
                  <a:extLst>
                    <a:ext uri="{FF2B5EF4-FFF2-40B4-BE49-F238E27FC236}">
                      <a16:creationId xmlns:a16="http://schemas.microsoft.com/office/drawing/2014/main" id="{AEB174B8-71A1-4D0D-9B3C-CB7EB181D758}"/>
                    </a:ext>
                  </a:extLst>
                </p:cNvPr>
                <p:cNvPicPr/>
                <p:nvPr/>
              </p:nvPicPr>
              <p:blipFill>
                <a:blip r:embed="rId71"/>
                <a:stretch>
                  <a:fillRect/>
                </a:stretch>
              </p:blipFill>
              <p:spPr>
                <a:xfrm>
                  <a:off x="10314137" y="757771"/>
                  <a:ext cx="1224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7" name="Freihand 46">
                  <a:extLst>
                    <a:ext uri="{FF2B5EF4-FFF2-40B4-BE49-F238E27FC236}">
                      <a16:creationId xmlns:a16="http://schemas.microsoft.com/office/drawing/2014/main" id="{2AA5C04D-E19C-4F5E-B68F-1F93888F27C8}"/>
                    </a:ext>
                  </a:extLst>
                </p14:cNvPr>
                <p14:cNvContentPartPr/>
                <p14:nvPr/>
              </p14:nvContentPartPr>
              <p14:xfrm>
                <a:off x="10428977" y="752731"/>
                <a:ext cx="135360" cy="109080"/>
              </p14:xfrm>
            </p:contentPart>
          </mc:Choice>
          <mc:Fallback>
            <p:pic>
              <p:nvPicPr>
                <p:cNvPr id="47" name="Freihand 46">
                  <a:extLst>
                    <a:ext uri="{FF2B5EF4-FFF2-40B4-BE49-F238E27FC236}">
                      <a16:creationId xmlns:a16="http://schemas.microsoft.com/office/drawing/2014/main" id="{2AA5C04D-E19C-4F5E-B68F-1F93888F27C8}"/>
                    </a:ext>
                  </a:extLst>
                </p:cNvPr>
                <p:cNvPicPr/>
                <p:nvPr/>
              </p:nvPicPr>
              <p:blipFill>
                <a:blip r:embed="rId73"/>
                <a:stretch>
                  <a:fillRect/>
                </a:stretch>
              </p:blipFill>
              <p:spPr>
                <a:xfrm>
                  <a:off x="10424657" y="748411"/>
                  <a:ext cx="1440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8" name="Freihand 47">
                  <a:extLst>
                    <a:ext uri="{FF2B5EF4-FFF2-40B4-BE49-F238E27FC236}">
                      <a16:creationId xmlns:a16="http://schemas.microsoft.com/office/drawing/2014/main" id="{FFA4DA9E-D8B3-4A55-BA39-8D7437AA836C}"/>
                    </a:ext>
                  </a:extLst>
                </p14:cNvPr>
                <p14:cNvContentPartPr/>
                <p14:nvPr/>
              </p14:nvContentPartPr>
              <p14:xfrm>
                <a:off x="10520057" y="685051"/>
                <a:ext cx="17280" cy="12600"/>
              </p14:xfrm>
            </p:contentPart>
          </mc:Choice>
          <mc:Fallback>
            <p:pic>
              <p:nvPicPr>
                <p:cNvPr id="48" name="Freihand 47">
                  <a:extLst>
                    <a:ext uri="{FF2B5EF4-FFF2-40B4-BE49-F238E27FC236}">
                      <a16:creationId xmlns:a16="http://schemas.microsoft.com/office/drawing/2014/main" id="{FFA4DA9E-D8B3-4A55-BA39-8D7437AA836C}"/>
                    </a:ext>
                  </a:extLst>
                </p:cNvPr>
                <p:cNvPicPr/>
                <p:nvPr/>
              </p:nvPicPr>
              <p:blipFill>
                <a:blip r:embed="rId75"/>
                <a:stretch>
                  <a:fillRect/>
                </a:stretch>
              </p:blipFill>
              <p:spPr>
                <a:xfrm>
                  <a:off x="10515737" y="680731"/>
                  <a:ext cx="259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9" name="Freihand 48">
                  <a:extLst>
                    <a:ext uri="{FF2B5EF4-FFF2-40B4-BE49-F238E27FC236}">
                      <a16:creationId xmlns:a16="http://schemas.microsoft.com/office/drawing/2014/main" id="{C3DAB75A-09D2-4AD6-8848-2C257E7F267A}"/>
                    </a:ext>
                  </a:extLst>
                </p14:cNvPr>
                <p14:cNvContentPartPr/>
                <p14:nvPr/>
              </p14:nvContentPartPr>
              <p14:xfrm>
                <a:off x="10556777" y="722851"/>
                <a:ext cx="111600" cy="100800"/>
              </p14:xfrm>
            </p:contentPart>
          </mc:Choice>
          <mc:Fallback>
            <p:pic>
              <p:nvPicPr>
                <p:cNvPr id="49" name="Freihand 48">
                  <a:extLst>
                    <a:ext uri="{FF2B5EF4-FFF2-40B4-BE49-F238E27FC236}">
                      <a16:creationId xmlns:a16="http://schemas.microsoft.com/office/drawing/2014/main" id="{C3DAB75A-09D2-4AD6-8848-2C257E7F267A}"/>
                    </a:ext>
                  </a:extLst>
                </p:cNvPr>
                <p:cNvPicPr/>
                <p:nvPr/>
              </p:nvPicPr>
              <p:blipFill>
                <a:blip r:embed="rId77"/>
                <a:stretch>
                  <a:fillRect/>
                </a:stretch>
              </p:blipFill>
              <p:spPr>
                <a:xfrm>
                  <a:off x="10552457" y="718531"/>
                  <a:ext cx="1202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0" name="Freihand 49">
                  <a:extLst>
                    <a:ext uri="{FF2B5EF4-FFF2-40B4-BE49-F238E27FC236}">
                      <a16:creationId xmlns:a16="http://schemas.microsoft.com/office/drawing/2014/main" id="{09A389D2-3E86-4349-89DF-4364FDCD917D}"/>
                    </a:ext>
                  </a:extLst>
                </p14:cNvPr>
                <p14:cNvContentPartPr/>
                <p14:nvPr/>
              </p14:nvContentPartPr>
              <p14:xfrm>
                <a:off x="10702217" y="659131"/>
                <a:ext cx="34200" cy="132120"/>
              </p14:xfrm>
            </p:contentPart>
          </mc:Choice>
          <mc:Fallback>
            <p:pic>
              <p:nvPicPr>
                <p:cNvPr id="50" name="Freihand 49">
                  <a:extLst>
                    <a:ext uri="{FF2B5EF4-FFF2-40B4-BE49-F238E27FC236}">
                      <a16:creationId xmlns:a16="http://schemas.microsoft.com/office/drawing/2014/main" id="{09A389D2-3E86-4349-89DF-4364FDCD917D}"/>
                    </a:ext>
                  </a:extLst>
                </p:cNvPr>
                <p:cNvPicPr/>
                <p:nvPr/>
              </p:nvPicPr>
              <p:blipFill>
                <a:blip r:embed="rId79"/>
                <a:stretch>
                  <a:fillRect/>
                </a:stretch>
              </p:blipFill>
              <p:spPr>
                <a:xfrm>
                  <a:off x="10697897" y="654811"/>
                  <a:ext cx="428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1" name="Freihand 50">
                  <a:extLst>
                    <a:ext uri="{FF2B5EF4-FFF2-40B4-BE49-F238E27FC236}">
                      <a16:creationId xmlns:a16="http://schemas.microsoft.com/office/drawing/2014/main" id="{124CA82E-B10E-4733-B694-1EC88961FDCB}"/>
                    </a:ext>
                  </a:extLst>
                </p14:cNvPr>
                <p14:cNvContentPartPr/>
                <p14:nvPr/>
              </p14:nvContentPartPr>
              <p14:xfrm>
                <a:off x="10751537" y="676051"/>
                <a:ext cx="80640" cy="108720"/>
              </p14:xfrm>
            </p:contentPart>
          </mc:Choice>
          <mc:Fallback>
            <p:pic>
              <p:nvPicPr>
                <p:cNvPr id="51" name="Freihand 50">
                  <a:extLst>
                    <a:ext uri="{FF2B5EF4-FFF2-40B4-BE49-F238E27FC236}">
                      <a16:creationId xmlns:a16="http://schemas.microsoft.com/office/drawing/2014/main" id="{124CA82E-B10E-4733-B694-1EC88961FDCB}"/>
                    </a:ext>
                  </a:extLst>
                </p:cNvPr>
                <p:cNvPicPr/>
                <p:nvPr/>
              </p:nvPicPr>
              <p:blipFill>
                <a:blip r:embed="rId81"/>
                <a:stretch>
                  <a:fillRect/>
                </a:stretch>
              </p:blipFill>
              <p:spPr>
                <a:xfrm>
                  <a:off x="10747217" y="671731"/>
                  <a:ext cx="892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3" name="Freihand 52">
                  <a:extLst>
                    <a:ext uri="{FF2B5EF4-FFF2-40B4-BE49-F238E27FC236}">
                      <a16:creationId xmlns:a16="http://schemas.microsoft.com/office/drawing/2014/main" id="{78B0CA38-5473-4322-A330-E3785FED4DF9}"/>
                    </a:ext>
                  </a:extLst>
                </p14:cNvPr>
                <p14:cNvContentPartPr/>
                <p14:nvPr/>
              </p14:nvContentPartPr>
              <p14:xfrm>
                <a:off x="10968977" y="640051"/>
                <a:ext cx="216000" cy="76680"/>
              </p14:xfrm>
            </p:contentPart>
          </mc:Choice>
          <mc:Fallback>
            <p:pic>
              <p:nvPicPr>
                <p:cNvPr id="53" name="Freihand 52">
                  <a:extLst>
                    <a:ext uri="{FF2B5EF4-FFF2-40B4-BE49-F238E27FC236}">
                      <a16:creationId xmlns:a16="http://schemas.microsoft.com/office/drawing/2014/main" id="{78B0CA38-5473-4322-A330-E3785FED4DF9}"/>
                    </a:ext>
                  </a:extLst>
                </p:cNvPr>
                <p:cNvPicPr/>
                <p:nvPr/>
              </p:nvPicPr>
              <p:blipFill>
                <a:blip r:embed="rId83"/>
                <a:stretch>
                  <a:fillRect/>
                </a:stretch>
              </p:blipFill>
              <p:spPr>
                <a:xfrm>
                  <a:off x="10964657" y="635731"/>
                  <a:ext cx="2246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4" name="Freihand 53">
                  <a:extLst>
                    <a:ext uri="{FF2B5EF4-FFF2-40B4-BE49-F238E27FC236}">
                      <a16:creationId xmlns:a16="http://schemas.microsoft.com/office/drawing/2014/main" id="{4941FE24-F7E0-49F1-B8AF-3B64985515E2}"/>
                    </a:ext>
                  </a:extLst>
                </p14:cNvPr>
                <p14:cNvContentPartPr/>
                <p14:nvPr/>
              </p14:nvContentPartPr>
              <p14:xfrm>
                <a:off x="11154017" y="516931"/>
                <a:ext cx="360" cy="360"/>
              </p14:xfrm>
            </p:contentPart>
          </mc:Choice>
          <mc:Fallback>
            <p:pic>
              <p:nvPicPr>
                <p:cNvPr id="54" name="Freihand 53">
                  <a:extLst>
                    <a:ext uri="{FF2B5EF4-FFF2-40B4-BE49-F238E27FC236}">
                      <a16:creationId xmlns:a16="http://schemas.microsoft.com/office/drawing/2014/main" id="{4941FE24-F7E0-49F1-B8AF-3B64985515E2}"/>
                    </a:ext>
                  </a:extLst>
                </p:cNvPr>
                <p:cNvPicPr/>
                <p:nvPr/>
              </p:nvPicPr>
              <p:blipFill>
                <a:blip r:embed="rId85"/>
                <a:stretch>
                  <a:fillRect/>
                </a:stretch>
              </p:blipFill>
              <p:spPr>
                <a:xfrm>
                  <a:off x="11149697" y="5126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5" name="Freihand 54">
                  <a:extLst>
                    <a:ext uri="{FF2B5EF4-FFF2-40B4-BE49-F238E27FC236}">
                      <a16:creationId xmlns:a16="http://schemas.microsoft.com/office/drawing/2014/main" id="{F1F45472-65D7-4D6C-8716-3DEC063DDCF4}"/>
                    </a:ext>
                  </a:extLst>
                </p14:cNvPr>
                <p14:cNvContentPartPr/>
                <p14:nvPr/>
              </p14:nvContentPartPr>
              <p14:xfrm>
                <a:off x="8789897" y="1401451"/>
                <a:ext cx="238320" cy="244800"/>
              </p14:xfrm>
            </p:contentPart>
          </mc:Choice>
          <mc:Fallback>
            <p:pic>
              <p:nvPicPr>
                <p:cNvPr id="55" name="Freihand 54">
                  <a:extLst>
                    <a:ext uri="{FF2B5EF4-FFF2-40B4-BE49-F238E27FC236}">
                      <a16:creationId xmlns:a16="http://schemas.microsoft.com/office/drawing/2014/main" id="{F1F45472-65D7-4D6C-8716-3DEC063DDCF4}"/>
                    </a:ext>
                  </a:extLst>
                </p:cNvPr>
                <p:cNvPicPr/>
                <p:nvPr/>
              </p:nvPicPr>
              <p:blipFill>
                <a:blip r:embed="rId87"/>
                <a:stretch>
                  <a:fillRect/>
                </a:stretch>
              </p:blipFill>
              <p:spPr>
                <a:xfrm>
                  <a:off x="8785577" y="1397131"/>
                  <a:ext cx="24696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6" name="Freihand 55">
                  <a:extLst>
                    <a:ext uri="{FF2B5EF4-FFF2-40B4-BE49-F238E27FC236}">
                      <a16:creationId xmlns:a16="http://schemas.microsoft.com/office/drawing/2014/main" id="{F23CFCD4-537D-4D2F-8063-8737E47BDD74}"/>
                    </a:ext>
                  </a:extLst>
                </p14:cNvPr>
                <p14:cNvContentPartPr/>
                <p14:nvPr/>
              </p14:nvContentPartPr>
              <p14:xfrm>
                <a:off x="9070697" y="1424851"/>
                <a:ext cx="104040" cy="126360"/>
              </p14:xfrm>
            </p:contentPart>
          </mc:Choice>
          <mc:Fallback>
            <p:pic>
              <p:nvPicPr>
                <p:cNvPr id="56" name="Freihand 55">
                  <a:extLst>
                    <a:ext uri="{FF2B5EF4-FFF2-40B4-BE49-F238E27FC236}">
                      <a16:creationId xmlns:a16="http://schemas.microsoft.com/office/drawing/2014/main" id="{F23CFCD4-537D-4D2F-8063-8737E47BDD74}"/>
                    </a:ext>
                  </a:extLst>
                </p:cNvPr>
                <p:cNvPicPr/>
                <p:nvPr/>
              </p:nvPicPr>
              <p:blipFill>
                <a:blip r:embed="rId89"/>
                <a:stretch>
                  <a:fillRect/>
                </a:stretch>
              </p:blipFill>
              <p:spPr>
                <a:xfrm>
                  <a:off x="9066377" y="1420531"/>
                  <a:ext cx="1126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7" name="Freihand 56">
                  <a:extLst>
                    <a:ext uri="{FF2B5EF4-FFF2-40B4-BE49-F238E27FC236}">
                      <a16:creationId xmlns:a16="http://schemas.microsoft.com/office/drawing/2014/main" id="{F621AD27-2119-48D4-BCB9-ACD660643DC1}"/>
                    </a:ext>
                  </a:extLst>
                </p14:cNvPr>
                <p14:cNvContentPartPr/>
                <p14:nvPr/>
              </p14:nvContentPartPr>
              <p14:xfrm>
                <a:off x="9355457" y="1299211"/>
                <a:ext cx="48240" cy="172080"/>
              </p14:xfrm>
            </p:contentPart>
          </mc:Choice>
          <mc:Fallback>
            <p:pic>
              <p:nvPicPr>
                <p:cNvPr id="57" name="Freihand 56">
                  <a:extLst>
                    <a:ext uri="{FF2B5EF4-FFF2-40B4-BE49-F238E27FC236}">
                      <a16:creationId xmlns:a16="http://schemas.microsoft.com/office/drawing/2014/main" id="{F621AD27-2119-48D4-BCB9-ACD660643DC1}"/>
                    </a:ext>
                  </a:extLst>
                </p:cNvPr>
                <p:cNvPicPr/>
                <p:nvPr/>
              </p:nvPicPr>
              <p:blipFill>
                <a:blip r:embed="rId91"/>
                <a:stretch>
                  <a:fillRect/>
                </a:stretch>
              </p:blipFill>
              <p:spPr>
                <a:xfrm>
                  <a:off x="9351137" y="1294891"/>
                  <a:ext cx="568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8" name="Freihand 57">
                  <a:extLst>
                    <a:ext uri="{FF2B5EF4-FFF2-40B4-BE49-F238E27FC236}">
                      <a16:creationId xmlns:a16="http://schemas.microsoft.com/office/drawing/2014/main" id="{AE37FC84-9F60-48C1-84B6-5F6A76732EFF}"/>
                    </a:ext>
                  </a:extLst>
                </p14:cNvPr>
                <p14:cNvContentPartPr/>
                <p14:nvPr/>
              </p14:nvContentPartPr>
              <p14:xfrm>
                <a:off x="9425297" y="1335931"/>
                <a:ext cx="126720" cy="118440"/>
              </p14:xfrm>
            </p:contentPart>
          </mc:Choice>
          <mc:Fallback>
            <p:pic>
              <p:nvPicPr>
                <p:cNvPr id="58" name="Freihand 57">
                  <a:extLst>
                    <a:ext uri="{FF2B5EF4-FFF2-40B4-BE49-F238E27FC236}">
                      <a16:creationId xmlns:a16="http://schemas.microsoft.com/office/drawing/2014/main" id="{AE37FC84-9F60-48C1-84B6-5F6A76732EFF}"/>
                    </a:ext>
                  </a:extLst>
                </p:cNvPr>
                <p:cNvPicPr/>
                <p:nvPr/>
              </p:nvPicPr>
              <p:blipFill>
                <a:blip r:embed="rId93"/>
                <a:stretch>
                  <a:fillRect/>
                </a:stretch>
              </p:blipFill>
              <p:spPr>
                <a:xfrm>
                  <a:off x="9420977" y="1331611"/>
                  <a:ext cx="1353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9" name="Freihand 58">
                  <a:extLst>
                    <a:ext uri="{FF2B5EF4-FFF2-40B4-BE49-F238E27FC236}">
                      <a16:creationId xmlns:a16="http://schemas.microsoft.com/office/drawing/2014/main" id="{3C104122-F604-42AB-B4C2-4134825B0FEA}"/>
                    </a:ext>
                  </a:extLst>
                </p14:cNvPr>
                <p14:cNvContentPartPr/>
                <p14:nvPr/>
              </p14:nvContentPartPr>
              <p14:xfrm>
                <a:off x="9553457" y="1306771"/>
                <a:ext cx="89640" cy="129960"/>
              </p14:xfrm>
            </p:contentPart>
          </mc:Choice>
          <mc:Fallback>
            <p:pic>
              <p:nvPicPr>
                <p:cNvPr id="59" name="Freihand 58">
                  <a:extLst>
                    <a:ext uri="{FF2B5EF4-FFF2-40B4-BE49-F238E27FC236}">
                      <a16:creationId xmlns:a16="http://schemas.microsoft.com/office/drawing/2014/main" id="{3C104122-F604-42AB-B4C2-4134825B0FEA}"/>
                    </a:ext>
                  </a:extLst>
                </p:cNvPr>
                <p:cNvPicPr/>
                <p:nvPr/>
              </p:nvPicPr>
              <p:blipFill>
                <a:blip r:embed="rId95"/>
                <a:stretch>
                  <a:fillRect/>
                </a:stretch>
              </p:blipFill>
              <p:spPr>
                <a:xfrm>
                  <a:off x="9549137" y="1302451"/>
                  <a:ext cx="982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0" name="Freihand 59">
                  <a:extLst>
                    <a:ext uri="{FF2B5EF4-FFF2-40B4-BE49-F238E27FC236}">
                      <a16:creationId xmlns:a16="http://schemas.microsoft.com/office/drawing/2014/main" id="{16DCD202-75CC-4F33-9D1C-3ECBC91244D9}"/>
                    </a:ext>
                  </a:extLst>
                </p14:cNvPr>
                <p14:cNvContentPartPr/>
                <p14:nvPr/>
              </p14:nvContentPartPr>
              <p14:xfrm>
                <a:off x="9660737" y="1201651"/>
                <a:ext cx="146880" cy="199440"/>
              </p14:xfrm>
            </p:contentPart>
          </mc:Choice>
          <mc:Fallback>
            <p:pic>
              <p:nvPicPr>
                <p:cNvPr id="60" name="Freihand 59">
                  <a:extLst>
                    <a:ext uri="{FF2B5EF4-FFF2-40B4-BE49-F238E27FC236}">
                      <a16:creationId xmlns:a16="http://schemas.microsoft.com/office/drawing/2014/main" id="{16DCD202-75CC-4F33-9D1C-3ECBC91244D9}"/>
                    </a:ext>
                  </a:extLst>
                </p:cNvPr>
                <p:cNvPicPr/>
                <p:nvPr/>
              </p:nvPicPr>
              <p:blipFill>
                <a:blip r:embed="rId97"/>
                <a:stretch>
                  <a:fillRect/>
                </a:stretch>
              </p:blipFill>
              <p:spPr>
                <a:xfrm>
                  <a:off x="9656417" y="1197331"/>
                  <a:ext cx="1555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1" name="Freihand 60">
                  <a:extLst>
                    <a:ext uri="{FF2B5EF4-FFF2-40B4-BE49-F238E27FC236}">
                      <a16:creationId xmlns:a16="http://schemas.microsoft.com/office/drawing/2014/main" id="{CCDE2523-B8E7-4B10-8519-08F562DEB033}"/>
                    </a:ext>
                  </a:extLst>
                </p14:cNvPr>
                <p14:cNvContentPartPr/>
                <p14:nvPr/>
              </p14:nvContentPartPr>
              <p14:xfrm>
                <a:off x="9999857" y="1099771"/>
                <a:ext cx="130680" cy="210600"/>
              </p14:xfrm>
            </p:contentPart>
          </mc:Choice>
          <mc:Fallback>
            <p:pic>
              <p:nvPicPr>
                <p:cNvPr id="61" name="Freihand 60">
                  <a:extLst>
                    <a:ext uri="{FF2B5EF4-FFF2-40B4-BE49-F238E27FC236}">
                      <a16:creationId xmlns:a16="http://schemas.microsoft.com/office/drawing/2014/main" id="{CCDE2523-B8E7-4B10-8519-08F562DEB033}"/>
                    </a:ext>
                  </a:extLst>
                </p:cNvPr>
                <p:cNvPicPr/>
                <p:nvPr/>
              </p:nvPicPr>
              <p:blipFill>
                <a:blip r:embed="rId99"/>
                <a:stretch>
                  <a:fillRect/>
                </a:stretch>
              </p:blipFill>
              <p:spPr>
                <a:xfrm>
                  <a:off x="9995537" y="1095451"/>
                  <a:ext cx="13932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2" name="Freihand 61">
                  <a:extLst>
                    <a:ext uri="{FF2B5EF4-FFF2-40B4-BE49-F238E27FC236}">
                      <a16:creationId xmlns:a16="http://schemas.microsoft.com/office/drawing/2014/main" id="{D2B9B69D-F39C-45F1-BF02-BB5174E73DE6}"/>
                    </a:ext>
                  </a:extLst>
                </p14:cNvPr>
                <p14:cNvContentPartPr/>
                <p14:nvPr/>
              </p14:nvContentPartPr>
              <p14:xfrm>
                <a:off x="10161857" y="1072771"/>
                <a:ext cx="97560" cy="163080"/>
              </p14:xfrm>
            </p:contentPart>
          </mc:Choice>
          <mc:Fallback>
            <p:pic>
              <p:nvPicPr>
                <p:cNvPr id="62" name="Freihand 61">
                  <a:extLst>
                    <a:ext uri="{FF2B5EF4-FFF2-40B4-BE49-F238E27FC236}">
                      <a16:creationId xmlns:a16="http://schemas.microsoft.com/office/drawing/2014/main" id="{D2B9B69D-F39C-45F1-BF02-BB5174E73DE6}"/>
                    </a:ext>
                  </a:extLst>
                </p:cNvPr>
                <p:cNvPicPr/>
                <p:nvPr/>
              </p:nvPicPr>
              <p:blipFill>
                <a:blip r:embed="rId101"/>
                <a:stretch>
                  <a:fillRect/>
                </a:stretch>
              </p:blipFill>
              <p:spPr>
                <a:xfrm>
                  <a:off x="10157537" y="1068451"/>
                  <a:ext cx="1062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3" name="Freihand 62">
                  <a:extLst>
                    <a:ext uri="{FF2B5EF4-FFF2-40B4-BE49-F238E27FC236}">
                      <a16:creationId xmlns:a16="http://schemas.microsoft.com/office/drawing/2014/main" id="{A2149782-FC01-4A5A-B67F-AB9BE4843043}"/>
                    </a:ext>
                  </a:extLst>
                </p14:cNvPr>
                <p14:cNvContentPartPr/>
                <p14:nvPr/>
              </p14:nvContentPartPr>
              <p14:xfrm>
                <a:off x="10171217" y="1058731"/>
                <a:ext cx="57960" cy="29520"/>
              </p14:xfrm>
            </p:contentPart>
          </mc:Choice>
          <mc:Fallback>
            <p:pic>
              <p:nvPicPr>
                <p:cNvPr id="63" name="Freihand 62">
                  <a:extLst>
                    <a:ext uri="{FF2B5EF4-FFF2-40B4-BE49-F238E27FC236}">
                      <a16:creationId xmlns:a16="http://schemas.microsoft.com/office/drawing/2014/main" id="{A2149782-FC01-4A5A-B67F-AB9BE4843043}"/>
                    </a:ext>
                  </a:extLst>
                </p:cNvPr>
                <p:cNvPicPr/>
                <p:nvPr/>
              </p:nvPicPr>
              <p:blipFill>
                <a:blip r:embed="rId103"/>
                <a:stretch>
                  <a:fillRect/>
                </a:stretch>
              </p:blipFill>
              <p:spPr>
                <a:xfrm>
                  <a:off x="10166897" y="1054411"/>
                  <a:ext cx="666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4" name="Freihand 63">
                  <a:extLst>
                    <a:ext uri="{FF2B5EF4-FFF2-40B4-BE49-F238E27FC236}">
                      <a16:creationId xmlns:a16="http://schemas.microsoft.com/office/drawing/2014/main" id="{25A7CF0F-FFB7-4DF2-8AB4-5DFFD384F889}"/>
                    </a:ext>
                  </a:extLst>
                </p14:cNvPr>
                <p14:cNvContentPartPr/>
                <p14:nvPr/>
              </p14:nvContentPartPr>
              <p14:xfrm>
                <a:off x="10398737" y="1060531"/>
                <a:ext cx="143640" cy="236160"/>
              </p14:xfrm>
            </p:contentPart>
          </mc:Choice>
          <mc:Fallback>
            <p:pic>
              <p:nvPicPr>
                <p:cNvPr id="64" name="Freihand 63">
                  <a:extLst>
                    <a:ext uri="{FF2B5EF4-FFF2-40B4-BE49-F238E27FC236}">
                      <a16:creationId xmlns:a16="http://schemas.microsoft.com/office/drawing/2014/main" id="{25A7CF0F-FFB7-4DF2-8AB4-5DFFD384F889}"/>
                    </a:ext>
                  </a:extLst>
                </p:cNvPr>
                <p:cNvPicPr/>
                <p:nvPr/>
              </p:nvPicPr>
              <p:blipFill>
                <a:blip r:embed="rId105"/>
                <a:stretch>
                  <a:fillRect/>
                </a:stretch>
              </p:blipFill>
              <p:spPr>
                <a:xfrm>
                  <a:off x="10394417" y="1056211"/>
                  <a:ext cx="15228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5" name="Freihand 64">
                  <a:extLst>
                    <a:ext uri="{FF2B5EF4-FFF2-40B4-BE49-F238E27FC236}">
                      <a16:creationId xmlns:a16="http://schemas.microsoft.com/office/drawing/2014/main" id="{0BD4DB64-179F-4DFA-A9D0-FC677E598D28}"/>
                    </a:ext>
                  </a:extLst>
                </p14:cNvPr>
                <p14:cNvContentPartPr/>
                <p14:nvPr/>
              </p14:nvContentPartPr>
              <p14:xfrm>
                <a:off x="10569017" y="998611"/>
                <a:ext cx="85320" cy="129240"/>
              </p14:xfrm>
            </p:contentPart>
          </mc:Choice>
          <mc:Fallback>
            <p:pic>
              <p:nvPicPr>
                <p:cNvPr id="65" name="Freihand 64">
                  <a:extLst>
                    <a:ext uri="{FF2B5EF4-FFF2-40B4-BE49-F238E27FC236}">
                      <a16:creationId xmlns:a16="http://schemas.microsoft.com/office/drawing/2014/main" id="{0BD4DB64-179F-4DFA-A9D0-FC677E598D28}"/>
                    </a:ext>
                  </a:extLst>
                </p:cNvPr>
                <p:cNvPicPr/>
                <p:nvPr/>
              </p:nvPicPr>
              <p:blipFill>
                <a:blip r:embed="rId107"/>
                <a:stretch>
                  <a:fillRect/>
                </a:stretch>
              </p:blipFill>
              <p:spPr>
                <a:xfrm>
                  <a:off x="10564697" y="994291"/>
                  <a:ext cx="939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6" name="Freihand 65">
                  <a:extLst>
                    <a:ext uri="{FF2B5EF4-FFF2-40B4-BE49-F238E27FC236}">
                      <a16:creationId xmlns:a16="http://schemas.microsoft.com/office/drawing/2014/main" id="{402C6E79-7135-494E-816D-1D39CB2377C9}"/>
                    </a:ext>
                  </a:extLst>
                </p14:cNvPr>
                <p14:cNvContentPartPr/>
                <p14:nvPr/>
              </p14:nvContentPartPr>
              <p14:xfrm>
                <a:off x="10686377" y="970171"/>
                <a:ext cx="189360" cy="111960"/>
              </p14:xfrm>
            </p:contentPart>
          </mc:Choice>
          <mc:Fallback>
            <p:pic>
              <p:nvPicPr>
                <p:cNvPr id="66" name="Freihand 65">
                  <a:extLst>
                    <a:ext uri="{FF2B5EF4-FFF2-40B4-BE49-F238E27FC236}">
                      <a16:creationId xmlns:a16="http://schemas.microsoft.com/office/drawing/2014/main" id="{402C6E79-7135-494E-816D-1D39CB2377C9}"/>
                    </a:ext>
                  </a:extLst>
                </p:cNvPr>
                <p:cNvPicPr/>
                <p:nvPr/>
              </p:nvPicPr>
              <p:blipFill>
                <a:blip r:embed="rId109"/>
                <a:stretch>
                  <a:fillRect/>
                </a:stretch>
              </p:blipFill>
              <p:spPr>
                <a:xfrm>
                  <a:off x="10682057" y="965851"/>
                  <a:ext cx="1980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7" name="Freihand 66">
                  <a:extLst>
                    <a:ext uri="{FF2B5EF4-FFF2-40B4-BE49-F238E27FC236}">
                      <a16:creationId xmlns:a16="http://schemas.microsoft.com/office/drawing/2014/main" id="{0CD2291F-48E2-4777-A07E-2778F5759F3A}"/>
                    </a:ext>
                  </a:extLst>
                </p14:cNvPr>
                <p14:cNvContentPartPr/>
                <p14:nvPr/>
              </p14:nvContentPartPr>
              <p14:xfrm>
                <a:off x="10922537" y="912931"/>
                <a:ext cx="93240" cy="124200"/>
              </p14:xfrm>
            </p:contentPart>
          </mc:Choice>
          <mc:Fallback>
            <p:pic>
              <p:nvPicPr>
                <p:cNvPr id="67" name="Freihand 66">
                  <a:extLst>
                    <a:ext uri="{FF2B5EF4-FFF2-40B4-BE49-F238E27FC236}">
                      <a16:creationId xmlns:a16="http://schemas.microsoft.com/office/drawing/2014/main" id="{0CD2291F-48E2-4777-A07E-2778F5759F3A}"/>
                    </a:ext>
                  </a:extLst>
                </p:cNvPr>
                <p:cNvPicPr/>
                <p:nvPr/>
              </p:nvPicPr>
              <p:blipFill>
                <a:blip r:embed="rId111"/>
                <a:stretch>
                  <a:fillRect/>
                </a:stretch>
              </p:blipFill>
              <p:spPr>
                <a:xfrm>
                  <a:off x="10918217" y="908611"/>
                  <a:ext cx="1018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9" name="Freihand 68">
                  <a:extLst>
                    <a:ext uri="{FF2B5EF4-FFF2-40B4-BE49-F238E27FC236}">
                      <a16:creationId xmlns:a16="http://schemas.microsoft.com/office/drawing/2014/main" id="{E9031999-D167-47F6-B41A-84952E5D1D3E}"/>
                    </a:ext>
                  </a:extLst>
                </p14:cNvPr>
                <p14:cNvContentPartPr/>
                <p14:nvPr/>
              </p14:nvContentPartPr>
              <p14:xfrm>
                <a:off x="8592257" y="1843531"/>
                <a:ext cx="191160" cy="75600"/>
              </p14:xfrm>
            </p:contentPart>
          </mc:Choice>
          <mc:Fallback>
            <p:pic>
              <p:nvPicPr>
                <p:cNvPr id="69" name="Freihand 68">
                  <a:extLst>
                    <a:ext uri="{FF2B5EF4-FFF2-40B4-BE49-F238E27FC236}">
                      <a16:creationId xmlns:a16="http://schemas.microsoft.com/office/drawing/2014/main" id="{E9031999-D167-47F6-B41A-84952E5D1D3E}"/>
                    </a:ext>
                  </a:extLst>
                </p:cNvPr>
                <p:cNvPicPr/>
                <p:nvPr/>
              </p:nvPicPr>
              <p:blipFill>
                <a:blip r:embed="rId113"/>
                <a:stretch>
                  <a:fillRect/>
                </a:stretch>
              </p:blipFill>
              <p:spPr>
                <a:xfrm>
                  <a:off x="8587937" y="1839211"/>
                  <a:ext cx="1998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0" name="Freihand 69">
                  <a:extLst>
                    <a:ext uri="{FF2B5EF4-FFF2-40B4-BE49-F238E27FC236}">
                      <a16:creationId xmlns:a16="http://schemas.microsoft.com/office/drawing/2014/main" id="{271AB992-4B85-47A8-A1B1-A645107BF792}"/>
                    </a:ext>
                  </a:extLst>
                </p14:cNvPr>
                <p14:cNvContentPartPr/>
                <p14:nvPr/>
              </p14:nvContentPartPr>
              <p14:xfrm>
                <a:off x="8601257" y="1901851"/>
                <a:ext cx="172080" cy="78840"/>
              </p14:xfrm>
            </p:contentPart>
          </mc:Choice>
          <mc:Fallback>
            <p:pic>
              <p:nvPicPr>
                <p:cNvPr id="70" name="Freihand 69">
                  <a:extLst>
                    <a:ext uri="{FF2B5EF4-FFF2-40B4-BE49-F238E27FC236}">
                      <a16:creationId xmlns:a16="http://schemas.microsoft.com/office/drawing/2014/main" id="{271AB992-4B85-47A8-A1B1-A645107BF792}"/>
                    </a:ext>
                  </a:extLst>
                </p:cNvPr>
                <p:cNvPicPr/>
                <p:nvPr/>
              </p:nvPicPr>
              <p:blipFill>
                <a:blip r:embed="rId115"/>
                <a:stretch>
                  <a:fillRect/>
                </a:stretch>
              </p:blipFill>
              <p:spPr>
                <a:xfrm>
                  <a:off x="8596937" y="1897531"/>
                  <a:ext cx="1807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1" name="Freihand 70">
                  <a:extLst>
                    <a:ext uri="{FF2B5EF4-FFF2-40B4-BE49-F238E27FC236}">
                      <a16:creationId xmlns:a16="http://schemas.microsoft.com/office/drawing/2014/main" id="{8C5163D1-8F06-4D38-8154-139AAF363DA2}"/>
                    </a:ext>
                  </a:extLst>
                </p14:cNvPr>
                <p14:cNvContentPartPr/>
                <p14:nvPr/>
              </p14:nvContentPartPr>
              <p14:xfrm>
                <a:off x="8770457" y="1754971"/>
                <a:ext cx="82440" cy="203400"/>
              </p14:xfrm>
            </p:contentPart>
          </mc:Choice>
          <mc:Fallback>
            <p:pic>
              <p:nvPicPr>
                <p:cNvPr id="71" name="Freihand 70">
                  <a:extLst>
                    <a:ext uri="{FF2B5EF4-FFF2-40B4-BE49-F238E27FC236}">
                      <a16:creationId xmlns:a16="http://schemas.microsoft.com/office/drawing/2014/main" id="{8C5163D1-8F06-4D38-8154-139AAF363DA2}"/>
                    </a:ext>
                  </a:extLst>
                </p:cNvPr>
                <p:cNvPicPr/>
                <p:nvPr/>
              </p:nvPicPr>
              <p:blipFill>
                <a:blip r:embed="rId117"/>
                <a:stretch>
                  <a:fillRect/>
                </a:stretch>
              </p:blipFill>
              <p:spPr>
                <a:xfrm>
                  <a:off x="8766137" y="1750651"/>
                  <a:ext cx="910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2" name="Freihand 71">
                  <a:extLst>
                    <a:ext uri="{FF2B5EF4-FFF2-40B4-BE49-F238E27FC236}">
                      <a16:creationId xmlns:a16="http://schemas.microsoft.com/office/drawing/2014/main" id="{26BBAF6E-8A94-498D-BE2C-1E6F4CBC1D55}"/>
                    </a:ext>
                  </a:extLst>
                </p14:cNvPr>
                <p14:cNvContentPartPr/>
                <p14:nvPr/>
              </p14:nvContentPartPr>
              <p14:xfrm>
                <a:off x="9060617" y="1662451"/>
                <a:ext cx="289440" cy="140400"/>
              </p14:xfrm>
            </p:contentPart>
          </mc:Choice>
          <mc:Fallback>
            <p:pic>
              <p:nvPicPr>
                <p:cNvPr id="72" name="Freihand 71">
                  <a:extLst>
                    <a:ext uri="{FF2B5EF4-FFF2-40B4-BE49-F238E27FC236}">
                      <a16:creationId xmlns:a16="http://schemas.microsoft.com/office/drawing/2014/main" id="{26BBAF6E-8A94-498D-BE2C-1E6F4CBC1D55}"/>
                    </a:ext>
                  </a:extLst>
                </p:cNvPr>
                <p:cNvPicPr/>
                <p:nvPr/>
              </p:nvPicPr>
              <p:blipFill>
                <a:blip r:embed="rId119"/>
                <a:stretch>
                  <a:fillRect/>
                </a:stretch>
              </p:blipFill>
              <p:spPr>
                <a:xfrm>
                  <a:off x="9056297" y="1658131"/>
                  <a:ext cx="2980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3" name="Freihand 72">
                  <a:extLst>
                    <a:ext uri="{FF2B5EF4-FFF2-40B4-BE49-F238E27FC236}">
                      <a16:creationId xmlns:a16="http://schemas.microsoft.com/office/drawing/2014/main" id="{98705FFB-5C37-432F-AA3A-E15DEC747E73}"/>
                    </a:ext>
                  </a:extLst>
                </p14:cNvPr>
                <p14:cNvContentPartPr/>
                <p14:nvPr/>
              </p14:nvContentPartPr>
              <p14:xfrm>
                <a:off x="9361217" y="1632931"/>
                <a:ext cx="115920" cy="88920"/>
              </p14:xfrm>
            </p:contentPart>
          </mc:Choice>
          <mc:Fallback>
            <p:pic>
              <p:nvPicPr>
                <p:cNvPr id="73" name="Freihand 72">
                  <a:extLst>
                    <a:ext uri="{FF2B5EF4-FFF2-40B4-BE49-F238E27FC236}">
                      <a16:creationId xmlns:a16="http://schemas.microsoft.com/office/drawing/2014/main" id="{98705FFB-5C37-432F-AA3A-E15DEC747E73}"/>
                    </a:ext>
                  </a:extLst>
                </p:cNvPr>
                <p:cNvPicPr/>
                <p:nvPr/>
              </p:nvPicPr>
              <p:blipFill>
                <a:blip r:embed="rId121"/>
                <a:stretch>
                  <a:fillRect/>
                </a:stretch>
              </p:blipFill>
              <p:spPr>
                <a:xfrm>
                  <a:off x="9356897" y="1628611"/>
                  <a:ext cx="1245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4" name="Freihand 73">
                  <a:extLst>
                    <a:ext uri="{FF2B5EF4-FFF2-40B4-BE49-F238E27FC236}">
                      <a16:creationId xmlns:a16="http://schemas.microsoft.com/office/drawing/2014/main" id="{BAAE463A-CA77-49E3-AEAE-FCECF53C6AE7}"/>
                    </a:ext>
                  </a:extLst>
                </p14:cNvPr>
                <p14:cNvContentPartPr/>
                <p14:nvPr/>
              </p14:nvContentPartPr>
              <p14:xfrm>
                <a:off x="9674417" y="1492891"/>
                <a:ext cx="134640" cy="165600"/>
              </p14:xfrm>
            </p:contentPart>
          </mc:Choice>
          <mc:Fallback>
            <p:pic>
              <p:nvPicPr>
                <p:cNvPr id="74" name="Freihand 73">
                  <a:extLst>
                    <a:ext uri="{FF2B5EF4-FFF2-40B4-BE49-F238E27FC236}">
                      <a16:creationId xmlns:a16="http://schemas.microsoft.com/office/drawing/2014/main" id="{BAAE463A-CA77-49E3-AEAE-FCECF53C6AE7}"/>
                    </a:ext>
                  </a:extLst>
                </p:cNvPr>
                <p:cNvPicPr/>
                <p:nvPr/>
              </p:nvPicPr>
              <p:blipFill>
                <a:blip r:embed="rId123"/>
                <a:stretch>
                  <a:fillRect/>
                </a:stretch>
              </p:blipFill>
              <p:spPr>
                <a:xfrm>
                  <a:off x="9670097" y="1488571"/>
                  <a:ext cx="1432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5" name="Freihand 74">
                  <a:extLst>
                    <a:ext uri="{FF2B5EF4-FFF2-40B4-BE49-F238E27FC236}">
                      <a16:creationId xmlns:a16="http://schemas.microsoft.com/office/drawing/2014/main" id="{F67B4766-3907-4136-B600-F681421E7B8B}"/>
                    </a:ext>
                  </a:extLst>
                </p14:cNvPr>
                <p14:cNvContentPartPr/>
                <p14:nvPr/>
              </p14:nvContentPartPr>
              <p14:xfrm>
                <a:off x="9815177" y="1533211"/>
                <a:ext cx="63720" cy="88200"/>
              </p14:xfrm>
            </p:contentPart>
          </mc:Choice>
          <mc:Fallback>
            <p:pic>
              <p:nvPicPr>
                <p:cNvPr id="75" name="Freihand 74">
                  <a:extLst>
                    <a:ext uri="{FF2B5EF4-FFF2-40B4-BE49-F238E27FC236}">
                      <a16:creationId xmlns:a16="http://schemas.microsoft.com/office/drawing/2014/main" id="{F67B4766-3907-4136-B600-F681421E7B8B}"/>
                    </a:ext>
                  </a:extLst>
                </p:cNvPr>
                <p:cNvPicPr/>
                <p:nvPr/>
              </p:nvPicPr>
              <p:blipFill>
                <a:blip r:embed="rId125"/>
                <a:stretch>
                  <a:fillRect/>
                </a:stretch>
              </p:blipFill>
              <p:spPr>
                <a:xfrm>
                  <a:off x="9810857" y="1528891"/>
                  <a:ext cx="723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6" name="Freihand 75">
                  <a:extLst>
                    <a:ext uri="{FF2B5EF4-FFF2-40B4-BE49-F238E27FC236}">
                      <a16:creationId xmlns:a16="http://schemas.microsoft.com/office/drawing/2014/main" id="{A8CFEC0E-7AC2-4F78-BB4C-0F54A8B783D4}"/>
                    </a:ext>
                  </a:extLst>
                </p14:cNvPr>
                <p14:cNvContentPartPr/>
                <p14:nvPr/>
              </p14:nvContentPartPr>
              <p14:xfrm>
                <a:off x="10171937" y="1358251"/>
                <a:ext cx="105480" cy="137520"/>
              </p14:xfrm>
            </p:contentPart>
          </mc:Choice>
          <mc:Fallback>
            <p:pic>
              <p:nvPicPr>
                <p:cNvPr id="76" name="Freihand 75">
                  <a:extLst>
                    <a:ext uri="{FF2B5EF4-FFF2-40B4-BE49-F238E27FC236}">
                      <a16:creationId xmlns:a16="http://schemas.microsoft.com/office/drawing/2014/main" id="{A8CFEC0E-7AC2-4F78-BB4C-0F54A8B783D4}"/>
                    </a:ext>
                  </a:extLst>
                </p:cNvPr>
                <p:cNvPicPr/>
                <p:nvPr/>
              </p:nvPicPr>
              <p:blipFill>
                <a:blip r:embed="rId127"/>
                <a:stretch>
                  <a:fillRect/>
                </a:stretch>
              </p:blipFill>
              <p:spPr>
                <a:xfrm>
                  <a:off x="10167617" y="1353931"/>
                  <a:ext cx="1141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8" name="Freihand 77">
                  <a:extLst>
                    <a:ext uri="{FF2B5EF4-FFF2-40B4-BE49-F238E27FC236}">
                      <a16:creationId xmlns:a16="http://schemas.microsoft.com/office/drawing/2014/main" id="{14311019-178E-44CC-8286-91725D505EBC}"/>
                    </a:ext>
                  </a:extLst>
                </p14:cNvPr>
                <p14:cNvContentPartPr/>
                <p14:nvPr/>
              </p14:nvContentPartPr>
              <p14:xfrm>
                <a:off x="10255457" y="1393531"/>
                <a:ext cx="252360" cy="92160"/>
              </p14:xfrm>
            </p:contentPart>
          </mc:Choice>
          <mc:Fallback>
            <p:pic>
              <p:nvPicPr>
                <p:cNvPr id="78" name="Freihand 77">
                  <a:extLst>
                    <a:ext uri="{FF2B5EF4-FFF2-40B4-BE49-F238E27FC236}">
                      <a16:creationId xmlns:a16="http://schemas.microsoft.com/office/drawing/2014/main" id="{14311019-178E-44CC-8286-91725D505EBC}"/>
                    </a:ext>
                  </a:extLst>
                </p:cNvPr>
                <p:cNvPicPr/>
                <p:nvPr/>
              </p:nvPicPr>
              <p:blipFill>
                <a:blip r:embed="rId129"/>
                <a:stretch>
                  <a:fillRect/>
                </a:stretch>
              </p:blipFill>
              <p:spPr>
                <a:xfrm>
                  <a:off x="10251137" y="1389211"/>
                  <a:ext cx="2610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9" name="Freihand 78">
                  <a:extLst>
                    <a:ext uri="{FF2B5EF4-FFF2-40B4-BE49-F238E27FC236}">
                      <a16:creationId xmlns:a16="http://schemas.microsoft.com/office/drawing/2014/main" id="{63B4D77F-BD07-462C-A359-AAB308084540}"/>
                    </a:ext>
                  </a:extLst>
                </p14:cNvPr>
                <p14:cNvContentPartPr/>
                <p14:nvPr/>
              </p14:nvContentPartPr>
              <p14:xfrm>
                <a:off x="10538777" y="1234771"/>
                <a:ext cx="273240" cy="186840"/>
              </p14:xfrm>
            </p:contentPart>
          </mc:Choice>
          <mc:Fallback>
            <p:pic>
              <p:nvPicPr>
                <p:cNvPr id="79" name="Freihand 78">
                  <a:extLst>
                    <a:ext uri="{FF2B5EF4-FFF2-40B4-BE49-F238E27FC236}">
                      <a16:creationId xmlns:a16="http://schemas.microsoft.com/office/drawing/2014/main" id="{63B4D77F-BD07-462C-A359-AAB308084540}"/>
                    </a:ext>
                  </a:extLst>
                </p:cNvPr>
                <p:cNvPicPr/>
                <p:nvPr/>
              </p:nvPicPr>
              <p:blipFill>
                <a:blip r:embed="rId131"/>
                <a:stretch>
                  <a:fillRect/>
                </a:stretch>
              </p:blipFill>
              <p:spPr>
                <a:xfrm>
                  <a:off x="10534457" y="1230451"/>
                  <a:ext cx="2818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0" name="Freihand 79">
                  <a:extLst>
                    <a:ext uri="{FF2B5EF4-FFF2-40B4-BE49-F238E27FC236}">
                      <a16:creationId xmlns:a16="http://schemas.microsoft.com/office/drawing/2014/main" id="{CF47A6E0-6D34-4EF5-89BF-6F6898AA3B9E}"/>
                    </a:ext>
                  </a:extLst>
                </p14:cNvPr>
                <p14:cNvContentPartPr/>
                <p14:nvPr/>
              </p14:nvContentPartPr>
              <p14:xfrm>
                <a:off x="10822097" y="1184371"/>
                <a:ext cx="131760" cy="266400"/>
              </p14:xfrm>
            </p:contentPart>
          </mc:Choice>
          <mc:Fallback>
            <p:pic>
              <p:nvPicPr>
                <p:cNvPr id="80" name="Freihand 79">
                  <a:extLst>
                    <a:ext uri="{FF2B5EF4-FFF2-40B4-BE49-F238E27FC236}">
                      <a16:creationId xmlns:a16="http://schemas.microsoft.com/office/drawing/2014/main" id="{CF47A6E0-6D34-4EF5-89BF-6F6898AA3B9E}"/>
                    </a:ext>
                  </a:extLst>
                </p:cNvPr>
                <p:cNvPicPr/>
                <p:nvPr/>
              </p:nvPicPr>
              <p:blipFill>
                <a:blip r:embed="rId133"/>
                <a:stretch>
                  <a:fillRect/>
                </a:stretch>
              </p:blipFill>
              <p:spPr>
                <a:xfrm>
                  <a:off x="10817777" y="1180051"/>
                  <a:ext cx="14040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1" name="Freihand 80">
                  <a:extLst>
                    <a:ext uri="{FF2B5EF4-FFF2-40B4-BE49-F238E27FC236}">
                      <a16:creationId xmlns:a16="http://schemas.microsoft.com/office/drawing/2014/main" id="{B5221008-41DA-43F5-97BD-4A30CC4A7565}"/>
                    </a:ext>
                  </a:extLst>
                </p14:cNvPr>
                <p14:cNvContentPartPr/>
                <p14:nvPr/>
              </p14:nvContentPartPr>
              <p14:xfrm>
                <a:off x="10751537" y="1121011"/>
                <a:ext cx="19080" cy="18720"/>
              </p14:xfrm>
            </p:contentPart>
          </mc:Choice>
          <mc:Fallback>
            <p:pic>
              <p:nvPicPr>
                <p:cNvPr id="81" name="Freihand 80">
                  <a:extLst>
                    <a:ext uri="{FF2B5EF4-FFF2-40B4-BE49-F238E27FC236}">
                      <a16:creationId xmlns:a16="http://schemas.microsoft.com/office/drawing/2014/main" id="{B5221008-41DA-43F5-97BD-4A30CC4A7565}"/>
                    </a:ext>
                  </a:extLst>
                </p:cNvPr>
                <p:cNvPicPr/>
                <p:nvPr/>
              </p:nvPicPr>
              <p:blipFill>
                <a:blip r:embed="rId135"/>
                <a:stretch>
                  <a:fillRect/>
                </a:stretch>
              </p:blipFill>
              <p:spPr>
                <a:xfrm>
                  <a:off x="10747217" y="1116691"/>
                  <a:ext cx="277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2" name="Freihand 81">
                  <a:extLst>
                    <a:ext uri="{FF2B5EF4-FFF2-40B4-BE49-F238E27FC236}">
                      <a16:creationId xmlns:a16="http://schemas.microsoft.com/office/drawing/2014/main" id="{A6F6132E-2D3D-4A63-9577-B546575D2FF6}"/>
                    </a:ext>
                  </a:extLst>
                </p14:cNvPr>
                <p14:cNvContentPartPr/>
                <p14:nvPr/>
              </p14:nvContentPartPr>
              <p14:xfrm>
                <a:off x="11107217" y="1071691"/>
                <a:ext cx="207720" cy="198000"/>
              </p14:xfrm>
            </p:contentPart>
          </mc:Choice>
          <mc:Fallback>
            <p:pic>
              <p:nvPicPr>
                <p:cNvPr id="82" name="Freihand 81">
                  <a:extLst>
                    <a:ext uri="{FF2B5EF4-FFF2-40B4-BE49-F238E27FC236}">
                      <a16:creationId xmlns:a16="http://schemas.microsoft.com/office/drawing/2014/main" id="{A6F6132E-2D3D-4A63-9577-B546575D2FF6}"/>
                    </a:ext>
                  </a:extLst>
                </p:cNvPr>
                <p:cNvPicPr/>
                <p:nvPr/>
              </p:nvPicPr>
              <p:blipFill>
                <a:blip r:embed="rId137"/>
                <a:stretch>
                  <a:fillRect/>
                </a:stretch>
              </p:blipFill>
              <p:spPr>
                <a:xfrm>
                  <a:off x="11102897" y="1067371"/>
                  <a:ext cx="2163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3" name="Freihand 82">
                  <a:extLst>
                    <a:ext uri="{FF2B5EF4-FFF2-40B4-BE49-F238E27FC236}">
                      <a16:creationId xmlns:a16="http://schemas.microsoft.com/office/drawing/2014/main" id="{53ED6C37-71B8-4060-A02C-B5FF3E3BDC90}"/>
                    </a:ext>
                  </a:extLst>
                </p14:cNvPr>
                <p14:cNvContentPartPr/>
                <p14:nvPr/>
              </p14:nvContentPartPr>
              <p14:xfrm>
                <a:off x="11346617" y="998611"/>
                <a:ext cx="322560" cy="251640"/>
              </p14:xfrm>
            </p:contentPart>
          </mc:Choice>
          <mc:Fallback>
            <p:pic>
              <p:nvPicPr>
                <p:cNvPr id="83" name="Freihand 82">
                  <a:extLst>
                    <a:ext uri="{FF2B5EF4-FFF2-40B4-BE49-F238E27FC236}">
                      <a16:creationId xmlns:a16="http://schemas.microsoft.com/office/drawing/2014/main" id="{53ED6C37-71B8-4060-A02C-B5FF3E3BDC90}"/>
                    </a:ext>
                  </a:extLst>
                </p:cNvPr>
                <p:cNvPicPr/>
                <p:nvPr/>
              </p:nvPicPr>
              <p:blipFill>
                <a:blip r:embed="rId139"/>
                <a:stretch>
                  <a:fillRect/>
                </a:stretch>
              </p:blipFill>
              <p:spPr>
                <a:xfrm>
                  <a:off x="11342297" y="994291"/>
                  <a:ext cx="33120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5" name="Freihand 84">
                  <a:extLst>
                    <a:ext uri="{FF2B5EF4-FFF2-40B4-BE49-F238E27FC236}">
                      <a16:creationId xmlns:a16="http://schemas.microsoft.com/office/drawing/2014/main" id="{B761F6B0-E4D2-4864-87C9-6B66669AC983}"/>
                    </a:ext>
                  </a:extLst>
                </p14:cNvPr>
                <p14:cNvContentPartPr/>
                <p14:nvPr/>
              </p14:nvContentPartPr>
              <p14:xfrm>
                <a:off x="9203537" y="1914811"/>
                <a:ext cx="208080" cy="267840"/>
              </p14:xfrm>
            </p:contentPart>
          </mc:Choice>
          <mc:Fallback>
            <p:pic>
              <p:nvPicPr>
                <p:cNvPr id="85" name="Freihand 84">
                  <a:extLst>
                    <a:ext uri="{FF2B5EF4-FFF2-40B4-BE49-F238E27FC236}">
                      <a16:creationId xmlns:a16="http://schemas.microsoft.com/office/drawing/2014/main" id="{B761F6B0-E4D2-4864-87C9-6B66669AC983}"/>
                    </a:ext>
                  </a:extLst>
                </p:cNvPr>
                <p:cNvPicPr/>
                <p:nvPr/>
              </p:nvPicPr>
              <p:blipFill>
                <a:blip r:embed="rId141"/>
                <a:stretch>
                  <a:fillRect/>
                </a:stretch>
              </p:blipFill>
              <p:spPr>
                <a:xfrm>
                  <a:off x="9199217" y="1910491"/>
                  <a:ext cx="21672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6" name="Freihand 85">
                  <a:extLst>
                    <a:ext uri="{FF2B5EF4-FFF2-40B4-BE49-F238E27FC236}">
                      <a16:creationId xmlns:a16="http://schemas.microsoft.com/office/drawing/2014/main" id="{CC94240C-1EA8-412B-B1DF-FDE5F19CF6C3}"/>
                    </a:ext>
                  </a:extLst>
                </p14:cNvPr>
                <p14:cNvContentPartPr/>
                <p14:nvPr/>
              </p14:nvContentPartPr>
              <p14:xfrm>
                <a:off x="9534377" y="1913011"/>
                <a:ext cx="192240" cy="114120"/>
              </p14:xfrm>
            </p:contentPart>
          </mc:Choice>
          <mc:Fallback>
            <p:pic>
              <p:nvPicPr>
                <p:cNvPr id="86" name="Freihand 85">
                  <a:extLst>
                    <a:ext uri="{FF2B5EF4-FFF2-40B4-BE49-F238E27FC236}">
                      <a16:creationId xmlns:a16="http://schemas.microsoft.com/office/drawing/2014/main" id="{CC94240C-1EA8-412B-B1DF-FDE5F19CF6C3}"/>
                    </a:ext>
                  </a:extLst>
                </p:cNvPr>
                <p:cNvPicPr/>
                <p:nvPr/>
              </p:nvPicPr>
              <p:blipFill>
                <a:blip r:embed="rId143"/>
                <a:stretch>
                  <a:fillRect/>
                </a:stretch>
              </p:blipFill>
              <p:spPr>
                <a:xfrm>
                  <a:off x="9530057" y="1908691"/>
                  <a:ext cx="2008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7" name="Freihand 86">
                  <a:extLst>
                    <a:ext uri="{FF2B5EF4-FFF2-40B4-BE49-F238E27FC236}">
                      <a16:creationId xmlns:a16="http://schemas.microsoft.com/office/drawing/2014/main" id="{0AAFE9EC-F9F4-4ADB-811E-3BC7FD7DD15C}"/>
                    </a:ext>
                  </a:extLst>
                </p14:cNvPr>
                <p14:cNvContentPartPr/>
                <p14:nvPr/>
              </p14:nvContentPartPr>
              <p14:xfrm>
                <a:off x="9750377" y="1839211"/>
                <a:ext cx="255600" cy="115200"/>
              </p14:xfrm>
            </p:contentPart>
          </mc:Choice>
          <mc:Fallback>
            <p:pic>
              <p:nvPicPr>
                <p:cNvPr id="87" name="Freihand 86">
                  <a:extLst>
                    <a:ext uri="{FF2B5EF4-FFF2-40B4-BE49-F238E27FC236}">
                      <a16:creationId xmlns:a16="http://schemas.microsoft.com/office/drawing/2014/main" id="{0AAFE9EC-F9F4-4ADB-811E-3BC7FD7DD15C}"/>
                    </a:ext>
                  </a:extLst>
                </p:cNvPr>
                <p:cNvPicPr/>
                <p:nvPr/>
              </p:nvPicPr>
              <p:blipFill>
                <a:blip r:embed="rId145"/>
                <a:stretch>
                  <a:fillRect/>
                </a:stretch>
              </p:blipFill>
              <p:spPr>
                <a:xfrm>
                  <a:off x="9746057" y="1834891"/>
                  <a:ext cx="264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8" name="Freihand 87">
                  <a:extLst>
                    <a:ext uri="{FF2B5EF4-FFF2-40B4-BE49-F238E27FC236}">
                      <a16:creationId xmlns:a16="http://schemas.microsoft.com/office/drawing/2014/main" id="{6FB31E5F-F71C-47EB-9A81-AF2055B18902}"/>
                    </a:ext>
                  </a:extLst>
                </p14:cNvPr>
                <p14:cNvContentPartPr/>
                <p14:nvPr/>
              </p14:nvContentPartPr>
              <p14:xfrm>
                <a:off x="10026497" y="1747771"/>
                <a:ext cx="218520" cy="236880"/>
              </p14:xfrm>
            </p:contentPart>
          </mc:Choice>
          <mc:Fallback>
            <p:pic>
              <p:nvPicPr>
                <p:cNvPr id="88" name="Freihand 87">
                  <a:extLst>
                    <a:ext uri="{FF2B5EF4-FFF2-40B4-BE49-F238E27FC236}">
                      <a16:creationId xmlns:a16="http://schemas.microsoft.com/office/drawing/2014/main" id="{6FB31E5F-F71C-47EB-9A81-AF2055B18902}"/>
                    </a:ext>
                  </a:extLst>
                </p:cNvPr>
                <p:cNvPicPr/>
                <p:nvPr/>
              </p:nvPicPr>
              <p:blipFill>
                <a:blip r:embed="rId147"/>
                <a:stretch>
                  <a:fillRect/>
                </a:stretch>
              </p:blipFill>
              <p:spPr>
                <a:xfrm>
                  <a:off x="10022177" y="1743451"/>
                  <a:ext cx="2271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0" name="Freihand 89">
                  <a:extLst>
                    <a:ext uri="{FF2B5EF4-FFF2-40B4-BE49-F238E27FC236}">
                      <a16:creationId xmlns:a16="http://schemas.microsoft.com/office/drawing/2014/main" id="{36B41685-6ACF-4634-9F16-192D1EAAA3E9}"/>
                    </a:ext>
                  </a:extLst>
                </p14:cNvPr>
                <p14:cNvContentPartPr/>
                <p14:nvPr/>
              </p14:nvContentPartPr>
              <p14:xfrm>
                <a:off x="10461737" y="1634731"/>
                <a:ext cx="181800" cy="118800"/>
              </p14:xfrm>
            </p:contentPart>
          </mc:Choice>
          <mc:Fallback>
            <p:pic>
              <p:nvPicPr>
                <p:cNvPr id="90" name="Freihand 89">
                  <a:extLst>
                    <a:ext uri="{FF2B5EF4-FFF2-40B4-BE49-F238E27FC236}">
                      <a16:creationId xmlns:a16="http://schemas.microsoft.com/office/drawing/2014/main" id="{36B41685-6ACF-4634-9F16-192D1EAAA3E9}"/>
                    </a:ext>
                  </a:extLst>
                </p:cNvPr>
                <p:cNvPicPr/>
                <p:nvPr/>
              </p:nvPicPr>
              <p:blipFill>
                <a:blip r:embed="rId149"/>
                <a:stretch>
                  <a:fillRect/>
                </a:stretch>
              </p:blipFill>
              <p:spPr>
                <a:xfrm>
                  <a:off x="10457417" y="1630411"/>
                  <a:ext cx="1904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1" name="Freihand 90">
                  <a:extLst>
                    <a:ext uri="{FF2B5EF4-FFF2-40B4-BE49-F238E27FC236}">
                      <a16:creationId xmlns:a16="http://schemas.microsoft.com/office/drawing/2014/main" id="{6940993B-72BC-4266-852A-E2BD714E6D95}"/>
                    </a:ext>
                  </a:extLst>
                </p14:cNvPr>
                <p14:cNvContentPartPr/>
                <p14:nvPr/>
              </p14:nvContentPartPr>
              <p14:xfrm>
                <a:off x="10670177" y="1591171"/>
                <a:ext cx="104040" cy="89280"/>
              </p14:xfrm>
            </p:contentPart>
          </mc:Choice>
          <mc:Fallback>
            <p:pic>
              <p:nvPicPr>
                <p:cNvPr id="91" name="Freihand 90">
                  <a:extLst>
                    <a:ext uri="{FF2B5EF4-FFF2-40B4-BE49-F238E27FC236}">
                      <a16:creationId xmlns:a16="http://schemas.microsoft.com/office/drawing/2014/main" id="{6940993B-72BC-4266-852A-E2BD714E6D95}"/>
                    </a:ext>
                  </a:extLst>
                </p:cNvPr>
                <p:cNvPicPr/>
                <p:nvPr/>
              </p:nvPicPr>
              <p:blipFill>
                <a:blip r:embed="rId151"/>
                <a:stretch>
                  <a:fillRect/>
                </a:stretch>
              </p:blipFill>
              <p:spPr>
                <a:xfrm>
                  <a:off x="10665857" y="1586851"/>
                  <a:ext cx="1126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3" name="Freihand 92">
                  <a:extLst>
                    <a:ext uri="{FF2B5EF4-FFF2-40B4-BE49-F238E27FC236}">
                      <a16:creationId xmlns:a16="http://schemas.microsoft.com/office/drawing/2014/main" id="{3A39E3E3-278A-47BC-9327-707954280BD8}"/>
                    </a:ext>
                  </a:extLst>
                </p14:cNvPr>
                <p14:cNvContentPartPr/>
                <p14:nvPr/>
              </p14:nvContentPartPr>
              <p14:xfrm>
                <a:off x="10903097" y="1526371"/>
                <a:ext cx="113760" cy="112680"/>
              </p14:xfrm>
            </p:contentPart>
          </mc:Choice>
          <mc:Fallback>
            <p:pic>
              <p:nvPicPr>
                <p:cNvPr id="93" name="Freihand 92">
                  <a:extLst>
                    <a:ext uri="{FF2B5EF4-FFF2-40B4-BE49-F238E27FC236}">
                      <a16:creationId xmlns:a16="http://schemas.microsoft.com/office/drawing/2014/main" id="{3A39E3E3-278A-47BC-9327-707954280BD8}"/>
                    </a:ext>
                  </a:extLst>
                </p:cNvPr>
                <p:cNvPicPr/>
                <p:nvPr/>
              </p:nvPicPr>
              <p:blipFill>
                <a:blip r:embed="rId153"/>
                <a:stretch>
                  <a:fillRect/>
                </a:stretch>
              </p:blipFill>
              <p:spPr>
                <a:xfrm>
                  <a:off x="10898777" y="1522051"/>
                  <a:ext cx="1224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4" name="Freihand 93">
                  <a:extLst>
                    <a:ext uri="{FF2B5EF4-FFF2-40B4-BE49-F238E27FC236}">
                      <a16:creationId xmlns:a16="http://schemas.microsoft.com/office/drawing/2014/main" id="{0113C701-2C57-4803-A198-9691F1EB7D24}"/>
                    </a:ext>
                  </a:extLst>
                </p14:cNvPr>
                <p14:cNvContentPartPr/>
                <p14:nvPr/>
              </p14:nvContentPartPr>
              <p14:xfrm>
                <a:off x="11024777" y="1398211"/>
                <a:ext cx="114840" cy="165240"/>
              </p14:xfrm>
            </p:contentPart>
          </mc:Choice>
          <mc:Fallback>
            <p:pic>
              <p:nvPicPr>
                <p:cNvPr id="94" name="Freihand 93">
                  <a:extLst>
                    <a:ext uri="{FF2B5EF4-FFF2-40B4-BE49-F238E27FC236}">
                      <a16:creationId xmlns:a16="http://schemas.microsoft.com/office/drawing/2014/main" id="{0113C701-2C57-4803-A198-9691F1EB7D24}"/>
                    </a:ext>
                  </a:extLst>
                </p:cNvPr>
                <p:cNvPicPr/>
                <p:nvPr/>
              </p:nvPicPr>
              <p:blipFill>
                <a:blip r:embed="rId155"/>
                <a:stretch>
                  <a:fillRect/>
                </a:stretch>
              </p:blipFill>
              <p:spPr>
                <a:xfrm>
                  <a:off x="11020457" y="1393891"/>
                  <a:ext cx="1234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5" name="Freihand 94">
                  <a:extLst>
                    <a:ext uri="{FF2B5EF4-FFF2-40B4-BE49-F238E27FC236}">
                      <a16:creationId xmlns:a16="http://schemas.microsoft.com/office/drawing/2014/main" id="{3E32E8EC-628E-4AFD-9000-8372CF4CB638}"/>
                    </a:ext>
                  </a:extLst>
                </p14:cNvPr>
                <p14:cNvContentPartPr/>
                <p14:nvPr/>
              </p14:nvContentPartPr>
              <p14:xfrm>
                <a:off x="11147537" y="1294531"/>
                <a:ext cx="302760" cy="255960"/>
              </p14:xfrm>
            </p:contentPart>
          </mc:Choice>
          <mc:Fallback>
            <p:pic>
              <p:nvPicPr>
                <p:cNvPr id="95" name="Freihand 94">
                  <a:extLst>
                    <a:ext uri="{FF2B5EF4-FFF2-40B4-BE49-F238E27FC236}">
                      <a16:creationId xmlns:a16="http://schemas.microsoft.com/office/drawing/2014/main" id="{3E32E8EC-628E-4AFD-9000-8372CF4CB638}"/>
                    </a:ext>
                  </a:extLst>
                </p:cNvPr>
                <p:cNvPicPr/>
                <p:nvPr/>
              </p:nvPicPr>
              <p:blipFill>
                <a:blip r:embed="rId157"/>
                <a:stretch>
                  <a:fillRect/>
                </a:stretch>
              </p:blipFill>
              <p:spPr>
                <a:xfrm>
                  <a:off x="11143217" y="1290211"/>
                  <a:ext cx="31140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6" name="Freihand 95">
                  <a:extLst>
                    <a:ext uri="{FF2B5EF4-FFF2-40B4-BE49-F238E27FC236}">
                      <a16:creationId xmlns:a16="http://schemas.microsoft.com/office/drawing/2014/main" id="{8458B01F-55B3-4B7C-A678-25ECB6F47BF3}"/>
                    </a:ext>
                  </a:extLst>
                </p14:cNvPr>
                <p14:cNvContentPartPr/>
                <p14:nvPr/>
              </p14:nvContentPartPr>
              <p14:xfrm>
                <a:off x="11434817" y="1279411"/>
                <a:ext cx="107280" cy="138960"/>
              </p14:xfrm>
            </p:contentPart>
          </mc:Choice>
          <mc:Fallback>
            <p:pic>
              <p:nvPicPr>
                <p:cNvPr id="96" name="Freihand 95">
                  <a:extLst>
                    <a:ext uri="{FF2B5EF4-FFF2-40B4-BE49-F238E27FC236}">
                      <a16:creationId xmlns:a16="http://schemas.microsoft.com/office/drawing/2014/main" id="{8458B01F-55B3-4B7C-A678-25ECB6F47BF3}"/>
                    </a:ext>
                  </a:extLst>
                </p:cNvPr>
                <p:cNvPicPr/>
                <p:nvPr/>
              </p:nvPicPr>
              <p:blipFill>
                <a:blip r:embed="rId159"/>
                <a:stretch>
                  <a:fillRect/>
                </a:stretch>
              </p:blipFill>
              <p:spPr>
                <a:xfrm>
                  <a:off x="11430497" y="1275091"/>
                  <a:ext cx="1159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7" name="Freihand 96">
                  <a:extLst>
                    <a:ext uri="{FF2B5EF4-FFF2-40B4-BE49-F238E27FC236}">
                      <a16:creationId xmlns:a16="http://schemas.microsoft.com/office/drawing/2014/main" id="{65A9715D-14BC-4906-9988-A1949E0F5FA7}"/>
                    </a:ext>
                  </a:extLst>
                </p14:cNvPr>
                <p14:cNvContentPartPr/>
                <p14:nvPr/>
              </p14:nvContentPartPr>
              <p14:xfrm>
                <a:off x="9500537" y="2280931"/>
                <a:ext cx="139680" cy="109440"/>
              </p14:xfrm>
            </p:contentPart>
          </mc:Choice>
          <mc:Fallback>
            <p:pic>
              <p:nvPicPr>
                <p:cNvPr id="97" name="Freihand 96">
                  <a:extLst>
                    <a:ext uri="{FF2B5EF4-FFF2-40B4-BE49-F238E27FC236}">
                      <a16:creationId xmlns:a16="http://schemas.microsoft.com/office/drawing/2014/main" id="{65A9715D-14BC-4906-9988-A1949E0F5FA7}"/>
                    </a:ext>
                  </a:extLst>
                </p:cNvPr>
                <p:cNvPicPr/>
                <p:nvPr/>
              </p:nvPicPr>
              <p:blipFill>
                <a:blip r:embed="rId161"/>
                <a:stretch>
                  <a:fillRect/>
                </a:stretch>
              </p:blipFill>
              <p:spPr>
                <a:xfrm>
                  <a:off x="9496217" y="2276611"/>
                  <a:ext cx="1483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8" name="Freihand 97">
                  <a:extLst>
                    <a:ext uri="{FF2B5EF4-FFF2-40B4-BE49-F238E27FC236}">
                      <a16:creationId xmlns:a16="http://schemas.microsoft.com/office/drawing/2014/main" id="{7CE01026-18CF-4118-A17B-A336D23210FA}"/>
                    </a:ext>
                  </a:extLst>
                </p14:cNvPr>
                <p14:cNvContentPartPr/>
                <p14:nvPr/>
              </p14:nvContentPartPr>
              <p14:xfrm>
                <a:off x="9649937" y="2118931"/>
                <a:ext cx="207000" cy="216000"/>
              </p14:xfrm>
            </p:contentPart>
          </mc:Choice>
          <mc:Fallback>
            <p:pic>
              <p:nvPicPr>
                <p:cNvPr id="98" name="Freihand 97">
                  <a:extLst>
                    <a:ext uri="{FF2B5EF4-FFF2-40B4-BE49-F238E27FC236}">
                      <a16:creationId xmlns:a16="http://schemas.microsoft.com/office/drawing/2014/main" id="{7CE01026-18CF-4118-A17B-A336D23210FA}"/>
                    </a:ext>
                  </a:extLst>
                </p:cNvPr>
                <p:cNvPicPr/>
                <p:nvPr/>
              </p:nvPicPr>
              <p:blipFill>
                <a:blip r:embed="rId163"/>
                <a:stretch>
                  <a:fillRect/>
                </a:stretch>
              </p:blipFill>
              <p:spPr>
                <a:xfrm>
                  <a:off x="9645617" y="2114611"/>
                  <a:ext cx="2156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1" name="Freihand 100">
                  <a:extLst>
                    <a:ext uri="{FF2B5EF4-FFF2-40B4-BE49-F238E27FC236}">
                      <a16:creationId xmlns:a16="http://schemas.microsoft.com/office/drawing/2014/main" id="{5DE4625F-9ADC-4B81-8A66-27F4238563E6}"/>
                    </a:ext>
                  </a:extLst>
                </p14:cNvPr>
                <p14:cNvContentPartPr/>
                <p14:nvPr/>
              </p14:nvContentPartPr>
              <p14:xfrm>
                <a:off x="10013897" y="2070691"/>
                <a:ext cx="87840" cy="123480"/>
              </p14:xfrm>
            </p:contentPart>
          </mc:Choice>
          <mc:Fallback>
            <p:pic>
              <p:nvPicPr>
                <p:cNvPr id="101" name="Freihand 100">
                  <a:extLst>
                    <a:ext uri="{FF2B5EF4-FFF2-40B4-BE49-F238E27FC236}">
                      <a16:creationId xmlns:a16="http://schemas.microsoft.com/office/drawing/2014/main" id="{5DE4625F-9ADC-4B81-8A66-27F4238563E6}"/>
                    </a:ext>
                  </a:extLst>
                </p:cNvPr>
                <p:cNvPicPr/>
                <p:nvPr/>
              </p:nvPicPr>
              <p:blipFill>
                <a:blip r:embed="rId165"/>
                <a:stretch>
                  <a:fillRect/>
                </a:stretch>
              </p:blipFill>
              <p:spPr>
                <a:xfrm>
                  <a:off x="10009577" y="2066371"/>
                  <a:ext cx="964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2" name="Freihand 101">
                  <a:extLst>
                    <a:ext uri="{FF2B5EF4-FFF2-40B4-BE49-F238E27FC236}">
                      <a16:creationId xmlns:a16="http://schemas.microsoft.com/office/drawing/2014/main" id="{F0FA65D3-5D63-4BB4-AB22-4FBF6E7FB778}"/>
                    </a:ext>
                  </a:extLst>
                </p14:cNvPr>
                <p14:cNvContentPartPr/>
                <p14:nvPr/>
              </p14:nvContentPartPr>
              <p14:xfrm>
                <a:off x="10141337" y="2039731"/>
                <a:ext cx="79560" cy="105480"/>
              </p14:xfrm>
            </p:contentPart>
          </mc:Choice>
          <mc:Fallback>
            <p:pic>
              <p:nvPicPr>
                <p:cNvPr id="102" name="Freihand 101">
                  <a:extLst>
                    <a:ext uri="{FF2B5EF4-FFF2-40B4-BE49-F238E27FC236}">
                      <a16:creationId xmlns:a16="http://schemas.microsoft.com/office/drawing/2014/main" id="{F0FA65D3-5D63-4BB4-AB22-4FBF6E7FB778}"/>
                    </a:ext>
                  </a:extLst>
                </p:cNvPr>
                <p:cNvPicPr/>
                <p:nvPr/>
              </p:nvPicPr>
              <p:blipFill>
                <a:blip r:embed="rId167"/>
                <a:stretch>
                  <a:fillRect/>
                </a:stretch>
              </p:blipFill>
              <p:spPr>
                <a:xfrm>
                  <a:off x="10137017" y="2035411"/>
                  <a:ext cx="882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3" name="Freihand 102">
                  <a:extLst>
                    <a:ext uri="{FF2B5EF4-FFF2-40B4-BE49-F238E27FC236}">
                      <a16:creationId xmlns:a16="http://schemas.microsoft.com/office/drawing/2014/main" id="{D9E8A345-82C9-40CA-85BF-677489653714}"/>
                    </a:ext>
                  </a:extLst>
                </p14:cNvPr>
                <p14:cNvContentPartPr/>
                <p14:nvPr/>
              </p14:nvContentPartPr>
              <p14:xfrm>
                <a:off x="10368137" y="1977451"/>
                <a:ext cx="95760" cy="115200"/>
              </p14:xfrm>
            </p:contentPart>
          </mc:Choice>
          <mc:Fallback>
            <p:pic>
              <p:nvPicPr>
                <p:cNvPr id="103" name="Freihand 102">
                  <a:extLst>
                    <a:ext uri="{FF2B5EF4-FFF2-40B4-BE49-F238E27FC236}">
                      <a16:creationId xmlns:a16="http://schemas.microsoft.com/office/drawing/2014/main" id="{D9E8A345-82C9-40CA-85BF-677489653714}"/>
                    </a:ext>
                  </a:extLst>
                </p:cNvPr>
                <p:cNvPicPr/>
                <p:nvPr/>
              </p:nvPicPr>
              <p:blipFill>
                <a:blip r:embed="rId169"/>
                <a:stretch>
                  <a:fillRect/>
                </a:stretch>
              </p:blipFill>
              <p:spPr>
                <a:xfrm>
                  <a:off x="10363817" y="1973131"/>
                  <a:ext cx="1044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4" name="Freihand 103">
                  <a:extLst>
                    <a:ext uri="{FF2B5EF4-FFF2-40B4-BE49-F238E27FC236}">
                      <a16:creationId xmlns:a16="http://schemas.microsoft.com/office/drawing/2014/main" id="{43222623-4B09-4F92-A571-DFB79E9E53EE}"/>
                    </a:ext>
                  </a:extLst>
                </p14:cNvPr>
                <p14:cNvContentPartPr/>
                <p14:nvPr/>
              </p14:nvContentPartPr>
              <p14:xfrm>
                <a:off x="10475417" y="1909411"/>
                <a:ext cx="269280" cy="130680"/>
              </p14:xfrm>
            </p:contentPart>
          </mc:Choice>
          <mc:Fallback>
            <p:pic>
              <p:nvPicPr>
                <p:cNvPr id="104" name="Freihand 103">
                  <a:extLst>
                    <a:ext uri="{FF2B5EF4-FFF2-40B4-BE49-F238E27FC236}">
                      <a16:creationId xmlns:a16="http://schemas.microsoft.com/office/drawing/2014/main" id="{43222623-4B09-4F92-A571-DFB79E9E53EE}"/>
                    </a:ext>
                  </a:extLst>
                </p:cNvPr>
                <p:cNvPicPr/>
                <p:nvPr/>
              </p:nvPicPr>
              <p:blipFill>
                <a:blip r:embed="rId171"/>
                <a:stretch>
                  <a:fillRect/>
                </a:stretch>
              </p:blipFill>
              <p:spPr>
                <a:xfrm>
                  <a:off x="10471097" y="1905091"/>
                  <a:ext cx="2779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5" name="Freihand 104">
                  <a:extLst>
                    <a:ext uri="{FF2B5EF4-FFF2-40B4-BE49-F238E27FC236}">
                      <a16:creationId xmlns:a16="http://schemas.microsoft.com/office/drawing/2014/main" id="{9EF4F085-8390-416E-BA75-13A928FCFD21}"/>
                    </a:ext>
                  </a:extLst>
                </p14:cNvPr>
                <p14:cNvContentPartPr/>
                <p14:nvPr/>
              </p14:nvContentPartPr>
              <p14:xfrm>
                <a:off x="10725617" y="1875571"/>
                <a:ext cx="79200" cy="209160"/>
              </p14:xfrm>
            </p:contentPart>
          </mc:Choice>
          <mc:Fallback>
            <p:pic>
              <p:nvPicPr>
                <p:cNvPr id="105" name="Freihand 104">
                  <a:extLst>
                    <a:ext uri="{FF2B5EF4-FFF2-40B4-BE49-F238E27FC236}">
                      <a16:creationId xmlns:a16="http://schemas.microsoft.com/office/drawing/2014/main" id="{9EF4F085-8390-416E-BA75-13A928FCFD21}"/>
                    </a:ext>
                  </a:extLst>
                </p:cNvPr>
                <p:cNvPicPr/>
                <p:nvPr/>
              </p:nvPicPr>
              <p:blipFill>
                <a:blip r:embed="rId173"/>
                <a:stretch>
                  <a:fillRect/>
                </a:stretch>
              </p:blipFill>
              <p:spPr>
                <a:xfrm>
                  <a:off x="10721297" y="1871251"/>
                  <a:ext cx="8784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6" name="Freihand 105">
                  <a:extLst>
                    <a:ext uri="{FF2B5EF4-FFF2-40B4-BE49-F238E27FC236}">
                      <a16:creationId xmlns:a16="http://schemas.microsoft.com/office/drawing/2014/main" id="{E34803C6-04E1-48F4-B63E-0BA198B0603E}"/>
                    </a:ext>
                  </a:extLst>
                </p14:cNvPr>
                <p14:cNvContentPartPr/>
                <p14:nvPr/>
              </p14:nvContentPartPr>
              <p14:xfrm>
                <a:off x="10813097" y="1800331"/>
                <a:ext cx="109440" cy="111960"/>
              </p14:xfrm>
            </p:contentPart>
          </mc:Choice>
          <mc:Fallback>
            <p:pic>
              <p:nvPicPr>
                <p:cNvPr id="106" name="Freihand 105">
                  <a:extLst>
                    <a:ext uri="{FF2B5EF4-FFF2-40B4-BE49-F238E27FC236}">
                      <a16:creationId xmlns:a16="http://schemas.microsoft.com/office/drawing/2014/main" id="{E34803C6-04E1-48F4-B63E-0BA198B0603E}"/>
                    </a:ext>
                  </a:extLst>
                </p:cNvPr>
                <p:cNvPicPr/>
                <p:nvPr/>
              </p:nvPicPr>
              <p:blipFill>
                <a:blip r:embed="rId175"/>
                <a:stretch>
                  <a:fillRect/>
                </a:stretch>
              </p:blipFill>
              <p:spPr>
                <a:xfrm>
                  <a:off x="10808777" y="1796011"/>
                  <a:ext cx="1180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7" name="Freihand 106">
                  <a:extLst>
                    <a:ext uri="{FF2B5EF4-FFF2-40B4-BE49-F238E27FC236}">
                      <a16:creationId xmlns:a16="http://schemas.microsoft.com/office/drawing/2014/main" id="{238FBF4B-08F9-4AE6-B50B-F2555418DCFA}"/>
                    </a:ext>
                  </a:extLst>
                </p14:cNvPr>
                <p14:cNvContentPartPr/>
                <p14:nvPr/>
              </p14:nvContentPartPr>
              <p14:xfrm>
                <a:off x="10918937" y="1769011"/>
                <a:ext cx="108720" cy="120960"/>
              </p14:xfrm>
            </p:contentPart>
          </mc:Choice>
          <mc:Fallback>
            <p:pic>
              <p:nvPicPr>
                <p:cNvPr id="107" name="Freihand 106">
                  <a:extLst>
                    <a:ext uri="{FF2B5EF4-FFF2-40B4-BE49-F238E27FC236}">
                      <a16:creationId xmlns:a16="http://schemas.microsoft.com/office/drawing/2014/main" id="{238FBF4B-08F9-4AE6-B50B-F2555418DCFA}"/>
                    </a:ext>
                  </a:extLst>
                </p:cNvPr>
                <p:cNvPicPr/>
                <p:nvPr/>
              </p:nvPicPr>
              <p:blipFill>
                <a:blip r:embed="rId177"/>
                <a:stretch>
                  <a:fillRect/>
                </a:stretch>
              </p:blipFill>
              <p:spPr>
                <a:xfrm>
                  <a:off x="10914617" y="1764691"/>
                  <a:ext cx="1173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8" name="Freihand 107">
                  <a:extLst>
                    <a:ext uri="{FF2B5EF4-FFF2-40B4-BE49-F238E27FC236}">
                      <a16:creationId xmlns:a16="http://schemas.microsoft.com/office/drawing/2014/main" id="{3E36B667-C370-46FB-A1D2-76F5BF374232}"/>
                    </a:ext>
                  </a:extLst>
                </p14:cNvPr>
                <p14:cNvContentPartPr/>
                <p14:nvPr/>
              </p14:nvContentPartPr>
              <p14:xfrm>
                <a:off x="11032337" y="1626811"/>
                <a:ext cx="199800" cy="208080"/>
              </p14:xfrm>
            </p:contentPart>
          </mc:Choice>
          <mc:Fallback>
            <p:pic>
              <p:nvPicPr>
                <p:cNvPr id="108" name="Freihand 107">
                  <a:extLst>
                    <a:ext uri="{FF2B5EF4-FFF2-40B4-BE49-F238E27FC236}">
                      <a16:creationId xmlns:a16="http://schemas.microsoft.com/office/drawing/2014/main" id="{3E36B667-C370-46FB-A1D2-76F5BF374232}"/>
                    </a:ext>
                  </a:extLst>
                </p:cNvPr>
                <p:cNvPicPr/>
                <p:nvPr/>
              </p:nvPicPr>
              <p:blipFill>
                <a:blip r:embed="rId179"/>
                <a:stretch>
                  <a:fillRect/>
                </a:stretch>
              </p:blipFill>
              <p:spPr>
                <a:xfrm>
                  <a:off x="11028017" y="1622491"/>
                  <a:ext cx="2084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9" name="Freihand 108">
                  <a:extLst>
                    <a:ext uri="{FF2B5EF4-FFF2-40B4-BE49-F238E27FC236}">
                      <a16:creationId xmlns:a16="http://schemas.microsoft.com/office/drawing/2014/main" id="{B8FA59D0-059B-411B-9647-DDDA47F48454}"/>
                    </a:ext>
                  </a:extLst>
                </p14:cNvPr>
                <p14:cNvContentPartPr/>
                <p14:nvPr/>
              </p14:nvContentPartPr>
              <p14:xfrm>
                <a:off x="11383337" y="1536091"/>
                <a:ext cx="174240" cy="187920"/>
              </p14:xfrm>
            </p:contentPart>
          </mc:Choice>
          <mc:Fallback>
            <p:pic>
              <p:nvPicPr>
                <p:cNvPr id="109" name="Freihand 108">
                  <a:extLst>
                    <a:ext uri="{FF2B5EF4-FFF2-40B4-BE49-F238E27FC236}">
                      <a16:creationId xmlns:a16="http://schemas.microsoft.com/office/drawing/2014/main" id="{B8FA59D0-059B-411B-9647-DDDA47F48454}"/>
                    </a:ext>
                  </a:extLst>
                </p:cNvPr>
                <p:cNvPicPr/>
                <p:nvPr/>
              </p:nvPicPr>
              <p:blipFill>
                <a:blip r:embed="rId181"/>
                <a:stretch>
                  <a:fillRect/>
                </a:stretch>
              </p:blipFill>
              <p:spPr>
                <a:xfrm>
                  <a:off x="11379017" y="1531771"/>
                  <a:ext cx="1828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0" name="Freihand 109">
                  <a:extLst>
                    <a:ext uri="{FF2B5EF4-FFF2-40B4-BE49-F238E27FC236}">
                      <a16:creationId xmlns:a16="http://schemas.microsoft.com/office/drawing/2014/main" id="{633E45BB-B45C-402D-AA12-9B37E1FA2475}"/>
                    </a:ext>
                  </a:extLst>
                </p14:cNvPr>
                <p14:cNvContentPartPr/>
                <p14:nvPr/>
              </p14:nvContentPartPr>
              <p14:xfrm>
                <a:off x="11560097" y="1438531"/>
                <a:ext cx="285480" cy="205200"/>
              </p14:xfrm>
            </p:contentPart>
          </mc:Choice>
          <mc:Fallback>
            <p:pic>
              <p:nvPicPr>
                <p:cNvPr id="110" name="Freihand 109">
                  <a:extLst>
                    <a:ext uri="{FF2B5EF4-FFF2-40B4-BE49-F238E27FC236}">
                      <a16:creationId xmlns:a16="http://schemas.microsoft.com/office/drawing/2014/main" id="{633E45BB-B45C-402D-AA12-9B37E1FA2475}"/>
                    </a:ext>
                  </a:extLst>
                </p:cNvPr>
                <p:cNvPicPr/>
                <p:nvPr/>
              </p:nvPicPr>
              <p:blipFill>
                <a:blip r:embed="rId183"/>
                <a:stretch>
                  <a:fillRect/>
                </a:stretch>
              </p:blipFill>
              <p:spPr>
                <a:xfrm>
                  <a:off x="11555777" y="1434211"/>
                  <a:ext cx="2941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2" name="Freihand 111">
                  <a:extLst>
                    <a:ext uri="{FF2B5EF4-FFF2-40B4-BE49-F238E27FC236}">
                      <a16:creationId xmlns:a16="http://schemas.microsoft.com/office/drawing/2014/main" id="{B14624E8-4820-47E4-B3B4-93093DD5BF94}"/>
                    </a:ext>
                  </a:extLst>
                </p14:cNvPr>
                <p14:cNvContentPartPr/>
                <p14:nvPr/>
              </p14:nvContentPartPr>
              <p14:xfrm>
                <a:off x="9613937" y="2536531"/>
                <a:ext cx="16560" cy="155160"/>
              </p14:xfrm>
            </p:contentPart>
          </mc:Choice>
          <mc:Fallback>
            <p:pic>
              <p:nvPicPr>
                <p:cNvPr id="112" name="Freihand 111">
                  <a:extLst>
                    <a:ext uri="{FF2B5EF4-FFF2-40B4-BE49-F238E27FC236}">
                      <a16:creationId xmlns:a16="http://schemas.microsoft.com/office/drawing/2014/main" id="{B14624E8-4820-47E4-B3B4-93093DD5BF94}"/>
                    </a:ext>
                  </a:extLst>
                </p:cNvPr>
                <p:cNvPicPr/>
                <p:nvPr/>
              </p:nvPicPr>
              <p:blipFill>
                <a:blip r:embed="rId185"/>
                <a:stretch>
                  <a:fillRect/>
                </a:stretch>
              </p:blipFill>
              <p:spPr>
                <a:xfrm>
                  <a:off x="9609617" y="2532211"/>
                  <a:ext cx="252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3" name="Freihand 112">
                  <a:extLst>
                    <a:ext uri="{FF2B5EF4-FFF2-40B4-BE49-F238E27FC236}">
                      <a16:creationId xmlns:a16="http://schemas.microsoft.com/office/drawing/2014/main" id="{A86A874A-7492-443B-BA6C-77834B156DCB}"/>
                    </a:ext>
                  </a:extLst>
                </p14:cNvPr>
                <p14:cNvContentPartPr/>
                <p14:nvPr/>
              </p14:nvContentPartPr>
              <p14:xfrm>
                <a:off x="9553097" y="2519611"/>
                <a:ext cx="119520" cy="101880"/>
              </p14:xfrm>
            </p:contentPart>
          </mc:Choice>
          <mc:Fallback>
            <p:pic>
              <p:nvPicPr>
                <p:cNvPr id="113" name="Freihand 112">
                  <a:extLst>
                    <a:ext uri="{FF2B5EF4-FFF2-40B4-BE49-F238E27FC236}">
                      <a16:creationId xmlns:a16="http://schemas.microsoft.com/office/drawing/2014/main" id="{A86A874A-7492-443B-BA6C-77834B156DCB}"/>
                    </a:ext>
                  </a:extLst>
                </p:cNvPr>
                <p:cNvPicPr/>
                <p:nvPr/>
              </p:nvPicPr>
              <p:blipFill>
                <a:blip r:embed="rId187"/>
                <a:stretch>
                  <a:fillRect/>
                </a:stretch>
              </p:blipFill>
              <p:spPr>
                <a:xfrm>
                  <a:off x="9548777" y="2515291"/>
                  <a:ext cx="1281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5" name="Freihand 114">
                  <a:extLst>
                    <a:ext uri="{FF2B5EF4-FFF2-40B4-BE49-F238E27FC236}">
                      <a16:creationId xmlns:a16="http://schemas.microsoft.com/office/drawing/2014/main" id="{6AA12498-2AAF-4A9B-8833-AF1DF00CDAE6}"/>
                    </a:ext>
                  </a:extLst>
                </p14:cNvPr>
                <p14:cNvContentPartPr/>
                <p14:nvPr/>
              </p14:nvContentPartPr>
              <p14:xfrm>
                <a:off x="9712577" y="2474251"/>
                <a:ext cx="93600" cy="127080"/>
              </p14:xfrm>
            </p:contentPart>
          </mc:Choice>
          <mc:Fallback>
            <p:pic>
              <p:nvPicPr>
                <p:cNvPr id="115" name="Freihand 114">
                  <a:extLst>
                    <a:ext uri="{FF2B5EF4-FFF2-40B4-BE49-F238E27FC236}">
                      <a16:creationId xmlns:a16="http://schemas.microsoft.com/office/drawing/2014/main" id="{6AA12498-2AAF-4A9B-8833-AF1DF00CDAE6}"/>
                    </a:ext>
                  </a:extLst>
                </p:cNvPr>
                <p:cNvPicPr/>
                <p:nvPr/>
              </p:nvPicPr>
              <p:blipFill>
                <a:blip r:embed="rId189"/>
                <a:stretch>
                  <a:fillRect/>
                </a:stretch>
              </p:blipFill>
              <p:spPr>
                <a:xfrm>
                  <a:off x="9708257" y="2469931"/>
                  <a:ext cx="1022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6" name="Freihand 115">
                  <a:extLst>
                    <a:ext uri="{FF2B5EF4-FFF2-40B4-BE49-F238E27FC236}">
                      <a16:creationId xmlns:a16="http://schemas.microsoft.com/office/drawing/2014/main" id="{4349D5AE-4039-42AC-8735-502588BAF4B1}"/>
                    </a:ext>
                  </a:extLst>
                </p14:cNvPr>
                <p14:cNvContentPartPr/>
                <p14:nvPr/>
              </p14:nvContentPartPr>
              <p14:xfrm>
                <a:off x="9776297" y="2399371"/>
                <a:ext cx="33480" cy="35640"/>
              </p14:xfrm>
            </p:contentPart>
          </mc:Choice>
          <mc:Fallback>
            <p:pic>
              <p:nvPicPr>
                <p:cNvPr id="116" name="Freihand 115">
                  <a:extLst>
                    <a:ext uri="{FF2B5EF4-FFF2-40B4-BE49-F238E27FC236}">
                      <a16:creationId xmlns:a16="http://schemas.microsoft.com/office/drawing/2014/main" id="{4349D5AE-4039-42AC-8735-502588BAF4B1}"/>
                    </a:ext>
                  </a:extLst>
                </p:cNvPr>
                <p:cNvPicPr/>
                <p:nvPr/>
              </p:nvPicPr>
              <p:blipFill>
                <a:blip r:embed="rId191"/>
                <a:stretch>
                  <a:fillRect/>
                </a:stretch>
              </p:blipFill>
              <p:spPr>
                <a:xfrm>
                  <a:off x="9771977" y="2395051"/>
                  <a:ext cx="421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7" name="Freihand 116">
                  <a:extLst>
                    <a:ext uri="{FF2B5EF4-FFF2-40B4-BE49-F238E27FC236}">
                      <a16:creationId xmlns:a16="http://schemas.microsoft.com/office/drawing/2014/main" id="{3DA9175E-CB8C-4CC6-B42E-3B73B0EC075C}"/>
                    </a:ext>
                  </a:extLst>
                </p14:cNvPr>
                <p14:cNvContentPartPr/>
                <p14:nvPr/>
              </p14:nvContentPartPr>
              <p14:xfrm>
                <a:off x="9819857" y="2443291"/>
                <a:ext cx="81720" cy="106560"/>
              </p14:xfrm>
            </p:contentPart>
          </mc:Choice>
          <mc:Fallback>
            <p:pic>
              <p:nvPicPr>
                <p:cNvPr id="117" name="Freihand 116">
                  <a:extLst>
                    <a:ext uri="{FF2B5EF4-FFF2-40B4-BE49-F238E27FC236}">
                      <a16:creationId xmlns:a16="http://schemas.microsoft.com/office/drawing/2014/main" id="{3DA9175E-CB8C-4CC6-B42E-3B73B0EC075C}"/>
                    </a:ext>
                  </a:extLst>
                </p:cNvPr>
                <p:cNvPicPr/>
                <p:nvPr/>
              </p:nvPicPr>
              <p:blipFill>
                <a:blip r:embed="rId193"/>
                <a:stretch>
                  <a:fillRect/>
                </a:stretch>
              </p:blipFill>
              <p:spPr>
                <a:xfrm>
                  <a:off x="9815537" y="2438971"/>
                  <a:ext cx="903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8" name="Freihand 117">
                  <a:extLst>
                    <a:ext uri="{FF2B5EF4-FFF2-40B4-BE49-F238E27FC236}">
                      <a16:creationId xmlns:a16="http://schemas.microsoft.com/office/drawing/2014/main" id="{AFFEF0CF-864C-4E5F-B80D-218AFEAFBC21}"/>
                    </a:ext>
                  </a:extLst>
                </p14:cNvPr>
                <p14:cNvContentPartPr/>
                <p14:nvPr/>
              </p14:nvContentPartPr>
              <p14:xfrm>
                <a:off x="9899777" y="2407651"/>
                <a:ext cx="30240" cy="130320"/>
              </p14:xfrm>
            </p:contentPart>
          </mc:Choice>
          <mc:Fallback>
            <p:pic>
              <p:nvPicPr>
                <p:cNvPr id="118" name="Freihand 117">
                  <a:extLst>
                    <a:ext uri="{FF2B5EF4-FFF2-40B4-BE49-F238E27FC236}">
                      <a16:creationId xmlns:a16="http://schemas.microsoft.com/office/drawing/2014/main" id="{AFFEF0CF-864C-4E5F-B80D-218AFEAFBC21}"/>
                    </a:ext>
                  </a:extLst>
                </p:cNvPr>
                <p:cNvPicPr/>
                <p:nvPr/>
              </p:nvPicPr>
              <p:blipFill>
                <a:blip r:embed="rId195"/>
                <a:stretch>
                  <a:fillRect/>
                </a:stretch>
              </p:blipFill>
              <p:spPr>
                <a:xfrm>
                  <a:off x="9895457" y="2403331"/>
                  <a:ext cx="388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9" name="Freihand 118">
                  <a:extLst>
                    <a:ext uri="{FF2B5EF4-FFF2-40B4-BE49-F238E27FC236}">
                      <a16:creationId xmlns:a16="http://schemas.microsoft.com/office/drawing/2014/main" id="{F9AA4F9D-65AE-43DB-A6EE-CA126313D8F0}"/>
                    </a:ext>
                  </a:extLst>
                </p14:cNvPr>
                <p14:cNvContentPartPr/>
                <p14:nvPr/>
              </p14:nvContentPartPr>
              <p14:xfrm>
                <a:off x="9886457" y="2392171"/>
                <a:ext cx="90360" cy="131760"/>
              </p14:xfrm>
            </p:contentPart>
          </mc:Choice>
          <mc:Fallback>
            <p:pic>
              <p:nvPicPr>
                <p:cNvPr id="119" name="Freihand 118">
                  <a:extLst>
                    <a:ext uri="{FF2B5EF4-FFF2-40B4-BE49-F238E27FC236}">
                      <a16:creationId xmlns:a16="http://schemas.microsoft.com/office/drawing/2014/main" id="{F9AA4F9D-65AE-43DB-A6EE-CA126313D8F0}"/>
                    </a:ext>
                  </a:extLst>
                </p:cNvPr>
                <p:cNvPicPr/>
                <p:nvPr/>
              </p:nvPicPr>
              <p:blipFill>
                <a:blip r:embed="rId197"/>
                <a:stretch>
                  <a:fillRect/>
                </a:stretch>
              </p:blipFill>
              <p:spPr>
                <a:xfrm>
                  <a:off x="9882137" y="2387851"/>
                  <a:ext cx="990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0" name="Freihand 119">
                  <a:extLst>
                    <a:ext uri="{FF2B5EF4-FFF2-40B4-BE49-F238E27FC236}">
                      <a16:creationId xmlns:a16="http://schemas.microsoft.com/office/drawing/2014/main" id="{3D6B6A69-DB03-4ACD-958E-421A30809328}"/>
                    </a:ext>
                  </a:extLst>
                </p14:cNvPr>
                <p14:cNvContentPartPr/>
                <p14:nvPr/>
              </p14:nvContentPartPr>
              <p14:xfrm>
                <a:off x="9988697" y="2381011"/>
                <a:ext cx="76320" cy="123480"/>
              </p14:xfrm>
            </p:contentPart>
          </mc:Choice>
          <mc:Fallback>
            <p:pic>
              <p:nvPicPr>
                <p:cNvPr id="120" name="Freihand 119">
                  <a:extLst>
                    <a:ext uri="{FF2B5EF4-FFF2-40B4-BE49-F238E27FC236}">
                      <a16:creationId xmlns:a16="http://schemas.microsoft.com/office/drawing/2014/main" id="{3D6B6A69-DB03-4ACD-958E-421A30809328}"/>
                    </a:ext>
                  </a:extLst>
                </p:cNvPr>
                <p:cNvPicPr/>
                <p:nvPr/>
              </p:nvPicPr>
              <p:blipFill>
                <a:blip r:embed="rId199"/>
                <a:stretch>
                  <a:fillRect/>
                </a:stretch>
              </p:blipFill>
              <p:spPr>
                <a:xfrm>
                  <a:off x="9984377" y="2376691"/>
                  <a:ext cx="84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1" name="Freihand 120">
                  <a:extLst>
                    <a:ext uri="{FF2B5EF4-FFF2-40B4-BE49-F238E27FC236}">
                      <a16:creationId xmlns:a16="http://schemas.microsoft.com/office/drawing/2014/main" id="{F34F169A-C603-49FF-B4D2-2E5B1B322B3B}"/>
                    </a:ext>
                  </a:extLst>
                </p14:cNvPr>
                <p14:cNvContentPartPr/>
                <p14:nvPr/>
              </p14:nvContentPartPr>
              <p14:xfrm>
                <a:off x="10171577" y="2273731"/>
                <a:ext cx="126720" cy="119880"/>
              </p14:xfrm>
            </p:contentPart>
          </mc:Choice>
          <mc:Fallback>
            <p:pic>
              <p:nvPicPr>
                <p:cNvPr id="121" name="Freihand 120">
                  <a:extLst>
                    <a:ext uri="{FF2B5EF4-FFF2-40B4-BE49-F238E27FC236}">
                      <a16:creationId xmlns:a16="http://schemas.microsoft.com/office/drawing/2014/main" id="{F34F169A-C603-49FF-B4D2-2E5B1B322B3B}"/>
                    </a:ext>
                  </a:extLst>
                </p:cNvPr>
                <p:cNvPicPr/>
                <p:nvPr/>
              </p:nvPicPr>
              <p:blipFill>
                <a:blip r:embed="rId201"/>
                <a:stretch>
                  <a:fillRect/>
                </a:stretch>
              </p:blipFill>
              <p:spPr>
                <a:xfrm>
                  <a:off x="10167257" y="2269411"/>
                  <a:ext cx="1353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2" name="Freihand 121">
                  <a:extLst>
                    <a:ext uri="{FF2B5EF4-FFF2-40B4-BE49-F238E27FC236}">
                      <a16:creationId xmlns:a16="http://schemas.microsoft.com/office/drawing/2014/main" id="{D89270C9-C4A6-41AF-8A08-EDB82A50F62B}"/>
                    </a:ext>
                  </a:extLst>
                </p14:cNvPr>
                <p14:cNvContentPartPr/>
                <p14:nvPr/>
              </p14:nvContentPartPr>
              <p14:xfrm>
                <a:off x="10301897" y="2268691"/>
                <a:ext cx="116640" cy="95400"/>
              </p14:xfrm>
            </p:contentPart>
          </mc:Choice>
          <mc:Fallback>
            <p:pic>
              <p:nvPicPr>
                <p:cNvPr id="122" name="Freihand 121">
                  <a:extLst>
                    <a:ext uri="{FF2B5EF4-FFF2-40B4-BE49-F238E27FC236}">
                      <a16:creationId xmlns:a16="http://schemas.microsoft.com/office/drawing/2014/main" id="{D89270C9-C4A6-41AF-8A08-EDB82A50F62B}"/>
                    </a:ext>
                  </a:extLst>
                </p:cNvPr>
                <p:cNvPicPr/>
                <p:nvPr/>
              </p:nvPicPr>
              <p:blipFill>
                <a:blip r:embed="rId203"/>
                <a:stretch>
                  <a:fillRect/>
                </a:stretch>
              </p:blipFill>
              <p:spPr>
                <a:xfrm>
                  <a:off x="10297577" y="2264371"/>
                  <a:ext cx="1252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3" name="Freihand 122">
                  <a:extLst>
                    <a:ext uri="{FF2B5EF4-FFF2-40B4-BE49-F238E27FC236}">
                      <a16:creationId xmlns:a16="http://schemas.microsoft.com/office/drawing/2014/main" id="{D0135041-8612-445A-8F7E-DA4A304A4538}"/>
                    </a:ext>
                  </a:extLst>
                </p14:cNvPr>
                <p14:cNvContentPartPr/>
                <p14:nvPr/>
              </p14:nvContentPartPr>
              <p14:xfrm>
                <a:off x="10444817" y="2220091"/>
                <a:ext cx="360" cy="360"/>
              </p14:xfrm>
            </p:contentPart>
          </mc:Choice>
          <mc:Fallback>
            <p:pic>
              <p:nvPicPr>
                <p:cNvPr id="123" name="Freihand 122">
                  <a:extLst>
                    <a:ext uri="{FF2B5EF4-FFF2-40B4-BE49-F238E27FC236}">
                      <a16:creationId xmlns:a16="http://schemas.microsoft.com/office/drawing/2014/main" id="{D0135041-8612-445A-8F7E-DA4A304A4538}"/>
                    </a:ext>
                  </a:extLst>
                </p:cNvPr>
                <p:cNvPicPr/>
                <p:nvPr/>
              </p:nvPicPr>
              <p:blipFill>
                <a:blip r:embed="rId85"/>
                <a:stretch>
                  <a:fillRect/>
                </a:stretch>
              </p:blipFill>
              <p:spPr>
                <a:xfrm>
                  <a:off x="10440497" y="22157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4" name="Freihand 123">
                  <a:extLst>
                    <a:ext uri="{FF2B5EF4-FFF2-40B4-BE49-F238E27FC236}">
                      <a16:creationId xmlns:a16="http://schemas.microsoft.com/office/drawing/2014/main" id="{43A0C592-8393-4406-88B4-A359B34D51F5}"/>
                    </a:ext>
                  </a:extLst>
                </p14:cNvPr>
                <p14:cNvContentPartPr/>
                <p14:nvPr/>
              </p14:nvContentPartPr>
              <p14:xfrm>
                <a:off x="10418537" y="2176531"/>
                <a:ext cx="190440" cy="132480"/>
              </p14:xfrm>
            </p:contentPart>
          </mc:Choice>
          <mc:Fallback>
            <p:pic>
              <p:nvPicPr>
                <p:cNvPr id="124" name="Freihand 123">
                  <a:extLst>
                    <a:ext uri="{FF2B5EF4-FFF2-40B4-BE49-F238E27FC236}">
                      <a16:creationId xmlns:a16="http://schemas.microsoft.com/office/drawing/2014/main" id="{43A0C592-8393-4406-88B4-A359B34D51F5}"/>
                    </a:ext>
                  </a:extLst>
                </p:cNvPr>
                <p:cNvPicPr/>
                <p:nvPr/>
              </p:nvPicPr>
              <p:blipFill>
                <a:blip r:embed="rId206"/>
                <a:stretch>
                  <a:fillRect/>
                </a:stretch>
              </p:blipFill>
              <p:spPr>
                <a:xfrm>
                  <a:off x="10414217" y="2172211"/>
                  <a:ext cx="1990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5" name="Freihand 124">
                  <a:extLst>
                    <a:ext uri="{FF2B5EF4-FFF2-40B4-BE49-F238E27FC236}">
                      <a16:creationId xmlns:a16="http://schemas.microsoft.com/office/drawing/2014/main" id="{BCD47980-B2D5-4AEC-BA8C-986C5521A338}"/>
                    </a:ext>
                  </a:extLst>
                </p14:cNvPr>
                <p14:cNvContentPartPr/>
                <p14:nvPr/>
              </p14:nvContentPartPr>
              <p14:xfrm>
                <a:off x="10727057" y="2028571"/>
                <a:ext cx="265680" cy="195840"/>
              </p14:xfrm>
            </p:contentPart>
          </mc:Choice>
          <mc:Fallback>
            <p:pic>
              <p:nvPicPr>
                <p:cNvPr id="125" name="Freihand 124">
                  <a:extLst>
                    <a:ext uri="{FF2B5EF4-FFF2-40B4-BE49-F238E27FC236}">
                      <a16:creationId xmlns:a16="http://schemas.microsoft.com/office/drawing/2014/main" id="{BCD47980-B2D5-4AEC-BA8C-986C5521A338}"/>
                    </a:ext>
                  </a:extLst>
                </p:cNvPr>
                <p:cNvPicPr/>
                <p:nvPr/>
              </p:nvPicPr>
              <p:blipFill>
                <a:blip r:embed="rId208"/>
                <a:stretch>
                  <a:fillRect/>
                </a:stretch>
              </p:blipFill>
              <p:spPr>
                <a:xfrm>
                  <a:off x="10722737" y="2024251"/>
                  <a:ext cx="2743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6" name="Freihand 125">
                  <a:extLst>
                    <a:ext uri="{FF2B5EF4-FFF2-40B4-BE49-F238E27FC236}">
                      <a16:creationId xmlns:a16="http://schemas.microsoft.com/office/drawing/2014/main" id="{DEA5ED43-57EE-4D0B-9AFC-A0A78537776A}"/>
                    </a:ext>
                  </a:extLst>
                </p14:cNvPr>
                <p14:cNvContentPartPr/>
                <p14:nvPr/>
              </p14:nvContentPartPr>
              <p14:xfrm>
                <a:off x="10975817" y="1989331"/>
                <a:ext cx="43920" cy="18360"/>
              </p14:xfrm>
            </p:contentPart>
          </mc:Choice>
          <mc:Fallback>
            <p:pic>
              <p:nvPicPr>
                <p:cNvPr id="126" name="Freihand 125">
                  <a:extLst>
                    <a:ext uri="{FF2B5EF4-FFF2-40B4-BE49-F238E27FC236}">
                      <a16:creationId xmlns:a16="http://schemas.microsoft.com/office/drawing/2014/main" id="{DEA5ED43-57EE-4D0B-9AFC-A0A78537776A}"/>
                    </a:ext>
                  </a:extLst>
                </p:cNvPr>
                <p:cNvPicPr/>
                <p:nvPr/>
              </p:nvPicPr>
              <p:blipFill>
                <a:blip r:embed="rId210"/>
                <a:stretch>
                  <a:fillRect/>
                </a:stretch>
              </p:blipFill>
              <p:spPr>
                <a:xfrm>
                  <a:off x="10971497" y="1985011"/>
                  <a:ext cx="525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7" name="Freihand 126">
                  <a:extLst>
                    <a:ext uri="{FF2B5EF4-FFF2-40B4-BE49-F238E27FC236}">
                      <a16:creationId xmlns:a16="http://schemas.microsoft.com/office/drawing/2014/main" id="{3FC98CA0-3928-47DF-8DE9-CD03AE6F53AF}"/>
                    </a:ext>
                  </a:extLst>
                </p14:cNvPr>
                <p14:cNvContentPartPr/>
                <p14:nvPr/>
              </p14:nvContentPartPr>
              <p14:xfrm>
                <a:off x="11016497" y="1997971"/>
                <a:ext cx="104040" cy="118800"/>
              </p14:xfrm>
            </p:contentPart>
          </mc:Choice>
          <mc:Fallback>
            <p:pic>
              <p:nvPicPr>
                <p:cNvPr id="127" name="Freihand 126">
                  <a:extLst>
                    <a:ext uri="{FF2B5EF4-FFF2-40B4-BE49-F238E27FC236}">
                      <a16:creationId xmlns:a16="http://schemas.microsoft.com/office/drawing/2014/main" id="{3FC98CA0-3928-47DF-8DE9-CD03AE6F53AF}"/>
                    </a:ext>
                  </a:extLst>
                </p:cNvPr>
                <p:cNvPicPr/>
                <p:nvPr/>
              </p:nvPicPr>
              <p:blipFill>
                <a:blip r:embed="rId212"/>
                <a:stretch>
                  <a:fillRect/>
                </a:stretch>
              </p:blipFill>
              <p:spPr>
                <a:xfrm>
                  <a:off x="11012177" y="1993651"/>
                  <a:ext cx="1126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8" name="Freihand 127">
                  <a:extLst>
                    <a:ext uri="{FF2B5EF4-FFF2-40B4-BE49-F238E27FC236}">
                      <a16:creationId xmlns:a16="http://schemas.microsoft.com/office/drawing/2014/main" id="{D3B29250-69F1-46D2-9795-38A7FFB2F035}"/>
                    </a:ext>
                  </a:extLst>
                </p14:cNvPr>
                <p14:cNvContentPartPr/>
                <p14:nvPr/>
              </p14:nvContentPartPr>
              <p14:xfrm>
                <a:off x="11119097" y="1952971"/>
                <a:ext cx="92520" cy="111600"/>
              </p14:xfrm>
            </p:contentPart>
          </mc:Choice>
          <mc:Fallback>
            <p:pic>
              <p:nvPicPr>
                <p:cNvPr id="128" name="Freihand 127">
                  <a:extLst>
                    <a:ext uri="{FF2B5EF4-FFF2-40B4-BE49-F238E27FC236}">
                      <a16:creationId xmlns:a16="http://schemas.microsoft.com/office/drawing/2014/main" id="{D3B29250-69F1-46D2-9795-38A7FFB2F035}"/>
                    </a:ext>
                  </a:extLst>
                </p:cNvPr>
                <p:cNvPicPr/>
                <p:nvPr/>
              </p:nvPicPr>
              <p:blipFill>
                <a:blip r:embed="rId214"/>
                <a:stretch>
                  <a:fillRect/>
                </a:stretch>
              </p:blipFill>
              <p:spPr>
                <a:xfrm>
                  <a:off x="11114777" y="1948651"/>
                  <a:ext cx="1011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9" name="Freihand 128">
                  <a:extLst>
                    <a:ext uri="{FF2B5EF4-FFF2-40B4-BE49-F238E27FC236}">
                      <a16:creationId xmlns:a16="http://schemas.microsoft.com/office/drawing/2014/main" id="{30BDA616-9D02-4AE9-92CA-126801EA68B0}"/>
                    </a:ext>
                  </a:extLst>
                </p14:cNvPr>
                <p14:cNvContentPartPr/>
                <p14:nvPr/>
              </p14:nvContentPartPr>
              <p14:xfrm>
                <a:off x="11233937" y="1862251"/>
                <a:ext cx="175320" cy="180720"/>
              </p14:xfrm>
            </p:contentPart>
          </mc:Choice>
          <mc:Fallback>
            <p:pic>
              <p:nvPicPr>
                <p:cNvPr id="129" name="Freihand 128">
                  <a:extLst>
                    <a:ext uri="{FF2B5EF4-FFF2-40B4-BE49-F238E27FC236}">
                      <a16:creationId xmlns:a16="http://schemas.microsoft.com/office/drawing/2014/main" id="{30BDA616-9D02-4AE9-92CA-126801EA68B0}"/>
                    </a:ext>
                  </a:extLst>
                </p:cNvPr>
                <p:cNvPicPr/>
                <p:nvPr/>
              </p:nvPicPr>
              <p:blipFill>
                <a:blip r:embed="rId216"/>
                <a:stretch>
                  <a:fillRect/>
                </a:stretch>
              </p:blipFill>
              <p:spPr>
                <a:xfrm>
                  <a:off x="11229617" y="1857931"/>
                  <a:ext cx="1839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0" name="Freihand 129">
                  <a:extLst>
                    <a:ext uri="{FF2B5EF4-FFF2-40B4-BE49-F238E27FC236}">
                      <a16:creationId xmlns:a16="http://schemas.microsoft.com/office/drawing/2014/main" id="{C308B9D7-24ED-4678-B02F-EA34FA08EC6D}"/>
                    </a:ext>
                  </a:extLst>
                </p14:cNvPr>
                <p14:cNvContentPartPr/>
                <p14:nvPr/>
              </p14:nvContentPartPr>
              <p14:xfrm>
                <a:off x="11488817" y="1757131"/>
                <a:ext cx="143640" cy="226440"/>
              </p14:xfrm>
            </p:contentPart>
          </mc:Choice>
          <mc:Fallback>
            <p:pic>
              <p:nvPicPr>
                <p:cNvPr id="130" name="Freihand 129">
                  <a:extLst>
                    <a:ext uri="{FF2B5EF4-FFF2-40B4-BE49-F238E27FC236}">
                      <a16:creationId xmlns:a16="http://schemas.microsoft.com/office/drawing/2014/main" id="{C308B9D7-24ED-4678-B02F-EA34FA08EC6D}"/>
                    </a:ext>
                  </a:extLst>
                </p:cNvPr>
                <p:cNvPicPr/>
                <p:nvPr/>
              </p:nvPicPr>
              <p:blipFill>
                <a:blip r:embed="rId218"/>
                <a:stretch>
                  <a:fillRect/>
                </a:stretch>
              </p:blipFill>
              <p:spPr>
                <a:xfrm>
                  <a:off x="11484497" y="1752811"/>
                  <a:ext cx="1522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1" name="Freihand 130">
                  <a:extLst>
                    <a:ext uri="{FF2B5EF4-FFF2-40B4-BE49-F238E27FC236}">
                      <a16:creationId xmlns:a16="http://schemas.microsoft.com/office/drawing/2014/main" id="{58858BCB-DDC6-4CDD-AA36-C3DB43C14ECD}"/>
                    </a:ext>
                  </a:extLst>
                </p14:cNvPr>
                <p14:cNvContentPartPr/>
                <p14:nvPr/>
              </p14:nvContentPartPr>
              <p14:xfrm>
                <a:off x="11655497" y="1715731"/>
                <a:ext cx="186120" cy="153000"/>
              </p14:xfrm>
            </p:contentPart>
          </mc:Choice>
          <mc:Fallback>
            <p:pic>
              <p:nvPicPr>
                <p:cNvPr id="131" name="Freihand 130">
                  <a:extLst>
                    <a:ext uri="{FF2B5EF4-FFF2-40B4-BE49-F238E27FC236}">
                      <a16:creationId xmlns:a16="http://schemas.microsoft.com/office/drawing/2014/main" id="{58858BCB-DDC6-4CDD-AA36-C3DB43C14ECD}"/>
                    </a:ext>
                  </a:extLst>
                </p:cNvPr>
                <p:cNvPicPr/>
                <p:nvPr/>
              </p:nvPicPr>
              <p:blipFill>
                <a:blip r:embed="rId220"/>
                <a:stretch>
                  <a:fillRect/>
                </a:stretch>
              </p:blipFill>
              <p:spPr>
                <a:xfrm>
                  <a:off x="11651177" y="1711411"/>
                  <a:ext cx="1947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3" name="Freihand 132">
                  <a:extLst>
                    <a:ext uri="{FF2B5EF4-FFF2-40B4-BE49-F238E27FC236}">
                      <a16:creationId xmlns:a16="http://schemas.microsoft.com/office/drawing/2014/main" id="{F4CB02BF-C2FC-4E08-AF2C-239D196B5DE7}"/>
                    </a:ext>
                  </a:extLst>
                </p14:cNvPr>
                <p14:cNvContentPartPr/>
                <p14:nvPr/>
              </p14:nvContentPartPr>
              <p14:xfrm>
                <a:off x="9760817" y="2692051"/>
                <a:ext cx="297720" cy="203040"/>
              </p14:xfrm>
            </p:contentPart>
          </mc:Choice>
          <mc:Fallback>
            <p:pic>
              <p:nvPicPr>
                <p:cNvPr id="133" name="Freihand 132">
                  <a:extLst>
                    <a:ext uri="{FF2B5EF4-FFF2-40B4-BE49-F238E27FC236}">
                      <a16:creationId xmlns:a16="http://schemas.microsoft.com/office/drawing/2014/main" id="{F4CB02BF-C2FC-4E08-AF2C-239D196B5DE7}"/>
                    </a:ext>
                  </a:extLst>
                </p:cNvPr>
                <p:cNvPicPr/>
                <p:nvPr/>
              </p:nvPicPr>
              <p:blipFill>
                <a:blip r:embed="rId222"/>
                <a:stretch>
                  <a:fillRect/>
                </a:stretch>
              </p:blipFill>
              <p:spPr>
                <a:xfrm>
                  <a:off x="9756497" y="2687731"/>
                  <a:ext cx="3063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4" name="Freihand 133">
                  <a:extLst>
                    <a:ext uri="{FF2B5EF4-FFF2-40B4-BE49-F238E27FC236}">
                      <a16:creationId xmlns:a16="http://schemas.microsoft.com/office/drawing/2014/main" id="{96878CB1-BF22-45C0-84F7-AA1B962F829B}"/>
                    </a:ext>
                  </a:extLst>
                </p14:cNvPr>
                <p14:cNvContentPartPr/>
                <p14:nvPr/>
              </p14:nvContentPartPr>
              <p14:xfrm>
                <a:off x="10105697" y="2524291"/>
                <a:ext cx="142560" cy="215280"/>
              </p14:xfrm>
            </p:contentPart>
          </mc:Choice>
          <mc:Fallback>
            <p:pic>
              <p:nvPicPr>
                <p:cNvPr id="134" name="Freihand 133">
                  <a:extLst>
                    <a:ext uri="{FF2B5EF4-FFF2-40B4-BE49-F238E27FC236}">
                      <a16:creationId xmlns:a16="http://schemas.microsoft.com/office/drawing/2014/main" id="{96878CB1-BF22-45C0-84F7-AA1B962F829B}"/>
                    </a:ext>
                  </a:extLst>
                </p:cNvPr>
                <p:cNvPicPr/>
                <p:nvPr/>
              </p:nvPicPr>
              <p:blipFill>
                <a:blip r:embed="rId224"/>
                <a:stretch>
                  <a:fillRect/>
                </a:stretch>
              </p:blipFill>
              <p:spPr>
                <a:xfrm>
                  <a:off x="10101377" y="2519971"/>
                  <a:ext cx="1512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5" name="Freihand 134">
                  <a:extLst>
                    <a:ext uri="{FF2B5EF4-FFF2-40B4-BE49-F238E27FC236}">
                      <a16:creationId xmlns:a16="http://schemas.microsoft.com/office/drawing/2014/main" id="{8328EF3E-54AC-4242-93AF-EB8DE9745578}"/>
                    </a:ext>
                  </a:extLst>
                </p14:cNvPr>
                <p14:cNvContentPartPr/>
                <p14:nvPr/>
              </p14:nvContentPartPr>
              <p14:xfrm>
                <a:off x="10305137" y="2438251"/>
                <a:ext cx="59400" cy="228600"/>
              </p14:xfrm>
            </p:contentPart>
          </mc:Choice>
          <mc:Fallback>
            <p:pic>
              <p:nvPicPr>
                <p:cNvPr id="135" name="Freihand 134">
                  <a:extLst>
                    <a:ext uri="{FF2B5EF4-FFF2-40B4-BE49-F238E27FC236}">
                      <a16:creationId xmlns:a16="http://schemas.microsoft.com/office/drawing/2014/main" id="{8328EF3E-54AC-4242-93AF-EB8DE9745578}"/>
                    </a:ext>
                  </a:extLst>
                </p:cNvPr>
                <p:cNvPicPr/>
                <p:nvPr/>
              </p:nvPicPr>
              <p:blipFill>
                <a:blip r:embed="rId226"/>
                <a:stretch>
                  <a:fillRect/>
                </a:stretch>
              </p:blipFill>
              <p:spPr>
                <a:xfrm>
                  <a:off x="10300817" y="2433931"/>
                  <a:ext cx="680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7" name="Freihand 136">
                  <a:extLst>
                    <a:ext uri="{FF2B5EF4-FFF2-40B4-BE49-F238E27FC236}">
                      <a16:creationId xmlns:a16="http://schemas.microsoft.com/office/drawing/2014/main" id="{6A94C811-1AE2-4FB4-A216-499EC0550265}"/>
                    </a:ext>
                  </a:extLst>
                </p14:cNvPr>
                <p14:cNvContentPartPr/>
                <p14:nvPr/>
              </p14:nvContentPartPr>
              <p14:xfrm>
                <a:off x="9673697" y="2687011"/>
                <a:ext cx="806040" cy="376560"/>
              </p14:xfrm>
            </p:contentPart>
          </mc:Choice>
          <mc:Fallback>
            <p:pic>
              <p:nvPicPr>
                <p:cNvPr id="137" name="Freihand 136">
                  <a:extLst>
                    <a:ext uri="{FF2B5EF4-FFF2-40B4-BE49-F238E27FC236}">
                      <a16:creationId xmlns:a16="http://schemas.microsoft.com/office/drawing/2014/main" id="{6A94C811-1AE2-4FB4-A216-499EC0550265}"/>
                    </a:ext>
                  </a:extLst>
                </p:cNvPr>
                <p:cNvPicPr/>
                <p:nvPr/>
              </p:nvPicPr>
              <p:blipFill>
                <a:blip r:embed="rId228"/>
                <a:stretch>
                  <a:fillRect/>
                </a:stretch>
              </p:blipFill>
              <p:spPr>
                <a:xfrm>
                  <a:off x="9669377" y="2682691"/>
                  <a:ext cx="814680" cy="385200"/>
                </a:xfrm>
                <a:prstGeom prst="rect">
                  <a:avLst/>
                </a:prstGeom>
              </p:spPr>
            </p:pic>
          </mc:Fallback>
        </mc:AlternateContent>
      </p:grpSp>
    </p:spTree>
    <p:extLst>
      <p:ext uri="{BB962C8B-B14F-4D97-AF65-F5344CB8AC3E}">
        <p14:creationId xmlns:p14="http://schemas.microsoft.com/office/powerpoint/2010/main" val="4109799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10 Year government bonds Eurozone</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5651115-8C39-A2A7-309A-25BE36188C66}"/>
              </a:ext>
            </a:extLst>
          </p:cNvPr>
          <p:cNvPicPr>
            <a:picLocks noChangeAspect="1"/>
          </p:cNvPicPr>
          <p:nvPr/>
        </p:nvPicPr>
        <p:blipFill>
          <a:blip r:embed="rId3"/>
          <a:stretch>
            <a:fillRect/>
          </a:stretch>
        </p:blipFill>
        <p:spPr>
          <a:xfrm>
            <a:off x="334322" y="810889"/>
            <a:ext cx="7620660" cy="4444369"/>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DD4F3C81-1868-4C5A-B802-D6173E8074D1}"/>
                  </a:ext>
                </a:extLst>
              </p14:cNvPr>
              <p14:cNvContentPartPr/>
              <p14:nvPr/>
            </p14:nvContentPartPr>
            <p14:xfrm>
              <a:off x="592697" y="1976731"/>
              <a:ext cx="1094040" cy="2525760"/>
            </p14:xfrm>
          </p:contentPart>
        </mc:Choice>
        <mc:Fallback>
          <p:pic>
            <p:nvPicPr>
              <p:cNvPr id="3" name="Freihand 2">
                <a:extLst>
                  <a:ext uri="{FF2B5EF4-FFF2-40B4-BE49-F238E27FC236}">
                    <a16:creationId xmlns:a16="http://schemas.microsoft.com/office/drawing/2014/main" id="{DD4F3C81-1868-4C5A-B802-D6173E8074D1}"/>
                  </a:ext>
                </a:extLst>
              </p:cNvPr>
              <p:cNvPicPr/>
              <p:nvPr/>
            </p:nvPicPr>
            <p:blipFill>
              <a:blip r:embed="rId5"/>
              <a:stretch>
                <a:fillRect/>
              </a:stretch>
            </p:blipFill>
            <p:spPr>
              <a:xfrm>
                <a:off x="588377" y="1972411"/>
                <a:ext cx="1102680" cy="2534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76F3D4D3-ED01-4051-A41B-CC733C4C3207}"/>
                  </a:ext>
                </a:extLst>
              </p14:cNvPr>
              <p14:cNvContentPartPr/>
              <p14:nvPr/>
            </p14:nvContentPartPr>
            <p14:xfrm>
              <a:off x="6884417" y="3358771"/>
              <a:ext cx="137880" cy="175680"/>
            </p14:xfrm>
          </p:contentPart>
        </mc:Choice>
        <mc:Fallback>
          <p:pic>
            <p:nvPicPr>
              <p:cNvPr id="4" name="Freihand 3">
                <a:extLst>
                  <a:ext uri="{FF2B5EF4-FFF2-40B4-BE49-F238E27FC236}">
                    <a16:creationId xmlns:a16="http://schemas.microsoft.com/office/drawing/2014/main" id="{76F3D4D3-ED01-4051-A41B-CC733C4C3207}"/>
                  </a:ext>
                </a:extLst>
              </p:cNvPr>
              <p:cNvPicPr/>
              <p:nvPr/>
            </p:nvPicPr>
            <p:blipFill>
              <a:blip r:embed="rId7"/>
              <a:stretch>
                <a:fillRect/>
              </a:stretch>
            </p:blipFill>
            <p:spPr>
              <a:xfrm>
                <a:off x="6880097" y="3354451"/>
                <a:ext cx="1465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ED0A624D-FDB0-4BD8-AB4D-88ADA7C35FE0}"/>
                  </a:ext>
                </a:extLst>
              </p14:cNvPr>
              <p14:cNvContentPartPr/>
              <p14:nvPr/>
            </p14:nvContentPartPr>
            <p14:xfrm>
              <a:off x="823097" y="3260491"/>
              <a:ext cx="143280" cy="240480"/>
            </p14:xfrm>
          </p:contentPart>
        </mc:Choice>
        <mc:Fallback>
          <p:pic>
            <p:nvPicPr>
              <p:cNvPr id="5" name="Freihand 4">
                <a:extLst>
                  <a:ext uri="{FF2B5EF4-FFF2-40B4-BE49-F238E27FC236}">
                    <a16:creationId xmlns:a16="http://schemas.microsoft.com/office/drawing/2014/main" id="{ED0A624D-FDB0-4BD8-AB4D-88ADA7C35FE0}"/>
                  </a:ext>
                </a:extLst>
              </p:cNvPr>
              <p:cNvPicPr/>
              <p:nvPr/>
            </p:nvPicPr>
            <p:blipFill>
              <a:blip r:embed="rId9"/>
              <a:stretch>
                <a:fillRect/>
              </a:stretch>
            </p:blipFill>
            <p:spPr>
              <a:xfrm>
                <a:off x="818777" y="3256171"/>
                <a:ext cx="15192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B6A1FA22-7EF9-4CB3-9C90-183F390A9862}"/>
                  </a:ext>
                </a:extLst>
              </p14:cNvPr>
              <p14:cNvContentPartPr/>
              <p14:nvPr/>
            </p14:nvContentPartPr>
            <p14:xfrm>
              <a:off x="6847697" y="2041531"/>
              <a:ext cx="123840" cy="217080"/>
            </p14:xfrm>
          </p:contentPart>
        </mc:Choice>
        <mc:Fallback>
          <p:pic>
            <p:nvPicPr>
              <p:cNvPr id="8" name="Freihand 7">
                <a:extLst>
                  <a:ext uri="{FF2B5EF4-FFF2-40B4-BE49-F238E27FC236}">
                    <a16:creationId xmlns:a16="http://schemas.microsoft.com/office/drawing/2014/main" id="{B6A1FA22-7EF9-4CB3-9C90-183F390A9862}"/>
                  </a:ext>
                </a:extLst>
              </p:cNvPr>
              <p:cNvPicPr/>
              <p:nvPr/>
            </p:nvPicPr>
            <p:blipFill>
              <a:blip r:embed="rId11"/>
              <a:stretch>
                <a:fillRect/>
              </a:stretch>
            </p:blipFill>
            <p:spPr>
              <a:xfrm>
                <a:off x="6843377" y="2037211"/>
                <a:ext cx="1324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42F5FB55-EA4F-486F-B32D-70401E1CD785}"/>
                  </a:ext>
                </a:extLst>
              </p14:cNvPr>
              <p14:cNvContentPartPr/>
              <p14:nvPr/>
            </p14:nvContentPartPr>
            <p14:xfrm>
              <a:off x="866297" y="3862771"/>
              <a:ext cx="111600" cy="154440"/>
            </p14:xfrm>
          </p:contentPart>
        </mc:Choice>
        <mc:Fallback>
          <p:pic>
            <p:nvPicPr>
              <p:cNvPr id="9" name="Freihand 8">
                <a:extLst>
                  <a:ext uri="{FF2B5EF4-FFF2-40B4-BE49-F238E27FC236}">
                    <a16:creationId xmlns:a16="http://schemas.microsoft.com/office/drawing/2014/main" id="{42F5FB55-EA4F-486F-B32D-70401E1CD785}"/>
                  </a:ext>
                </a:extLst>
              </p:cNvPr>
              <p:cNvPicPr/>
              <p:nvPr/>
            </p:nvPicPr>
            <p:blipFill>
              <a:blip r:embed="rId13"/>
              <a:stretch>
                <a:fillRect/>
              </a:stretch>
            </p:blipFill>
            <p:spPr>
              <a:xfrm>
                <a:off x="861977" y="3858451"/>
                <a:ext cx="1202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0FA1DB63-B917-4F1A-82DE-8C033376A13C}"/>
                  </a:ext>
                </a:extLst>
              </p14:cNvPr>
              <p14:cNvContentPartPr/>
              <p14:nvPr/>
            </p14:nvContentPartPr>
            <p14:xfrm>
              <a:off x="1301177" y="2804371"/>
              <a:ext cx="1688760" cy="1283040"/>
            </p14:xfrm>
          </p:contentPart>
        </mc:Choice>
        <mc:Fallback>
          <p:pic>
            <p:nvPicPr>
              <p:cNvPr id="10" name="Freihand 9">
                <a:extLst>
                  <a:ext uri="{FF2B5EF4-FFF2-40B4-BE49-F238E27FC236}">
                    <a16:creationId xmlns:a16="http://schemas.microsoft.com/office/drawing/2014/main" id="{0FA1DB63-B917-4F1A-82DE-8C033376A13C}"/>
                  </a:ext>
                </a:extLst>
              </p:cNvPr>
              <p:cNvPicPr/>
              <p:nvPr/>
            </p:nvPicPr>
            <p:blipFill>
              <a:blip r:embed="rId15"/>
              <a:stretch>
                <a:fillRect/>
              </a:stretch>
            </p:blipFill>
            <p:spPr>
              <a:xfrm>
                <a:off x="1296857" y="2800051"/>
                <a:ext cx="1697400" cy="1291680"/>
              </a:xfrm>
              <a:prstGeom prst="rect">
                <a:avLst/>
              </a:prstGeom>
            </p:spPr>
          </p:pic>
        </mc:Fallback>
      </mc:AlternateContent>
      <p:grpSp>
        <p:nvGrpSpPr>
          <p:cNvPr id="27" name="Gruppieren 26">
            <a:extLst>
              <a:ext uri="{FF2B5EF4-FFF2-40B4-BE49-F238E27FC236}">
                <a16:creationId xmlns:a16="http://schemas.microsoft.com/office/drawing/2014/main" id="{F549BAB1-9972-44B2-8DE5-172633038C59}"/>
              </a:ext>
            </a:extLst>
          </p:cNvPr>
          <p:cNvGrpSpPr/>
          <p:nvPr/>
        </p:nvGrpSpPr>
        <p:grpSpPr>
          <a:xfrm>
            <a:off x="1610417" y="2241691"/>
            <a:ext cx="2275920" cy="2612880"/>
            <a:chOff x="1610417" y="2241691"/>
            <a:chExt cx="2275920" cy="2612880"/>
          </a:xfrm>
        </p:grpSpPr>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D739BFAC-78CA-4A0B-9B6B-A77725D9A315}"/>
                    </a:ext>
                  </a:extLst>
                </p14:cNvPr>
                <p14:cNvContentPartPr/>
                <p14:nvPr/>
              </p14:nvContentPartPr>
              <p14:xfrm>
                <a:off x="1610417" y="4136371"/>
                <a:ext cx="1557360" cy="141120"/>
              </p14:xfrm>
            </p:contentPart>
          </mc:Choice>
          <mc:Fallback>
            <p:pic>
              <p:nvPicPr>
                <p:cNvPr id="11" name="Freihand 10">
                  <a:extLst>
                    <a:ext uri="{FF2B5EF4-FFF2-40B4-BE49-F238E27FC236}">
                      <a16:creationId xmlns:a16="http://schemas.microsoft.com/office/drawing/2014/main" id="{D739BFAC-78CA-4A0B-9B6B-A77725D9A315}"/>
                    </a:ext>
                  </a:extLst>
                </p:cNvPr>
                <p:cNvPicPr/>
                <p:nvPr/>
              </p:nvPicPr>
              <p:blipFill>
                <a:blip r:embed="rId17"/>
                <a:stretch>
                  <a:fillRect/>
                </a:stretch>
              </p:blipFill>
              <p:spPr>
                <a:xfrm>
                  <a:off x="1606097" y="4132051"/>
                  <a:ext cx="15660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24A5E249-E39E-46A0-800E-EA366DACC2B7}"/>
                    </a:ext>
                  </a:extLst>
                </p14:cNvPr>
                <p14:cNvContentPartPr/>
                <p14:nvPr/>
              </p14:nvContentPartPr>
              <p14:xfrm>
                <a:off x="2985617" y="4114051"/>
                <a:ext cx="239040" cy="164520"/>
              </p14:xfrm>
            </p:contentPart>
          </mc:Choice>
          <mc:Fallback>
            <p:pic>
              <p:nvPicPr>
                <p:cNvPr id="12" name="Freihand 11">
                  <a:extLst>
                    <a:ext uri="{FF2B5EF4-FFF2-40B4-BE49-F238E27FC236}">
                      <a16:creationId xmlns:a16="http://schemas.microsoft.com/office/drawing/2014/main" id="{24A5E249-E39E-46A0-800E-EA366DACC2B7}"/>
                    </a:ext>
                  </a:extLst>
                </p:cNvPr>
                <p:cNvPicPr/>
                <p:nvPr/>
              </p:nvPicPr>
              <p:blipFill>
                <a:blip r:embed="rId19"/>
                <a:stretch>
                  <a:fillRect/>
                </a:stretch>
              </p:blipFill>
              <p:spPr>
                <a:xfrm>
                  <a:off x="2981297" y="4109731"/>
                  <a:ext cx="2476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8817735E-5A43-499A-ACAC-933A66AA21BE}"/>
                    </a:ext>
                  </a:extLst>
                </p14:cNvPr>
                <p14:cNvContentPartPr/>
                <p14:nvPr/>
              </p14:nvContentPartPr>
              <p14:xfrm>
                <a:off x="2722457" y="3749011"/>
                <a:ext cx="1163880" cy="898560"/>
              </p14:xfrm>
            </p:contentPart>
          </mc:Choice>
          <mc:Fallback>
            <p:pic>
              <p:nvPicPr>
                <p:cNvPr id="14" name="Freihand 13">
                  <a:extLst>
                    <a:ext uri="{FF2B5EF4-FFF2-40B4-BE49-F238E27FC236}">
                      <a16:creationId xmlns:a16="http://schemas.microsoft.com/office/drawing/2014/main" id="{8817735E-5A43-499A-ACAC-933A66AA21BE}"/>
                    </a:ext>
                  </a:extLst>
                </p:cNvPr>
                <p:cNvPicPr/>
                <p:nvPr/>
              </p:nvPicPr>
              <p:blipFill>
                <a:blip r:embed="rId21"/>
                <a:stretch>
                  <a:fillRect/>
                </a:stretch>
              </p:blipFill>
              <p:spPr>
                <a:xfrm>
                  <a:off x="2718137" y="3744691"/>
                  <a:ext cx="1172520" cy="907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771EA3B7-D3DE-48C7-8BCD-81F952C3CFDD}"/>
                    </a:ext>
                  </a:extLst>
                </p14:cNvPr>
                <p14:cNvContentPartPr/>
                <p14:nvPr/>
              </p14:nvContentPartPr>
              <p14:xfrm>
                <a:off x="2135657" y="3403771"/>
                <a:ext cx="60120" cy="1450800"/>
              </p14:xfrm>
            </p:contentPart>
          </mc:Choice>
          <mc:Fallback>
            <p:pic>
              <p:nvPicPr>
                <p:cNvPr id="16" name="Freihand 15">
                  <a:extLst>
                    <a:ext uri="{FF2B5EF4-FFF2-40B4-BE49-F238E27FC236}">
                      <a16:creationId xmlns:a16="http://schemas.microsoft.com/office/drawing/2014/main" id="{771EA3B7-D3DE-48C7-8BCD-81F952C3CFDD}"/>
                    </a:ext>
                  </a:extLst>
                </p:cNvPr>
                <p:cNvPicPr/>
                <p:nvPr/>
              </p:nvPicPr>
              <p:blipFill>
                <a:blip r:embed="rId23"/>
                <a:stretch>
                  <a:fillRect/>
                </a:stretch>
              </p:blipFill>
              <p:spPr>
                <a:xfrm>
                  <a:off x="2131337" y="3399451"/>
                  <a:ext cx="68760" cy="1459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BBE599D1-A0E7-4D6A-A69A-5A987D047DC1}"/>
                    </a:ext>
                  </a:extLst>
                </p14:cNvPr>
                <p14:cNvContentPartPr/>
                <p14:nvPr/>
              </p14:nvContentPartPr>
              <p14:xfrm>
                <a:off x="2084537" y="2990131"/>
                <a:ext cx="72360" cy="219960"/>
              </p14:xfrm>
            </p:contentPart>
          </mc:Choice>
          <mc:Fallback>
            <p:pic>
              <p:nvPicPr>
                <p:cNvPr id="17" name="Freihand 16">
                  <a:extLst>
                    <a:ext uri="{FF2B5EF4-FFF2-40B4-BE49-F238E27FC236}">
                      <a16:creationId xmlns:a16="http://schemas.microsoft.com/office/drawing/2014/main" id="{BBE599D1-A0E7-4D6A-A69A-5A987D047DC1}"/>
                    </a:ext>
                  </a:extLst>
                </p:cNvPr>
                <p:cNvPicPr/>
                <p:nvPr/>
              </p:nvPicPr>
              <p:blipFill>
                <a:blip r:embed="rId25"/>
                <a:stretch>
                  <a:fillRect/>
                </a:stretch>
              </p:blipFill>
              <p:spPr>
                <a:xfrm>
                  <a:off x="2080217" y="2985811"/>
                  <a:ext cx="810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04659CA1-EBD7-4D99-9B76-D608585889C4}"/>
                    </a:ext>
                  </a:extLst>
                </p14:cNvPr>
                <p14:cNvContentPartPr/>
                <p14:nvPr/>
              </p14:nvContentPartPr>
              <p14:xfrm>
                <a:off x="2069057" y="2907691"/>
                <a:ext cx="120240" cy="112680"/>
              </p14:xfrm>
            </p:contentPart>
          </mc:Choice>
          <mc:Fallback>
            <p:pic>
              <p:nvPicPr>
                <p:cNvPr id="18" name="Freihand 17">
                  <a:extLst>
                    <a:ext uri="{FF2B5EF4-FFF2-40B4-BE49-F238E27FC236}">
                      <a16:creationId xmlns:a16="http://schemas.microsoft.com/office/drawing/2014/main" id="{04659CA1-EBD7-4D99-9B76-D608585889C4}"/>
                    </a:ext>
                  </a:extLst>
                </p:cNvPr>
                <p:cNvPicPr/>
                <p:nvPr/>
              </p:nvPicPr>
              <p:blipFill>
                <a:blip r:embed="rId27"/>
                <a:stretch>
                  <a:fillRect/>
                </a:stretch>
              </p:blipFill>
              <p:spPr>
                <a:xfrm>
                  <a:off x="2064737" y="2903371"/>
                  <a:ext cx="1288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FEC964BC-A43D-4EB0-8FD4-81688A1CFAD5}"/>
                    </a:ext>
                  </a:extLst>
                </p14:cNvPr>
                <p14:cNvContentPartPr/>
                <p14:nvPr/>
              </p14:nvContentPartPr>
              <p14:xfrm>
                <a:off x="2114777" y="3005971"/>
                <a:ext cx="123480" cy="194760"/>
              </p14:xfrm>
            </p:contentPart>
          </mc:Choice>
          <mc:Fallback>
            <p:pic>
              <p:nvPicPr>
                <p:cNvPr id="19" name="Freihand 18">
                  <a:extLst>
                    <a:ext uri="{FF2B5EF4-FFF2-40B4-BE49-F238E27FC236}">
                      <a16:creationId xmlns:a16="http://schemas.microsoft.com/office/drawing/2014/main" id="{FEC964BC-A43D-4EB0-8FD4-81688A1CFAD5}"/>
                    </a:ext>
                  </a:extLst>
                </p:cNvPr>
                <p:cNvPicPr/>
                <p:nvPr/>
              </p:nvPicPr>
              <p:blipFill>
                <a:blip r:embed="rId29"/>
                <a:stretch>
                  <a:fillRect/>
                </a:stretch>
              </p:blipFill>
              <p:spPr>
                <a:xfrm>
                  <a:off x="2110457" y="3001651"/>
                  <a:ext cx="1321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0B797BDF-4BBB-4956-9CDA-CFAFCCEEB8BA}"/>
                    </a:ext>
                  </a:extLst>
                </p14:cNvPr>
                <p14:cNvContentPartPr/>
                <p14:nvPr/>
              </p14:nvContentPartPr>
              <p14:xfrm>
                <a:off x="2240777" y="2923891"/>
                <a:ext cx="172080" cy="169560"/>
              </p14:xfrm>
            </p:contentPart>
          </mc:Choice>
          <mc:Fallback>
            <p:pic>
              <p:nvPicPr>
                <p:cNvPr id="20" name="Freihand 19">
                  <a:extLst>
                    <a:ext uri="{FF2B5EF4-FFF2-40B4-BE49-F238E27FC236}">
                      <a16:creationId xmlns:a16="http://schemas.microsoft.com/office/drawing/2014/main" id="{0B797BDF-4BBB-4956-9CDA-CFAFCCEEB8BA}"/>
                    </a:ext>
                  </a:extLst>
                </p:cNvPr>
                <p:cNvPicPr/>
                <p:nvPr/>
              </p:nvPicPr>
              <p:blipFill>
                <a:blip r:embed="rId31"/>
                <a:stretch>
                  <a:fillRect/>
                </a:stretch>
              </p:blipFill>
              <p:spPr>
                <a:xfrm>
                  <a:off x="2236457" y="2919571"/>
                  <a:ext cx="1807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330C1DDE-5993-42F2-8750-6F10F73E30E3}"/>
                    </a:ext>
                  </a:extLst>
                </p14:cNvPr>
                <p14:cNvContentPartPr/>
                <p14:nvPr/>
              </p14:nvContentPartPr>
              <p14:xfrm>
                <a:off x="2426897" y="2850451"/>
                <a:ext cx="100440" cy="131040"/>
              </p14:xfrm>
            </p:contentPart>
          </mc:Choice>
          <mc:Fallback>
            <p:pic>
              <p:nvPicPr>
                <p:cNvPr id="21" name="Freihand 20">
                  <a:extLst>
                    <a:ext uri="{FF2B5EF4-FFF2-40B4-BE49-F238E27FC236}">
                      <a16:creationId xmlns:a16="http://schemas.microsoft.com/office/drawing/2014/main" id="{330C1DDE-5993-42F2-8750-6F10F73E30E3}"/>
                    </a:ext>
                  </a:extLst>
                </p:cNvPr>
                <p:cNvPicPr/>
                <p:nvPr/>
              </p:nvPicPr>
              <p:blipFill>
                <a:blip r:embed="rId33"/>
                <a:stretch>
                  <a:fillRect/>
                </a:stretch>
              </p:blipFill>
              <p:spPr>
                <a:xfrm>
                  <a:off x="2422577" y="2846131"/>
                  <a:ext cx="1090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C2EAEF6A-6401-4FB1-B0A0-281ABC54D38F}"/>
                    </a:ext>
                  </a:extLst>
                </p14:cNvPr>
                <p14:cNvContentPartPr/>
                <p14:nvPr/>
              </p14:nvContentPartPr>
              <p14:xfrm>
                <a:off x="2036657" y="2861611"/>
                <a:ext cx="641160" cy="562680"/>
              </p14:xfrm>
            </p:contentPart>
          </mc:Choice>
          <mc:Fallback>
            <p:pic>
              <p:nvPicPr>
                <p:cNvPr id="22" name="Freihand 21">
                  <a:extLst>
                    <a:ext uri="{FF2B5EF4-FFF2-40B4-BE49-F238E27FC236}">
                      <a16:creationId xmlns:a16="http://schemas.microsoft.com/office/drawing/2014/main" id="{C2EAEF6A-6401-4FB1-B0A0-281ABC54D38F}"/>
                    </a:ext>
                  </a:extLst>
                </p:cNvPr>
                <p:cNvPicPr/>
                <p:nvPr/>
              </p:nvPicPr>
              <p:blipFill>
                <a:blip r:embed="rId35"/>
                <a:stretch>
                  <a:fillRect/>
                </a:stretch>
              </p:blipFill>
              <p:spPr>
                <a:xfrm>
                  <a:off x="2032337" y="2857291"/>
                  <a:ext cx="649800" cy="571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Freihand 24">
                  <a:extLst>
                    <a:ext uri="{FF2B5EF4-FFF2-40B4-BE49-F238E27FC236}">
                      <a16:creationId xmlns:a16="http://schemas.microsoft.com/office/drawing/2014/main" id="{06FB9681-1F85-469C-B518-962ED6CB2EA3}"/>
                    </a:ext>
                  </a:extLst>
                </p14:cNvPr>
                <p14:cNvContentPartPr/>
                <p14:nvPr/>
              </p14:nvContentPartPr>
              <p14:xfrm>
                <a:off x="2860697" y="2241691"/>
                <a:ext cx="332640" cy="1114920"/>
              </p14:xfrm>
            </p:contentPart>
          </mc:Choice>
          <mc:Fallback>
            <p:pic>
              <p:nvPicPr>
                <p:cNvPr id="25" name="Freihand 24">
                  <a:extLst>
                    <a:ext uri="{FF2B5EF4-FFF2-40B4-BE49-F238E27FC236}">
                      <a16:creationId xmlns:a16="http://schemas.microsoft.com/office/drawing/2014/main" id="{06FB9681-1F85-469C-B518-962ED6CB2EA3}"/>
                    </a:ext>
                  </a:extLst>
                </p:cNvPr>
                <p:cNvPicPr/>
                <p:nvPr/>
              </p:nvPicPr>
              <p:blipFill>
                <a:blip r:embed="rId37"/>
                <a:stretch>
                  <a:fillRect/>
                </a:stretch>
              </p:blipFill>
              <p:spPr>
                <a:xfrm>
                  <a:off x="2856377" y="2237371"/>
                  <a:ext cx="341280" cy="1123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Freihand 25">
                  <a:extLst>
                    <a:ext uri="{FF2B5EF4-FFF2-40B4-BE49-F238E27FC236}">
                      <a16:creationId xmlns:a16="http://schemas.microsoft.com/office/drawing/2014/main" id="{44BDF301-07D5-4B15-9AA5-EF836E0B32C6}"/>
                    </a:ext>
                  </a:extLst>
                </p14:cNvPr>
                <p14:cNvContentPartPr/>
                <p14:nvPr/>
              </p14:nvContentPartPr>
              <p14:xfrm>
                <a:off x="3011177" y="3092731"/>
                <a:ext cx="219600" cy="389160"/>
              </p14:xfrm>
            </p:contentPart>
          </mc:Choice>
          <mc:Fallback>
            <p:pic>
              <p:nvPicPr>
                <p:cNvPr id="26" name="Freihand 25">
                  <a:extLst>
                    <a:ext uri="{FF2B5EF4-FFF2-40B4-BE49-F238E27FC236}">
                      <a16:creationId xmlns:a16="http://schemas.microsoft.com/office/drawing/2014/main" id="{44BDF301-07D5-4B15-9AA5-EF836E0B32C6}"/>
                    </a:ext>
                  </a:extLst>
                </p:cNvPr>
                <p:cNvPicPr/>
                <p:nvPr/>
              </p:nvPicPr>
              <p:blipFill>
                <a:blip r:embed="rId39"/>
                <a:stretch>
                  <a:fillRect/>
                </a:stretch>
              </p:blipFill>
              <p:spPr>
                <a:xfrm>
                  <a:off x="3006857" y="3088411"/>
                  <a:ext cx="228240" cy="397800"/>
                </a:xfrm>
                <a:prstGeom prst="rect">
                  <a:avLst/>
                </a:prstGeom>
              </p:spPr>
            </p:pic>
          </mc:Fallback>
        </mc:AlternateContent>
      </p:grpSp>
      <p:grpSp>
        <p:nvGrpSpPr>
          <p:cNvPr id="213" name="Gruppieren 212">
            <a:extLst>
              <a:ext uri="{FF2B5EF4-FFF2-40B4-BE49-F238E27FC236}">
                <a16:creationId xmlns:a16="http://schemas.microsoft.com/office/drawing/2014/main" id="{4715555C-021E-4ADF-88FC-FACB663F8E42}"/>
              </a:ext>
            </a:extLst>
          </p:cNvPr>
          <p:cNvGrpSpPr/>
          <p:nvPr/>
        </p:nvGrpSpPr>
        <p:grpSpPr>
          <a:xfrm>
            <a:off x="2200457" y="104731"/>
            <a:ext cx="9374040" cy="2047320"/>
            <a:chOff x="2200457" y="104731"/>
            <a:chExt cx="9374040" cy="2047320"/>
          </a:xfrm>
        </p:grpSpPr>
        <mc:AlternateContent xmlns:mc="http://schemas.openxmlformats.org/markup-compatibility/2006">
          <mc:Choice xmlns:p14="http://schemas.microsoft.com/office/powerpoint/2010/main" Requires="p14">
            <p:contentPart p14:bwMode="auto" r:id="rId40">
              <p14:nvContentPartPr>
                <p14:cNvPr id="28" name="Freihand 27">
                  <a:extLst>
                    <a:ext uri="{FF2B5EF4-FFF2-40B4-BE49-F238E27FC236}">
                      <a16:creationId xmlns:a16="http://schemas.microsoft.com/office/drawing/2014/main" id="{D8B8DAC7-34C9-4492-81E0-718673EB0F87}"/>
                    </a:ext>
                  </a:extLst>
                </p14:cNvPr>
                <p14:cNvContentPartPr/>
                <p14:nvPr/>
              </p14:nvContentPartPr>
              <p14:xfrm>
                <a:off x="2200457" y="1776931"/>
                <a:ext cx="108720" cy="122040"/>
              </p14:xfrm>
            </p:contentPart>
          </mc:Choice>
          <mc:Fallback>
            <p:pic>
              <p:nvPicPr>
                <p:cNvPr id="28" name="Freihand 27">
                  <a:extLst>
                    <a:ext uri="{FF2B5EF4-FFF2-40B4-BE49-F238E27FC236}">
                      <a16:creationId xmlns:a16="http://schemas.microsoft.com/office/drawing/2014/main" id="{D8B8DAC7-34C9-4492-81E0-718673EB0F87}"/>
                    </a:ext>
                  </a:extLst>
                </p:cNvPr>
                <p:cNvPicPr/>
                <p:nvPr/>
              </p:nvPicPr>
              <p:blipFill>
                <a:blip r:embed="rId41"/>
                <a:stretch>
                  <a:fillRect/>
                </a:stretch>
              </p:blipFill>
              <p:spPr>
                <a:xfrm>
                  <a:off x="2196137" y="1772611"/>
                  <a:ext cx="1173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Freihand 28">
                  <a:extLst>
                    <a:ext uri="{FF2B5EF4-FFF2-40B4-BE49-F238E27FC236}">
                      <a16:creationId xmlns:a16="http://schemas.microsoft.com/office/drawing/2014/main" id="{A3206916-7631-4DB0-A918-1B29D87F80B5}"/>
                    </a:ext>
                  </a:extLst>
                </p14:cNvPr>
                <p14:cNvContentPartPr/>
                <p14:nvPr/>
              </p14:nvContentPartPr>
              <p14:xfrm>
                <a:off x="2298377" y="1706011"/>
                <a:ext cx="74160" cy="111960"/>
              </p14:xfrm>
            </p:contentPart>
          </mc:Choice>
          <mc:Fallback>
            <p:pic>
              <p:nvPicPr>
                <p:cNvPr id="29" name="Freihand 28">
                  <a:extLst>
                    <a:ext uri="{FF2B5EF4-FFF2-40B4-BE49-F238E27FC236}">
                      <a16:creationId xmlns:a16="http://schemas.microsoft.com/office/drawing/2014/main" id="{A3206916-7631-4DB0-A918-1B29D87F80B5}"/>
                    </a:ext>
                  </a:extLst>
                </p:cNvPr>
                <p:cNvPicPr/>
                <p:nvPr/>
              </p:nvPicPr>
              <p:blipFill>
                <a:blip r:embed="rId43"/>
                <a:stretch>
                  <a:fillRect/>
                </a:stretch>
              </p:blipFill>
              <p:spPr>
                <a:xfrm>
                  <a:off x="2294057" y="1701691"/>
                  <a:ext cx="828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Freihand 29">
                  <a:extLst>
                    <a:ext uri="{FF2B5EF4-FFF2-40B4-BE49-F238E27FC236}">
                      <a16:creationId xmlns:a16="http://schemas.microsoft.com/office/drawing/2014/main" id="{D6A3C159-6413-4264-A4C3-8DE60AA23C2C}"/>
                    </a:ext>
                  </a:extLst>
                </p14:cNvPr>
                <p14:cNvContentPartPr/>
                <p14:nvPr/>
              </p14:nvContentPartPr>
              <p14:xfrm>
                <a:off x="2372537" y="1665331"/>
                <a:ext cx="72360" cy="179640"/>
              </p14:xfrm>
            </p:contentPart>
          </mc:Choice>
          <mc:Fallback>
            <p:pic>
              <p:nvPicPr>
                <p:cNvPr id="30" name="Freihand 29">
                  <a:extLst>
                    <a:ext uri="{FF2B5EF4-FFF2-40B4-BE49-F238E27FC236}">
                      <a16:creationId xmlns:a16="http://schemas.microsoft.com/office/drawing/2014/main" id="{D6A3C159-6413-4264-A4C3-8DE60AA23C2C}"/>
                    </a:ext>
                  </a:extLst>
                </p:cNvPr>
                <p:cNvPicPr/>
                <p:nvPr/>
              </p:nvPicPr>
              <p:blipFill>
                <a:blip r:embed="rId45"/>
                <a:stretch>
                  <a:fillRect/>
                </a:stretch>
              </p:blipFill>
              <p:spPr>
                <a:xfrm>
                  <a:off x="2368217" y="1661011"/>
                  <a:ext cx="810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Freihand 30">
                  <a:extLst>
                    <a:ext uri="{FF2B5EF4-FFF2-40B4-BE49-F238E27FC236}">
                      <a16:creationId xmlns:a16="http://schemas.microsoft.com/office/drawing/2014/main" id="{DD173584-4A6D-4EC3-B809-16CA3F4618DC}"/>
                    </a:ext>
                  </a:extLst>
                </p14:cNvPr>
                <p14:cNvContentPartPr/>
                <p14:nvPr/>
              </p14:nvContentPartPr>
              <p14:xfrm>
                <a:off x="2461817" y="1641931"/>
                <a:ext cx="30960" cy="54000"/>
              </p14:xfrm>
            </p:contentPart>
          </mc:Choice>
          <mc:Fallback>
            <p:pic>
              <p:nvPicPr>
                <p:cNvPr id="31" name="Freihand 30">
                  <a:extLst>
                    <a:ext uri="{FF2B5EF4-FFF2-40B4-BE49-F238E27FC236}">
                      <a16:creationId xmlns:a16="http://schemas.microsoft.com/office/drawing/2014/main" id="{DD173584-4A6D-4EC3-B809-16CA3F4618DC}"/>
                    </a:ext>
                  </a:extLst>
                </p:cNvPr>
                <p:cNvPicPr/>
                <p:nvPr/>
              </p:nvPicPr>
              <p:blipFill>
                <a:blip r:embed="rId47"/>
                <a:stretch>
                  <a:fillRect/>
                </a:stretch>
              </p:blipFill>
              <p:spPr>
                <a:xfrm>
                  <a:off x="2457497" y="1637611"/>
                  <a:ext cx="396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Freihand 31">
                  <a:extLst>
                    <a:ext uri="{FF2B5EF4-FFF2-40B4-BE49-F238E27FC236}">
                      <a16:creationId xmlns:a16="http://schemas.microsoft.com/office/drawing/2014/main" id="{319913A2-2F4E-4587-9B8E-110C5402976B}"/>
                    </a:ext>
                  </a:extLst>
                </p14:cNvPr>
                <p14:cNvContentPartPr/>
                <p14:nvPr/>
              </p14:nvContentPartPr>
              <p14:xfrm>
                <a:off x="2448857" y="1513411"/>
                <a:ext cx="115920" cy="173520"/>
              </p14:xfrm>
            </p:contentPart>
          </mc:Choice>
          <mc:Fallback>
            <p:pic>
              <p:nvPicPr>
                <p:cNvPr id="32" name="Freihand 31">
                  <a:extLst>
                    <a:ext uri="{FF2B5EF4-FFF2-40B4-BE49-F238E27FC236}">
                      <a16:creationId xmlns:a16="http://schemas.microsoft.com/office/drawing/2014/main" id="{319913A2-2F4E-4587-9B8E-110C5402976B}"/>
                    </a:ext>
                  </a:extLst>
                </p:cNvPr>
                <p:cNvPicPr/>
                <p:nvPr/>
              </p:nvPicPr>
              <p:blipFill>
                <a:blip r:embed="rId49"/>
                <a:stretch>
                  <a:fillRect/>
                </a:stretch>
              </p:blipFill>
              <p:spPr>
                <a:xfrm>
                  <a:off x="2444537" y="1509091"/>
                  <a:ext cx="1245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Freihand 32">
                  <a:extLst>
                    <a:ext uri="{FF2B5EF4-FFF2-40B4-BE49-F238E27FC236}">
                      <a16:creationId xmlns:a16="http://schemas.microsoft.com/office/drawing/2014/main" id="{8518A1A9-C50C-4D43-B7B1-BC4439D6F147}"/>
                    </a:ext>
                  </a:extLst>
                </p14:cNvPr>
                <p14:cNvContentPartPr/>
                <p14:nvPr/>
              </p14:nvContentPartPr>
              <p14:xfrm>
                <a:off x="2546057" y="1419811"/>
                <a:ext cx="202320" cy="209520"/>
              </p14:xfrm>
            </p:contentPart>
          </mc:Choice>
          <mc:Fallback>
            <p:pic>
              <p:nvPicPr>
                <p:cNvPr id="33" name="Freihand 32">
                  <a:extLst>
                    <a:ext uri="{FF2B5EF4-FFF2-40B4-BE49-F238E27FC236}">
                      <a16:creationId xmlns:a16="http://schemas.microsoft.com/office/drawing/2014/main" id="{8518A1A9-C50C-4D43-B7B1-BC4439D6F147}"/>
                    </a:ext>
                  </a:extLst>
                </p:cNvPr>
                <p:cNvPicPr/>
                <p:nvPr/>
              </p:nvPicPr>
              <p:blipFill>
                <a:blip r:embed="rId51"/>
                <a:stretch>
                  <a:fillRect/>
                </a:stretch>
              </p:blipFill>
              <p:spPr>
                <a:xfrm>
                  <a:off x="2541737" y="1415491"/>
                  <a:ext cx="2109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Freihand 34">
                  <a:extLst>
                    <a:ext uri="{FF2B5EF4-FFF2-40B4-BE49-F238E27FC236}">
                      <a16:creationId xmlns:a16="http://schemas.microsoft.com/office/drawing/2014/main" id="{65703ABB-479B-4EBF-BE04-CBCB51636EB4}"/>
                    </a:ext>
                  </a:extLst>
                </p14:cNvPr>
                <p14:cNvContentPartPr/>
                <p14:nvPr/>
              </p14:nvContentPartPr>
              <p14:xfrm>
                <a:off x="2856737" y="1427731"/>
                <a:ext cx="360" cy="360"/>
              </p14:xfrm>
            </p:contentPart>
          </mc:Choice>
          <mc:Fallback>
            <p:pic>
              <p:nvPicPr>
                <p:cNvPr id="35" name="Freihand 34">
                  <a:extLst>
                    <a:ext uri="{FF2B5EF4-FFF2-40B4-BE49-F238E27FC236}">
                      <a16:creationId xmlns:a16="http://schemas.microsoft.com/office/drawing/2014/main" id="{65703ABB-479B-4EBF-BE04-CBCB51636EB4}"/>
                    </a:ext>
                  </a:extLst>
                </p:cNvPr>
                <p:cNvPicPr/>
                <p:nvPr/>
              </p:nvPicPr>
              <p:blipFill>
                <a:blip r:embed="rId53"/>
                <a:stretch>
                  <a:fillRect/>
                </a:stretch>
              </p:blipFill>
              <p:spPr>
                <a:xfrm>
                  <a:off x="2852417" y="14234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D22C51E7-C648-4CEB-A9FE-754E696EB102}"/>
                    </a:ext>
                  </a:extLst>
                </p14:cNvPr>
                <p14:cNvContentPartPr/>
                <p14:nvPr/>
              </p14:nvContentPartPr>
              <p14:xfrm>
                <a:off x="2806337" y="1328371"/>
                <a:ext cx="191160" cy="148320"/>
              </p14:xfrm>
            </p:contentPart>
          </mc:Choice>
          <mc:Fallback>
            <p:pic>
              <p:nvPicPr>
                <p:cNvPr id="36" name="Freihand 35">
                  <a:extLst>
                    <a:ext uri="{FF2B5EF4-FFF2-40B4-BE49-F238E27FC236}">
                      <a16:creationId xmlns:a16="http://schemas.microsoft.com/office/drawing/2014/main" id="{D22C51E7-C648-4CEB-A9FE-754E696EB102}"/>
                    </a:ext>
                  </a:extLst>
                </p:cNvPr>
                <p:cNvPicPr/>
                <p:nvPr/>
              </p:nvPicPr>
              <p:blipFill>
                <a:blip r:embed="rId55"/>
                <a:stretch>
                  <a:fillRect/>
                </a:stretch>
              </p:blipFill>
              <p:spPr>
                <a:xfrm>
                  <a:off x="2802017" y="1324051"/>
                  <a:ext cx="1998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1A100BA2-D22E-4026-8951-45CA074799B7}"/>
                    </a:ext>
                  </a:extLst>
                </p14:cNvPr>
                <p14:cNvContentPartPr/>
                <p14:nvPr/>
              </p14:nvContentPartPr>
              <p14:xfrm>
                <a:off x="3000737" y="1220011"/>
                <a:ext cx="87840" cy="135000"/>
              </p14:xfrm>
            </p:contentPart>
          </mc:Choice>
          <mc:Fallback>
            <p:pic>
              <p:nvPicPr>
                <p:cNvPr id="37" name="Freihand 36">
                  <a:extLst>
                    <a:ext uri="{FF2B5EF4-FFF2-40B4-BE49-F238E27FC236}">
                      <a16:creationId xmlns:a16="http://schemas.microsoft.com/office/drawing/2014/main" id="{1A100BA2-D22E-4026-8951-45CA074799B7}"/>
                    </a:ext>
                  </a:extLst>
                </p:cNvPr>
                <p:cNvPicPr/>
                <p:nvPr/>
              </p:nvPicPr>
              <p:blipFill>
                <a:blip r:embed="rId57"/>
                <a:stretch>
                  <a:fillRect/>
                </a:stretch>
              </p:blipFill>
              <p:spPr>
                <a:xfrm>
                  <a:off x="2996417" y="1215691"/>
                  <a:ext cx="964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0BC6214A-9292-4D73-80CC-5EB1051FA7FB}"/>
                    </a:ext>
                  </a:extLst>
                </p14:cNvPr>
                <p14:cNvContentPartPr/>
                <p14:nvPr/>
              </p14:nvContentPartPr>
              <p14:xfrm>
                <a:off x="3065897" y="1144771"/>
                <a:ext cx="65520" cy="119160"/>
              </p14:xfrm>
            </p:contentPart>
          </mc:Choice>
          <mc:Fallback>
            <p:pic>
              <p:nvPicPr>
                <p:cNvPr id="38" name="Freihand 37">
                  <a:extLst>
                    <a:ext uri="{FF2B5EF4-FFF2-40B4-BE49-F238E27FC236}">
                      <a16:creationId xmlns:a16="http://schemas.microsoft.com/office/drawing/2014/main" id="{0BC6214A-9292-4D73-80CC-5EB1051FA7FB}"/>
                    </a:ext>
                  </a:extLst>
                </p:cNvPr>
                <p:cNvPicPr/>
                <p:nvPr/>
              </p:nvPicPr>
              <p:blipFill>
                <a:blip r:embed="rId59"/>
                <a:stretch>
                  <a:fillRect/>
                </a:stretch>
              </p:blipFill>
              <p:spPr>
                <a:xfrm>
                  <a:off x="3061577" y="1140451"/>
                  <a:ext cx="741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Freihand 38">
                  <a:extLst>
                    <a:ext uri="{FF2B5EF4-FFF2-40B4-BE49-F238E27FC236}">
                      <a16:creationId xmlns:a16="http://schemas.microsoft.com/office/drawing/2014/main" id="{153D3D4B-504E-4E0E-AF39-C926E4C73126}"/>
                    </a:ext>
                  </a:extLst>
                </p14:cNvPr>
                <p14:cNvContentPartPr/>
                <p14:nvPr/>
              </p14:nvContentPartPr>
              <p14:xfrm>
                <a:off x="3136097" y="1202731"/>
                <a:ext cx="40680" cy="52560"/>
              </p14:xfrm>
            </p:contentPart>
          </mc:Choice>
          <mc:Fallback>
            <p:pic>
              <p:nvPicPr>
                <p:cNvPr id="39" name="Freihand 38">
                  <a:extLst>
                    <a:ext uri="{FF2B5EF4-FFF2-40B4-BE49-F238E27FC236}">
                      <a16:creationId xmlns:a16="http://schemas.microsoft.com/office/drawing/2014/main" id="{153D3D4B-504E-4E0E-AF39-C926E4C73126}"/>
                    </a:ext>
                  </a:extLst>
                </p:cNvPr>
                <p:cNvPicPr/>
                <p:nvPr/>
              </p:nvPicPr>
              <p:blipFill>
                <a:blip r:embed="rId61"/>
                <a:stretch>
                  <a:fillRect/>
                </a:stretch>
              </p:blipFill>
              <p:spPr>
                <a:xfrm>
                  <a:off x="3131777" y="1198411"/>
                  <a:ext cx="493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CEBB46A8-6B29-4910-89F0-0031C278E006}"/>
                    </a:ext>
                  </a:extLst>
                </p14:cNvPr>
                <p14:cNvContentPartPr/>
                <p14:nvPr/>
              </p14:nvContentPartPr>
              <p14:xfrm>
                <a:off x="3158417" y="1137211"/>
                <a:ext cx="62640" cy="92880"/>
              </p14:xfrm>
            </p:contentPart>
          </mc:Choice>
          <mc:Fallback>
            <p:pic>
              <p:nvPicPr>
                <p:cNvPr id="40" name="Freihand 39">
                  <a:extLst>
                    <a:ext uri="{FF2B5EF4-FFF2-40B4-BE49-F238E27FC236}">
                      <a16:creationId xmlns:a16="http://schemas.microsoft.com/office/drawing/2014/main" id="{CEBB46A8-6B29-4910-89F0-0031C278E006}"/>
                    </a:ext>
                  </a:extLst>
                </p:cNvPr>
                <p:cNvPicPr/>
                <p:nvPr/>
              </p:nvPicPr>
              <p:blipFill>
                <a:blip r:embed="rId63"/>
                <a:stretch>
                  <a:fillRect/>
                </a:stretch>
              </p:blipFill>
              <p:spPr>
                <a:xfrm>
                  <a:off x="3154097" y="1132891"/>
                  <a:ext cx="712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8E13C98B-BE8D-4706-9D06-0AA26A5A1756}"/>
                    </a:ext>
                  </a:extLst>
                </p14:cNvPr>
                <p14:cNvContentPartPr/>
                <p14:nvPr/>
              </p14:nvContentPartPr>
              <p14:xfrm>
                <a:off x="3205217" y="1048291"/>
                <a:ext cx="118440" cy="144000"/>
              </p14:xfrm>
            </p:contentPart>
          </mc:Choice>
          <mc:Fallback>
            <p:pic>
              <p:nvPicPr>
                <p:cNvPr id="41" name="Freihand 40">
                  <a:extLst>
                    <a:ext uri="{FF2B5EF4-FFF2-40B4-BE49-F238E27FC236}">
                      <a16:creationId xmlns:a16="http://schemas.microsoft.com/office/drawing/2014/main" id="{8E13C98B-BE8D-4706-9D06-0AA26A5A1756}"/>
                    </a:ext>
                  </a:extLst>
                </p:cNvPr>
                <p:cNvPicPr/>
                <p:nvPr/>
              </p:nvPicPr>
              <p:blipFill>
                <a:blip r:embed="rId65"/>
                <a:stretch>
                  <a:fillRect/>
                </a:stretch>
              </p:blipFill>
              <p:spPr>
                <a:xfrm>
                  <a:off x="3200897" y="1043971"/>
                  <a:ext cx="1270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884F7D44-8C3F-4E17-8206-D5305957DE0A}"/>
                    </a:ext>
                  </a:extLst>
                </p14:cNvPr>
                <p14:cNvContentPartPr/>
                <p14:nvPr/>
              </p14:nvContentPartPr>
              <p14:xfrm>
                <a:off x="2400977" y="1933891"/>
                <a:ext cx="122760" cy="110160"/>
              </p14:xfrm>
            </p:contentPart>
          </mc:Choice>
          <mc:Fallback>
            <p:pic>
              <p:nvPicPr>
                <p:cNvPr id="42" name="Freihand 41">
                  <a:extLst>
                    <a:ext uri="{FF2B5EF4-FFF2-40B4-BE49-F238E27FC236}">
                      <a16:creationId xmlns:a16="http://schemas.microsoft.com/office/drawing/2014/main" id="{884F7D44-8C3F-4E17-8206-D5305957DE0A}"/>
                    </a:ext>
                  </a:extLst>
                </p:cNvPr>
                <p:cNvPicPr/>
                <p:nvPr/>
              </p:nvPicPr>
              <p:blipFill>
                <a:blip r:embed="rId67"/>
                <a:stretch>
                  <a:fillRect/>
                </a:stretch>
              </p:blipFill>
              <p:spPr>
                <a:xfrm>
                  <a:off x="2396657" y="1929571"/>
                  <a:ext cx="1314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33A642EB-D020-4142-B0BE-6647A821BE4F}"/>
                    </a:ext>
                  </a:extLst>
                </p14:cNvPr>
                <p14:cNvContentPartPr/>
                <p14:nvPr/>
              </p14:nvContentPartPr>
              <p14:xfrm>
                <a:off x="2493497" y="1888891"/>
                <a:ext cx="97920" cy="102600"/>
              </p14:xfrm>
            </p:contentPart>
          </mc:Choice>
          <mc:Fallback>
            <p:pic>
              <p:nvPicPr>
                <p:cNvPr id="43" name="Freihand 42">
                  <a:extLst>
                    <a:ext uri="{FF2B5EF4-FFF2-40B4-BE49-F238E27FC236}">
                      <a16:creationId xmlns:a16="http://schemas.microsoft.com/office/drawing/2014/main" id="{33A642EB-D020-4142-B0BE-6647A821BE4F}"/>
                    </a:ext>
                  </a:extLst>
                </p:cNvPr>
                <p:cNvPicPr/>
                <p:nvPr/>
              </p:nvPicPr>
              <p:blipFill>
                <a:blip r:embed="rId69"/>
                <a:stretch>
                  <a:fillRect/>
                </a:stretch>
              </p:blipFill>
              <p:spPr>
                <a:xfrm>
                  <a:off x="2489177" y="1884571"/>
                  <a:ext cx="1065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8C32F283-84AF-48AD-9D22-D4365C7291DA}"/>
                    </a:ext>
                  </a:extLst>
                </p14:cNvPr>
                <p14:cNvContentPartPr/>
                <p14:nvPr/>
              </p14:nvContentPartPr>
              <p14:xfrm>
                <a:off x="2570537" y="1824091"/>
                <a:ext cx="84240" cy="100080"/>
              </p14:xfrm>
            </p:contentPart>
          </mc:Choice>
          <mc:Fallback>
            <p:pic>
              <p:nvPicPr>
                <p:cNvPr id="44" name="Freihand 43">
                  <a:extLst>
                    <a:ext uri="{FF2B5EF4-FFF2-40B4-BE49-F238E27FC236}">
                      <a16:creationId xmlns:a16="http://schemas.microsoft.com/office/drawing/2014/main" id="{8C32F283-84AF-48AD-9D22-D4365C7291DA}"/>
                    </a:ext>
                  </a:extLst>
                </p:cNvPr>
                <p:cNvPicPr/>
                <p:nvPr/>
              </p:nvPicPr>
              <p:blipFill>
                <a:blip r:embed="rId71"/>
                <a:stretch>
                  <a:fillRect/>
                </a:stretch>
              </p:blipFill>
              <p:spPr>
                <a:xfrm>
                  <a:off x="2566217" y="1819771"/>
                  <a:ext cx="928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3B210FBF-0543-4D53-81B6-FDF3ED62BE46}"/>
                    </a:ext>
                  </a:extLst>
                </p14:cNvPr>
                <p14:cNvContentPartPr/>
                <p14:nvPr/>
              </p14:nvContentPartPr>
              <p14:xfrm>
                <a:off x="2640017" y="1689811"/>
                <a:ext cx="245520" cy="163080"/>
              </p14:xfrm>
            </p:contentPart>
          </mc:Choice>
          <mc:Fallback>
            <p:pic>
              <p:nvPicPr>
                <p:cNvPr id="45" name="Freihand 44">
                  <a:extLst>
                    <a:ext uri="{FF2B5EF4-FFF2-40B4-BE49-F238E27FC236}">
                      <a16:creationId xmlns:a16="http://schemas.microsoft.com/office/drawing/2014/main" id="{3B210FBF-0543-4D53-81B6-FDF3ED62BE46}"/>
                    </a:ext>
                  </a:extLst>
                </p:cNvPr>
                <p:cNvPicPr/>
                <p:nvPr/>
              </p:nvPicPr>
              <p:blipFill>
                <a:blip r:embed="rId73"/>
                <a:stretch>
                  <a:fillRect/>
                </a:stretch>
              </p:blipFill>
              <p:spPr>
                <a:xfrm>
                  <a:off x="2635697" y="1685491"/>
                  <a:ext cx="2541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D62A395D-6FCF-4E5B-95EB-7C1CF3765B10}"/>
                    </a:ext>
                  </a:extLst>
                </p14:cNvPr>
                <p14:cNvContentPartPr/>
                <p14:nvPr/>
              </p14:nvContentPartPr>
              <p14:xfrm>
                <a:off x="2915057" y="1604491"/>
                <a:ext cx="94320" cy="81360"/>
              </p14:xfrm>
            </p:contentPart>
          </mc:Choice>
          <mc:Fallback>
            <p:pic>
              <p:nvPicPr>
                <p:cNvPr id="46" name="Freihand 45">
                  <a:extLst>
                    <a:ext uri="{FF2B5EF4-FFF2-40B4-BE49-F238E27FC236}">
                      <a16:creationId xmlns:a16="http://schemas.microsoft.com/office/drawing/2014/main" id="{D62A395D-6FCF-4E5B-95EB-7C1CF3765B10}"/>
                    </a:ext>
                  </a:extLst>
                </p:cNvPr>
                <p:cNvPicPr/>
                <p:nvPr/>
              </p:nvPicPr>
              <p:blipFill>
                <a:blip r:embed="rId75"/>
                <a:stretch>
                  <a:fillRect/>
                </a:stretch>
              </p:blipFill>
              <p:spPr>
                <a:xfrm>
                  <a:off x="2910737" y="1600171"/>
                  <a:ext cx="1029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722B9B51-C2CD-449B-8C56-E66B5244E50B}"/>
                    </a:ext>
                  </a:extLst>
                </p14:cNvPr>
                <p14:cNvContentPartPr/>
                <p14:nvPr/>
              </p14:nvContentPartPr>
              <p14:xfrm>
                <a:off x="3015497" y="1470931"/>
                <a:ext cx="104040" cy="143280"/>
              </p14:xfrm>
            </p:contentPart>
          </mc:Choice>
          <mc:Fallback>
            <p:pic>
              <p:nvPicPr>
                <p:cNvPr id="47" name="Freihand 46">
                  <a:extLst>
                    <a:ext uri="{FF2B5EF4-FFF2-40B4-BE49-F238E27FC236}">
                      <a16:creationId xmlns:a16="http://schemas.microsoft.com/office/drawing/2014/main" id="{722B9B51-C2CD-449B-8C56-E66B5244E50B}"/>
                    </a:ext>
                  </a:extLst>
                </p:cNvPr>
                <p:cNvPicPr/>
                <p:nvPr/>
              </p:nvPicPr>
              <p:blipFill>
                <a:blip r:embed="rId77"/>
                <a:stretch>
                  <a:fillRect/>
                </a:stretch>
              </p:blipFill>
              <p:spPr>
                <a:xfrm>
                  <a:off x="3011177" y="1466611"/>
                  <a:ext cx="1126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1D51692A-8A1E-4DEC-ACD0-5FA49BD6712F}"/>
                    </a:ext>
                  </a:extLst>
                </p14:cNvPr>
                <p14:cNvContentPartPr/>
                <p14:nvPr/>
              </p14:nvContentPartPr>
              <p14:xfrm>
                <a:off x="2911817" y="1733371"/>
                <a:ext cx="215640" cy="195840"/>
              </p14:xfrm>
            </p:contentPart>
          </mc:Choice>
          <mc:Fallback>
            <p:pic>
              <p:nvPicPr>
                <p:cNvPr id="48" name="Freihand 47">
                  <a:extLst>
                    <a:ext uri="{FF2B5EF4-FFF2-40B4-BE49-F238E27FC236}">
                      <a16:creationId xmlns:a16="http://schemas.microsoft.com/office/drawing/2014/main" id="{1D51692A-8A1E-4DEC-ACD0-5FA49BD6712F}"/>
                    </a:ext>
                  </a:extLst>
                </p:cNvPr>
                <p:cNvPicPr/>
                <p:nvPr/>
              </p:nvPicPr>
              <p:blipFill>
                <a:blip r:embed="rId79"/>
                <a:stretch>
                  <a:fillRect/>
                </a:stretch>
              </p:blipFill>
              <p:spPr>
                <a:xfrm>
                  <a:off x="2907497" y="1729051"/>
                  <a:ext cx="2242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D30B301D-301C-4617-A7BA-B977B38D2943}"/>
                    </a:ext>
                  </a:extLst>
                </p14:cNvPr>
                <p14:cNvContentPartPr/>
                <p14:nvPr/>
              </p14:nvContentPartPr>
              <p14:xfrm>
                <a:off x="3106577" y="1604491"/>
                <a:ext cx="155520" cy="198000"/>
              </p14:xfrm>
            </p:contentPart>
          </mc:Choice>
          <mc:Fallback>
            <p:pic>
              <p:nvPicPr>
                <p:cNvPr id="49" name="Freihand 48">
                  <a:extLst>
                    <a:ext uri="{FF2B5EF4-FFF2-40B4-BE49-F238E27FC236}">
                      <a16:creationId xmlns:a16="http://schemas.microsoft.com/office/drawing/2014/main" id="{D30B301D-301C-4617-A7BA-B977B38D2943}"/>
                    </a:ext>
                  </a:extLst>
                </p:cNvPr>
                <p:cNvPicPr/>
                <p:nvPr/>
              </p:nvPicPr>
              <p:blipFill>
                <a:blip r:embed="rId81"/>
                <a:stretch>
                  <a:fillRect/>
                </a:stretch>
              </p:blipFill>
              <p:spPr>
                <a:xfrm>
                  <a:off x="3102257" y="1600171"/>
                  <a:ext cx="1641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630CD535-1DB0-472E-A88D-FDC00E04EC66}"/>
                    </a:ext>
                  </a:extLst>
                </p14:cNvPr>
                <p14:cNvContentPartPr/>
                <p14:nvPr/>
              </p14:nvContentPartPr>
              <p14:xfrm>
                <a:off x="3312857" y="1405411"/>
                <a:ext cx="197280" cy="236160"/>
              </p14:xfrm>
            </p:contentPart>
          </mc:Choice>
          <mc:Fallback>
            <p:pic>
              <p:nvPicPr>
                <p:cNvPr id="50" name="Freihand 49">
                  <a:extLst>
                    <a:ext uri="{FF2B5EF4-FFF2-40B4-BE49-F238E27FC236}">
                      <a16:creationId xmlns:a16="http://schemas.microsoft.com/office/drawing/2014/main" id="{630CD535-1DB0-472E-A88D-FDC00E04EC66}"/>
                    </a:ext>
                  </a:extLst>
                </p:cNvPr>
                <p:cNvPicPr/>
                <p:nvPr/>
              </p:nvPicPr>
              <p:blipFill>
                <a:blip r:embed="rId83"/>
                <a:stretch>
                  <a:fillRect/>
                </a:stretch>
              </p:blipFill>
              <p:spPr>
                <a:xfrm>
                  <a:off x="3308537" y="1401091"/>
                  <a:ext cx="2059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2" name="Freihand 51">
                  <a:extLst>
                    <a:ext uri="{FF2B5EF4-FFF2-40B4-BE49-F238E27FC236}">
                      <a16:creationId xmlns:a16="http://schemas.microsoft.com/office/drawing/2014/main" id="{AB05F3CB-D81D-4A64-9BC4-76ED6C310D8D}"/>
                    </a:ext>
                  </a:extLst>
                </p14:cNvPr>
                <p14:cNvContentPartPr/>
                <p14:nvPr/>
              </p14:nvContentPartPr>
              <p14:xfrm>
                <a:off x="3075977" y="1940371"/>
                <a:ext cx="157320" cy="146520"/>
              </p14:xfrm>
            </p:contentPart>
          </mc:Choice>
          <mc:Fallback>
            <p:pic>
              <p:nvPicPr>
                <p:cNvPr id="52" name="Freihand 51">
                  <a:extLst>
                    <a:ext uri="{FF2B5EF4-FFF2-40B4-BE49-F238E27FC236}">
                      <a16:creationId xmlns:a16="http://schemas.microsoft.com/office/drawing/2014/main" id="{AB05F3CB-D81D-4A64-9BC4-76ED6C310D8D}"/>
                    </a:ext>
                  </a:extLst>
                </p:cNvPr>
                <p:cNvPicPr/>
                <p:nvPr/>
              </p:nvPicPr>
              <p:blipFill>
                <a:blip r:embed="rId85"/>
                <a:stretch>
                  <a:fillRect/>
                </a:stretch>
              </p:blipFill>
              <p:spPr>
                <a:xfrm>
                  <a:off x="3071657" y="1936051"/>
                  <a:ext cx="1659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Freihand 52">
                  <a:extLst>
                    <a:ext uri="{FF2B5EF4-FFF2-40B4-BE49-F238E27FC236}">
                      <a16:creationId xmlns:a16="http://schemas.microsoft.com/office/drawing/2014/main" id="{BC53A9BB-A23A-4D72-8565-FE3B8FAC8F72}"/>
                    </a:ext>
                  </a:extLst>
                </p14:cNvPr>
                <p14:cNvContentPartPr/>
                <p14:nvPr/>
              </p14:nvContentPartPr>
              <p14:xfrm>
                <a:off x="3254177" y="1860811"/>
                <a:ext cx="69120" cy="92160"/>
              </p14:xfrm>
            </p:contentPart>
          </mc:Choice>
          <mc:Fallback>
            <p:pic>
              <p:nvPicPr>
                <p:cNvPr id="53" name="Freihand 52">
                  <a:extLst>
                    <a:ext uri="{FF2B5EF4-FFF2-40B4-BE49-F238E27FC236}">
                      <a16:creationId xmlns:a16="http://schemas.microsoft.com/office/drawing/2014/main" id="{BC53A9BB-A23A-4D72-8565-FE3B8FAC8F72}"/>
                    </a:ext>
                  </a:extLst>
                </p:cNvPr>
                <p:cNvPicPr/>
                <p:nvPr/>
              </p:nvPicPr>
              <p:blipFill>
                <a:blip r:embed="rId87"/>
                <a:stretch>
                  <a:fillRect/>
                </a:stretch>
              </p:blipFill>
              <p:spPr>
                <a:xfrm>
                  <a:off x="3249857" y="1856491"/>
                  <a:ext cx="777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Freihand 53">
                  <a:extLst>
                    <a:ext uri="{FF2B5EF4-FFF2-40B4-BE49-F238E27FC236}">
                      <a16:creationId xmlns:a16="http://schemas.microsoft.com/office/drawing/2014/main" id="{178D10A6-26B0-4FC6-9878-81EB895272A7}"/>
                    </a:ext>
                  </a:extLst>
                </p14:cNvPr>
                <p14:cNvContentPartPr/>
                <p14:nvPr/>
              </p14:nvContentPartPr>
              <p14:xfrm>
                <a:off x="3302057" y="1727251"/>
                <a:ext cx="178200" cy="163800"/>
              </p14:xfrm>
            </p:contentPart>
          </mc:Choice>
          <mc:Fallback>
            <p:pic>
              <p:nvPicPr>
                <p:cNvPr id="54" name="Freihand 53">
                  <a:extLst>
                    <a:ext uri="{FF2B5EF4-FFF2-40B4-BE49-F238E27FC236}">
                      <a16:creationId xmlns:a16="http://schemas.microsoft.com/office/drawing/2014/main" id="{178D10A6-26B0-4FC6-9878-81EB895272A7}"/>
                    </a:ext>
                  </a:extLst>
                </p:cNvPr>
                <p:cNvPicPr/>
                <p:nvPr/>
              </p:nvPicPr>
              <p:blipFill>
                <a:blip r:embed="rId89"/>
                <a:stretch>
                  <a:fillRect/>
                </a:stretch>
              </p:blipFill>
              <p:spPr>
                <a:xfrm>
                  <a:off x="3297737" y="1722931"/>
                  <a:ext cx="1868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Freihand 54">
                  <a:extLst>
                    <a:ext uri="{FF2B5EF4-FFF2-40B4-BE49-F238E27FC236}">
                      <a16:creationId xmlns:a16="http://schemas.microsoft.com/office/drawing/2014/main" id="{1B6A1712-D769-4F7C-BDEA-66E3A648D20A}"/>
                    </a:ext>
                  </a:extLst>
                </p14:cNvPr>
                <p14:cNvContentPartPr/>
                <p14:nvPr/>
              </p14:nvContentPartPr>
              <p14:xfrm>
                <a:off x="3450017" y="1688371"/>
                <a:ext cx="88920" cy="79920"/>
              </p14:xfrm>
            </p:contentPart>
          </mc:Choice>
          <mc:Fallback>
            <p:pic>
              <p:nvPicPr>
                <p:cNvPr id="55" name="Freihand 54">
                  <a:extLst>
                    <a:ext uri="{FF2B5EF4-FFF2-40B4-BE49-F238E27FC236}">
                      <a16:creationId xmlns:a16="http://schemas.microsoft.com/office/drawing/2014/main" id="{1B6A1712-D769-4F7C-BDEA-66E3A648D20A}"/>
                    </a:ext>
                  </a:extLst>
                </p:cNvPr>
                <p:cNvPicPr/>
                <p:nvPr/>
              </p:nvPicPr>
              <p:blipFill>
                <a:blip r:embed="rId91"/>
                <a:stretch>
                  <a:fillRect/>
                </a:stretch>
              </p:blipFill>
              <p:spPr>
                <a:xfrm>
                  <a:off x="3445697" y="1684051"/>
                  <a:ext cx="975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Freihand 55">
                  <a:extLst>
                    <a:ext uri="{FF2B5EF4-FFF2-40B4-BE49-F238E27FC236}">
                      <a16:creationId xmlns:a16="http://schemas.microsoft.com/office/drawing/2014/main" id="{203F384B-9823-4624-89FE-7A9E3FD7A6CA}"/>
                    </a:ext>
                  </a:extLst>
                </p14:cNvPr>
                <p14:cNvContentPartPr/>
                <p14:nvPr/>
              </p14:nvContentPartPr>
              <p14:xfrm>
                <a:off x="3545777" y="1625011"/>
                <a:ext cx="58680" cy="56160"/>
              </p14:xfrm>
            </p:contentPart>
          </mc:Choice>
          <mc:Fallback>
            <p:pic>
              <p:nvPicPr>
                <p:cNvPr id="56" name="Freihand 55">
                  <a:extLst>
                    <a:ext uri="{FF2B5EF4-FFF2-40B4-BE49-F238E27FC236}">
                      <a16:creationId xmlns:a16="http://schemas.microsoft.com/office/drawing/2014/main" id="{203F384B-9823-4624-89FE-7A9E3FD7A6CA}"/>
                    </a:ext>
                  </a:extLst>
                </p:cNvPr>
                <p:cNvPicPr/>
                <p:nvPr/>
              </p:nvPicPr>
              <p:blipFill>
                <a:blip r:embed="rId93"/>
                <a:stretch>
                  <a:fillRect/>
                </a:stretch>
              </p:blipFill>
              <p:spPr>
                <a:xfrm>
                  <a:off x="3541457" y="1620691"/>
                  <a:ext cx="673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Freihand 56">
                  <a:extLst>
                    <a:ext uri="{FF2B5EF4-FFF2-40B4-BE49-F238E27FC236}">
                      <a16:creationId xmlns:a16="http://schemas.microsoft.com/office/drawing/2014/main" id="{5681194C-C281-4959-8CDA-7AE386701F87}"/>
                    </a:ext>
                  </a:extLst>
                </p14:cNvPr>
                <p14:cNvContentPartPr/>
                <p14:nvPr/>
              </p14:nvContentPartPr>
              <p14:xfrm>
                <a:off x="3610217" y="1556611"/>
                <a:ext cx="73800" cy="80280"/>
              </p14:xfrm>
            </p:contentPart>
          </mc:Choice>
          <mc:Fallback>
            <p:pic>
              <p:nvPicPr>
                <p:cNvPr id="57" name="Freihand 56">
                  <a:extLst>
                    <a:ext uri="{FF2B5EF4-FFF2-40B4-BE49-F238E27FC236}">
                      <a16:creationId xmlns:a16="http://schemas.microsoft.com/office/drawing/2014/main" id="{5681194C-C281-4959-8CDA-7AE386701F87}"/>
                    </a:ext>
                  </a:extLst>
                </p:cNvPr>
                <p:cNvPicPr/>
                <p:nvPr/>
              </p:nvPicPr>
              <p:blipFill>
                <a:blip r:embed="rId95"/>
                <a:stretch>
                  <a:fillRect/>
                </a:stretch>
              </p:blipFill>
              <p:spPr>
                <a:xfrm>
                  <a:off x="3605897" y="1552291"/>
                  <a:ext cx="824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Freihand 57">
                  <a:extLst>
                    <a:ext uri="{FF2B5EF4-FFF2-40B4-BE49-F238E27FC236}">
                      <a16:creationId xmlns:a16="http://schemas.microsoft.com/office/drawing/2014/main" id="{47D56110-4487-4606-9850-577CC172F73B}"/>
                    </a:ext>
                  </a:extLst>
                </p14:cNvPr>
                <p14:cNvContentPartPr/>
                <p14:nvPr/>
              </p14:nvContentPartPr>
              <p14:xfrm>
                <a:off x="3742697" y="1406131"/>
                <a:ext cx="195120" cy="198360"/>
              </p14:xfrm>
            </p:contentPart>
          </mc:Choice>
          <mc:Fallback>
            <p:pic>
              <p:nvPicPr>
                <p:cNvPr id="58" name="Freihand 57">
                  <a:extLst>
                    <a:ext uri="{FF2B5EF4-FFF2-40B4-BE49-F238E27FC236}">
                      <a16:creationId xmlns:a16="http://schemas.microsoft.com/office/drawing/2014/main" id="{47D56110-4487-4606-9850-577CC172F73B}"/>
                    </a:ext>
                  </a:extLst>
                </p:cNvPr>
                <p:cNvPicPr/>
                <p:nvPr/>
              </p:nvPicPr>
              <p:blipFill>
                <a:blip r:embed="rId97"/>
                <a:stretch>
                  <a:fillRect/>
                </a:stretch>
              </p:blipFill>
              <p:spPr>
                <a:xfrm>
                  <a:off x="3738377" y="1401811"/>
                  <a:ext cx="2037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9" name="Freihand 58">
                  <a:extLst>
                    <a:ext uri="{FF2B5EF4-FFF2-40B4-BE49-F238E27FC236}">
                      <a16:creationId xmlns:a16="http://schemas.microsoft.com/office/drawing/2014/main" id="{138C1929-8042-4639-8BD7-CB4381787C82}"/>
                    </a:ext>
                  </a:extLst>
                </p14:cNvPr>
                <p14:cNvContentPartPr/>
                <p14:nvPr/>
              </p14:nvContentPartPr>
              <p14:xfrm>
                <a:off x="3915137" y="1266811"/>
                <a:ext cx="224640" cy="177840"/>
              </p14:xfrm>
            </p:contentPart>
          </mc:Choice>
          <mc:Fallback>
            <p:pic>
              <p:nvPicPr>
                <p:cNvPr id="59" name="Freihand 58">
                  <a:extLst>
                    <a:ext uri="{FF2B5EF4-FFF2-40B4-BE49-F238E27FC236}">
                      <a16:creationId xmlns:a16="http://schemas.microsoft.com/office/drawing/2014/main" id="{138C1929-8042-4639-8BD7-CB4381787C82}"/>
                    </a:ext>
                  </a:extLst>
                </p:cNvPr>
                <p:cNvPicPr/>
                <p:nvPr/>
              </p:nvPicPr>
              <p:blipFill>
                <a:blip r:embed="rId99"/>
                <a:stretch>
                  <a:fillRect/>
                </a:stretch>
              </p:blipFill>
              <p:spPr>
                <a:xfrm>
                  <a:off x="3910817" y="1262491"/>
                  <a:ext cx="2332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0" name="Freihand 59">
                  <a:extLst>
                    <a:ext uri="{FF2B5EF4-FFF2-40B4-BE49-F238E27FC236}">
                      <a16:creationId xmlns:a16="http://schemas.microsoft.com/office/drawing/2014/main" id="{D44205EB-B26E-47F0-AC87-11842F4B5ED8}"/>
                    </a:ext>
                  </a:extLst>
                </p14:cNvPr>
                <p14:cNvContentPartPr/>
                <p14:nvPr/>
              </p14:nvContentPartPr>
              <p14:xfrm>
                <a:off x="3513737" y="1922371"/>
                <a:ext cx="87840" cy="72360"/>
              </p14:xfrm>
            </p:contentPart>
          </mc:Choice>
          <mc:Fallback>
            <p:pic>
              <p:nvPicPr>
                <p:cNvPr id="60" name="Freihand 59">
                  <a:extLst>
                    <a:ext uri="{FF2B5EF4-FFF2-40B4-BE49-F238E27FC236}">
                      <a16:creationId xmlns:a16="http://schemas.microsoft.com/office/drawing/2014/main" id="{D44205EB-B26E-47F0-AC87-11842F4B5ED8}"/>
                    </a:ext>
                  </a:extLst>
                </p:cNvPr>
                <p:cNvPicPr/>
                <p:nvPr/>
              </p:nvPicPr>
              <p:blipFill>
                <a:blip r:embed="rId101"/>
                <a:stretch>
                  <a:fillRect/>
                </a:stretch>
              </p:blipFill>
              <p:spPr>
                <a:xfrm>
                  <a:off x="3509417" y="1918051"/>
                  <a:ext cx="964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1" name="Freihand 60">
                  <a:extLst>
                    <a:ext uri="{FF2B5EF4-FFF2-40B4-BE49-F238E27FC236}">
                      <a16:creationId xmlns:a16="http://schemas.microsoft.com/office/drawing/2014/main" id="{CA3F67F4-57F1-47E2-AC80-B79580EDAC0A}"/>
                    </a:ext>
                  </a:extLst>
                </p14:cNvPr>
                <p14:cNvContentPartPr/>
                <p14:nvPr/>
              </p14:nvContentPartPr>
              <p14:xfrm>
                <a:off x="3513737" y="1821571"/>
                <a:ext cx="123480" cy="133560"/>
              </p14:xfrm>
            </p:contentPart>
          </mc:Choice>
          <mc:Fallback>
            <p:pic>
              <p:nvPicPr>
                <p:cNvPr id="61" name="Freihand 60">
                  <a:extLst>
                    <a:ext uri="{FF2B5EF4-FFF2-40B4-BE49-F238E27FC236}">
                      <a16:creationId xmlns:a16="http://schemas.microsoft.com/office/drawing/2014/main" id="{CA3F67F4-57F1-47E2-AC80-B79580EDAC0A}"/>
                    </a:ext>
                  </a:extLst>
                </p:cNvPr>
                <p:cNvPicPr/>
                <p:nvPr/>
              </p:nvPicPr>
              <p:blipFill>
                <a:blip r:embed="rId103"/>
                <a:stretch>
                  <a:fillRect/>
                </a:stretch>
              </p:blipFill>
              <p:spPr>
                <a:xfrm>
                  <a:off x="3509417" y="1817251"/>
                  <a:ext cx="1321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2" name="Freihand 61">
                  <a:extLst>
                    <a:ext uri="{FF2B5EF4-FFF2-40B4-BE49-F238E27FC236}">
                      <a16:creationId xmlns:a16="http://schemas.microsoft.com/office/drawing/2014/main" id="{81281379-50D8-4C47-90C5-FA8988AF8D93}"/>
                    </a:ext>
                  </a:extLst>
                </p14:cNvPr>
                <p14:cNvContentPartPr/>
                <p14:nvPr/>
              </p14:nvContentPartPr>
              <p14:xfrm>
                <a:off x="3575297" y="1893211"/>
                <a:ext cx="84600" cy="109800"/>
              </p14:xfrm>
            </p:contentPart>
          </mc:Choice>
          <mc:Fallback>
            <p:pic>
              <p:nvPicPr>
                <p:cNvPr id="62" name="Freihand 61">
                  <a:extLst>
                    <a:ext uri="{FF2B5EF4-FFF2-40B4-BE49-F238E27FC236}">
                      <a16:creationId xmlns:a16="http://schemas.microsoft.com/office/drawing/2014/main" id="{81281379-50D8-4C47-90C5-FA8988AF8D93}"/>
                    </a:ext>
                  </a:extLst>
                </p:cNvPr>
                <p:cNvPicPr/>
                <p:nvPr/>
              </p:nvPicPr>
              <p:blipFill>
                <a:blip r:embed="rId105"/>
                <a:stretch>
                  <a:fillRect/>
                </a:stretch>
              </p:blipFill>
              <p:spPr>
                <a:xfrm>
                  <a:off x="3570977" y="1888891"/>
                  <a:ext cx="932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3" name="Freihand 62">
                  <a:extLst>
                    <a:ext uri="{FF2B5EF4-FFF2-40B4-BE49-F238E27FC236}">
                      <a16:creationId xmlns:a16="http://schemas.microsoft.com/office/drawing/2014/main" id="{915BD653-8625-4BAE-9A77-312DC4A8EF44}"/>
                    </a:ext>
                  </a:extLst>
                </p14:cNvPr>
                <p14:cNvContentPartPr/>
                <p14:nvPr/>
              </p14:nvContentPartPr>
              <p14:xfrm>
                <a:off x="3640097" y="1810051"/>
                <a:ext cx="99720" cy="108360"/>
              </p14:xfrm>
            </p:contentPart>
          </mc:Choice>
          <mc:Fallback>
            <p:pic>
              <p:nvPicPr>
                <p:cNvPr id="63" name="Freihand 62">
                  <a:extLst>
                    <a:ext uri="{FF2B5EF4-FFF2-40B4-BE49-F238E27FC236}">
                      <a16:creationId xmlns:a16="http://schemas.microsoft.com/office/drawing/2014/main" id="{915BD653-8625-4BAE-9A77-312DC4A8EF44}"/>
                    </a:ext>
                  </a:extLst>
                </p:cNvPr>
                <p:cNvPicPr/>
                <p:nvPr/>
              </p:nvPicPr>
              <p:blipFill>
                <a:blip r:embed="rId107"/>
                <a:stretch>
                  <a:fillRect/>
                </a:stretch>
              </p:blipFill>
              <p:spPr>
                <a:xfrm>
                  <a:off x="3635777" y="1805731"/>
                  <a:ext cx="1083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4" name="Freihand 63">
                  <a:extLst>
                    <a:ext uri="{FF2B5EF4-FFF2-40B4-BE49-F238E27FC236}">
                      <a16:creationId xmlns:a16="http://schemas.microsoft.com/office/drawing/2014/main" id="{86F97F3E-0B6B-4D1E-AE28-0E35417D3085}"/>
                    </a:ext>
                  </a:extLst>
                </p14:cNvPr>
                <p14:cNvContentPartPr/>
                <p14:nvPr/>
              </p14:nvContentPartPr>
              <p14:xfrm>
                <a:off x="3726857" y="1769731"/>
                <a:ext cx="65160" cy="74880"/>
              </p14:xfrm>
            </p:contentPart>
          </mc:Choice>
          <mc:Fallback>
            <p:pic>
              <p:nvPicPr>
                <p:cNvPr id="64" name="Freihand 63">
                  <a:extLst>
                    <a:ext uri="{FF2B5EF4-FFF2-40B4-BE49-F238E27FC236}">
                      <a16:creationId xmlns:a16="http://schemas.microsoft.com/office/drawing/2014/main" id="{86F97F3E-0B6B-4D1E-AE28-0E35417D3085}"/>
                    </a:ext>
                  </a:extLst>
                </p:cNvPr>
                <p:cNvPicPr/>
                <p:nvPr/>
              </p:nvPicPr>
              <p:blipFill>
                <a:blip r:embed="rId109"/>
                <a:stretch>
                  <a:fillRect/>
                </a:stretch>
              </p:blipFill>
              <p:spPr>
                <a:xfrm>
                  <a:off x="3722537" y="1765411"/>
                  <a:ext cx="738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5" name="Freihand 64">
                  <a:extLst>
                    <a:ext uri="{FF2B5EF4-FFF2-40B4-BE49-F238E27FC236}">
                      <a16:creationId xmlns:a16="http://schemas.microsoft.com/office/drawing/2014/main" id="{5A2046FE-45E8-428A-9D9F-2B92C32B2BFE}"/>
                    </a:ext>
                  </a:extLst>
                </p14:cNvPr>
                <p14:cNvContentPartPr/>
                <p14:nvPr/>
              </p14:nvContentPartPr>
              <p14:xfrm>
                <a:off x="3810737" y="1686931"/>
                <a:ext cx="102960" cy="110160"/>
              </p14:xfrm>
            </p:contentPart>
          </mc:Choice>
          <mc:Fallback>
            <p:pic>
              <p:nvPicPr>
                <p:cNvPr id="65" name="Freihand 64">
                  <a:extLst>
                    <a:ext uri="{FF2B5EF4-FFF2-40B4-BE49-F238E27FC236}">
                      <a16:creationId xmlns:a16="http://schemas.microsoft.com/office/drawing/2014/main" id="{5A2046FE-45E8-428A-9D9F-2B92C32B2BFE}"/>
                    </a:ext>
                  </a:extLst>
                </p:cNvPr>
                <p:cNvPicPr/>
                <p:nvPr/>
              </p:nvPicPr>
              <p:blipFill>
                <a:blip r:embed="rId111"/>
                <a:stretch>
                  <a:fillRect/>
                </a:stretch>
              </p:blipFill>
              <p:spPr>
                <a:xfrm>
                  <a:off x="3806417" y="1682611"/>
                  <a:ext cx="1116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6" name="Freihand 65">
                  <a:extLst>
                    <a:ext uri="{FF2B5EF4-FFF2-40B4-BE49-F238E27FC236}">
                      <a16:creationId xmlns:a16="http://schemas.microsoft.com/office/drawing/2014/main" id="{A4E73CCF-59DB-4F4F-AF92-4D74273427C3}"/>
                    </a:ext>
                  </a:extLst>
                </p14:cNvPr>
                <p14:cNvContentPartPr/>
                <p14:nvPr/>
              </p14:nvContentPartPr>
              <p14:xfrm>
                <a:off x="3885977" y="1606651"/>
                <a:ext cx="147960" cy="117000"/>
              </p14:xfrm>
            </p:contentPart>
          </mc:Choice>
          <mc:Fallback>
            <p:pic>
              <p:nvPicPr>
                <p:cNvPr id="66" name="Freihand 65">
                  <a:extLst>
                    <a:ext uri="{FF2B5EF4-FFF2-40B4-BE49-F238E27FC236}">
                      <a16:creationId xmlns:a16="http://schemas.microsoft.com/office/drawing/2014/main" id="{A4E73CCF-59DB-4F4F-AF92-4D74273427C3}"/>
                    </a:ext>
                  </a:extLst>
                </p:cNvPr>
                <p:cNvPicPr/>
                <p:nvPr/>
              </p:nvPicPr>
              <p:blipFill>
                <a:blip r:embed="rId113"/>
                <a:stretch>
                  <a:fillRect/>
                </a:stretch>
              </p:blipFill>
              <p:spPr>
                <a:xfrm>
                  <a:off x="3881657" y="1602331"/>
                  <a:ext cx="1566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7" name="Freihand 66">
                  <a:extLst>
                    <a:ext uri="{FF2B5EF4-FFF2-40B4-BE49-F238E27FC236}">
                      <a16:creationId xmlns:a16="http://schemas.microsoft.com/office/drawing/2014/main" id="{F25C7A38-11DF-479F-AA31-EB02C1BBD8AB}"/>
                    </a:ext>
                  </a:extLst>
                </p14:cNvPr>
                <p14:cNvContentPartPr/>
                <p14:nvPr/>
              </p14:nvContentPartPr>
              <p14:xfrm>
                <a:off x="4073897" y="1492891"/>
                <a:ext cx="82080" cy="102960"/>
              </p14:xfrm>
            </p:contentPart>
          </mc:Choice>
          <mc:Fallback>
            <p:pic>
              <p:nvPicPr>
                <p:cNvPr id="67" name="Freihand 66">
                  <a:extLst>
                    <a:ext uri="{FF2B5EF4-FFF2-40B4-BE49-F238E27FC236}">
                      <a16:creationId xmlns:a16="http://schemas.microsoft.com/office/drawing/2014/main" id="{F25C7A38-11DF-479F-AA31-EB02C1BBD8AB}"/>
                    </a:ext>
                  </a:extLst>
                </p:cNvPr>
                <p:cNvPicPr/>
                <p:nvPr/>
              </p:nvPicPr>
              <p:blipFill>
                <a:blip r:embed="rId115"/>
                <a:stretch>
                  <a:fillRect/>
                </a:stretch>
              </p:blipFill>
              <p:spPr>
                <a:xfrm>
                  <a:off x="4069577" y="1488571"/>
                  <a:ext cx="907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8" name="Freihand 67">
                  <a:extLst>
                    <a:ext uri="{FF2B5EF4-FFF2-40B4-BE49-F238E27FC236}">
                      <a16:creationId xmlns:a16="http://schemas.microsoft.com/office/drawing/2014/main" id="{FA6A726E-AFA4-4CCA-A6D1-DB68D6336EC7}"/>
                    </a:ext>
                  </a:extLst>
                </p14:cNvPr>
                <p14:cNvContentPartPr/>
                <p14:nvPr/>
              </p14:nvContentPartPr>
              <p14:xfrm>
                <a:off x="4194497" y="1537891"/>
                <a:ext cx="360" cy="360"/>
              </p14:xfrm>
            </p:contentPart>
          </mc:Choice>
          <mc:Fallback>
            <p:pic>
              <p:nvPicPr>
                <p:cNvPr id="68" name="Freihand 67">
                  <a:extLst>
                    <a:ext uri="{FF2B5EF4-FFF2-40B4-BE49-F238E27FC236}">
                      <a16:creationId xmlns:a16="http://schemas.microsoft.com/office/drawing/2014/main" id="{FA6A726E-AFA4-4CCA-A6D1-DB68D6336EC7}"/>
                    </a:ext>
                  </a:extLst>
                </p:cNvPr>
                <p:cNvPicPr/>
                <p:nvPr/>
              </p:nvPicPr>
              <p:blipFill>
                <a:blip r:embed="rId53"/>
                <a:stretch>
                  <a:fillRect/>
                </a:stretch>
              </p:blipFill>
              <p:spPr>
                <a:xfrm>
                  <a:off x="4190177" y="15335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9" name="Freihand 68">
                  <a:extLst>
                    <a:ext uri="{FF2B5EF4-FFF2-40B4-BE49-F238E27FC236}">
                      <a16:creationId xmlns:a16="http://schemas.microsoft.com/office/drawing/2014/main" id="{303976D5-CE18-42DC-987A-99E5AFE3B4DF}"/>
                    </a:ext>
                  </a:extLst>
                </p14:cNvPr>
                <p14:cNvContentPartPr/>
                <p14:nvPr/>
              </p14:nvContentPartPr>
              <p14:xfrm>
                <a:off x="4134017" y="1263931"/>
                <a:ext cx="349200" cy="257760"/>
              </p14:xfrm>
            </p:contentPart>
          </mc:Choice>
          <mc:Fallback>
            <p:pic>
              <p:nvPicPr>
                <p:cNvPr id="69" name="Freihand 68">
                  <a:extLst>
                    <a:ext uri="{FF2B5EF4-FFF2-40B4-BE49-F238E27FC236}">
                      <a16:creationId xmlns:a16="http://schemas.microsoft.com/office/drawing/2014/main" id="{303976D5-CE18-42DC-987A-99E5AFE3B4DF}"/>
                    </a:ext>
                  </a:extLst>
                </p:cNvPr>
                <p:cNvPicPr/>
                <p:nvPr/>
              </p:nvPicPr>
              <p:blipFill>
                <a:blip r:embed="rId118"/>
                <a:stretch>
                  <a:fillRect/>
                </a:stretch>
              </p:blipFill>
              <p:spPr>
                <a:xfrm>
                  <a:off x="4129697" y="1259611"/>
                  <a:ext cx="35784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0" name="Freihand 69">
                  <a:extLst>
                    <a:ext uri="{FF2B5EF4-FFF2-40B4-BE49-F238E27FC236}">
                      <a16:creationId xmlns:a16="http://schemas.microsoft.com/office/drawing/2014/main" id="{A334E5C3-F3DA-4663-8B00-A0C5A266F360}"/>
                    </a:ext>
                  </a:extLst>
                </p14:cNvPr>
                <p14:cNvContentPartPr/>
                <p14:nvPr/>
              </p14:nvContentPartPr>
              <p14:xfrm>
                <a:off x="3824777" y="1865851"/>
                <a:ext cx="205920" cy="216000"/>
              </p14:xfrm>
            </p:contentPart>
          </mc:Choice>
          <mc:Fallback>
            <p:pic>
              <p:nvPicPr>
                <p:cNvPr id="70" name="Freihand 69">
                  <a:extLst>
                    <a:ext uri="{FF2B5EF4-FFF2-40B4-BE49-F238E27FC236}">
                      <a16:creationId xmlns:a16="http://schemas.microsoft.com/office/drawing/2014/main" id="{A334E5C3-F3DA-4663-8B00-A0C5A266F360}"/>
                    </a:ext>
                  </a:extLst>
                </p:cNvPr>
                <p:cNvPicPr/>
                <p:nvPr/>
              </p:nvPicPr>
              <p:blipFill>
                <a:blip r:embed="rId120"/>
                <a:stretch>
                  <a:fillRect/>
                </a:stretch>
              </p:blipFill>
              <p:spPr>
                <a:xfrm>
                  <a:off x="3820457" y="1861531"/>
                  <a:ext cx="2145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1" name="Freihand 70">
                  <a:extLst>
                    <a:ext uri="{FF2B5EF4-FFF2-40B4-BE49-F238E27FC236}">
                      <a16:creationId xmlns:a16="http://schemas.microsoft.com/office/drawing/2014/main" id="{6145806A-7C39-4F5B-B1E5-7092AF6226DC}"/>
                    </a:ext>
                  </a:extLst>
                </p14:cNvPr>
                <p14:cNvContentPartPr/>
                <p14:nvPr/>
              </p14:nvContentPartPr>
              <p14:xfrm>
                <a:off x="4053017" y="1823371"/>
                <a:ext cx="99000" cy="105480"/>
              </p14:xfrm>
            </p:contentPart>
          </mc:Choice>
          <mc:Fallback>
            <p:pic>
              <p:nvPicPr>
                <p:cNvPr id="71" name="Freihand 70">
                  <a:extLst>
                    <a:ext uri="{FF2B5EF4-FFF2-40B4-BE49-F238E27FC236}">
                      <a16:creationId xmlns:a16="http://schemas.microsoft.com/office/drawing/2014/main" id="{6145806A-7C39-4F5B-B1E5-7092AF6226DC}"/>
                    </a:ext>
                  </a:extLst>
                </p:cNvPr>
                <p:cNvPicPr/>
                <p:nvPr/>
              </p:nvPicPr>
              <p:blipFill>
                <a:blip r:embed="rId122"/>
                <a:stretch>
                  <a:fillRect/>
                </a:stretch>
              </p:blipFill>
              <p:spPr>
                <a:xfrm>
                  <a:off x="4048697" y="1819051"/>
                  <a:ext cx="1076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2" name="Freihand 71">
                  <a:extLst>
                    <a:ext uri="{FF2B5EF4-FFF2-40B4-BE49-F238E27FC236}">
                      <a16:creationId xmlns:a16="http://schemas.microsoft.com/office/drawing/2014/main" id="{A58DD84E-859C-4571-AF2E-82892E76B3C0}"/>
                    </a:ext>
                  </a:extLst>
                </p14:cNvPr>
                <p14:cNvContentPartPr/>
                <p14:nvPr/>
              </p14:nvContentPartPr>
              <p14:xfrm>
                <a:off x="4192697" y="1698451"/>
                <a:ext cx="110160" cy="131040"/>
              </p14:xfrm>
            </p:contentPart>
          </mc:Choice>
          <mc:Fallback>
            <p:pic>
              <p:nvPicPr>
                <p:cNvPr id="72" name="Freihand 71">
                  <a:extLst>
                    <a:ext uri="{FF2B5EF4-FFF2-40B4-BE49-F238E27FC236}">
                      <a16:creationId xmlns:a16="http://schemas.microsoft.com/office/drawing/2014/main" id="{A58DD84E-859C-4571-AF2E-82892E76B3C0}"/>
                    </a:ext>
                  </a:extLst>
                </p:cNvPr>
                <p:cNvPicPr/>
                <p:nvPr/>
              </p:nvPicPr>
              <p:blipFill>
                <a:blip r:embed="rId124"/>
                <a:stretch>
                  <a:fillRect/>
                </a:stretch>
              </p:blipFill>
              <p:spPr>
                <a:xfrm>
                  <a:off x="4188377" y="1694131"/>
                  <a:ext cx="1188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3" name="Freihand 72">
                  <a:extLst>
                    <a:ext uri="{FF2B5EF4-FFF2-40B4-BE49-F238E27FC236}">
                      <a16:creationId xmlns:a16="http://schemas.microsoft.com/office/drawing/2014/main" id="{BA5B0278-F3A1-470C-8CC2-298C4D57F47A}"/>
                    </a:ext>
                  </a:extLst>
                </p14:cNvPr>
                <p14:cNvContentPartPr/>
                <p14:nvPr/>
              </p14:nvContentPartPr>
              <p14:xfrm>
                <a:off x="4299977" y="1530331"/>
                <a:ext cx="304560" cy="227160"/>
              </p14:xfrm>
            </p:contentPart>
          </mc:Choice>
          <mc:Fallback>
            <p:pic>
              <p:nvPicPr>
                <p:cNvPr id="73" name="Freihand 72">
                  <a:extLst>
                    <a:ext uri="{FF2B5EF4-FFF2-40B4-BE49-F238E27FC236}">
                      <a16:creationId xmlns:a16="http://schemas.microsoft.com/office/drawing/2014/main" id="{BA5B0278-F3A1-470C-8CC2-298C4D57F47A}"/>
                    </a:ext>
                  </a:extLst>
                </p:cNvPr>
                <p:cNvPicPr/>
                <p:nvPr/>
              </p:nvPicPr>
              <p:blipFill>
                <a:blip r:embed="rId126"/>
                <a:stretch>
                  <a:fillRect/>
                </a:stretch>
              </p:blipFill>
              <p:spPr>
                <a:xfrm>
                  <a:off x="4295657" y="1526011"/>
                  <a:ext cx="3132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4" name="Freihand 73">
                  <a:extLst>
                    <a:ext uri="{FF2B5EF4-FFF2-40B4-BE49-F238E27FC236}">
                      <a16:creationId xmlns:a16="http://schemas.microsoft.com/office/drawing/2014/main" id="{15AB1D82-2ECB-40BA-9C71-0D8C39C27CB0}"/>
                    </a:ext>
                  </a:extLst>
                </p14:cNvPr>
                <p14:cNvContentPartPr/>
                <p14:nvPr/>
              </p14:nvContentPartPr>
              <p14:xfrm>
                <a:off x="4657457" y="1328011"/>
                <a:ext cx="150120" cy="158760"/>
              </p14:xfrm>
            </p:contentPart>
          </mc:Choice>
          <mc:Fallback>
            <p:pic>
              <p:nvPicPr>
                <p:cNvPr id="74" name="Freihand 73">
                  <a:extLst>
                    <a:ext uri="{FF2B5EF4-FFF2-40B4-BE49-F238E27FC236}">
                      <a16:creationId xmlns:a16="http://schemas.microsoft.com/office/drawing/2014/main" id="{15AB1D82-2ECB-40BA-9C71-0D8C39C27CB0}"/>
                    </a:ext>
                  </a:extLst>
                </p:cNvPr>
                <p:cNvPicPr/>
                <p:nvPr/>
              </p:nvPicPr>
              <p:blipFill>
                <a:blip r:embed="rId128"/>
                <a:stretch>
                  <a:fillRect/>
                </a:stretch>
              </p:blipFill>
              <p:spPr>
                <a:xfrm>
                  <a:off x="4653137" y="1323691"/>
                  <a:ext cx="1587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5" name="Freihand 74">
                  <a:extLst>
                    <a:ext uri="{FF2B5EF4-FFF2-40B4-BE49-F238E27FC236}">
                      <a16:creationId xmlns:a16="http://schemas.microsoft.com/office/drawing/2014/main" id="{F9A56E0E-CE08-4E8B-BA80-47C7001631A7}"/>
                    </a:ext>
                  </a:extLst>
                </p14:cNvPr>
                <p14:cNvContentPartPr/>
                <p14:nvPr/>
              </p14:nvContentPartPr>
              <p14:xfrm>
                <a:off x="4733777" y="1292731"/>
                <a:ext cx="87840" cy="20160"/>
              </p14:xfrm>
            </p:contentPart>
          </mc:Choice>
          <mc:Fallback>
            <p:pic>
              <p:nvPicPr>
                <p:cNvPr id="75" name="Freihand 74">
                  <a:extLst>
                    <a:ext uri="{FF2B5EF4-FFF2-40B4-BE49-F238E27FC236}">
                      <a16:creationId xmlns:a16="http://schemas.microsoft.com/office/drawing/2014/main" id="{F9A56E0E-CE08-4E8B-BA80-47C7001631A7}"/>
                    </a:ext>
                  </a:extLst>
                </p:cNvPr>
                <p:cNvPicPr/>
                <p:nvPr/>
              </p:nvPicPr>
              <p:blipFill>
                <a:blip r:embed="rId130"/>
                <a:stretch>
                  <a:fillRect/>
                </a:stretch>
              </p:blipFill>
              <p:spPr>
                <a:xfrm>
                  <a:off x="4729457" y="1288411"/>
                  <a:ext cx="964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6" name="Freihand 75">
                  <a:extLst>
                    <a:ext uri="{FF2B5EF4-FFF2-40B4-BE49-F238E27FC236}">
                      <a16:creationId xmlns:a16="http://schemas.microsoft.com/office/drawing/2014/main" id="{8C4BF335-E19B-4E51-8B86-62DC82919643}"/>
                    </a:ext>
                  </a:extLst>
                </p14:cNvPr>
                <p14:cNvContentPartPr/>
                <p14:nvPr/>
              </p14:nvContentPartPr>
              <p14:xfrm>
                <a:off x="4815497" y="1300291"/>
                <a:ext cx="83520" cy="108720"/>
              </p14:xfrm>
            </p:contentPart>
          </mc:Choice>
          <mc:Fallback>
            <p:pic>
              <p:nvPicPr>
                <p:cNvPr id="76" name="Freihand 75">
                  <a:extLst>
                    <a:ext uri="{FF2B5EF4-FFF2-40B4-BE49-F238E27FC236}">
                      <a16:creationId xmlns:a16="http://schemas.microsoft.com/office/drawing/2014/main" id="{8C4BF335-E19B-4E51-8B86-62DC82919643}"/>
                    </a:ext>
                  </a:extLst>
                </p:cNvPr>
                <p:cNvPicPr/>
                <p:nvPr/>
              </p:nvPicPr>
              <p:blipFill>
                <a:blip r:embed="rId132"/>
                <a:stretch>
                  <a:fillRect/>
                </a:stretch>
              </p:blipFill>
              <p:spPr>
                <a:xfrm>
                  <a:off x="4811177" y="1295971"/>
                  <a:ext cx="921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7" name="Freihand 76">
                  <a:extLst>
                    <a:ext uri="{FF2B5EF4-FFF2-40B4-BE49-F238E27FC236}">
                      <a16:creationId xmlns:a16="http://schemas.microsoft.com/office/drawing/2014/main" id="{442E286A-65A2-4A7F-ACE6-191513EE0C13}"/>
                    </a:ext>
                  </a:extLst>
                </p14:cNvPr>
                <p14:cNvContentPartPr/>
                <p14:nvPr/>
              </p14:nvContentPartPr>
              <p14:xfrm>
                <a:off x="4859057" y="1204171"/>
                <a:ext cx="151920" cy="161280"/>
              </p14:xfrm>
            </p:contentPart>
          </mc:Choice>
          <mc:Fallback>
            <p:pic>
              <p:nvPicPr>
                <p:cNvPr id="77" name="Freihand 76">
                  <a:extLst>
                    <a:ext uri="{FF2B5EF4-FFF2-40B4-BE49-F238E27FC236}">
                      <a16:creationId xmlns:a16="http://schemas.microsoft.com/office/drawing/2014/main" id="{442E286A-65A2-4A7F-ACE6-191513EE0C13}"/>
                    </a:ext>
                  </a:extLst>
                </p:cNvPr>
                <p:cNvPicPr/>
                <p:nvPr/>
              </p:nvPicPr>
              <p:blipFill>
                <a:blip r:embed="rId134"/>
                <a:stretch>
                  <a:fillRect/>
                </a:stretch>
              </p:blipFill>
              <p:spPr>
                <a:xfrm>
                  <a:off x="4854737" y="1199851"/>
                  <a:ext cx="1605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8" name="Freihand 77">
                  <a:extLst>
                    <a:ext uri="{FF2B5EF4-FFF2-40B4-BE49-F238E27FC236}">
                      <a16:creationId xmlns:a16="http://schemas.microsoft.com/office/drawing/2014/main" id="{A7BCADD8-009D-4919-AB76-C13FD2EDD652}"/>
                    </a:ext>
                  </a:extLst>
                </p14:cNvPr>
                <p14:cNvContentPartPr/>
                <p14:nvPr/>
              </p14:nvContentPartPr>
              <p14:xfrm>
                <a:off x="5067137" y="1177531"/>
                <a:ext cx="238320" cy="144360"/>
              </p14:xfrm>
            </p:contentPart>
          </mc:Choice>
          <mc:Fallback>
            <p:pic>
              <p:nvPicPr>
                <p:cNvPr id="78" name="Freihand 77">
                  <a:extLst>
                    <a:ext uri="{FF2B5EF4-FFF2-40B4-BE49-F238E27FC236}">
                      <a16:creationId xmlns:a16="http://schemas.microsoft.com/office/drawing/2014/main" id="{A7BCADD8-009D-4919-AB76-C13FD2EDD652}"/>
                    </a:ext>
                  </a:extLst>
                </p:cNvPr>
                <p:cNvPicPr/>
                <p:nvPr/>
              </p:nvPicPr>
              <p:blipFill>
                <a:blip r:embed="rId136"/>
                <a:stretch>
                  <a:fillRect/>
                </a:stretch>
              </p:blipFill>
              <p:spPr>
                <a:xfrm>
                  <a:off x="5062817" y="1173211"/>
                  <a:ext cx="2469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9" name="Freihand 78">
                  <a:extLst>
                    <a:ext uri="{FF2B5EF4-FFF2-40B4-BE49-F238E27FC236}">
                      <a16:creationId xmlns:a16="http://schemas.microsoft.com/office/drawing/2014/main" id="{F481BB5B-3C65-47F3-A229-8A861FEB7A44}"/>
                    </a:ext>
                  </a:extLst>
                </p14:cNvPr>
                <p14:cNvContentPartPr/>
                <p14:nvPr/>
              </p14:nvContentPartPr>
              <p14:xfrm>
                <a:off x="5318057" y="1150171"/>
                <a:ext cx="108720" cy="142920"/>
              </p14:xfrm>
            </p:contentPart>
          </mc:Choice>
          <mc:Fallback>
            <p:pic>
              <p:nvPicPr>
                <p:cNvPr id="79" name="Freihand 78">
                  <a:extLst>
                    <a:ext uri="{FF2B5EF4-FFF2-40B4-BE49-F238E27FC236}">
                      <a16:creationId xmlns:a16="http://schemas.microsoft.com/office/drawing/2014/main" id="{F481BB5B-3C65-47F3-A229-8A861FEB7A44}"/>
                    </a:ext>
                  </a:extLst>
                </p:cNvPr>
                <p:cNvPicPr/>
                <p:nvPr/>
              </p:nvPicPr>
              <p:blipFill>
                <a:blip r:embed="rId138"/>
                <a:stretch>
                  <a:fillRect/>
                </a:stretch>
              </p:blipFill>
              <p:spPr>
                <a:xfrm>
                  <a:off x="5313737" y="1145851"/>
                  <a:ext cx="1173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1" name="Freihand 80">
                  <a:extLst>
                    <a:ext uri="{FF2B5EF4-FFF2-40B4-BE49-F238E27FC236}">
                      <a16:creationId xmlns:a16="http://schemas.microsoft.com/office/drawing/2014/main" id="{441B6E97-CEC2-431C-BB2B-140BA1A50737}"/>
                    </a:ext>
                  </a:extLst>
                </p14:cNvPr>
                <p14:cNvContentPartPr/>
                <p14:nvPr/>
              </p14:nvContentPartPr>
              <p14:xfrm>
                <a:off x="5539097" y="1035331"/>
                <a:ext cx="93240" cy="203400"/>
              </p14:xfrm>
            </p:contentPart>
          </mc:Choice>
          <mc:Fallback>
            <p:pic>
              <p:nvPicPr>
                <p:cNvPr id="81" name="Freihand 80">
                  <a:extLst>
                    <a:ext uri="{FF2B5EF4-FFF2-40B4-BE49-F238E27FC236}">
                      <a16:creationId xmlns:a16="http://schemas.microsoft.com/office/drawing/2014/main" id="{441B6E97-CEC2-431C-BB2B-140BA1A50737}"/>
                    </a:ext>
                  </a:extLst>
                </p:cNvPr>
                <p:cNvPicPr/>
                <p:nvPr/>
              </p:nvPicPr>
              <p:blipFill>
                <a:blip r:embed="rId140"/>
                <a:stretch>
                  <a:fillRect/>
                </a:stretch>
              </p:blipFill>
              <p:spPr>
                <a:xfrm>
                  <a:off x="5534777" y="1031011"/>
                  <a:ext cx="1018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2" name="Freihand 81">
                  <a:extLst>
                    <a:ext uri="{FF2B5EF4-FFF2-40B4-BE49-F238E27FC236}">
                      <a16:creationId xmlns:a16="http://schemas.microsoft.com/office/drawing/2014/main" id="{C3E95D9D-F2C7-4657-A589-FC47ADB5797C}"/>
                    </a:ext>
                  </a:extLst>
                </p14:cNvPr>
                <p14:cNvContentPartPr/>
                <p14:nvPr/>
              </p14:nvContentPartPr>
              <p14:xfrm>
                <a:off x="5638817" y="1095451"/>
                <a:ext cx="81360" cy="140040"/>
              </p14:xfrm>
            </p:contentPart>
          </mc:Choice>
          <mc:Fallback>
            <p:pic>
              <p:nvPicPr>
                <p:cNvPr id="82" name="Freihand 81">
                  <a:extLst>
                    <a:ext uri="{FF2B5EF4-FFF2-40B4-BE49-F238E27FC236}">
                      <a16:creationId xmlns:a16="http://schemas.microsoft.com/office/drawing/2014/main" id="{C3E95D9D-F2C7-4657-A589-FC47ADB5797C}"/>
                    </a:ext>
                  </a:extLst>
                </p:cNvPr>
                <p:cNvPicPr/>
                <p:nvPr/>
              </p:nvPicPr>
              <p:blipFill>
                <a:blip r:embed="rId142"/>
                <a:stretch>
                  <a:fillRect/>
                </a:stretch>
              </p:blipFill>
              <p:spPr>
                <a:xfrm>
                  <a:off x="5634497" y="1091131"/>
                  <a:ext cx="900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3" name="Freihand 82">
                  <a:extLst>
                    <a:ext uri="{FF2B5EF4-FFF2-40B4-BE49-F238E27FC236}">
                      <a16:creationId xmlns:a16="http://schemas.microsoft.com/office/drawing/2014/main" id="{3BF526A5-B78D-4ABC-8AAD-5CFC68858DD7}"/>
                    </a:ext>
                  </a:extLst>
                </p14:cNvPr>
                <p14:cNvContentPartPr/>
                <p14:nvPr/>
              </p14:nvContentPartPr>
              <p14:xfrm>
                <a:off x="5851937" y="1066651"/>
                <a:ext cx="190080" cy="129960"/>
              </p14:xfrm>
            </p:contentPart>
          </mc:Choice>
          <mc:Fallback>
            <p:pic>
              <p:nvPicPr>
                <p:cNvPr id="83" name="Freihand 82">
                  <a:extLst>
                    <a:ext uri="{FF2B5EF4-FFF2-40B4-BE49-F238E27FC236}">
                      <a16:creationId xmlns:a16="http://schemas.microsoft.com/office/drawing/2014/main" id="{3BF526A5-B78D-4ABC-8AAD-5CFC68858DD7}"/>
                    </a:ext>
                  </a:extLst>
                </p:cNvPr>
                <p:cNvPicPr/>
                <p:nvPr/>
              </p:nvPicPr>
              <p:blipFill>
                <a:blip r:embed="rId144"/>
                <a:stretch>
                  <a:fillRect/>
                </a:stretch>
              </p:blipFill>
              <p:spPr>
                <a:xfrm>
                  <a:off x="5847617" y="1062331"/>
                  <a:ext cx="1987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4" name="Freihand 83">
                  <a:extLst>
                    <a:ext uri="{FF2B5EF4-FFF2-40B4-BE49-F238E27FC236}">
                      <a16:creationId xmlns:a16="http://schemas.microsoft.com/office/drawing/2014/main" id="{CF8BFC8B-3E50-44B5-82D4-0AA779668A74}"/>
                    </a:ext>
                  </a:extLst>
                </p14:cNvPr>
                <p14:cNvContentPartPr/>
                <p14:nvPr/>
              </p14:nvContentPartPr>
              <p14:xfrm>
                <a:off x="6064697" y="1021651"/>
                <a:ext cx="62280" cy="95040"/>
              </p14:xfrm>
            </p:contentPart>
          </mc:Choice>
          <mc:Fallback>
            <p:pic>
              <p:nvPicPr>
                <p:cNvPr id="84" name="Freihand 83">
                  <a:extLst>
                    <a:ext uri="{FF2B5EF4-FFF2-40B4-BE49-F238E27FC236}">
                      <a16:creationId xmlns:a16="http://schemas.microsoft.com/office/drawing/2014/main" id="{CF8BFC8B-3E50-44B5-82D4-0AA779668A74}"/>
                    </a:ext>
                  </a:extLst>
                </p:cNvPr>
                <p:cNvPicPr/>
                <p:nvPr/>
              </p:nvPicPr>
              <p:blipFill>
                <a:blip r:embed="rId146"/>
                <a:stretch>
                  <a:fillRect/>
                </a:stretch>
              </p:blipFill>
              <p:spPr>
                <a:xfrm>
                  <a:off x="6060377" y="1017331"/>
                  <a:ext cx="70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5" name="Freihand 84">
                  <a:extLst>
                    <a:ext uri="{FF2B5EF4-FFF2-40B4-BE49-F238E27FC236}">
                      <a16:creationId xmlns:a16="http://schemas.microsoft.com/office/drawing/2014/main" id="{FC0CBBFE-F854-4FA4-9ACE-73349FBEAF9D}"/>
                    </a:ext>
                  </a:extLst>
                </p14:cNvPr>
                <p14:cNvContentPartPr/>
                <p14:nvPr/>
              </p14:nvContentPartPr>
              <p14:xfrm>
                <a:off x="6215537" y="986731"/>
                <a:ext cx="117000" cy="66960"/>
              </p14:xfrm>
            </p:contentPart>
          </mc:Choice>
          <mc:Fallback>
            <p:pic>
              <p:nvPicPr>
                <p:cNvPr id="85" name="Freihand 84">
                  <a:extLst>
                    <a:ext uri="{FF2B5EF4-FFF2-40B4-BE49-F238E27FC236}">
                      <a16:creationId xmlns:a16="http://schemas.microsoft.com/office/drawing/2014/main" id="{FC0CBBFE-F854-4FA4-9ACE-73349FBEAF9D}"/>
                    </a:ext>
                  </a:extLst>
                </p:cNvPr>
                <p:cNvPicPr/>
                <p:nvPr/>
              </p:nvPicPr>
              <p:blipFill>
                <a:blip r:embed="rId148"/>
                <a:stretch>
                  <a:fillRect/>
                </a:stretch>
              </p:blipFill>
              <p:spPr>
                <a:xfrm>
                  <a:off x="6211217" y="982411"/>
                  <a:ext cx="1256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6" name="Freihand 85">
                  <a:extLst>
                    <a:ext uri="{FF2B5EF4-FFF2-40B4-BE49-F238E27FC236}">
                      <a16:creationId xmlns:a16="http://schemas.microsoft.com/office/drawing/2014/main" id="{6BEAC12C-8D16-4E6C-BE69-5ED4EA0B394B}"/>
                    </a:ext>
                  </a:extLst>
                </p14:cNvPr>
                <p14:cNvContentPartPr/>
                <p14:nvPr/>
              </p14:nvContentPartPr>
              <p14:xfrm>
                <a:off x="6324977" y="872611"/>
                <a:ext cx="90000" cy="201600"/>
              </p14:xfrm>
            </p:contentPart>
          </mc:Choice>
          <mc:Fallback>
            <p:pic>
              <p:nvPicPr>
                <p:cNvPr id="86" name="Freihand 85">
                  <a:extLst>
                    <a:ext uri="{FF2B5EF4-FFF2-40B4-BE49-F238E27FC236}">
                      <a16:creationId xmlns:a16="http://schemas.microsoft.com/office/drawing/2014/main" id="{6BEAC12C-8D16-4E6C-BE69-5ED4EA0B394B}"/>
                    </a:ext>
                  </a:extLst>
                </p:cNvPr>
                <p:cNvPicPr/>
                <p:nvPr/>
              </p:nvPicPr>
              <p:blipFill>
                <a:blip r:embed="rId150"/>
                <a:stretch>
                  <a:fillRect/>
                </a:stretch>
              </p:blipFill>
              <p:spPr>
                <a:xfrm>
                  <a:off x="6320657" y="868291"/>
                  <a:ext cx="986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7" name="Freihand 86">
                  <a:extLst>
                    <a:ext uri="{FF2B5EF4-FFF2-40B4-BE49-F238E27FC236}">
                      <a16:creationId xmlns:a16="http://schemas.microsoft.com/office/drawing/2014/main" id="{F167D6C9-06F0-42DC-AB06-2DD81E199CDB}"/>
                    </a:ext>
                  </a:extLst>
                </p14:cNvPr>
                <p14:cNvContentPartPr/>
                <p14:nvPr/>
              </p14:nvContentPartPr>
              <p14:xfrm>
                <a:off x="6408857" y="911491"/>
                <a:ext cx="96480" cy="144360"/>
              </p14:xfrm>
            </p:contentPart>
          </mc:Choice>
          <mc:Fallback>
            <p:pic>
              <p:nvPicPr>
                <p:cNvPr id="87" name="Freihand 86">
                  <a:extLst>
                    <a:ext uri="{FF2B5EF4-FFF2-40B4-BE49-F238E27FC236}">
                      <a16:creationId xmlns:a16="http://schemas.microsoft.com/office/drawing/2014/main" id="{F167D6C9-06F0-42DC-AB06-2DD81E199CDB}"/>
                    </a:ext>
                  </a:extLst>
                </p:cNvPr>
                <p:cNvPicPr/>
                <p:nvPr/>
              </p:nvPicPr>
              <p:blipFill>
                <a:blip r:embed="rId152"/>
                <a:stretch>
                  <a:fillRect/>
                </a:stretch>
              </p:blipFill>
              <p:spPr>
                <a:xfrm>
                  <a:off x="6404537" y="907171"/>
                  <a:ext cx="1051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9" name="Freihand 88">
                  <a:extLst>
                    <a:ext uri="{FF2B5EF4-FFF2-40B4-BE49-F238E27FC236}">
                      <a16:creationId xmlns:a16="http://schemas.microsoft.com/office/drawing/2014/main" id="{ED9291BC-ED4A-42A1-A2AA-8438D2C6F9D7}"/>
                    </a:ext>
                  </a:extLst>
                </p14:cNvPr>
                <p14:cNvContentPartPr/>
                <p14:nvPr/>
              </p14:nvContentPartPr>
              <p14:xfrm>
                <a:off x="6498497" y="860371"/>
                <a:ext cx="264960" cy="173520"/>
              </p14:xfrm>
            </p:contentPart>
          </mc:Choice>
          <mc:Fallback>
            <p:pic>
              <p:nvPicPr>
                <p:cNvPr id="89" name="Freihand 88">
                  <a:extLst>
                    <a:ext uri="{FF2B5EF4-FFF2-40B4-BE49-F238E27FC236}">
                      <a16:creationId xmlns:a16="http://schemas.microsoft.com/office/drawing/2014/main" id="{ED9291BC-ED4A-42A1-A2AA-8438D2C6F9D7}"/>
                    </a:ext>
                  </a:extLst>
                </p:cNvPr>
                <p:cNvPicPr/>
                <p:nvPr/>
              </p:nvPicPr>
              <p:blipFill>
                <a:blip r:embed="rId154"/>
                <a:stretch>
                  <a:fillRect/>
                </a:stretch>
              </p:blipFill>
              <p:spPr>
                <a:xfrm>
                  <a:off x="6494177" y="856051"/>
                  <a:ext cx="2736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0" name="Freihand 89">
                  <a:extLst>
                    <a:ext uri="{FF2B5EF4-FFF2-40B4-BE49-F238E27FC236}">
                      <a16:creationId xmlns:a16="http://schemas.microsoft.com/office/drawing/2014/main" id="{3611E4B9-3022-4600-897C-0827C79C812C}"/>
                    </a:ext>
                  </a:extLst>
                </p14:cNvPr>
                <p14:cNvContentPartPr/>
                <p14:nvPr/>
              </p14:nvContentPartPr>
              <p14:xfrm>
                <a:off x="6711617" y="748051"/>
                <a:ext cx="106200" cy="218520"/>
              </p14:xfrm>
            </p:contentPart>
          </mc:Choice>
          <mc:Fallback>
            <p:pic>
              <p:nvPicPr>
                <p:cNvPr id="90" name="Freihand 89">
                  <a:extLst>
                    <a:ext uri="{FF2B5EF4-FFF2-40B4-BE49-F238E27FC236}">
                      <a16:creationId xmlns:a16="http://schemas.microsoft.com/office/drawing/2014/main" id="{3611E4B9-3022-4600-897C-0827C79C812C}"/>
                    </a:ext>
                  </a:extLst>
                </p:cNvPr>
                <p:cNvPicPr/>
                <p:nvPr/>
              </p:nvPicPr>
              <p:blipFill>
                <a:blip r:embed="rId156"/>
                <a:stretch>
                  <a:fillRect/>
                </a:stretch>
              </p:blipFill>
              <p:spPr>
                <a:xfrm>
                  <a:off x="6707297" y="743731"/>
                  <a:ext cx="1148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1" name="Freihand 90">
                  <a:extLst>
                    <a:ext uri="{FF2B5EF4-FFF2-40B4-BE49-F238E27FC236}">
                      <a16:creationId xmlns:a16="http://schemas.microsoft.com/office/drawing/2014/main" id="{CAD9A16F-55FA-44EE-85B4-3D1DA3E9D522}"/>
                    </a:ext>
                  </a:extLst>
                </p14:cNvPr>
                <p14:cNvContentPartPr/>
                <p14:nvPr/>
              </p14:nvContentPartPr>
              <p14:xfrm>
                <a:off x="6903137" y="800971"/>
                <a:ext cx="175680" cy="108720"/>
              </p14:xfrm>
            </p:contentPart>
          </mc:Choice>
          <mc:Fallback>
            <p:pic>
              <p:nvPicPr>
                <p:cNvPr id="91" name="Freihand 90">
                  <a:extLst>
                    <a:ext uri="{FF2B5EF4-FFF2-40B4-BE49-F238E27FC236}">
                      <a16:creationId xmlns:a16="http://schemas.microsoft.com/office/drawing/2014/main" id="{CAD9A16F-55FA-44EE-85B4-3D1DA3E9D522}"/>
                    </a:ext>
                  </a:extLst>
                </p:cNvPr>
                <p:cNvPicPr/>
                <p:nvPr/>
              </p:nvPicPr>
              <p:blipFill>
                <a:blip r:embed="rId158"/>
                <a:stretch>
                  <a:fillRect/>
                </a:stretch>
              </p:blipFill>
              <p:spPr>
                <a:xfrm>
                  <a:off x="6898817" y="796651"/>
                  <a:ext cx="1843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2" name="Freihand 91">
                  <a:extLst>
                    <a:ext uri="{FF2B5EF4-FFF2-40B4-BE49-F238E27FC236}">
                      <a16:creationId xmlns:a16="http://schemas.microsoft.com/office/drawing/2014/main" id="{0ABC1B63-AB32-40A2-B328-C09B7ACE9367}"/>
                    </a:ext>
                  </a:extLst>
                </p14:cNvPr>
                <p14:cNvContentPartPr/>
                <p14:nvPr/>
              </p14:nvContentPartPr>
              <p14:xfrm>
                <a:off x="7009337" y="649771"/>
                <a:ext cx="25560" cy="15120"/>
              </p14:xfrm>
            </p:contentPart>
          </mc:Choice>
          <mc:Fallback>
            <p:pic>
              <p:nvPicPr>
                <p:cNvPr id="92" name="Freihand 91">
                  <a:extLst>
                    <a:ext uri="{FF2B5EF4-FFF2-40B4-BE49-F238E27FC236}">
                      <a16:creationId xmlns:a16="http://schemas.microsoft.com/office/drawing/2014/main" id="{0ABC1B63-AB32-40A2-B328-C09B7ACE9367}"/>
                    </a:ext>
                  </a:extLst>
                </p:cNvPr>
                <p:cNvPicPr/>
                <p:nvPr/>
              </p:nvPicPr>
              <p:blipFill>
                <a:blip r:embed="rId160"/>
                <a:stretch>
                  <a:fillRect/>
                </a:stretch>
              </p:blipFill>
              <p:spPr>
                <a:xfrm>
                  <a:off x="7005017" y="645451"/>
                  <a:ext cx="342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3" name="Freihand 92">
                  <a:extLst>
                    <a:ext uri="{FF2B5EF4-FFF2-40B4-BE49-F238E27FC236}">
                      <a16:creationId xmlns:a16="http://schemas.microsoft.com/office/drawing/2014/main" id="{7CAE7A22-FB9F-4E85-A4D7-9A2D7D232701}"/>
                    </a:ext>
                  </a:extLst>
                </p14:cNvPr>
                <p14:cNvContentPartPr/>
                <p14:nvPr/>
              </p14:nvContentPartPr>
              <p14:xfrm>
                <a:off x="7039937" y="627451"/>
                <a:ext cx="213840" cy="243360"/>
              </p14:xfrm>
            </p:contentPart>
          </mc:Choice>
          <mc:Fallback>
            <p:pic>
              <p:nvPicPr>
                <p:cNvPr id="93" name="Freihand 92">
                  <a:extLst>
                    <a:ext uri="{FF2B5EF4-FFF2-40B4-BE49-F238E27FC236}">
                      <a16:creationId xmlns:a16="http://schemas.microsoft.com/office/drawing/2014/main" id="{7CAE7A22-FB9F-4E85-A4D7-9A2D7D232701}"/>
                    </a:ext>
                  </a:extLst>
                </p:cNvPr>
                <p:cNvPicPr/>
                <p:nvPr/>
              </p:nvPicPr>
              <p:blipFill>
                <a:blip r:embed="rId162"/>
                <a:stretch>
                  <a:fillRect/>
                </a:stretch>
              </p:blipFill>
              <p:spPr>
                <a:xfrm>
                  <a:off x="7035617" y="623131"/>
                  <a:ext cx="22248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4" name="Freihand 93">
                  <a:extLst>
                    <a:ext uri="{FF2B5EF4-FFF2-40B4-BE49-F238E27FC236}">
                      <a16:creationId xmlns:a16="http://schemas.microsoft.com/office/drawing/2014/main" id="{3C80CAFC-4749-41F2-814C-355446A559B5}"/>
                    </a:ext>
                  </a:extLst>
                </p14:cNvPr>
                <p14:cNvContentPartPr/>
                <p14:nvPr/>
              </p14:nvContentPartPr>
              <p14:xfrm>
                <a:off x="7235057" y="657331"/>
                <a:ext cx="65880" cy="74880"/>
              </p14:xfrm>
            </p:contentPart>
          </mc:Choice>
          <mc:Fallback>
            <p:pic>
              <p:nvPicPr>
                <p:cNvPr id="94" name="Freihand 93">
                  <a:extLst>
                    <a:ext uri="{FF2B5EF4-FFF2-40B4-BE49-F238E27FC236}">
                      <a16:creationId xmlns:a16="http://schemas.microsoft.com/office/drawing/2014/main" id="{3C80CAFC-4749-41F2-814C-355446A559B5}"/>
                    </a:ext>
                  </a:extLst>
                </p:cNvPr>
                <p:cNvPicPr/>
                <p:nvPr/>
              </p:nvPicPr>
              <p:blipFill>
                <a:blip r:embed="rId164"/>
                <a:stretch>
                  <a:fillRect/>
                </a:stretch>
              </p:blipFill>
              <p:spPr>
                <a:xfrm>
                  <a:off x="7230737" y="653011"/>
                  <a:ext cx="745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5" name="Freihand 94">
                  <a:extLst>
                    <a:ext uri="{FF2B5EF4-FFF2-40B4-BE49-F238E27FC236}">
                      <a16:creationId xmlns:a16="http://schemas.microsoft.com/office/drawing/2014/main" id="{5637E6FC-122B-455C-B2B8-A5674E4BF1F1}"/>
                    </a:ext>
                  </a:extLst>
                </p14:cNvPr>
                <p14:cNvContentPartPr/>
                <p14:nvPr/>
              </p14:nvContentPartPr>
              <p14:xfrm>
                <a:off x="7240817" y="656251"/>
                <a:ext cx="84600" cy="115200"/>
              </p14:xfrm>
            </p:contentPart>
          </mc:Choice>
          <mc:Fallback>
            <p:pic>
              <p:nvPicPr>
                <p:cNvPr id="95" name="Freihand 94">
                  <a:extLst>
                    <a:ext uri="{FF2B5EF4-FFF2-40B4-BE49-F238E27FC236}">
                      <a16:creationId xmlns:a16="http://schemas.microsoft.com/office/drawing/2014/main" id="{5637E6FC-122B-455C-B2B8-A5674E4BF1F1}"/>
                    </a:ext>
                  </a:extLst>
                </p:cNvPr>
                <p:cNvPicPr/>
                <p:nvPr/>
              </p:nvPicPr>
              <p:blipFill>
                <a:blip r:embed="rId166"/>
                <a:stretch>
                  <a:fillRect/>
                </a:stretch>
              </p:blipFill>
              <p:spPr>
                <a:xfrm>
                  <a:off x="7236497" y="651931"/>
                  <a:ext cx="93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6" name="Freihand 95">
                  <a:extLst>
                    <a:ext uri="{FF2B5EF4-FFF2-40B4-BE49-F238E27FC236}">
                      <a16:creationId xmlns:a16="http://schemas.microsoft.com/office/drawing/2014/main" id="{63C4C646-D69D-487C-BFA7-1EAC9D4AA146}"/>
                    </a:ext>
                  </a:extLst>
                </p14:cNvPr>
                <p14:cNvContentPartPr/>
                <p14:nvPr/>
              </p14:nvContentPartPr>
              <p14:xfrm>
                <a:off x="7292657" y="604411"/>
                <a:ext cx="111960" cy="153720"/>
              </p14:xfrm>
            </p:contentPart>
          </mc:Choice>
          <mc:Fallback>
            <p:pic>
              <p:nvPicPr>
                <p:cNvPr id="96" name="Freihand 95">
                  <a:extLst>
                    <a:ext uri="{FF2B5EF4-FFF2-40B4-BE49-F238E27FC236}">
                      <a16:creationId xmlns:a16="http://schemas.microsoft.com/office/drawing/2014/main" id="{63C4C646-D69D-487C-BFA7-1EAC9D4AA146}"/>
                    </a:ext>
                  </a:extLst>
                </p:cNvPr>
                <p:cNvPicPr/>
                <p:nvPr/>
              </p:nvPicPr>
              <p:blipFill>
                <a:blip r:embed="rId168"/>
                <a:stretch>
                  <a:fillRect/>
                </a:stretch>
              </p:blipFill>
              <p:spPr>
                <a:xfrm>
                  <a:off x="7288337" y="600091"/>
                  <a:ext cx="1206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7" name="Freihand 96">
                  <a:extLst>
                    <a:ext uri="{FF2B5EF4-FFF2-40B4-BE49-F238E27FC236}">
                      <a16:creationId xmlns:a16="http://schemas.microsoft.com/office/drawing/2014/main" id="{26FE26FA-B97C-4EC7-9A40-4A5317AE3140}"/>
                    </a:ext>
                  </a:extLst>
                </p14:cNvPr>
                <p14:cNvContentPartPr/>
                <p14:nvPr/>
              </p14:nvContentPartPr>
              <p14:xfrm>
                <a:off x="7350617" y="509371"/>
                <a:ext cx="87480" cy="207720"/>
              </p14:xfrm>
            </p:contentPart>
          </mc:Choice>
          <mc:Fallback>
            <p:pic>
              <p:nvPicPr>
                <p:cNvPr id="97" name="Freihand 96">
                  <a:extLst>
                    <a:ext uri="{FF2B5EF4-FFF2-40B4-BE49-F238E27FC236}">
                      <a16:creationId xmlns:a16="http://schemas.microsoft.com/office/drawing/2014/main" id="{26FE26FA-B97C-4EC7-9A40-4A5317AE3140}"/>
                    </a:ext>
                  </a:extLst>
                </p:cNvPr>
                <p:cNvPicPr/>
                <p:nvPr/>
              </p:nvPicPr>
              <p:blipFill>
                <a:blip r:embed="rId170"/>
                <a:stretch>
                  <a:fillRect/>
                </a:stretch>
              </p:blipFill>
              <p:spPr>
                <a:xfrm>
                  <a:off x="7346297" y="505051"/>
                  <a:ext cx="961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8" name="Freihand 97">
                  <a:extLst>
                    <a:ext uri="{FF2B5EF4-FFF2-40B4-BE49-F238E27FC236}">
                      <a16:creationId xmlns:a16="http://schemas.microsoft.com/office/drawing/2014/main" id="{7A732087-2877-4800-B8CD-36E4AFA15AB2}"/>
                    </a:ext>
                  </a:extLst>
                </p14:cNvPr>
                <p14:cNvContentPartPr/>
                <p14:nvPr/>
              </p14:nvContentPartPr>
              <p14:xfrm>
                <a:off x="7607657" y="379411"/>
                <a:ext cx="248760" cy="285480"/>
              </p14:xfrm>
            </p:contentPart>
          </mc:Choice>
          <mc:Fallback>
            <p:pic>
              <p:nvPicPr>
                <p:cNvPr id="98" name="Freihand 97">
                  <a:extLst>
                    <a:ext uri="{FF2B5EF4-FFF2-40B4-BE49-F238E27FC236}">
                      <a16:creationId xmlns:a16="http://schemas.microsoft.com/office/drawing/2014/main" id="{7A732087-2877-4800-B8CD-36E4AFA15AB2}"/>
                    </a:ext>
                  </a:extLst>
                </p:cNvPr>
                <p:cNvPicPr/>
                <p:nvPr/>
              </p:nvPicPr>
              <p:blipFill>
                <a:blip r:embed="rId172"/>
                <a:stretch>
                  <a:fillRect/>
                </a:stretch>
              </p:blipFill>
              <p:spPr>
                <a:xfrm>
                  <a:off x="7603337" y="375091"/>
                  <a:ext cx="25740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0" name="Freihand 99">
                  <a:extLst>
                    <a:ext uri="{FF2B5EF4-FFF2-40B4-BE49-F238E27FC236}">
                      <a16:creationId xmlns:a16="http://schemas.microsoft.com/office/drawing/2014/main" id="{93699799-329D-4A1C-B455-07D20D5C9B95}"/>
                    </a:ext>
                  </a:extLst>
                </p14:cNvPr>
                <p14:cNvContentPartPr/>
                <p14:nvPr/>
              </p14:nvContentPartPr>
              <p14:xfrm>
                <a:off x="7882697" y="447451"/>
                <a:ext cx="125640" cy="116280"/>
              </p14:xfrm>
            </p:contentPart>
          </mc:Choice>
          <mc:Fallback>
            <p:pic>
              <p:nvPicPr>
                <p:cNvPr id="100" name="Freihand 99">
                  <a:extLst>
                    <a:ext uri="{FF2B5EF4-FFF2-40B4-BE49-F238E27FC236}">
                      <a16:creationId xmlns:a16="http://schemas.microsoft.com/office/drawing/2014/main" id="{93699799-329D-4A1C-B455-07D20D5C9B95}"/>
                    </a:ext>
                  </a:extLst>
                </p:cNvPr>
                <p:cNvPicPr/>
                <p:nvPr/>
              </p:nvPicPr>
              <p:blipFill>
                <a:blip r:embed="rId174"/>
                <a:stretch>
                  <a:fillRect/>
                </a:stretch>
              </p:blipFill>
              <p:spPr>
                <a:xfrm>
                  <a:off x="7878377" y="443131"/>
                  <a:ext cx="1342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2" name="Freihand 101">
                  <a:extLst>
                    <a:ext uri="{FF2B5EF4-FFF2-40B4-BE49-F238E27FC236}">
                      <a16:creationId xmlns:a16="http://schemas.microsoft.com/office/drawing/2014/main" id="{7C221841-0C8E-4110-B99C-20C9178C3C6D}"/>
                    </a:ext>
                  </a:extLst>
                </p14:cNvPr>
                <p14:cNvContentPartPr/>
                <p14:nvPr/>
              </p14:nvContentPartPr>
              <p14:xfrm>
                <a:off x="8904737" y="238291"/>
                <a:ext cx="10800" cy="126360"/>
              </p14:xfrm>
            </p:contentPart>
          </mc:Choice>
          <mc:Fallback>
            <p:pic>
              <p:nvPicPr>
                <p:cNvPr id="102" name="Freihand 101">
                  <a:extLst>
                    <a:ext uri="{FF2B5EF4-FFF2-40B4-BE49-F238E27FC236}">
                      <a16:creationId xmlns:a16="http://schemas.microsoft.com/office/drawing/2014/main" id="{7C221841-0C8E-4110-B99C-20C9178C3C6D}"/>
                    </a:ext>
                  </a:extLst>
                </p:cNvPr>
                <p:cNvPicPr/>
                <p:nvPr/>
              </p:nvPicPr>
              <p:blipFill>
                <a:blip r:embed="rId176"/>
                <a:stretch>
                  <a:fillRect/>
                </a:stretch>
              </p:blipFill>
              <p:spPr>
                <a:xfrm>
                  <a:off x="8900417" y="233971"/>
                  <a:ext cx="194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3" name="Freihand 102">
                  <a:extLst>
                    <a:ext uri="{FF2B5EF4-FFF2-40B4-BE49-F238E27FC236}">
                      <a16:creationId xmlns:a16="http://schemas.microsoft.com/office/drawing/2014/main" id="{9C2A703D-4A8D-4D57-8963-58E00322C5A9}"/>
                    </a:ext>
                  </a:extLst>
                </p14:cNvPr>
                <p14:cNvContentPartPr/>
                <p14:nvPr/>
              </p14:nvContentPartPr>
              <p14:xfrm>
                <a:off x="8884577" y="157651"/>
                <a:ext cx="34200" cy="22680"/>
              </p14:xfrm>
            </p:contentPart>
          </mc:Choice>
          <mc:Fallback>
            <p:pic>
              <p:nvPicPr>
                <p:cNvPr id="103" name="Freihand 102">
                  <a:extLst>
                    <a:ext uri="{FF2B5EF4-FFF2-40B4-BE49-F238E27FC236}">
                      <a16:creationId xmlns:a16="http://schemas.microsoft.com/office/drawing/2014/main" id="{9C2A703D-4A8D-4D57-8963-58E00322C5A9}"/>
                    </a:ext>
                  </a:extLst>
                </p:cNvPr>
                <p:cNvPicPr/>
                <p:nvPr/>
              </p:nvPicPr>
              <p:blipFill>
                <a:blip r:embed="rId178"/>
                <a:stretch>
                  <a:fillRect/>
                </a:stretch>
              </p:blipFill>
              <p:spPr>
                <a:xfrm>
                  <a:off x="8880257" y="153331"/>
                  <a:ext cx="428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4" name="Freihand 103">
                  <a:extLst>
                    <a:ext uri="{FF2B5EF4-FFF2-40B4-BE49-F238E27FC236}">
                      <a16:creationId xmlns:a16="http://schemas.microsoft.com/office/drawing/2014/main" id="{BB81B881-26F5-4D28-AD76-2D07918038CA}"/>
                    </a:ext>
                  </a:extLst>
                </p14:cNvPr>
                <p14:cNvContentPartPr/>
                <p14:nvPr/>
              </p14:nvContentPartPr>
              <p14:xfrm>
                <a:off x="8964497" y="222091"/>
                <a:ext cx="110880" cy="110880"/>
              </p14:xfrm>
            </p:contentPart>
          </mc:Choice>
          <mc:Fallback>
            <p:pic>
              <p:nvPicPr>
                <p:cNvPr id="104" name="Freihand 103">
                  <a:extLst>
                    <a:ext uri="{FF2B5EF4-FFF2-40B4-BE49-F238E27FC236}">
                      <a16:creationId xmlns:a16="http://schemas.microsoft.com/office/drawing/2014/main" id="{BB81B881-26F5-4D28-AD76-2D07918038CA}"/>
                    </a:ext>
                  </a:extLst>
                </p:cNvPr>
                <p:cNvPicPr/>
                <p:nvPr/>
              </p:nvPicPr>
              <p:blipFill>
                <a:blip r:embed="rId180"/>
                <a:stretch>
                  <a:fillRect/>
                </a:stretch>
              </p:blipFill>
              <p:spPr>
                <a:xfrm>
                  <a:off x="8960177" y="217771"/>
                  <a:ext cx="1195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5" name="Freihand 104">
                  <a:extLst>
                    <a:ext uri="{FF2B5EF4-FFF2-40B4-BE49-F238E27FC236}">
                      <a16:creationId xmlns:a16="http://schemas.microsoft.com/office/drawing/2014/main" id="{831ABA06-A176-45A8-BF28-2AF9C01FB96B}"/>
                    </a:ext>
                  </a:extLst>
                </p14:cNvPr>
                <p14:cNvContentPartPr/>
                <p14:nvPr/>
              </p14:nvContentPartPr>
              <p14:xfrm>
                <a:off x="9098057" y="138211"/>
                <a:ext cx="190800" cy="165240"/>
              </p14:xfrm>
            </p:contentPart>
          </mc:Choice>
          <mc:Fallback>
            <p:pic>
              <p:nvPicPr>
                <p:cNvPr id="105" name="Freihand 104">
                  <a:extLst>
                    <a:ext uri="{FF2B5EF4-FFF2-40B4-BE49-F238E27FC236}">
                      <a16:creationId xmlns:a16="http://schemas.microsoft.com/office/drawing/2014/main" id="{831ABA06-A176-45A8-BF28-2AF9C01FB96B}"/>
                    </a:ext>
                  </a:extLst>
                </p:cNvPr>
                <p:cNvPicPr/>
                <p:nvPr/>
              </p:nvPicPr>
              <p:blipFill>
                <a:blip r:embed="rId182"/>
                <a:stretch>
                  <a:fillRect/>
                </a:stretch>
              </p:blipFill>
              <p:spPr>
                <a:xfrm>
                  <a:off x="9093737" y="133891"/>
                  <a:ext cx="1994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6" name="Freihand 105">
                  <a:extLst>
                    <a:ext uri="{FF2B5EF4-FFF2-40B4-BE49-F238E27FC236}">
                      <a16:creationId xmlns:a16="http://schemas.microsoft.com/office/drawing/2014/main" id="{1EABDAD3-F5DB-4486-9924-B0B5FFB507E1}"/>
                    </a:ext>
                  </a:extLst>
                </p14:cNvPr>
                <p14:cNvContentPartPr/>
                <p14:nvPr/>
              </p14:nvContentPartPr>
              <p14:xfrm>
                <a:off x="9338537" y="204451"/>
                <a:ext cx="67320" cy="76320"/>
              </p14:xfrm>
            </p:contentPart>
          </mc:Choice>
          <mc:Fallback>
            <p:pic>
              <p:nvPicPr>
                <p:cNvPr id="106" name="Freihand 105">
                  <a:extLst>
                    <a:ext uri="{FF2B5EF4-FFF2-40B4-BE49-F238E27FC236}">
                      <a16:creationId xmlns:a16="http://schemas.microsoft.com/office/drawing/2014/main" id="{1EABDAD3-F5DB-4486-9924-B0B5FFB507E1}"/>
                    </a:ext>
                  </a:extLst>
                </p:cNvPr>
                <p:cNvPicPr/>
                <p:nvPr/>
              </p:nvPicPr>
              <p:blipFill>
                <a:blip r:embed="rId184"/>
                <a:stretch>
                  <a:fillRect/>
                </a:stretch>
              </p:blipFill>
              <p:spPr>
                <a:xfrm>
                  <a:off x="9334217" y="200131"/>
                  <a:ext cx="759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7" name="Freihand 106">
                  <a:extLst>
                    <a:ext uri="{FF2B5EF4-FFF2-40B4-BE49-F238E27FC236}">
                      <a16:creationId xmlns:a16="http://schemas.microsoft.com/office/drawing/2014/main" id="{C7AA86ED-E6EE-4751-AAF8-1DB1B3CF554A}"/>
                    </a:ext>
                  </a:extLst>
                </p14:cNvPr>
                <p14:cNvContentPartPr/>
                <p14:nvPr/>
              </p14:nvContentPartPr>
              <p14:xfrm>
                <a:off x="9406937" y="193291"/>
                <a:ext cx="72720" cy="92160"/>
              </p14:xfrm>
            </p:contentPart>
          </mc:Choice>
          <mc:Fallback>
            <p:pic>
              <p:nvPicPr>
                <p:cNvPr id="107" name="Freihand 106">
                  <a:extLst>
                    <a:ext uri="{FF2B5EF4-FFF2-40B4-BE49-F238E27FC236}">
                      <a16:creationId xmlns:a16="http://schemas.microsoft.com/office/drawing/2014/main" id="{C7AA86ED-E6EE-4751-AAF8-1DB1B3CF554A}"/>
                    </a:ext>
                  </a:extLst>
                </p:cNvPr>
                <p:cNvPicPr/>
                <p:nvPr/>
              </p:nvPicPr>
              <p:blipFill>
                <a:blip r:embed="rId186"/>
                <a:stretch>
                  <a:fillRect/>
                </a:stretch>
              </p:blipFill>
              <p:spPr>
                <a:xfrm>
                  <a:off x="9402617" y="188971"/>
                  <a:ext cx="813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8" name="Freihand 107">
                  <a:extLst>
                    <a:ext uri="{FF2B5EF4-FFF2-40B4-BE49-F238E27FC236}">
                      <a16:creationId xmlns:a16="http://schemas.microsoft.com/office/drawing/2014/main" id="{7C60A5DC-4685-4A7F-B465-5D0E03380355}"/>
                    </a:ext>
                  </a:extLst>
                </p14:cNvPr>
                <p14:cNvContentPartPr/>
                <p14:nvPr/>
              </p14:nvContentPartPr>
              <p14:xfrm>
                <a:off x="9441497" y="116971"/>
                <a:ext cx="99720" cy="168840"/>
              </p14:xfrm>
            </p:contentPart>
          </mc:Choice>
          <mc:Fallback>
            <p:pic>
              <p:nvPicPr>
                <p:cNvPr id="108" name="Freihand 107">
                  <a:extLst>
                    <a:ext uri="{FF2B5EF4-FFF2-40B4-BE49-F238E27FC236}">
                      <a16:creationId xmlns:a16="http://schemas.microsoft.com/office/drawing/2014/main" id="{7C60A5DC-4685-4A7F-B465-5D0E03380355}"/>
                    </a:ext>
                  </a:extLst>
                </p:cNvPr>
                <p:cNvPicPr/>
                <p:nvPr/>
              </p:nvPicPr>
              <p:blipFill>
                <a:blip r:embed="rId188"/>
                <a:stretch>
                  <a:fillRect/>
                </a:stretch>
              </p:blipFill>
              <p:spPr>
                <a:xfrm>
                  <a:off x="9437177" y="112651"/>
                  <a:ext cx="1083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9" name="Freihand 108">
                  <a:extLst>
                    <a:ext uri="{FF2B5EF4-FFF2-40B4-BE49-F238E27FC236}">
                      <a16:creationId xmlns:a16="http://schemas.microsoft.com/office/drawing/2014/main" id="{B3A4DD96-C7B0-4438-86E2-45E43B8D3A45}"/>
                    </a:ext>
                  </a:extLst>
                </p14:cNvPr>
                <p14:cNvContentPartPr/>
                <p14:nvPr/>
              </p14:nvContentPartPr>
              <p14:xfrm>
                <a:off x="9648497" y="133531"/>
                <a:ext cx="376200" cy="198000"/>
              </p14:xfrm>
            </p:contentPart>
          </mc:Choice>
          <mc:Fallback>
            <p:pic>
              <p:nvPicPr>
                <p:cNvPr id="109" name="Freihand 108">
                  <a:extLst>
                    <a:ext uri="{FF2B5EF4-FFF2-40B4-BE49-F238E27FC236}">
                      <a16:creationId xmlns:a16="http://schemas.microsoft.com/office/drawing/2014/main" id="{B3A4DD96-C7B0-4438-86E2-45E43B8D3A45}"/>
                    </a:ext>
                  </a:extLst>
                </p:cNvPr>
                <p:cNvPicPr/>
                <p:nvPr/>
              </p:nvPicPr>
              <p:blipFill>
                <a:blip r:embed="rId190"/>
                <a:stretch>
                  <a:fillRect/>
                </a:stretch>
              </p:blipFill>
              <p:spPr>
                <a:xfrm>
                  <a:off x="9644177" y="129211"/>
                  <a:ext cx="3848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0" name="Freihand 109">
                  <a:extLst>
                    <a:ext uri="{FF2B5EF4-FFF2-40B4-BE49-F238E27FC236}">
                      <a16:creationId xmlns:a16="http://schemas.microsoft.com/office/drawing/2014/main" id="{CCA3DBFB-B25A-44BF-9DBE-C78DC70F324D}"/>
                    </a:ext>
                  </a:extLst>
                </p14:cNvPr>
                <p14:cNvContentPartPr/>
                <p14:nvPr/>
              </p14:nvContentPartPr>
              <p14:xfrm>
                <a:off x="10034777" y="176731"/>
                <a:ext cx="96840" cy="111600"/>
              </p14:xfrm>
            </p:contentPart>
          </mc:Choice>
          <mc:Fallback>
            <p:pic>
              <p:nvPicPr>
                <p:cNvPr id="110" name="Freihand 109">
                  <a:extLst>
                    <a:ext uri="{FF2B5EF4-FFF2-40B4-BE49-F238E27FC236}">
                      <a16:creationId xmlns:a16="http://schemas.microsoft.com/office/drawing/2014/main" id="{CCA3DBFB-B25A-44BF-9DBE-C78DC70F324D}"/>
                    </a:ext>
                  </a:extLst>
                </p:cNvPr>
                <p:cNvPicPr/>
                <p:nvPr/>
              </p:nvPicPr>
              <p:blipFill>
                <a:blip r:embed="rId192"/>
                <a:stretch>
                  <a:fillRect/>
                </a:stretch>
              </p:blipFill>
              <p:spPr>
                <a:xfrm>
                  <a:off x="10030457" y="172411"/>
                  <a:ext cx="1054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2" name="Freihand 111">
                  <a:extLst>
                    <a:ext uri="{FF2B5EF4-FFF2-40B4-BE49-F238E27FC236}">
                      <a16:creationId xmlns:a16="http://schemas.microsoft.com/office/drawing/2014/main" id="{01C9378F-A617-48B1-AD48-1D508603BC5E}"/>
                    </a:ext>
                  </a:extLst>
                </p14:cNvPr>
                <p14:cNvContentPartPr/>
                <p14:nvPr/>
              </p14:nvContentPartPr>
              <p14:xfrm>
                <a:off x="10090217" y="107971"/>
                <a:ext cx="122760" cy="170280"/>
              </p14:xfrm>
            </p:contentPart>
          </mc:Choice>
          <mc:Fallback>
            <p:pic>
              <p:nvPicPr>
                <p:cNvPr id="112" name="Freihand 111">
                  <a:extLst>
                    <a:ext uri="{FF2B5EF4-FFF2-40B4-BE49-F238E27FC236}">
                      <a16:creationId xmlns:a16="http://schemas.microsoft.com/office/drawing/2014/main" id="{01C9378F-A617-48B1-AD48-1D508603BC5E}"/>
                    </a:ext>
                  </a:extLst>
                </p:cNvPr>
                <p:cNvPicPr/>
                <p:nvPr/>
              </p:nvPicPr>
              <p:blipFill>
                <a:blip r:embed="rId194"/>
                <a:stretch>
                  <a:fillRect/>
                </a:stretch>
              </p:blipFill>
              <p:spPr>
                <a:xfrm>
                  <a:off x="10085897" y="103651"/>
                  <a:ext cx="1314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4" name="Freihand 113">
                  <a:extLst>
                    <a:ext uri="{FF2B5EF4-FFF2-40B4-BE49-F238E27FC236}">
                      <a16:creationId xmlns:a16="http://schemas.microsoft.com/office/drawing/2014/main" id="{772A2160-4A3A-49C7-826B-36A4B2D631CB}"/>
                    </a:ext>
                  </a:extLst>
                </p14:cNvPr>
                <p14:cNvContentPartPr/>
                <p14:nvPr/>
              </p14:nvContentPartPr>
              <p14:xfrm>
                <a:off x="10068617" y="150451"/>
                <a:ext cx="120240" cy="87120"/>
              </p14:xfrm>
            </p:contentPart>
          </mc:Choice>
          <mc:Fallback>
            <p:pic>
              <p:nvPicPr>
                <p:cNvPr id="114" name="Freihand 113">
                  <a:extLst>
                    <a:ext uri="{FF2B5EF4-FFF2-40B4-BE49-F238E27FC236}">
                      <a16:creationId xmlns:a16="http://schemas.microsoft.com/office/drawing/2014/main" id="{772A2160-4A3A-49C7-826B-36A4B2D631CB}"/>
                    </a:ext>
                  </a:extLst>
                </p:cNvPr>
                <p:cNvPicPr/>
                <p:nvPr/>
              </p:nvPicPr>
              <p:blipFill>
                <a:blip r:embed="rId196"/>
                <a:stretch>
                  <a:fillRect/>
                </a:stretch>
              </p:blipFill>
              <p:spPr>
                <a:xfrm>
                  <a:off x="10064297" y="146131"/>
                  <a:ext cx="1288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5" name="Freihand 114">
                  <a:extLst>
                    <a:ext uri="{FF2B5EF4-FFF2-40B4-BE49-F238E27FC236}">
                      <a16:creationId xmlns:a16="http://schemas.microsoft.com/office/drawing/2014/main" id="{897F2045-5696-441A-BCAB-405625198918}"/>
                    </a:ext>
                  </a:extLst>
                </p14:cNvPr>
                <p14:cNvContentPartPr/>
                <p14:nvPr/>
              </p14:nvContentPartPr>
              <p14:xfrm>
                <a:off x="10325297" y="232171"/>
                <a:ext cx="166680" cy="19800"/>
              </p14:xfrm>
            </p:contentPart>
          </mc:Choice>
          <mc:Fallback>
            <p:pic>
              <p:nvPicPr>
                <p:cNvPr id="115" name="Freihand 114">
                  <a:extLst>
                    <a:ext uri="{FF2B5EF4-FFF2-40B4-BE49-F238E27FC236}">
                      <a16:creationId xmlns:a16="http://schemas.microsoft.com/office/drawing/2014/main" id="{897F2045-5696-441A-BCAB-405625198918}"/>
                    </a:ext>
                  </a:extLst>
                </p:cNvPr>
                <p:cNvPicPr/>
                <p:nvPr/>
              </p:nvPicPr>
              <p:blipFill>
                <a:blip r:embed="rId198"/>
                <a:stretch>
                  <a:fillRect/>
                </a:stretch>
              </p:blipFill>
              <p:spPr>
                <a:xfrm>
                  <a:off x="10320977" y="227851"/>
                  <a:ext cx="1753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6" name="Freihand 115">
                  <a:extLst>
                    <a:ext uri="{FF2B5EF4-FFF2-40B4-BE49-F238E27FC236}">
                      <a16:creationId xmlns:a16="http://schemas.microsoft.com/office/drawing/2014/main" id="{6E89634D-1D0F-4CE7-BAFA-B5BB26CD96C6}"/>
                    </a:ext>
                  </a:extLst>
                </p14:cNvPr>
                <p14:cNvContentPartPr/>
                <p14:nvPr/>
              </p14:nvContentPartPr>
              <p14:xfrm>
                <a:off x="10327817" y="257011"/>
                <a:ext cx="155880" cy="25200"/>
              </p14:xfrm>
            </p:contentPart>
          </mc:Choice>
          <mc:Fallback>
            <p:pic>
              <p:nvPicPr>
                <p:cNvPr id="116" name="Freihand 115">
                  <a:extLst>
                    <a:ext uri="{FF2B5EF4-FFF2-40B4-BE49-F238E27FC236}">
                      <a16:creationId xmlns:a16="http://schemas.microsoft.com/office/drawing/2014/main" id="{6E89634D-1D0F-4CE7-BAFA-B5BB26CD96C6}"/>
                    </a:ext>
                  </a:extLst>
                </p:cNvPr>
                <p:cNvPicPr/>
                <p:nvPr/>
              </p:nvPicPr>
              <p:blipFill>
                <a:blip r:embed="rId200"/>
                <a:stretch>
                  <a:fillRect/>
                </a:stretch>
              </p:blipFill>
              <p:spPr>
                <a:xfrm>
                  <a:off x="10323497" y="252691"/>
                  <a:ext cx="1645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7" name="Freihand 116">
                  <a:extLst>
                    <a:ext uri="{FF2B5EF4-FFF2-40B4-BE49-F238E27FC236}">
                      <a16:creationId xmlns:a16="http://schemas.microsoft.com/office/drawing/2014/main" id="{C547D0FE-59E3-448C-B4BB-45E39DA346A7}"/>
                    </a:ext>
                  </a:extLst>
                </p14:cNvPr>
                <p14:cNvContentPartPr/>
                <p14:nvPr/>
              </p14:nvContentPartPr>
              <p14:xfrm>
                <a:off x="10321337" y="104731"/>
                <a:ext cx="148320" cy="101160"/>
              </p14:xfrm>
            </p:contentPart>
          </mc:Choice>
          <mc:Fallback>
            <p:pic>
              <p:nvPicPr>
                <p:cNvPr id="117" name="Freihand 116">
                  <a:extLst>
                    <a:ext uri="{FF2B5EF4-FFF2-40B4-BE49-F238E27FC236}">
                      <a16:creationId xmlns:a16="http://schemas.microsoft.com/office/drawing/2014/main" id="{C547D0FE-59E3-448C-B4BB-45E39DA346A7}"/>
                    </a:ext>
                  </a:extLst>
                </p:cNvPr>
                <p:cNvPicPr/>
                <p:nvPr/>
              </p:nvPicPr>
              <p:blipFill>
                <a:blip r:embed="rId202"/>
                <a:stretch>
                  <a:fillRect/>
                </a:stretch>
              </p:blipFill>
              <p:spPr>
                <a:xfrm>
                  <a:off x="10317017" y="100411"/>
                  <a:ext cx="1569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9" name="Freihand 118">
                  <a:extLst>
                    <a:ext uri="{FF2B5EF4-FFF2-40B4-BE49-F238E27FC236}">
                      <a16:creationId xmlns:a16="http://schemas.microsoft.com/office/drawing/2014/main" id="{45763A97-FAF4-4468-A395-0E4A0A32919B}"/>
                    </a:ext>
                  </a:extLst>
                </p14:cNvPr>
                <p14:cNvContentPartPr/>
                <p14:nvPr/>
              </p14:nvContentPartPr>
              <p14:xfrm>
                <a:off x="9593417" y="470851"/>
                <a:ext cx="144360" cy="155160"/>
              </p14:xfrm>
            </p:contentPart>
          </mc:Choice>
          <mc:Fallback>
            <p:pic>
              <p:nvPicPr>
                <p:cNvPr id="119" name="Freihand 118">
                  <a:extLst>
                    <a:ext uri="{FF2B5EF4-FFF2-40B4-BE49-F238E27FC236}">
                      <a16:creationId xmlns:a16="http://schemas.microsoft.com/office/drawing/2014/main" id="{45763A97-FAF4-4468-A395-0E4A0A32919B}"/>
                    </a:ext>
                  </a:extLst>
                </p:cNvPr>
                <p:cNvPicPr/>
                <p:nvPr/>
              </p:nvPicPr>
              <p:blipFill>
                <a:blip r:embed="rId204"/>
                <a:stretch>
                  <a:fillRect/>
                </a:stretch>
              </p:blipFill>
              <p:spPr>
                <a:xfrm>
                  <a:off x="9589097" y="466531"/>
                  <a:ext cx="1530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0" name="Freihand 119">
                  <a:extLst>
                    <a:ext uri="{FF2B5EF4-FFF2-40B4-BE49-F238E27FC236}">
                      <a16:creationId xmlns:a16="http://schemas.microsoft.com/office/drawing/2014/main" id="{C866D8A4-643A-41D3-9471-D4E0575EEEE1}"/>
                    </a:ext>
                  </a:extLst>
                </p14:cNvPr>
                <p14:cNvContentPartPr/>
                <p14:nvPr/>
              </p14:nvContentPartPr>
              <p14:xfrm>
                <a:off x="9715817" y="435571"/>
                <a:ext cx="9360" cy="34920"/>
              </p14:xfrm>
            </p:contentPart>
          </mc:Choice>
          <mc:Fallback>
            <p:pic>
              <p:nvPicPr>
                <p:cNvPr id="120" name="Freihand 119">
                  <a:extLst>
                    <a:ext uri="{FF2B5EF4-FFF2-40B4-BE49-F238E27FC236}">
                      <a16:creationId xmlns:a16="http://schemas.microsoft.com/office/drawing/2014/main" id="{C866D8A4-643A-41D3-9471-D4E0575EEEE1}"/>
                    </a:ext>
                  </a:extLst>
                </p:cNvPr>
                <p:cNvPicPr/>
                <p:nvPr/>
              </p:nvPicPr>
              <p:blipFill>
                <a:blip r:embed="rId206"/>
                <a:stretch>
                  <a:fillRect/>
                </a:stretch>
              </p:blipFill>
              <p:spPr>
                <a:xfrm>
                  <a:off x="9711497" y="431251"/>
                  <a:ext cx="180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1" name="Freihand 120">
                  <a:extLst>
                    <a:ext uri="{FF2B5EF4-FFF2-40B4-BE49-F238E27FC236}">
                      <a16:creationId xmlns:a16="http://schemas.microsoft.com/office/drawing/2014/main" id="{12AAF432-D81D-4234-8B3B-398EA8474892}"/>
                    </a:ext>
                  </a:extLst>
                </p14:cNvPr>
                <p14:cNvContentPartPr/>
                <p14:nvPr/>
              </p14:nvContentPartPr>
              <p14:xfrm>
                <a:off x="9777017" y="465091"/>
                <a:ext cx="92160" cy="128520"/>
              </p14:xfrm>
            </p:contentPart>
          </mc:Choice>
          <mc:Fallback>
            <p:pic>
              <p:nvPicPr>
                <p:cNvPr id="121" name="Freihand 120">
                  <a:extLst>
                    <a:ext uri="{FF2B5EF4-FFF2-40B4-BE49-F238E27FC236}">
                      <a16:creationId xmlns:a16="http://schemas.microsoft.com/office/drawing/2014/main" id="{12AAF432-D81D-4234-8B3B-398EA8474892}"/>
                    </a:ext>
                  </a:extLst>
                </p:cNvPr>
                <p:cNvPicPr/>
                <p:nvPr/>
              </p:nvPicPr>
              <p:blipFill>
                <a:blip r:embed="rId208"/>
                <a:stretch>
                  <a:fillRect/>
                </a:stretch>
              </p:blipFill>
              <p:spPr>
                <a:xfrm>
                  <a:off x="9772697" y="460771"/>
                  <a:ext cx="1008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2" name="Freihand 121">
                  <a:extLst>
                    <a:ext uri="{FF2B5EF4-FFF2-40B4-BE49-F238E27FC236}">
                      <a16:creationId xmlns:a16="http://schemas.microsoft.com/office/drawing/2014/main" id="{C2B83385-7A6D-4FB8-A9B2-E82AEE8DFC91}"/>
                    </a:ext>
                  </a:extLst>
                </p14:cNvPr>
                <p14:cNvContentPartPr/>
                <p14:nvPr/>
              </p14:nvContentPartPr>
              <p14:xfrm>
                <a:off x="9874937" y="398131"/>
                <a:ext cx="128160" cy="183240"/>
              </p14:xfrm>
            </p:contentPart>
          </mc:Choice>
          <mc:Fallback>
            <p:pic>
              <p:nvPicPr>
                <p:cNvPr id="122" name="Freihand 121">
                  <a:extLst>
                    <a:ext uri="{FF2B5EF4-FFF2-40B4-BE49-F238E27FC236}">
                      <a16:creationId xmlns:a16="http://schemas.microsoft.com/office/drawing/2014/main" id="{C2B83385-7A6D-4FB8-A9B2-E82AEE8DFC91}"/>
                    </a:ext>
                  </a:extLst>
                </p:cNvPr>
                <p:cNvPicPr/>
                <p:nvPr/>
              </p:nvPicPr>
              <p:blipFill>
                <a:blip r:embed="rId210"/>
                <a:stretch>
                  <a:fillRect/>
                </a:stretch>
              </p:blipFill>
              <p:spPr>
                <a:xfrm>
                  <a:off x="9870617" y="393811"/>
                  <a:ext cx="1368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3" name="Freihand 122">
                  <a:extLst>
                    <a:ext uri="{FF2B5EF4-FFF2-40B4-BE49-F238E27FC236}">
                      <a16:creationId xmlns:a16="http://schemas.microsoft.com/office/drawing/2014/main" id="{F7A3F2F6-F442-4C4A-8BC5-42A307E6DDC8}"/>
                    </a:ext>
                  </a:extLst>
                </p14:cNvPr>
                <p14:cNvContentPartPr/>
                <p14:nvPr/>
              </p14:nvContentPartPr>
              <p14:xfrm>
                <a:off x="9917417" y="520891"/>
                <a:ext cx="90000" cy="49320"/>
              </p14:xfrm>
            </p:contentPart>
          </mc:Choice>
          <mc:Fallback>
            <p:pic>
              <p:nvPicPr>
                <p:cNvPr id="123" name="Freihand 122">
                  <a:extLst>
                    <a:ext uri="{FF2B5EF4-FFF2-40B4-BE49-F238E27FC236}">
                      <a16:creationId xmlns:a16="http://schemas.microsoft.com/office/drawing/2014/main" id="{F7A3F2F6-F442-4C4A-8BC5-42A307E6DDC8}"/>
                    </a:ext>
                  </a:extLst>
                </p:cNvPr>
                <p:cNvPicPr/>
                <p:nvPr/>
              </p:nvPicPr>
              <p:blipFill>
                <a:blip r:embed="rId212"/>
                <a:stretch>
                  <a:fillRect/>
                </a:stretch>
              </p:blipFill>
              <p:spPr>
                <a:xfrm>
                  <a:off x="9913097" y="516571"/>
                  <a:ext cx="986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4" name="Freihand 123">
                  <a:extLst>
                    <a:ext uri="{FF2B5EF4-FFF2-40B4-BE49-F238E27FC236}">
                      <a16:creationId xmlns:a16="http://schemas.microsoft.com/office/drawing/2014/main" id="{37776A90-440F-48DE-BF08-6A1DD82F9FD2}"/>
                    </a:ext>
                  </a:extLst>
                </p14:cNvPr>
                <p14:cNvContentPartPr/>
                <p14:nvPr/>
              </p14:nvContentPartPr>
              <p14:xfrm>
                <a:off x="10114337" y="480211"/>
                <a:ext cx="94320" cy="192240"/>
              </p14:xfrm>
            </p:contentPart>
          </mc:Choice>
          <mc:Fallback>
            <p:pic>
              <p:nvPicPr>
                <p:cNvPr id="124" name="Freihand 123">
                  <a:extLst>
                    <a:ext uri="{FF2B5EF4-FFF2-40B4-BE49-F238E27FC236}">
                      <a16:creationId xmlns:a16="http://schemas.microsoft.com/office/drawing/2014/main" id="{37776A90-440F-48DE-BF08-6A1DD82F9FD2}"/>
                    </a:ext>
                  </a:extLst>
                </p:cNvPr>
                <p:cNvPicPr/>
                <p:nvPr/>
              </p:nvPicPr>
              <p:blipFill>
                <a:blip r:embed="rId214"/>
                <a:stretch>
                  <a:fillRect/>
                </a:stretch>
              </p:blipFill>
              <p:spPr>
                <a:xfrm>
                  <a:off x="10110017" y="475891"/>
                  <a:ext cx="1029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5" name="Freihand 124">
                  <a:extLst>
                    <a:ext uri="{FF2B5EF4-FFF2-40B4-BE49-F238E27FC236}">
                      <a16:creationId xmlns:a16="http://schemas.microsoft.com/office/drawing/2014/main" id="{85EE4BC6-8ED9-4BD9-B5E5-7CDD9238751C}"/>
                    </a:ext>
                  </a:extLst>
                </p14:cNvPr>
                <p14:cNvContentPartPr/>
                <p14:nvPr/>
              </p14:nvContentPartPr>
              <p14:xfrm>
                <a:off x="10230617" y="480211"/>
                <a:ext cx="93240" cy="102600"/>
              </p14:xfrm>
            </p:contentPart>
          </mc:Choice>
          <mc:Fallback>
            <p:pic>
              <p:nvPicPr>
                <p:cNvPr id="125" name="Freihand 124">
                  <a:extLst>
                    <a:ext uri="{FF2B5EF4-FFF2-40B4-BE49-F238E27FC236}">
                      <a16:creationId xmlns:a16="http://schemas.microsoft.com/office/drawing/2014/main" id="{85EE4BC6-8ED9-4BD9-B5E5-7CDD9238751C}"/>
                    </a:ext>
                  </a:extLst>
                </p:cNvPr>
                <p:cNvPicPr/>
                <p:nvPr/>
              </p:nvPicPr>
              <p:blipFill>
                <a:blip r:embed="rId216"/>
                <a:stretch>
                  <a:fillRect/>
                </a:stretch>
              </p:blipFill>
              <p:spPr>
                <a:xfrm>
                  <a:off x="10226297" y="475891"/>
                  <a:ext cx="1018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6" name="Freihand 125">
                  <a:extLst>
                    <a:ext uri="{FF2B5EF4-FFF2-40B4-BE49-F238E27FC236}">
                      <a16:creationId xmlns:a16="http://schemas.microsoft.com/office/drawing/2014/main" id="{8D9E63D3-238E-4D5A-9352-DAEC1D50245B}"/>
                    </a:ext>
                  </a:extLst>
                </p14:cNvPr>
                <p14:cNvContentPartPr/>
                <p14:nvPr/>
              </p14:nvContentPartPr>
              <p14:xfrm>
                <a:off x="10387577" y="492451"/>
                <a:ext cx="5400" cy="10080"/>
              </p14:xfrm>
            </p:contentPart>
          </mc:Choice>
          <mc:Fallback>
            <p:pic>
              <p:nvPicPr>
                <p:cNvPr id="126" name="Freihand 125">
                  <a:extLst>
                    <a:ext uri="{FF2B5EF4-FFF2-40B4-BE49-F238E27FC236}">
                      <a16:creationId xmlns:a16="http://schemas.microsoft.com/office/drawing/2014/main" id="{8D9E63D3-238E-4D5A-9352-DAEC1D50245B}"/>
                    </a:ext>
                  </a:extLst>
                </p:cNvPr>
                <p:cNvPicPr/>
                <p:nvPr/>
              </p:nvPicPr>
              <p:blipFill>
                <a:blip r:embed="rId218"/>
                <a:stretch>
                  <a:fillRect/>
                </a:stretch>
              </p:blipFill>
              <p:spPr>
                <a:xfrm>
                  <a:off x="10383257" y="488131"/>
                  <a:ext cx="140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7" name="Freihand 126">
                  <a:extLst>
                    <a:ext uri="{FF2B5EF4-FFF2-40B4-BE49-F238E27FC236}">
                      <a16:creationId xmlns:a16="http://schemas.microsoft.com/office/drawing/2014/main" id="{8E285A3C-B418-4E41-AEB3-097067D4BCD9}"/>
                    </a:ext>
                  </a:extLst>
                </p14:cNvPr>
                <p14:cNvContentPartPr/>
                <p14:nvPr/>
              </p14:nvContentPartPr>
              <p14:xfrm>
                <a:off x="10295057" y="468331"/>
                <a:ext cx="321120" cy="104040"/>
              </p14:xfrm>
            </p:contentPart>
          </mc:Choice>
          <mc:Fallback>
            <p:pic>
              <p:nvPicPr>
                <p:cNvPr id="127" name="Freihand 126">
                  <a:extLst>
                    <a:ext uri="{FF2B5EF4-FFF2-40B4-BE49-F238E27FC236}">
                      <a16:creationId xmlns:a16="http://schemas.microsoft.com/office/drawing/2014/main" id="{8E285A3C-B418-4E41-AEB3-097067D4BCD9}"/>
                    </a:ext>
                  </a:extLst>
                </p:cNvPr>
                <p:cNvPicPr/>
                <p:nvPr/>
              </p:nvPicPr>
              <p:blipFill>
                <a:blip r:embed="rId220"/>
                <a:stretch>
                  <a:fillRect/>
                </a:stretch>
              </p:blipFill>
              <p:spPr>
                <a:xfrm>
                  <a:off x="10290737" y="464011"/>
                  <a:ext cx="3297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8" name="Freihand 127">
                  <a:extLst>
                    <a:ext uri="{FF2B5EF4-FFF2-40B4-BE49-F238E27FC236}">
                      <a16:creationId xmlns:a16="http://schemas.microsoft.com/office/drawing/2014/main" id="{72CCB6A5-7DA6-44E1-9305-FF80FA9CB564}"/>
                    </a:ext>
                  </a:extLst>
                </p14:cNvPr>
                <p14:cNvContentPartPr/>
                <p14:nvPr/>
              </p14:nvContentPartPr>
              <p14:xfrm>
                <a:off x="10663337" y="488491"/>
                <a:ext cx="15840" cy="61560"/>
              </p14:xfrm>
            </p:contentPart>
          </mc:Choice>
          <mc:Fallback>
            <p:pic>
              <p:nvPicPr>
                <p:cNvPr id="128" name="Freihand 127">
                  <a:extLst>
                    <a:ext uri="{FF2B5EF4-FFF2-40B4-BE49-F238E27FC236}">
                      <a16:creationId xmlns:a16="http://schemas.microsoft.com/office/drawing/2014/main" id="{72CCB6A5-7DA6-44E1-9305-FF80FA9CB564}"/>
                    </a:ext>
                  </a:extLst>
                </p:cNvPr>
                <p:cNvPicPr/>
                <p:nvPr/>
              </p:nvPicPr>
              <p:blipFill>
                <a:blip r:embed="rId222"/>
                <a:stretch>
                  <a:fillRect/>
                </a:stretch>
              </p:blipFill>
              <p:spPr>
                <a:xfrm>
                  <a:off x="10659017" y="484171"/>
                  <a:ext cx="244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29" name="Freihand 128">
                  <a:extLst>
                    <a:ext uri="{FF2B5EF4-FFF2-40B4-BE49-F238E27FC236}">
                      <a16:creationId xmlns:a16="http://schemas.microsoft.com/office/drawing/2014/main" id="{B00BCF2D-6929-4FD6-BF91-063C2FEE882E}"/>
                    </a:ext>
                  </a:extLst>
                </p14:cNvPr>
                <p14:cNvContentPartPr/>
                <p14:nvPr/>
              </p14:nvContentPartPr>
              <p14:xfrm>
                <a:off x="10722737" y="458251"/>
                <a:ext cx="305640" cy="82080"/>
              </p14:xfrm>
            </p:contentPart>
          </mc:Choice>
          <mc:Fallback>
            <p:pic>
              <p:nvPicPr>
                <p:cNvPr id="129" name="Freihand 128">
                  <a:extLst>
                    <a:ext uri="{FF2B5EF4-FFF2-40B4-BE49-F238E27FC236}">
                      <a16:creationId xmlns:a16="http://schemas.microsoft.com/office/drawing/2014/main" id="{B00BCF2D-6929-4FD6-BF91-063C2FEE882E}"/>
                    </a:ext>
                  </a:extLst>
                </p:cNvPr>
                <p:cNvPicPr/>
                <p:nvPr/>
              </p:nvPicPr>
              <p:blipFill>
                <a:blip r:embed="rId224"/>
                <a:stretch>
                  <a:fillRect/>
                </a:stretch>
              </p:blipFill>
              <p:spPr>
                <a:xfrm>
                  <a:off x="10718417" y="453931"/>
                  <a:ext cx="3142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0" name="Freihand 129">
                  <a:extLst>
                    <a:ext uri="{FF2B5EF4-FFF2-40B4-BE49-F238E27FC236}">
                      <a16:creationId xmlns:a16="http://schemas.microsoft.com/office/drawing/2014/main" id="{F3A03734-7D30-4FF3-8EE9-EB97CE6A2CA5}"/>
                    </a:ext>
                  </a:extLst>
                </p14:cNvPr>
                <p14:cNvContentPartPr/>
                <p14:nvPr/>
              </p14:nvContentPartPr>
              <p14:xfrm>
                <a:off x="10719137" y="449611"/>
                <a:ext cx="80280" cy="76320"/>
              </p14:xfrm>
            </p:contentPart>
          </mc:Choice>
          <mc:Fallback>
            <p:pic>
              <p:nvPicPr>
                <p:cNvPr id="130" name="Freihand 129">
                  <a:extLst>
                    <a:ext uri="{FF2B5EF4-FFF2-40B4-BE49-F238E27FC236}">
                      <a16:creationId xmlns:a16="http://schemas.microsoft.com/office/drawing/2014/main" id="{F3A03734-7D30-4FF3-8EE9-EB97CE6A2CA5}"/>
                    </a:ext>
                  </a:extLst>
                </p:cNvPr>
                <p:cNvPicPr/>
                <p:nvPr/>
              </p:nvPicPr>
              <p:blipFill>
                <a:blip r:embed="rId226"/>
                <a:stretch>
                  <a:fillRect/>
                </a:stretch>
              </p:blipFill>
              <p:spPr>
                <a:xfrm>
                  <a:off x="10714817" y="445291"/>
                  <a:ext cx="889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2" name="Freihand 131">
                  <a:extLst>
                    <a:ext uri="{FF2B5EF4-FFF2-40B4-BE49-F238E27FC236}">
                      <a16:creationId xmlns:a16="http://schemas.microsoft.com/office/drawing/2014/main" id="{710F4D3E-94BB-4B0D-AF51-90499365EEA3}"/>
                    </a:ext>
                  </a:extLst>
                </p14:cNvPr>
                <p14:cNvContentPartPr/>
                <p14:nvPr/>
              </p14:nvContentPartPr>
              <p14:xfrm>
                <a:off x="10692857" y="325051"/>
                <a:ext cx="4320" cy="41760"/>
              </p14:xfrm>
            </p:contentPart>
          </mc:Choice>
          <mc:Fallback>
            <p:pic>
              <p:nvPicPr>
                <p:cNvPr id="132" name="Freihand 131">
                  <a:extLst>
                    <a:ext uri="{FF2B5EF4-FFF2-40B4-BE49-F238E27FC236}">
                      <a16:creationId xmlns:a16="http://schemas.microsoft.com/office/drawing/2014/main" id="{710F4D3E-94BB-4B0D-AF51-90499365EEA3}"/>
                    </a:ext>
                  </a:extLst>
                </p:cNvPr>
                <p:cNvPicPr/>
                <p:nvPr/>
              </p:nvPicPr>
              <p:blipFill>
                <a:blip r:embed="rId228"/>
                <a:stretch>
                  <a:fillRect/>
                </a:stretch>
              </p:blipFill>
              <p:spPr>
                <a:xfrm>
                  <a:off x="10688537" y="320731"/>
                  <a:ext cx="129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3" name="Freihand 132">
                  <a:extLst>
                    <a:ext uri="{FF2B5EF4-FFF2-40B4-BE49-F238E27FC236}">
                      <a16:creationId xmlns:a16="http://schemas.microsoft.com/office/drawing/2014/main" id="{DD856A95-4B21-4F65-A4C1-676D17BF13A7}"/>
                    </a:ext>
                  </a:extLst>
                </p14:cNvPr>
                <p14:cNvContentPartPr/>
                <p14:nvPr/>
              </p14:nvContentPartPr>
              <p14:xfrm>
                <a:off x="11231777" y="370051"/>
                <a:ext cx="207360" cy="290520"/>
              </p14:xfrm>
            </p:contentPart>
          </mc:Choice>
          <mc:Fallback>
            <p:pic>
              <p:nvPicPr>
                <p:cNvPr id="133" name="Freihand 132">
                  <a:extLst>
                    <a:ext uri="{FF2B5EF4-FFF2-40B4-BE49-F238E27FC236}">
                      <a16:creationId xmlns:a16="http://schemas.microsoft.com/office/drawing/2014/main" id="{DD856A95-4B21-4F65-A4C1-676D17BF13A7}"/>
                    </a:ext>
                  </a:extLst>
                </p:cNvPr>
                <p:cNvPicPr/>
                <p:nvPr/>
              </p:nvPicPr>
              <p:blipFill>
                <a:blip r:embed="rId230"/>
                <a:stretch>
                  <a:fillRect/>
                </a:stretch>
              </p:blipFill>
              <p:spPr>
                <a:xfrm>
                  <a:off x="11227457" y="365731"/>
                  <a:ext cx="21600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4" name="Freihand 133">
                  <a:extLst>
                    <a:ext uri="{FF2B5EF4-FFF2-40B4-BE49-F238E27FC236}">
                      <a16:creationId xmlns:a16="http://schemas.microsoft.com/office/drawing/2014/main" id="{AA7E01D1-1535-4AE9-9C9C-07D63BA62356}"/>
                    </a:ext>
                  </a:extLst>
                </p14:cNvPr>
                <p14:cNvContentPartPr/>
                <p14:nvPr/>
              </p14:nvContentPartPr>
              <p14:xfrm>
                <a:off x="10160417" y="762451"/>
                <a:ext cx="251640" cy="100440"/>
              </p14:xfrm>
            </p:contentPart>
          </mc:Choice>
          <mc:Fallback>
            <p:pic>
              <p:nvPicPr>
                <p:cNvPr id="134" name="Freihand 133">
                  <a:extLst>
                    <a:ext uri="{FF2B5EF4-FFF2-40B4-BE49-F238E27FC236}">
                      <a16:creationId xmlns:a16="http://schemas.microsoft.com/office/drawing/2014/main" id="{AA7E01D1-1535-4AE9-9C9C-07D63BA62356}"/>
                    </a:ext>
                  </a:extLst>
                </p:cNvPr>
                <p:cNvPicPr/>
                <p:nvPr/>
              </p:nvPicPr>
              <p:blipFill>
                <a:blip r:embed="rId232"/>
                <a:stretch>
                  <a:fillRect/>
                </a:stretch>
              </p:blipFill>
              <p:spPr>
                <a:xfrm>
                  <a:off x="10156097" y="758131"/>
                  <a:ext cx="260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5" name="Freihand 134">
                  <a:extLst>
                    <a:ext uri="{FF2B5EF4-FFF2-40B4-BE49-F238E27FC236}">
                      <a16:creationId xmlns:a16="http://schemas.microsoft.com/office/drawing/2014/main" id="{E6D541E8-6773-44C3-9D02-F52696159D51}"/>
                    </a:ext>
                  </a:extLst>
                </p14:cNvPr>
                <p14:cNvContentPartPr/>
                <p14:nvPr/>
              </p14:nvContentPartPr>
              <p14:xfrm>
                <a:off x="10581257" y="770011"/>
                <a:ext cx="171720" cy="85320"/>
              </p14:xfrm>
            </p:contentPart>
          </mc:Choice>
          <mc:Fallback>
            <p:pic>
              <p:nvPicPr>
                <p:cNvPr id="135" name="Freihand 134">
                  <a:extLst>
                    <a:ext uri="{FF2B5EF4-FFF2-40B4-BE49-F238E27FC236}">
                      <a16:creationId xmlns:a16="http://schemas.microsoft.com/office/drawing/2014/main" id="{E6D541E8-6773-44C3-9D02-F52696159D51}"/>
                    </a:ext>
                  </a:extLst>
                </p:cNvPr>
                <p:cNvPicPr/>
                <p:nvPr/>
              </p:nvPicPr>
              <p:blipFill>
                <a:blip r:embed="rId234"/>
                <a:stretch>
                  <a:fillRect/>
                </a:stretch>
              </p:blipFill>
              <p:spPr>
                <a:xfrm>
                  <a:off x="10576937" y="765691"/>
                  <a:ext cx="1803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6" name="Freihand 135">
                  <a:extLst>
                    <a:ext uri="{FF2B5EF4-FFF2-40B4-BE49-F238E27FC236}">
                      <a16:creationId xmlns:a16="http://schemas.microsoft.com/office/drawing/2014/main" id="{B75503F2-BC3C-4D7D-BC3E-338D0E9380D0}"/>
                    </a:ext>
                  </a:extLst>
                </p14:cNvPr>
                <p14:cNvContentPartPr/>
                <p14:nvPr/>
              </p14:nvContentPartPr>
              <p14:xfrm>
                <a:off x="10729937" y="711691"/>
                <a:ext cx="12600" cy="20160"/>
              </p14:xfrm>
            </p:contentPart>
          </mc:Choice>
          <mc:Fallback>
            <p:pic>
              <p:nvPicPr>
                <p:cNvPr id="136" name="Freihand 135">
                  <a:extLst>
                    <a:ext uri="{FF2B5EF4-FFF2-40B4-BE49-F238E27FC236}">
                      <a16:creationId xmlns:a16="http://schemas.microsoft.com/office/drawing/2014/main" id="{B75503F2-BC3C-4D7D-BC3E-338D0E9380D0}"/>
                    </a:ext>
                  </a:extLst>
                </p:cNvPr>
                <p:cNvPicPr/>
                <p:nvPr/>
              </p:nvPicPr>
              <p:blipFill>
                <a:blip r:embed="rId236"/>
                <a:stretch>
                  <a:fillRect/>
                </a:stretch>
              </p:blipFill>
              <p:spPr>
                <a:xfrm>
                  <a:off x="10725617" y="707371"/>
                  <a:ext cx="212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7" name="Freihand 136">
                  <a:extLst>
                    <a:ext uri="{FF2B5EF4-FFF2-40B4-BE49-F238E27FC236}">
                      <a16:creationId xmlns:a16="http://schemas.microsoft.com/office/drawing/2014/main" id="{3D96BB66-7DD0-4CEF-8EE4-C27880318734}"/>
                    </a:ext>
                  </a:extLst>
                </p14:cNvPr>
                <p14:cNvContentPartPr/>
                <p14:nvPr/>
              </p14:nvContentPartPr>
              <p14:xfrm>
                <a:off x="10795457" y="745891"/>
                <a:ext cx="167400" cy="100080"/>
              </p14:xfrm>
            </p:contentPart>
          </mc:Choice>
          <mc:Fallback>
            <p:pic>
              <p:nvPicPr>
                <p:cNvPr id="137" name="Freihand 136">
                  <a:extLst>
                    <a:ext uri="{FF2B5EF4-FFF2-40B4-BE49-F238E27FC236}">
                      <a16:creationId xmlns:a16="http://schemas.microsoft.com/office/drawing/2014/main" id="{3D96BB66-7DD0-4CEF-8EE4-C27880318734}"/>
                    </a:ext>
                  </a:extLst>
                </p:cNvPr>
                <p:cNvPicPr/>
                <p:nvPr/>
              </p:nvPicPr>
              <p:blipFill>
                <a:blip r:embed="rId238"/>
                <a:stretch>
                  <a:fillRect/>
                </a:stretch>
              </p:blipFill>
              <p:spPr>
                <a:xfrm>
                  <a:off x="10791137" y="741571"/>
                  <a:ext cx="1760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8" name="Freihand 137">
                  <a:extLst>
                    <a:ext uri="{FF2B5EF4-FFF2-40B4-BE49-F238E27FC236}">
                      <a16:creationId xmlns:a16="http://schemas.microsoft.com/office/drawing/2014/main" id="{B94E9F24-A2E2-437D-9CFC-A267452A62A8}"/>
                    </a:ext>
                  </a:extLst>
                </p14:cNvPr>
                <p14:cNvContentPartPr/>
                <p14:nvPr/>
              </p14:nvContentPartPr>
              <p14:xfrm>
                <a:off x="10957817" y="744451"/>
                <a:ext cx="77040" cy="100800"/>
              </p14:xfrm>
            </p:contentPart>
          </mc:Choice>
          <mc:Fallback>
            <p:pic>
              <p:nvPicPr>
                <p:cNvPr id="138" name="Freihand 137">
                  <a:extLst>
                    <a:ext uri="{FF2B5EF4-FFF2-40B4-BE49-F238E27FC236}">
                      <a16:creationId xmlns:a16="http://schemas.microsoft.com/office/drawing/2014/main" id="{B94E9F24-A2E2-437D-9CFC-A267452A62A8}"/>
                    </a:ext>
                  </a:extLst>
                </p:cNvPr>
                <p:cNvPicPr/>
                <p:nvPr/>
              </p:nvPicPr>
              <p:blipFill>
                <a:blip r:embed="rId240"/>
                <a:stretch>
                  <a:fillRect/>
                </a:stretch>
              </p:blipFill>
              <p:spPr>
                <a:xfrm>
                  <a:off x="10953497" y="740131"/>
                  <a:ext cx="856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9" name="Freihand 138">
                  <a:extLst>
                    <a:ext uri="{FF2B5EF4-FFF2-40B4-BE49-F238E27FC236}">
                      <a16:creationId xmlns:a16="http://schemas.microsoft.com/office/drawing/2014/main" id="{7AD78C4F-B8CC-4772-8A0D-A79ED0A2A8A5}"/>
                    </a:ext>
                  </a:extLst>
                </p14:cNvPr>
                <p14:cNvContentPartPr/>
                <p14:nvPr/>
              </p14:nvContentPartPr>
              <p14:xfrm>
                <a:off x="11003897" y="666691"/>
                <a:ext cx="85320" cy="168120"/>
              </p14:xfrm>
            </p:contentPart>
          </mc:Choice>
          <mc:Fallback>
            <p:pic>
              <p:nvPicPr>
                <p:cNvPr id="139" name="Freihand 138">
                  <a:extLst>
                    <a:ext uri="{FF2B5EF4-FFF2-40B4-BE49-F238E27FC236}">
                      <a16:creationId xmlns:a16="http://schemas.microsoft.com/office/drawing/2014/main" id="{7AD78C4F-B8CC-4772-8A0D-A79ED0A2A8A5}"/>
                    </a:ext>
                  </a:extLst>
                </p:cNvPr>
                <p:cNvPicPr/>
                <p:nvPr/>
              </p:nvPicPr>
              <p:blipFill>
                <a:blip r:embed="rId242"/>
                <a:stretch>
                  <a:fillRect/>
                </a:stretch>
              </p:blipFill>
              <p:spPr>
                <a:xfrm>
                  <a:off x="10999577" y="662371"/>
                  <a:ext cx="939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0" name="Freihand 139">
                  <a:extLst>
                    <a:ext uri="{FF2B5EF4-FFF2-40B4-BE49-F238E27FC236}">
                      <a16:creationId xmlns:a16="http://schemas.microsoft.com/office/drawing/2014/main" id="{95D8C458-8A23-4A9B-ADA1-ECF689AA8670}"/>
                    </a:ext>
                  </a:extLst>
                </p14:cNvPr>
                <p14:cNvContentPartPr/>
                <p14:nvPr/>
              </p14:nvContentPartPr>
              <p14:xfrm>
                <a:off x="11110457" y="736531"/>
                <a:ext cx="184680" cy="87480"/>
              </p14:xfrm>
            </p:contentPart>
          </mc:Choice>
          <mc:Fallback>
            <p:pic>
              <p:nvPicPr>
                <p:cNvPr id="140" name="Freihand 139">
                  <a:extLst>
                    <a:ext uri="{FF2B5EF4-FFF2-40B4-BE49-F238E27FC236}">
                      <a16:creationId xmlns:a16="http://schemas.microsoft.com/office/drawing/2014/main" id="{95D8C458-8A23-4A9B-ADA1-ECF689AA8670}"/>
                    </a:ext>
                  </a:extLst>
                </p:cNvPr>
                <p:cNvPicPr/>
                <p:nvPr/>
              </p:nvPicPr>
              <p:blipFill>
                <a:blip r:embed="rId244"/>
                <a:stretch>
                  <a:fillRect/>
                </a:stretch>
              </p:blipFill>
              <p:spPr>
                <a:xfrm>
                  <a:off x="11106137" y="732211"/>
                  <a:ext cx="1933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1" name="Freihand 140">
                  <a:extLst>
                    <a:ext uri="{FF2B5EF4-FFF2-40B4-BE49-F238E27FC236}">
                      <a16:creationId xmlns:a16="http://schemas.microsoft.com/office/drawing/2014/main" id="{F579F845-B2D6-4EBB-BE57-5219B42CB894}"/>
                    </a:ext>
                  </a:extLst>
                </p14:cNvPr>
                <p14:cNvContentPartPr/>
                <p14:nvPr/>
              </p14:nvContentPartPr>
              <p14:xfrm>
                <a:off x="11336897" y="729691"/>
                <a:ext cx="120960" cy="87840"/>
              </p14:xfrm>
            </p:contentPart>
          </mc:Choice>
          <mc:Fallback>
            <p:pic>
              <p:nvPicPr>
                <p:cNvPr id="141" name="Freihand 140">
                  <a:extLst>
                    <a:ext uri="{FF2B5EF4-FFF2-40B4-BE49-F238E27FC236}">
                      <a16:creationId xmlns:a16="http://schemas.microsoft.com/office/drawing/2014/main" id="{F579F845-B2D6-4EBB-BE57-5219B42CB894}"/>
                    </a:ext>
                  </a:extLst>
                </p:cNvPr>
                <p:cNvPicPr/>
                <p:nvPr/>
              </p:nvPicPr>
              <p:blipFill>
                <a:blip r:embed="rId246"/>
                <a:stretch>
                  <a:fillRect/>
                </a:stretch>
              </p:blipFill>
              <p:spPr>
                <a:xfrm>
                  <a:off x="11332577" y="725371"/>
                  <a:ext cx="1296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2" name="Freihand 141">
                  <a:extLst>
                    <a:ext uri="{FF2B5EF4-FFF2-40B4-BE49-F238E27FC236}">
                      <a16:creationId xmlns:a16="http://schemas.microsoft.com/office/drawing/2014/main" id="{E2D1D0E6-F7C6-49E5-A53A-33601F2267CB}"/>
                    </a:ext>
                  </a:extLst>
                </p14:cNvPr>
                <p14:cNvContentPartPr/>
                <p14:nvPr/>
              </p14:nvContentPartPr>
              <p14:xfrm>
                <a:off x="11434097" y="635371"/>
                <a:ext cx="97560" cy="177120"/>
              </p14:xfrm>
            </p:contentPart>
          </mc:Choice>
          <mc:Fallback>
            <p:pic>
              <p:nvPicPr>
                <p:cNvPr id="142" name="Freihand 141">
                  <a:extLst>
                    <a:ext uri="{FF2B5EF4-FFF2-40B4-BE49-F238E27FC236}">
                      <a16:creationId xmlns:a16="http://schemas.microsoft.com/office/drawing/2014/main" id="{E2D1D0E6-F7C6-49E5-A53A-33601F2267CB}"/>
                    </a:ext>
                  </a:extLst>
                </p:cNvPr>
                <p:cNvPicPr/>
                <p:nvPr/>
              </p:nvPicPr>
              <p:blipFill>
                <a:blip r:embed="rId248"/>
                <a:stretch>
                  <a:fillRect/>
                </a:stretch>
              </p:blipFill>
              <p:spPr>
                <a:xfrm>
                  <a:off x="11429777" y="631051"/>
                  <a:ext cx="1062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3" name="Freihand 142">
                  <a:extLst>
                    <a:ext uri="{FF2B5EF4-FFF2-40B4-BE49-F238E27FC236}">
                      <a16:creationId xmlns:a16="http://schemas.microsoft.com/office/drawing/2014/main" id="{4C0267ED-B954-4435-8E79-BFC2C5D59183}"/>
                    </a:ext>
                  </a:extLst>
                </p14:cNvPr>
                <p14:cNvContentPartPr/>
                <p14:nvPr/>
              </p14:nvContentPartPr>
              <p14:xfrm>
                <a:off x="11379737" y="753091"/>
                <a:ext cx="59400" cy="55440"/>
              </p14:xfrm>
            </p:contentPart>
          </mc:Choice>
          <mc:Fallback>
            <p:pic>
              <p:nvPicPr>
                <p:cNvPr id="143" name="Freihand 142">
                  <a:extLst>
                    <a:ext uri="{FF2B5EF4-FFF2-40B4-BE49-F238E27FC236}">
                      <a16:creationId xmlns:a16="http://schemas.microsoft.com/office/drawing/2014/main" id="{4C0267ED-B954-4435-8E79-BFC2C5D59183}"/>
                    </a:ext>
                  </a:extLst>
                </p:cNvPr>
                <p:cNvPicPr/>
                <p:nvPr/>
              </p:nvPicPr>
              <p:blipFill>
                <a:blip r:embed="rId250"/>
                <a:stretch>
                  <a:fillRect/>
                </a:stretch>
              </p:blipFill>
              <p:spPr>
                <a:xfrm>
                  <a:off x="11375417" y="748771"/>
                  <a:ext cx="680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4" name="Freihand 143">
                  <a:extLst>
                    <a:ext uri="{FF2B5EF4-FFF2-40B4-BE49-F238E27FC236}">
                      <a16:creationId xmlns:a16="http://schemas.microsoft.com/office/drawing/2014/main" id="{10EEC5C3-FAC0-4703-9225-201A18F54B81}"/>
                    </a:ext>
                  </a:extLst>
                </p14:cNvPr>
                <p14:cNvContentPartPr/>
                <p14:nvPr/>
              </p14:nvContentPartPr>
              <p14:xfrm>
                <a:off x="11563697" y="547531"/>
                <a:ext cx="10800" cy="207000"/>
              </p14:xfrm>
            </p:contentPart>
          </mc:Choice>
          <mc:Fallback>
            <p:pic>
              <p:nvPicPr>
                <p:cNvPr id="144" name="Freihand 143">
                  <a:extLst>
                    <a:ext uri="{FF2B5EF4-FFF2-40B4-BE49-F238E27FC236}">
                      <a16:creationId xmlns:a16="http://schemas.microsoft.com/office/drawing/2014/main" id="{10EEC5C3-FAC0-4703-9225-201A18F54B81}"/>
                    </a:ext>
                  </a:extLst>
                </p:cNvPr>
                <p:cNvPicPr/>
                <p:nvPr/>
              </p:nvPicPr>
              <p:blipFill>
                <a:blip r:embed="rId252"/>
                <a:stretch>
                  <a:fillRect/>
                </a:stretch>
              </p:blipFill>
              <p:spPr>
                <a:xfrm>
                  <a:off x="11559377" y="543211"/>
                  <a:ext cx="194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5" name="Freihand 144">
                  <a:extLst>
                    <a:ext uri="{FF2B5EF4-FFF2-40B4-BE49-F238E27FC236}">
                      <a16:creationId xmlns:a16="http://schemas.microsoft.com/office/drawing/2014/main" id="{942ED241-CDC5-445F-8944-8C3D7B987C01}"/>
                    </a:ext>
                  </a:extLst>
                </p14:cNvPr>
                <p14:cNvContentPartPr/>
                <p14:nvPr/>
              </p14:nvContentPartPr>
              <p14:xfrm>
                <a:off x="11562617" y="826171"/>
                <a:ext cx="9360" cy="5760"/>
              </p14:xfrm>
            </p:contentPart>
          </mc:Choice>
          <mc:Fallback>
            <p:pic>
              <p:nvPicPr>
                <p:cNvPr id="145" name="Freihand 144">
                  <a:extLst>
                    <a:ext uri="{FF2B5EF4-FFF2-40B4-BE49-F238E27FC236}">
                      <a16:creationId xmlns:a16="http://schemas.microsoft.com/office/drawing/2014/main" id="{942ED241-CDC5-445F-8944-8C3D7B987C01}"/>
                    </a:ext>
                  </a:extLst>
                </p:cNvPr>
                <p:cNvPicPr/>
                <p:nvPr/>
              </p:nvPicPr>
              <p:blipFill>
                <a:blip r:embed="rId254"/>
                <a:stretch>
                  <a:fillRect/>
                </a:stretch>
              </p:blipFill>
              <p:spPr>
                <a:xfrm>
                  <a:off x="11558297" y="821851"/>
                  <a:ext cx="180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7" name="Freihand 146">
                  <a:extLst>
                    <a:ext uri="{FF2B5EF4-FFF2-40B4-BE49-F238E27FC236}">
                      <a16:creationId xmlns:a16="http://schemas.microsoft.com/office/drawing/2014/main" id="{06322FEA-5DE4-45F5-A58B-13DBCFADED78}"/>
                    </a:ext>
                  </a:extLst>
                </p14:cNvPr>
                <p14:cNvContentPartPr/>
                <p14:nvPr/>
              </p14:nvContentPartPr>
              <p14:xfrm>
                <a:off x="7446737" y="860371"/>
                <a:ext cx="572400" cy="457200"/>
              </p14:xfrm>
            </p:contentPart>
          </mc:Choice>
          <mc:Fallback>
            <p:pic>
              <p:nvPicPr>
                <p:cNvPr id="147" name="Freihand 146">
                  <a:extLst>
                    <a:ext uri="{FF2B5EF4-FFF2-40B4-BE49-F238E27FC236}">
                      <a16:creationId xmlns:a16="http://schemas.microsoft.com/office/drawing/2014/main" id="{06322FEA-5DE4-45F5-A58B-13DBCFADED78}"/>
                    </a:ext>
                  </a:extLst>
                </p:cNvPr>
                <p:cNvPicPr/>
                <p:nvPr/>
              </p:nvPicPr>
              <p:blipFill>
                <a:blip r:embed="rId256"/>
                <a:stretch>
                  <a:fillRect/>
                </a:stretch>
              </p:blipFill>
              <p:spPr>
                <a:xfrm>
                  <a:off x="7442417" y="856051"/>
                  <a:ext cx="581040" cy="4658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8" name="Freihand 147">
                  <a:extLst>
                    <a:ext uri="{FF2B5EF4-FFF2-40B4-BE49-F238E27FC236}">
                      <a16:creationId xmlns:a16="http://schemas.microsoft.com/office/drawing/2014/main" id="{B1222DCF-789B-42D4-B30A-C4C45E25E287}"/>
                    </a:ext>
                  </a:extLst>
                </p14:cNvPr>
                <p14:cNvContentPartPr/>
                <p14:nvPr/>
              </p14:nvContentPartPr>
              <p14:xfrm>
                <a:off x="7942457" y="1124251"/>
                <a:ext cx="173160" cy="309600"/>
              </p14:xfrm>
            </p:contentPart>
          </mc:Choice>
          <mc:Fallback>
            <p:pic>
              <p:nvPicPr>
                <p:cNvPr id="148" name="Freihand 147">
                  <a:extLst>
                    <a:ext uri="{FF2B5EF4-FFF2-40B4-BE49-F238E27FC236}">
                      <a16:creationId xmlns:a16="http://schemas.microsoft.com/office/drawing/2014/main" id="{B1222DCF-789B-42D4-B30A-C4C45E25E287}"/>
                    </a:ext>
                  </a:extLst>
                </p:cNvPr>
                <p:cNvPicPr/>
                <p:nvPr/>
              </p:nvPicPr>
              <p:blipFill>
                <a:blip r:embed="rId258"/>
                <a:stretch>
                  <a:fillRect/>
                </a:stretch>
              </p:blipFill>
              <p:spPr>
                <a:xfrm>
                  <a:off x="7938137" y="1119931"/>
                  <a:ext cx="18180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0" name="Freihand 149">
                  <a:extLst>
                    <a:ext uri="{FF2B5EF4-FFF2-40B4-BE49-F238E27FC236}">
                      <a16:creationId xmlns:a16="http://schemas.microsoft.com/office/drawing/2014/main" id="{03AA7C8F-CF46-4E8A-8939-D2ADF724C54C}"/>
                    </a:ext>
                  </a:extLst>
                </p14:cNvPr>
                <p14:cNvContentPartPr/>
                <p14:nvPr/>
              </p14:nvContentPartPr>
              <p14:xfrm>
                <a:off x="8219657" y="1225411"/>
                <a:ext cx="119160" cy="120600"/>
              </p14:xfrm>
            </p:contentPart>
          </mc:Choice>
          <mc:Fallback>
            <p:pic>
              <p:nvPicPr>
                <p:cNvPr id="150" name="Freihand 149">
                  <a:extLst>
                    <a:ext uri="{FF2B5EF4-FFF2-40B4-BE49-F238E27FC236}">
                      <a16:creationId xmlns:a16="http://schemas.microsoft.com/office/drawing/2014/main" id="{03AA7C8F-CF46-4E8A-8939-D2ADF724C54C}"/>
                    </a:ext>
                  </a:extLst>
                </p:cNvPr>
                <p:cNvPicPr/>
                <p:nvPr/>
              </p:nvPicPr>
              <p:blipFill>
                <a:blip r:embed="rId260"/>
                <a:stretch>
                  <a:fillRect/>
                </a:stretch>
              </p:blipFill>
              <p:spPr>
                <a:xfrm>
                  <a:off x="8215337" y="1221091"/>
                  <a:ext cx="1278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1" name="Freihand 150">
                  <a:extLst>
                    <a:ext uri="{FF2B5EF4-FFF2-40B4-BE49-F238E27FC236}">
                      <a16:creationId xmlns:a16="http://schemas.microsoft.com/office/drawing/2014/main" id="{8B3446CD-3C58-4E8C-942F-7B7A7E16E735}"/>
                    </a:ext>
                  </a:extLst>
                </p14:cNvPr>
                <p14:cNvContentPartPr/>
                <p14:nvPr/>
              </p14:nvContentPartPr>
              <p14:xfrm>
                <a:off x="8348897" y="1251331"/>
                <a:ext cx="65880" cy="83160"/>
              </p14:xfrm>
            </p:contentPart>
          </mc:Choice>
          <mc:Fallback>
            <p:pic>
              <p:nvPicPr>
                <p:cNvPr id="151" name="Freihand 150">
                  <a:extLst>
                    <a:ext uri="{FF2B5EF4-FFF2-40B4-BE49-F238E27FC236}">
                      <a16:creationId xmlns:a16="http://schemas.microsoft.com/office/drawing/2014/main" id="{8B3446CD-3C58-4E8C-942F-7B7A7E16E735}"/>
                    </a:ext>
                  </a:extLst>
                </p:cNvPr>
                <p:cNvPicPr/>
                <p:nvPr/>
              </p:nvPicPr>
              <p:blipFill>
                <a:blip r:embed="rId262"/>
                <a:stretch>
                  <a:fillRect/>
                </a:stretch>
              </p:blipFill>
              <p:spPr>
                <a:xfrm>
                  <a:off x="8344577" y="1247011"/>
                  <a:ext cx="745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2" name="Freihand 151">
                  <a:extLst>
                    <a:ext uri="{FF2B5EF4-FFF2-40B4-BE49-F238E27FC236}">
                      <a16:creationId xmlns:a16="http://schemas.microsoft.com/office/drawing/2014/main" id="{7F90AC2F-5BF3-48E9-A40D-DB312C4EB886}"/>
                    </a:ext>
                  </a:extLst>
                </p14:cNvPr>
                <p14:cNvContentPartPr/>
                <p14:nvPr/>
              </p14:nvContentPartPr>
              <p14:xfrm>
                <a:off x="8449337" y="1237291"/>
                <a:ext cx="76320" cy="198000"/>
              </p14:xfrm>
            </p:contentPart>
          </mc:Choice>
          <mc:Fallback>
            <p:pic>
              <p:nvPicPr>
                <p:cNvPr id="152" name="Freihand 151">
                  <a:extLst>
                    <a:ext uri="{FF2B5EF4-FFF2-40B4-BE49-F238E27FC236}">
                      <a16:creationId xmlns:a16="http://schemas.microsoft.com/office/drawing/2014/main" id="{7F90AC2F-5BF3-48E9-A40D-DB312C4EB886}"/>
                    </a:ext>
                  </a:extLst>
                </p:cNvPr>
                <p:cNvPicPr/>
                <p:nvPr/>
              </p:nvPicPr>
              <p:blipFill>
                <a:blip r:embed="rId264"/>
                <a:stretch>
                  <a:fillRect/>
                </a:stretch>
              </p:blipFill>
              <p:spPr>
                <a:xfrm>
                  <a:off x="8445017" y="1232971"/>
                  <a:ext cx="849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3" name="Freihand 152">
                  <a:extLst>
                    <a:ext uri="{FF2B5EF4-FFF2-40B4-BE49-F238E27FC236}">
                      <a16:creationId xmlns:a16="http://schemas.microsoft.com/office/drawing/2014/main" id="{AE9DF0CD-9B9B-4E8B-88A9-329B4A3CFF2A}"/>
                    </a:ext>
                  </a:extLst>
                </p14:cNvPr>
                <p14:cNvContentPartPr/>
                <p14:nvPr/>
              </p14:nvContentPartPr>
              <p14:xfrm>
                <a:off x="8553737" y="1254211"/>
                <a:ext cx="22320" cy="88920"/>
              </p14:xfrm>
            </p:contentPart>
          </mc:Choice>
          <mc:Fallback>
            <p:pic>
              <p:nvPicPr>
                <p:cNvPr id="153" name="Freihand 152">
                  <a:extLst>
                    <a:ext uri="{FF2B5EF4-FFF2-40B4-BE49-F238E27FC236}">
                      <a16:creationId xmlns:a16="http://schemas.microsoft.com/office/drawing/2014/main" id="{AE9DF0CD-9B9B-4E8B-88A9-329B4A3CFF2A}"/>
                    </a:ext>
                  </a:extLst>
                </p:cNvPr>
                <p:cNvPicPr/>
                <p:nvPr/>
              </p:nvPicPr>
              <p:blipFill>
                <a:blip r:embed="rId266"/>
                <a:stretch>
                  <a:fillRect/>
                </a:stretch>
              </p:blipFill>
              <p:spPr>
                <a:xfrm>
                  <a:off x="8549417" y="1249891"/>
                  <a:ext cx="309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4" name="Freihand 153">
                  <a:extLst>
                    <a:ext uri="{FF2B5EF4-FFF2-40B4-BE49-F238E27FC236}">
                      <a16:creationId xmlns:a16="http://schemas.microsoft.com/office/drawing/2014/main" id="{790BEACA-54A3-48CB-9AEF-CD059B84EFC6}"/>
                    </a:ext>
                  </a:extLst>
                </p14:cNvPr>
                <p14:cNvContentPartPr/>
                <p14:nvPr/>
              </p14:nvContentPartPr>
              <p14:xfrm>
                <a:off x="8604857" y="1135051"/>
                <a:ext cx="90000" cy="207000"/>
              </p14:xfrm>
            </p:contentPart>
          </mc:Choice>
          <mc:Fallback>
            <p:pic>
              <p:nvPicPr>
                <p:cNvPr id="154" name="Freihand 153">
                  <a:extLst>
                    <a:ext uri="{FF2B5EF4-FFF2-40B4-BE49-F238E27FC236}">
                      <a16:creationId xmlns:a16="http://schemas.microsoft.com/office/drawing/2014/main" id="{790BEACA-54A3-48CB-9AEF-CD059B84EFC6}"/>
                    </a:ext>
                  </a:extLst>
                </p:cNvPr>
                <p:cNvPicPr/>
                <p:nvPr/>
              </p:nvPicPr>
              <p:blipFill>
                <a:blip r:embed="rId268"/>
                <a:stretch>
                  <a:fillRect/>
                </a:stretch>
              </p:blipFill>
              <p:spPr>
                <a:xfrm>
                  <a:off x="8600537" y="1130731"/>
                  <a:ext cx="986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5" name="Freihand 154">
                  <a:extLst>
                    <a:ext uri="{FF2B5EF4-FFF2-40B4-BE49-F238E27FC236}">
                      <a16:creationId xmlns:a16="http://schemas.microsoft.com/office/drawing/2014/main" id="{14519438-3CB7-46C5-9EFD-CAC07348CA27}"/>
                    </a:ext>
                  </a:extLst>
                </p14:cNvPr>
                <p14:cNvContentPartPr/>
                <p14:nvPr/>
              </p14:nvContentPartPr>
              <p14:xfrm>
                <a:off x="8533577" y="1166731"/>
                <a:ext cx="34200" cy="3960"/>
              </p14:xfrm>
            </p:contentPart>
          </mc:Choice>
          <mc:Fallback>
            <p:pic>
              <p:nvPicPr>
                <p:cNvPr id="155" name="Freihand 154">
                  <a:extLst>
                    <a:ext uri="{FF2B5EF4-FFF2-40B4-BE49-F238E27FC236}">
                      <a16:creationId xmlns:a16="http://schemas.microsoft.com/office/drawing/2014/main" id="{14519438-3CB7-46C5-9EFD-CAC07348CA27}"/>
                    </a:ext>
                  </a:extLst>
                </p:cNvPr>
                <p:cNvPicPr/>
                <p:nvPr/>
              </p:nvPicPr>
              <p:blipFill>
                <a:blip r:embed="rId270"/>
                <a:stretch>
                  <a:fillRect/>
                </a:stretch>
              </p:blipFill>
              <p:spPr>
                <a:xfrm>
                  <a:off x="8529257" y="1162411"/>
                  <a:ext cx="428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56" name="Freihand 155">
                  <a:extLst>
                    <a:ext uri="{FF2B5EF4-FFF2-40B4-BE49-F238E27FC236}">
                      <a16:creationId xmlns:a16="http://schemas.microsoft.com/office/drawing/2014/main" id="{1316B5C4-851A-47E9-B2D0-0CC9150F44D4}"/>
                    </a:ext>
                  </a:extLst>
                </p14:cNvPr>
                <p14:cNvContentPartPr/>
                <p14:nvPr/>
              </p14:nvContentPartPr>
              <p14:xfrm>
                <a:off x="8697737" y="1244491"/>
                <a:ext cx="102960" cy="116280"/>
              </p14:xfrm>
            </p:contentPart>
          </mc:Choice>
          <mc:Fallback>
            <p:pic>
              <p:nvPicPr>
                <p:cNvPr id="156" name="Freihand 155">
                  <a:extLst>
                    <a:ext uri="{FF2B5EF4-FFF2-40B4-BE49-F238E27FC236}">
                      <a16:creationId xmlns:a16="http://schemas.microsoft.com/office/drawing/2014/main" id="{1316B5C4-851A-47E9-B2D0-0CC9150F44D4}"/>
                    </a:ext>
                  </a:extLst>
                </p:cNvPr>
                <p:cNvPicPr/>
                <p:nvPr/>
              </p:nvPicPr>
              <p:blipFill>
                <a:blip r:embed="rId272"/>
                <a:stretch>
                  <a:fillRect/>
                </a:stretch>
              </p:blipFill>
              <p:spPr>
                <a:xfrm>
                  <a:off x="8693417" y="1240171"/>
                  <a:ext cx="1116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57" name="Freihand 156">
                  <a:extLst>
                    <a:ext uri="{FF2B5EF4-FFF2-40B4-BE49-F238E27FC236}">
                      <a16:creationId xmlns:a16="http://schemas.microsoft.com/office/drawing/2014/main" id="{7A57BE76-937C-477F-B711-592DE1379FE9}"/>
                    </a:ext>
                  </a:extLst>
                </p14:cNvPr>
                <p14:cNvContentPartPr/>
                <p14:nvPr/>
              </p14:nvContentPartPr>
              <p14:xfrm>
                <a:off x="8819777" y="1140811"/>
                <a:ext cx="23760" cy="203760"/>
              </p14:xfrm>
            </p:contentPart>
          </mc:Choice>
          <mc:Fallback>
            <p:pic>
              <p:nvPicPr>
                <p:cNvPr id="157" name="Freihand 156">
                  <a:extLst>
                    <a:ext uri="{FF2B5EF4-FFF2-40B4-BE49-F238E27FC236}">
                      <a16:creationId xmlns:a16="http://schemas.microsoft.com/office/drawing/2014/main" id="{7A57BE76-937C-477F-B711-592DE1379FE9}"/>
                    </a:ext>
                  </a:extLst>
                </p:cNvPr>
                <p:cNvPicPr/>
                <p:nvPr/>
              </p:nvPicPr>
              <p:blipFill>
                <a:blip r:embed="rId274"/>
                <a:stretch>
                  <a:fillRect/>
                </a:stretch>
              </p:blipFill>
              <p:spPr>
                <a:xfrm>
                  <a:off x="8815457" y="1136491"/>
                  <a:ext cx="324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58" name="Freihand 157">
                  <a:extLst>
                    <a:ext uri="{FF2B5EF4-FFF2-40B4-BE49-F238E27FC236}">
                      <a16:creationId xmlns:a16="http://schemas.microsoft.com/office/drawing/2014/main" id="{65DA78C9-6738-4DF3-9EA7-AEEBDE75BEDB}"/>
                    </a:ext>
                  </a:extLst>
                </p14:cNvPr>
                <p14:cNvContentPartPr/>
                <p14:nvPr/>
              </p14:nvContentPartPr>
              <p14:xfrm>
                <a:off x="8982497" y="1252051"/>
                <a:ext cx="166320" cy="84600"/>
              </p14:xfrm>
            </p:contentPart>
          </mc:Choice>
          <mc:Fallback>
            <p:pic>
              <p:nvPicPr>
                <p:cNvPr id="158" name="Freihand 157">
                  <a:extLst>
                    <a:ext uri="{FF2B5EF4-FFF2-40B4-BE49-F238E27FC236}">
                      <a16:creationId xmlns:a16="http://schemas.microsoft.com/office/drawing/2014/main" id="{65DA78C9-6738-4DF3-9EA7-AEEBDE75BEDB}"/>
                    </a:ext>
                  </a:extLst>
                </p:cNvPr>
                <p:cNvPicPr/>
                <p:nvPr/>
              </p:nvPicPr>
              <p:blipFill>
                <a:blip r:embed="rId276"/>
                <a:stretch>
                  <a:fillRect/>
                </a:stretch>
              </p:blipFill>
              <p:spPr>
                <a:xfrm>
                  <a:off x="8978177" y="1247731"/>
                  <a:ext cx="1749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59" name="Freihand 158">
                  <a:extLst>
                    <a:ext uri="{FF2B5EF4-FFF2-40B4-BE49-F238E27FC236}">
                      <a16:creationId xmlns:a16="http://schemas.microsoft.com/office/drawing/2014/main" id="{773A4967-44D8-41A5-A928-BD2BF547AE8A}"/>
                    </a:ext>
                  </a:extLst>
                </p14:cNvPr>
                <p14:cNvContentPartPr/>
                <p14:nvPr/>
              </p14:nvContentPartPr>
              <p14:xfrm>
                <a:off x="9163217" y="1225411"/>
                <a:ext cx="122760" cy="93600"/>
              </p14:xfrm>
            </p:contentPart>
          </mc:Choice>
          <mc:Fallback>
            <p:pic>
              <p:nvPicPr>
                <p:cNvPr id="159" name="Freihand 158">
                  <a:extLst>
                    <a:ext uri="{FF2B5EF4-FFF2-40B4-BE49-F238E27FC236}">
                      <a16:creationId xmlns:a16="http://schemas.microsoft.com/office/drawing/2014/main" id="{773A4967-44D8-41A5-A928-BD2BF547AE8A}"/>
                    </a:ext>
                  </a:extLst>
                </p:cNvPr>
                <p:cNvPicPr/>
                <p:nvPr/>
              </p:nvPicPr>
              <p:blipFill>
                <a:blip r:embed="rId278"/>
                <a:stretch>
                  <a:fillRect/>
                </a:stretch>
              </p:blipFill>
              <p:spPr>
                <a:xfrm>
                  <a:off x="9158897" y="1221091"/>
                  <a:ext cx="1314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0" name="Freihand 159">
                  <a:extLst>
                    <a:ext uri="{FF2B5EF4-FFF2-40B4-BE49-F238E27FC236}">
                      <a16:creationId xmlns:a16="http://schemas.microsoft.com/office/drawing/2014/main" id="{A67D6AD8-02F2-4D5A-B0BD-E74F0490B290}"/>
                    </a:ext>
                  </a:extLst>
                </p14:cNvPr>
                <p14:cNvContentPartPr/>
                <p14:nvPr/>
              </p14:nvContentPartPr>
              <p14:xfrm>
                <a:off x="9301457" y="1129651"/>
                <a:ext cx="80640" cy="190440"/>
              </p14:xfrm>
            </p:contentPart>
          </mc:Choice>
          <mc:Fallback>
            <p:pic>
              <p:nvPicPr>
                <p:cNvPr id="160" name="Freihand 159">
                  <a:extLst>
                    <a:ext uri="{FF2B5EF4-FFF2-40B4-BE49-F238E27FC236}">
                      <a16:creationId xmlns:a16="http://schemas.microsoft.com/office/drawing/2014/main" id="{A67D6AD8-02F2-4D5A-B0BD-E74F0490B290}"/>
                    </a:ext>
                  </a:extLst>
                </p:cNvPr>
                <p:cNvPicPr/>
                <p:nvPr/>
              </p:nvPicPr>
              <p:blipFill>
                <a:blip r:embed="rId280"/>
                <a:stretch>
                  <a:fillRect/>
                </a:stretch>
              </p:blipFill>
              <p:spPr>
                <a:xfrm>
                  <a:off x="9297137" y="1125331"/>
                  <a:ext cx="892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1" name="Freihand 160">
                  <a:extLst>
                    <a:ext uri="{FF2B5EF4-FFF2-40B4-BE49-F238E27FC236}">
                      <a16:creationId xmlns:a16="http://schemas.microsoft.com/office/drawing/2014/main" id="{6704419E-42B8-4150-898F-B8110ABD6647}"/>
                    </a:ext>
                  </a:extLst>
                </p14:cNvPr>
                <p14:cNvContentPartPr/>
                <p14:nvPr/>
              </p14:nvContentPartPr>
              <p14:xfrm>
                <a:off x="9345737" y="1286251"/>
                <a:ext cx="28800" cy="25560"/>
              </p14:xfrm>
            </p:contentPart>
          </mc:Choice>
          <mc:Fallback>
            <p:pic>
              <p:nvPicPr>
                <p:cNvPr id="161" name="Freihand 160">
                  <a:extLst>
                    <a:ext uri="{FF2B5EF4-FFF2-40B4-BE49-F238E27FC236}">
                      <a16:creationId xmlns:a16="http://schemas.microsoft.com/office/drawing/2014/main" id="{6704419E-42B8-4150-898F-B8110ABD6647}"/>
                    </a:ext>
                  </a:extLst>
                </p:cNvPr>
                <p:cNvPicPr/>
                <p:nvPr/>
              </p:nvPicPr>
              <p:blipFill>
                <a:blip r:embed="rId282"/>
                <a:stretch>
                  <a:fillRect/>
                </a:stretch>
              </p:blipFill>
              <p:spPr>
                <a:xfrm>
                  <a:off x="9341417" y="1281931"/>
                  <a:ext cx="374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62" name="Freihand 161">
                  <a:extLst>
                    <a:ext uri="{FF2B5EF4-FFF2-40B4-BE49-F238E27FC236}">
                      <a16:creationId xmlns:a16="http://schemas.microsoft.com/office/drawing/2014/main" id="{34053DB8-B556-4A81-822B-7F84298731F0}"/>
                    </a:ext>
                  </a:extLst>
                </p14:cNvPr>
                <p14:cNvContentPartPr/>
                <p14:nvPr/>
              </p14:nvContentPartPr>
              <p14:xfrm>
                <a:off x="9416657" y="1115611"/>
                <a:ext cx="146520" cy="191520"/>
              </p14:xfrm>
            </p:contentPart>
          </mc:Choice>
          <mc:Fallback>
            <p:pic>
              <p:nvPicPr>
                <p:cNvPr id="162" name="Freihand 161">
                  <a:extLst>
                    <a:ext uri="{FF2B5EF4-FFF2-40B4-BE49-F238E27FC236}">
                      <a16:creationId xmlns:a16="http://schemas.microsoft.com/office/drawing/2014/main" id="{34053DB8-B556-4A81-822B-7F84298731F0}"/>
                    </a:ext>
                  </a:extLst>
                </p:cNvPr>
                <p:cNvPicPr/>
                <p:nvPr/>
              </p:nvPicPr>
              <p:blipFill>
                <a:blip r:embed="rId284"/>
                <a:stretch>
                  <a:fillRect/>
                </a:stretch>
              </p:blipFill>
              <p:spPr>
                <a:xfrm>
                  <a:off x="9412337" y="1111291"/>
                  <a:ext cx="1551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3" name="Freihand 162">
                  <a:extLst>
                    <a:ext uri="{FF2B5EF4-FFF2-40B4-BE49-F238E27FC236}">
                      <a16:creationId xmlns:a16="http://schemas.microsoft.com/office/drawing/2014/main" id="{578170F3-D311-4671-BE6B-C0CF1FF1A701}"/>
                    </a:ext>
                  </a:extLst>
                </p14:cNvPr>
                <p14:cNvContentPartPr/>
                <p14:nvPr/>
              </p14:nvContentPartPr>
              <p14:xfrm>
                <a:off x="9595217" y="1182571"/>
                <a:ext cx="77760" cy="105840"/>
              </p14:xfrm>
            </p:contentPart>
          </mc:Choice>
          <mc:Fallback>
            <p:pic>
              <p:nvPicPr>
                <p:cNvPr id="163" name="Freihand 162">
                  <a:extLst>
                    <a:ext uri="{FF2B5EF4-FFF2-40B4-BE49-F238E27FC236}">
                      <a16:creationId xmlns:a16="http://schemas.microsoft.com/office/drawing/2014/main" id="{578170F3-D311-4671-BE6B-C0CF1FF1A701}"/>
                    </a:ext>
                  </a:extLst>
                </p:cNvPr>
                <p:cNvPicPr/>
                <p:nvPr/>
              </p:nvPicPr>
              <p:blipFill>
                <a:blip r:embed="rId286"/>
                <a:stretch>
                  <a:fillRect/>
                </a:stretch>
              </p:blipFill>
              <p:spPr>
                <a:xfrm>
                  <a:off x="9590897" y="1178251"/>
                  <a:ext cx="864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64" name="Freihand 163">
                  <a:extLst>
                    <a:ext uri="{FF2B5EF4-FFF2-40B4-BE49-F238E27FC236}">
                      <a16:creationId xmlns:a16="http://schemas.microsoft.com/office/drawing/2014/main" id="{E5BD6655-9DB8-4EFE-871D-6673FF64765A}"/>
                    </a:ext>
                  </a:extLst>
                </p14:cNvPr>
                <p14:cNvContentPartPr/>
                <p14:nvPr/>
              </p14:nvContentPartPr>
              <p14:xfrm>
                <a:off x="9852257" y="1148011"/>
                <a:ext cx="151560" cy="147960"/>
              </p14:xfrm>
            </p:contentPart>
          </mc:Choice>
          <mc:Fallback>
            <p:pic>
              <p:nvPicPr>
                <p:cNvPr id="164" name="Freihand 163">
                  <a:extLst>
                    <a:ext uri="{FF2B5EF4-FFF2-40B4-BE49-F238E27FC236}">
                      <a16:creationId xmlns:a16="http://schemas.microsoft.com/office/drawing/2014/main" id="{E5BD6655-9DB8-4EFE-871D-6673FF64765A}"/>
                    </a:ext>
                  </a:extLst>
                </p:cNvPr>
                <p:cNvPicPr/>
                <p:nvPr/>
              </p:nvPicPr>
              <p:blipFill>
                <a:blip r:embed="rId288"/>
                <a:stretch>
                  <a:fillRect/>
                </a:stretch>
              </p:blipFill>
              <p:spPr>
                <a:xfrm>
                  <a:off x="9847937" y="1143691"/>
                  <a:ext cx="1602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65" name="Freihand 164">
                  <a:extLst>
                    <a:ext uri="{FF2B5EF4-FFF2-40B4-BE49-F238E27FC236}">
                      <a16:creationId xmlns:a16="http://schemas.microsoft.com/office/drawing/2014/main" id="{7D7F38B7-8CE8-4269-8CCD-A40CF592470D}"/>
                    </a:ext>
                  </a:extLst>
                </p14:cNvPr>
                <p14:cNvContentPartPr/>
                <p14:nvPr/>
              </p14:nvContentPartPr>
              <p14:xfrm>
                <a:off x="10024337" y="1198771"/>
                <a:ext cx="30960" cy="87120"/>
              </p14:xfrm>
            </p:contentPart>
          </mc:Choice>
          <mc:Fallback>
            <p:pic>
              <p:nvPicPr>
                <p:cNvPr id="165" name="Freihand 164">
                  <a:extLst>
                    <a:ext uri="{FF2B5EF4-FFF2-40B4-BE49-F238E27FC236}">
                      <a16:creationId xmlns:a16="http://schemas.microsoft.com/office/drawing/2014/main" id="{7D7F38B7-8CE8-4269-8CCD-A40CF592470D}"/>
                    </a:ext>
                  </a:extLst>
                </p:cNvPr>
                <p:cNvPicPr/>
                <p:nvPr/>
              </p:nvPicPr>
              <p:blipFill>
                <a:blip r:embed="rId290"/>
                <a:stretch>
                  <a:fillRect/>
                </a:stretch>
              </p:blipFill>
              <p:spPr>
                <a:xfrm>
                  <a:off x="10020017" y="1194451"/>
                  <a:ext cx="396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66" name="Freihand 165">
                  <a:extLst>
                    <a:ext uri="{FF2B5EF4-FFF2-40B4-BE49-F238E27FC236}">
                      <a16:creationId xmlns:a16="http://schemas.microsoft.com/office/drawing/2014/main" id="{98231DDA-C93E-4867-8065-9E6311E91A65}"/>
                    </a:ext>
                  </a:extLst>
                </p14:cNvPr>
                <p14:cNvContentPartPr/>
                <p14:nvPr/>
              </p14:nvContentPartPr>
              <p14:xfrm>
                <a:off x="10084097" y="1129651"/>
                <a:ext cx="141480" cy="136800"/>
              </p14:xfrm>
            </p:contentPart>
          </mc:Choice>
          <mc:Fallback>
            <p:pic>
              <p:nvPicPr>
                <p:cNvPr id="166" name="Freihand 165">
                  <a:extLst>
                    <a:ext uri="{FF2B5EF4-FFF2-40B4-BE49-F238E27FC236}">
                      <a16:creationId xmlns:a16="http://schemas.microsoft.com/office/drawing/2014/main" id="{98231DDA-C93E-4867-8065-9E6311E91A65}"/>
                    </a:ext>
                  </a:extLst>
                </p:cNvPr>
                <p:cNvPicPr/>
                <p:nvPr/>
              </p:nvPicPr>
              <p:blipFill>
                <a:blip r:embed="rId292"/>
                <a:stretch>
                  <a:fillRect/>
                </a:stretch>
              </p:blipFill>
              <p:spPr>
                <a:xfrm>
                  <a:off x="10079777" y="1125331"/>
                  <a:ext cx="1501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67" name="Freihand 166">
                  <a:extLst>
                    <a:ext uri="{FF2B5EF4-FFF2-40B4-BE49-F238E27FC236}">
                      <a16:creationId xmlns:a16="http://schemas.microsoft.com/office/drawing/2014/main" id="{DEB7F0FA-C1B9-4F71-82BD-B0443F06D77C}"/>
                    </a:ext>
                  </a:extLst>
                </p14:cNvPr>
                <p14:cNvContentPartPr/>
                <p14:nvPr/>
              </p14:nvContentPartPr>
              <p14:xfrm>
                <a:off x="10358417" y="1177891"/>
                <a:ext cx="117720" cy="77400"/>
              </p14:xfrm>
            </p:contentPart>
          </mc:Choice>
          <mc:Fallback>
            <p:pic>
              <p:nvPicPr>
                <p:cNvPr id="167" name="Freihand 166">
                  <a:extLst>
                    <a:ext uri="{FF2B5EF4-FFF2-40B4-BE49-F238E27FC236}">
                      <a16:creationId xmlns:a16="http://schemas.microsoft.com/office/drawing/2014/main" id="{DEB7F0FA-C1B9-4F71-82BD-B0443F06D77C}"/>
                    </a:ext>
                  </a:extLst>
                </p:cNvPr>
                <p:cNvPicPr/>
                <p:nvPr/>
              </p:nvPicPr>
              <p:blipFill>
                <a:blip r:embed="rId294"/>
                <a:stretch>
                  <a:fillRect/>
                </a:stretch>
              </p:blipFill>
              <p:spPr>
                <a:xfrm>
                  <a:off x="10354097" y="1173571"/>
                  <a:ext cx="1263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68" name="Freihand 167">
                  <a:extLst>
                    <a:ext uri="{FF2B5EF4-FFF2-40B4-BE49-F238E27FC236}">
                      <a16:creationId xmlns:a16="http://schemas.microsoft.com/office/drawing/2014/main" id="{F19BE996-B898-4485-806E-EA6475D0CBCC}"/>
                    </a:ext>
                  </a:extLst>
                </p14:cNvPr>
                <p14:cNvContentPartPr/>
                <p14:nvPr/>
              </p14:nvContentPartPr>
              <p14:xfrm>
                <a:off x="10477217" y="1060531"/>
                <a:ext cx="201960" cy="186840"/>
              </p14:xfrm>
            </p:contentPart>
          </mc:Choice>
          <mc:Fallback>
            <p:pic>
              <p:nvPicPr>
                <p:cNvPr id="168" name="Freihand 167">
                  <a:extLst>
                    <a:ext uri="{FF2B5EF4-FFF2-40B4-BE49-F238E27FC236}">
                      <a16:creationId xmlns:a16="http://schemas.microsoft.com/office/drawing/2014/main" id="{F19BE996-B898-4485-806E-EA6475D0CBCC}"/>
                    </a:ext>
                  </a:extLst>
                </p:cNvPr>
                <p:cNvPicPr/>
                <p:nvPr/>
              </p:nvPicPr>
              <p:blipFill>
                <a:blip r:embed="rId296"/>
                <a:stretch>
                  <a:fillRect/>
                </a:stretch>
              </p:blipFill>
              <p:spPr>
                <a:xfrm>
                  <a:off x="10472897" y="1056211"/>
                  <a:ext cx="2106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69" name="Freihand 168">
                  <a:extLst>
                    <a:ext uri="{FF2B5EF4-FFF2-40B4-BE49-F238E27FC236}">
                      <a16:creationId xmlns:a16="http://schemas.microsoft.com/office/drawing/2014/main" id="{FCE10DC1-CD40-49C5-AE4D-F5EC1F263AC8}"/>
                    </a:ext>
                  </a:extLst>
                </p14:cNvPr>
                <p14:cNvContentPartPr/>
                <p14:nvPr/>
              </p14:nvContentPartPr>
              <p14:xfrm>
                <a:off x="10808777" y="1065211"/>
                <a:ext cx="117720" cy="151200"/>
              </p14:xfrm>
            </p:contentPart>
          </mc:Choice>
          <mc:Fallback>
            <p:pic>
              <p:nvPicPr>
                <p:cNvPr id="169" name="Freihand 168">
                  <a:extLst>
                    <a:ext uri="{FF2B5EF4-FFF2-40B4-BE49-F238E27FC236}">
                      <a16:creationId xmlns:a16="http://schemas.microsoft.com/office/drawing/2014/main" id="{FCE10DC1-CD40-49C5-AE4D-F5EC1F263AC8}"/>
                    </a:ext>
                  </a:extLst>
                </p:cNvPr>
                <p:cNvPicPr/>
                <p:nvPr/>
              </p:nvPicPr>
              <p:blipFill>
                <a:blip r:embed="rId298"/>
                <a:stretch>
                  <a:fillRect/>
                </a:stretch>
              </p:blipFill>
              <p:spPr>
                <a:xfrm>
                  <a:off x="10804457" y="1060891"/>
                  <a:ext cx="1263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0" name="Freihand 169">
                  <a:extLst>
                    <a:ext uri="{FF2B5EF4-FFF2-40B4-BE49-F238E27FC236}">
                      <a16:creationId xmlns:a16="http://schemas.microsoft.com/office/drawing/2014/main" id="{77510600-4A04-4A09-8F11-28C4175FFCA3}"/>
                    </a:ext>
                  </a:extLst>
                </p14:cNvPr>
                <p14:cNvContentPartPr/>
                <p14:nvPr/>
              </p14:nvContentPartPr>
              <p14:xfrm>
                <a:off x="10945577" y="1099411"/>
                <a:ext cx="92160" cy="115200"/>
              </p14:xfrm>
            </p:contentPart>
          </mc:Choice>
          <mc:Fallback>
            <p:pic>
              <p:nvPicPr>
                <p:cNvPr id="170" name="Freihand 169">
                  <a:extLst>
                    <a:ext uri="{FF2B5EF4-FFF2-40B4-BE49-F238E27FC236}">
                      <a16:creationId xmlns:a16="http://schemas.microsoft.com/office/drawing/2014/main" id="{77510600-4A04-4A09-8F11-28C4175FFCA3}"/>
                    </a:ext>
                  </a:extLst>
                </p:cNvPr>
                <p:cNvPicPr/>
                <p:nvPr/>
              </p:nvPicPr>
              <p:blipFill>
                <a:blip r:embed="rId300"/>
                <a:stretch>
                  <a:fillRect/>
                </a:stretch>
              </p:blipFill>
              <p:spPr>
                <a:xfrm>
                  <a:off x="10941257" y="1095091"/>
                  <a:ext cx="1008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3" name="Freihand 172">
                  <a:extLst>
                    <a:ext uri="{FF2B5EF4-FFF2-40B4-BE49-F238E27FC236}">
                      <a16:creationId xmlns:a16="http://schemas.microsoft.com/office/drawing/2014/main" id="{64AE06E8-0AAF-4A14-89C8-458BE5A66C3C}"/>
                    </a:ext>
                  </a:extLst>
                </p14:cNvPr>
                <p14:cNvContentPartPr/>
                <p14:nvPr/>
              </p14:nvContentPartPr>
              <p14:xfrm>
                <a:off x="11098937" y="999691"/>
                <a:ext cx="23040" cy="192600"/>
              </p14:xfrm>
            </p:contentPart>
          </mc:Choice>
          <mc:Fallback>
            <p:pic>
              <p:nvPicPr>
                <p:cNvPr id="173" name="Freihand 172">
                  <a:extLst>
                    <a:ext uri="{FF2B5EF4-FFF2-40B4-BE49-F238E27FC236}">
                      <a16:creationId xmlns:a16="http://schemas.microsoft.com/office/drawing/2014/main" id="{64AE06E8-0AAF-4A14-89C8-458BE5A66C3C}"/>
                    </a:ext>
                  </a:extLst>
                </p:cNvPr>
                <p:cNvPicPr/>
                <p:nvPr/>
              </p:nvPicPr>
              <p:blipFill>
                <a:blip r:embed="rId302"/>
                <a:stretch>
                  <a:fillRect/>
                </a:stretch>
              </p:blipFill>
              <p:spPr>
                <a:xfrm>
                  <a:off x="11094617" y="995371"/>
                  <a:ext cx="316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4" name="Freihand 173">
                  <a:extLst>
                    <a:ext uri="{FF2B5EF4-FFF2-40B4-BE49-F238E27FC236}">
                      <a16:creationId xmlns:a16="http://schemas.microsoft.com/office/drawing/2014/main" id="{80BC12F1-5B9C-412F-ACAF-EF1C74EF6BD6}"/>
                    </a:ext>
                  </a:extLst>
                </p14:cNvPr>
                <p14:cNvContentPartPr/>
                <p14:nvPr/>
              </p14:nvContentPartPr>
              <p14:xfrm>
                <a:off x="11147537" y="1070611"/>
                <a:ext cx="26640" cy="105120"/>
              </p14:xfrm>
            </p:contentPart>
          </mc:Choice>
          <mc:Fallback>
            <p:pic>
              <p:nvPicPr>
                <p:cNvPr id="174" name="Freihand 173">
                  <a:extLst>
                    <a:ext uri="{FF2B5EF4-FFF2-40B4-BE49-F238E27FC236}">
                      <a16:creationId xmlns:a16="http://schemas.microsoft.com/office/drawing/2014/main" id="{80BC12F1-5B9C-412F-ACAF-EF1C74EF6BD6}"/>
                    </a:ext>
                  </a:extLst>
                </p:cNvPr>
                <p:cNvPicPr/>
                <p:nvPr/>
              </p:nvPicPr>
              <p:blipFill>
                <a:blip r:embed="rId304"/>
                <a:stretch>
                  <a:fillRect/>
                </a:stretch>
              </p:blipFill>
              <p:spPr>
                <a:xfrm>
                  <a:off x="11143217" y="1066291"/>
                  <a:ext cx="352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5" name="Freihand 174">
                  <a:extLst>
                    <a:ext uri="{FF2B5EF4-FFF2-40B4-BE49-F238E27FC236}">
                      <a16:creationId xmlns:a16="http://schemas.microsoft.com/office/drawing/2014/main" id="{8EF05B6A-516C-4102-91FF-2C0AF5E2E89F}"/>
                    </a:ext>
                  </a:extLst>
                </p14:cNvPr>
                <p14:cNvContentPartPr/>
                <p14:nvPr/>
              </p14:nvContentPartPr>
              <p14:xfrm>
                <a:off x="11204777" y="1077811"/>
                <a:ext cx="74880" cy="97560"/>
              </p14:xfrm>
            </p:contentPart>
          </mc:Choice>
          <mc:Fallback>
            <p:pic>
              <p:nvPicPr>
                <p:cNvPr id="175" name="Freihand 174">
                  <a:extLst>
                    <a:ext uri="{FF2B5EF4-FFF2-40B4-BE49-F238E27FC236}">
                      <a16:creationId xmlns:a16="http://schemas.microsoft.com/office/drawing/2014/main" id="{8EF05B6A-516C-4102-91FF-2C0AF5E2E89F}"/>
                    </a:ext>
                  </a:extLst>
                </p:cNvPr>
                <p:cNvPicPr/>
                <p:nvPr/>
              </p:nvPicPr>
              <p:blipFill>
                <a:blip r:embed="rId306"/>
                <a:stretch>
                  <a:fillRect/>
                </a:stretch>
              </p:blipFill>
              <p:spPr>
                <a:xfrm>
                  <a:off x="11200457" y="1073491"/>
                  <a:ext cx="835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6" name="Freihand 175">
                  <a:extLst>
                    <a:ext uri="{FF2B5EF4-FFF2-40B4-BE49-F238E27FC236}">
                      <a16:creationId xmlns:a16="http://schemas.microsoft.com/office/drawing/2014/main" id="{3675AB38-D68D-44A7-8FFC-65D3C30B6D69}"/>
                    </a:ext>
                  </a:extLst>
                </p14:cNvPr>
                <p14:cNvContentPartPr/>
                <p14:nvPr/>
              </p14:nvContentPartPr>
              <p14:xfrm>
                <a:off x="11296217" y="1050451"/>
                <a:ext cx="198720" cy="123840"/>
              </p14:xfrm>
            </p:contentPart>
          </mc:Choice>
          <mc:Fallback>
            <p:pic>
              <p:nvPicPr>
                <p:cNvPr id="176" name="Freihand 175">
                  <a:extLst>
                    <a:ext uri="{FF2B5EF4-FFF2-40B4-BE49-F238E27FC236}">
                      <a16:creationId xmlns:a16="http://schemas.microsoft.com/office/drawing/2014/main" id="{3675AB38-D68D-44A7-8FFC-65D3C30B6D69}"/>
                    </a:ext>
                  </a:extLst>
                </p:cNvPr>
                <p:cNvPicPr/>
                <p:nvPr/>
              </p:nvPicPr>
              <p:blipFill>
                <a:blip r:embed="rId308"/>
                <a:stretch>
                  <a:fillRect/>
                </a:stretch>
              </p:blipFill>
              <p:spPr>
                <a:xfrm>
                  <a:off x="11291897" y="1046131"/>
                  <a:ext cx="2073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77" name="Freihand 176">
                  <a:extLst>
                    <a:ext uri="{FF2B5EF4-FFF2-40B4-BE49-F238E27FC236}">
                      <a16:creationId xmlns:a16="http://schemas.microsoft.com/office/drawing/2014/main" id="{E9279F19-2D47-4CA3-A5FF-546795DE6A54}"/>
                    </a:ext>
                  </a:extLst>
                </p14:cNvPr>
                <p14:cNvContentPartPr/>
                <p14:nvPr/>
              </p14:nvContentPartPr>
              <p14:xfrm>
                <a:off x="11290817" y="959731"/>
                <a:ext cx="11520" cy="20160"/>
              </p14:xfrm>
            </p:contentPart>
          </mc:Choice>
          <mc:Fallback>
            <p:pic>
              <p:nvPicPr>
                <p:cNvPr id="177" name="Freihand 176">
                  <a:extLst>
                    <a:ext uri="{FF2B5EF4-FFF2-40B4-BE49-F238E27FC236}">
                      <a16:creationId xmlns:a16="http://schemas.microsoft.com/office/drawing/2014/main" id="{E9279F19-2D47-4CA3-A5FF-546795DE6A54}"/>
                    </a:ext>
                  </a:extLst>
                </p:cNvPr>
                <p:cNvPicPr/>
                <p:nvPr/>
              </p:nvPicPr>
              <p:blipFill>
                <a:blip r:embed="rId310"/>
                <a:stretch>
                  <a:fillRect/>
                </a:stretch>
              </p:blipFill>
              <p:spPr>
                <a:xfrm>
                  <a:off x="11286497" y="955411"/>
                  <a:ext cx="201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78" name="Freihand 177">
                  <a:extLst>
                    <a:ext uri="{FF2B5EF4-FFF2-40B4-BE49-F238E27FC236}">
                      <a16:creationId xmlns:a16="http://schemas.microsoft.com/office/drawing/2014/main" id="{85CBEE3A-4FD9-48E5-88C4-78EA4610E394}"/>
                    </a:ext>
                  </a:extLst>
                </p14:cNvPr>
                <p14:cNvContentPartPr/>
                <p14:nvPr/>
              </p14:nvContentPartPr>
              <p14:xfrm>
                <a:off x="8418017" y="1497211"/>
                <a:ext cx="165600" cy="184680"/>
              </p14:xfrm>
            </p:contentPart>
          </mc:Choice>
          <mc:Fallback>
            <p:pic>
              <p:nvPicPr>
                <p:cNvPr id="178" name="Freihand 177">
                  <a:extLst>
                    <a:ext uri="{FF2B5EF4-FFF2-40B4-BE49-F238E27FC236}">
                      <a16:creationId xmlns:a16="http://schemas.microsoft.com/office/drawing/2014/main" id="{85CBEE3A-4FD9-48E5-88C4-78EA4610E394}"/>
                    </a:ext>
                  </a:extLst>
                </p:cNvPr>
                <p:cNvPicPr/>
                <p:nvPr/>
              </p:nvPicPr>
              <p:blipFill>
                <a:blip r:embed="rId312"/>
                <a:stretch>
                  <a:fillRect/>
                </a:stretch>
              </p:blipFill>
              <p:spPr>
                <a:xfrm>
                  <a:off x="8413697" y="1492891"/>
                  <a:ext cx="1742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79" name="Freihand 178">
                  <a:extLst>
                    <a:ext uri="{FF2B5EF4-FFF2-40B4-BE49-F238E27FC236}">
                      <a16:creationId xmlns:a16="http://schemas.microsoft.com/office/drawing/2014/main" id="{6D23908D-65E3-4D2C-A003-D40168ACCD21}"/>
                    </a:ext>
                  </a:extLst>
                </p14:cNvPr>
                <p14:cNvContentPartPr/>
                <p14:nvPr/>
              </p14:nvContentPartPr>
              <p14:xfrm>
                <a:off x="8645897" y="1559851"/>
                <a:ext cx="79920" cy="92520"/>
              </p14:xfrm>
            </p:contentPart>
          </mc:Choice>
          <mc:Fallback>
            <p:pic>
              <p:nvPicPr>
                <p:cNvPr id="179" name="Freihand 178">
                  <a:extLst>
                    <a:ext uri="{FF2B5EF4-FFF2-40B4-BE49-F238E27FC236}">
                      <a16:creationId xmlns:a16="http://schemas.microsoft.com/office/drawing/2014/main" id="{6D23908D-65E3-4D2C-A003-D40168ACCD21}"/>
                    </a:ext>
                  </a:extLst>
                </p:cNvPr>
                <p:cNvPicPr/>
                <p:nvPr/>
              </p:nvPicPr>
              <p:blipFill>
                <a:blip r:embed="rId314"/>
                <a:stretch>
                  <a:fillRect/>
                </a:stretch>
              </p:blipFill>
              <p:spPr>
                <a:xfrm>
                  <a:off x="8641577" y="1555531"/>
                  <a:ext cx="885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0" name="Freihand 179">
                  <a:extLst>
                    <a:ext uri="{FF2B5EF4-FFF2-40B4-BE49-F238E27FC236}">
                      <a16:creationId xmlns:a16="http://schemas.microsoft.com/office/drawing/2014/main" id="{B709F6BA-4F08-43EC-B9EE-A79C3D1EC7AE}"/>
                    </a:ext>
                  </a:extLst>
                </p14:cNvPr>
                <p14:cNvContentPartPr/>
                <p14:nvPr/>
              </p14:nvContentPartPr>
              <p14:xfrm>
                <a:off x="8886017" y="1551571"/>
                <a:ext cx="113760" cy="107280"/>
              </p14:xfrm>
            </p:contentPart>
          </mc:Choice>
          <mc:Fallback>
            <p:pic>
              <p:nvPicPr>
                <p:cNvPr id="180" name="Freihand 179">
                  <a:extLst>
                    <a:ext uri="{FF2B5EF4-FFF2-40B4-BE49-F238E27FC236}">
                      <a16:creationId xmlns:a16="http://schemas.microsoft.com/office/drawing/2014/main" id="{B709F6BA-4F08-43EC-B9EE-A79C3D1EC7AE}"/>
                    </a:ext>
                  </a:extLst>
                </p:cNvPr>
                <p:cNvPicPr/>
                <p:nvPr/>
              </p:nvPicPr>
              <p:blipFill>
                <a:blip r:embed="rId316"/>
                <a:stretch>
                  <a:fillRect/>
                </a:stretch>
              </p:blipFill>
              <p:spPr>
                <a:xfrm>
                  <a:off x="8881697" y="1547251"/>
                  <a:ext cx="122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81" name="Freihand 180">
                  <a:extLst>
                    <a:ext uri="{FF2B5EF4-FFF2-40B4-BE49-F238E27FC236}">
                      <a16:creationId xmlns:a16="http://schemas.microsoft.com/office/drawing/2014/main" id="{61A0EB92-1427-4A5D-853C-7882E7E3A05E}"/>
                    </a:ext>
                  </a:extLst>
                </p14:cNvPr>
                <p14:cNvContentPartPr/>
                <p14:nvPr/>
              </p14:nvContentPartPr>
              <p14:xfrm>
                <a:off x="9012737" y="1560931"/>
                <a:ext cx="45360" cy="99360"/>
              </p14:xfrm>
            </p:contentPart>
          </mc:Choice>
          <mc:Fallback>
            <p:pic>
              <p:nvPicPr>
                <p:cNvPr id="181" name="Freihand 180">
                  <a:extLst>
                    <a:ext uri="{FF2B5EF4-FFF2-40B4-BE49-F238E27FC236}">
                      <a16:creationId xmlns:a16="http://schemas.microsoft.com/office/drawing/2014/main" id="{61A0EB92-1427-4A5D-853C-7882E7E3A05E}"/>
                    </a:ext>
                  </a:extLst>
                </p:cNvPr>
                <p:cNvPicPr/>
                <p:nvPr/>
              </p:nvPicPr>
              <p:blipFill>
                <a:blip r:embed="rId318"/>
                <a:stretch>
                  <a:fillRect/>
                </a:stretch>
              </p:blipFill>
              <p:spPr>
                <a:xfrm>
                  <a:off x="9008417" y="1556611"/>
                  <a:ext cx="540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82" name="Freihand 181">
                  <a:extLst>
                    <a:ext uri="{FF2B5EF4-FFF2-40B4-BE49-F238E27FC236}">
                      <a16:creationId xmlns:a16="http://schemas.microsoft.com/office/drawing/2014/main" id="{110EC383-6928-4812-BC15-2406F484529A}"/>
                    </a:ext>
                  </a:extLst>
                </p14:cNvPr>
                <p14:cNvContentPartPr/>
                <p14:nvPr/>
              </p14:nvContentPartPr>
              <p14:xfrm>
                <a:off x="9130457" y="1589011"/>
                <a:ext cx="118440" cy="20160"/>
              </p14:xfrm>
            </p:contentPart>
          </mc:Choice>
          <mc:Fallback>
            <p:pic>
              <p:nvPicPr>
                <p:cNvPr id="182" name="Freihand 181">
                  <a:extLst>
                    <a:ext uri="{FF2B5EF4-FFF2-40B4-BE49-F238E27FC236}">
                      <a16:creationId xmlns:a16="http://schemas.microsoft.com/office/drawing/2014/main" id="{110EC383-6928-4812-BC15-2406F484529A}"/>
                    </a:ext>
                  </a:extLst>
                </p:cNvPr>
                <p:cNvPicPr/>
                <p:nvPr/>
              </p:nvPicPr>
              <p:blipFill>
                <a:blip r:embed="rId320"/>
                <a:stretch>
                  <a:fillRect/>
                </a:stretch>
              </p:blipFill>
              <p:spPr>
                <a:xfrm>
                  <a:off x="9126137" y="1584691"/>
                  <a:ext cx="1270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83" name="Freihand 182">
                  <a:extLst>
                    <a:ext uri="{FF2B5EF4-FFF2-40B4-BE49-F238E27FC236}">
                      <a16:creationId xmlns:a16="http://schemas.microsoft.com/office/drawing/2014/main" id="{0DC4CBD4-8B79-4130-B4B6-77AA0208C4FB}"/>
                    </a:ext>
                  </a:extLst>
                </p14:cNvPr>
                <p14:cNvContentPartPr/>
                <p14:nvPr/>
              </p14:nvContentPartPr>
              <p14:xfrm>
                <a:off x="9347537" y="1505491"/>
                <a:ext cx="108360" cy="132120"/>
              </p14:xfrm>
            </p:contentPart>
          </mc:Choice>
          <mc:Fallback>
            <p:pic>
              <p:nvPicPr>
                <p:cNvPr id="183" name="Freihand 182">
                  <a:extLst>
                    <a:ext uri="{FF2B5EF4-FFF2-40B4-BE49-F238E27FC236}">
                      <a16:creationId xmlns:a16="http://schemas.microsoft.com/office/drawing/2014/main" id="{0DC4CBD4-8B79-4130-B4B6-77AA0208C4FB}"/>
                    </a:ext>
                  </a:extLst>
                </p:cNvPr>
                <p:cNvPicPr/>
                <p:nvPr/>
              </p:nvPicPr>
              <p:blipFill>
                <a:blip r:embed="rId322"/>
                <a:stretch>
                  <a:fillRect/>
                </a:stretch>
              </p:blipFill>
              <p:spPr>
                <a:xfrm>
                  <a:off x="9343217" y="1501171"/>
                  <a:ext cx="1170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84" name="Freihand 183">
                  <a:extLst>
                    <a:ext uri="{FF2B5EF4-FFF2-40B4-BE49-F238E27FC236}">
                      <a16:creationId xmlns:a16="http://schemas.microsoft.com/office/drawing/2014/main" id="{EE8168AD-08C6-41E8-AE53-8126B55E0CE3}"/>
                    </a:ext>
                  </a:extLst>
                </p14:cNvPr>
                <p14:cNvContentPartPr/>
                <p14:nvPr/>
              </p14:nvContentPartPr>
              <p14:xfrm>
                <a:off x="9467057" y="1541491"/>
                <a:ext cx="111600" cy="86760"/>
              </p14:xfrm>
            </p:contentPart>
          </mc:Choice>
          <mc:Fallback>
            <p:pic>
              <p:nvPicPr>
                <p:cNvPr id="184" name="Freihand 183">
                  <a:extLst>
                    <a:ext uri="{FF2B5EF4-FFF2-40B4-BE49-F238E27FC236}">
                      <a16:creationId xmlns:a16="http://schemas.microsoft.com/office/drawing/2014/main" id="{EE8168AD-08C6-41E8-AE53-8126B55E0CE3}"/>
                    </a:ext>
                  </a:extLst>
                </p:cNvPr>
                <p:cNvPicPr/>
                <p:nvPr/>
              </p:nvPicPr>
              <p:blipFill>
                <a:blip r:embed="rId324"/>
                <a:stretch>
                  <a:fillRect/>
                </a:stretch>
              </p:blipFill>
              <p:spPr>
                <a:xfrm>
                  <a:off x="9462737" y="1537171"/>
                  <a:ext cx="1202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85" name="Freihand 184">
                  <a:extLst>
                    <a:ext uri="{FF2B5EF4-FFF2-40B4-BE49-F238E27FC236}">
                      <a16:creationId xmlns:a16="http://schemas.microsoft.com/office/drawing/2014/main" id="{EE041234-BB89-433E-A6C0-0A2D3BC4EB81}"/>
                    </a:ext>
                  </a:extLst>
                </p14:cNvPr>
                <p14:cNvContentPartPr/>
                <p14:nvPr/>
              </p14:nvContentPartPr>
              <p14:xfrm>
                <a:off x="9619697" y="1547611"/>
                <a:ext cx="27000" cy="84960"/>
              </p14:xfrm>
            </p:contentPart>
          </mc:Choice>
          <mc:Fallback>
            <p:pic>
              <p:nvPicPr>
                <p:cNvPr id="185" name="Freihand 184">
                  <a:extLst>
                    <a:ext uri="{FF2B5EF4-FFF2-40B4-BE49-F238E27FC236}">
                      <a16:creationId xmlns:a16="http://schemas.microsoft.com/office/drawing/2014/main" id="{EE041234-BB89-433E-A6C0-0A2D3BC4EB81}"/>
                    </a:ext>
                  </a:extLst>
                </p:cNvPr>
                <p:cNvPicPr/>
                <p:nvPr/>
              </p:nvPicPr>
              <p:blipFill>
                <a:blip r:embed="rId326"/>
                <a:stretch>
                  <a:fillRect/>
                </a:stretch>
              </p:blipFill>
              <p:spPr>
                <a:xfrm>
                  <a:off x="9615377" y="1543291"/>
                  <a:ext cx="356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86" name="Freihand 185">
                  <a:extLst>
                    <a:ext uri="{FF2B5EF4-FFF2-40B4-BE49-F238E27FC236}">
                      <a16:creationId xmlns:a16="http://schemas.microsoft.com/office/drawing/2014/main" id="{6EF8CF31-9789-4F58-AEC8-90612BFFB3A7}"/>
                    </a:ext>
                  </a:extLst>
                </p14:cNvPr>
                <p14:cNvContentPartPr/>
                <p14:nvPr/>
              </p14:nvContentPartPr>
              <p14:xfrm>
                <a:off x="9714017" y="1441411"/>
                <a:ext cx="50400" cy="197640"/>
              </p14:xfrm>
            </p:contentPart>
          </mc:Choice>
          <mc:Fallback>
            <p:pic>
              <p:nvPicPr>
                <p:cNvPr id="186" name="Freihand 185">
                  <a:extLst>
                    <a:ext uri="{FF2B5EF4-FFF2-40B4-BE49-F238E27FC236}">
                      <a16:creationId xmlns:a16="http://schemas.microsoft.com/office/drawing/2014/main" id="{6EF8CF31-9789-4F58-AEC8-90612BFFB3A7}"/>
                    </a:ext>
                  </a:extLst>
                </p:cNvPr>
                <p:cNvPicPr/>
                <p:nvPr/>
              </p:nvPicPr>
              <p:blipFill>
                <a:blip r:embed="rId328"/>
                <a:stretch>
                  <a:fillRect/>
                </a:stretch>
              </p:blipFill>
              <p:spPr>
                <a:xfrm>
                  <a:off x="9709697" y="1437091"/>
                  <a:ext cx="590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87" name="Freihand 186">
                  <a:extLst>
                    <a:ext uri="{FF2B5EF4-FFF2-40B4-BE49-F238E27FC236}">
                      <a16:creationId xmlns:a16="http://schemas.microsoft.com/office/drawing/2014/main" id="{9EB08133-DA36-4150-994F-38497DDAC4FE}"/>
                    </a:ext>
                  </a:extLst>
                </p14:cNvPr>
                <p14:cNvContentPartPr/>
                <p14:nvPr/>
              </p14:nvContentPartPr>
              <p14:xfrm>
                <a:off x="9642737" y="1437451"/>
                <a:ext cx="23040" cy="11160"/>
              </p14:xfrm>
            </p:contentPart>
          </mc:Choice>
          <mc:Fallback>
            <p:pic>
              <p:nvPicPr>
                <p:cNvPr id="187" name="Freihand 186">
                  <a:extLst>
                    <a:ext uri="{FF2B5EF4-FFF2-40B4-BE49-F238E27FC236}">
                      <a16:creationId xmlns:a16="http://schemas.microsoft.com/office/drawing/2014/main" id="{9EB08133-DA36-4150-994F-38497DDAC4FE}"/>
                    </a:ext>
                  </a:extLst>
                </p:cNvPr>
                <p:cNvPicPr/>
                <p:nvPr/>
              </p:nvPicPr>
              <p:blipFill>
                <a:blip r:embed="rId330"/>
                <a:stretch>
                  <a:fillRect/>
                </a:stretch>
              </p:blipFill>
              <p:spPr>
                <a:xfrm>
                  <a:off x="9638417" y="1433131"/>
                  <a:ext cx="316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88" name="Freihand 187">
                  <a:extLst>
                    <a:ext uri="{FF2B5EF4-FFF2-40B4-BE49-F238E27FC236}">
                      <a16:creationId xmlns:a16="http://schemas.microsoft.com/office/drawing/2014/main" id="{67259B9A-3782-47C5-8FF6-5C7AAAA0B18F}"/>
                    </a:ext>
                  </a:extLst>
                </p14:cNvPr>
                <p14:cNvContentPartPr/>
                <p14:nvPr/>
              </p14:nvContentPartPr>
              <p14:xfrm>
                <a:off x="9833897" y="1563811"/>
                <a:ext cx="126720" cy="23040"/>
              </p14:xfrm>
            </p:contentPart>
          </mc:Choice>
          <mc:Fallback>
            <p:pic>
              <p:nvPicPr>
                <p:cNvPr id="188" name="Freihand 187">
                  <a:extLst>
                    <a:ext uri="{FF2B5EF4-FFF2-40B4-BE49-F238E27FC236}">
                      <a16:creationId xmlns:a16="http://schemas.microsoft.com/office/drawing/2014/main" id="{67259B9A-3782-47C5-8FF6-5C7AAAA0B18F}"/>
                    </a:ext>
                  </a:extLst>
                </p:cNvPr>
                <p:cNvPicPr/>
                <p:nvPr/>
              </p:nvPicPr>
              <p:blipFill>
                <a:blip r:embed="rId332"/>
                <a:stretch>
                  <a:fillRect/>
                </a:stretch>
              </p:blipFill>
              <p:spPr>
                <a:xfrm>
                  <a:off x="9829577" y="1559491"/>
                  <a:ext cx="1353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89" name="Freihand 188">
                  <a:extLst>
                    <a:ext uri="{FF2B5EF4-FFF2-40B4-BE49-F238E27FC236}">
                      <a16:creationId xmlns:a16="http://schemas.microsoft.com/office/drawing/2014/main" id="{84F728B7-7634-4B17-82B9-C929F979FED7}"/>
                    </a:ext>
                  </a:extLst>
                </p14:cNvPr>
                <p14:cNvContentPartPr/>
                <p14:nvPr/>
              </p14:nvContentPartPr>
              <p14:xfrm>
                <a:off x="10035857" y="1404691"/>
                <a:ext cx="349560" cy="198360"/>
              </p14:xfrm>
            </p:contentPart>
          </mc:Choice>
          <mc:Fallback>
            <p:pic>
              <p:nvPicPr>
                <p:cNvPr id="189" name="Freihand 188">
                  <a:extLst>
                    <a:ext uri="{FF2B5EF4-FFF2-40B4-BE49-F238E27FC236}">
                      <a16:creationId xmlns:a16="http://schemas.microsoft.com/office/drawing/2014/main" id="{84F728B7-7634-4B17-82B9-C929F979FED7}"/>
                    </a:ext>
                  </a:extLst>
                </p:cNvPr>
                <p:cNvPicPr/>
                <p:nvPr/>
              </p:nvPicPr>
              <p:blipFill>
                <a:blip r:embed="rId334"/>
                <a:stretch>
                  <a:fillRect/>
                </a:stretch>
              </p:blipFill>
              <p:spPr>
                <a:xfrm>
                  <a:off x="10031537" y="1400371"/>
                  <a:ext cx="3582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91" name="Freihand 190">
                  <a:extLst>
                    <a:ext uri="{FF2B5EF4-FFF2-40B4-BE49-F238E27FC236}">
                      <a16:creationId xmlns:a16="http://schemas.microsoft.com/office/drawing/2014/main" id="{0B1C0662-6A48-4CA6-AAEF-F7D1E1F4B86E}"/>
                    </a:ext>
                  </a:extLst>
                </p14:cNvPr>
                <p14:cNvContentPartPr/>
                <p14:nvPr/>
              </p14:nvContentPartPr>
              <p14:xfrm>
                <a:off x="10720577" y="1447531"/>
                <a:ext cx="130320" cy="125640"/>
              </p14:xfrm>
            </p:contentPart>
          </mc:Choice>
          <mc:Fallback>
            <p:pic>
              <p:nvPicPr>
                <p:cNvPr id="191" name="Freihand 190">
                  <a:extLst>
                    <a:ext uri="{FF2B5EF4-FFF2-40B4-BE49-F238E27FC236}">
                      <a16:creationId xmlns:a16="http://schemas.microsoft.com/office/drawing/2014/main" id="{0B1C0662-6A48-4CA6-AAEF-F7D1E1F4B86E}"/>
                    </a:ext>
                  </a:extLst>
                </p:cNvPr>
                <p:cNvPicPr/>
                <p:nvPr/>
              </p:nvPicPr>
              <p:blipFill>
                <a:blip r:embed="rId336"/>
                <a:stretch>
                  <a:fillRect/>
                </a:stretch>
              </p:blipFill>
              <p:spPr>
                <a:xfrm>
                  <a:off x="10716257" y="1443211"/>
                  <a:ext cx="1389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92" name="Freihand 191">
                  <a:extLst>
                    <a:ext uri="{FF2B5EF4-FFF2-40B4-BE49-F238E27FC236}">
                      <a16:creationId xmlns:a16="http://schemas.microsoft.com/office/drawing/2014/main" id="{3D78676F-8367-41C0-A410-F022C86BF9EA}"/>
                    </a:ext>
                  </a:extLst>
                </p14:cNvPr>
                <p14:cNvContentPartPr/>
                <p14:nvPr/>
              </p14:nvContentPartPr>
              <p14:xfrm>
                <a:off x="10858817" y="1357891"/>
                <a:ext cx="61560" cy="212040"/>
              </p14:xfrm>
            </p:contentPart>
          </mc:Choice>
          <mc:Fallback>
            <p:pic>
              <p:nvPicPr>
                <p:cNvPr id="192" name="Freihand 191">
                  <a:extLst>
                    <a:ext uri="{FF2B5EF4-FFF2-40B4-BE49-F238E27FC236}">
                      <a16:creationId xmlns:a16="http://schemas.microsoft.com/office/drawing/2014/main" id="{3D78676F-8367-41C0-A410-F022C86BF9EA}"/>
                    </a:ext>
                  </a:extLst>
                </p:cNvPr>
                <p:cNvPicPr/>
                <p:nvPr/>
              </p:nvPicPr>
              <p:blipFill>
                <a:blip r:embed="rId338"/>
                <a:stretch>
                  <a:fillRect/>
                </a:stretch>
              </p:blipFill>
              <p:spPr>
                <a:xfrm>
                  <a:off x="10854497" y="1353571"/>
                  <a:ext cx="702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93" name="Freihand 192">
                  <a:extLst>
                    <a:ext uri="{FF2B5EF4-FFF2-40B4-BE49-F238E27FC236}">
                      <a16:creationId xmlns:a16="http://schemas.microsoft.com/office/drawing/2014/main" id="{96A2AD3A-75FD-47D8-AB4B-EF1BAB58A574}"/>
                    </a:ext>
                  </a:extLst>
                </p14:cNvPr>
                <p14:cNvContentPartPr/>
                <p14:nvPr/>
              </p14:nvContentPartPr>
              <p14:xfrm>
                <a:off x="10920737" y="1449691"/>
                <a:ext cx="268560" cy="106200"/>
              </p14:xfrm>
            </p:contentPart>
          </mc:Choice>
          <mc:Fallback>
            <p:pic>
              <p:nvPicPr>
                <p:cNvPr id="193" name="Freihand 192">
                  <a:extLst>
                    <a:ext uri="{FF2B5EF4-FFF2-40B4-BE49-F238E27FC236}">
                      <a16:creationId xmlns:a16="http://schemas.microsoft.com/office/drawing/2014/main" id="{96A2AD3A-75FD-47D8-AB4B-EF1BAB58A574}"/>
                    </a:ext>
                  </a:extLst>
                </p:cNvPr>
                <p:cNvPicPr/>
                <p:nvPr/>
              </p:nvPicPr>
              <p:blipFill>
                <a:blip r:embed="rId340"/>
                <a:stretch>
                  <a:fillRect/>
                </a:stretch>
              </p:blipFill>
              <p:spPr>
                <a:xfrm>
                  <a:off x="10916417" y="1445371"/>
                  <a:ext cx="2772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94" name="Freihand 193">
                  <a:extLst>
                    <a:ext uri="{FF2B5EF4-FFF2-40B4-BE49-F238E27FC236}">
                      <a16:creationId xmlns:a16="http://schemas.microsoft.com/office/drawing/2014/main" id="{88C73BEE-B9D7-42A7-80A3-51530DEB3A96}"/>
                    </a:ext>
                  </a:extLst>
                </p14:cNvPr>
                <p14:cNvContentPartPr/>
                <p14:nvPr/>
              </p14:nvContentPartPr>
              <p14:xfrm>
                <a:off x="11199017" y="1435291"/>
                <a:ext cx="81720" cy="102240"/>
              </p14:xfrm>
            </p:contentPart>
          </mc:Choice>
          <mc:Fallback>
            <p:pic>
              <p:nvPicPr>
                <p:cNvPr id="194" name="Freihand 193">
                  <a:extLst>
                    <a:ext uri="{FF2B5EF4-FFF2-40B4-BE49-F238E27FC236}">
                      <a16:creationId xmlns:a16="http://schemas.microsoft.com/office/drawing/2014/main" id="{88C73BEE-B9D7-42A7-80A3-51530DEB3A96}"/>
                    </a:ext>
                  </a:extLst>
                </p:cNvPr>
                <p:cNvPicPr/>
                <p:nvPr/>
              </p:nvPicPr>
              <p:blipFill>
                <a:blip r:embed="rId342"/>
                <a:stretch>
                  <a:fillRect/>
                </a:stretch>
              </p:blipFill>
              <p:spPr>
                <a:xfrm>
                  <a:off x="11194697" y="1430971"/>
                  <a:ext cx="903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95" name="Freihand 194">
                  <a:extLst>
                    <a:ext uri="{FF2B5EF4-FFF2-40B4-BE49-F238E27FC236}">
                      <a16:creationId xmlns:a16="http://schemas.microsoft.com/office/drawing/2014/main" id="{D90F3A79-F708-4E94-9731-141AEDBEA0D9}"/>
                    </a:ext>
                  </a:extLst>
                </p14:cNvPr>
                <p14:cNvContentPartPr/>
                <p14:nvPr/>
              </p14:nvContentPartPr>
              <p14:xfrm>
                <a:off x="11282537" y="1403251"/>
                <a:ext cx="136440" cy="121680"/>
              </p14:xfrm>
            </p:contentPart>
          </mc:Choice>
          <mc:Fallback>
            <p:pic>
              <p:nvPicPr>
                <p:cNvPr id="195" name="Freihand 194">
                  <a:extLst>
                    <a:ext uri="{FF2B5EF4-FFF2-40B4-BE49-F238E27FC236}">
                      <a16:creationId xmlns:a16="http://schemas.microsoft.com/office/drawing/2014/main" id="{D90F3A79-F708-4E94-9731-141AEDBEA0D9}"/>
                    </a:ext>
                  </a:extLst>
                </p:cNvPr>
                <p:cNvPicPr/>
                <p:nvPr/>
              </p:nvPicPr>
              <p:blipFill>
                <a:blip r:embed="rId344"/>
                <a:stretch>
                  <a:fillRect/>
                </a:stretch>
              </p:blipFill>
              <p:spPr>
                <a:xfrm>
                  <a:off x="11278217" y="1398931"/>
                  <a:ext cx="1450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96" name="Freihand 195">
                  <a:extLst>
                    <a:ext uri="{FF2B5EF4-FFF2-40B4-BE49-F238E27FC236}">
                      <a16:creationId xmlns:a16="http://schemas.microsoft.com/office/drawing/2014/main" id="{7AE2B0D3-7C5B-4F53-843D-576C689D91D5}"/>
                    </a:ext>
                  </a:extLst>
                </p14:cNvPr>
                <p14:cNvContentPartPr/>
                <p14:nvPr/>
              </p14:nvContentPartPr>
              <p14:xfrm>
                <a:off x="8796377" y="1418011"/>
                <a:ext cx="98640" cy="81000"/>
              </p14:xfrm>
            </p:contentPart>
          </mc:Choice>
          <mc:Fallback>
            <p:pic>
              <p:nvPicPr>
                <p:cNvPr id="196" name="Freihand 195">
                  <a:extLst>
                    <a:ext uri="{FF2B5EF4-FFF2-40B4-BE49-F238E27FC236}">
                      <a16:creationId xmlns:a16="http://schemas.microsoft.com/office/drawing/2014/main" id="{7AE2B0D3-7C5B-4F53-843D-576C689D91D5}"/>
                    </a:ext>
                  </a:extLst>
                </p:cNvPr>
                <p:cNvPicPr/>
                <p:nvPr/>
              </p:nvPicPr>
              <p:blipFill>
                <a:blip r:embed="rId346"/>
                <a:stretch>
                  <a:fillRect/>
                </a:stretch>
              </p:blipFill>
              <p:spPr>
                <a:xfrm>
                  <a:off x="8792057" y="1413691"/>
                  <a:ext cx="1072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97" name="Freihand 196">
                  <a:extLst>
                    <a:ext uri="{FF2B5EF4-FFF2-40B4-BE49-F238E27FC236}">
                      <a16:creationId xmlns:a16="http://schemas.microsoft.com/office/drawing/2014/main" id="{AAEA9589-C078-4C4B-A16A-4BD21D82750B}"/>
                    </a:ext>
                  </a:extLst>
                </p14:cNvPr>
                <p14:cNvContentPartPr/>
                <p14:nvPr/>
              </p14:nvContentPartPr>
              <p14:xfrm>
                <a:off x="10544537" y="1322251"/>
                <a:ext cx="61560" cy="70200"/>
              </p14:xfrm>
            </p:contentPart>
          </mc:Choice>
          <mc:Fallback>
            <p:pic>
              <p:nvPicPr>
                <p:cNvPr id="197" name="Freihand 196">
                  <a:extLst>
                    <a:ext uri="{FF2B5EF4-FFF2-40B4-BE49-F238E27FC236}">
                      <a16:creationId xmlns:a16="http://schemas.microsoft.com/office/drawing/2014/main" id="{AAEA9589-C078-4C4B-A16A-4BD21D82750B}"/>
                    </a:ext>
                  </a:extLst>
                </p:cNvPr>
                <p:cNvPicPr/>
                <p:nvPr/>
              </p:nvPicPr>
              <p:blipFill>
                <a:blip r:embed="rId348"/>
                <a:stretch>
                  <a:fillRect/>
                </a:stretch>
              </p:blipFill>
              <p:spPr>
                <a:xfrm>
                  <a:off x="10540217" y="1317931"/>
                  <a:ext cx="702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99" name="Freihand 198">
                  <a:extLst>
                    <a:ext uri="{FF2B5EF4-FFF2-40B4-BE49-F238E27FC236}">
                      <a16:creationId xmlns:a16="http://schemas.microsoft.com/office/drawing/2014/main" id="{91120107-0FB3-4628-B24E-23EB9264BFFF}"/>
                    </a:ext>
                  </a:extLst>
                </p14:cNvPr>
                <p14:cNvContentPartPr/>
                <p14:nvPr/>
              </p14:nvContentPartPr>
              <p14:xfrm>
                <a:off x="8508737" y="1807531"/>
                <a:ext cx="193320" cy="344520"/>
              </p14:xfrm>
            </p:contentPart>
          </mc:Choice>
          <mc:Fallback>
            <p:pic>
              <p:nvPicPr>
                <p:cNvPr id="199" name="Freihand 198">
                  <a:extLst>
                    <a:ext uri="{FF2B5EF4-FFF2-40B4-BE49-F238E27FC236}">
                      <a16:creationId xmlns:a16="http://schemas.microsoft.com/office/drawing/2014/main" id="{91120107-0FB3-4628-B24E-23EB9264BFFF}"/>
                    </a:ext>
                  </a:extLst>
                </p:cNvPr>
                <p:cNvPicPr/>
                <p:nvPr/>
              </p:nvPicPr>
              <p:blipFill>
                <a:blip r:embed="rId350"/>
                <a:stretch>
                  <a:fillRect/>
                </a:stretch>
              </p:blipFill>
              <p:spPr>
                <a:xfrm>
                  <a:off x="8504417" y="1803211"/>
                  <a:ext cx="201960" cy="3531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00" name="Freihand 199">
                  <a:extLst>
                    <a:ext uri="{FF2B5EF4-FFF2-40B4-BE49-F238E27FC236}">
                      <a16:creationId xmlns:a16="http://schemas.microsoft.com/office/drawing/2014/main" id="{6895D07F-DAE2-4B85-8558-5E46A66EAA3F}"/>
                    </a:ext>
                  </a:extLst>
                </p14:cNvPr>
                <p14:cNvContentPartPr/>
                <p14:nvPr/>
              </p14:nvContentPartPr>
              <p14:xfrm>
                <a:off x="8879897" y="1952251"/>
                <a:ext cx="360" cy="360"/>
              </p14:xfrm>
            </p:contentPart>
          </mc:Choice>
          <mc:Fallback>
            <p:pic>
              <p:nvPicPr>
                <p:cNvPr id="200" name="Freihand 199">
                  <a:extLst>
                    <a:ext uri="{FF2B5EF4-FFF2-40B4-BE49-F238E27FC236}">
                      <a16:creationId xmlns:a16="http://schemas.microsoft.com/office/drawing/2014/main" id="{6895D07F-DAE2-4B85-8558-5E46A66EAA3F}"/>
                    </a:ext>
                  </a:extLst>
                </p:cNvPr>
                <p:cNvPicPr/>
                <p:nvPr/>
              </p:nvPicPr>
              <p:blipFill>
                <a:blip r:embed="rId53"/>
                <a:stretch>
                  <a:fillRect/>
                </a:stretch>
              </p:blipFill>
              <p:spPr>
                <a:xfrm>
                  <a:off x="8875577" y="19479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01" name="Freihand 200">
                  <a:extLst>
                    <a:ext uri="{FF2B5EF4-FFF2-40B4-BE49-F238E27FC236}">
                      <a16:creationId xmlns:a16="http://schemas.microsoft.com/office/drawing/2014/main" id="{DF61CDB9-9F42-4030-9563-5EB95A98BF2E}"/>
                    </a:ext>
                  </a:extLst>
                </p14:cNvPr>
                <p14:cNvContentPartPr/>
                <p14:nvPr/>
              </p14:nvContentPartPr>
              <p14:xfrm>
                <a:off x="8901497" y="1815091"/>
                <a:ext cx="234360" cy="185040"/>
              </p14:xfrm>
            </p:contentPart>
          </mc:Choice>
          <mc:Fallback>
            <p:pic>
              <p:nvPicPr>
                <p:cNvPr id="201" name="Freihand 200">
                  <a:extLst>
                    <a:ext uri="{FF2B5EF4-FFF2-40B4-BE49-F238E27FC236}">
                      <a16:creationId xmlns:a16="http://schemas.microsoft.com/office/drawing/2014/main" id="{DF61CDB9-9F42-4030-9563-5EB95A98BF2E}"/>
                    </a:ext>
                  </a:extLst>
                </p:cNvPr>
                <p:cNvPicPr/>
                <p:nvPr/>
              </p:nvPicPr>
              <p:blipFill>
                <a:blip r:embed="rId353"/>
                <a:stretch>
                  <a:fillRect/>
                </a:stretch>
              </p:blipFill>
              <p:spPr>
                <a:xfrm>
                  <a:off x="8897177" y="1810771"/>
                  <a:ext cx="2430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03" name="Freihand 202">
                  <a:extLst>
                    <a:ext uri="{FF2B5EF4-FFF2-40B4-BE49-F238E27FC236}">
                      <a16:creationId xmlns:a16="http://schemas.microsoft.com/office/drawing/2014/main" id="{CCB3BDE2-6B98-48FE-A8AE-5EC706FA4CB5}"/>
                    </a:ext>
                  </a:extLst>
                </p14:cNvPr>
                <p14:cNvContentPartPr/>
                <p14:nvPr/>
              </p14:nvContentPartPr>
              <p14:xfrm>
                <a:off x="9375977" y="1892851"/>
                <a:ext cx="20520" cy="25560"/>
              </p14:xfrm>
            </p:contentPart>
          </mc:Choice>
          <mc:Fallback>
            <p:pic>
              <p:nvPicPr>
                <p:cNvPr id="203" name="Freihand 202">
                  <a:extLst>
                    <a:ext uri="{FF2B5EF4-FFF2-40B4-BE49-F238E27FC236}">
                      <a16:creationId xmlns:a16="http://schemas.microsoft.com/office/drawing/2014/main" id="{CCB3BDE2-6B98-48FE-A8AE-5EC706FA4CB5}"/>
                    </a:ext>
                  </a:extLst>
                </p:cNvPr>
                <p:cNvPicPr/>
                <p:nvPr/>
              </p:nvPicPr>
              <p:blipFill>
                <a:blip r:embed="rId355"/>
                <a:stretch>
                  <a:fillRect/>
                </a:stretch>
              </p:blipFill>
              <p:spPr>
                <a:xfrm>
                  <a:off x="9371657" y="1888531"/>
                  <a:ext cx="291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04" name="Freihand 203">
                  <a:extLst>
                    <a:ext uri="{FF2B5EF4-FFF2-40B4-BE49-F238E27FC236}">
                      <a16:creationId xmlns:a16="http://schemas.microsoft.com/office/drawing/2014/main" id="{97F154AC-9FFD-473B-80FB-3054CE2A4F25}"/>
                    </a:ext>
                  </a:extLst>
                </p14:cNvPr>
                <p14:cNvContentPartPr/>
                <p14:nvPr/>
              </p14:nvContentPartPr>
              <p14:xfrm>
                <a:off x="9410537" y="1811491"/>
                <a:ext cx="30600" cy="126000"/>
              </p14:xfrm>
            </p:contentPart>
          </mc:Choice>
          <mc:Fallback>
            <p:pic>
              <p:nvPicPr>
                <p:cNvPr id="204" name="Freihand 203">
                  <a:extLst>
                    <a:ext uri="{FF2B5EF4-FFF2-40B4-BE49-F238E27FC236}">
                      <a16:creationId xmlns:a16="http://schemas.microsoft.com/office/drawing/2014/main" id="{97F154AC-9FFD-473B-80FB-3054CE2A4F25}"/>
                    </a:ext>
                  </a:extLst>
                </p:cNvPr>
                <p:cNvPicPr/>
                <p:nvPr/>
              </p:nvPicPr>
              <p:blipFill>
                <a:blip r:embed="rId357"/>
                <a:stretch>
                  <a:fillRect/>
                </a:stretch>
              </p:blipFill>
              <p:spPr>
                <a:xfrm>
                  <a:off x="9406217" y="1807171"/>
                  <a:ext cx="392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05" name="Freihand 204">
                  <a:extLst>
                    <a:ext uri="{FF2B5EF4-FFF2-40B4-BE49-F238E27FC236}">
                      <a16:creationId xmlns:a16="http://schemas.microsoft.com/office/drawing/2014/main" id="{E98A7D96-959A-4004-9250-0CE541A09720}"/>
                    </a:ext>
                  </a:extLst>
                </p14:cNvPr>
                <p14:cNvContentPartPr/>
                <p14:nvPr/>
              </p14:nvContentPartPr>
              <p14:xfrm>
                <a:off x="9406577" y="1801411"/>
                <a:ext cx="147600" cy="97200"/>
              </p14:xfrm>
            </p:contentPart>
          </mc:Choice>
          <mc:Fallback>
            <p:pic>
              <p:nvPicPr>
                <p:cNvPr id="205" name="Freihand 204">
                  <a:extLst>
                    <a:ext uri="{FF2B5EF4-FFF2-40B4-BE49-F238E27FC236}">
                      <a16:creationId xmlns:a16="http://schemas.microsoft.com/office/drawing/2014/main" id="{E98A7D96-959A-4004-9250-0CE541A09720}"/>
                    </a:ext>
                  </a:extLst>
                </p:cNvPr>
                <p:cNvPicPr/>
                <p:nvPr/>
              </p:nvPicPr>
              <p:blipFill>
                <a:blip r:embed="rId359"/>
                <a:stretch>
                  <a:fillRect/>
                </a:stretch>
              </p:blipFill>
              <p:spPr>
                <a:xfrm>
                  <a:off x="9402257" y="1797091"/>
                  <a:ext cx="156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06" name="Freihand 205">
                  <a:extLst>
                    <a:ext uri="{FF2B5EF4-FFF2-40B4-BE49-F238E27FC236}">
                      <a16:creationId xmlns:a16="http://schemas.microsoft.com/office/drawing/2014/main" id="{1C3A0CF5-5AC4-49BC-8812-B84D547554DF}"/>
                    </a:ext>
                  </a:extLst>
                </p14:cNvPr>
                <p14:cNvContentPartPr/>
                <p14:nvPr/>
              </p14:nvContentPartPr>
              <p14:xfrm>
                <a:off x="9383897" y="1932811"/>
                <a:ext cx="138600" cy="53640"/>
              </p14:xfrm>
            </p:contentPart>
          </mc:Choice>
          <mc:Fallback>
            <p:pic>
              <p:nvPicPr>
                <p:cNvPr id="206" name="Freihand 205">
                  <a:extLst>
                    <a:ext uri="{FF2B5EF4-FFF2-40B4-BE49-F238E27FC236}">
                      <a16:creationId xmlns:a16="http://schemas.microsoft.com/office/drawing/2014/main" id="{1C3A0CF5-5AC4-49BC-8812-B84D547554DF}"/>
                    </a:ext>
                  </a:extLst>
                </p:cNvPr>
                <p:cNvPicPr/>
                <p:nvPr/>
              </p:nvPicPr>
              <p:blipFill>
                <a:blip r:embed="rId361"/>
                <a:stretch>
                  <a:fillRect/>
                </a:stretch>
              </p:blipFill>
              <p:spPr>
                <a:xfrm>
                  <a:off x="9379577" y="1928491"/>
                  <a:ext cx="1472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07" name="Freihand 206">
                  <a:extLst>
                    <a:ext uri="{FF2B5EF4-FFF2-40B4-BE49-F238E27FC236}">
                      <a16:creationId xmlns:a16="http://schemas.microsoft.com/office/drawing/2014/main" id="{AD6AC494-7F7D-4391-8136-FD4EBAE8D368}"/>
                    </a:ext>
                  </a:extLst>
                </p14:cNvPr>
                <p14:cNvContentPartPr/>
                <p14:nvPr/>
              </p14:nvContentPartPr>
              <p14:xfrm>
                <a:off x="9539417" y="1878811"/>
                <a:ext cx="211680" cy="89280"/>
              </p14:xfrm>
            </p:contentPart>
          </mc:Choice>
          <mc:Fallback>
            <p:pic>
              <p:nvPicPr>
                <p:cNvPr id="207" name="Freihand 206">
                  <a:extLst>
                    <a:ext uri="{FF2B5EF4-FFF2-40B4-BE49-F238E27FC236}">
                      <a16:creationId xmlns:a16="http://schemas.microsoft.com/office/drawing/2014/main" id="{AD6AC494-7F7D-4391-8136-FD4EBAE8D368}"/>
                    </a:ext>
                  </a:extLst>
                </p:cNvPr>
                <p:cNvPicPr/>
                <p:nvPr/>
              </p:nvPicPr>
              <p:blipFill>
                <a:blip r:embed="rId363"/>
                <a:stretch>
                  <a:fillRect/>
                </a:stretch>
              </p:blipFill>
              <p:spPr>
                <a:xfrm>
                  <a:off x="9535097" y="1874491"/>
                  <a:ext cx="2203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08" name="Freihand 207">
                  <a:extLst>
                    <a:ext uri="{FF2B5EF4-FFF2-40B4-BE49-F238E27FC236}">
                      <a16:creationId xmlns:a16="http://schemas.microsoft.com/office/drawing/2014/main" id="{2360E7C1-8C50-4E2A-8F97-65E5E1A916E2}"/>
                    </a:ext>
                  </a:extLst>
                </p14:cNvPr>
                <p14:cNvContentPartPr/>
                <p14:nvPr/>
              </p14:nvContentPartPr>
              <p14:xfrm>
                <a:off x="9726257" y="1847851"/>
                <a:ext cx="229680" cy="111600"/>
              </p14:xfrm>
            </p:contentPart>
          </mc:Choice>
          <mc:Fallback>
            <p:pic>
              <p:nvPicPr>
                <p:cNvPr id="208" name="Freihand 207">
                  <a:extLst>
                    <a:ext uri="{FF2B5EF4-FFF2-40B4-BE49-F238E27FC236}">
                      <a16:creationId xmlns:a16="http://schemas.microsoft.com/office/drawing/2014/main" id="{2360E7C1-8C50-4E2A-8F97-65E5E1A916E2}"/>
                    </a:ext>
                  </a:extLst>
                </p:cNvPr>
                <p:cNvPicPr/>
                <p:nvPr/>
              </p:nvPicPr>
              <p:blipFill>
                <a:blip r:embed="rId365"/>
                <a:stretch>
                  <a:fillRect/>
                </a:stretch>
              </p:blipFill>
              <p:spPr>
                <a:xfrm>
                  <a:off x="9721937" y="1843531"/>
                  <a:ext cx="2383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09" name="Freihand 208">
                  <a:extLst>
                    <a:ext uri="{FF2B5EF4-FFF2-40B4-BE49-F238E27FC236}">
                      <a16:creationId xmlns:a16="http://schemas.microsoft.com/office/drawing/2014/main" id="{C567674E-9D2F-4B11-9B3D-821DDA06780D}"/>
                    </a:ext>
                  </a:extLst>
                </p14:cNvPr>
                <p14:cNvContentPartPr/>
                <p14:nvPr/>
              </p14:nvContentPartPr>
              <p14:xfrm>
                <a:off x="9827417" y="1875931"/>
                <a:ext cx="115200" cy="26280"/>
              </p14:xfrm>
            </p:contentPart>
          </mc:Choice>
          <mc:Fallback>
            <p:pic>
              <p:nvPicPr>
                <p:cNvPr id="209" name="Freihand 208">
                  <a:extLst>
                    <a:ext uri="{FF2B5EF4-FFF2-40B4-BE49-F238E27FC236}">
                      <a16:creationId xmlns:a16="http://schemas.microsoft.com/office/drawing/2014/main" id="{C567674E-9D2F-4B11-9B3D-821DDA06780D}"/>
                    </a:ext>
                  </a:extLst>
                </p:cNvPr>
                <p:cNvPicPr/>
                <p:nvPr/>
              </p:nvPicPr>
              <p:blipFill>
                <a:blip r:embed="rId367"/>
                <a:stretch>
                  <a:fillRect/>
                </a:stretch>
              </p:blipFill>
              <p:spPr>
                <a:xfrm>
                  <a:off x="9823097" y="1871611"/>
                  <a:ext cx="1238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10" name="Freihand 209">
                  <a:extLst>
                    <a:ext uri="{FF2B5EF4-FFF2-40B4-BE49-F238E27FC236}">
                      <a16:creationId xmlns:a16="http://schemas.microsoft.com/office/drawing/2014/main" id="{C620F2E3-9ED9-4E3E-8845-702730A0E570}"/>
                    </a:ext>
                  </a:extLst>
                </p14:cNvPr>
                <p14:cNvContentPartPr/>
                <p14:nvPr/>
              </p14:nvContentPartPr>
              <p14:xfrm>
                <a:off x="9982577" y="1883851"/>
                <a:ext cx="242280" cy="72360"/>
              </p14:xfrm>
            </p:contentPart>
          </mc:Choice>
          <mc:Fallback>
            <p:pic>
              <p:nvPicPr>
                <p:cNvPr id="210" name="Freihand 209">
                  <a:extLst>
                    <a:ext uri="{FF2B5EF4-FFF2-40B4-BE49-F238E27FC236}">
                      <a16:creationId xmlns:a16="http://schemas.microsoft.com/office/drawing/2014/main" id="{C620F2E3-9ED9-4E3E-8845-702730A0E570}"/>
                    </a:ext>
                  </a:extLst>
                </p:cNvPr>
                <p:cNvPicPr/>
                <p:nvPr/>
              </p:nvPicPr>
              <p:blipFill>
                <a:blip r:embed="rId369"/>
                <a:stretch>
                  <a:fillRect/>
                </a:stretch>
              </p:blipFill>
              <p:spPr>
                <a:xfrm>
                  <a:off x="9978257" y="1879531"/>
                  <a:ext cx="2509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11" name="Freihand 210">
                  <a:extLst>
                    <a:ext uri="{FF2B5EF4-FFF2-40B4-BE49-F238E27FC236}">
                      <a16:creationId xmlns:a16="http://schemas.microsoft.com/office/drawing/2014/main" id="{D7B1FA37-38DA-4FD9-91EF-585935D4F4FC}"/>
                    </a:ext>
                  </a:extLst>
                </p14:cNvPr>
                <p14:cNvContentPartPr/>
                <p14:nvPr/>
              </p14:nvContentPartPr>
              <p14:xfrm>
                <a:off x="10282817" y="1833451"/>
                <a:ext cx="137160" cy="112680"/>
              </p14:xfrm>
            </p:contentPart>
          </mc:Choice>
          <mc:Fallback>
            <p:pic>
              <p:nvPicPr>
                <p:cNvPr id="211" name="Freihand 210">
                  <a:extLst>
                    <a:ext uri="{FF2B5EF4-FFF2-40B4-BE49-F238E27FC236}">
                      <a16:creationId xmlns:a16="http://schemas.microsoft.com/office/drawing/2014/main" id="{D7B1FA37-38DA-4FD9-91EF-585935D4F4FC}"/>
                    </a:ext>
                  </a:extLst>
                </p:cNvPr>
                <p:cNvPicPr/>
                <p:nvPr/>
              </p:nvPicPr>
              <p:blipFill>
                <a:blip r:embed="rId371"/>
                <a:stretch>
                  <a:fillRect/>
                </a:stretch>
              </p:blipFill>
              <p:spPr>
                <a:xfrm>
                  <a:off x="10278497" y="1829131"/>
                  <a:ext cx="1458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12" name="Freihand 211">
                  <a:extLst>
                    <a:ext uri="{FF2B5EF4-FFF2-40B4-BE49-F238E27FC236}">
                      <a16:creationId xmlns:a16="http://schemas.microsoft.com/office/drawing/2014/main" id="{02476567-E577-475A-B6AC-C2236CD8339C}"/>
                    </a:ext>
                  </a:extLst>
                </p14:cNvPr>
                <p14:cNvContentPartPr/>
                <p14:nvPr/>
              </p14:nvContentPartPr>
              <p14:xfrm>
                <a:off x="10472537" y="1694491"/>
                <a:ext cx="43920" cy="237600"/>
              </p14:xfrm>
            </p:contentPart>
          </mc:Choice>
          <mc:Fallback>
            <p:pic>
              <p:nvPicPr>
                <p:cNvPr id="212" name="Freihand 211">
                  <a:extLst>
                    <a:ext uri="{FF2B5EF4-FFF2-40B4-BE49-F238E27FC236}">
                      <a16:creationId xmlns:a16="http://schemas.microsoft.com/office/drawing/2014/main" id="{02476567-E577-475A-B6AC-C2236CD8339C}"/>
                    </a:ext>
                  </a:extLst>
                </p:cNvPr>
                <p:cNvPicPr/>
                <p:nvPr/>
              </p:nvPicPr>
              <p:blipFill>
                <a:blip r:embed="rId373"/>
                <a:stretch>
                  <a:fillRect/>
                </a:stretch>
              </p:blipFill>
              <p:spPr>
                <a:xfrm>
                  <a:off x="10468217" y="1690171"/>
                  <a:ext cx="52560" cy="246240"/>
                </a:xfrm>
                <a:prstGeom prst="rect">
                  <a:avLst/>
                </a:prstGeom>
              </p:spPr>
            </p:pic>
          </mc:Fallback>
        </mc:AlternateContent>
      </p:grpSp>
    </p:spTree>
    <p:extLst>
      <p:ext uri="{BB962C8B-B14F-4D97-AF65-F5344CB8AC3E}">
        <p14:creationId xmlns:p14="http://schemas.microsoft.com/office/powerpoint/2010/main" val="3886726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30219"/>
            <a:ext cx="7598011" cy="744941"/>
          </a:xfrm>
          <a:prstGeom prst="rect">
            <a:avLst/>
          </a:prstGeom>
          <a:noFill/>
          <a:ln>
            <a:noFill/>
          </a:ln>
        </p:spPr>
        <p:txBody>
          <a:bodyPr lIns="81646" tIns="40823" rIns="81646" bIns="40823" anchor="ctr" anchorCtr="1"/>
          <a:lstStyle/>
          <a:p>
            <a:r>
              <a:rPr lang="de-DE" sz="2903" b="1"/>
              <a:t>Keynesian Economics</a:t>
            </a:r>
            <a:endParaRPr lang="de-DE" sz="2903" b="1" dirty="0"/>
          </a:p>
        </p:txBody>
      </p:sp>
      <p:sp>
        <p:nvSpPr>
          <p:cNvPr id="8" name="Textfeld 7"/>
          <p:cNvSpPr txBox="1"/>
          <p:nvPr/>
        </p:nvSpPr>
        <p:spPr>
          <a:xfrm>
            <a:off x="352380" y="464900"/>
            <a:ext cx="9531453" cy="5029975"/>
          </a:xfrm>
          <a:prstGeom prst="rect">
            <a:avLst/>
          </a:prstGeom>
          <a:noFill/>
        </p:spPr>
        <p:txBody>
          <a:bodyPr wrap="square" rtlCol="0">
            <a:noAutofit/>
          </a:bodyPr>
          <a:lstStyle/>
          <a:p>
            <a:pPr marL="311079" indent="-311079">
              <a:lnSpc>
                <a:spcPct val="140000"/>
              </a:lnSpc>
              <a:spcBef>
                <a:spcPct val="20000"/>
              </a:spcBef>
              <a:buFont typeface="Arial" pitchFamily="34" charset="0"/>
              <a:buChar char="•"/>
            </a:pPr>
            <a:r>
              <a:rPr lang="en-US" b="1" u="sng">
                <a:solidFill>
                  <a:prstClr val="black"/>
                </a:solidFill>
                <a:latin typeface="Arial" panose="020B0604020202020204" pitchFamily="34" charset="0"/>
                <a:cs typeface="Arial" panose="020B0604020202020204" pitchFamily="34" charset="0"/>
              </a:rPr>
              <a:t>Short run</a:t>
            </a:r>
            <a:r>
              <a:rPr lang="en-US">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a:solidFill>
                  <a:prstClr val="black"/>
                </a:solidFill>
                <a:latin typeface="Arial" panose="020B0604020202020204" pitchFamily="34" charset="0"/>
                <a:cs typeface="Arial" panose="020B0604020202020204" pitchFamily="34" charset="0"/>
              </a:rPr>
              <a:t>Production capacities are not fully utilized</a:t>
            </a:r>
            <a:endParaRPr lang="en-US" dirty="0">
              <a:solidFill>
                <a:prstClr val="black"/>
              </a:solidFill>
              <a:latin typeface="Arial" panose="020B0604020202020204" pitchFamily="34" charset="0"/>
              <a:cs typeface="Arial" panose="020B0604020202020204" pitchFamily="34" charset="0"/>
            </a:endParaRPr>
          </a:p>
          <a:p>
            <a:pPr marL="414772" lvl="1">
              <a:lnSpc>
                <a:spcPct val="140000"/>
              </a:lnSpc>
              <a:spcBef>
                <a:spcPct val="20000"/>
              </a:spcBef>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a:solidFill>
                  <a:prstClr val="black"/>
                </a:solidFill>
                <a:latin typeface="Arial" panose="020B0604020202020204" pitchFamily="34" charset="0"/>
                <a:cs typeface="Arial" panose="020B0604020202020204" pitchFamily="34" charset="0"/>
              </a:rPr>
              <a:t>Consumptions- and investment plans are totally fulfilled</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a:solidFill>
                  <a:prstClr val="black"/>
                </a:solidFill>
                <a:latin typeface="Arial" panose="020B0604020202020204" pitchFamily="34" charset="0"/>
                <a:cs typeface="Arial" panose="020B0604020202020204" pitchFamily="34" charset="0"/>
              </a:rPr>
              <a:t>Only the supply-side to adjust due to changes</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a:solidFill>
                  <a:prstClr val="black"/>
                </a:solidFill>
                <a:latin typeface="Arial" panose="020B0604020202020204" pitchFamily="34" charset="0"/>
                <a:cs typeface="Arial" panose="020B0604020202020204" pitchFamily="34" charset="0"/>
              </a:rPr>
              <a:t>Supply and demand are only equalized via changes in production </a:t>
            </a:r>
            <a:r>
              <a:rPr lang="en-US" b="1">
                <a:solidFill>
                  <a:prstClr val="black"/>
                </a:solidFill>
                <a:latin typeface="Arial" panose="020B0604020202020204" pitchFamily="34" charset="0"/>
                <a:cs typeface="Arial" panose="020B0604020202020204" pitchFamily="34" charset="0"/>
              </a:rPr>
              <a:t>not in prices</a:t>
            </a:r>
            <a:r>
              <a:rPr lang="en-US">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3" name="Rechteck 2"/>
          <p:cNvSpPr/>
          <p:nvPr/>
        </p:nvSpPr>
        <p:spPr>
          <a:xfrm>
            <a:off x="0" y="5534692"/>
            <a:ext cx="8689605" cy="976742"/>
          </a:xfrm>
          <a:prstGeom prst="rect">
            <a:avLst/>
          </a:prstGeom>
        </p:spPr>
        <p:txBody>
          <a:bodyPr wrap="square">
            <a:spAutoFit/>
          </a:bodyPr>
          <a:lstStyle/>
          <a:p>
            <a:pPr marL="674004" lvl="1" indent="-259232">
              <a:lnSpc>
                <a:spcPct val="140000"/>
              </a:lnSpc>
              <a:spcBef>
                <a:spcPct val="20000"/>
              </a:spcBef>
              <a:buFont typeface="Wingdings"/>
              <a:buChar char="à"/>
            </a:pP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a:solidFill>
                  <a:prstClr val="black"/>
                </a:solidFill>
                <a:latin typeface="Arial" panose="020B0604020202020204" pitchFamily="34" charset="0"/>
                <a:cs typeface="Arial" panose="020B0604020202020204" pitchFamily="34" charset="0"/>
                <a:sym typeface="Wingdings" panose="05000000000000000000" pitchFamily="2" charset="2"/>
              </a:rPr>
              <a:t>	Aggregate Demand determines the equilibrium in the     	economy.</a:t>
            </a:r>
            <a:endPar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13" name="Rechteck 12">
            <a:extLst>
              <a:ext uri="{FF2B5EF4-FFF2-40B4-BE49-F238E27FC236}">
                <a16:creationId xmlns:a16="http://schemas.microsoft.com/office/drawing/2014/main" id="{6C26C183-3FD4-40DC-BAC3-0947CC12616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37391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3688480" cy="564050"/>
          </a:xfrm>
          <a:prstGeom prst="rect">
            <a:avLst/>
          </a:prstGeom>
          <a:noFill/>
          <a:ln>
            <a:noFill/>
          </a:ln>
        </p:spPr>
        <p:txBody>
          <a:bodyPr vert="horz" wrap="none" lIns="81646" tIns="40823" rIns="81646" bIns="40823" anchorCtr="0" compatLnSpc="0">
            <a:spAutoFit/>
          </a:bodyPr>
          <a:lstStyle/>
          <a:p>
            <a:r>
              <a:rPr lang="de-DE" sz="3266"/>
              <a:t>Monetary aggregates</a:t>
            </a:r>
            <a:endParaRPr lang="de-DE" sz="3266" dirty="0"/>
          </a:p>
        </p:txBody>
      </p:sp>
      <p:sp>
        <p:nvSpPr>
          <p:cNvPr id="4" name="Textfeld 3"/>
          <p:cNvSpPr txBox="1"/>
          <p:nvPr/>
        </p:nvSpPr>
        <p:spPr>
          <a:xfrm>
            <a:off x="8611267" y="32723"/>
            <a:ext cx="2653763" cy="2424387"/>
          </a:xfrm>
          <a:prstGeom prst="rect">
            <a:avLst/>
          </a:prstGeom>
          <a:noFill/>
          <a:ln>
            <a:noFill/>
          </a:ln>
        </p:spPr>
        <p:txBody>
          <a:bodyPr vert="horz" wrap="square" lIns="81646" tIns="40823" rIns="81646" bIns="40823" anchorCtr="0" compatLnSpc="0">
            <a:noAutofit/>
          </a:bodyPr>
          <a:lstStyle/>
          <a:p>
            <a:r>
              <a:rPr lang="de-DE" sz="2177"/>
              <a:t>Aug 2023</a:t>
            </a:r>
            <a:endParaRPr lang="de-DE" sz="2177" dirty="0"/>
          </a:p>
          <a:p>
            <a:endParaRPr lang="de-DE" sz="2177" dirty="0"/>
          </a:p>
          <a:p>
            <a:r>
              <a:rPr lang="de-DE" sz="2177" dirty="0"/>
              <a:t>M3</a:t>
            </a:r>
            <a:r>
              <a:rPr lang="de-DE" sz="2177"/>
              <a:t>: 15,94 Tri. </a:t>
            </a:r>
            <a:r>
              <a:rPr lang="de-DE" sz="2177" dirty="0"/>
              <a:t>Euro</a:t>
            </a:r>
          </a:p>
          <a:p>
            <a:endParaRPr lang="de-DE" sz="2177" dirty="0"/>
          </a:p>
          <a:p>
            <a:r>
              <a:rPr lang="de-DE" sz="2177" dirty="0"/>
              <a:t>M2</a:t>
            </a:r>
            <a:r>
              <a:rPr lang="de-DE" sz="2177"/>
              <a:t>:  15,06 Tri. </a:t>
            </a:r>
            <a:r>
              <a:rPr lang="de-DE" sz="2177" dirty="0"/>
              <a:t>Euro</a:t>
            </a:r>
          </a:p>
          <a:p>
            <a:endParaRPr lang="de-DE" sz="2177" dirty="0"/>
          </a:p>
          <a:p>
            <a:r>
              <a:rPr lang="de-DE" sz="2177" dirty="0"/>
              <a:t>M1</a:t>
            </a:r>
            <a:r>
              <a:rPr lang="de-DE" sz="2177"/>
              <a:t>:   10,06 Tri. </a:t>
            </a:r>
            <a:r>
              <a:rPr lang="de-DE" sz="2177" dirty="0"/>
              <a:t>Euro</a:t>
            </a:r>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B9E67100-F396-9BAA-5A0E-1548CCD35E77}"/>
              </a:ext>
            </a:extLst>
          </p:cNvPr>
          <p:cNvPicPr>
            <a:picLocks noChangeAspect="1"/>
          </p:cNvPicPr>
          <p:nvPr/>
        </p:nvPicPr>
        <p:blipFill>
          <a:blip r:embed="rId3"/>
          <a:stretch>
            <a:fillRect/>
          </a:stretch>
        </p:blipFill>
        <p:spPr>
          <a:xfrm>
            <a:off x="188536" y="926346"/>
            <a:ext cx="7826147" cy="4889992"/>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6BD35CB2-9632-4927-B16A-E05C496B7592}"/>
                  </a:ext>
                </a:extLst>
              </p14:cNvPr>
              <p14:cNvContentPartPr/>
              <p14:nvPr/>
            </p14:nvContentPartPr>
            <p14:xfrm>
              <a:off x="8638133" y="993243"/>
              <a:ext cx="2461320" cy="121680"/>
            </p14:xfrm>
          </p:contentPart>
        </mc:Choice>
        <mc:Fallback xmlns="">
          <p:pic>
            <p:nvPicPr>
              <p:cNvPr id="2" name="Freihand 1">
                <a:extLst>
                  <a:ext uri="{FF2B5EF4-FFF2-40B4-BE49-F238E27FC236}">
                    <a16:creationId xmlns:a16="http://schemas.microsoft.com/office/drawing/2014/main" id="{6BD35CB2-9632-4927-B16A-E05C496B7592}"/>
                  </a:ext>
                </a:extLst>
              </p:cNvPr>
              <p:cNvPicPr/>
              <p:nvPr/>
            </p:nvPicPr>
            <p:blipFill>
              <a:blip r:embed="rId5"/>
              <a:stretch>
                <a:fillRect/>
              </a:stretch>
            </p:blipFill>
            <p:spPr>
              <a:xfrm>
                <a:off x="8633813" y="988923"/>
                <a:ext cx="24699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B418CA3D-660E-4041-9EF5-E9DAE637097F}"/>
                  </a:ext>
                </a:extLst>
              </p14:cNvPr>
              <p14:cNvContentPartPr/>
              <p14:nvPr/>
            </p14:nvContentPartPr>
            <p14:xfrm>
              <a:off x="8446973" y="581043"/>
              <a:ext cx="2759400" cy="647280"/>
            </p14:xfrm>
          </p:contentPart>
        </mc:Choice>
        <mc:Fallback xmlns="">
          <p:pic>
            <p:nvPicPr>
              <p:cNvPr id="6" name="Freihand 5">
                <a:extLst>
                  <a:ext uri="{FF2B5EF4-FFF2-40B4-BE49-F238E27FC236}">
                    <a16:creationId xmlns:a16="http://schemas.microsoft.com/office/drawing/2014/main" id="{B418CA3D-660E-4041-9EF5-E9DAE637097F}"/>
                  </a:ext>
                </a:extLst>
              </p:cNvPr>
              <p:cNvPicPr/>
              <p:nvPr/>
            </p:nvPicPr>
            <p:blipFill>
              <a:blip r:embed="rId7"/>
              <a:stretch>
                <a:fillRect/>
              </a:stretch>
            </p:blipFill>
            <p:spPr>
              <a:xfrm>
                <a:off x="8442653" y="576723"/>
                <a:ext cx="2768040" cy="655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1" name="Freihand 30">
                <a:extLst>
                  <a:ext uri="{FF2B5EF4-FFF2-40B4-BE49-F238E27FC236}">
                    <a16:creationId xmlns:a16="http://schemas.microsoft.com/office/drawing/2014/main" id="{7F867B52-6A66-4218-9261-0397FC26EC59}"/>
                  </a:ext>
                </a:extLst>
              </p14:cNvPr>
              <p14:cNvContentPartPr/>
              <p14:nvPr/>
            </p14:nvContentPartPr>
            <p14:xfrm>
              <a:off x="11360453" y="1014123"/>
              <a:ext cx="454320" cy="136440"/>
            </p14:xfrm>
          </p:contentPart>
        </mc:Choice>
        <mc:Fallback xmlns="">
          <p:pic>
            <p:nvPicPr>
              <p:cNvPr id="31" name="Freihand 30">
                <a:extLst>
                  <a:ext uri="{FF2B5EF4-FFF2-40B4-BE49-F238E27FC236}">
                    <a16:creationId xmlns:a16="http://schemas.microsoft.com/office/drawing/2014/main" id="{7F867B52-6A66-4218-9261-0397FC26EC59}"/>
                  </a:ext>
                </a:extLst>
              </p:cNvPr>
              <p:cNvPicPr/>
              <p:nvPr/>
            </p:nvPicPr>
            <p:blipFill>
              <a:blip r:embed="rId9"/>
              <a:stretch>
                <a:fillRect/>
              </a:stretch>
            </p:blipFill>
            <p:spPr>
              <a:xfrm>
                <a:off x="11356133" y="1009803"/>
                <a:ext cx="462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7" name="Freihand 106">
                <a:extLst>
                  <a:ext uri="{FF2B5EF4-FFF2-40B4-BE49-F238E27FC236}">
                    <a16:creationId xmlns:a16="http://schemas.microsoft.com/office/drawing/2014/main" id="{A5599BB4-B523-4933-9D25-5FE6CB4175AE}"/>
                  </a:ext>
                </a:extLst>
              </p14:cNvPr>
              <p14:cNvContentPartPr/>
              <p14:nvPr/>
            </p14:nvContentPartPr>
            <p14:xfrm>
              <a:off x="9675293" y="3115803"/>
              <a:ext cx="1444680" cy="744480"/>
            </p14:xfrm>
          </p:contentPart>
        </mc:Choice>
        <mc:Fallback xmlns="">
          <p:pic>
            <p:nvPicPr>
              <p:cNvPr id="107" name="Freihand 106">
                <a:extLst>
                  <a:ext uri="{FF2B5EF4-FFF2-40B4-BE49-F238E27FC236}">
                    <a16:creationId xmlns:a16="http://schemas.microsoft.com/office/drawing/2014/main" id="{A5599BB4-B523-4933-9D25-5FE6CB4175AE}"/>
                  </a:ext>
                </a:extLst>
              </p:cNvPr>
              <p:cNvPicPr/>
              <p:nvPr/>
            </p:nvPicPr>
            <p:blipFill>
              <a:blip r:embed="rId11"/>
              <a:stretch>
                <a:fillRect/>
              </a:stretch>
            </p:blipFill>
            <p:spPr>
              <a:xfrm>
                <a:off x="9670973" y="3111483"/>
                <a:ext cx="1453320" cy="753120"/>
              </a:xfrm>
              <a:prstGeom prst="rect">
                <a:avLst/>
              </a:prstGeom>
            </p:spPr>
          </p:pic>
        </mc:Fallback>
      </mc:AlternateContent>
      <p:grpSp>
        <p:nvGrpSpPr>
          <p:cNvPr id="142" name="Gruppieren 141">
            <a:extLst>
              <a:ext uri="{FF2B5EF4-FFF2-40B4-BE49-F238E27FC236}">
                <a16:creationId xmlns:a16="http://schemas.microsoft.com/office/drawing/2014/main" id="{EEA1AA87-E133-4E72-BC49-2289C68C1427}"/>
              </a:ext>
            </a:extLst>
          </p:cNvPr>
          <p:cNvGrpSpPr/>
          <p:nvPr/>
        </p:nvGrpSpPr>
        <p:grpSpPr>
          <a:xfrm>
            <a:off x="8526533" y="1253883"/>
            <a:ext cx="3586320" cy="2807280"/>
            <a:chOff x="8526533" y="1253883"/>
            <a:chExt cx="3586320" cy="2807280"/>
          </a:xfrm>
        </p:grpSpPr>
        <mc:AlternateContent xmlns:mc="http://schemas.openxmlformats.org/markup-compatibility/2006" xmlns:p14="http://schemas.microsoft.com/office/powerpoint/2010/main">
          <mc:Choice Requires="p14">
            <p:contentPart p14:bwMode="auto" r:id="rId12">
              <p14:nvContentPartPr>
                <p14:cNvPr id="33" name="Freihand 32">
                  <a:extLst>
                    <a:ext uri="{FF2B5EF4-FFF2-40B4-BE49-F238E27FC236}">
                      <a16:creationId xmlns:a16="http://schemas.microsoft.com/office/drawing/2014/main" id="{16FA01C3-93D6-46FD-89DE-F6A9CDB27C79}"/>
                    </a:ext>
                  </a:extLst>
                </p14:cNvPr>
                <p14:cNvContentPartPr/>
                <p14:nvPr/>
              </p14:nvContentPartPr>
              <p14:xfrm>
                <a:off x="8526533" y="1253883"/>
                <a:ext cx="3084480" cy="1689480"/>
              </p14:xfrm>
            </p:contentPart>
          </mc:Choice>
          <mc:Fallback xmlns="">
            <p:pic>
              <p:nvPicPr>
                <p:cNvPr id="33" name="Freihand 32">
                  <a:extLst>
                    <a:ext uri="{FF2B5EF4-FFF2-40B4-BE49-F238E27FC236}">
                      <a16:creationId xmlns:a16="http://schemas.microsoft.com/office/drawing/2014/main" id="{16FA01C3-93D6-46FD-89DE-F6A9CDB27C79}"/>
                    </a:ext>
                  </a:extLst>
                </p:cNvPr>
                <p:cNvPicPr/>
                <p:nvPr/>
              </p:nvPicPr>
              <p:blipFill>
                <a:blip r:embed="rId13"/>
                <a:stretch>
                  <a:fillRect/>
                </a:stretch>
              </p:blipFill>
              <p:spPr>
                <a:xfrm>
                  <a:off x="8522213" y="1249563"/>
                  <a:ext cx="3093120" cy="1698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4" name="Freihand 33">
                  <a:extLst>
                    <a:ext uri="{FF2B5EF4-FFF2-40B4-BE49-F238E27FC236}">
                      <a16:creationId xmlns:a16="http://schemas.microsoft.com/office/drawing/2014/main" id="{BC173752-71A1-49F6-86F4-96B23F3109FB}"/>
                    </a:ext>
                  </a:extLst>
                </p14:cNvPr>
                <p14:cNvContentPartPr/>
                <p14:nvPr/>
              </p14:nvContentPartPr>
              <p14:xfrm>
                <a:off x="8923613" y="2843643"/>
                <a:ext cx="150480" cy="177120"/>
              </p14:xfrm>
            </p:contentPart>
          </mc:Choice>
          <mc:Fallback xmlns="">
            <p:pic>
              <p:nvPicPr>
                <p:cNvPr id="34" name="Freihand 33">
                  <a:extLst>
                    <a:ext uri="{FF2B5EF4-FFF2-40B4-BE49-F238E27FC236}">
                      <a16:creationId xmlns:a16="http://schemas.microsoft.com/office/drawing/2014/main" id="{BC173752-71A1-49F6-86F4-96B23F3109FB}"/>
                    </a:ext>
                  </a:extLst>
                </p:cNvPr>
                <p:cNvPicPr/>
                <p:nvPr/>
              </p:nvPicPr>
              <p:blipFill>
                <a:blip r:embed="rId15"/>
                <a:stretch>
                  <a:fillRect/>
                </a:stretch>
              </p:blipFill>
              <p:spPr>
                <a:xfrm>
                  <a:off x="8919293" y="2839323"/>
                  <a:ext cx="1591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6" name="Freihand 35">
                  <a:extLst>
                    <a:ext uri="{FF2B5EF4-FFF2-40B4-BE49-F238E27FC236}">
                      <a16:creationId xmlns:a16="http://schemas.microsoft.com/office/drawing/2014/main" id="{8736EEEC-1965-4F79-BA33-4D1135CC9D08}"/>
                    </a:ext>
                  </a:extLst>
                </p14:cNvPr>
                <p14:cNvContentPartPr/>
                <p14:nvPr/>
              </p14:nvContentPartPr>
              <p14:xfrm>
                <a:off x="9273533" y="2837163"/>
                <a:ext cx="169200" cy="155520"/>
              </p14:xfrm>
            </p:contentPart>
          </mc:Choice>
          <mc:Fallback xmlns="">
            <p:pic>
              <p:nvPicPr>
                <p:cNvPr id="36" name="Freihand 35">
                  <a:extLst>
                    <a:ext uri="{FF2B5EF4-FFF2-40B4-BE49-F238E27FC236}">
                      <a16:creationId xmlns:a16="http://schemas.microsoft.com/office/drawing/2014/main" id="{8736EEEC-1965-4F79-BA33-4D1135CC9D08}"/>
                    </a:ext>
                  </a:extLst>
                </p:cNvPr>
                <p:cNvPicPr/>
                <p:nvPr/>
              </p:nvPicPr>
              <p:blipFill>
                <a:blip r:embed="rId17"/>
                <a:stretch>
                  <a:fillRect/>
                </a:stretch>
              </p:blipFill>
              <p:spPr>
                <a:xfrm>
                  <a:off x="9269213" y="2832843"/>
                  <a:ext cx="1778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7" name="Freihand 36">
                  <a:extLst>
                    <a:ext uri="{FF2B5EF4-FFF2-40B4-BE49-F238E27FC236}">
                      <a16:creationId xmlns:a16="http://schemas.microsoft.com/office/drawing/2014/main" id="{1E728544-FE99-4644-8708-056E7E15149D}"/>
                    </a:ext>
                  </a:extLst>
                </p14:cNvPr>
                <p14:cNvContentPartPr/>
                <p14:nvPr/>
              </p14:nvContentPartPr>
              <p14:xfrm>
                <a:off x="9468653" y="2832123"/>
                <a:ext cx="24480" cy="104760"/>
              </p14:xfrm>
            </p:contentPart>
          </mc:Choice>
          <mc:Fallback xmlns="">
            <p:pic>
              <p:nvPicPr>
                <p:cNvPr id="37" name="Freihand 36">
                  <a:extLst>
                    <a:ext uri="{FF2B5EF4-FFF2-40B4-BE49-F238E27FC236}">
                      <a16:creationId xmlns:a16="http://schemas.microsoft.com/office/drawing/2014/main" id="{1E728544-FE99-4644-8708-056E7E15149D}"/>
                    </a:ext>
                  </a:extLst>
                </p:cNvPr>
                <p:cNvPicPr/>
                <p:nvPr/>
              </p:nvPicPr>
              <p:blipFill>
                <a:blip r:embed="rId19"/>
                <a:stretch>
                  <a:fillRect/>
                </a:stretch>
              </p:blipFill>
              <p:spPr>
                <a:xfrm>
                  <a:off x="9464333" y="2827803"/>
                  <a:ext cx="331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8" name="Freihand 37">
                  <a:extLst>
                    <a:ext uri="{FF2B5EF4-FFF2-40B4-BE49-F238E27FC236}">
                      <a16:creationId xmlns:a16="http://schemas.microsoft.com/office/drawing/2014/main" id="{F1635390-EE60-4F16-AB81-75268BBC2290}"/>
                    </a:ext>
                  </a:extLst>
                </p14:cNvPr>
                <p14:cNvContentPartPr/>
                <p14:nvPr/>
              </p14:nvContentPartPr>
              <p14:xfrm>
                <a:off x="9384773" y="2835003"/>
                <a:ext cx="138960" cy="115560"/>
              </p14:xfrm>
            </p:contentPart>
          </mc:Choice>
          <mc:Fallback xmlns="">
            <p:pic>
              <p:nvPicPr>
                <p:cNvPr id="38" name="Freihand 37">
                  <a:extLst>
                    <a:ext uri="{FF2B5EF4-FFF2-40B4-BE49-F238E27FC236}">
                      <a16:creationId xmlns:a16="http://schemas.microsoft.com/office/drawing/2014/main" id="{F1635390-EE60-4F16-AB81-75268BBC2290}"/>
                    </a:ext>
                  </a:extLst>
                </p:cNvPr>
                <p:cNvPicPr/>
                <p:nvPr/>
              </p:nvPicPr>
              <p:blipFill>
                <a:blip r:embed="rId21"/>
                <a:stretch>
                  <a:fillRect/>
                </a:stretch>
              </p:blipFill>
              <p:spPr>
                <a:xfrm>
                  <a:off x="9380453" y="2830683"/>
                  <a:ext cx="1476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9" name="Freihand 38">
                  <a:extLst>
                    <a:ext uri="{FF2B5EF4-FFF2-40B4-BE49-F238E27FC236}">
                      <a16:creationId xmlns:a16="http://schemas.microsoft.com/office/drawing/2014/main" id="{E3CC1EF5-1E59-430B-941C-FEAF855A9C8A}"/>
                    </a:ext>
                  </a:extLst>
                </p14:cNvPr>
                <p14:cNvContentPartPr/>
                <p14:nvPr/>
              </p14:nvContentPartPr>
              <p14:xfrm>
                <a:off x="9590333" y="2844723"/>
                <a:ext cx="19440" cy="113400"/>
              </p14:xfrm>
            </p:contentPart>
          </mc:Choice>
          <mc:Fallback xmlns="">
            <p:pic>
              <p:nvPicPr>
                <p:cNvPr id="39" name="Freihand 38">
                  <a:extLst>
                    <a:ext uri="{FF2B5EF4-FFF2-40B4-BE49-F238E27FC236}">
                      <a16:creationId xmlns:a16="http://schemas.microsoft.com/office/drawing/2014/main" id="{E3CC1EF5-1E59-430B-941C-FEAF855A9C8A}"/>
                    </a:ext>
                  </a:extLst>
                </p:cNvPr>
                <p:cNvPicPr/>
                <p:nvPr/>
              </p:nvPicPr>
              <p:blipFill>
                <a:blip r:embed="rId23"/>
                <a:stretch>
                  <a:fillRect/>
                </a:stretch>
              </p:blipFill>
              <p:spPr>
                <a:xfrm>
                  <a:off x="9586013" y="2840403"/>
                  <a:ext cx="280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0" name="Freihand 39">
                  <a:extLst>
                    <a:ext uri="{FF2B5EF4-FFF2-40B4-BE49-F238E27FC236}">
                      <a16:creationId xmlns:a16="http://schemas.microsoft.com/office/drawing/2014/main" id="{92468827-2F55-4550-A3F1-AEFB069341C1}"/>
                    </a:ext>
                  </a:extLst>
                </p14:cNvPr>
                <p14:cNvContentPartPr/>
                <p14:nvPr/>
              </p14:nvContentPartPr>
              <p14:xfrm>
                <a:off x="9525893" y="2817003"/>
                <a:ext cx="123120" cy="70560"/>
              </p14:xfrm>
            </p:contentPart>
          </mc:Choice>
          <mc:Fallback xmlns="">
            <p:pic>
              <p:nvPicPr>
                <p:cNvPr id="40" name="Freihand 39">
                  <a:extLst>
                    <a:ext uri="{FF2B5EF4-FFF2-40B4-BE49-F238E27FC236}">
                      <a16:creationId xmlns:a16="http://schemas.microsoft.com/office/drawing/2014/main" id="{92468827-2F55-4550-A3F1-AEFB069341C1}"/>
                    </a:ext>
                  </a:extLst>
                </p:cNvPr>
                <p:cNvPicPr/>
                <p:nvPr/>
              </p:nvPicPr>
              <p:blipFill>
                <a:blip r:embed="rId25"/>
                <a:stretch>
                  <a:fillRect/>
                </a:stretch>
              </p:blipFill>
              <p:spPr>
                <a:xfrm>
                  <a:off x="9521573" y="2812683"/>
                  <a:ext cx="131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1" name="Freihand 40">
                  <a:extLst>
                    <a:ext uri="{FF2B5EF4-FFF2-40B4-BE49-F238E27FC236}">
                      <a16:creationId xmlns:a16="http://schemas.microsoft.com/office/drawing/2014/main" id="{A9AC134F-3505-411A-AF1F-E780ECF1E06E}"/>
                    </a:ext>
                  </a:extLst>
                </p14:cNvPr>
                <p14:cNvContentPartPr/>
                <p14:nvPr/>
              </p14:nvContentPartPr>
              <p14:xfrm>
                <a:off x="9757733" y="2733843"/>
                <a:ext cx="105120" cy="199440"/>
              </p14:xfrm>
            </p:contentPart>
          </mc:Choice>
          <mc:Fallback xmlns="">
            <p:pic>
              <p:nvPicPr>
                <p:cNvPr id="41" name="Freihand 40">
                  <a:extLst>
                    <a:ext uri="{FF2B5EF4-FFF2-40B4-BE49-F238E27FC236}">
                      <a16:creationId xmlns:a16="http://schemas.microsoft.com/office/drawing/2014/main" id="{A9AC134F-3505-411A-AF1F-E780ECF1E06E}"/>
                    </a:ext>
                  </a:extLst>
                </p:cNvPr>
                <p:cNvPicPr/>
                <p:nvPr/>
              </p:nvPicPr>
              <p:blipFill>
                <a:blip r:embed="rId27"/>
                <a:stretch>
                  <a:fillRect/>
                </a:stretch>
              </p:blipFill>
              <p:spPr>
                <a:xfrm>
                  <a:off x="9753413" y="2729523"/>
                  <a:ext cx="1137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2" name="Freihand 41">
                  <a:extLst>
                    <a:ext uri="{FF2B5EF4-FFF2-40B4-BE49-F238E27FC236}">
                      <a16:creationId xmlns:a16="http://schemas.microsoft.com/office/drawing/2014/main" id="{FA2F6DC3-B9D7-4CE0-B034-B4C084AF0493}"/>
                    </a:ext>
                  </a:extLst>
                </p14:cNvPr>
                <p14:cNvContentPartPr/>
                <p14:nvPr/>
              </p14:nvContentPartPr>
              <p14:xfrm>
                <a:off x="10003253" y="2760483"/>
                <a:ext cx="3600" cy="16920"/>
              </p14:xfrm>
            </p:contentPart>
          </mc:Choice>
          <mc:Fallback xmlns="">
            <p:pic>
              <p:nvPicPr>
                <p:cNvPr id="42" name="Freihand 41">
                  <a:extLst>
                    <a:ext uri="{FF2B5EF4-FFF2-40B4-BE49-F238E27FC236}">
                      <a16:creationId xmlns:a16="http://schemas.microsoft.com/office/drawing/2014/main" id="{FA2F6DC3-B9D7-4CE0-B034-B4C084AF0493}"/>
                    </a:ext>
                  </a:extLst>
                </p:cNvPr>
                <p:cNvPicPr/>
                <p:nvPr/>
              </p:nvPicPr>
              <p:blipFill>
                <a:blip r:embed="rId29"/>
                <a:stretch>
                  <a:fillRect/>
                </a:stretch>
              </p:blipFill>
              <p:spPr>
                <a:xfrm>
                  <a:off x="9998933" y="2756163"/>
                  <a:ext cx="122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3" name="Freihand 42">
                  <a:extLst>
                    <a:ext uri="{FF2B5EF4-FFF2-40B4-BE49-F238E27FC236}">
                      <a16:creationId xmlns:a16="http://schemas.microsoft.com/office/drawing/2014/main" id="{FE8F9339-44CC-4F20-8D3F-CD98172C3F55}"/>
                    </a:ext>
                  </a:extLst>
                </p14:cNvPr>
                <p14:cNvContentPartPr/>
                <p14:nvPr/>
              </p14:nvContentPartPr>
              <p14:xfrm>
                <a:off x="9903893" y="2746083"/>
                <a:ext cx="138240" cy="156960"/>
              </p14:xfrm>
            </p:contentPart>
          </mc:Choice>
          <mc:Fallback xmlns="">
            <p:pic>
              <p:nvPicPr>
                <p:cNvPr id="43" name="Freihand 42">
                  <a:extLst>
                    <a:ext uri="{FF2B5EF4-FFF2-40B4-BE49-F238E27FC236}">
                      <a16:creationId xmlns:a16="http://schemas.microsoft.com/office/drawing/2014/main" id="{FE8F9339-44CC-4F20-8D3F-CD98172C3F55}"/>
                    </a:ext>
                  </a:extLst>
                </p:cNvPr>
                <p:cNvPicPr/>
                <p:nvPr/>
              </p:nvPicPr>
              <p:blipFill>
                <a:blip r:embed="rId31"/>
                <a:stretch>
                  <a:fillRect/>
                </a:stretch>
              </p:blipFill>
              <p:spPr>
                <a:xfrm>
                  <a:off x="9899573" y="2741763"/>
                  <a:ext cx="1468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4" name="Freihand 43">
                  <a:extLst>
                    <a:ext uri="{FF2B5EF4-FFF2-40B4-BE49-F238E27FC236}">
                      <a16:creationId xmlns:a16="http://schemas.microsoft.com/office/drawing/2014/main" id="{B0D12F5F-6243-41FB-B189-D4CB2D8BF5A8}"/>
                    </a:ext>
                  </a:extLst>
                </p14:cNvPr>
                <p14:cNvContentPartPr/>
                <p14:nvPr/>
              </p14:nvContentPartPr>
              <p14:xfrm>
                <a:off x="10057613" y="2784243"/>
                <a:ext cx="365400" cy="92880"/>
              </p14:xfrm>
            </p:contentPart>
          </mc:Choice>
          <mc:Fallback xmlns="">
            <p:pic>
              <p:nvPicPr>
                <p:cNvPr id="44" name="Freihand 43">
                  <a:extLst>
                    <a:ext uri="{FF2B5EF4-FFF2-40B4-BE49-F238E27FC236}">
                      <a16:creationId xmlns:a16="http://schemas.microsoft.com/office/drawing/2014/main" id="{B0D12F5F-6243-41FB-B189-D4CB2D8BF5A8}"/>
                    </a:ext>
                  </a:extLst>
                </p:cNvPr>
                <p:cNvPicPr/>
                <p:nvPr/>
              </p:nvPicPr>
              <p:blipFill>
                <a:blip r:embed="rId33"/>
                <a:stretch>
                  <a:fillRect/>
                </a:stretch>
              </p:blipFill>
              <p:spPr>
                <a:xfrm>
                  <a:off x="10053293" y="2779923"/>
                  <a:ext cx="374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5" name="Freihand 44">
                  <a:extLst>
                    <a:ext uri="{FF2B5EF4-FFF2-40B4-BE49-F238E27FC236}">
                      <a16:creationId xmlns:a16="http://schemas.microsoft.com/office/drawing/2014/main" id="{3F92063C-75FD-43CF-9089-E84743DFCEA2}"/>
                    </a:ext>
                  </a:extLst>
                </p14:cNvPr>
                <p14:cNvContentPartPr/>
                <p14:nvPr/>
              </p14:nvContentPartPr>
              <p14:xfrm>
                <a:off x="10428413" y="2736723"/>
                <a:ext cx="211680" cy="210960"/>
              </p14:xfrm>
            </p:contentPart>
          </mc:Choice>
          <mc:Fallback xmlns="">
            <p:pic>
              <p:nvPicPr>
                <p:cNvPr id="45" name="Freihand 44">
                  <a:extLst>
                    <a:ext uri="{FF2B5EF4-FFF2-40B4-BE49-F238E27FC236}">
                      <a16:creationId xmlns:a16="http://schemas.microsoft.com/office/drawing/2014/main" id="{3F92063C-75FD-43CF-9089-E84743DFCEA2}"/>
                    </a:ext>
                  </a:extLst>
                </p:cNvPr>
                <p:cNvPicPr/>
                <p:nvPr/>
              </p:nvPicPr>
              <p:blipFill>
                <a:blip r:embed="rId35"/>
                <a:stretch>
                  <a:fillRect/>
                </a:stretch>
              </p:blipFill>
              <p:spPr>
                <a:xfrm>
                  <a:off x="10424093" y="2732403"/>
                  <a:ext cx="2203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6" name="Freihand 45">
                  <a:extLst>
                    <a:ext uri="{FF2B5EF4-FFF2-40B4-BE49-F238E27FC236}">
                      <a16:creationId xmlns:a16="http://schemas.microsoft.com/office/drawing/2014/main" id="{7AF9118E-C168-416C-A1F8-828D45D7554A}"/>
                    </a:ext>
                  </a:extLst>
                </p14:cNvPr>
                <p14:cNvContentPartPr/>
                <p14:nvPr/>
              </p14:nvContentPartPr>
              <p14:xfrm>
                <a:off x="10675013" y="2639883"/>
                <a:ext cx="45360" cy="217440"/>
              </p14:xfrm>
            </p:contentPart>
          </mc:Choice>
          <mc:Fallback xmlns="">
            <p:pic>
              <p:nvPicPr>
                <p:cNvPr id="46" name="Freihand 45">
                  <a:extLst>
                    <a:ext uri="{FF2B5EF4-FFF2-40B4-BE49-F238E27FC236}">
                      <a16:creationId xmlns:a16="http://schemas.microsoft.com/office/drawing/2014/main" id="{7AF9118E-C168-416C-A1F8-828D45D7554A}"/>
                    </a:ext>
                  </a:extLst>
                </p:cNvPr>
                <p:cNvPicPr/>
                <p:nvPr/>
              </p:nvPicPr>
              <p:blipFill>
                <a:blip r:embed="rId37"/>
                <a:stretch>
                  <a:fillRect/>
                </a:stretch>
              </p:blipFill>
              <p:spPr>
                <a:xfrm>
                  <a:off x="10670693" y="2635563"/>
                  <a:ext cx="540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8" name="Freihand 47">
                  <a:extLst>
                    <a:ext uri="{FF2B5EF4-FFF2-40B4-BE49-F238E27FC236}">
                      <a16:creationId xmlns:a16="http://schemas.microsoft.com/office/drawing/2014/main" id="{631F859C-53A6-48D5-AC3C-DCBF3B6BE35B}"/>
                    </a:ext>
                  </a:extLst>
                </p14:cNvPr>
                <p14:cNvContentPartPr/>
                <p14:nvPr/>
              </p14:nvContentPartPr>
              <p14:xfrm>
                <a:off x="10834853" y="2666523"/>
                <a:ext cx="140760" cy="75960"/>
              </p14:xfrm>
            </p:contentPart>
          </mc:Choice>
          <mc:Fallback xmlns="">
            <p:pic>
              <p:nvPicPr>
                <p:cNvPr id="48" name="Freihand 47">
                  <a:extLst>
                    <a:ext uri="{FF2B5EF4-FFF2-40B4-BE49-F238E27FC236}">
                      <a16:creationId xmlns:a16="http://schemas.microsoft.com/office/drawing/2014/main" id="{631F859C-53A6-48D5-AC3C-DCBF3B6BE35B}"/>
                    </a:ext>
                  </a:extLst>
                </p:cNvPr>
                <p:cNvPicPr/>
                <p:nvPr/>
              </p:nvPicPr>
              <p:blipFill>
                <a:blip r:embed="rId39"/>
                <a:stretch>
                  <a:fillRect/>
                </a:stretch>
              </p:blipFill>
              <p:spPr>
                <a:xfrm>
                  <a:off x="10830533" y="2662203"/>
                  <a:ext cx="1494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0" name="Freihand 49">
                  <a:extLst>
                    <a:ext uri="{FF2B5EF4-FFF2-40B4-BE49-F238E27FC236}">
                      <a16:creationId xmlns:a16="http://schemas.microsoft.com/office/drawing/2014/main" id="{D1DBD673-2C54-41AA-AB1B-03E57539C753}"/>
                    </a:ext>
                  </a:extLst>
                </p14:cNvPr>
                <p14:cNvContentPartPr/>
                <p14:nvPr/>
              </p14:nvContentPartPr>
              <p14:xfrm>
                <a:off x="11047253" y="2504523"/>
                <a:ext cx="85320" cy="156960"/>
              </p14:xfrm>
            </p:contentPart>
          </mc:Choice>
          <mc:Fallback xmlns="">
            <p:pic>
              <p:nvPicPr>
                <p:cNvPr id="50" name="Freihand 49">
                  <a:extLst>
                    <a:ext uri="{FF2B5EF4-FFF2-40B4-BE49-F238E27FC236}">
                      <a16:creationId xmlns:a16="http://schemas.microsoft.com/office/drawing/2014/main" id="{D1DBD673-2C54-41AA-AB1B-03E57539C753}"/>
                    </a:ext>
                  </a:extLst>
                </p:cNvPr>
                <p:cNvPicPr/>
                <p:nvPr/>
              </p:nvPicPr>
              <p:blipFill>
                <a:blip r:embed="rId41"/>
                <a:stretch>
                  <a:fillRect/>
                </a:stretch>
              </p:blipFill>
              <p:spPr>
                <a:xfrm>
                  <a:off x="11042933" y="2500203"/>
                  <a:ext cx="939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1" name="Freihand 50">
                  <a:extLst>
                    <a:ext uri="{FF2B5EF4-FFF2-40B4-BE49-F238E27FC236}">
                      <a16:creationId xmlns:a16="http://schemas.microsoft.com/office/drawing/2014/main" id="{7B70F605-6C06-43BB-A64B-2962C40B8F76}"/>
                    </a:ext>
                  </a:extLst>
                </p14:cNvPr>
                <p14:cNvContentPartPr/>
                <p14:nvPr/>
              </p14:nvContentPartPr>
              <p14:xfrm>
                <a:off x="11096933" y="2570403"/>
                <a:ext cx="55440" cy="132480"/>
              </p14:xfrm>
            </p:contentPart>
          </mc:Choice>
          <mc:Fallback xmlns="">
            <p:pic>
              <p:nvPicPr>
                <p:cNvPr id="51" name="Freihand 50">
                  <a:extLst>
                    <a:ext uri="{FF2B5EF4-FFF2-40B4-BE49-F238E27FC236}">
                      <a16:creationId xmlns:a16="http://schemas.microsoft.com/office/drawing/2014/main" id="{7B70F605-6C06-43BB-A64B-2962C40B8F76}"/>
                    </a:ext>
                  </a:extLst>
                </p:cNvPr>
                <p:cNvPicPr/>
                <p:nvPr/>
              </p:nvPicPr>
              <p:blipFill>
                <a:blip r:embed="rId43"/>
                <a:stretch>
                  <a:fillRect/>
                </a:stretch>
              </p:blipFill>
              <p:spPr>
                <a:xfrm>
                  <a:off x="11092613" y="2566083"/>
                  <a:ext cx="640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3" name="Freihand 52">
                  <a:extLst>
                    <a:ext uri="{FF2B5EF4-FFF2-40B4-BE49-F238E27FC236}">
                      <a16:creationId xmlns:a16="http://schemas.microsoft.com/office/drawing/2014/main" id="{C206A362-04A7-46BD-BFB9-C1A3C39EEB78}"/>
                    </a:ext>
                  </a:extLst>
                </p14:cNvPr>
                <p14:cNvContentPartPr/>
                <p14:nvPr/>
              </p14:nvContentPartPr>
              <p14:xfrm>
                <a:off x="11244173" y="2536563"/>
                <a:ext cx="36360" cy="95040"/>
              </p14:xfrm>
            </p:contentPart>
          </mc:Choice>
          <mc:Fallback xmlns="">
            <p:pic>
              <p:nvPicPr>
                <p:cNvPr id="53" name="Freihand 52">
                  <a:extLst>
                    <a:ext uri="{FF2B5EF4-FFF2-40B4-BE49-F238E27FC236}">
                      <a16:creationId xmlns:a16="http://schemas.microsoft.com/office/drawing/2014/main" id="{C206A362-04A7-46BD-BFB9-C1A3C39EEB78}"/>
                    </a:ext>
                  </a:extLst>
                </p:cNvPr>
                <p:cNvPicPr/>
                <p:nvPr/>
              </p:nvPicPr>
              <p:blipFill>
                <a:blip r:embed="rId45"/>
                <a:stretch>
                  <a:fillRect/>
                </a:stretch>
              </p:blipFill>
              <p:spPr>
                <a:xfrm>
                  <a:off x="11239853" y="2532243"/>
                  <a:ext cx="450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4" name="Freihand 53">
                  <a:extLst>
                    <a:ext uri="{FF2B5EF4-FFF2-40B4-BE49-F238E27FC236}">
                      <a16:creationId xmlns:a16="http://schemas.microsoft.com/office/drawing/2014/main" id="{C8E3A604-E15C-42C9-A2B0-56A43213207C}"/>
                    </a:ext>
                  </a:extLst>
                </p14:cNvPr>
                <p14:cNvContentPartPr/>
                <p14:nvPr/>
              </p14:nvContentPartPr>
              <p14:xfrm>
                <a:off x="11157053" y="2462043"/>
                <a:ext cx="128160" cy="75240"/>
              </p14:xfrm>
            </p:contentPart>
          </mc:Choice>
          <mc:Fallback xmlns="">
            <p:pic>
              <p:nvPicPr>
                <p:cNvPr id="54" name="Freihand 53">
                  <a:extLst>
                    <a:ext uri="{FF2B5EF4-FFF2-40B4-BE49-F238E27FC236}">
                      <a16:creationId xmlns:a16="http://schemas.microsoft.com/office/drawing/2014/main" id="{C8E3A604-E15C-42C9-A2B0-56A43213207C}"/>
                    </a:ext>
                  </a:extLst>
                </p:cNvPr>
                <p:cNvPicPr/>
                <p:nvPr/>
              </p:nvPicPr>
              <p:blipFill>
                <a:blip r:embed="rId47"/>
                <a:stretch>
                  <a:fillRect/>
                </a:stretch>
              </p:blipFill>
              <p:spPr>
                <a:xfrm>
                  <a:off x="11152733" y="2457723"/>
                  <a:ext cx="1368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5" name="Freihand 54">
                  <a:extLst>
                    <a:ext uri="{FF2B5EF4-FFF2-40B4-BE49-F238E27FC236}">
                      <a16:creationId xmlns:a16="http://schemas.microsoft.com/office/drawing/2014/main" id="{40104C25-5BA0-429D-9069-C738543647C7}"/>
                    </a:ext>
                  </a:extLst>
                </p14:cNvPr>
                <p14:cNvContentPartPr/>
                <p14:nvPr/>
              </p14:nvContentPartPr>
              <p14:xfrm>
                <a:off x="11320133" y="2492283"/>
                <a:ext cx="107280" cy="105840"/>
              </p14:xfrm>
            </p:contentPart>
          </mc:Choice>
          <mc:Fallback xmlns="">
            <p:pic>
              <p:nvPicPr>
                <p:cNvPr id="55" name="Freihand 54">
                  <a:extLst>
                    <a:ext uri="{FF2B5EF4-FFF2-40B4-BE49-F238E27FC236}">
                      <a16:creationId xmlns:a16="http://schemas.microsoft.com/office/drawing/2014/main" id="{40104C25-5BA0-429D-9069-C738543647C7}"/>
                    </a:ext>
                  </a:extLst>
                </p:cNvPr>
                <p:cNvPicPr/>
                <p:nvPr/>
              </p:nvPicPr>
              <p:blipFill>
                <a:blip r:embed="rId49"/>
                <a:stretch>
                  <a:fillRect/>
                </a:stretch>
              </p:blipFill>
              <p:spPr>
                <a:xfrm>
                  <a:off x="11315813" y="2487963"/>
                  <a:ext cx="1159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6" name="Freihand 55">
                  <a:extLst>
                    <a:ext uri="{FF2B5EF4-FFF2-40B4-BE49-F238E27FC236}">
                      <a16:creationId xmlns:a16="http://schemas.microsoft.com/office/drawing/2014/main" id="{5B10A89E-88CF-4855-B4B0-A6815E2E40E5}"/>
                    </a:ext>
                  </a:extLst>
                </p14:cNvPr>
                <p14:cNvContentPartPr/>
                <p14:nvPr/>
              </p14:nvContentPartPr>
              <p14:xfrm>
                <a:off x="11375933" y="2414883"/>
                <a:ext cx="5040" cy="29520"/>
              </p14:xfrm>
            </p:contentPart>
          </mc:Choice>
          <mc:Fallback xmlns="">
            <p:pic>
              <p:nvPicPr>
                <p:cNvPr id="56" name="Freihand 55">
                  <a:extLst>
                    <a:ext uri="{FF2B5EF4-FFF2-40B4-BE49-F238E27FC236}">
                      <a16:creationId xmlns:a16="http://schemas.microsoft.com/office/drawing/2014/main" id="{5B10A89E-88CF-4855-B4B0-A6815E2E40E5}"/>
                    </a:ext>
                  </a:extLst>
                </p:cNvPr>
                <p:cNvPicPr/>
                <p:nvPr/>
              </p:nvPicPr>
              <p:blipFill>
                <a:blip r:embed="rId51"/>
                <a:stretch>
                  <a:fillRect/>
                </a:stretch>
              </p:blipFill>
              <p:spPr>
                <a:xfrm>
                  <a:off x="11371613" y="2410563"/>
                  <a:ext cx="136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8" name="Freihand 57">
                  <a:extLst>
                    <a:ext uri="{FF2B5EF4-FFF2-40B4-BE49-F238E27FC236}">
                      <a16:creationId xmlns:a16="http://schemas.microsoft.com/office/drawing/2014/main" id="{2B988C92-3A3D-463F-BB04-22993994791A}"/>
                    </a:ext>
                  </a:extLst>
                </p14:cNvPr>
                <p14:cNvContentPartPr/>
                <p14:nvPr/>
              </p14:nvContentPartPr>
              <p14:xfrm>
                <a:off x="11495093" y="2342883"/>
                <a:ext cx="92520" cy="142920"/>
              </p14:xfrm>
            </p:contentPart>
          </mc:Choice>
          <mc:Fallback xmlns="">
            <p:pic>
              <p:nvPicPr>
                <p:cNvPr id="58" name="Freihand 57">
                  <a:extLst>
                    <a:ext uri="{FF2B5EF4-FFF2-40B4-BE49-F238E27FC236}">
                      <a16:creationId xmlns:a16="http://schemas.microsoft.com/office/drawing/2014/main" id="{2B988C92-3A3D-463F-BB04-22993994791A}"/>
                    </a:ext>
                  </a:extLst>
                </p:cNvPr>
                <p:cNvPicPr/>
                <p:nvPr/>
              </p:nvPicPr>
              <p:blipFill>
                <a:blip r:embed="rId53"/>
                <a:stretch>
                  <a:fillRect/>
                </a:stretch>
              </p:blipFill>
              <p:spPr>
                <a:xfrm>
                  <a:off x="11490773" y="2338563"/>
                  <a:ext cx="1011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9" name="Freihand 58">
                  <a:extLst>
                    <a:ext uri="{FF2B5EF4-FFF2-40B4-BE49-F238E27FC236}">
                      <a16:creationId xmlns:a16="http://schemas.microsoft.com/office/drawing/2014/main" id="{570B8862-925A-41E9-B1E5-19355F08CA2F}"/>
                    </a:ext>
                  </a:extLst>
                </p14:cNvPr>
                <p14:cNvContentPartPr/>
                <p14:nvPr/>
              </p14:nvContentPartPr>
              <p14:xfrm>
                <a:off x="11447213" y="2378883"/>
                <a:ext cx="148320" cy="64800"/>
              </p14:xfrm>
            </p:contentPart>
          </mc:Choice>
          <mc:Fallback xmlns="">
            <p:pic>
              <p:nvPicPr>
                <p:cNvPr id="59" name="Freihand 58">
                  <a:extLst>
                    <a:ext uri="{FF2B5EF4-FFF2-40B4-BE49-F238E27FC236}">
                      <a16:creationId xmlns:a16="http://schemas.microsoft.com/office/drawing/2014/main" id="{570B8862-925A-41E9-B1E5-19355F08CA2F}"/>
                    </a:ext>
                  </a:extLst>
                </p:cNvPr>
                <p:cNvPicPr/>
                <p:nvPr/>
              </p:nvPicPr>
              <p:blipFill>
                <a:blip r:embed="rId55"/>
                <a:stretch>
                  <a:fillRect/>
                </a:stretch>
              </p:blipFill>
              <p:spPr>
                <a:xfrm>
                  <a:off x="11442893" y="2374563"/>
                  <a:ext cx="1569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0" name="Freihand 59">
                  <a:extLst>
                    <a:ext uri="{FF2B5EF4-FFF2-40B4-BE49-F238E27FC236}">
                      <a16:creationId xmlns:a16="http://schemas.microsoft.com/office/drawing/2014/main" id="{40A6D6A8-5833-43F5-A576-54181F939303}"/>
                    </a:ext>
                  </a:extLst>
                </p14:cNvPr>
                <p14:cNvContentPartPr/>
                <p14:nvPr/>
              </p14:nvContentPartPr>
              <p14:xfrm>
                <a:off x="11425253" y="2399403"/>
                <a:ext cx="164520" cy="91080"/>
              </p14:xfrm>
            </p:contentPart>
          </mc:Choice>
          <mc:Fallback xmlns="">
            <p:pic>
              <p:nvPicPr>
                <p:cNvPr id="60" name="Freihand 59">
                  <a:extLst>
                    <a:ext uri="{FF2B5EF4-FFF2-40B4-BE49-F238E27FC236}">
                      <a16:creationId xmlns:a16="http://schemas.microsoft.com/office/drawing/2014/main" id="{40A6D6A8-5833-43F5-A576-54181F939303}"/>
                    </a:ext>
                  </a:extLst>
                </p:cNvPr>
                <p:cNvPicPr/>
                <p:nvPr/>
              </p:nvPicPr>
              <p:blipFill>
                <a:blip r:embed="rId57"/>
                <a:stretch>
                  <a:fillRect/>
                </a:stretch>
              </p:blipFill>
              <p:spPr>
                <a:xfrm>
                  <a:off x="11420933" y="2395083"/>
                  <a:ext cx="173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2" name="Freihand 61">
                  <a:extLst>
                    <a:ext uri="{FF2B5EF4-FFF2-40B4-BE49-F238E27FC236}">
                      <a16:creationId xmlns:a16="http://schemas.microsoft.com/office/drawing/2014/main" id="{FEBEE06D-C6D2-49EB-80D0-43298AF554B6}"/>
                    </a:ext>
                  </a:extLst>
                </p14:cNvPr>
                <p14:cNvContentPartPr/>
                <p14:nvPr/>
              </p14:nvContentPartPr>
              <p14:xfrm>
                <a:off x="9211973" y="3216963"/>
                <a:ext cx="193680" cy="52920"/>
              </p14:xfrm>
            </p:contentPart>
          </mc:Choice>
          <mc:Fallback xmlns="">
            <p:pic>
              <p:nvPicPr>
                <p:cNvPr id="62" name="Freihand 61">
                  <a:extLst>
                    <a:ext uri="{FF2B5EF4-FFF2-40B4-BE49-F238E27FC236}">
                      <a16:creationId xmlns:a16="http://schemas.microsoft.com/office/drawing/2014/main" id="{FEBEE06D-C6D2-49EB-80D0-43298AF554B6}"/>
                    </a:ext>
                  </a:extLst>
                </p:cNvPr>
                <p:cNvPicPr/>
                <p:nvPr/>
              </p:nvPicPr>
              <p:blipFill>
                <a:blip r:embed="rId59"/>
                <a:stretch>
                  <a:fillRect/>
                </a:stretch>
              </p:blipFill>
              <p:spPr>
                <a:xfrm>
                  <a:off x="9207653" y="3212643"/>
                  <a:ext cx="2023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3" name="Freihand 62">
                  <a:extLst>
                    <a:ext uri="{FF2B5EF4-FFF2-40B4-BE49-F238E27FC236}">
                      <a16:creationId xmlns:a16="http://schemas.microsoft.com/office/drawing/2014/main" id="{C7E2E64A-84D5-4D5A-8F95-90BB33BD8274}"/>
                    </a:ext>
                  </a:extLst>
                </p14:cNvPr>
                <p14:cNvContentPartPr/>
                <p14:nvPr/>
              </p14:nvContentPartPr>
              <p14:xfrm>
                <a:off x="9537773" y="3091683"/>
                <a:ext cx="149760" cy="186840"/>
              </p14:xfrm>
            </p:contentPart>
          </mc:Choice>
          <mc:Fallback xmlns="">
            <p:pic>
              <p:nvPicPr>
                <p:cNvPr id="63" name="Freihand 62">
                  <a:extLst>
                    <a:ext uri="{FF2B5EF4-FFF2-40B4-BE49-F238E27FC236}">
                      <a16:creationId xmlns:a16="http://schemas.microsoft.com/office/drawing/2014/main" id="{C7E2E64A-84D5-4D5A-8F95-90BB33BD8274}"/>
                    </a:ext>
                  </a:extLst>
                </p:cNvPr>
                <p:cNvPicPr/>
                <p:nvPr/>
              </p:nvPicPr>
              <p:blipFill>
                <a:blip r:embed="rId61"/>
                <a:stretch>
                  <a:fillRect/>
                </a:stretch>
              </p:blipFill>
              <p:spPr>
                <a:xfrm>
                  <a:off x="9533453" y="3087363"/>
                  <a:ext cx="1584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4" name="Freihand 63">
                  <a:extLst>
                    <a:ext uri="{FF2B5EF4-FFF2-40B4-BE49-F238E27FC236}">
                      <a16:creationId xmlns:a16="http://schemas.microsoft.com/office/drawing/2014/main" id="{616BC101-6213-4E67-AA04-34A28FB1CDF1}"/>
                    </a:ext>
                  </a:extLst>
                </p14:cNvPr>
                <p14:cNvContentPartPr/>
                <p14:nvPr/>
              </p14:nvContentPartPr>
              <p14:xfrm>
                <a:off x="9714893" y="3134523"/>
                <a:ext cx="298800" cy="93960"/>
              </p14:xfrm>
            </p:contentPart>
          </mc:Choice>
          <mc:Fallback xmlns="">
            <p:pic>
              <p:nvPicPr>
                <p:cNvPr id="64" name="Freihand 63">
                  <a:extLst>
                    <a:ext uri="{FF2B5EF4-FFF2-40B4-BE49-F238E27FC236}">
                      <a16:creationId xmlns:a16="http://schemas.microsoft.com/office/drawing/2014/main" id="{616BC101-6213-4E67-AA04-34A28FB1CDF1}"/>
                    </a:ext>
                  </a:extLst>
                </p:cNvPr>
                <p:cNvPicPr/>
                <p:nvPr/>
              </p:nvPicPr>
              <p:blipFill>
                <a:blip r:embed="rId63"/>
                <a:stretch>
                  <a:fillRect/>
                </a:stretch>
              </p:blipFill>
              <p:spPr>
                <a:xfrm>
                  <a:off x="9710573" y="3130203"/>
                  <a:ext cx="3074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5" name="Freihand 64">
                  <a:extLst>
                    <a:ext uri="{FF2B5EF4-FFF2-40B4-BE49-F238E27FC236}">
                      <a16:creationId xmlns:a16="http://schemas.microsoft.com/office/drawing/2014/main" id="{185EDA8A-5874-45A5-A789-5C8B34F12649}"/>
                    </a:ext>
                  </a:extLst>
                </p14:cNvPr>
                <p14:cNvContentPartPr/>
                <p14:nvPr/>
              </p14:nvContentPartPr>
              <p14:xfrm>
                <a:off x="10023773" y="3088443"/>
                <a:ext cx="293400" cy="203040"/>
              </p14:xfrm>
            </p:contentPart>
          </mc:Choice>
          <mc:Fallback xmlns="">
            <p:pic>
              <p:nvPicPr>
                <p:cNvPr id="65" name="Freihand 64">
                  <a:extLst>
                    <a:ext uri="{FF2B5EF4-FFF2-40B4-BE49-F238E27FC236}">
                      <a16:creationId xmlns:a16="http://schemas.microsoft.com/office/drawing/2014/main" id="{185EDA8A-5874-45A5-A789-5C8B34F12649}"/>
                    </a:ext>
                  </a:extLst>
                </p:cNvPr>
                <p:cNvPicPr/>
                <p:nvPr/>
              </p:nvPicPr>
              <p:blipFill>
                <a:blip r:embed="rId65"/>
                <a:stretch>
                  <a:fillRect/>
                </a:stretch>
              </p:blipFill>
              <p:spPr>
                <a:xfrm>
                  <a:off x="10019453" y="3084123"/>
                  <a:ext cx="3020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6" name="Freihand 65">
                  <a:extLst>
                    <a:ext uri="{FF2B5EF4-FFF2-40B4-BE49-F238E27FC236}">
                      <a16:creationId xmlns:a16="http://schemas.microsoft.com/office/drawing/2014/main" id="{1D0C56D3-4D4D-4A04-99F3-820CE947A5BF}"/>
                    </a:ext>
                  </a:extLst>
                </p14:cNvPr>
                <p14:cNvContentPartPr/>
                <p14:nvPr/>
              </p14:nvContentPartPr>
              <p14:xfrm>
                <a:off x="10539293" y="3062883"/>
                <a:ext cx="11880" cy="81720"/>
              </p14:xfrm>
            </p:contentPart>
          </mc:Choice>
          <mc:Fallback xmlns="">
            <p:pic>
              <p:nvPicPr>
                <p:cNvPr id="66" name="Freihand 65">
                  <a:extLst>
                    <a:ext uri="{FF2B5EF4-FFF2-40B4-BE49-F238E27FC236}">
                      <a16:creationId xmlns:a16="http://schemas.microsoft.com/office/drawing/2014/main" id="{1D0C56D3-4D4D-4A04-99F3-820CE947A5BF}"/>
                    </a:ext>
                  </a:extLst>
                </p:cNvPr>
                <p:cNvPicPr/>
                <p:nvPr/>
              </p:nvPicPr>
              <p:blipFill>
                <a:blip r:embed="rId67"/>
                <a:stretch>
                  <a:fillRect/>
                </a:stretch>
              </p:blipFill>
              <p:spPr>
                <a:xfrm>
                  <a:off x="10534973" y="3058563"/>
                  <a:ext cx="205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7" name="Freihand 66">
                  <a:extLst>
                    <a:ext uri="{FF2B5EF4-FFF2-40B4-BE49-F238E27FC236}">
                      <a16:creationId xmlns:a16="http://schemas.microsoft.com/office/drawing/2014/main" id="{2A6E7AE5-21E0-42A2-A326-1C220AD824A2}"/>
                    </a:ext>
                  </a:extLst>
                </p14:cNvPr>
                <p14:cNvContentPartPr/>
                <p14:nvPr/>
              </p14:nvContentPartPr>
              <p14:xfrm>
                <a:off x="10515893" y="2996283"/>
                <a:ext cx="33480" cy="27360"/>
              </p14:xfrm>
            </p:contentPart>
          </mc:Choice>
          <mc:Fallback xmlns="">
            <p:pic>
              <p:nvPicPr>
                <p:cNvPr id="67" name="Freihand 66">
                  <a:extLst>
                    <a:ext uri="{FF2B5EF4-FFF2-40B4-BE49-F238E27FC236}">
                      <a16:creationId xmlns:a16="http://schemas.microsoft.com/office/drawing/2014/main" id="{2A6E7AE5-21E0-42A2-A326-1C220AD824A2}"/>
                    </a:ext>
                  </a:extLst>
                </p:cNvPr>
                <p:cNvPicPr/>
                <p:nvPr/>
              </p:nvPicPr>
              <p:blipFill>
                <a:blip r:embed="rId69"/>
                <a:stretch>
                  <a:fillRect/>
                </a:stretch>
              </p:blipFill>
              <p:spPr>
                <a:xfrm>
                  <a:off x="10511573" y="2991963"/>
                  <a:ext cx="421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8" name="Freihand 67">
                  <a:extLst>
                    <a:ext uri="{FF2B5EF4-FFF2-40B4-BE49-F238E27FC236}">
                      <a16:creationId xmlns:a16="http://schemas.microsoft.com/office/drawing/2014/main" id="{AF83E0ED-2A04-4B1B-BBC8-E05A94295FA4}"/>
                    </a:ext>
                  </a:extLst>
                </p14:cNvPr>
                <p14:cNvContentPartPr/>
                <p14:nvPr/>
              </p14:nvContentPartPr>
              <p14:xfrm>
                <a:off x="10606253" y="3007443"/>
                <a:ext cx="90360" cy="106200"/>
              </p14:xfrm>
            </p:contentPart>
          </mc:Choice>
          <mc:Fallback xmlns="">
            <p:pic>
              <p:nvPicPr>
                <p:cNvPr id="68" name="Freihand 67">
                  <a:extLst>
                    <a:ext uri="{FF2B5EF4-FFF2-40B4-BE49-F238E27FC236}">
                      <a16:creationId xmlns:a16="http://schemas.microsoft.com/office/drawing/2014/main" id="{AF83E0ED-2A04-4B1B-BBC8-E05A94295FA4}"/>
                    </a:ext>
                  </a:extLst>
                </p:cNvPr>
                <p:cNvPicPr/>
                <p:nvPr/>
              </p:nvPicPr>
              <p:blipFill>
                <a:blip r:embed="rId71"/>
                <a:stretch>
                  <a:fillRect/>
                </a:stretch>
              </p:blipFill>
              <p:spPr>
                <a:xfrm>
                  <a:off x="10601933" y="3003123"/>
                  <a:ext cx="990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9" name="Freihand 68">
                  <a:extLst>
                    <a:ext uri="{FF2B5EF4-FFF2-40B4-BE49-F238E27FC236}">
                      <a16:creationId xmlns:a16="http://schemas.microsoft.com/office/drawing/2014/main" id="{177306D4-B768-477E-B0C2-C0D9C6208D83}"/>
                    </a:ext>
                  </a:extLst>
                </p14:cNvPr>
                <p14:cNvContentPartPr/>
                <p14:nvPr/>
              </p14:nvContentPartPr>
              <p14:xfrm>
                <a:off x="10865813" y="2989083"/>
                <a:ext cx="98640" cy="69840"/>
              </p14:xfrm>
            </p:contentPart>
          </mc:Choice>
          <mc:Fallback xmlns="">
            <p:pic>
              <p:nvPicPr>
                <p:cNvPr id="69" name="Freihand 68">
                  <a:extLst>
                    <a:ext uri="{FF2B5EF4-FFF2-40B4-BE49-F238E27FC236}">
                      <a16:creationId xmlns:a16="http://schemas.microsoft.com/office/drawing/2014/main" id="{177306D4-B768-477E-B0C2-C0D9C6208D83}"/>
                    </a:ext>
                  </a:extLst>
                </p:cNvPr>
                <p:cNvPicPr/>
                <p:nvPr/>
              </p:nvPicPr>
              <p:blipFill>
                <a:blip r:embed="rId73"/>
                <a:stretch>
                  <a:fillRect/>
                </a:stretch>
              </p:blipFill>
              <p:spPr>
                <a:xfrm>
                  <a:off x="10861493" y="2984763"/>
                  <a:ext cx="1072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0" name="Freihand 69">
                  <a:extLst>
                    <a:ext uri="{FF2B5EF4-FFF2-40B4-BE49-F238E27FC236}">
                      <a16:creationId xmlns:a16="http://schemas.microsoft.com/office/drawing/2014/main" id="{802C1AE8-80DC-4C6B-9A00-A5CC66E51CE4}"/>
                    </a:ext>
                  </a:extLst>
                </p14:cNvPr>
                <p14:cNvContentPartPr/>
                <p14:nvPr/>
              </p14:nvContentPartPr>
              <p14:xfrm>
                <a:off x="11024933" y="2900163"/>
                <a:ext cx="96480" cy="112680"/>
              </p14:xfrm>
            </p:contentPart>
          </mc:Choice>
          <mc:Fallback xmlns="">
            <p:pic>
              <p:nvPicPr>
                <p:cNvPr id="70" name="Freihand 69">
                  <a:extLst>
                    <a:ext uri="{FF2B5EF4-FFF2-40B4-BE49-F238E27FC236}">
                      <a16:creationId xmlns:a16="http://schemas.microsoft.com/office/drawing/2014/main" id="{802C1AE8-80DC-4C6B-9A00-A5CC66E51CE4}"/>
                    </a:ext>
                  </a:extLst>
                </p:cNvPr>
                <p:cNvPicPr/>
                <p:nvPr/>
              </p:nvPicPr>
              <p:blipFill>
                <a:blip r:embed="rId75"/>
                <a:stretch>
                  <a:fillRect/>
                </a:stretch>
              </p:blipFill>
              <p:spPr>
                <a:xfrm>
                  <a:off x="11020613" y="2895843"/>
                  <a:ext cx="1051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1" name="Freihand 70">
                  <a:extLst>
                    <a:ext uri="{FF2B5EF4-FFF2-40B4-BE49-F238E27FC236}">
                      <a16:creationId xmlns:a16="http://schemas.microsoft.com/office/drawing/2014/main" id="{98565D98-5B18-4988-AC16-09E6653143B3}"/>
                    </a:ext>
                  </a:extLst>
                </p14:cNvPr>
                <p14:cNvContentPartPr/>
                <p14:nvPr/>
              </p14:nvContentPartPr>
              <p14:xfrm>
                <a:off x="11144453" y="2875323"/>
                <a:ext cx="111600" cy="128520"/>
              </p14:xfrm>
            </p:contentPart>
          </mc:Choice>
          <mc:Fallback xmlns="">
            <p:pic>
              <p:nvPicPr>
                <p:cNvPr id="71" name="Freihand 70">
                  <a:extLst>
                    <a:ext uri="{FF2B5EF4-FFF2-40B4-BE49-F238E27FC236}">
                      <a16:creationId xmlns:a16="http://schemas.microsoft.com/office/drawing/2014/main" id="{98565D98-5B18-4988-AC16-09E6653143B3}"/>
                    </a:ext>
                  </a:extLst>
                </p:cNvPr>
                <p:cNvPicPr/>
                <p:nvPr/>
              </p:nvPicPr>
              <p:blipFill>
                <a:blip r:embed="rId77"/>
                <a:stretch>
                  <a:fillRect/>
                </a:stretch>
              </p:blipFill>
              <p:spPr>
                <a:xfrm>
                  <a:off x="11140133" y="2871003"/>
                  <a:ext cx="1202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2" name="Freihand 71">
                  <a:extLst>
                    <a:ext uri="{FF2B5EF4-FFF2-40B4-BE49-F238E27FC236}">
                      <a16:creationId xmlns:a16="http://schemas.microsoft.com/office/drawing/2014/main" id="{B9C1CEC8-2069-442C-A08B-1D420A486AB5}"/>
                    </a:ext>
                  </a:extLst>
                </p14:cNvPr>
                <p14:cNvContentPartPr/>
                <p14:nvPr/>
              </p14:nvContentPartPr>
              <p14:xfrm>
                <a:off x="11155973" y="2820243"/>
                <a:ext cx="211680" cy="138600"/>
              </p14:xfrm>
            </p:contentPart>
          </mc:Choice>
          <mc:Fallback xmlns="">
            <p:pic>
              <p:nvPicPr>
                <p:cNvPr id="72" name="Freihand 71">
                  <a:extLst>
                    <a:ext uri="{FF2B5EF4-FFF2-40B4-BE49-F238E27FC236}">
                      <a16:creationId xmlns:a16="http://schemas.microsoft.com/office/drawing/2014/main" id="{B9C1CEC8-2069-442C-A08B-1D420A486AB5}"/>
                    </a:ext>
                  </a:extLst>
                </p:cNvPr>
                <p:cNvPicPr/>
                <p:nvPr/>
              </p:nvPicPr>
              <p:blipFill>
                <a:blip r:embed="rId79"/>
                <a:stretch>
                  <a:fillRect/>
                </a:stretch>
              </p:blipFill>
              <p:spPr>
                <a:xfrm>
                  <a:off x="11151653" y="2815923"/>
                  <a:ext cx="2203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3" name="Freihand 72">
                  <a:extLst>
                    <a:ext uri="{FF2B5EF4-FFF2-40B4-BE49-F238E27FC236}">
                      <a16:creationId xmlns:a16="http://schemas.microsoft.com/office/drawing/2014/main" id="{F768D89D-9CAA-49AA-866B-BFE79FC8E078}"/>
                    </a:ext>
                  </a:extLst>
                </p14:cNvPr>
                <p14:cNvContentPartPr/>
                <p14:nvPr/>
              </p14:nvContentPartPr>
              <p14:xfrm>
                <a:off x="11230133" y="2771283"/>
                <a:ext cx="97920" cy="85320"/>
              </p14:xfrm>
            </p:contentPart>
          </mc:Choice>
          <mc:Fallback xmlns="">
            <p:pic>
              <p:nvPicPr>
                <p:cNvPr id="73" name="Freihand 72">
                  <a:extLst>
                    <a:ext uri="{FF2B5EF4-FFF2-40B4-BE49-F238E27FC236}">
                      <a16:creationId xmlns:a16="http://schemas.microsoft.com/office/drawing/2014/main" id="{F768D89D-9CAA-49AA-866B-BFE79FC8E078}"/>
                    </a:ext>
                  </a:extLst>
                </p:cNvPr>
                <p:cNvPicPr/>
                <p:nvPr/>
              </p:nvPicPr>
              <p:blipFill>
                <a:blip r:embed="rId81"/>
                <a:stretch>
                  <a:fillRect/>
                </a:stretch>
              </p:blipFill>
              <p:spPr>
                <a:xfrm>
                  <a:off x="11225813" y="2766963"/>
                  <a:ext cx="1065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4" name="Freihand 73">
                  <a:extLst>
                    <a:ext uri="{FF2B5EF4-FFF2-40B4-BE49-F238E27FC236}">
                      <a16:creationId xmlns:a16="http://schemas.microsoft.com/office/drawing/2014/main" id="{8C498F94-F70F-418E-842A-4E0FD477648C}"/>
                    </a:ext>
                  </a:extLst>
                </p14:cNvPr>
                <p14:cNvContentPartPr/>
                <p14:nvPr/>
              </p14:nvContentPartPr>
              <p14:xfrm>
                <a:off x="11379173" y="2892243"/>
                <a:ext cx="32040" cy="44640"/>
              </p14:xfrm>
            </p:contentPart>
          </mc:Choice>
          <mc:Fallback xmlns="">
            <p:pic>
              <p:nvPicPr>
                <p:cNvPr id="74" name="Freihand 73">
                  <a:extLst>
                    <a:ext uri="{FF2B5EF4-FFF2-40B4-BE49-F238E27FC236}">
                      <a16:creationId xmlns:a16="http://schemas.microsoft.com/office/drawing/2014/main" id="{8C498F94-F70F-418E-842A-4E0FD477648C}"/>
                    </a:ext>
                  </a:extLst>
                </p:cNvPr>
                <p:cNvPicPr/>
                <p:nvPr/>
              </p:nvPicPr>
              <p:blipFill>
                <a:blip r:embed="rId83"/>
                <a:stretch>
                  <a:fillRect/>
                </a:stretch>
              </p:blipFill>
              <p:spPr>
                <a:xfrm>
                  <a:off x="11374853" y="2887923"/>
                  <a:ext cx="406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5" name="Freihand 74">
                  <a:extLst>
                    <a:ext uri="{FF2B5EF4-FFF2-40B4-BE49-F238E27FC236}">
                      <a16:creationId xmlns:a16="http://schemas.microsoft.com/office/drawing/2014/main" id="{52EDC770-7341-45FE-8F3C-484F2B2BCC6B}"/>
                    </a:ext>
                  </a:extLst>
                </p14:cNvPr>
                <p14:cNvContentPartPr/>
                <p14:nvPr/>
              </p14:nvContentPartPr>
              <p14:xfrm>
                <a:off x="11488973" y="2682723"/>
                <a:ext cx="110520" cy="142200"/>
              </p14:xfrm>
            </p:contentPart>
          </mc:Choice>
          <mc:Fallback xmlns="">
            <p:pic>
              <p:nvPicPr>
                <p:cNvPr id="75" name="Freihand 74">
                  <a:extLst>
                    <a:ext uri="{FF2B5EF4-FFF2-40B4-BE49-F238E27FC236}">
                      <a16:creationId xmlns:a16="http://schemas.microsoft.com/office/drawing/2014/main" id="{52EDC770-7341-45FE-8F3C-484F2B2BCC6B}"/>
                    </a:ext>
                  </a:extLst>
                </p:cNvPr>
                <p:cNvPicPr/>
                <p:nvPr/>
              </p:nvPicPr>
              <p:blipFill>
                <a:blip r:embed="rId85"/>
                <a:stretch>
                  <a:fillRect/>
                </a:stretch>
              </p:blipFill>
              <p:spPr>
                <a:xfrm>
                  <a:off x="11484653" y="2678403"/>
                  <a:ext cx="1191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6" name="Freihand 75">
                  <a:extLst>
                    <a:ext uri="{FF2B5EF4-FFF2-40B4-BE49-F238E27FC236}">
                      <a16:creationId xmlns:a16="http://schemas.microsoft.com/office/drawing/2014/main" id="{0C94E9C0-7F30-4333-A3D2-E3CB08CDF5CA}"/>
                    </a:ext>
                  </a:extLst>
                </p14:cNvPr>
                <p14:cNvContentPartPr/>
                <p14:nvPr/>
              </p14:nvContentPartPr>
              <p14:xfrm>
                <a:off x="11609933" y="2716563"/>
                <a:ext cx="97560" cy="100440"/>
              </p14:xfrm>
            </p:contentPart>
          </mc:Choice>
          <mc:Fallback xmlns="">
            <p:pic>
              <p:nvPicPr>
                <p:cNvPr id="76" name="Freihand 75">
                  <a:extLst>
                    <a:ext uri="{FF2B5EF4-FFF2-40B4-BE49-F238E27FC236}">
                      <a16:creationId xmlns:a16="http://schemas.microsoft.com/office/drawing/2014/main" id="{0C94E9C0-7F30-4333-A3D2-E3CB08CDF5CA}"/>
                    </a:ext>
                  </a:extLst>
                </p:cNvPr>
                <p:cNvPicPr/>
                <p:nvPr/>
              </p:nvPicPr>
              <p:blipFill>
                <a:blip r:embed="rId87"/>
                <a:stretch>
                  <a:fillRect/>
                </a:stretch>
              </p:blipFill>
              <p:spPr>
                <a:xfrm>
                  <a:off x="11605613" y="2712243"/>
                  <a:ext cx="1062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7" name="Freihand 76">
                  <a:extLst>
                    <a:ext uri="{FF2B5EF4-FFF2-40B4-BE49-F238E27FC236}">
                      <a16:creationId xmlns:a16="http://schemas.microsoft.com/office/drawing/2014/main" id="{470CB1AA-928F-45E6-BA0A-2701B577A420}"/>
                    </a:ext>
                  </a:extLst>
                </p14:cNvPr>
                <p14:cNvContentPartPr/>
                <p14:nvPr/>
              </p14:nvContentPartPr>
              <p14:xfrm>
                <a:off x="11728733" y="2709363"/>
                <a:ext cx="71640" cy="74520"/>
              </p14:xfrm>
            </p:contentPart>
          </mc:Choice>
          <mc:Fallback xmlns="">
            <p:pic>
              <p:nvPicPr>
                <p:cNvPr id="77" name="Freihand 76">
                  <a:extLst>
                    <a:ext uri="{FF2B5EF4-FFF2-40B4-BE49-F238E27FC236}">
                      <a16:creationId xmlns:a16="http://schemas.microsoft.com/office/drawing/2014/main" id="{470CB1AA-928F-45E6-BA0A-2701B577A420}"/>
                    </a:ext>
                  </a:extLst>
                </p:cNvPr>
                <p:cNvPicPr/>
                <p:nvPr/>
              </p:nvPicPr>
              <p:blipFill>
                <a:blip r:embed="rId89"/>
                <a:stretch>
                  <a:fillRect/>
                </a:stretch>
              </p:blipFill>
              <p:spPr>
                <a:xfrm>
                  <a:off x="11724413" y="2705043"/>
                  <a:ext cx="802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8" name="Freihand 77">
                  <a:extLst>
                    <a:ext uri="{FF2B5EF4-FFF2-40B4-BE49-F238E27FC236}">
                      <a16:creationId xmlns:a16="http://schemas.microsoft.com/office/drawing/2014/main" id="{A6AAA938-74C3-4E94-91D1-B95B41FCB69B}"/>
                    </a:ext>
                  </a:extLst>
                </p14:cNvPr>
                <p14:cNvContentPartPr/>
                <p14:nvPr/>
              </p14:nvContentPartPr>
              <p14:xfrm>
                <a:off x="11800013" y="2678763"/>
                <a:ext cx="105120" cy="96120"/>
              </p14:xfrm>
            </p:contentPart>
          </mc:Choice>
          <mc:Fallback xmlns="">
            <p:pic>
              <p:nvPicPr>
                <p:cNvPr id="78" name="Freihand 77">
                  <a:extLst>
                    <a:ext uri="{FF2B5EF4-FFF2-40B4-BE49-F238E27FC236}">
                      <a16:creationId xmlns:a16="http://schemas.microsoft.com/office/drawing/2014/main" id="{A6AAA938-74C3-4E94-91D1-B95B41FCB69B}"/>
                    </a:ext>
                  </a:extLst>
                </p:cNvPr>
                <p:cNvPicPr/>
                <p:nvPr/>
              </p:nvPicPr>
              <p:blipFill>
                <a:blip r:embed="rId91"/>
                <a:stretch>
                  <a:fillRect/>
                </a:stretch>
              </p:blipFill>
              <p:spPr>
                <a:xfrm>
                  <a:off x="11795693" y="2674443"/>
                  <a:ext cx="1137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9" name="Freihand 78">
                  <a:extLst>
                    <a:ext uri="{FF2B5EF4-FFF2-40B4-BE49-F238E27FC236}">
                      <a16:creationId xmlns:a16="http://schemas.microsoft.com/office/drawing/2014/main" id="{9CD0DDCA-8FB6-4154-BC23-71F1D2F7EB8A}"/>
                    </a:ext>
                  </a:extLst>
                </p14:cNvPr>
                <p14:cNvContentPartPr/>
                <p14:nvPr/>
              </p14:nvContentPartPr>
              <p14:xfrm>
                <a:off x="11886413" y="2602083"/>
                <a:ext cx="226440" cy="98280"/>
              </p14:xfrm>
            </p:contentPart>
          </mc:Choice>
          <mc:Fallback xmlns="">
            <p:pic>
              <p:nvPicPr>
                <p:cNvPr id="79" name="Freihand 78">
                  <a:extLst>
                    <a:ext uri="{FF2B5EF4-FFF2-40B4-BE49-F238E27FC236}">
                      <a16:creationId xmlns:a16="http://schemas.microsoft.com/office/drawing/2014/main" id="{9CD0DDCA-8FB6-4154-BC23-71F1D2F7EB8A}"/>
                    </a:ext>
                  </a:extLst>
                </p:cNvPr>
                <p:cNvPicPr/>
                <p:nvPr/>
              </p:nvPicPr>
              <p:blipFill>
                <a:blip r:embed="rId93"/>
                <a:stretch>
                  <a:fillRect/>
                </a:stretch>
              </p:blipFill>
              <p:spPr>
                <a:xfrm>
                  <a:off x="11882093" y="2597763"/>
                  <a:ext cx="235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Freihand 80">
                  <a:extLst>
                    <a:ext uri="{FF2B5EF4-FFF2-40B4-BE49-F238E27FC236}">
                      <a16:creationId xmlns:a16="http://schemas.microsoft.com/office/drawing/2014/main" id="{602B1A9B-1983-4ACB-B3E9-8F2D4360BBC8}"/>
                    </a:ext>
                  </a:extLst>
                </p14:cNvPr>
                <p14:cNvContentPartPr/>
                <p14:nvPr/>
              </p14:nvContentPartPr>
              <p14:xfrm>
                <a:off x="9494933" y="3524043"/>
                <a:ext cx="236880" cy="100800"/>
              </p14:xfrm>
            </p:contentPart>
          </mc:Choice>
          <mc:Fallback xmlns="">
            <p:pic>
              <p:nvPicPr>
                <p:cNvPr id="81" name="Freihand 80">
                  <a:extLst>
                    <a:ext uri="{FF2B5EF4-FFF2-40B4-BE49-F238E27FC236}">
                      <a16:creationId xmlns:a16="http://schemas.microsoft.com/office/drawing/2014/main" id="{602B1A9B-1983-4ACB-B3E9-8F2D4360BBC8}"/>
                    </a:ext>
                  </a:extLst>
                </p:cNvPr>
                <p:cNvPicPr/>
                <p:nvPr/>
              </p:nvPicPr>
              <p:blipFill>
                <a:blip r:embed="rId95"/>
                <a:stretch>
                  <a:fillRect/>
                </a:stretch>
              </p:blipFill>
              <p:spPr>
                <a:xfrm>
                  <a:off x="9490613" y="3519723"/>
                  <a:ext cx="2455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Freihand 81">
                  <a:extLst>
                    <a:ext uri="{FF2B5EF4-FFF2-40B4-BE49-F238E27FC236}">
                      <a16:creationId xmlns:a16="http://schemas.microsoft.com/office/drawing/2014/main" id="{13BDCF03-A08D-4655-9DB3-F5E61A92EA1C}"/>
                    </a:ext>
                  </a:extLst>
                </p14:cNvPr>
                <p14:cNvContentPartPr/>
                <p14:nvPr/>
              </p14:nvContentPartPr>
              <p14:xfrm>
                <a:off x="9669173" y="3468963"/>
                <a:ext cx="76320" cy="240120"/>
              </p14:xfrm>
            </p:contentPart>
          </mc:Choice>
          <mc:Fallback xmlns="">
            <p:pic>
              <p:nvPicPr>
                <p:cNvPr id="82" name="Freihand 81">
                  <a:extLst>
                    <a:ext uri="{FF2B5EF4-FFF2-40B4-BE49-F238E27FC236}">
                      <a16:creationId xmlns:a16="http://schemas.microsoft.com/office/drawing/2014/main" id="{13BDCF03-A08D-4655-9DB3-F5E61A92EA1C}"/>
                    </a:ext>
                  </a:extLst>
                </p:cNvPr>
                <p:cNvPicPr/>
                <p:nvPr/>
              </p:nvPicPr>
              <p:blipFill>
                <a:blip r:embed="rId97"/>
                <a:stretch>
                  <a:fillRect/>
                </a:stretch>
              </p:blipFill>
              <p:spPr>
                <a:xfrm>
                  <a:off x="9664853" y="3464643"/>
                  <a:ext cx="849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4" name="Freihand 83">
                  <a:extLst>
                    <a:ext uri="{FF2B5EF4-FFF2-40B4-BE49-F238E27FC236}">
                      <a16:creationId xmlns:a16="http://schemas.microsoft.com/office/drawing/2014/main" id="{5289BED9-DF34-4E13-AA10-3850E3D49CC6}"/>
                    </a:ext>
                  </a:extLst>
                </p14:cNvPr>
                <p14:cNvContentPartPr/>
                <p14:nvPr/>
              </p14:nvContentPartPr>
              <p14:xfrm>
                <a:off x="9920093" y="3438363"/>
                <a:ext cx="123480" cy="166680"/>
              </p14:xfrm>
            </p:contentPart>
          </mc:Choice>
          <mc:Fallback xmlns="">
            <p:pic>
              <p:nvPicPr>
                <p:cNvPr id="84" name="Freihand 83">
                  <a:extLst>
                    <a:ext uri="{FF2B5EF4-FFF2-40B4-BE49-F238E27FC236}">
                      <a16:creationId xmlns:a16="http://schemas.microsoft.com/office/drawing/2014/main" id="{5289BED9-DF34-4E13-AA10-3850E3D49CC6}"/>
                    </a:ext>
                  </a:extLst>
                </p:cNvPr>
                <p:cNvPicPr/>
                <p:nvPr/>
              </p:nvPicPr>
              <p:blipFill>
                <a:blip r:embed="rId99"/>
                <a:stretch>
                  <a:fillRect/>
                </a:stretch>
              </p:blipFill>
              <p:spPr>
                <a:xfrm>
                  <a:off x="9915773" y="3434043"/>
                  <a:ext cx="1321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5" name="Freihand 84">
                  <a:extLst>
                    <a:ext uri="{FF2B5EF4-FFF2-40B4-BE49-F238E27FC236}">
                      <a16:creationId xmlns:a16="http://schemas.microsoft.com/office/drawing/2014/main" id="{867925E9-3B1A-4564-8A12-F3A2D9F6C670}"/>
                    </a:ext>
                  </a:extLst>
                </p14:cNvPr>
                <p14:cNvContentPartPr/>
                <p14:nvPr/>
              </p14:nvContentPartPr>
              <p14:xfrm>
                <a:off x="10101533" y="3382203"/>
                <a:ext cx="99720" cy="188280"/>
              </p14:xfrm>
            </p:contentPart>
          </mc:Choice>
          <mc:Fallback xmlns="">
            <p:pic>
              <p:nvPicPr>
                <p:cNvPr id="85" name="Freihand 84">
                  <a:extLst>
                    <a:ext uri="{FF2B5EF4-FFF2-40B4-BE49-F238E27FC236}">
                      <a16:creationId xmlns:a16="http://schemas.microsoft.com/office/drawing/2014/main" id="{867925E9-3B1A-4564-8A12-F3A2D9F6C670}"/>
                    </a:ext>
                  </a:extLst>
                </p:cNvPr>
                <p:cNvPicPr/>
                <p:nvPr/>
              </p:nvPicPr>
              <p:blipFill>
                <a:blip r:embed="rId101"/>
                <a:stretch>
                  <a:fillRect/>
                </a:stretch>
              </p:blipFill>
              <p:spPr>
                <a:xfrm>
                  <a:off x="10097213" y="3377883"/>
                  <a:ext cx="1083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7" name="Freihand 86">
                  <a:extLst>
                    <a:ext uri="{FF2B5EF4-FFF2-40B4-BE49-F238E27FC236}">
                      <a16:creationId xmlns:a16="http://schemas.microsoft.com/office/drawing/2014/main" id="{ABB655F6-9E5E-4998-A59C-19735711D98D}"/>
                    </a:ext>
                  </a:extLst>
                </p14:cNvPr>
                <p14:cNvContentPartPr/>
                <p14:nvPr/>
              </p14:nvContentPartPr>
              <p14:xfrm>
                <a:off x="10356413" y="3391923"/>
                <a:ext cx="23040" cy="124920"/>
              </p14:xfrm>
            </p:contentPart>
          </mc:Choice>
          <mc:Fallback xmlns="">
            <p:pic>
              <p:nvPicPr>
                <p:cNvPr id="87" name="Freihand 86">
                  <a:extLst>
                    <a:ext uri="{FF2B5EF4-FFF2-40B4-BE49-F238E27FC236}">
                      <a16:creationId xmlns:a16="http://schemas.microsoft.com/office/drawing/2014/main" id="{ABB655F6-9E5E-4998-A59C-19735711D98D}"/>
                    </a:ext>
                  </a:extLst>
                </p:cNvPr>
                <p:cNvPicPr/>
                <p:nvPr/>
              </p:nvPicPr>
              <p:blipFill>
                <a:blip r:embed="rId103"/>
                <a:stretch>
                  <a:fillRect/>
                </a:stretch>
              </p:blipFill>
              <p:spPr>
                <a:xfrm>
                  <a:off x="10352093" y="3387603"/>
                  <a:ext cx="316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8" name="Freihand 87">
                  <a:extLst>
                    <a:ext uri="{FF2B5EF4-FFF2-40B4-BE49-F238E27FC236}">
                      <a16:creationId xmlns:a16="http://schemas.microsoft.com/office/drawing/2014/main" id="{6DA8A20A-5DA4-4BEA-9786-927404F52594}"/>
                    </a:ext>
                  </a:extLst>
                </p14:cNvPr>
                <p14:cNvContentPartPr/>
                <p14:nvPr/>
              </p14:nvContentPartPr>
              <p14:xfrm>
                <a:off x="10272533" y="3348003"/>
                <a:ext cx="122400" cy="50400"/>
              </p14:xfrm>
            </p:contentPart>
          </mc:Choice>
          <mc:Fallback xmlns="">
            <p:pic>
              <p:nvPicPr>
                <p:cNvPr id="88" name="Freihand 87">
                  <a:extLst>
                    <a:ext uri="{FF2B5EF4-FFF2-40B4-BE49-F238E27FC236}">
                      <a16:creationId xmlns:a16="http://schemas.microsoft.com/office/drawing/2014/main" id="{6DA8A20A-5DA4-4BEA-9786-927404F52594}"/>
                    </a:ext>
                  </a:extLst>
                </p:cNvPr>
                <p:cNvPicPr/>
                <p:nvPr/>
              </p:nvPicPr>
              <p:blipFill>
                <a:blip r:embed="rId105"/>
                <a:stretch>
                  <a:fillRect/>
                </a:stretch>
              </p:blipFill>
              <p:spPr>
                <a:xfrm>
                  <a:off x="10268213" y="3343683"/>
                  <a:ext cx="1310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9" name="Freihand 88">
                  <a:extLst>
                    <a:ext uri="{FF2B5EF4-FFF2-40B4-BE49-F238E27FC236}">
                      <a16:creationId xmlns:a16="http://schemas.microsoft.com/office/drawing/2014/main" id="{2ED847F9-4A38-4DF2-88A5-02CE5F0BCA64}"/>
                    </a:ext>
                  </a:extLst>
                </p14:cNvPr>
                <p14:cNvContentPartPr/>
                <p14:nvPr/>
              </p14:nvContentPartPr>
              <p14:xfrm>
                <a:off x="10411493" y="3388323"/>
                <a:ext cx="117720" cy="97200"/>
              </p14:xfrm>
            </p:contentPart>
          </mc:Choice>
          <mc:Fallback xmlns="">
            <p:pic>
              <p:nvPicPr>
                <p:cNvPr id="89" name="Freihand 88">
                  <a:extLst>
                    <a:ext uri="{FF2B5EF4-FFF2-40B4-BE49-F238E27FC236}">
                      <a16:creationId xmlns:a16="http://schemas.microsoft.com/office/drawing/2014/main" id="{2ED847F9-4A38-4DF2-88A5-02CE5F0BCA64}"/>
                    </a:ext>
                  </a:extLst>
                </p:cNvPr>
                <p:cNvPicPr/>
                <p:nvPr/>
              </p:nvPicPr>
              <p:blipFill>
                <a:blip r:embed="rId107"/>
                <a:stretch>
                  <a:fillRect/>
                </a:stretch>
              </p:blipFill>
              <p:spPr>
                <a:xfrm>
                  <a:off x="10407173" y="3384003"/>
                  <a:ext cx="1263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90" name="Freihand 89">
                  <a:extLst>
                    <a:ext uri="{FF2B5EF4-FFF2-40B4-BE49-F238E27FC236}">
                      <a16:creationId xmlns:a16="http://schemas.microsoft.com/office/drawing/2014/main" id="{E778B10F-1CC5-4E80-B422-D27857F3CAA5}"/>
                    </a:ext>
                  </a:extLst>
                </p14:cNvPr>
                <p14:cNvContentPartPr/>
                <p14:nvPr/>
              </p14:nvContentPartPr>
              <p14:xfrm>
                <a:off x="10465493" y="3280683"/>
                <a:ext cx="360" cy="360"/>
              </p14:xfrm>
            </p:contentPart>
          </mc:Choice>
          <mc:Fallback xmlns="">
            <p:pic>
              <p:nvPicPr>
                <p:cNvPr id="90" name="Freihand 89">
                  <a:extLst>
                    <a:ext uri="{FF2B5EF4-FFF2-40B4-BE49-F238E27FC236}">
                      <a16:creationId xmlns:a16="http://schemas.microsoft.com/office/drawing/2014/main" id="{E778B10F-1CC5-4E80-B422-D27857F3CAA5}"/>
                    </a:ext>
                  </a:extLst>
                </p:cNvPr>
                <p:cNvPicPr/>
                <p:nvPr/>
              </p:nvPicPr>
              <p:blipFill>
                <a:blip r:embed="rId109"/>
                <a:stretch>
                  <a:fillRect/>
                </a:stretch>
              </p:blipFill>
              <p:spPr>
                <a:xfrm>
                  <a:off x="10461173" y="32763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1" name="Freihand 90">
                  <a:extLst>
                    <a:ext uri="{FF2B5EF4-FFF2-40B4-BE49-F238E27FC236}">
                      <a16:creationId xmlns:a16="http://schemas.microsoft.com/office/drawing/2014/main" id="{1FEEF9CA-C6F7-44C7-B9F0-E0CD3E8C61B7}"/>
                    </a:ext>
                  </a:extLst>
                </p14:cNvPr>
                <p14:cNvContentPartPr/>
                <p14:nvPr/>
              </p14:nvContentPartPr>
              <p14:xfrm>
                <a:off x="10531013" y="3270243"/>
                <a:ext cx="76320" cy="206640"/>
              </p14:xfrm>
            </p:contentPart>
          </mc:Choice>
          <mc:Fallback xmlns="">
            <p:pic>
              <p:nvPicPr>
                <p:cNvPr id="91" name="Freihand 90">
                  <a:extLst>
                    <a:ext uri="{FF2B5EF4-FFF2-40B4-BE49-F238E27FC236}">
                      <a16:creationId xmlns:a16="http://schemas.microsoft.com/office/drawing/2014/main" id="{1FEEF9CA-C6F7-44C7-B9F0-E0CD3E8C61B7}"/>
                    </a:ext>
                  </a:extLst>
                </p:cNvPr>
                <p:cNvPicPr/>
                <p:nvPr/>
              </p:nvPicPr>
              <p:blipFill>
                <a:blip r:embed="rId111"/>
                <a:stretch>
                  <a:fillRect/>
                </a:stretch>
              </p:blipFill>
              <p:spPr>
                <a:xfrm>
                  <a:off x="10526693" y="3265923"/>
                  <a:ext cx="849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2" name="Freihand 91">
                  <a:extLst>
                    <a:ext uri="{FF2B5EF4-FFF2-40B4-BE49-F238E27FC236}">
                      <a16:creationId xmlns:a16="http://schemas.microsoft.com/office/drawing/2014/main" id="{2D8CE05F-B0C1-48BC-9C49-E20032864EAC}"/>
                    </a:ext>
                  </a:extLst>
                </p14:cNvPr>
                <p14:cNvContentPartPr/>
                <p14:nvPr/>
              </p14:nvContentPartPr>
              <p14:xfrm>
                <a:off x="10637213" y="3417843"/>
                <a:ext cx="2160" cy="26280"/>
              </p14:xfrm>
            </p:contentPart>
          </mc:Choice>
          <mc:Fallback xmlns="">
            <p:pic>
              <p:nvPicPr>
                <p:cNvPr id="92" name="Freihand 91">
                  <a:extLst>
                    <a:ext uri="{FF2B5EF4-FFF2-40B4-BE49-F238E27FC236}">
                      <a16:creationId xmlns:a16="http://schemas.microsoft.com/office/drawing/2014/main" id="{2D8CE05F-B0C1-48BC-9C49-E20032864EAC}"/>
                    </a:ext>
                  </a:extLst>
                </p:cNvPr>
                <p:cNvPicPr/>
                <p:nvPr/>
              </p:nvPicPr>
              <p:blipFill>
                <a:blip r:embed="rId113"/>
                <a:stretch>
                  <a:fillRect/>
                </a:stretch>
              </p:blipFill>
              <p:spPr>
                <a:xfrm>
                  <a:off x="10632893" y="3413523"/>
                  <a:ext cx="108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4" name="Freihand 93">
                  <a:extLst>
                    <a:ext uri="{FF2B5EF4-FFF2-40B4-BE49-F238E27FC236}">
                      <a16:creationId xmlns:a16="http://schemas.microsoft.com/office/drawing/2014/main" id="{95A4935E-69DC-4303-8DCF-738C10D7C486}"/>
                    </a:ext>
                  </a:extLst>
                </p14:cNvPr>
                <p14:cNvContentPartPr/>
                <p14:nvPr/>
              </p14:nvContentPartPr>
              <p14:xfrm>
                <a:off x="10736213" y="3275643"/>
                <a:ext cx="78840" cy="100080"/>
              </p14:xfrm>
            </p:contentPart>
          </mc:Choice>
          <mc:Fallback xmlns="">
            <p:pic>
              <p:nvPicPr>
                <p:cNvPr id="94" name="Freihand 93">
                  <a:extLst>
                    <a:ext uri="{FF2B5EF4-FFF2-40B4-BE49-F238E27FC236}">
                      <a16:creationId xmlns:a16="http://schemas.microsoft.com/office/drawing/2014/main" id="{95A4935E-69DC-4303-8DCF-738C10D7C486}"/>
                    </a:ext>
                  </a:extLst>
                </p:cNvPr>
                <p:cNvPicPr/>
                <p:nvPr/>
              </p:nvPicPr>
              <p:blipFill>
                <a:blip r:embed="rId115"/>
                <a:stretch>
                  <a:fillRect/>
                </a:stretch>
              </p:blipFill>
              <p:spPr>
                <a:xfrm>
                  <a:off x="10731893" y="3271323"/>
                  <a:ext cx="874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5" name="Freihand 94">
                  <a:extLst>
                    <a:ext uri="{FF2B5EF4-FFF2-40B4-BE49-F238E27FC236}">
                      <a16:creationId xmlns:a16="http://schemas.microsoft.com/office/drawing/2014/main" id="{1FB3E13E-7521-43BE-8ACA-A3A1621D81C2}"/>
                    </a:ext>
                  </a:extLst>
                </p14:cNvPr>
                <p14:cNvContentPartPr/>
                <p14:nvPr/>
              </p14:nvContentPartPr>
              <p14:xfrm>
                <a:off x="10688693" y="3304803"/>
                <a:ext cx="122760" cy="47520"/>
              </p14:xfrm>
            </p:contentPart>
          </mc:Choice>
          <mc:Fallback xmlns="">
            <p:pic>
              <p:nvPicPr>
                <p:cNvPr id="95" name="Freihand 94">
                  <a:extLst>
                    <a:ext uri="{FF2B5EF4-FFF2-40B4-BE49-F238E27FC236}">
                      <a16:creationId xmlns:a16="http://schemas.microsoft.com/office/drawing/2014/main" id="{1FB3E13E-7521-43BE-8ACA-A3A1621D81C2}"/>
                    </a:ext>
                  </a:extLst>
                </p:cNvPr>
                <p:cNvPicPr/>
                <p:nvPr/>
              </p:nvPicPr>
              <p:blipFill>
                <a:blip r:embed="rId117"/>
                <a:stretch>
                  <a:fillRect/>
                </a:stretch>
              </p:blipFill>
              <p:spPr>
                <a:xfrm>
                  <a:off x="10684373" y="3300483"/>
                  <a:ext cx="1314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6" name="Freihand 95">
                  <a:extLst>
                    <a:ext uri="{FF2B5EF4-FFF2-40B4-BE49-F238E27FC236}">
                      <a16:creationId xmlns:a16="http://schemas.microsoft.com/office/drawing/2014/main" id="{21054EB7-D1DF-4B49-8357-B5EE3D182B68}"/>
                    </a:ext>
                  </a:extLst>
                </p14:cNvPr>
                <p14:cNvContentPartPr/>
                <p14:nvPr/>
              </p14:nvContentPartPr>
              <p14:xfrm>
                <a:off x="10699493" y="3319203"/>
                <a:ext cx="104040" cy="34560"/>
              </p14:xfrm>
            </p:contentPart>
          </mc:Choice>
          <mc:Fallback xmlns="">
            <p:pic>
              <p:nvPicPr>
                <p:cNvPr id="96" name="Freihand 95">
                  <a:extLst>
                    <a:ext uri="{FF2B5EF4-FFF2-40B4-BE49-F238E27FC236}">
                      <a16:creationId xmlns:a16="http://schemas.microsoft.com/office/drawing/2014/main" id="{21054EB7-D1DF-4B49-8357-B5EE3D182B68}"/>
                    </a:ext>
                  </a:extLst>
                </p:cNvPr>
                <p:cNvPicPr/>
                <p:nvPr/>
              </p:nvPicPr>
              <p:blipFill>
                <a:blip r:embed="rId119"/>
                <a:stretch>
                  <a:fillRect/>
                </a:stretch>
              </p:blipFill>
              <p:spPr>
                <a:xfrm>
                  <a:off x="10695173" y="3314883"/>
                  <a:ext cx="112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7" name="Freihand 96">
                  <a:extLst>
                    <a:ext uri="{FF2B5EF4-FFF2-40B4-BE49-F238E27FC236}">
                      <a16:creationId xmlns:a16="http://schemas.microsoft.com/office/drawing/2014/main" id="{B55946E1-66CC-40D0-9E1A-BE4474669804}"/>
                    </a:ext>
                  </a:extLst>
                </p14:cNvPr>
                <p14:cNvContentPartPr/>
                <p14:nvPr/>
              </p14:nvContentPartPr>
              <p14:xfrm>
                <a:off x="10883453" y="3250803"/>
                <a:ext cx="138240" cy="79200"/>
              </p14:xfrm>
            </p:contentPart>
          </mc:Choice>
          <mc:Fallback xmlns="">
            <p:pic>
              <p:nvPicPr>
                <p:cNvPr id="97" name="Freihand 96">
                  <a:extLst>
                    <a:ext uri="{FF2B5EF4-FFF2-40B4-BE49-F238E27FC236}">
                      <a16:creationId xmlns:a16="http://schemas.microsoft.com/office/drawing/2014/main" id="{B55946E1-66CC-40D0-9E1A-BE4474669804}"/>
                    </a:ext>
                  </a:extLst>
                </p:cNvPr>
                <p:cNvPicPr/>
                <p:nvPr/>
              </p:nvPicPr>
              <p:blipFill>
                <a:blip r:embed="rId121"/>
                <a:stretch>
                  <a:fillRect/>
                </a:stretch>
              </p:blipFill>
              <p:spPr>
                <a:xfrm>
                  <a:off x="10879133" y="3246483"/>
                  <a:ext cx="146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8" name="Freihand 97">
                  <a:extLst>
                    <a:ext uri="{FF2B5EF4-FFF2-40B4-BE49-F238E27FC236}">
                      <a16:creationId xmlns:a16="http://schemas.microsoft.com/office/drawing/2014/main" id="{A21244D0-B2E4-4A73-918C-7225FD554E6D}"/>
                    </a:ext>
                  </a:extLst>
                </p14:cNvPr>
                <p14:cNvContentPartPr/>
                <p14:nvPr/>
              </p14:nvContentPartPr>
              <p14:xfrm>
                <a:off x="11100893" y="3178083"/>
                <a:ext cx="42480" cy="103320"/>
              </p14:xfrm>
            </p:contentPart>
          </mc:Choice>
          <mc:Fallback xmlns="">
            <p:pic>
              <p:nvPicPr>
                <p:cNvPr id="98" name="Freihand 97">
                  <a:extLst>
                    <a:ext uri="{FF2B5EF4-FFF2-40B4-BE49-F238E27FC236}">
                      <a16:creationId xmlns:a16="http://schemas.microsoft.com/office/drawing/2014/main" id="{A21244D0-B2E4-4A73-918C-7225FD554E6D}"/>
                    </a:ext>
                  </a:extLst>
                </p:cNvPr>
                <p:cNvPicPr/>
                <p:nvPr/>
              </p:nvPicPr>
              <p:blipFill>
                <a:blip r:embed="rId123"/>
                <a:stretch>
                  <a:fillRect/>
                </a:stretch>
              </p:blipFill>
              <p:spPr>
                <a:xfrm>
                  <a:off x="11096573" y="3173763"/>
                  <a:ext cx="511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9" name="Freihand 98">
                  <a:extLst>
                    <a:ext uri="{FF2B5EF4-FFF2-40B4-BE49-F238E27FC236}">
                      <a16:creationId xmlns:a16="http://schemas.microsoft.com/office/drawing/2014/main" id="{7937C1B4-48E7-4E41-92E0-E1C868B2140C}"/>
                    </a:ext>
                  </a:extLst>
                </p14:cNvPr>
                <p14:cNvContentPartPr/>
                <p14:nvPr/>
              </p14:nvContentPartPr>
              <p14:xfrm>
                <a:off x="11099093" y="3119403"/>
                <a:ext cx="110520" cy="59040"/>
              </p14:xfrm>
            </p:contentPart>
          </mc:Choice>
          <mc:Fallback xmlns="">
            <p:pic>
              <p:nvPicPr>
                <p:cNvPr id="99" name="Freihand 98">
                  <a:extLst>
                    <a:ext uri="{FF2B5EF4-FFF2-40B4-BE49-F238E27FC236}">
                      <a16:creationId xmlns:a16="http://schemas.microsoft.com/office/drawing/2014/main" id="{7937C1B4-48E7-4E41-92E0-E1C868B2140C}"/>
                    </a:ext>
                  </a:extLst>
                </p:cNvPr>
                <p:cNvPicPr/>
                <p:nvPr/>
              </p:nvPicPr>
              <p:blipFill>
                <a:blip r:embed="rId125"/>
                <a:stretch>
                  <a:fillRect/>
                </a:stretch>
              </p:blipFill>
              <p:spPr>
                <a:xfrm>
                  <a:off x="11094773" y="3115083"/>
                  <a:ext cx="1191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0" name="Freihand 99">
                  <a:extLst>
                    <a:ext uri="{FF2B5EF4-FFF2-40B4-BE49-F238E27FC236}">
                      <a16:creationId xmlns:a16="http://schemas.microsoft.com/office/drawing/2014/main" id="{3B5E8C35-E931-4B5A-BFA6-F5B37D002C0E}"/>
                    </a:ext>
                  </a:extLst>
                </p14:cNvPr>
                <p14:cNvContentPartPr/>
                <p14:nvPr/>
              </p14:nvContentPartPr>
              <p14:xfrm>
                <a:off x="11104853" y="3167643"/>
                <a:ext cx="119520" cy="115200"/>
              </p14:xfrm>
            </p:contentPart>
          </mc:Choice>
          <mc:Fallback xmlns="">
            <p:pic>
              <p:nvPicPr>
                <p:cNvPr id="100" name="Freihand 99">
                  <a:extLst>
                    <a:ext uri="{FF2B5EF4-FFF2-40B4-BE49-F238E27FC236}">
                      <a16:creationId xmlns:a16="http://schemas.microsoft.com/office/drawing/2014/main" id="{3B5E8C35-E931-4B5A-BFA6-F5B37D002C0E}"/>
                    </a:ext>
                  </a:extLst>
                </p:cNvPr>
                <p:cNvPicPr/>
                <p:nvPr/>
              </p:nvPicPr>
              <p:blipFill>
                <a:blip r:embed="rId127"/>
                <a:stretch>
                  <a:fillRect/>
                </a:stretch>
              </p:blipFill>
              <p:spPr>
                <a:xfrm>
                  <a:off x="11100533" y="3163323"/>
                  <a:ext cx="1281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1" name="Freihand 100">
                  <a:extLst>
                    <a:ext uri="{FF2B5EF4-FFF2-40B4-BE49-F238E27FC236}">
                      <a16:creationId xmlns:a16="http://schemas.microsoft.com/office/drawing/2014/main" id="{50E68A6C-17B3-4FB7-9979-5EC66753A415}"/>
                    </a:ext>
                  </a:extLst>
                </p14:cNvPr>
                <p14:cNvContentPartPr/>
                <p14:nvPr/>
              </p14:nvContentPartPr>
              <p14:xfrm>
                <a:off x="11227613" y="3147483"/>
                <a:ext cx="116280" cy="108000"/>
              </p14:xfrm>
            </p:contentPart>
          </mc:Choice>
          <mc:Fallback xmlns="">
            <p:pic>
              <p:nvPicPr>
                <p:cNvPr id="101" name="Freihand 100">
                  <a:extLst>
                    <a:ext uri="{FF2B5EF4-FFF2-40B4-BE49-F238E27FC236}">
                      <a16:creationId xmlns:a16="http://schemas.microsoft.com/office/drawing/2014/main" id="{50E68A6C-17B3-4FB7-9979-5EC66753A415}"/>
                    </a:ext>
                  </a:extLst>
                </p:cNvPr>
                <p:cNvPicPr/>
                <p:nvPr/>
              </p:nvPicPr>
              <p:blipFill>
                <a:blip r:embed="rId129"/>
                <a:stretch>
                  <a:fillRect/>
                </a:stretch>
              </p:blipFill>
              <p:spPr>
                <a:xfrm>
                  <a:off x="11223293" y="3143163"/>
                  <a:ext cx="1249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2" name="Freihand 101">
                  <a:extLst>
                    <a:ext uri="{FF2B5EF4-FFF2-40B4-BE49-F238E27FC236}">
                      <a16:creationId xmlns:a16="http://schemas.microsoft.com/office/drawing/2014/main" id="{49D1919D-377A-4617-A17D-15FB4F7D01D2}"/>
                    </a:ext>
                  </a:extLst>
                </p14:cNvPr>
                <p14:cNvContentPartPr/>
                <p14:nvPr/>
              </p14:nvContentPartPr>
              <p14:xfrm>
                <a:off x="11354333" y="3127323"/>
                <a:ext cx="52920" cy="70920"/>
              </p14:xfrm>
            </p:contentPart>
          </mc:Choice>
          <mc:Fallback xmlns="">
            <p:pic>
              <p:nvPicPr>
                <p:cNvPr id="102" name="Freihand 101">
                  <a:extLst>
                    <a:ext uri="{FF2B5EF4-FFF2-40B4-BE49-F238E27FC236}">
                      <a16:creationId xmlns:a16="http://schemas.microsoft.com/office/drawing/2014/main" id="{49D1919D-377A-4617-A17D-15FB4F7D01D2}"/>
                    </a:ext>
                  </a:extLst>
                </p:cNvPr>
                <p:cNvPicPr/>
                <p:nvPr/>
              </p:nvPicPr>
              <p:blipFill>
                <a:blip r:embed="rId131"/>
                <a:stretch>
                  <a:fillRect/>
                </a:stretch>
              </p:blipFill>
              <p:spPr>
                <a:xfrm>
                  <a:off x="11350013" y="3123003"/>
                  <a:ext cx="61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3" name="Freihand 102">
                  <a:extLst>
                    <a:ext uri="{FF2B5EF4-FFF2-40B4-BE49-F238E27FC236}">
                      <a16:creationId xmlns:a16="http://schemas.microsoft.com/office/drawing/2014/main" id="{524A71BB-0BEA-493B-BF5C-6CE359873C2A}"/>
                    </a:ext>
                  </a:extLst>
                </p14:cNvPr>
                <p14:cNvContentPartPr/>
                <p14:nvPr/>
              </p14:nvContentPartPr>
              <p14:xfrm>
                <a:off x="11427413" y="3063963"/>
                <a:ext cx="74160" cy="96480"/>
              </p14:xfrm>
            </p:contentPart>
          </mc:Choice>
          <mc:Fallback xmlns="">
            <p:pic>
              <p:nvPicPr>
                <p:cNvPr id="103" name="Freihand 102">
                  <a:extLst>
                    <a:ext uri="{FF2B5EF4-FFF2-40B4-BE49-F238E27FC236}">
                      <a16:creationId xmlns:a16="http://schemas.microsoft.com/office/drawing/2014/main" id="{524A71BB-0BEA-493B-BF5C-6CE359873C2A}"/>
                    </a:ext>
                  </a:extLst>
                </p:cNvPr>
                <p:cNvPicPr/>
                <p:nvPr/>
              </p:nvPicPr>
              <p:blipFill>
                <a:blip r:embed="rId133"/>
                <a:stretch>
                  <a:fillRect/>
                </a:stretch>
              </p:blipFill>
              <p:spPr>
                <a:xfrm>
                  <a:off x="11423093" y="3059643"/>
                  <a:ext cx="828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4" name="Freihand 103">
                  <a:extLst>
                    <a:ext uri="{FF2B5EF4-FFF2-40B4-BE49-F238E27FC236}">
                      <a16:creationId xmlns:a16="http://schemas.microsoft.com/office/drawing/2014/main" id="{3813DCBE-89DC-416F-A97E-30D28583E686}"/>
                    </a:ext>
                  </a:extLst>
                </p14:cNvPr>
                <p14:cNvContentPartPr/>
                <p14:nvPr/>
              </p14:nvContentPartPr>
              <p14:xfrm>
                <a:off x="11412653" y="3092763"/>
                <a:ext cx="121680" cy="32400"/>
              </p14:xfrm>
            </p:contentPart>
          </mc:Choice>
          <mc:Fallback xmlns="">
            <p:pic>
              <p:nvPicPr>
                <p:cNvPr id="104" name="Freihand 103">
                  <a:extLst>
                    <a:ext uri="{FF2B5EF4-FFF2-40B4-BE49-F238E27FC236}">
                      <a16:creationId xmlns:a16="http://schemas.microsoft.com/office/drawing/2014/main" id="{3813DCBE-89DC-416F-A97E-30D28583E686}"/>
                    </a:ext>
                  </a:extLst>
                </p:cNvPr>
                <p:cNvPicPr/>
                <p:nvPr/>
              </p:nvPicPr>
              <p:blipFill>
                <a:blip r:embed="rId135"/>
                <a:stretch>
                  <a:fillRect/>
                </a:stretch>
              </p:blipFill>
              <p:spPr>
                <a:xfrm>
                  <a:off x="11408333" y="3088443"/>
                  <a:ext cx="1303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5" name="Freihand 104">
                  <a:extLst>
                    <a:ext uri="{FF2B5EF4-FFF2-40B4-BE49-F238E27FC236}">
                      <a16:creationId xmlns:a16="http://schemas.microsoft.com/office/drawing/2014/main" id="{5859D25F-3354-4CD8-AF90-A2802AE268B6}"/>
                    </a:ext>
                  </a:extLst>
                </p14:cNvPr>
                <p14:cNvContentPartPr/>
                <p14:nvPr/>
              </p14:nvContentPartPr>
              <p14:xfrm>
                <a:off x="11518493" y="3018243"/>
                <a:ext cx="206640" cy="92160"/>
              </p14:xfrm>
            </p:contentPart>
          </mc:Choice>
          <mc:Fallback xmlns="">
            <p:pic>
              <p:nvPicPr>
                <p:cNvPr id="105" name="Freihand 104">
                  <a:extLst>
                    <a:ext uri="{FF2B5EF4-FFF2-40B4-BE49-F238E27FC236}">
                      <a16:creationId xmlns:a16="http://schemas.microsoft.com/office/drawing/2014/main" id="{5859D25F-3354-4CD8-AF90-A2802AE268B6}"/>
                    </a:ext>
                  </a:extLst>
                </p:cNvPr>
                <p:cNvPicPr/>
                <p:nvPr/>
              </p:nvPicPr>
              <p:blipFill>
                <a:blip r:embed="rId137"/>
                <a:stretch>
                  <a:fillRect/>
                </a:stretch>
              </p:blipFill>
              <p:spPr>
                <a:xfrm>
                  <a:off x="11514173" y="3013923"/>
                  <a:ext cx="2152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9" name="Freihand 108">
                  <a:extLst>
                    <a:ext uri="{FF2B5EF4-FFF2-40B4-BE49-F238E27FC236}">
                      <a16:creationId xmlns:a16="http://schemas.microsoft.com/office/drawing/2014/main" id="{82FC42ED-2368-4DF9-B1EB-70267DE3FD4C}"/>
                    </a:ext>
                  </a:extLst>
                </p14:cNvPr>
                <p14:cNvContentPartPr/>
                <p14:nvPr/>
              </p14:nvContentPartPr>
              <p14:xfrm>
                <a:off x="9561533" y="3879363"/>
                <a:ext cx="117000" cy="147240"/>
              </p14:xfrm>
            </p:contentPart>
          </mc:Choice>
          <mc:Fallback xmlns="">
            <p:pic>
              <p:nvPicPr>
                <p:cNvPr id="109" name="Freihand 108">
                  <a:extLst>
                    <a:ext uri="{FF2B5EF4-FFF2-40B4-BE49-F238E27FC236}">
                      <a16:creationId xmlns:a16="http://schemas.microsoft.com/office/drawing/2014/main" id="{82FC42ED-2368-4DF9-B1EB-70267DE3FD4C}"/>
                    </a:ext>
                  </a:extLst>
                </p:cNvPr>
                <p:cNvPicPr/>
                <p:nvPr/>
              </p:nvPicPr>
              <p:blipFill>
                <a:blip r:embed="rId139"/>
                <a:stretch>
                  <a:fillRect/>
                </a:stretch>
              </p:blipFill>
              <p:spPr>
                <a:xfrm>
                  <a:off x="9557213" y="3875043"/>
                  <a:ext cx="1256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0" name="Freihand 109">
                  <a:extLst>
                    <a:ext uri="{FF2B5EF4-FFF2-40B4-BE49-F238E27FC236}">
                      <a16:creationId xmlns:a16="http://schemas.microsoft.com/office/drawing/2014/main" id="{3A301D61-0860-4EEF-9427-5DB8F543DDAA}"/>
                    </a:ext>
                  </a:extLst>
                </p14:cNvPr>
                <p14:cNvContentPartPr/>
                <p14:nvPr/>
              </p14:nvContentPartPr>
              <p14:xfrm>
                <a:off x="9731453" y="3898443"/>
                <a:ext cx="30240" cy="89640"/>
              </p14:xfrm>
            </p:contentPart>
          </mc:Choice>
          <mc:Fallback xmlns="">
            <p:pic>
              <p:nvPicPr>
                <p:cNvPr id="110" name="Freihand 109">
                  <a:extLst>
                    <a:ext uri="{FF2B5EF4-FFF2-40B4-BE49-F238E27FC236}">
                      <a16:creationId xmlns:a16="http://schemas.microsoft.com/office/drawing/2014/main" id="{3A301D61-0860-4EEF-9427-5DB8F543DDAA}"/>
                    </a:ext>
                  </a:extLst>
                </p:cNvPr>
                <p:cNvPicPr/>
                <p:nvPr/>
              </p:nvPicPr>
              <p:blipFill>
                <a:blip r:embed="rId141"/>
                <a:stretch>
                  <a:fillRect/>
                </a:stretch>
              </p:blipFill>
              <p:spPr>
                <a:xfrm>
                  <a:off x="9727133" y="3894123"/>
                  <a:ext cx="388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1" name="Freihand 110">
                  <a:extLst>
                    <a:ext uri="{FF2B5EF4-FFF2-40B4-BE49-F238E27FC236}">
                      <a16:creationId xmlns:a16="http://schemas.microsoft.com/office/drawing/2014/main" id="{D0DB7453-F764-4730-9428-596ED8027CBE}"/>
                    </a:ext>
                  </a:extLst>
                </p14:cNvPr>
                <p14:cNvContentPartPr/>
                <p14:nvPr/>
              </p14:nvContentPartPr>
              <p14:xfrm>
                <a:off x="9660533" y="3840843"/>
                <a:ext cx="147600" cy="99000"/>
              </p14:xfrm>
            </p:contentPart>
          </mc:Choice>
          <mc:Fallback xmlns="">
            <p:pic>
              <p:nvPicPr>
                <p:cNvPr id="111" name="Freihand 110">
                  <a:extLst>
                    <a:ext uri="{FF2B5EF4-FFF2-40B4-BE49-F238E27FC236}">
                      <a16:creationId xmlns:a16="http://schemas.microsoft.com/office/drawing/2014/main" id="{D0DB7453-F764-4730-9428-596ED8027CBE}"/>
                    </a:ext>
                  </a:extLst>
                </p:cNvPr>
                <p:cNvPicPr/>
                <p:nvPr/>
              </p:nvPicPr>
              <p:blipFill>
                <a:blip r:embed="rId143"/>
                <a:stretch>
                  <a:fillRect/>
                </a:stretch>
              </p:blipFill>
              <p:spPr>
                <a:xfrm>
                  <a:off x="9656213" y="3836523"/>
                  <a:ext cx="1562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2" name="Freihand 111">
                  <a:extLst>
                    <a:ext uri="{FF2B5EF4-FFF2-40B4-BE49-F238E27FC236}">
                      <a16:creationId xmlns:a16="http://schemas.microsoft.com/office/drawing/2014/main" id="{F453BB62-1FCA-46A7-BD2C-2FD7A238967C}"/>
                    </a:ext>
                  </a:extLst>
                </p14:cNvPr>
                <p14:cNvContentPartPr/>
                <p14:nvPr/>
              </p14:nvContentPartPr>
              <p14:xfrm>
                <a:off x="9619853" y="3893763"/>
                <a:ext cx="83880" cy="122400"/>
              </p14:xfrm>
            </p:contentPart>
          </mc:Choice>
          <mc:Fallback xmlns="">
            <p:pic>
              <p:nvPicPr>
                <p:cNvPr id="112" name="Freihand 111">
                  <a:extLst>
                    <a:ext uri="{FF2B5EF4-FFF2-40B4-BE49-F238E27FC236}">
                      <a16:creationId xmlns:a16="http://schemas.microsoft.com/office/drawing/2014/main" id="{F453BB62-1FCA-46A7-BD2C-2FD7A238967C}"/>
                    </a:ext>
                  </a:extLst>
                </p:cNvPr>
                <p:cNvPicPr/>
                <p:nvPr/>
              </p:nvPicPr>
              <p:blipFill>
                <a:blip r:embed="rId145"/>
                <a:stretch>
                  <a:fillRect/>
                </a:stretch>
              </p:blipFill>
              <p:spPr>
                <a:xfrm>
                  <a:off x="9615533" y="3889443"/>
                  <a:ext cx="925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3" name="Freihand 112">
                  <a:extLst>
                    <a:ext uri="{FF2B5EF4-FFF2-40B4-BE49-F238E27FC236}">
                      <a16:creationId xmlns:a16="http://schemas.microsoft.com/office/drawing/2014/main" id="{FB9F79BC-BE92-4A97-B867-2807ADAAA477}"/>
                    </a:ext>
                  </a:extLst>
                </p14:cNvPr>
                <p14:cNvContentPartPr/>
                <p14:nvPr/>
              </p14:nvContentPartPr>
              <p14:xfrm>
                <a:off x="9856013" y="3810243"/>
                <a:ext cx="73080" cy="171360"/>
              </p14:xfrm>
            </p:contentPart>
          </mc:Choice>
          <mc:Fallback xmlns="">
            <p:pic>
              <p:nvPicPr>
                <p:cNvPr id="113" name="Freihand 112">
                  <a:extLst>
                    <a:ext uri="{FF2B5EF4-FFF2-40B4-BE49-F238E27FC236}">
                      <a16:creationId xmlns:a16="http://schemas.microsoft.com/office/drawing/2014/main" id="{FB9F79BC-BE92-4A97-B867-2807ADAAA477}"/>
                    </a:ext>
                  </a:extLst>
                </p:cNvPr>
                <p:cNvPicPr/>
                <p:nvPr/>
              </p:nvPicPr>
              <p:blipFill>
                <a:blip r:embed="rId147"/>
                <a:stretch>
                  <a:fillRect/>
                </a:stretch>
              </p:blipFill>
              <p:spPr>
                <a:xfrm>
                  <a:off x="9851693" y="3805923"/>
                  <a:ext cx="817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4" name="Freihand 113">
                  <a:extLst>
                    <a:ext uri="{FF2B5EF4-FFF2-40B4-BE49-F238E27FC236}">
                      <a16:creationId xmlns:a16="http://schemas.microsoft.com/office/drawing/2014/main" id="{133E4B5D-18FC-4B77-BEC6-40215E128E6D}"/>
                    </a:ext>
                  </a:extLst>
                </p14:cNvPr>
                <p14:cNvContentPartPr/>
                <p14:nvPr/>
              </p14:nvContentPartPr>
              <p14:xfrm>
                <a:off x="9976973" y="3822843"/>
                <a:ext cx="196920" cy="110520"/>
              </p14:xfrm>
            </p:contentPart>
          </mc:Choice>
          <mc:Fallback xmlns="">
            <p:pic>
              <p:nvPicPr>
                <p:cNvPr id="114" name="Freihand 113">
                  <a:extLst>
                    <a:ext uri="{FF2B5EF4-FFF2-40B4-BE49-F238E27FC236}">
                      <a16:creationId xmlns:a16="http://schemas.microsoft.com/office/drawing/2014/main" id="{133E4B5D-18FC-4B77-BEC6-40215E128E6D}"/>
                    </a:ext>
                  </a:extLst>
                </p:cNvPr>
                <p:cNvPicPr/>
                <p:nvPr/>
              </p:nvPicPr>
              <p:blipFill>
                <a:blip r:embed="rId149"/>
                <a:stretch>
                  <a:fillRect/>
                </a:stretch>
              </p:blipFill>
              <p:spPr>
                <a:xfrm>
                  <a:off x="9972653" y="3818523"/>
                  <a:ext cx="2055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5" name="Freihand 114">
                  <a:extLst>
                    <a:ext uri="{FF2B5EF4-FFF2-40B4-BE49-F238E27FC236}">
                      <a16:creationId xmlns:a16="http://schemas.microsoft.com/office/drawing/2014/main" id="{F15C2224-9845-48FF-8CBE-F7D022746F80}"/>
                    </a:ext>
                  </a:extLst>
                </p14:cNvPr>
                <p14:cNvContentPartPr/>
                <p14:nvPr/>
              </p14:nvContentPartPr>
              <p14:xfrm>
                <a:off x="10156253" y="3882243"/>
                <a:ext cx="55440" cy="50400"/>
              </p14:xfrm>
            </p:contentPart>
          </mc:Choice>
          <mc:Fallback xmlns="">
            <p:pic>
              <p:nvPicPr>
                <p:cNvPr id="115" name="Freihand 114">
                  <a:extLst>
                    <a:ext uri="{FF2B5EF4-FFF2-40B4-BE49-F238E27FC236}">
                      <a16:creationId xmlns:a16="http://schemas.microsoft.com/office/drawing/2014/main" id="{F15C2224-9845-48FF-8CBE-F7D022746F80}"/>
                    </a:ext>
                  </a:extLst>
                </p:cNvPr>
                <p:cNvPicPr/>
                <p:nvPr/>
              </p:nvPicPr>
              <p:blipFill>
                <a:blip r:embed="rId151"/>
                <a:stretch>
                  <a:fillRect/>
                </a:stretch>
              </p:blipFill>
              <p:spPr>
                <a:xfrm>
                  <a:off x="10151933" y="3877923"/>
                  <a:ext cx="640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6" name="Freihand 115">
                  <a:extLst>
                    <a:ext uri="{FF2B5EF4-FFF2-40B4-BE49-F238E27FC236}">
                      <a16:creationId xmlns:a16="http://schemas.microsoft.com/office/drawing/2014/main" id="{1F7A0438-758F-4F11-B142-D3BF019C6899}"/>
                    </a:ext>
                  </a:extLst>
                </p14:cNvPr>
                <p14:cNvContentPartPr/>
                <p14:nvPr/>
              </p14:nvContentPartPr>
              <p14:xfrm>
                <a:off x="10244453" y="3847323"/>
                <a:ext cx="127440" cy="79560"/>
              </p14:xfrm>
            </p:contentPart>
          </mc:Choice>
          <mc:Fallback xmlns="">
            <p:pic>
              <p:nvPicPr>
                <p:cNvPr id="116" name="Freihand 115">
                  <a:extLst>
                    <a:ext uri="{FF2B5EF4-FFF2-40B4-BE49-F238E27FC236}">
                      <a16:creationId xmlns:a16="http://schemas.microsoft.com/office/drawing/2014/main" id="{1F7A0438-758F-4F11-B142-D3BF019C6899}"/>
                    </a:ext>
                  </a:extLst>
                </p:cNvPr>
                <p:cNvPicPr/>
                <p:nvPr/>
              </p:nvPicPr>
              <p:blipFill>
                <a:blip r:embed="rId153"/>
                <a:stretch>
                  <a:fillRect/>
                </a:stretch>
              </p:blipFill>
              <p:spPr>
                <a:xfrm>
                  <a:off x="10240133" y="3843003"/>
                  <a:ext cx="1360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7" name="Freihand 116">
                  <a:extLst>
                    <a:ext uri="{FF2B5EF4-FFF2-40B4-BE49-F238E27FC236}">
                      <a16:creationId xmlns:a16="http://schemas.microsoft.com/office/drawing/2014/main" id="{F9BBCB2E-53BE-4B60-81B3-2AF25F922C55}"/>
                    </a:ext>
                  </a:extLst>
                </p14:cNvPr>
                <p14:cNvContentPartPr/>
                <p14:nvPr/>
              </p14:nvContentPartPr>
              <p14:xfrm>
                <a:off x="10382333" y="3796203"/>
                <a:ext cx="290160" cy="84600"/>
              </p14:xfrm>
            </p:contentPart>
          </mc:Choice>
          <mc:Fallback xmlns="">
            <p:pic>
              <p:nvPicPr>
                <p:cNvPr id="117" name="Freihand 116">
                  <a:extLst>
                    <a:ext uri="{FF2B5EF4-FFF2-40B4-BE49-F238E27FC236}">
                      <a16:creationId xmlns:a16="http://schemas.microsoft.com/office/drawing/2014/main" id="{F9BBCB2E-53BE-4B60-81B3-2AF25F922C55}"/>
                    </a:ext>
                  </a:extLst>
                </p:cNvPr>
                <p:cNvPicPr/>
                <p:nvPr/>
              </p:nvPicPr>
              <p:blipFill>
                <a:blip r:embed="rId155"/>
                <a:stretch>
                  <a:fillRect/>
                </a:stretch>
              </p:blipFill>
              <p:spPr>
                <a:xfrm>
                  <a:off x="10378013" y="3791883"/>
                  <a:ext cx="2988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8" name="Freihand 117">
                  <a:extLst>
                    <a:ext uri="{FF2B5EF4-FFF2-40B4-BE49-F238E27FC236}">
                      <a16:creationId xmlns:a16="http://schemas.microsoft.com/office/drawing/2014/main" id="{476D8CD0-297E-4B53-9188-2858A8E783FC}"/>
                    </a:ext>
                  </a:extLst>
                </p14:cNvPr>
                <p14:cNvContentPartPr/>
                <p14:nvPr/>
              </p14:nvContentPartPr>
              <p14:xfrm>
                <a:off x="10692293" y="3645003"/>
                <a:ext cx="69480" cy="217440"/>
              </p14:xfrm>
            </p:contentPart>
          </mc:Choice>
          <mc:Fallback xmlns="">
            <p:pic>
              <p:nvPicPr>
                <p:cNvPr id="118" name="Freihand 117">
                  <a:extLst>
                    <a:ext uri="{FF2B5EF4-FFF2-40B4-BE49-F238E27FC236}">
                      <a16:creationId xmlns:a16="http://schemas.microsoft.com/office/drawing/2014/main" id="{476D8CD0-297E-4B53-9188-2858A8E783FC}"/>
                    </a:ext>
                  </a:extLst>
                </p:cNvPr>
                <p:cNvPicPr/>
                <p:nvPr/>
              </p:nvPicPr>
              <p:blipFill>
                <a:blip r:embed="rId157"/>
                <a:stretch>
                  <a:fillRect/>
                </a:stretch>
              </p:blipFill>
              <p:spPr>
                <a:xfrm>
                  <a:off x="10687973" y="3640683"/>
                  <a:ext cx="781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0" name="Freihand 119">
                  <a:extLst>
                    <a:ext uri="{FF2B5EF4-FFF2-40B4-BE49-F238E27FC236}">
                      <a16:creationId xmlns:a16="http://schemas.microsoft.com/office/drawing/2014/main" id="{79A9A556-619D-489B-B92E-560BC8034827}"/>
                    </a:ext>
                  </a:extLst>
                </p14:cNvPr>
                <p14:cNvContentPartPr/>
                <p14:nvPr/>
              </p14:nvContentPartPr>
              <p14:xfrm>
                <a:off x="10812173" y="3659763"/>
                <a:ext cx="60840" cy="97200"/>
              </p14:xfrm>
            </p:contentPart>
          </mc:Choice>
          <mc:Fallback xmlns="">
            <p:pic>
              <p:nvPicPr>
                <p:cNvPr id="120" name="Freihand 119">
                  <a:extLst>
                    <a:ext uri="{FF2B5EF4-FFF2-40B4-BE49-F238E27FC236}">
                      <a16:creationId xmlns:a16="http://schemas.microsoft.com/office/drawing/2014/main" id="{79A9A556-619D-489B-B92E-560BC8034827}"/>
                    </a:ext>
                  </a:extLst>
                </p:cNvPr>
                <p:cNvPicPr/>
                <p:nvPr/>
              </p:nvPicPr>
              <p:blipFill>
                <a:blip r:embed="rId159"/>
                <a:stretch>
                  <a:fillRect/>
                </a:stretch>
              </p:blipFill>
              <p:spPr>
                <a:xfrm>
                  <a:off x="10807853" y="3655443"/>
                  <a:ext cx="69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1" name="Freihand 120">
                  <a:extLst>
                    <a:ext uri="{FF2B5EF4-FFF2-40B4-BE49-F238E27FC236}">
                      <a16:creationId xmlns:a16="http://schemas.microsoft.com/office/drawing/2014/main" id="{658A95E5-B144-4FBE-8C40-2113A17EF895}"/>
                    </a:ext>
                  </a:extLst>
                </p14:cNvPr>
                <p14:cNvContentPartPr/>
                <p14:nvPr/>
              </p14:nvContentPartPr>
              <p14:xfrm>
                <a:off x="10876613" y="3643203"/>
                <a:ext cx="63720" cy="84240"/>
              </p14:xfrm>
            </p:contentPart>
          </mc:Choice>
          <mc:Fallback xmlns="">
            <p:pic>
              <p:nvPicPr>
                <p:cNvPr id="121" name="Freihand 120">
                  <a:extLst>
                    <a:ext uri="{FF2B5EF4-FFF2-40B4-BE49-F238E27FC236}">
                      <a16:creationId xmlns:a16="http://schemas.microsoft.com/office/drawing/2014/main" id="{658A95E5-B144-4FBE-8C40-2113A17EF895}"/>
                    </a:ext>
                  </a:extLst>
                </p:cNvPr>
                <p:cNvPicPr/>
                <p:nvPr/>
              </p:nvPicPr>
              <p:blipFill>
                <a:blip r:embed="rId161"/>
                <a:stretch>
                  <a:fillRect/>
                </a:stretch>
              </p:blipFill>
              <p:spPr>
                <a:xfrm>
                  <a:off x="10872293" y="3638883"/>
                  <a:ext cx="72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2" name="Freihand 121">
                  <a:extLst>
                    <a:ext uri="{FF2B5EF4-FFF2-40B4-BE49-F238E27FC236}">
                      <a16:creationId xmlns:a16="http://schemas.microsoft.com/office/drawing/2014/main" id="{41E0ADA5-AAF2-46C7-895D-F372AD6CEC26}"/>
                    </a:ext>
                  </a:extLst>
                </p14:cNvPr>
                <p14:cNvContentPartPr/>
                <p14:nvPr/>
              </p14:nvContentPartPr>
              <p14:xfrm>
                <a:off x="10952933" y="3612603"/>
                <a:ext cx="93240" cy="87840"/>
              </p14:xfrm>
            </p:contentPart>
          </mc:Choice>
          <mc:Fallback xmlns="">
            <p:pic>
              <p:nvPicPr>
                <p:cNvPr id="122" name="Freihand 121">
                  <a:extLst>
                    <a:ext uri="{FF2B5EF4-FFF2-40B4-BE49-F238E27FC236}">
                      <a16:creationId xmlns:a16="http://schemas.microsoft.com/office/drawing/2014/main" id="{41E0ADA5-AAF2-46C7-895D-F372AD6CEC26}"/>
                    </a:ext>
                  </a:extLst>
                </p:cNvPr>
                <p:cNvPicPr/>
                <p:nvPr/>
              </p:nvPicPr>
              <p:blipFill>
                <a:blip r:embed="rId163"/>
                <a:stretch>
                  <a:fillRect/>
                </a:stretch>
              </p:blipFill>
              <p:spPr>
                <a:xfrm>
                  <a:off x="10948613" y="3608283"/>
                  <a:ext cx="101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3" name="Freihand 122">
                  <a:extLst>
                    <a:ext uri="{FF2B5EF4-FFF2-40B4-BE49-F238E27FC236}">
                      <a16:creationId xmlns:a16="http://schemas.microsoft.com/office/drawing/2014/main" id="{DBFFF46F-D11A-4A25-BA93-C00814C411BC}"/>
                    </a:ext>
                  </a:extLst>
                </p14:cNvPr>
                <p14:cNvContentPartPr/>
                <p14:nvPr/>
              </p14:nvContentPartPr>
              <p14:xfrm>
                <a:off x="11029973" y="3581283"/>
                <a:ext cx="52920" cy="88920"/>
              </p14:xfrm>
            </p:contentPart>
          </mc:Choice>
          <mc:Fallback xmlns="">
            <p:pic>
              <p:nvPicPr>
                <p:cNvPr id="123" name="Freihand 122">
                  <a:extLst>
                    <a:ext uri="{FF2B5EF4-FFF2-40B4-BE49-F238E27FC236}">
                      <a16:creationId xmlns:a16="http://schemas.microsoft.com/office/drawing/2014/main" id="{DBFFF46F-D11A-4A25-BA93-C00814C411BC}"/>
                    </a:ext>
                  </a:extLst>
                </p:cNvPr>
                <p:cNvPicPr/>
                <p:nvPr/>
              </p:nvPicPr>
              <p:blipFill>
                <a:blip r:embed="rId165"/>
                <a:stretch>
                  <a:fillRect/>
                </a:stretch>
              </p:blipFill>
              <p:spPr>
                <a:xfrm>
                  <a:off x="11025653" y="3576963"/>
                  <a:ext cx="615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4" name="Freihand 123">
                  <a:extLst>
                    <a:ext uri="{FF2B5EF4-FFF2-40B4-BE49-F238E27FC236}">
                      <a16:creationId xmlns:a16="http://schemas.microsoft.com/office/drawing/2014/main" id="{287A49F1-5323-4A4E-8256-2D5674AA0402}"/>
                    </a:ext>
                  </a:extLst>
                </p14:cNvPr>
                <p14:cNvContentPartPr/>
                <p14:nvPr/>
              </p14:nvContentPartPr>
              <p14:xfrm>
                <a:off x="11141213" y="3521883"/>
                <a:ext cx="118080" cy="64440"/>
              </p14:xfrm>
            </p:contentPart>
          </mc:Choice>
          <mc:Fallback xmlns="">
            <p:pic>
              <p:nvPicPr>
                <p:cNvPr id="124" name="Freihand 123">
                  <a:extLst>
                    <a:ext uri="{FF2B5EF4-FFF2-40B4-BE49-F238E27FC236}">
                      <a16:creationId xmlns:a16="http://schemas.microsoft.com/office/drawing/2014/main" id="{287A49F1-5323-4A4E-8256-2D5674AA0402}"/>
                    </a:ext>
                  </a:extLst>
                </p:cNvPr>
                <p:cNvPicPr/>
                <p:nvPr/>
              </p:nvPicPr>
              <p:blipFill>
                <a:blip r:embed="rId167"/>
                <a:stretch>
                  <a:fillRect/>
                </a:stretch>
              </p:blipFill>
              <p:spPr>
                <a:xfrm>
                  <a:off x="11136893" y="3517563"/>
                  <a:ext cx="1267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5" name="Freihand 124">
                  <a:extLst>
                    <a:ext uri="{FF2B5EF4-FFF2-40B4-BE49-F238E27FC236}">
                      <a16:creationId xmlns:a16="http://schemas.microsoft.com/office/drawing/2014/main" id="{19001316-97D5-4679-8DD1-D10B65F1BE44}"/>
                    </a:ext>
                  </a:extLst>
                </p14:cNvPr>
                <p14:cNvContentPartPr/>
                <p14:nvPr/>
              </p14:nvContentPartPr>
              <p14:xfrm>
                <a:off x="11334893" y="3396963"/>
                <a:ext cx="95760" cy="181080"/>
              </p14:xfrm>
            </p:contentPart>
          </mc:Choice>
          <mc:Fallback xmlns="">
            <p:pic>
              <p:nvPicPr>
                <p:cNvPr id="125" name="Freihand 124">
                  <a:extLst>
                    <a:ext uri="{FF2B5EF4-FFF2-40B4-BE49-F238E27FC236}">
                      <a16:creationId xmlns:a16="http://schemas.microsoft.com/office/drawing/2014/main" id="{19001316-97D5-4679-8DD1-D10B65F1BE44}"/>
                    </a:ext>
                  </a:extLst>
                </p:cNvPr>
                <p:cNvPicPr/>
                <p:nvPr/>
              </p:nvPicPr>
              <p:blipFill>
                <a:blip r:embed="rId169"/>
                <a:stretch>
                  <a:fillRect/>
                </a:stretch>
              </p:blipFill>
              <p:spPr>
                <a:xfrm>
                  <a:off x="11330573" y="3392643"/>
                  <a:ext cx="1044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6" name="Freihand 125">
                  <a:extLst>
                    <a:ext uri="{FF2B5EF4-FFF2-40B4-BE49-F238E27FC236}">
                      <a16:creationId xmlns:a16="http://schemas.microsoft.com/office/drawing/2014/main" id="{471F7222-8B00-44A4-985C-AC09F9E8FC7E}"/>
                    </a:ext>
                  </a:extLst>
                </p14:cNvPr>
                <p14:cNvContentPartPr/>
                <p14:nvPr/>
              </p14:nvContentPartPr>
              <p14:xfrm>
                <a:off x="11454053" y="3363483"/>
                <a:ext cx="133200" cy="141480"/>
              </p14:xfrm>
            </p:contentPart>
          </mc:Choice>
          <mc:Fallback xmlns="">
            <p:pic>
              <p:nvPicPr>
                <p:cNvPr id="126" name="Freihand 125">
                  <a:extLst>
                    <a:ext uri="{FF2B5EF4-FFF2-40B4-BE49-F238E27FC236}">
                      <a16:creationId xmlns:a16="http://schemas.microsoft.com/office/drawing/2014/main" id="{471F7222-8B00-44A4-985C-AC09F9E8FC7E}"/>
                    </a:ext>
                  </a:extLst>
                </p:cNvPr>
                <p:cNvPicPr/>
                <p:nvPr/>
              </p:nvPicPr>
              <p:blipFill>
                <a:blip r:embed="rId171"/>
                <a:stretch>
                  <a:fillRect/>
                </a:stretch>
              </p:blipFill>
              <p:spPr>
                <a:xfrm>
                  <a:off x="11449733" y="3359163"/>
                  <a:ext cx="1418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7" name="Freihand 126">
                  <a:extLst>
                    <a:ext uri="{FF2B5EF4-FFF2-40B4-BE49-F238E27FC236}">
                      <a16:creationId xmlns:a16="http://schemas.microsoft.com/office/drawing/2014/main" id="{7EE16757-EA07-4EA9-B801-7C39C4D34116}"/>
                    </a:ext>
                  </a:extLst>
                </p14:cNvPr>
                <p14:cNvContentPartPr/>
                <p14:nvPr/>
              </p14:nvContentPartPr>
              <p14:xfrm>
                <a:off x="11607413" y="3351963"/>
                <a:ext cx="63360" cy="46440"/>
              </p14:xfrm>
            </p:contentPart>
          </mc:Choice>
          <mc:Fallback xmlns="">
            <p:pic>
              <p:nvPicPr>
                <p:cNvPr id="127" name="Freihand 126">
                  <a:extLst>
                    <a:ext uri="{FF2B5EF4-FFF2-40B4-BE49-F238E27FC236}">
                      <a16:creationId xmlns:a16="http://schemas.microsoft.com/office/drawing/2014/main" id="{7EE16757-EA07-4EA9-B801-7C39C4D34116}"/>
                    </a:ext>
                  </a:extLst>
                </p:cNvPr>
                <p:cNvPicPr/>
                <p:nvPr/>
              </p:nvPicPr>
              <p:blipFill>
                <a:blip r:embed="rId173"/>
                <a:stretch>
                  <a:fillRect/>
                </a:stretch>
              </p:blipFill>
              <p:spPr>
                <a:xfrm>
                  <a:off x="11603093" y="3347643"/>
                  <a:ext cx="720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8" name="Freihand 127">
                  <a:extLst>
                    <a:ext uri="{FF2B5EF4-FFF2-40B4-BE49-F238E27FC236}">
                      <a16:creationId xmlns:a16="http://schemas.microsoft.com/office/drawing/2014/main" id="{E25D9C42-6304-4713-A27C-D930724B02D5}"/>
                    </a:ext>
                  </a:extLst>
                </p14:cNvPr>
                <p14:cNvContentPartPr/>
                <p14:nvPr/>
              </p14:nvContentPartPr>
              <p14:xfrm>
                <a:off x="11686973" y="3275643"/>
                <a:ext cx="77040" cy="127800"/>
              </p14:xfrm>
            </p:contentPart>
          </mc:Choice>
          <mc:Fallback xmlns="">
            <p:pic>
              <p:nvPicPr>
                <p:cNvPr id="128" name="Freihand 127">
                  <a:extLst>
                    <a:ext uri="{FF2B5EF4-FFF2-40B4-BE49-F238E27FC236}">
                      <a16:creationId xmlns:a16="http://schemas.microsoft.com/office/drawing/2014/main" id="{E25D9C42-6304-4713-A27C-D930724B02D5}"/>
                    </a:ext>
                  </a:extLst>
                </p:cNvPr>
                <p:cNvPicPr/>
                <p:nvPr/>
              </p:nvPicPr>
              <p:blipFill>
                <a:blip r:embed="rId175"/>
                <a:stretch>
                  <a:fillRect/>
                </a:stretch>
              </p:blipFill>
              <p:spPr>
                <a:xfrm>
                  <a:off x="11682653" y="3271323"/>
                  <a:ext cx="856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9" name="Freihand 128">
                  <a:extLst>
                    <a:ext uri="{FF2B5EF4-FFF2-40B4-BE49-F238E27FC236}">
                      <a16:creationId xmlns:a16="http://schemas.microsoft.com/office/drawing/2014/main" id="{2F1DB1B5-6792-44A5-B77C-56445A6BE328}"/>
                    </a:ext>
                  </a:extLst>
                </p14:cNvPr>
                <p14:cNvContentPartPr/>
                <p14:nvPr/>
              </p14:nvContentPartPr>
              <p14:xfrm>
                <a:off x="11768693" y="3239643"/>
                <a:ext cx="72360" cy="124200"/>
              </p14:xfrm>
            </p:contentPart>
          </mc:Choice>
          <mc:Fallback xmlns="">
            <p:pic>
              <p:nvPicPr>
                <p:cNvPr id="129" name="Freihand 128">
                  <a:extLst>
                    <a:ext uri="{FF2B5EF4-FFF2-40B4-BE49-F238E27FC236}">
                      <a16:creationId xmlns:a16="http://schemas.microsoft.com/office/drawing/2014/main" id="{2F1DB1B5-6792-44A5-B77C-56445A6BE328}"/>
                    </a:ext>
                  </a:extLst>
                </p:cNvPr>
                <p:cNvPicPr/>
                <p:nvPr/>
              </p:nvPicPr>
              <p:blipFill>
                <a:blip r:embed="rId177"/>
                <a:stretch>
                  <a:fillRect/>
                </a:stretch>
              </p:blipFill>
              <p:spPr>
                <a:xfrm>
                  <a:off x="11764373" y="3235323"/>
                  <a:ext cx="810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0" name="Freihand 129">
                  <a:extLst>
                    <a:ext uri="{FF2B5EF4-FFF2-40B4-BE49-F238E27FC236}">
                      <a16:creationId xmlns:a16="http://schemas.microsoft.com/office/drawing/2014/main" id="{0F15E8CB-DC00-4237-AD6E-5DBD8EC21239}"/>
                    </a:ext>
                  </a:extLst>
                </p14:cNvPr>
                <p14:cNvContentPartPr/>
                <p14:nvPr/>
              </p14:nvContentPartPr>
              <p14:xfrm>
                <a:off x="11839613" y="3220203"/>
                <a:ext cx="63720" cy="111240"/>
              </p14:xfrm>
            </p:contentPart>
          </mc:Choice>
          <mc:Fallback xmlns="">
            <p:pic>
              <p:nvPicPr>
                <p:cNvPr id="130" name="Freihand 129">
                  <a:extLst>
                    <a:ext uri="{FF2B5EF4-FFF2-40B4-BE49-F238E27FC236}">
                      <a16:creationId xmlns:a16="http://schemas.microsoft.com/office/drawing/2014/main" id="{0F15E8CB-DC00-4237-AD6E-5DBD8EC21239}"/>
                    </a:ext>
                  </a:extLst>
                </p:cNvPr>
                <p:cNvPicPr/>
                <p:nvPr/>
              </p:nvPicPr>
              <p:blipFill>
                <a:blip r:embed="rId179"/>
                <a:stretch>
                  <a:fillRect/>
                </a:stretch>
              </p:blipFill>
              <p:spPr>
                <a:xfrm>
                  <a:off x="11835293" y="3215883"/>
                  <a:ext cx="723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1" name="Freihand 130">
                  <a:extLst>
                    <a:ext uri="{FF2B5EF4-FFF2-40B4-BE49-F238E27FC236}">
                      <a16:creationId xmlns:a16="http://schemas.microsoft.com/office/drawing/2014/main" id="{9C851EF3-EB88-445C-B584-323BA4F262F1}"/>
                    </a:ext>
                  </a:extLst>
                </p14:cNvPr>
                <p14:cNvContentPartPr/>
                <p14:nvPr/>
              </p14:nvContentPartPr>
              <p14:xfrm>
                <a:off x="11847893" y="3249723"/>
                <a:ext cx="67680" cy="25920"/>
              </p14:xfrm>
            </p:contentPart>
          </mc:Choice>
          <mc:Fallback xmlns="">
            <p:pic>
              <p:nvPicPr>
                <p:cNvPr id="131" name="Freihand 130">
                  <a:extLst>
                    <a:ext uri="{FF2B5EF4-FFF2-40B4-BE49-F238E27FC236}">
                      <a16:creationId xmlns:a16="http://schemas.microsoft.com/office/drawing/2014/main" id="{9C851EF3-EB88-445C-B584-323BA4F262F1}"/>
                    </a:ext>
                  </a:extLst>
                </p:cNvPr>
                <p:cNvPicPr/>
                <p:nvPr/>
              </p:nvPicPr>
              <p:blipFill>
                <a:blip r:embed="rId181"/>
                <a:stretch>
                  <a:fillRect/>
                </a:stretch>
              </p:blipFill>
              <p:spPr>
                <a:xfrm>
                  <a:off x="11843573" y="3245403"/>
                  <a:ext cx="763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2" name="Freihand 131">
                  <a:extLst>
                    <a:ext uri="{FF2B5EF4-FFF2-40B4-BE49-F238E27FC236}">
                      <a16:creationId xmlns:a16="http://schemas.microsoft.com/office/drawing/2014/main" id="{C7884434-0DFD-45C7-B8A2-DE706DFE4796}"/>
                    </a:ext>
                  </a:extLst>
                </p14:cNvPr>
                <p14:cNvContentPartPr/>
                <p14:nvPr/>
              </p14:nvContentPartPr>
              <p14:xfrm>
                <a:off x="11847173" y="3243603"/>
                <a:ext cx="38160" cy="113040"/>
              </p14:xfrm>
            </p:contentPart>
          </mc:Choice>
          <mc:Fallback xmlns="">
            <p:pic>
              <p:nvPicPr>
                <p:cNvPr id="132" name="Freihand 131">
                  <a:extLst>
                    <a:ext uri="{FF2B5EF4-FFF2-40B4-BE49-F238E27FC236}">
                      <a16:creationId xmlns:a16="http://schemas.microsoft.com/office/drawing/2014/main" id="{C7884434-0DFD-45C7-B8A2-DE706DFE4796}"/>
                    </a:ext>
                  </a:extLst>
                </p:cNvPr>
                <p:cNvPicPr/>
                <p:nvPr/>
              </p:nvPicPr>
              <p:blipFill>
                <a:blip r:embed="rId183"/>
                <a:stretch>
                  <a:fillRect/>
                </a:stretch>
              </p:blipFill>
              <p:spPr>
                <a:xfrm>
                  <a:off x="11842853" y="3239283"/>
                  <a:ext cx="468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3" name="Freihand 132">
                  <a:extLst>
                    <a:ext uri="{FF2B5EF4-FFF2-40B4-BE49-F238E27FC236}">
                      <a16:creationId xmlns:a16="http://schemas.microsoft.com/office/drawing/2014/main" id="{D82C2F76-D9B2-48ED-A9BA-A7DE875802E1}"/>
                    </a:ext>
                  </a:extLst>
                </p14:cNvPr>
                <p14:cNvContentPartPr/>
                <p14:nvPr/>
              </p14:nvContentPartPr>
              <p14:xfrm>
                <a:off x="11784173" y="3190683"/>
                <a:ext cx="115560" cy="78840"/>
              </p14:xfrm>
            </p:contentPart>
          </mc:Choice>
          <mc:Fallback xmlns="">
            <p:pic>
              <p:nvPicPr>
                <p:cNvPr id="133" name="Freihand 132">
                  <a:extLst>
                    <a:ext uri="{FF2B5EF4-FFF2-40B4-BE49-F238E27FC236}">
                      <a16:creationId xmlns:a16="http://schemas.microsoft.com/office/drawing/2014/main" id="{D82C2F76-D9B2-48ED-A9BA-A7DE875802E1}"/>
                    </a:ext>
                  </a:extLst>
                </p:cNvPr>
                <p:cNvPicPr/>
                <p:nvPr/>
              </p:nvPicPr>
              <p:blipFill>
                <a:blip r:embed="rId185"/>
                <a:stretch>
                  <a:fillRect/>
                </a:stretch>
              </p:blipFill>
              <p:spPr>
                <a:xfrm>
                  <a:off x="11779853" y="3186363"/>
                  <a:ext cx="1242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4" name="Freihand 133">
                  <a:extLst>
                    <a:ext uri="{FF2B5EF4-FFF2-40B4-BE49-F238E27FC236}">
                      <a16:creationId xmlns:a16="http://schemas.microsoft.com/office/drawing/2014/main" id="{EEBBDB02-49D4-4C84-9586-3EC2A27FE578}"/>
                    </a:ext>
                  </a:extLst>
                </p14:cNvPr>
                <p14:cNvContentPartPr/>
                <p14:nvPr/>
              </p14:nvContentPartPr>
              <p14:xfrm>
                <a:off x="11915213" y="3141363"/>
                <a:ext cx="102240" cy="177480"/>
              </p14:xfrm>
            </p:contentPart>
          </mc:Choice>
          <mc:Fallback xmlns="">
            <p:pic>
              <p:nvPicPr>
                <p:cNvPr id="134" name="Freihand 133">
                  <a:extLst>
                    <a:ext uri="{FF2B5EF4-FFF2-40B4-BE49-F238E27FC236}">
                      <a16:creationId xmlns:a16="http://schemas.microsoft.com/office/drawing/2014/main" id="{EEBBDB02-49D4-4C84-9586-3EC2A27FE578}"/>
                    </a:ext>
                  </a:extLst>
                </p:cNvPr>
                <p:cNvPicPr/>
                <p:nvPr/>
              </p:nvPicPr>
              <p:blipFill>
                <a:blip r:embed="rId187"/>
                <a:stretch>
                  <a:fillRect/>
                </a:stretch>
              </p:blipFill>
              <p:spPr>
                <a:xfrm>
                  <a:off x="11910893" y="3137043"/>
                  <a:ext cx="1108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5" name="Freihand 134">
                  <a:extLst>
                    <a:ext uri="{FF2B5EF4-FFF2-40B4-BE49-F238E27FC236}">
                      <a16:creationId xmlns:a16="http://schemas.microsoft.com/office/drawing/2014/main" id="{494B9642-DCFC-43D5-978D-25EF94B30C9C}"/>
                    </a:ext>
                  </a:extLst>
                </p14:cNvPr>
                <p14:cNvContentPartPr/>
                <p14:nvPr/>
              </p14:nvContentPartPr>
              <p14:xfrm>
                <a:off x="11923133" y="3141363"/>
                <a:ext cx="24840" cy="9720"/>
              </p14:xfrm>
            </p:contentPart>
          </mc:Choice>
          <mc:Fallback xmlns="">
            <p:pic>
              <p:nvPicPr>
                <p:cNvPr id="135" name="Freihand 134">
                  <a:extLst>
                    <a:ext uri="{FF2B5EF4-FFF2-40B4-BE49-F238E27FC236}">
                      <a16:creationId xmlns:a16="http://schemas.microsoft.com/office/drawing/2014/main" id="{494B9642-DCFC-43D5-978D-25EF94B30C9C}"/>
                    </a:ext>
                  </a:extLst>
                </p:cNvPr>
                <p:cNvPicPr/>
                <p:nvPr/>
              </p:nvPicPr>
              <p:blipFill>
                <a:blip r:embed="rId189"/>
                <a:stretch>
                  <a:fillRect/>
                </a:stretch>
              </p:blipFill>
              <p:spPr>
                <a:xfrm>
                  <a:off x="11918813" y="3137043"/>
                  <a:ext cx="334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6" name="Freihand 135">
                  <a:extLst>
                    <a:ext uri="{FF2B5EF4-FFF2-40B4-BE49-F238E27FC236}">
                      <a16:creationId xmlns:a16="http://schemas.microsoft.com/office/drawing/2014/main" id="{DE80C308-AD3C-427E-82AE-224B08A2A1ED}"/>
                    </a:ext>
                  </a:extLst>
                </p14:cNvPr>
                <p14:cNvContentPartPr/>
                <p14:nvPr/>
              </p14:nvContentPartPr>
              <p14:xfrm>
                <a:off x="12021053" y="3249363"/>
                <a:ext cx="5040" cy="12960"/>
              </p14:xfrm>
            </p:contentPart>
          </mc:Choice>
          <mc:Fallback xmlns="">
            <p:pic>
              <p:nvPicPr>
                <p:cNvPr id="136" name="Freihand 135">
                  <a:extLst>
                    <a:ext uri="{FF2B5EF4-FFF2-40B4-BE49-F238E27FC236}">
                      <a16:creationId xmlns:a16="http://schemas.microsoft.com/office/drawing/2014/main" id="{DE80C308-AD3C-427E-82AE-224B08A2A1ED}"/>
                    </a:ext>
                  </a:extLst>
                </p:cNvPr>
                <p:cNvPicPr/>
                <p:nvPr/>
              </p:nvPicPr>
              <p:blipFill>
                <a:blip r:embed="rId29"/>
                <a:stretch>
                  <a:fillRect/>
                </a:stretch>
              </p:blipFill>
              <p:spPr>
                <a:xfrm>
                  <a:off x="12016733" y="3245043"/>
                  <a:ext cx="136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7" name="Freihand 136">
                  <a:extLst>
                    <a:ext uri="{FF2B5EF4-FFF2-40B4-BE49-F238E27FC236}">
                      <a16:creationId xmlns:a16="http://schemas.microsoft.com/office/drawing/2014/main" id="{9C9A69F3-761B-451A-8DF4-CC75EED15CA4}"/>
                    </a:ext>
                  </a:extLst>
                </p14:cNvPr>
                <p14:cNvContentPartPr/>
                <p14:nvPr/>
              </p14:nvContentPartPr>
              <p14:xfrm>
                <a:off x="11751413" y="3457443"/>
                <a:ext cx="82080" cy="95760"/>
              </p14:xfrm>
            </p:contentPart>
          </mc:Choice>
          <mc:Fallback xmlns="">
            <p:pic>
              <p:nvPicPr>
                <p:cNvPr id="137" name="Freihand 136">
                  <a:extLst>
                    <a:ext uri="{FF2B5EF4-FFF2-40B4-BE49-F238E27FC236}">
                      <a16:creationId xmlns:a16="http://schemas.microsoft.com/office/drawing/2014/main" id="{9C9A69F3-761B-451A-8DF4-CC75EED15CA4}"/>
                    </a:ext>
                  </a:extLst>
                </p:cNvPr>
                <p:cNvPicPr/>
                <p:nvPr/>
              </p:nvPicPr>
              <p:blipFill>
                <a:blip r:embed="rId192"/>
                <a:stretch>
                  <a:fillRect/>
                </a:stretch>
              </p:blipFill>
              <p:spPr>
                <a:xfrm>
                  <a:off x="11747093" y="3453123"/>
                  <a:ext cx="907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8" name="Freihand 137">
                  <a:extLst>
                    <a:ext uri="{FF2B5EF4-FFF2-40B4-BE49-F238E27FC236}">
                      <a16:creationId xmlns:a16="http://schemas.microsoft.com/office/drawing/2014/main" id="{43F557C5-E4AB-4645-8259-9F634B6ADE88}"/>
                    </a:ext>
                  </a:extLst>
                </p14:cNvPr>
                <p14:cNvContentPartPr/>
                <p14:nvPr/>
              </p14:nvContentPartPr>
              <p14:xfrm>
                <a:off x="11686973" y="3482283"/>
                <a:ext cx="151920" cy="56880"/>
              </p14:xfrm>
            </p:contentPart>
          </mc:Choice>
          <mc:Fallback xmlns="">
            <p:pic>
              <p:nvPicPr>
                <p:cNvPr id="138" name="Freihand 137">
                  <a:extLst>
                    <a:ext uri="{FF2B5EF4-FFF2-40B4-BE49-F238E27FC236}">
                      <a16:creationId xmlns:a16="http://schemas.microsoft.com/office/drawing/2014/main" id="{43F557C5-E4AB-4645-8259-9F634B6ADE88}"/>
                    </a:ext>
                  </a:extLst>
                </p:cNvPr>
                <p:cNvPicPr/>
                <p:nvPr/>
              </p:nvPicPr>
              <p:blipFill>
                <a:blip r:embed="rId194"/>
                <a:stretch>
                  <a:fillRect/>
                </a:stretch>
              </p:blipFill>
              <p:spPr>
                <a:xfrm>
                  <a:off x="11682653" y="3477963"/>
                  <a:ext cx="1605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9" name="Freihand 138">
                  <a:extLst>
                    <a:ext uri="{FF2B5EF4-FFF2-40B4-BE49-F238E27FC236}">
                      <a16:creationId xmlns:a16="http://schemas.microsoft.com/office/drawing/2014/main" id="{CB9D50C2-6569-45A8-A3BF-0983D2A42620}"/>
                    </a:ext>
                  </a:extLst>
                </p14:cNvPr>
                <p14:cNvContentPartPr/>
                <p14:nvPr/>
              </p14:nvContentPartPr>
              <p14:xfrm>
                <a:off x="11694893" y="3455643"/>
                <a:ext cx="187920" cy="109080"/>
              </p14:xfrm>
            </p:contentPart>
          </mc:Choice>
          <mc:Fallback xmlns="">
            <p:pic>
              <p:nvPicPr>
                <p:cNvPr id="139" name="Freihand 138">
                  <a:extLst>
                    <a:ext uri="{FF2B5EF4-FFF2-40B4-BE49-F238E27FC236}">
                      <a16:creationId xmlns:a16="http://schemas.microsoft.com/office/drawing/2014/main" id="{CB9D50C2-6569-45A8-A3BF-0983D2A42620}"/>
                    </a:ext>
                  </a:extLst>
                </p:cNvPr>
                <p:cNvPicPr/>
                <p:nvPr/>
              </p:nvPicPr>
              <p:blipFill>
                <a:blip r:embed="rId196"/>
                <a:stretch>
                  <a:fillRect/>
                </a:stretch>
              </p:blipFill>
              <p:spPr>
                <a:xfrm>
                  <a:off x="11690573" y="3451323"/>
                  <a:ext cx="196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1" name="Freihand 140">
                  <a:extLst>
                    <a:ext uri="{FF2B5EF4-FFF2-40B4-BE49-F238E27FC236}">
                      <a16:creationId xmlns:a16="http://schemas.microsoft.com/office/drawing/2014/main" id="{ED797A48-4285-445F-8785-2F7F8570C9E8}"/>
                    </a:ext>
                  </a:extLst>
                </p14:cNvPr>
                <p14:cNvContentPartPr/>
                <p14:nvPr/>
              </p14:nvContentPartPr>
              <p14:xfrm>
                <a:off x="9895613" y="3166563"/>
                <a:ext cx="2115360" cy="894600"/>
              </p14:xfrm>
            </p:contentPart>
          </mc:Choice>
          <mc:Fallback xmlns="">
            <p:pic>
              <p:nvPicPr>
                <p:cNvPr id="141" name="Freihand 140">
                  <a:extLst>
                    <a:ext uri="{FF2B5EF4-FFF2-40B4-BE49-F238E27FC236}">
                      <a16:creationId xmlns:a16="http://schemas.microsoft.com/office/drawing/2014/main" id="{ED797A48-4285-445F-8785-2F7F8570C9E8}"/>
                    </a:ext>
                  </a:extLst>
                </p:cNvPr>
                <p:cNvPicPr/>
                <p:nvPr/>
              </p:nvPicPr>
              <p:blipFill>
                <a:blip r:embed="rId198"/>
                <a:stretch>
                  <a:fillRect/>
                </a:stretch>
              </p:blipFill>
              <p:spPr>
                <a:xfrm>
                  <a:off x="9891293" y="3162243"/>
                  <a:ext cx="2124000" cy="90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9">
            <p14:nvContentPartPr>
              <p14:cNvPr id="143" name="Freihand 142">
                <a:extLst>
                  <a:ext uri="{FF2B5EF4-FFF2-40B4-BE49-F238E27FC236}">
                    <a16:creationId xmlns:a16="http://schemas.microsoft.com/office/drawing/2014/main" id="{FD1E5C38-3DD6-4DC2-AD2E-6169A628C93E}"/>
                  </a:ext>
                </a:extLst>
              </p14:cNvPr>
              <p14:cNvContentPartPr/>
              <p14:nvPr/>
            </p14:nvContentPartPr>
            <p14:xfrm>
              <a:off x="8395493" y="569523"/>
              <a:ext cx="3212640" cy="629280"/>
            </p14:xfrm>
          </p:contentPart>
        </mc:Choice>
        <mc:Fallback xmlns="">
          <p:pic>
            <p:nvPicPr>
              <p:cNvPr id="143" name="Freihand 142">
                <a:extLst>
                  <a:ext uri="{FF2B5EF4-FFF2-40B4-BE49-F238E27FC236}">
                    <a16:creationId xmlns:a16="http://schemas.microsoft.com/office/drawing/2014/main" id="{FD1E5C38-3DD6-4DC2-AD2E-6169A628C93E}"/>
                  </a:ext>
                </a:extLst>
              </p:cNvPr>
              <p:cNvPicPr/>
              <p:nvPr/>
            </p:nvPicPr>
            <p:blipFill>
              <a:blip r:embed="rId200"/>
              <a:stretch>
                <a:fillRect/>
              </a:stretch>
            </p:blipFill>
            <p:spPr>
              <a:xfrm>
                <a:off x="8391173" y="565203"/>
                <a:ext cx="3221280" cy="637920"/>
              </a:xfrm>
              <a:prstGeom prst="rect">
                <a:avLst/>
              </a:prstGeom>
            </p:spPr>
          </p:pic>
        </mc:Fallback>
      </mc:AlternateContent>
      <p:grpSp>
        <p:nvGrpSpPr>
          <p:cNvPr id="147" name="Gruppieren 146">
            <a:extLst>
              <a:ext uri="{FF2B5EF4-FFF2-40B4-BE49-F238E27FC236}">
                <a16:creationId xmlns:a16="http://schemas.microsoft.com/office/drawing/2014/main" id="{A0E5E536-D8C0-40A3-968E-F1972FA48A77}"/>
              </a:ext>
            </a:extLst>
          </p:cNvPr>
          <p:cNvGrpSpPr/>
          <p:nvPr/>
        </p:nvGrpSpPr>
        <p:grpSpPr>
          <a:xfrm>
            <a:off x="8529773" y="207723"/>
            <a:ext cx="3355560" cy="992160"/>
            <a:chOff x="8529773" y="207723"/>
            <a:chExt cx="3355560" cy="992160"/>
          </a:xfrm>
        </p:grpSpPr>
        <mc:AlternateContent xmlns:mc="http://schemas.openxmlformats.org/markup-compatibility/2006" xmlns:p14="http://schemas.microsoft.com/office/powerpoint/2010/main">
          <mc:Choice Requires="p14">
            <p:contentPart p14:bwMode="auto" r:id="rId201">
              <p14:nvContentPartPr>
                <p14:cNvPr id="7" name="Freihand 6">
                  <a:extLst>
                    <a:ext uri="{FF2B5EF4-FFF2-40B4-BE49-F238E27FC236}">
                      <a16:creationId xmlns:a16="http://schemas.microsoft.com/office/drawing/2014/main" id="{2F5E9C52-D1DE-45E1-B2D3-86EF519B05CF}"/>
                    </a:ext>
                  </a:extLst>
                </p14:cNvPr>
                <p14:cNvContentPartPr/>
                <p14:nvPr/>
              </p14:nvContentPartPr>
              <p14:xfrm>
                <a:off x="10309253" y="424803"/>
                <a:ext cx="124920" cy="149040"/>
              </p14:xfrm>
            </p:contentPart>
          </mc:Choice>
          <mc:Fallback xmlns="">
            <p:pic>
              <p:nvPicPr>
                <p:cNvPr id="7" name="Freihand 6">
                  <a:extLst>
                    <a:ext uri="{FF2B5EF4-FFF2-40B4-BE49-F238E27FC236}">
                      <a16:creationId xmlns:a16="http://schemas.microsoft.com/office/drawing/2014/main" id="{2F5E9C52-D1DE-45E1-B2D3-86EF519B05CF}"/>
                    </a:ext>
                  </a:extLst>
                </p:cNvPr>
                <p:cNvPicPr/>
                <p:nvPr/>
              </p:nvPicPr>
              <p:blipFill>
                <a:blip r:embed="rId202"/>
                <a:stretch>
                  <a:fillRect/>
                </a:stretch>
              </p:blipFill>
              <p:spPr>
                <a:xfrm>
                  <a:off x="10304933" y="420483"/>
                  <a:ext cx="1335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8" name="Freihand 7">
                  <a:extLst>
                    <a:ext uri="{FF2B5EF4-FFF2-40B4-BE49-F238E27FC236}">
                      <a16:creationId xmlns:a16="http://schemas.microsoft.com/office/drawing/2014/main" id="{A14B5F31-D3DA-4E83-A69F-017FE1AE5B77}"/>
                    </a:ext>
                  </a:extLst>
                </p14:cNvPr>
                <p14:cNvContentPartPr/>
                <p14:nvPr/>
              </p14:nvContentPartPr>
              <p14:xfrm>
                <a:off x="10409693" y="215643"/>
                <a:ext cx="145800" cy="135720"/>
              </p14:xfrm>
            </p:contentPart>
          </mc:Choice>
          <mc:Fallback xmlns="">
            <p:pic>
              <p:nvPicPr>
                <p:cNvPr id="8" name="Freihand 7">
                  <a:extLst>
                    <a:ext uri="{FF2B5EF4-FFF2-40B4-BE49-F238E27FC236}">
                      <a16:creationId xmlns:a16="http://schemas.microsoft.com/office/drawing/2014/main" id="{A14B5F31-D3DA-4E83-A69F-017FE1AE5B77}"/>
                    </a:ext>
                  </a:extLst>
                </p:cNvPr>
                <p:cNvPicPr/>
                <p:nvPr/>
              </p:nvPicPr>
              <p:blipFill>
                <a:blip r:embed="rId204"/>
                <a:stretch>
                  <a:fillRect/>
                </a:stretch>
              </p:blipFill>
              <p:spPr>
                <a:xfrm>
                  <a:off x="10405373" y="211323"/>
                  <a:ext cx="1544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0" name="Freihand 9">
                  <a:extLst>
                    <a:ext uri="{FF2B5EF4-FFF2-40B4-BE49-F238E27FC236}">
                      <a16:creationId xmlns:a16="http://schemas.microsoft.com/office/drawing/2014/main" id="{F7C11F80-8279-4AE8-818E-14DC77FF1418}"/>
                    </a:ext>
                  </a:extLst>
                </p14:cNvPr>
                <p14:cNvContentPartPr/>
                <p14:nvPr/>
              </p14:nvContentPartPr>
              <p14:xfrm>
                <a:off x="10574573" y="259563"/>
                <a:ext cx="212400" cy="60840"/>
              </p14:xfrm>
            </p:contentPart>
          </mc:Choice>
          <mc:Fallback xmlns="">
            <p:pic>
              <p:nvPicPr>
                <p:cNvPr id="10" name="Freihand 9">
                  <a:extLst>
                    <a:ext uri="{FF2B5EF4-FFF2-40B4-BE49-F238E27FC236}">
                      <a16:creationId xmlns:a16="http://schemas.microsoft.com/office/drawing/2014/main" id="{F7C11F80-8279-4AE8-818E-14DC77FF1418}"/>
                    </a:ext>
                  </a:extLst>
                </p:cNvPr>
                <p:cNvPicPr/>
                <p:nvPr/>
              </p:nvPicPr>
              <p:blipFill>
                <a:blip r:embed="rId206"/>
                <a:stretch>
                  <a:fillRect/>
                </a:stretch>
              </p:blipFill>
              <p:spPr>
                <a:xfrm>
                  <a:off x="10570253" y="255243"/>
                  <a:ext cx="2210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 name="Freihand 10">
                  <a:extLst>
                    <a:ext uri="{FF2B5EF4-FFF2-40B4-BE49-F238E27FC236}">
                      <a16:creationId xmlns:a16="http://schemas.microsoft.com/office/drawing/2014/main" id="{25FD104C-FE6B-4A20-8239-5A8B25606439}"/>
                    </a:ext>
                  </a:extLst>
                </p14:cNvPr>
                <p14:cNvContentPartPr/>
                <p14:nvPr/>
              </p14:nvContentPartPr>
              <p14:xfrm>
                <a:off x="10795253" y="243003"/>
                <a:ext cx="99000" cy="184680"/>
              </p14:xfrm>
            </p:contentPart>
          </mc:Choice>
          <mc:Fallback xmlns="">
            <p:pic>
              <p:nvPicPr>
                <p:cNvPr id="11" name="Freihand 10">
                  <a:extLst>
                    <a:ext uri="{FF2B5EF4-FFF2-40B4-BE49-F238E27FC236}">
                      <a16:creationId xmlns:a16="http://schemas.microsoft.com/office/drawing/2014/main" id="{25FD104C-FE6B-4A20-8239-5A8B25606439}"/>
                    </a:ext>
                  </a:extLst>
                </p:cNvPr>
                <p:cNvPicPr/>
                <p:nvPr/>
              </p:nvPicPr>
              <p:blipFill>
                <a:blip r:embed="rId208"/>
                <a:stretch>
                  <a:fillRect/>
                </a:stretch>
              </p:blipFill>
              <p:spPr>
                <a:xfrm>
                  <a:off x="10790933" y="238683"/>
                  <a:ext cx="1076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 name="Freihand 11">
                  <a:extLst>
                    <a:ext uri="{FF2B5EF4-FFF2-40B4-BE49-F238E27FC236}">
                      <a16:creationId xmlns:a16="http://schemas.microsoft.com/office/drawing/2014/main" id="{6239EA92-A764-4509-A3DC-B7165423C235}"/>
                    </a:ext>
                  </a:extLst>
                </p14:cNvPr>
                <p14:cNvContentPartPr/>
                <p14:nvPr/>
              </p14:nvContentPartPr>
              <p14:xfrm>
                <a:off x="10914773" y="207723"/>
                <a:ext cx="272160" cy="82080"/>
              </p14:xfrm>
            </p:contentPart>
          </mc:Choice>
          <mc:Fallback xmlns="">
            <p:pic>
              <p:nvPicPr>
                <p:cNvPr id="12" name="Freihand 11">
                  <a:extLst>
                    <a:ext uri="{FF2B5EF4-FFF2-40B4-BE49-F238E27FC236}">
                      <a16:creationId xmlns:a16="http://schemas.microsoft.com/office/drawing/2014/main" id="{6239EA92-A764-4509-A3DC-B7165423C235}"/>
                    </a:ext>
                  </a:extLst>
                </p:cNvPr>
                <p:cNvPicPr/>
                <p:nvPr/>
              </p:nvPicPr>
              <p:blipFill>
                <a:blip r:embed="rId210"/>
                <a:stretch>
                  <a:fillRect/>
                </a:stretch>
              </p:blipFill>
              <p:spPr>
                <a:xfrm>
                  <a:off x="10910453" y="203403"/>
                  <a:ext cx="2808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 name="Freihand 12">
                  <a:extLst>
                    <a:ext uri="{FF2B5EF4-FFF2-40B4-BE49-F238E27FC236}">
                      <a16:creationId xmlns:a16="http://schemas.microsoft.com/office/drawing/2014/main" id="{2C86BAA7-0B2D-4706-BFC1-A887C1A43E99}"/>
                    </a:ext>
                  </a:extLst>
                </p14:cNvPr>
                <p14:cNvContentPartPr/>
                <p14:nvPr/>
              </p14:nvContentPartPr>
              <p14:xfrm>
                <a:off x="10869053" y="464043"/>
                <a:ext cx="193320" cy="82800"/>
              </p14:xfrm>
            </p:contentPart>
          </mc:Choice>
          <mc:Fallback xmlns="">
            <p:pic>
              <p:nvPicPr>
                <p:cNvPr id="13" name="Freihand 12">
                  <a:extLst>
                    <a:ext uri="{FF2B5EF4-FFF2-40B4-BE49-F238E27FC236}">
                      <a16:creationId xmlns:a16="http://schemas.microsoft.com/office/drawing/2014/main" id="{2C86BAA7-0B2D-4706-BFC1-A887C1A43E99}"/>
                    </a:ext>
                  </a:extLst>
                </p:cNvPr>
                <p:cNvPicPr/>
                <p:nvPr/>
              </p:nvPicPr>
              <p:blipFill>
                <a:blip r:embed="rId212"/>
                <a:stretch>
                  <a:fillRect/>
                </a:stretch>
              </p:blipFill>
              <p:spPr>
                <a:xfrm>
                  <a:off x="10864733" y="459723"/>
                  <a:ext cx="2019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 name="Freihand 14">
                  <a:extLst>
                    <a:ext uri="{FF2B5EF4-FFF2-40B4-BE49-F238E27FC236}">
                      <a16:creationId xmlns:a16="http://schemas.microsoft.com/office/drawing/2014/main" id="{832EEE93-CBAF-4986-8304-9C3D8BE3B3E7}"/>
                    </a:ext>
                  </a:extLst>
                </p14:cNvPr>
                <p14:cNvContentPartPr/>
                <p14:nvPr/>
              </p14:nvContentPartPr>
              <p14:xfrm>
                <a:off x="11099093" y="393483"/>
                <a:ext cx="127080" cy="142920"/>
              </p14:xfrm>
            </p:contentPart>
          </mc:Choice>
          <mc:Fallback xmlns="">
            <p:pic>
              <p:nvPicPr>
                <p:cNvPr id="15" name="Freihand 14">
                  <a:extLst>
                    <a:ext uri="{FF2B5EF4-FFF2-40B4-BE49-F238E27FC236}">
                      <a16:creationId xmlns:a16="http://schemas.microsoft.com/office/drawing/2014/main" id="{832EEE93-CBAF-4986-8304-9C3D8BE3B3E7}"/>
                    </a:ext>
                  </a:extLst>
                </p:cNvPr>
                <p:cNvPicPr/>
                <p:nvPr/>
              </p:nvPicPr>
              <p:blipFill>
                <a:blip r:embed="rId214"/>
                <a:stretch>
                  <a:fillRect/>
                </a:stretch>
              </p:blipFill>
              <p:spPr>
                <a:xfrm>
                  <a:off x="11094773" y="389163"/>
                  <a:ext cx="1357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6" name="Freihand 15">
                  <a:extLst>
                    <a:ext uri="{FF2B5EF4-FFF2-40B4-BE49-F238E27FC236}">
                      <a16:creationId xmlns:a16="http://schemas.microsoft.com/office/drawing/2014/main" id="{24177921-2D66-4F9D-BF8A-6D238F9DCA1B}"/>
                    </a:ext>
                  </a:extLst>
                </p14:cNvPr>
                <p14:cNvContentPartPr/>
                <p14:nvPr/>
              </p14:nvContentPartPr>
              <p14:xfrm>
                <a:off x="11029613" y="359643"/>
                <a:ext cx="360" cy="360"/>
              </p14:xfrm>
            </p:contentPart>
          </mc:Choice>
          <mc:Fallback xmlns="">
            <p:pic>
              <p:nvPicPr>
                <p:cNvPr id="16" name="Freihand 15">
                  <a:extLst>
                    <a:ext uri="{FF2B5EF4-FFF2-40B4-BE49-F238E27FC236}">
                      <a16:creationId xmlns:a16="http://schemas.microsoft.com/office/drawing/2014/main" id="{24177921-2D66-4F9D-BF8A-6D238F9DCA1B}"/>
                    </a:ext>
                  </a:extLst>
                </p:cNvPr>
                <p:cNvPicPr/>
                <p:nvPr/>
              </p:nvPicPr>
              <p:blipFill>
                <a:blip r:embed="rId109"/>
                <a:stretch>
                  <a:fillRect/>
                </a:stretch>
              </p:blipFill>
              <p:spPr>
                <a:xfrm>
                  <a:off x="11025293" y="35532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7" name="Freihand 16">
                  <a:extLst>
                    <a:ext uri="{FF2B5EF4-FFF2-40B4-BE49-F238E27FC236}">
                      <a16:creationId xmlns:a16="http://schemas.microsoft.com/office/drawing/2014/main" id="{6F363F0F-AE0B-438A-9FD4-A9A641D1A7AA}"/>
                    </a:ext>
                  </a:extLst>
                </p14:cNvPr>
                <p14:cNvContentPartPr/>
                <p14:nvPr/>
              </p14:nvContentPartPr>
              <p14:xfrm>
                <a:off x="11218253" y="568083"/>
                <a:ext cx="24840" cy="140760"/>
              </p14:xfrm>
            </p:contentPart>
          </mc:Choice>
          <mc:Fallback xmlns="">
            <p:pic>
              <p:nvPicPr>
                <p:cNvPr id="17" name="Freihand 16">
                  <a:extLst>
                    <a:ext uri="{FF2B5EF4-FFF2-40B4-BE49-F238E27FC236}">
                      <a16:creationId xmlns:a16="http://schemas.microsoft.com/office/drawing/2014/main" id="{6F363F0F-AE0B-438A-9FD4-A9A641D1A7AA}"/>
                    </a:ext>
                  </a:extLst>
                </p:cNvPr>
                <p:cNvPicPr/>
                <p:nvPr/>
              </p:nvPicPr>
              <p:blipFill>
                <a:blip r:embed="rId217"/>
                <a:stretch>
                  <a:fillRect/>
                </a:stretch>
              </p:blipFill>
              <p:spPr>
                <a:xfrm>
                  <a:off x="11213933" y="563763"/>
                  <a:ext cx="334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8" name="Freihand 17">
                  <a:extLst>
                    <a:ext uri="{FF2B5EF4-FFF2-40B4-BE49-F238E27FC236}">
                      <a16:creationId xmlns:a16="http://schemas.microsoft.com/office/drawing/2014/main" id="{E092692D-B6A4-439C-A8CA-E9BF3DEFAEDF}"/>
                    </a:ext>
                  </a:extLst>
                </p14:cNvPr>
                <p14:cNvContentPartPr/>
                <p14:nvPr/>
              </p14:nvContentPartPr>
              <p14:xfrm>
                <a:off x="11211773" y="552243"/>
                <a:ext cx="110520" cy="32760"/>
              </p14:xfrm>
            </p:contentPart>
          </mc:Choice>
          <mc:Fallback xmlns="">
            <p:pic>
              <p:nvPicPr>
                <p:cNvPr id="18" name="Freihand 17">
                  <a:extLst>
                    <a:ext uri="{FF2B5EF4-FFF2-40B4-BE49-F238E27FC236}">
                      <a16:creationId xmlns:a16="http://schemas.microsoft.com/office/drawing/2014/main" id="{E092692D-B6A4-439C-A8CA-E9BF3DEFAEDF}"/>
                    </a:ext>
                  </a:extLst>
                </p:cNvPr>
                <p:cNvPicPr/>
                <p:nvPr/>
              </p:nvPicPr>
              <p:blipFill>
                <a:blip r:embed="rId219"/>
                <a:stretch>
                  <a:fillRect/>
                </a:stretch>
              </p:blipFill>
              <p:spPr>
                <a:xfrm>
                  <a:off x="11207453" y="547923"/>
                  <a:ext cx="1191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9" name="Freihand 18">
                  <a:extLst>
                    <a:ext uri="{FF2B5EF4-FFF2-40B4-BE49-F238E27FC236}">
                      <a16:creationId xmlns:a16="http://schemas.microsoft.com/office/drawing/2014/main" id="{AF89DBC5-8F0D-4B29-9F45-AA15257C4371}"/>
                    </a:ext>
                  </a:extLst>
                </p14:cNvPr>
                <p14:cNvContentPartPr/>
                <p14:nvPr/>
              </p14:nvContentPartPr>
              <p14:xfrm>
                <a:off x="11234453" y="592563"/>
                <a:ext cx="121680" cy="99360"/>
              </p14:xfrm>
            </p:contentPart>
          </mc:Choice>
          <mc:Fallback xmlns="">
            <p:pic>
              <p:nvPicPr>
                <p:cNvPr id="19" name="Freihand 18">
                  <a:extLst>
                    <a:ext uri="{FF2B5EF4-FFF2-40B4-BE49-F238E27FC236}">
                      <a16:creationId xmlns:a16="http://schemas.microsoft.com/office/drawing/2014/main" id="{AF89DBC5-8F0D-4B29-9F45-AA15257C4371}"/>
                    </a:ext>
                  </a:extLst>
                </p:cNvPr>
                <p:cNvPicPr/>
                <p:nvPr/>
              </p:nvPicPr>
              <p:blipFill>
                <a:blip r:embed="rId221"/>
                <a:stretch>
                  <a:fillRect/>
                </a:stretch>
              </p:blipFill>
              <p:spPr>
                <a:xfrm>
                  <a:off x="11230133" y="588243"/>
                  <a:ext cx="1303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0" name="Freihand 19">
                  <a:extLst>
                    <a:ext uri="{FF2B5EF4-FFF2-40B4-BE49-F238E27FC236}">
                      <a16:creationId xmlns:a16="http://schemas.microsoft.com/office/drawing/2014/main" id="{40B65427-F79D-4864-87FE-67F4C257948D}"/>
                    </a:ext>
                  </a:extLst>
                </p14:cNvPr>
                <p14:cNvContentPartPr/>
                <p14:nvPr/>
              </p14:nvContentPartPr>
              <p14:xfrm>
                <a:off x="11375933" y="628203"/>
                <a:ext cx="119160" cy="61920"/>
              </p14:xfrm>
            </p:contentPart>
          </mc:Choice>
          <mc:Fallback xmlns="">
            <p:pic>
              <p:nvPicPr>
                <p:cNvPr id="20" name="Freihand 19">
                  <a:extLst>
                    <a:ext uri="{FF2B5EF4-FFF2-40B4-BE49-F238E27FC236}">
                      <a16:creationId xmlns:a16="http://schemas.microsoft.com/office/drawing/2014/main" id="{40B65427-F79D-4864-87FE-67F4C257948D}"/>
                    </a:ext>
                  </a:extLst>
                </p:cNvPr>
                <p:cNvPicPr/>
                <p:nvPr/>
              </p:nvPicPr>
              <p:blipFill>
                <a:blip r:embed="rId223"/>
                <a:stretch>
                  <a:fillRect/>
                </a:stretch>
              </p:blipFill>
              <p:spPr>
                <a:xfrm>
                  <a:off x="11371613" y="623883"/>
                  <a:ext cx="1278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1" name="Freihand 20">
                  <a:extLst>
                    <a:ext uri="{FF2B5EF4-FFF2-40B4-BE49-F238E27FC236}">
                      <a16:creationId xmlns:a16="http://schemas.microsoft.com/office/drawing/2014/main" id="{11F7B5C8-BA68-4042-A13A-8BDCC5A90C13}"/>
                    </a:ext>
                  </a:extLst>
                </p14:cNvPr>
                <p14:cNvContentPartPr/>
                <p14:nvPr/>
              </p14:nvContentPartPr>
              <p14:xfrm>
                <a:off x="11494013" y="624963"/>
                <a:ext cx="43560" cy="45720"/>
              </p14:xfrm>
            </p:contentPart>
          </mc:Choice>
          <mc:Fallback xmlns="">
            <p:pic>
              <p:nvPicPr>
                <p:cNvPr id="21" name="Freihand 20">
                  <a:extLst>
                    <a:ext uri="{FF2B5EF4-FFF2-40B4-BE49-F238E27FC236}">
                      <a16:creationId xmlns:a16="http://schemas.microsoft.com/office/drawing/2014/main" id="{11F7B5C8-BA68-4042-A13A-8BDCC5A90C13}"/>
                    </a:ext>
                  </a:extLst>
                </p:cNvPr>
                <p:cNvPicPr/>
                <p:nvPr/>
              </p:nvPicPr>
              <p:blipFill>
                <a:blip r:embed="rId225"/>
                <a:stretch>
                  <a:fillRect/>
                </a:stretch>
              </p:blipFill>
              <p:spPr>
                <a:xfrm>
                  <a:off x="11489693" y="620643"/>
                  <a:ext cx="522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2" name="Freihand 21">
                  <a:extLst>
                    <a:ext uri="{FF2B5EF4-FFF2-40B4-BE49-F238E27FC236}">
                      <a16:creationId xmlns:a16="http://schemas.microsoft.com/office/drawing/2014/main" id="{7C980891-0910-4FA7-BEC9-55260E695869}"/>
                    </a:ext>
                  </a:extLst>
                </p14:cNvPr>
                <p14:cNvContentPartPr/>
                <p14:nvPr/>
              </p14:nvContentPartPr>
              <p14:xfrm>
                <a:off x="11533253" y="597603"/>
                <a:ext cx="99720" cy="72720"/>
              </p14:xfrm>
            </p:contentPart>
          </mc:Choice>
          <mc:Fallback xmlns="">
            <p:pic>
              <p:nvPicPr>
                <p:cNvPr id="22" name="Freihand 21">
                  <a:extLst>
                    <a:ext uri="{FF2B5EF4-FFF2-40B4-BE49-F238E27FC236}">
                      <a16:creationId xmlns:a16="http://schemas.microsoft.com/office/drawing/2014/main" id="{7C980891-0910-4FA7-BEC9-55260E695869}"/>
                    </a:ext>
                  </a:extLst>
                </p:cNvPr>
                <p:cNvPicPr/>
                <p:nvPr/>
              </p:nvPicPr>
              <p:blipFill>
                <a:blip r:embed="rId227"/>
                <a:stretch>
                  <a:fillRect/>
                </a:stretch>
              </p:blipFill>
              <p:spPr>
                <a:xfrm>
                  <a:off x="11528933" y="593283"/>
                  <a:ext cx="108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3" name="Freihand 22">
                  <a:extLst>
                    <a:ext uri="{FF2B5EF4-FFF2-40B4-BE49-F238E27FC236}">
                      <a16:creationId xmlns:a16="http://schemas.microsoft.com/office/drawing/2014/main" id="{B0566771-C873-4C55-9ADD-41BF266C9C7D}"/>
                    </a:ext>
                  </a:extLst>
                </p14:cNvPr>
                <p14:cNvContentPartPr/>
                <p14:nvPr/>
              </p14:nvContentPartPr>
              <p14:xfrm>
                <a:off x="11647733" y="577443"/>
                <a:ext cx="237600" cy="69480"/>
              </p14:xfrm>
            </p:contentPart>
          </mc:Choice>
          <mc:Fallback xmlns="">
            <p:pic>
              <p:nvPicPr>
                <p:cNvPr id="23" name="Freihand 22">
                  <a:extLst>
                    <a:ext uri="{FF2B5EF4-FFF2-40B4-BE49-F238E27FC236}">
                      <a16:creationId xmlns:a16="http://schemas.microsoft.com/office/drawing/2014/main" id="{B0566771-C873-4C55-9ADD-41BF266C9C7D}"/>
                    </a:ext>
                  </a:extLst>
                </p:cNvPr>
                <p:cNvPicPr/>
                <p:nvPr/>
              </p:nvPicPr>
              <p:blipFill>
                <a:blip r:embed="rId229"/>
                <a:stretch>
                  <a:fillRect/>
                </a:stretch>
              </p:blipFill>
              <p:spPr>
                <a:xfrm>
                  <a:off x="11643413" y="573123"/>
                  <a:ext cx="2462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5" name="Freihand 24">
                  <a:extLst>
                    <a:ext uri="{FF2B5EF4-FFF2-40B4-BE49-F238E27FC236}">
                      <a16:creationId xmlns:a16="http://schemas.microsoft.com/office/drawing/2014/main" id="{7DE7E46C-0C8B-454C-BDED-57BD6CEB5454}"/>
                    </a:ext>
                  </a:extLst>
                </p14:cNvPr>
                <p14:cNvContentPartPr/>
                <p14:nvPr/>
              </p14:nvContentPartPr>
              <p14:xfrm>
                <a:off x="11346413" y="851043"/>
                <a:ext cx="140400" cy="133560"/>
              </p14:xfrm>
            </p:contentPart>
          </mc:Choice>
          <mc:Fallback xmlns="">
            <p:pic>
              <p:nvPicPr>
                <p:cNvPr id="25" name="Freihand 24">
                  <a:extLst>
                    <a:ext uri="{FF2B5EF4-FFF2-40B4-BE49-F238E27FC236}">
                      <a16:creationId xmlns:a16="http://schemas.microsoft.com/office/drawing/2014/main" id="{7DE7E46C-0C8B-454C-BDED-57BD6CEB5454}"/>
                    </a:ext>
                  </a:extLst>
                </p:cNvPr>
                <p:cNvPicPr/>
                <p:nvPr/>
              </p:nvPicPr>
              <p:blipFill>
                <a:blip r:embed="rId231"/>
                <a:stretch>
                  <a:fillRect/>
                </a:stretch>
              </p:blipFill>
              <p:spPr>
                <a:xfrm>
                  <a:off x="11342093" y="846723"/>
                  <a:ext cx="149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6" name="Freihand 25">
                  <a:extLst>
                    <a:ext uri="{FF2B5EF4-FFF2-40B4-BE49-F238E27FC236}">
                      <a16:creationId xmlns:a16="http://schemas.microsoft.com/office/drawing/2014/main" id="{241B8ABB-E3C5-44B1-BE76-19479649EAEE}"/>
                    </a:ext>
                  </a:extLst>
                </p14:cNvPr>
                <p14:cNvContentPartPr/>
                <p14:nvPr/>
              </p14:nvContentPartPr>
              <p14:xfrm>
                <a:off x="11539733" y="861483"/>
                <a:ext cx="24840" cy="100080"/>
              </p14:xfrm>
            </p:contentPart>
          </mc:Choice>
          <mc:Fallback xmlns="">
            <p:pic>
              <p:nvPicPr>
                <p:cNvPr id="26" name="Freihand 25">
                  <a:extLst>
                    <a:ext uri="{FF2B5EF4-FFF2-40B4-BE49-F238E27FC236}">
                      <a16:creationId xmlns:a16="http://schemas.microsoft.com/office/drawing/2014/main" id="{241B8ABB-E3C5-44B1-BE76-19479649EAEE}"/>
                    </a:ext>
                  </a:extLst>
                </p:cNvPr>
                <p:cNvPicPr/>
                <p:nvPr/>
              </p:nvPicPr>
              <p:blipFill>
                <a:blip r:embed="rId233"/>
                <a:stretch>
                  <a:fillRect/>
                </a:stretch>
              </p:blipFill>
              <p:spPr>
                <a:xfrm>
                  <a:off x="11535413" y="857163"/>
                  <a:ext cx="334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7" name="Freihand 26">
                  <a:extLst>
                    <a:ext uri="{FF2B5EF4-FFF2-40B4-BE49-F238E27FC236}">
                      <a16:creationId xmlns:a16="http://schemas.microsoft.com/office/drawing/2014/main" id="{FA4AB3FD-1AF1-4779-A36F-F2E4ECAC3F89}"/>
                    </a:ext>
                  </a:extLst>
                </p14:cNvPr>
                <p14:cNvContentPartPr/>
                <p14:nvPr/>
              </p14:nvContentPartPr>
              <p14:xfrm>
                <a:off x="11456933" y="834483"/>
                <a:ext cx="154800" cy="137880"/>
              </p14:xfrm>
            </p:contentPart>
          </mc:Choice>
          <mc:Fallback xmlns="">
            <p:pic>
              <p:nvPicPr>
                <p:cNvPr id="27" name="Freihand 26">
                  <a:extLst>
                    <a:ext uri="{FF2B5EF4-FFF2-40B4-BE49-F238E27FC236}">
                      <a16:creationId xmlns:a16="http://schemas.microsoft.com/office/drawing/2014/main" id="{FA4AB3FD-1AF1-4779-A36F-F2E4ECAC3F89}"/>
                    </a:ext>
                  </a:extLst>
                </p:cNvPr>
                <p:cNvPicPr/>
                <p:nvPr/>
              </p:nvPicPr>
              <p:blipFill>
                <a:blip r:embed="rId235"/>
                <a:stretch>
                  <a:fillRect/>
                </a:stretch>
              </p:blipFill>
              <p:spPr>
                <a:xfrm>
                  <a:off x="11452613" y="830163"/>
                  <a:ext cx="1634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8" name="Freihand 27">
                  <a:extLst>
                    <a:ext uri="{FF2B5EF4-FFF2-40B4-BE49-F238E27FC236}">
                      <a16:creationId xmlns:a16="http://schemas.microsoft.com/office/drawing/2014/main" id="{DC719492-4BF0-4C24-A34A-D7D0CB4A4B16}"/>
                    </a:ext>
                  </a:extLst>
                </p14:cNvPr>
                <p14:cNvContentPartPr/>
                <p14:nvPr/>
              </p14:nvContentPartPr>
              <p14:xfrm>
                <a:off x="11699933" y="828723"/>
                <a:ext cx="10800" cy="136080"/>
              </p14:xfrm>
            </p:contentPart>
          </mc:Choice>
          <mc:Fallback xmlns="">
            <p:pic>
              <p:nvPicPr>
                <p:cNvPr id="28" name="Freihand 27">
                  <a:extLst>
                    <a:ext uri="{FF2B5EF4-FFF2-40B4-BE49-F238E27FC236}">
                      <a16:creationId xmlns:a16="http://schemas.microsoft.com/office/drawing/2014/main" id="{DC719492-4BF0-4C24-A34A-D7D0CB4A4B16}"/>
                    </a:ext>
                  </a:extLst>
                </p:cNvPr>
                <p:cNvPicPr/>
                <p:nvPr/>
              </p:nvPicPr>
              <p:blipFill>
                <a:blip r:embed="rId237"/>
                <a:stretch>
                  <a:fillRect/>
                </a:stretch>
              </p:blipFill>
              <p:spPr>
                <a:xfrm>
                  <a:off x="11695613" y="824403"/>
                  <a:ext cx="194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9" name="Freihand 28">
                  <a:extLst>
                    <a:ext uri="{FF2B5EF4-FFF2-40B4-BE49-F238E27FC236}">
                      <a16:creationId xmlns:a16="http://schemas.microsoft.com/office/drawing/2014/main" id="{C173F547-08B6-49E4-9358-F3A75DE3EDF7}"/>
                    </a:ext>
                  </a:extLst>
                </p14:cNvPr>
                <p14:cNvContentPartPr/>
                <p14:nvPr/>
              </p14:nvContentPartPr>
              <p14:xfrm>
                <a:off x="11599493" y="818643"/>
                <a:ext cx="165240" cy="53280"/>
              </p14:xfrm>
            </p:contentPart>
          </mc:Choice>
          <mc:Fallback xmlns="">
            <p:pic>
              <p:nvPicPr>
                <p:cNvPr id="29" name="Freihand 28">
                  <a:extLst>
                    <a:ext uri="{FF2B5EF4-FFF2-40B4-BE49-F238E27FC236}">
                      <a16:creationId xmlns:a16="http://schemas.microsoft.com/office/drawing/2014/main" id="{C173F547-08B6-49E4-9358-F3A75DE3EDF7}"/>
                    </a:ext>
                  </a:extLst>
                </p:cNvPr>
                <p:cNvPicPr/>
                <p:nvPr/>
              </p:nvPicPr>
              <p:blipFill>
                <a:blip r:embed="rId239"/>
                <a:stretch>
                  <a:fillRect/>
                </a:stretch>
              </p:blipFill>
              <p:spPr>
                <a:xfrm>
                  <a:off x="11595173" y="814323"/>
                  <a:ext cx="1738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5" name="Freihand 144">
                  <a:extLst>
                    <a:ext uri="{FF2B5EF4-FFF2-40B4-BE49-F238E27FC236}">
                      <a16:creationId xmlns:a16="http://schemas.microsoft.com/office/drawing/2014/main" id="{0DC3B132-D546-444E-AFEC-39A5623EF063}"/>
                    </a:ext>
                  </a:extLst>
                </p14:cNvPr>
                <p14:cNvContentPartPr/>
                <p14:nvPr/>
              </p14:nvContentPartPr>
              <p14:xfrm>
                <a:off x="10274693" y="649803"/>
                <a:ext cx="455040" cy="154080"/>
              </p14:xfrm>
            </p:contentPart>
          </mc:Choice>
          <mc:Fallback xmlns="">
            <p:pic>
              <p:nvPicPr>
                <p:cNvPr id="145" name="Freihand 144">
                  <a:extLst>
                    <a:ext uri="{FF2B5EF4-FFF2-40B4-BE49-F238E27FC236}">
                      <a16:creationId xmlns:a16="http://schemas.microsoft.com/office/drawing/2014/main" id="{0DC3B132-D546-444E-AFEC-39A5623EF063}"/>
                    </a:ext>
                  </a:extLst>
                </p:cNvPr>
                <p:cNvPicPr/>
                <p:nvPr/>
              </p:nvPicPr>
              <p:blipFill>
                <a:blip r:embed="rId241"/>
                <a:stretch>
                  <a:fillRect/>
                </a:stretch>
              </p:blipFill>
              <p:spPr>
                <a:xfrm>
                  <a:off x="10270373" y="645483"/>
                  <a:ext cx="4636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6" name="Freihand 145">
                  <a:extLst>
                    <a:ext uri="{FF2B5EF4-FFF2-40B4-BE49-F238E27FC236}">
                      <a16:creationId xmlns:a16="http://schemas.microsoft.com/office/drawing/2014/main" id="{A6DF413B-12F3-4BE3-A2A3-08C338C548D8}"/>
                    </a:ext>
                  </a:extLst>
                </p14:cNvPr>
                <p14:cNvContentPartPr/>
                <p14:nvPr/>
              </p14:nvContentPartPr>
              <p14:xfrm>
                <a:off x="8529773" y="611643"/>
                <a:ext cx="2734560" cy="588240"/>
              </p14:xfrm>
            </p:contentPart>
          </mc:Choice>
          <mc:Fallback xmlns="">
            <p:pic>
              <p:nvPicPr>
                <p:cNvPr id="146" name="Freihand 145">
                  <a:extLst>
                    <a:ext uri="{FF2B5EF4-FFF2-40B4-BE49-F238E27FC236}">
                      <a16:creationId xmlns:a16="http://schemas.microsoft.com/office/drawing/2014/main" id="{A6DF413B-12F3-4BE3-A2A3-08C338C548D8}"/>
                    </a:ext>
                  </a:extLst>
                </p:cNvPr>
                <p:cNvPicPr/>
                <p:nvPr/>
              </p:nvPicPr>
              <p:blipFill>
                <a:blip r:embed="rId243"/>
                <a:stretch>
                  <a:fillRect/>
                </a:stretch>
              </p:blipFill>
              <p:spPr>
                <a:xfrm>
                  <a:off x="8525453" y="607323"/>
                  <a:ext cx="2743200" cy="59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4">
            <p14:nvContentPartPr>
              <p14:cNvPr id="148" name="Freihand 147">
                <a:extLst>
                  <a:ext uri="{FF2B5EF4-FFF2-40B4-BE49-F238E27FC236}">
                    <a16:creationId xmlns:a16="http://schemas.microsoft.com/office/drawing/2014/main" id="{201E7EDB-A28F-4BEF-8EA1-6A340DB67554}"/>
                  </a:ext>
                </a:extLst>
              </p14:cNvPr>
              <p14:cNvContentPartPr/>
              <p14:nvPr/>
            </p14:nvContentPartPr>
            <p14:xfrm>
              <a:off x="5547533" y="1978203"/>
              <a:ext cx="2113200" cy="2189160"/>
            </p14:xfrm>
          </p:contentPart>
        </mc:Choice>
        <mc:Fallback xmlns="">
          <p:pic>
            <p:nvPicPr>
              <p:cNvPr id="148" name="Freihand 147">
                <a:extLst>
                  <a:ext uri="{FF2B5EF4-FFF2-40B4-BE49-F238E27FC236}">
                    <a16:creationId xmlns:a16="http://schemas.microsoft.com/office/drawing/2014/main" id="{201E7EDB-A28F-4BEF-8EA1-6A340DB67554}"/>
                  </a:ext>
                </a:extLst>
              </p:cNvPr>
              <p:cNvPicPr/>
              <p:nvPr/>
            </p:nvPicPr>
            <p:blipFill>
              <a:blip r:embed="rId245"/>
              <a:stretch>
                <a:fillRect/>
              </a:stretch>
            </p:blipFill>
            <p:spPr>
              <a:xfrm>
                <a:off x="5543213" y="1973883"/>
                <a:ext cx="2121840" cy="21978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9" name="Freihand 148">
                <a:extLst>
                  <a:ext uri="{FF2B5EF4-FFF2-40B4-BE49-F238E27FC236}">
                    <a16:creationId xmlns:a16="http://schemas.microsoft.com/office/drawing/2014/main" id="{A26FA9A4-65BB-4250-BDE0-E6B2575C724F}"/>
                  </a:ext>
                </a:extLst>
              </p14:cNvPr>
              <p14:cNvContentPartPr/>
              <p14:nvPr/>
            </p14:nvContentPartPr>
            <p14:xfrm>
              <a:off x="7395413" y="1800363"/>
              <a:ext cx="586080" cy="1379520"/>
            </p14:xfrm>
          </p:contentPart>
        </mc:Choice>
        <mc:Fallback xmlns="">
          <p:pic>
            <p:nvPicPr>
              <p:cNvPr id="149" name="Freihand 148">
                <a:extLst>
                  <a:ext uri="{FF2B5EF4-FFF2-40B4-BE49-F238E27FC236}">
                    <a16:creationId xmlns:a16="http://schemas.microsoft.com/office/drawing/2014/main" id="{A26FA9A4-65BB-4250-BDE0-E6B2575C724F}"/>
                  </a:ext>
                </a:extLst>
              </p:cNvPr>
              <p:cNvPicPr/>
              <p:nvPr/>
            </p:nvPicPr>
            <p:blipFill>
              <a:blip r:embed="rId247"/>
              <a:stretch>
                <a:fillRect/>
              </a:stretch>
            </p:blipFill>
            <p:spPr>
              <a:xfrm>
                <a:off x="7391093" y="1796043"/>
                <a:ext cx="594720" cy="1388160"/>
              </a:xfrm>
              <a:prstGeom prst="rect">
                <a:avLst/>
              </a:prstGeom>
            </p:spPr>
          </p:pic>
        </mc:Fallback>
      </mc:AlternateContent>
    </p:spTree>
    <p:extLst>
      <p:ext uri="{BB962C8B-B14F-4D97-AF65-F5344CB8AC3E}">
        <p14:creationId xmlns:p14="http://schemas.microsoft.com/office/powerpoint/2010/main" val="3085402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ChangeArrowheads="1"/>
          </p:cNvSpPr>
          <p:nvPr/>
        </p:nvSpPr>
        <p:spPr bwMode="auto">
          <a:xfrm>
            <a:off x="3477578" y="16273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Keynesian Cross</a:t>
            </a:r>
            <a:endParaRPr lang="de-DE" sz="2400" b="1" dirty="0">
              <a:solidFill>
                <a:srgbClr val="000000"/>
              </a:solidFill>
              <a:latin typeface="Sparkasse Rg" pitchFamily="34" charset="0"/>
            </a:endParaRPr>
          </a:p>
        </p:txBody>
      </p:sp>
      <p:sp>
        <p:nvSpPr>
          <p:cNvPr id="166916" name="Text Box 4"/>
          <p:cNvSpPr txBox="1">
            <a:spLocks noChangeArrowheads="1"/>
          </p:cNvSpPr>
          <p:nvPr/>
        </p:nvSpPr>
        <p:spPr bwMode="auto">
          <a:xfrm>
            <a:off x="0" y="626576"/>
            <a:ext cx="12192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600">
                <a:solidFill>
                  <a:srgbClr val="000000"/>
                </a:solidFill>
              </a:rPr>
              <a:t>Aggregate demand Y</a:t>
            </a:r>
            <a:r>
              <a:rPr lang="de-DE" sz="1600" baseline="30000">
                <a:solidFill>
                  <a:srgbClr val="000000"/>
                </a:solidFill>
              </a:rPr>
              <a:t>D</a:t>
            </a:r>
            <a:r>
              <a:rPr lang="de-DE" sz="1600">
                <a:solidFill>
                  <a:srgbClr val="000000"/>
                </a:solidFill>
              </a:rPr>
              <a:t>:</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a:t>
            </a:r>
            <a:r>
              <a:rPr lang="de-DE" sz="1600" baseline="30000" dirty="0">
                <a:solidFill>
                  <a:srgbClr val="000000"/>
                </a:solidFill>
              </a:rPr>
              <a:t>D</a:t>
            </a:r>
            <a:r>
              <a:rPr lang="de-DE" sz="1600" dirty="0">
                <a:solidFill>
                  <a:srgbClr val="000000"/>
                </a:solidFill>
              </a:rPr>
              <a:t>=C+I+G</a:t>
            </a:r>
          </a:p>
          <a:p>
            <a:pPr eaLnBrk="1" hangingPunct="1">
              <a:buClrTx/>
              <a:buFontTx/>
              <a:buNone/>
            </a:pPr>
            <a:endParaRPr lang="de-DE" sz="1600" dirty="0">
              <a:solidFill>
                <a:srgbClr val="000000"/>
              </a:solidFill>
            </a:endParaRPr>
          </a:p>
          <a:p>
            <a:pPr eaLnBrk="1" hangingPunct="1">
              <a:buClrTx/>
              <a:buFontTx/>
              <a:buNone/>
            </a:pPr>
            <a:r>
              <a:rPr lang="de-DE" sz="1600">
                <a:solidFill>
                  <a:srgbClr val="000000"/>
                </a:solidFill>
              </a:rPr>
              <a:t>C (private consumption); </a:t>
            </a:r>
            <a:r>
              <a:rPr lang="de-DE" sz="1600" dirty="0">
                <a:solidFill>
                  <a:srgbClr val="000000"/>
                </a:solidFill>
              </a:rPr>
              <a:t>I </a:t>
            </a:r>
            <a:r>
              <a:rPr lang="de-DE" sz="1600">
                <a:solidFill>
                  <a:srgbClr val="000000"/>
                </a:solidFill>
              </a:rPr>
              <a:t>(Investment); G (Government expenditure); I and G sare exogenously fixed variables, C depends positively on aggregate income (production) Y</a:t>
            </a:r>
          </a:p>
          <a:p>
            <a:pPr eaLnBrk="1" hangingPunct="1">
              <a:buClrTx/>
              <a:buFontTx/>
              <a:buNone/>
            </a:pPr>
            <a:endParaRPr lang="de-DE" sz="1600">
              <a:solidFill>
                <a:srgbClr val="000000"/>
              </a:solidFill>
            </a:endParaRPr>
          </a:p>
          <a:p>
            <a:pPr eaLnBrk="1" hangingPunct="1">
              <a:buClrTx/>
              <a:buFontTx/>
              <a:buNone/>
            </a:pPr>
            <a:r>
              <a:rPr lang="de-DE" sz="1600">
                <a:solidFill>
                  <a:srgbClr val="000000"/>
                </a:solidFill>
              </a:rPr>
              <a:t>Keynesian consumption function: </a:t>
            </a: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C(Y)=C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			C</a:t>
            </a:r>
            <a:r>
              <a:rPr lang="de-DE" sz="1600" baseline="-25000" dirty="0">
                <a:solidFill>
                  <a:srgbClr val="000000"/>
                </a:solidFill>
              </a:rPr>
              <a:t>0</a:t>
            </a:r>
            <a:r>
              <a:rPr lang="de-DE" sz="1600" dirty="0">
                <a:solidFill>
                  <a:srgbClr val="000000"/>
                </a:solidFill>
              </a:rPr>
              <a:t>&gt;0 </a:t>
            </a:r>
            <a:r>
              <a:rPr lang="de-DE" sz="1600">
                <a:solidFill>
                  <a:srgbClr val="000000"/>
                </a:solidFill>
              </a:rPr>
              <a:t>(autonous consumption); </a:t>
            </a:r>
            <a:r>
              <a:rPr lang="de-DE" sz="1600" dirty="0">
                <a:solidFill>
                  <a:srgbClr val="000000"/>
                </a:solidFill>
              </a:rPr>
              <a:t>0&lt;</a:t>
            </a:r>
            <a:r>
              <a:rPr lang="de-DE" sz="1600" dirty="0" err="1">
                <a:solidFill>
                  <a:srgbClr val="000000"/>
                </a:solidFill>
              </a:rPr>
              <a:t>c</a:t>
            </a:r>
            <a:r>
              <a:rPr lang="de-DE" sz="1600" baseline="-25000" dirty="0" err="1">
                <a:solidFill>
                  <a:srgbClr val="000000"/>
                </a:solidFill>
              </a:rPr>
              <a:t>y</a:t>
            </a:r>
            <a:r>
              <a:rPr lang="de-DE" sz="1600" dirty="0">
                <a:solidFill>
                  <a:srgbClr val="000000"/>
                </a:solidFill>
              </a:rPr>
              <a:t>&lt;1</a:t>
            </a:r>
            <a:r>
              <a:rPr lang="de-DE" sz="1600">
                <a:solidFill>
                  <a:srgbClr val="000000"/>
                </a:solidFill>
              </a:rPr>
              <a:t>(marginal propensity to consum)</a:t>
            </a: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r>
              <a:rPr lang="de-DE" sz="1600">
                <a:solidFill>
                  <a:srgbClr val="000000"/>
                </a:solidFill>
              </a:rPr>
              <a:t>Euqilibrium: With aggregate income (production) Y is determined by the aggreate demand Y</a:t>
            </a:r>
            <a:r>
              <a:rPr lang="de-DE" sz="1600" baseline="30000">
                <a:solidFill>
                  <a:srgbClr val="000000"/>
                </a:solidFill>
              </a:rPr>
              <a:t>D</a:t>
            </a:r>
            <a:r>
              <a:rPr lang="de-DE" sz="1600">
                <a:solidFill>
                  <a:srgbClr val="000000"/>
                </a:solidFill>
              </a:rPr>
              <a:t> →</a:t>
            </a:r>
            <a:endParaRPr lang="de-DE" sz="1600" dirty="0">
              <a:solidFill>
                <a:srgbClr val="000000"/>
              </a:solidFill>
            </a:endParaRP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Y=Y</a:t>
            </a:r>
            <a:r>
              <a:rPr lang="de-DE" sz="1600" baseline="30000" dirty="0">
                <a:solidFill>
                  <a:srgbClr val="000000"/>
                </a:solidFill>
              </a:rPr>
              <a:t>D</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Y+I+G</a:t>
            </a:r>
          </a:p>
        </p:txBody>
      </p:sp>
      <p:sp>
        <p:nvSpPr>
          <p:cNvPr id="7" name="Rechteck 6">
            <a:extLst>
              <a:ext uri="{FF2B5EF4-FFF2-40B4-BE49-F238E27FC236}">
                <a16:creationId xmlns:a16="http://schemas.microsoft.com/office/drawing/2014/main" id="{FA2D1D1B-FEDB-4DC2-9A50-23D1281233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011473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Consumption</a:t>
            </a:r>
            <a:endParaRPr lang="de-DE" sz="2903" b="1" dirty="0"/>
          </a:p>
        </p:txBody>
      </p:sp>
      <p:sp>
        <p:nvSpPr>
          <p:cNvPr id="8" name="Textfeld 7"/>
          <p:cNvSpPr txBox="1"/>
          <p:nvPr/>
        </p:nvSpPr>
        <p:spPr>
          <a:xfrm>
            <a:off x="546849" y="576796"/>
            <a:ext cx="10907552" cy="944442"/>
          </a:xfrm>
          <a:prstGeom prst="rect">
            <a:avLst/>
          </a:prstGeom>
          <a:noFill/>
        </p:spPr>
        <p:txBody>
          <a:bodyPr wrap="square" rtlCol="0">
            <a:noAutofit/>
          </a:bodyPr>
          <a:lstStyle/>
          <a:p>
            <a:pPr>
              <a:lnSpc>
                <a:spcPct val="120000"/>
              </a:lnSpc>
              <a:spcAft>
                <a:spcPts val="544"/>
              </a:spcAft>
            </a:pPr>
            <a:r>
              <a:rPr lang="en-US" sz="2000">
                <a:solidFill>
                  <a:prstClr val="black"/>
                </a:solidFill>
              </a:rPr>
              <a:t>In Germany the savings rate</a:t>
            </a:r>
            <a:r>
              <a:rPr lang="en-US" sz="2000">
                <a:solidFill>
                  <a:prstClr val="black"/>
                </a:solidFill>
                <a:sym typeface="Wingdings" panose="05000000000000000000" pitchFamily="2" charset="2"/>
              </a:rPr>
              <a:t> is roughly s</a:t>
            </a:r>
            <a:r>
              <a:rPr lang="de-DE" sz="2000" baseline="-25000" dirty="0">
                <a:solidFill>
                  <a:srgbClr val="000000"/>
                </a:solidFill>
              </a:rPr>
              <a:t>y</a:t>
            </a:r>
            <a:r>
              <a:rPr lang="en-US" sz="2000">
                <a:solidFill>
                  <a:prstClr val="black"/>
                </a:solidFill>
                <a:sym typeface="Wingdings" panose="05000000000000000000" pitchFamily="2" charset="2"/>
              </a:rPr>
              <a:t>= 11% </a:t>
            </a:r>
            <a:r>
              <a:rPr lang="en-US" sz="2000">
                <a:solidFill>
                  <a:prstClr val="black"/>
                </a:solidFill>
              </a:rPr>
              <a:t>:</a:t>
            </a:r>
          </a:p>
          <a:p>
            <a:pPr>
              <a:lnSpc>
                <a:spcPct val="120000"/>
              </a:lnSpc>
              <a:spcAft>
                <a:spcPts val="544"/>
              </a:spcAft>
            </a:pPr>
            <a:br>
              <a:rPr lang="en-US" sz="2000">
                <a:solidFill>
                  <a:prstClr val="black"/>
                </a:solidFill>
              </a:rPr>
            </a:br>
            <a:endParaRPr lang="de-DE" sz="2000" dirty="0"/>
          </a:p>
        </p:txBody>
      </p:sp>
      <p:sp>
        <p:nvSpPr>
          <p:cNvPr id="4" name="Textfeld 3"/>
          <p:cNvSpPr txBox="1"/>
          <p:nvPr/>
        </p:nvSpPr>
        <p:spPr>
          <a:xfrm>
            <a:off x="490819" y="3769658"/>
            <a:ext cx="10907552" cy="672115"/>
          </a:xfrm>
          <a:prstGeom prst="rect">
            <a:avLst/>
          </a:prstGeom>
          <a:noFill/>
        </p:spPr>
        <p:txBody>
          <a:bodyPr wrap="square" rtlCol="0">
            <a:noAutofit/>
          </a:bodyPr>
          <a:lstStyle/>
          <a:p>
            <a:pPr>
              <a:lnSpc>
                <a:spcPct val="120000"/>
              </a:lnSpc>
              <a:spcAft>
                <a:spcPts val="544"/>
              </a:spcAft>
            </a:pPr>
            <a:r>
              <a:rPr lang="de-DE" sz="2000">
                <a:solidFill>
                  <a:prstClr val="black"/>
                </a:solidFill>
              </a:rPr>
              <a:t>→</a:t>
            </a:r>
            <a:r>
              <a:rPr lang="en-US" sz="2000">
                <a:solidFill>
                  <a:prstClr val="black"/>
                </a:solidFill>
              </a:rPr>
              <a:t>c</a:t>
            </a:r>
            <a:r>
              <a:rPr lang="de-DE" sz="2000" baseline="-25000" dirty="0">
                <a:solidFill>
                  <a:srgbClr val="000000"/>
                </a:solidFill>
              </a:rPr>
              <a:t>y</a:t>
            </a:r>
            <a:r>
              <a:rPr lang="de-DE" sz="2000" dirty="0">
                <a:solidFill>
                  <a:prstClr val="black"/>
                </a:solidFill>
              </a:rPr>
              <a:t>+</a:t>
            </a:r>
            <a:r>
              <a:rPr lang="en-US" sz="2000" dirty="0">
                <a:solidFill>
                  <a:prstClr val="black"/>
                </a:solidFill>
              </a:rPr>
              <a:t> s</a:t>
            </a:r>
            <a:r>
              <a:rPr lang="de-DE" sz="2000" baseline="-25000" dirty="0">
                <a:solidFill>
                  <a:srgbClr val="000000"/>
                </a:solidFill>
              </a:rPr>
              <a:t>y </a:t>
            </a:r>
            <a:r>
              <a:rPr lang="de-DE" sz="2000" dirty="0">
                <a:solidFill>
                  <a:prstClr val="black"/>
                </a:solidFill>
              </a:rPr>
              <a:t>=1</a:t>
            </a:r>
            <a:r>
              <a:rPr lang="en-US" sz="2000" dirty="0">
                <a:solidFill>
                  <a:prstClr val="black"/>
                </a:solidFill>
              </a:rPr>
              <a:t>	→	 c</a:t>
            </a:r>
            <a:r>
              <a:rPr lang="de-DE" sz="2000" baseline="-25000" dirty="0">
                <a:solidFill>
                  <a:srgbClr val="000000"/>
                </a:solidFill>
              </a:rPr>
              <a:t>y</a:t>
            </a:r>
            <a:r>
              <a:rPr lang="de-DE" sz="2000" dirty="0">
                <a:solidFill>
                  <a:prstClr val="black"/>
                </a:solidFill>
              </a:rPr>
              <a:t>=1 –</a:t>
            </a:r>
            <a:r>
              <a:rPr lang="en-US" sz="2000" dirty="0">
                <a:solidFill>
                  <a:prstClr val="black"/>
                </a:solidFill>
              </a:rPr>
              <a:t> s</a:t>
            </a:r>
            <a:r>
              <a:rPr lang="de-DE" sz="2000" baseline="-25000" dirty="0">
                <a:solidFill>
                  <a:srgbClr val="000000"/>
                </a:solidFill>
              </a:rPr>
              <a:t>y </a:t>
            </a:r>
            <a:r>
              <a:rPr lang="de-DE" sz="2000">
                <a:solidFill>
                  <a:prstClr val="black"/>
                </a:solidFill>
              </a:rPr>
              <a:t>=89</a:t>
            </a:r>
            <a:r>
              <a:rPr lang="en-US" sz="2000">
                <a:solidFill>
                  <a:prstClr val="black"/>
                </a:solidFill>
                <a:sym typeface="Wingdings" panose="05000000000000000000" pitchFamily="2" charset="2"/>
              </a:rPr>
              <a:t> </a:t>
            </a:r>
            <a:r>
              <a:rPr lang="en-US" sz="2000" dirty="0">
                <a:solidFill>
                  <a:prstClr val="black"/>
                </a:solidFill>
                <a:sym typeface="Wingdings" panose="05000000000000000000" pitchFamily="2" charset="2"/>
              </a:rPr>
              <a:t>%</a:t>
            </a:r>
            <a:endParaRPr lang="de-DE" sz="2000" dirty="0"/>
          </a:p>
        </p:txBody>
      </p:sp>
      <p:sp>
        <p:nvSpPr>
          <p:cNvPr id="5" name="Textfeld 4"/>
          <p:cNvSpPr txBox="1"/>
          <p:nvPr/>
        </p:nvSpPr>
        <p:spPr>
          <a:xfrm>
            <a:off x="546849" y="2628900"/>
            <a:ext cx="10907552" cy="1039263"/>
          </a:xfrm>
          <a:prstGeom prst="rect">
            <a:avLst/>
          </a:prstGeom>
          <a:noFill/>
        </p:spPr>
        <p:txBody>
          <a:bodyPr wrap="square" rtlCol="0">
            <a:noAutofit/>
          </a:bodyPr>
          <a:lstStyle/>
          <a:p>
            <a:pPr>
              <a:lnSpc>
                <a:spcPct val="120000"/>
              </a:lnSpc>
              <a:spcAft>
                <a:spcPts val="544"/>
              </a:spcAft>
            </a:pPr>
            <a:r>
              <a:rPr lang="de-DE" sz="2000">
                <a:solidFill>
                  <a:prstClr val="black"/>
                </a:solidFill>
              </a:rPr>
              <a:t>Income Y is divided into consumption and savings (compare the circular flow!)</a:t>
            </a:r>
            <a:br>
              <a:rPr lang="en-US" sz="2000" dirty="0">
                <a:solidFill>
                  <a:prstClr val="black"/>
                </a:solidFill>
              </a:rPr>
            </a:br>
            <a:endParaRPr lang="de-DE" sz="2000" dirty="0"/>
          </a:p>
        </p:txBody>
      </p:sp>
      <p:sp>
        <p:nvSpPr>
          <p:cNvPr id="7" name="Textfeld 6"/>
          <p:cNvSpPr txBox="1"/>
          <p:nvPr/>
        </p:nvSpPr>
        <p:spPr>
          <a:xfrm>
            <a:off x="0" y="4441773"/>
            <a:ext cx="8689605"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Interpretation</a:t>
            </a:r>
            <a:r>
              <a:rPr lang="de-DE" sz="2000">
                <a:solidFill>
                  <a:prstClr val="black"/>
                </a:solidFill>
              </a:rPr>
              <a:t>: If we have1000 additional Euros, then 890 Euros are directly spent  for consumption (first derivative of the consumption function!)</a:t>
            </a:r>
            <a:endParaRPr lang="de-DE" sz="2000" dirty="0"/>
          </a:p>
        </p:txBody>
      </p:sp>
      <p:sp>
        <p:nvSpPr>
          <p:cNvPr id="10" name="Textfeld 9"/>
          <p:cNvSpPr txBox="1"/>
          <p:nvPr/>
        </p:nvSpPr>
        <p:spPr>
          <a:xfrm>
            <a:off x="490819" y="1402955"/>
            <a:ext cx="10907552" cy="952158"/>
          </a:xfrm>
          <a:prstGeom prst="rect">
            <a:avLst/>
          </a:prstGeom>
          <a:noFill/>
        </p:spPr>
        <p:txBody>
          <a:bodyPr wrap="square" rtlCol="0">
            <a:noAutofit/>
          </a:bodyPr>
          <a:lstStyle/>
          <a:p>
            <a:pPr>
              <a:lnSpc>
                <a:spcPct val="120000"/>
              </a:lnSpc>
              <a:spcAft>
                <a:spcPts val="544"/>
              </a:spcAft>
            </a:pPr>
            <a:r>
              <a:rPr lang="en-US" sz="2000">
                <a:solidFill>
                  <a:prstClr val="black"/>
                </a:solidFill>
              </a:rPr>
              <a:t>What is then the consumption rate </a:t>
            </a:r>
            <a:r>
              <a:rPr lang="en-US" sz="2000" dirty="0">
                <a:solidFill>
                  <a:prstClr val="black"/>
                </a:solidFill>
              </a:rPr>
              <a:t>c</a:t>
            </a:r>
            <a:r>
              <a:rPr lang="de-DE" sz="2000" baseline="-25000" dirty="0">
                <a:solidFill>
                  <a:srgbClr val="000000"/>
                </a:solidFill>
              </a:rPr>
              <a:t>y</a:t>
            </a:r>
            <a:r>
              <a:rPr lang="en-US" sz="2000" dirty="0">
                <a:solidFill>
                  <a:prstClr val="black"/>
                </a:solidFill>
              </a:rPr>
              <a:t>?</a:t>
            </a:r>
            <a:br>
              <a:rPr lang="en-US" sz="2000" dirty="0">
                <a:solidFill>
                  <a:prstClr val="black"/>
                </a:solidFill>
              </a:rPr>
            </a:br>
            <a:endParaRPr lang="de-DE" sz="2000" dirty="0"/>
          </a:p>
        </p:txBody>
      </p:sp>
      <p:sp>
        <p:nvSpPr>
          <p:cNvPr id="11" name="Rechteck 10">
            <a:extLst>
              <a:ext uri="{FF2B5EF4-FFF2-40B4-BE49-F238E27FC236}">
                <a16:creationId xmlns:a16="http://schemas.microsoft.com/office/drawing/2014/main" id="{E5F7ACC9-ED3E-4A81-88BD-EC678A2CB0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0283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Consumption</a:t>
            </a:r>
            <a:endParaRPr lang="de-DE" sz="2903" b="1" dirty="0"/>
          </a:p>
        </p:txBody>
      </p:sp>
      <p:grpSp>
        <p:nvGrpSpPr>
          <p:cNvPr id="7" name="Group 23"/>
          <p:cNvGrpSpPr/>
          <p:nvPr/>
        </p:nvGrpSpPr>
        <p:grpSpPr>
          <a:xfrm>
            <a:off x="3515452" y="549060"/>
            <a:ext cx="4115434" cy="4180758"/>
            <a:chOff x="1187624" y="908720"/>
            <a:chExt cx="4536504" cy="4608512"/>
          </a:xfrm>
        </p:grpSpPr>
        <p:cxnSp>
          <p:nvCxnSpPr>
            <p:cNvPr id="8" name="Straight Arrow Connector 6"/>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27"/>
          <p:cNvCxnSpPr/>
          <p:nvPr/>
        </p:nvCxnSpPr>
        <p:spPr>
          <a:xfrm flipV="1">
            <a:off x="3515452" y="810358"/>
            <a:ext cx="3984785" cy="267829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Right Brace 28"/>
          <p:cNvSpPr/>
          <p:nvPr/>
        </p:nvSpPr>
        <p:spPr>
          <a:xfrm flipH="1">
            <a:off x="2969358" y="3488656"/>
            <a:ext cx="539830" cy="1175838"/>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2" name="TextBox 29"/>
          <p:cNvSpPr txBox="1"/>
          <p:nvPr/>
        </p:nvSpPr>
        <p:spPr>
          <a:xfrm>
            <a:off x="18037" y="3918212"/>
            <a:ext cx="2610010"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Autonomous consumption</a:t>
            </a:r>
          </a:p>
          <a:p>
            <a:r>
              <a:rPr lang="de-DE" sz="1600">
                <a:solidFill>
                  <a:srgbClr val="000000"/>
                </a:solidFill>
              </a:rPr>
              <a:t>C</a:t>
            </a:r>
            <a:r>
              <a:rPr lang="de-DE" sz="1600" baseline="-25000">
                <a:solidFill>
                  <a:srgbClr val="000000"/>
                </a:solidFill>
              </a:rPr>
              <a:t>0 </a:t>
            </a:r>
            <a:r>
              <a:rPr lang="en-US" sz="1633" dirty="0">
                <a:latin typeface="Arial" panose="020B0604020202020204" pitchFamily="34" charset="0"/>
                <a:cs typeface="Arial" panose="020B0604020202020204" pitchFamily="34" charset="0"/>
              </a:rPr>
              <a:t>=100</a:t>
            </a:r>
          </a:p>
        </p:txBody>
      </p:sp>
      <p:sp>
        <p:nvSpPr>
          <p:cNvPr id="13" name="TextBox 30"/>
          <p:cNvSpPr txBox="1"/>
          <p:nvPr/>
        </p:nvSpPr>
        <p:spPr>
          <a:xfrm>
            <a:off x="6555887" y="4852038"/>
            <a:ext cx="1175322" cy="343620"/>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 </a:t>
            </a:r>
            <a:r>
              <a:rPr lang="en-US" sz="1633" dirty="0">
                <a:latin typeface="Arial" panose="020B0604020202020204" pitchFamily="34" charset="0"/>
                <a:cs typeface="Arial" panose="020B0604020202020204" pitchFamily="34" charset="0"/>
              </a:rPr>
              <a:t>(y)</a:t>
            </a:r>
          </a:p>
        </p:txBody>
      </p:sp>
      <p:sp>
        <p:nvSpPr>
          <p:cNvPr id="14" name="TextBox 31"/>
          <p:cNvSpPr txBox="1"/>
          <p:nvPr/>
        </p:nvSpPr>
        <p:spPr>
          <a:xfrm>
            <a:off x="1188533" y="549060"/>
            <a:ext cx="2229169" cy="343620"/>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Consumption </a:t>
            </a:r>
            <a:r>
              <a:rPr lang="en-US" sz="1633" dirty="0">
                <a:latin typeface="Arial" panose="020B0604020202020204" pitchFamily="34" charset="0"/>
                <a:cs typeface="Arial" panose="020B0604020202020204" pitchFamily="34" charset="0"/>
              </a:rPr>
              <a:t>C(y)</a:t>
            </a:r>
          </a:p>
        </p:txBody>
      </p:sp>
      <p:cxnSp>
        <p:nvCxnSpPr>
          <p:cNvPr id="15" name="Straight Arrow Connector 33"/>
          <p:cNvCxnSpPr/>
          <p:nvPr/>
        </p:nvCxnSpPr>
        <p:spPr>
          <a:xfrm>
            <a:off x="4560642" y="2835412"/>
            <a:ext cx="13064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35"/>
          <p:cNvCxnSpPr/>
          <p:nvPr/>
        </p:nvCxnSpPr>
        <p:spPr>
          <a:xfrm flipV="1">
            <a:off x="5842372" y="1986196"/>
            <a:ext cx="0" cy="8492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36"/>
          <p:cNvSpPr txBox="1"/>
          <p:nvPr/>
        </p:nvSpPr>
        <p:spPr>
          <a:xfrm>
            <a:off x="5841333" y="2215620"/>
            <a:ext cx="3198824"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+ 0,89€ Consumption</a:t>
            </a:r>
            <a:br>
              <a:rPr lang="en-US" sz="1633" dirty="0">
                <a:latin typeface="Arial" panose="020B0604020202020204" pitchFamily="34" charset="0"/>
                <a:cs typeface="Arial" panose="020B0604020202020204" pitchFamily="34" charset="0"/>
              </a:rPr>
            </a:br>
            <a:r>
              <a:rPr lang="en-US" sz="1633">
                <a:latin typeface="Arial" panose="020B0604020202020204" pitchFamily="34" charset="0"/>
                <a:cs typeface="Arial" panose="020B0604020202020204" pitchFamily="34" charset="0"/>
              </a:rPr>
              <a:t> corresponds to savings of 0,11€</a:t>
            </a:r>
            <a:endParaRPr lang="en-US" sz="1633" dirty="0">
              <a:latin typeface="Arial" panose="020B0604020202020204" pitchFamily="34" charset="0"/>
              <a:cs typeface="Arial" panose="020B0604020202020204" pitchFamily="34" charset="0"/>
            </a:endParaRPr>
          </a:p>
        </p:txBody>
      </p:sp>
      <p:sp>
        <p:nvSpPr>
          <p:cNvPr id="18" name="TextBox 37"/>
          <p:cNvSpPr txBox="1"/>
          <p:nvPr/>
        </p:nvSpPr>
        <p:spPr>
          <a:xfrm>
            <a:off x="4400910" y="2966061"/>
            <a:ext cx="2315436"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+ 1</a:t>
            </a:r>
            <a:r>
              <a:rPr lang="en-US" sz="1633">
                <a:latin typeface="Arial" panose="020B0604020202020204" pitchFamily="34" charset="0"/>
                <a:cs typeface="Arial" panose="020B0604020202020204" pitchFamily="34" charset="0"/>
              </a:rPr>
              <a:t>€ Income</a:t>
            </a:r>
            <a:endParaRPr lang="en-US" sz="1633" dirty="0">
              <a:latin typeface="Arial" panose="020B0604020202020204" pitchFamily="34" charset="0"/>
              <a:cs typeface="Arial" panose="020B0604020202020204" pitchFamily="34" charset="0"/>
            </a:endParaRPr>
          </a:p>
        </p:txBody>
      </p:sp>
      <p:sp>
        <p:nvSpPr>
          <p:cNvPr id="3" name="Textfeld 2"/>
          <p:cNvSpPr txBox="1"/>
          <p:nvPr/>
        </p:nvSpPr>
        <p:spPr>
          <a:xfrm>
            <a:off x="7506501" y="507899"/>
            <a:ext cx="2629246" cy="369332"/>
          </a:xfrm>
          <a:prstGeom prst="rect">
            <a:avLst/>
          </a:prstGeom>
          <a:noFill/>
        </p:spPr>
        <p:txBody>
          <a:bodyPr wrap="none" rtlCol="0">
            <a:spAutoFit/>
          </a:bodyPr>
          <a:lstStyle/>
          <a:p>
            <a:r>
              <a:rPr lang="de-DE" sz="1633" dirty="0"/>
              <a:t>C(y)=</a:t>
            </a:r>
            <a:r>
              <a:rPr lang="de-DE" dirty="0">
                <a:solidFill>
                  <a:srgbClr val="000000"/>
                </a:solidFill>
              </a:rPr>
              <a:t> 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a:t>
            </a:r>
            <a:r>
              <a:rPr lang="de-DE">
                <a:solidFill>
                  <a:srgbClr val="000000"/>
                </a:solidFill>
              </a:rPr>
              <a:t>=100+0,89Y</a:t>
            </a:r>
            <a:endParaRPr lang="de-DE" sz="1633" dirty="0"/>
          </a:p>
        </p:txBody>
      </p:sp>
      <p:sp>
        <p:nvSpPr>
          <p:cNvPr id="20" name="Rechteck 19">
            <a:extLst>
              <a:ext uri="{FF2B5EF4-FFF2-40B4-BE49-F238E27FC236}">
                <a16:creationId xmlns:a16="http://schemas.microsoft.com/office/drawing/2014/main" id="{3AA9EF4D-D393-497D-9B25-FE8AE1F44E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403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7" grpId="0"/>
      <p:bldP spid="18"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Keynesian Cross</a:t>
            </a:r>
            <a:endParaRPr lang="de-DE" sz="2903" b="1" dirty="0"/>
          </a:p>
        </p:txBody>
      </p:sp>
      <p:grpSp>
        <p:nvGrpSpPr>
          <p:cNvPr id="7" name="Group 7"/>
          <p:cNvGrpSpPr/>
          <p:nvPr/>
        </p:nvGrpSpPr>
        <p:grpSpPr>
          <a:xfrm>
            <a:off x="209171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3"/>
          <p:cNvSpPr txBox="1"/>
          <p:nvPr/>
        </p:nvSpPr>
        <p:spPr>
          <a:xfrm>
            <a:off x="5326384" y="5650112"/>
            <a:ext cx="1152880" cy="343620"/>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2" name="TextBox 14"/>
          <p:cNvSpPr txBox="1"/>
          <p:nvPr/>
        </p:nvSpPr>
        <p:spPr>
          <a:xfrm>
            <a:off x="425961" y="1346970"/>
            <a:ext cx="1723549"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a:latin typeface="Arial" panose="020B0604020202020204" pitchFamily="34" charset="0"/>
                <a:cs typeface="Arial" panose="020B0604020202020204" pitchFamily="34" charset="0"/>
              </a:rPr>
            </a:br>
            <a:r>
              <a:rPr lang="en-US" sz="1633">
                <a:latin typeface="Arial" panose="020B0604020202020204" pitchFamily="34" charset="0"/>
                <a:cs typeface="Arial" panose="020B0604020202020204" pitchFamily="34" charset="0"/>
              </a:rPr>
              <a:t>Expenditure(</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34906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455043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10"/>
          <p:cNvCxnSpPr/>
          <p:nvPr/>
        </p:nvCxnSpPr>
        <p:spPr>
          <a:xfrm flipV="1">
            <a:off x="4550439" y="1804240"/>
            <a:ext cx="5291272" cy="195973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1" name="TextBox 13"/>
          <p:cNvSpPr txBox="1"/>
          <p:nvPr/>
        </p:nvSpPr>
        <p:spPr>
          <a:xfrm>
            <a:off x="7610928" y="5650112"/>
            <a:ext cx="1152880" cy="343620"/>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2" name="TextBox 14"/>
          <p:cNvSpPr txBox="1"/>
          <p:nvPr/>
        </p:nvSpPr>
        <p:spPr>
          <a:xfrm>
            <a:off x="2830251" y="1346970"/>
            <a:ext cx="1781257" cy="620619"/>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a:latin typeface="Arial" panose="020B0604020202020204" pitchFamily="34" charset="0"/>
                <a:cs typeface="Arial" panose="020B0604020202020204" pitchFamily="34" charset="0"/>
              </a:rPr>
            </a:br>
            <a:r>
              <a:rPr lang="en-US" sz="1633">
                <a:latin typeface="Arial" panose="020B0604020202020204" pitchFamily="34" charset="0"/>
                <a:cs typeface="Arial" panose="020B0604020202020204" pitchFamily="34" charset="0"/>
              </a:rPr>
              <a:t>Expenditure </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cxnSp>
        <p:nvCxnSpPr>
          <p:cNvPr id="13" name="Straight Connector 23"/>
          <p:cNvCxnSpPr/>
          <p:nvPr/>
        </p:nvCxnSpPr>
        <p:spPr>
          <a:xfrm flipV="1">
            <a:off x="4550439"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Right Brace 27"/>
          <p:cNvSpPr/>
          <p:nvPr/>
        </p:nvSpPr>
        <p:spPr>
          <a:xfrm>
            <a:off x="7580785" y="2709583"/>
            <a:ext cx="522595" cy="1235582"/>
          </a:xfrm>
          <a:prstGeom prst="rightBrace">
            <a:avLst>
              <a:gd name="adj1" fmla="val 8333"/>
              <a:gd name="adj2" fmla="val 20842"/>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7" name="TextBox 31"/>
          <p:cNvSpPr txBox="1"/>
          <p:nvPr/>
        </p:nvSpPr>
        <p:spPr>
          <a:xfrm>
            <a:off x="8835946" y="3690297"/>
            <a:ext cx="2613216" cy="343620"/>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consumption </a:t>
            </a:r>
            <a:r>
              <a:rPr lang="en-US" sz="1633" dirty="0">
                <a:latin typeface="Arial" panose="020B0604020202020204" pitchFamily="34" charset="0"/>
                <a:cs typeface="Arial" panose="020B0604020202020204" pitchFamily="34" charset="0"/>
              </a:rPr>
              <a:t>C(Y)=</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a:t>
            </a:r>
            <a:endParaRPr lang="en-US" sz="1633" dirty="0">
              <a:latin typeface="Arial" panose="020B0604020202020204" pitchFamily="34" charset="0"/>
              <a:cs typeface="Arial" panose="020B0604020202020204" pitchFamily="34" charset="0"/>
            </a:endParaRPr>
          </a:p>
        </p:txBody>
      </p:sp>
      <p:sp>
        <p:nvSpPr>
          <p:cNvPr id="18" name="TextBox 32"/>
          <p:cNvSpPr txBox="1"/>
          <p:nvPr/>
        </p:nvSpPr>
        <p:spPr>
          <a:xfrm>
            <a:off x="8150864" y="2549962"/>
            <a:ext cx="2717411"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Investment </a:t>
            </a:r>
            <a:r>
              <a:rPr lang="en-US" sz="1633" dirty="0">
                <a:latin typeface="Arial" panose="020B0604020202020204" pitchFamily="34" charset="0"/>
                <a:cs typeface="Arial" panose="020B0604020202020204" pitchFamily="34" charset="0"/>
              </a:rPr>
              <a:t>I +</a:t>
            </a:r>
          </a:p>
          <a:p>
            <a:r>
              <a:rPr lang="en-US" sz="1633">
                <a:latin typeface="Arial" panose="020B0604020202020204" pitchFamily="34" charset="0"/>
                <a:cs typeface="Arial" panose="020B0604020202020204" pitchFamily="34" charset="0"/>
              </a:rPr>
              <a:t>Government expenditure </a:t>
            </a:r>
            <a:r>
              <a:rPr lang="en-US" sz="1633" dirty="0">
                <a:latin typeface="Arial" panose="020B0604020202020204" pitchFamily="34" charset="0"/>
                <a:cs typeface="Arial" panose="020B0604020202020204" pitchFamily="34" charset="0"/>
              </a:rPr>
              <a:t>G</a:t>
            </a:r>
          </a:p>
        </p:txBody>
      </p:sp>
      <p:cxnSp>
        <p:nvCxnSpPr>
          <p:cNvPr id="19" name="Straight Arrow Connector 33"/>
          <p:cNvCxnSpPr/>
          <p:nvPr/>
        </p:nvCxnSpPr>
        <p:spPr>
          <a:xfrm flipH="1" flipV="1">
            <a:off x="9449765" y="3380454"/>
            <a:ext cx="653244" cy="2528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35"/>
          <p:cNvSpPr txBox="1"/>
          <p:nvPr/>
        </p:nvSpPr>
        <p:spPr>
          <a:xfrm>
            <a:off x="8450785" y="177459"/>
            <a:ext cx="2941831" cy="620619"/>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 </a:t>
            </a:r>
            <a:r>
              <a:rPr lang="en-US" sz="1633" dirty="0">
                <a:latin typeface="Arial" panose="020B0604020202020204" pitchFamily="34" charset="0"/>
                <a:cs typeface="Arial" panose="020B0604020202020204" pitchFamily="34" charset="0"/>
              </a:rPr>
              <a:t>=</a:t>
            </a:r>
          </a:p>
          <a:p>
            <a:r>
              <a:rPr lang="en-US" sz="1633">
                <a:latin typeface="Arial" panose="020B0604020202020204" pitchFamily="34" charset="0"/>
                <a:cs typeface="Arial" panose="020B0604020202020204" pitchFamily="34" charset="0"/>
              </a:rPr>
              <a:t>Expenditure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r>
              <a:rPr lang="de-DE" dirty="0">
                <a:solidFill>
                  <a:srgbClr val="000000"/>
                </a:solidFill>
              </a:rPr>
              <a:t>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Y+I+G</a:t>
            </a:r>
            <a:endParaRPr lang="en-US" sz="2000" dirty="0">
              <a:latin typeface="Arial" panose="020B0604020202020204" pitchFamily="34" charset="0"/>
              <a:cs typeface="Arial" panose="020B0604020202020204" pitchFamily="34" charset="0"/>
            </a:endParaRPr>
          </a:p>
        </p:txBody>
      </p:sp>
      <p:cxnSp>
        <p:nvCxnSpPr>
          <p:cNvPr id="21" name="Straight Arrow Connector 37"/>
          <p:cNvCxnSpPr>
            <a:stCxn id="20" idx="2"/>
          </p:cNvCxnSpPr>
          <p:nvPr/>
        </p:nvCxnSpPr>
        <p:spPr>
          <a:xfrm flipH="1">
            <a:off x="9329543" y="798078"/>
            <a:ext cx="592158" cy="11133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514092" y="4033917"/>
            <a:ext cx="1446229" cy="1097480"/>
          </a:xfrm>
          <a:prstGeom prst="rect">
            <a:avLst/>
          </a:prstGeom>
          <a:noFill/>
        </p:spPr>
        <p:txBody>
          <a:bodyPr wrap="none" rtlCol="0">
            <a:spAutoFit/>
          </a:bodyPr>
          <a:lstStyle/>
          <a:p>
            <a:pPr algn="r"/>
            <a:r>
              <a:rPr lang="de-DE" sz="1633"/>
              <a:t>Investment </a:t>
            </a:r>
            <a:r>
              <a:rPr lang="de-DE" sz="1633" dirty="0"/>
              <a:t>I</a:t>
            </a:r>
          </a:p>
          <a:p>
            <a:pPr algn="ctr"/>
            <a:r>
              <a:rPr lang="de-DE" sz="1633" dirty="0"/>
              <a:t>+</a:t>
            </a:r>
          </a:p>
          <a:p>
            <a:pPr algn="r"/>
            <a:r>
              <a:rPr lang="de-DE" sz="1633"/>
              <a:t>Governement</a:t>
            </a:r>
          </a:p>
          <a:p>
            <a:pPr algn="r"/>
            <a:r>
              <a:rPr lang="de-DE" sz="1633"/>
              <a:t>expenditure </a:t>
            </a:r>
            <a:r>
              <a:rPr lang="de-DE" sz="1633" dirty="0"/>
              <a:t>G</a:t>
            </a:r>
          </a:p>
        </p:txBody>
      </p:sp>
      <p:cxnSp>
        <p:nvCxnSpPr>
          <p:cNvPr id="24" name="Straight Connector 30"/>
          <p:cNvCxnSpPr/>
          <p:nvPr/>
        </p:nvCxnSpPr>
        <p:spPr>
          <a:xfrm flipV="1">
            <a:off x="4576695" y="3110727"/>
            <a:ext cx="5291272" cy="1959731"/>
          </a:xfrm>
          <a:prstGeom prst="line">
            <a:avLst/>
          </a:prstGeom>
          <a:ln w="381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6766" y="6358804"/>
            <a:ext cx="6886116" cy="371512"/>
          </a:xfrm>
          <a:prstGeom prst="rect">
            <a:avLst/>
          </a:prstGeom>
          <a:noFill/>
          <a:ln>
            <a:solidFill>
              <a:schemeClr val="tx1"/>
            </a:solidFill>
          </a:ln>
        </p:spPr>
        <p:txBody>
          <a:bodyPr wrap="none" rtlCol="0">
            <a:spAutoFit/>
          </a:bodyPr>
          <a:lstStyle/>
          <a:p>
            <a:pPr marL="0" lvl="1"/>
            <a:r>
              <a:rPr lang="en-US" sz="1814" b="1" u="sng">
                <a:solidFill>
                  <a:prstClr val="black"/>
                </a:solidFill>
                <a:latin typeface="Arial" panose="020B0604020202020204" pitchFamily="34" charset="0"/>
                <a:cs typeface="Arial" panose="020B0604020202020204" pitchFamily="34" charset="0"/>
                <a:sym typeface="Wingdings" panose="05000000000000000000" pitchFamily="2" charset="2"/>
              </a:rPr>
              <a:t>Equilibrium</a:t>
            </a:r>
            <a:r>
              <a:rPr lang="en-US" sz="1700" b="1" u="sng">
                <a:solidFill>
                  <a:prstClr val="black"/>
                </a:solidFill>
                <a:latin typeface="Arial" panose="020B0604020202020204" pitchFamily="34" charset="0"/>
                <a:cs typeface="Arial" panose="020B0604020202020204" pitchFamily="34" charset="0"/>
                <a:sym typeface="Wingdings" panose="05000000000000000000" pitchFamily="2" charset="2"/>
              </a:rPr>
              <a:t>: Expenditure (</a:t>
            </a:r>
            <a:r>
              <a:rPr lang="de-DE" sz="1700" dirty="0">
                <a:solidFill>
                  <a:srgbClr val="000000"/>
                </a:solidFill>
              </a:rPr>
              <a:t>Y</a:t>
            </a:r>
            <a:r>
              <a:rPr lang="de-DE" sz="1700" baseline="30000" dirty="0">
                <a:solidFill>
                  <a:srgbClr val="000000"/>
                </a:solidFill>
              </a:rPr>
              <a:t>D</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a:solidFill>
                  <a:prstClr val="black"/>
                </a:solidFill>
                <a:latin typeface="Arial" panose="020B0604020202020204" pitchFamily="34" charset="0"/>
                <a:cs typeface="Arial" panose="020B0604020202020204" pitchFamily="34" charset="0"/>
                <a:sym typeface="Wingdings" panose="05000000000000000000" pitchFamily="2" charset="2"/>
              </a:rPr>
              <a:t>Income</a:t>
            </a:r>
            <a:r>
              <a:rPr lang="en-US" sz="1700" b="1">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(Y) </a:t>
            </a:r>
            <a:r>
              <a:rPr lang="en-US" sz="1700" b="1">
                <a:solidFill>
                  <a:prstClr val="black"/>
                </a:solidFill>
                <a:latin typeface="Arial" panose="020B0604020202020204" pitchFamily="34" charset="0"/>
                <a:cs typeface="Arial" panose="020B0604020202020204" pitchFamily="34" charset="0"/>
                <a:sym typeface="Wingdings" panose="05000000000000000000" pitchFamily="2" charset="2"/>
              </a:rPr>
              <a:t>= Production </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(Y) = </a:t>
            </a:r>
            <a:r>
              <a:rPr lang="de-DE" sz="1700" b="1" dirty="0">
                <a:solidFill>
                  <a:prstClr val="black"/>
                </a:solidFill>
                <a:latin typeface="Arial" panose="020B0604020202020204" pitchFamily="34" charset="0"/>
                <a:cs typeface="Arial" panose="020B0604020202020204" pitchFamily="34" charset="0"/>
              </a:rPr>
              <a:t>Y</a:t>
            </a:r>
            <a:r>
              <a:rPr lang="de-DE" sz="1700" b="1" baseline="30000" dirty="0">
                <a:solidFill>
                  <a:prstClr val="black"/>
                </a:solidFill>
                <a:latin typeface="Arial" panose="020B0604020202020204" pitchFamily="34" charset="0"/>
                <a:cs typeface="Arial" panose="020B0604020202020204" pitchFamily="34" charset="0"/>
              </a:rPr>
              <a:t>*</a:t>
            </a:r>
            <a:endParaRPr lang="en-US" sz="1700" b="1" baseline="300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27" name="Textfeld 26"/>
          <p:cNvSpPr txBox="1"/>
          <p:nvPr/>
        </p:nvSpPr>
        <p:spPr>
          <a:xfrm>
            <a:off x="8496156" y="119954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22" name="Right Brace 28"/>
          <p:cNvSpPr/>
          <p:nvPr/>
        </p:nvSpPr>
        <p:spPr>
          <a:xfrm flipH="1">
            <a:off x="3968866" y="5070458"/>
            <a:ext cx="539830" cy="419391"/>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8" name="Textfeld 27"/>
          <p:cNvSpPr txBox="1"/>
          <p:nvPr/>
        </p:nvSpPr>
        <p:spPr>
          <a:xfrm>
            <a:off x="1952807" y="5070458"/>
            <a:ext cx="2145716" cy="369332"/>
          </a:xfrm>
          <a:prstGeom prst="rect">
            <a:avLst/>
          </a:prstGeom>
          <a:noFill/>
        </p:spPr>
        <p:txBody>
          <a:bodyPr wrap="none" rtlCol="0">
            <a:spAutoFit/>
          </a:bodyPr>
          <a:lstStyle/>
          <a:p>
            <a:r>
              <a:rPr lang="de-DE" sz="1633" dirty="0"/>
              <a:t>Autonomer Konsum </a:t>
            </a:r>
            <a:r>
              <a:rPr lang="de-DE" dirty="0">
                <a:solidFill>
                  <a:srgbClr val="000000"/>
                </a:solidFill>
              </a:rPr>
              <a:t>C</a:t>
            </a:r>
            <a:r>
              <a:rPr lang="de-DE" baseline="-25000" dirty="0">
                <a:solidFill>
                  <a:srgbClr val="000000"/>
                </a:solidFill>
              </a:rPr>
              <a:t>0</a:t>
            </a:r>
            <a:endParaRPr lang="de-DE" sz="1633" dirty="0"/>
          </a:p>
        </p:txBody>
      </p:sp>
      <p:sp>
        <p:nvSpPr>
          <p:cNvPr id="29" name="Right Brace 28"/>
          <p:cNvSpPr/>
          <p:nvPr/>
        </p:nvSpPr>
        <p:spPr>
          <a:xfrm flipH="1">
            <a:off x="3968122" y="3763971"/>
            <a:ext cx="539830" cy="125840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0" name="Right Brace 28"/>
          <p:cNvSpPr/>
          <p:nvPr/>
        </p:nvSpPr>
        <p:spPr>
          <a:xfrm flipH="1">
            <a:off x="1736086" y="3885891"/>
            <a:ext cx="539830" cy="1745342"/>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1" name="Textfeld 30"/>
          <p:cNvSpPr txBox="1"/>
          <p:nvPr/>
        </p:nvSpPr>
        <p:spPr>
          <a:xfrm>
            <a:off x="7690" y="4184043"/>
            <a:ext cx="2065924" cy="1152232"/>
          </a:xfrm>
          <a:prstGeom prst="rect">
            <a:avLst/>
          </a:prstGeom>
          <a:noFill/>
        </p:spPr>
        <p:txBody>
          <a:bodyPr wrap="square" rtlCol="0">
            <a:noAutofit/>
          </a:bodyPr>
          <a:lstStyle/>
          <a:p>
            <a:r>
              <a:rPr lang="de-DE" sz="1633"/>
              <a:t>Aggregate demand not dependent on income Y</a:t>
            </a:r>
            <a:endParaRPr lang="de-DE" sz="1633" dirty="0"/>
          </a:p>
        </p:txBody>
      </p:sp>
      <p:cxnSp>
        <p:nvCxnSpPr>
          <p:cNvPr id="32" name="Straight Connector 30"/>
          <p:cNvCxnSpPr/>
          <p:nvPr/>
        </p:nvCxnSpPr>
        <p:spPr>
          <a:xfrm flipV="1">
            <a:off x="7516290" y="2693443"/>
            <a:ext cx="6643" cy="2899609"/>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0"/>
          <p:cNvCxnSpPr/>
          <p:nvPr/>
        </p:nvCxnSpPr>
        <p:spPr>
          <a:xfrm flipV="1">
            <a:off x="4576694" y="2659129"/>
            <a:ext cx="2939596" cy="34314"/>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3569335" y="2508777"/>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8" name="Textfeld 37"/>
          <p:cNvSpPr txBox="1"/>
          <p:nvPr/>
        </p:nvSpPr>
        <p:spPr>
          <a:xfrm>
            <a:off x="6653505" y="5625944"/>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9" name="TextBox 35"/>
          <p:cNvSpPr txBox="1"/>
          <p:nvPr/>
        </p:nvSpPr>
        <p:spPr>
          <a:xfrm>
            <a:off x="4639792" y="768461"/>
            <a:ext cx="3930884" cy="1266950"/>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45</a:t>
            </a:r>
            <a:r>
              <a:rPr lang="de-DE" sz="1633">
                <a:latin typeface="Arial" panose="020B0604020202020204" pitchFamily="34" charset="0"/>
                <a:cs typeface="Arial" panose="020B0604020202020204" pitchFamily="34" charset="0"/>
              </a:rPr>
              <a:t>°-Line: locus of every possibility with </a:t>
            </a:r>
            <a:endParaRPr lang="de-DE" sz="1633" dirty="0">
              <a:latin typeface="Arial" panose="020B0604020202020204" pitchFamily="34" charset="0"/>
              <a:cs typeface="Arial" panose="020B0604020202020204" pitchFamily="34" charset="0"/>
            </a:endParaRPr>
          </a:p>
          <a:p>
            <a:r>
              <a:rPr lang="de-DE" sz="2000" dirty="0">
                <a:solidFill>
                  <a:srgbClr val="000000"/>
                </a:solidFill>
              </a:rPr>
              <a:t>Y</a:t>
            </a:r>
            <a:r>
              <a:rPr lang="de-DE" sz="2000" baseline="30000" dirty="0">
                <a:solidFill>
                  <a:srgbClr val="000000"/>
                </a:solidFill>
              </a:rPr>
              <a:t>D</a:t>
            </a:r>
            <a:r>
              <a:rPr lang="de-DE" sz="2000" dirty="0"/>
              <a:t>=</a:t>
            </a:r>
            <a:r>
              <a:rPr lang="de-DE" sz="2000"/>
              <a:t>Y → possible equlibria</a:t>
            </a:r>
            <a:endParaRPr lang="de-DE" sz="2000" dirty="0"/>
          </a:p>
          <a:p>
            <a:r>
              <a:rPr lang="de-DE" sz="2000"/>
              <a:t>Linear linear through the origin with</a:t>
            </a:r>
          </a:p>
          <a:p>
            <a:r>
              <a:rPr lang="de-DE" sz="2000"/>
              <a:t>Slope 1</a:t>
            </a:r>
            <a:endParaRPr lang="de-DE" sz="2000" dirty="0"/>
          </a:p>
        </p:txBody>
      </p:sp>
      <p:cxnSp>
        <p:nvCxnSpPr>
          <p:cNvPr id="40" name="Straight Arrow Connector 37"/>
          <p:cNvCxnSpPr/>
          <p:nvPr/>
        </p:nvCxnSpPr>
        <p:spPr>
          <a:xfrm>
            <a:off x="7340463" y="1688024"/>
            <a:ext cx="855278" cy="2448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Freihandform 42"/>
          <p:cNvSpPr/>
          <p:nvPr/>
        </p:nvSpPr>
        <p:spPr>
          <a:xfrm>
            <a:off x="5089402" y="5090615"/>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4783869" y="5211338"/>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sp>
        <p:nvSpPr>
          <p:cNvPr id="46" name="TextBox 14"/>
          <p:cNvSpPr txBox="1"/>
          <p:nvPr/>
        </p:nvSpPr>
        <p:spPr>
          <a:xfrm>
            <a:off x="-2258" y="2155093"/>
            <a:ext cx="4063933" cy="307777"/>
          </a:xfrm>
          <a:prstGeom prst="rect">
            <a:avLst/>
          </a:prstGeom>
          <a:noFill/>
        </p:spPr>
        <p:txBody>
          <a:bodyPr wrap="none" rtlCol="0">
            <a:spAutoFit/>
          </a:bodyPr>
          <a:lstStyle/>
          <a:p>
            <a:r>
              <a:rPr lang="de-DE" sz="1400">
                <a:latin typeface="Arial" panose="020B0604020202020204" pitchFamily="34" charset="0"/>
                <a:cs typeface="Arial" panose="020B0604020202020204" pitchFamily="34" charset="0"/>
              </a:rPr>
              <a:t>Intersection or 45°-Line and aggregate demand</a:t>
            </a:r>
            <a:endParaRPr lang="en-US" sz="1400" dirty="0">
              <a:latin typeface="Arial" panose="020B0604020202020204" pitchFamily="34" charset="0"/>
              <a:cs typeface="Arial" panose="020B0604020202020204" pitchFamily="34" charset="0"/>
            </a:endParaRPr>
          </a:p>
        </p:txBody>
      </p:sp>
      <p:sp>
        <p:nvSpPr>
          <p:cNvPr id="47" name="TextBox 14"/>
          <p:cNvSpPr txBox="1"/>
          <p:nvPr/>
        </p:nvSpPr>
        <p:spPr>
          <a:xfrm>
            <a:off x="3408277" y="5873938"/>
            <a:ext cx="3934090" cy="307777"/>
          </a:xfrm>
          <a:prstGeom prst="rect">
            <a:avLst/>
          </a:prstGeom>
          <a:noFill/>
        </p:spPr>
        <p:txBody>
          <a:bodyPr wrap="none" rtlCol="0">
            <a:spAutoFit/>
          </a:bodyPr>
          <a:lstStyle/>
          <a:p>
            <a:r>
              <a:rPr lang="de-DE" sz="1400">
                <a:latin typeface="Arial" panose="020B0604020202020204" pitchFamily="34" charset="0"/>
                <a:cs typeface="Arial" panose="020B0604020202020204" pitchFamily="34" charset="0"/>
              </a:rPr>
              <a:t>Intersection or 45°-Line and aggregate demand</a:t>
            </a:r>
            <a:endParaRPr lang="en-US" sz="1400" dirty="0">
              <a:latin typeface="Arial" panose="020B0604020202020204" pitchFamily="34" charset="0"/>
              <a:cs typeface="Arial" panose="020B0604020202020204" pitchFamily="34" charset="0"/>
            </a:endParaRP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21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20" grpId="0"/>
      <p:bldP spid="23" grpId="0"/>
      <p:bldP spid="25" grpId="0" animBg="1"/>
      <p:bldP spid="27" grpId="0"/>
      <p:bldP spid="22" grpId="0" animBg="1"/>
      <p:bldP spid="28" grpId="0"/>
      <p:bldP spid="29" grpId="0" animBg="1"/>
      <p:bldP spid="30" grpId="0" animBg="1"/>
      <p:bldP spid="31" grpId="0"/>
      <p:bldP spid="37" grpId="0"/>
      <p:bldP spid="38" grpId="0"/>
      <p:bldP spid="39" grpId="0"/>
      <p:bldP spid="43" grpId="0" animBg="1"/>
      <p:bldP spid="44"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71790" y="1483414"/>
            <a:ext cx="6999223" cy="4146761"/>
            <a:chOff x="1187624" y="908720"/>
            <a:chExt cx="4536504" cy="4608512"/>
          </a:xfrm>
        </p:grpSpPr>
        <p:cxnSp>
          <p:nvCxnSpPr>
            <p:cNvPr id="9"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flipV="1">
            <a:off x="1471791" y="1875360"/>
            <a:ext cx="5291272" cy="195973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 name="TextBox 13"/>
          <p:cNvSpPr txBox="1"/>
          <p:nvPr/>
        </p:nvSpPr>
        <p:spPr>
          <a:xfrm>
            <a:off x="7233448" y="5712498"/>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cxnSp>
        <p:nvCxnSpPr>
          <p:cNvPr id="14" name="Straight Connector 23"/>
          <p:cNvCxnSpPr/>
          <p:nvPr/>
        </p:nvCxnSpPr>
        <p:spPr>
          <a:xfrm flipV="1">
            <a:off x="1471790" y="1156792"/>
            <a:ext cx="4572705" cy="450738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Box 31"/>
          <p:cNvSpPr txBox="1"/>
          <p:nvPr/>
        </p:nvSpPr>
        <p:spPr>
          <a:xfrm>
            <a:off x="2716756" y="886385"/>
            <a:ext cx="2682530" cy="369332"/>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Equilibrium </a:t>
            </a:r>
            <a:r>
              <a:rPr lang="de-DE" dirty="0">
                <a:solidFill>
                  <a:srgbClr val="000000"/>
                </a:solidFill>
              </a:rPr>
              <a:t>Y</a:t>
            </a:r>
            <a:r>
              <a:rPr lang="de-DE" baseline="30000" dirty="0">
                <a:solidFill>
                  <a:srgbClr val="000000"/>
                </a:solidFill>
              </a:rPr>
              <a:t>D</a:t>
            </a:r>
            <a:r>
              <a:rPr lang="en-US" sz="1633" i="1" dirty="0">
                <a:latin typeface="Arial" panose="020B0604020202020204" pitchFamily="34" charset="0"/>
                <a:cs typeface="Arial" panose="020B0604020202020204" pitchFamily="34" charset="0"/>
              </a:rPr>
              <a:t>=Y=</a:t>
            </a:r>
            <a:r>
              <a:rPr lang="de-DE" sz="1600" dirty="0">
                <a:solidFill>
                  <a:srgbClr val="000000"/>
                </a:solidFill>
              </a:rPr>
              <a:t>Y</a:t>
            </a:r>
            <a:r>
              <a:rPr lang="de-DE" sz="1600" baseline="30000" dirty="0">
                <a:solidFill>
                  <a:srgbClr val="000000"/>
                </a:solidFill>
              </a:rPr>
              <a:t>*</a:t>
            </a:r>
            <a:endParaRPr lang="de-DE" sz="1600" dirty="0"/>
          </a:p>
        </p:txBody>
      </p:sp>
      <p:sp>
        <p:nvSpPr>
          <p:cNvPr id="17" name="TextBox 35"/>
          <p:cNvSpPr txBox="1"/>
          <p:nvPr/>
        </p:nvSpPr>
        <p:spPr>
          <a:xfrm>
            <a:off x="7721564" y="2164443"/>
            <a:ext cx="2754280" cy="369332"/>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Expenditure(</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 </a:t>
            </a:r>
            <a:r>
              <a:rPr lang="en-US" sz="1633">
                <a:latin typeface="Arial" panose="020B0604020202020204" pitchFamily="34" charset="0"/>
                <a:cs typeface="Arial" panose="020B0604020202020204" pitchFamily="34" charset="0"/>
              </a:rPr>
              <a:t>= Demand</a:t>
            </a:r>
            <a:endParaRPr lang="en-US" sz="1633" dirty="0">
              <a:latin typeface="Arial" panose="020B0604020202020204" pitchFamily="34" charset="0"/>
              <a:cs typeface="Arial" panose="020B0604020202020204" pitchFamily="34" charset="0"/>
            </a:endParaRPr>
          </a:p>
        </p:txBody>
      </p:sp>
      <p:cxnSp>
        <p:nvCxnSpPr>
          <p:cNvPr id="18" name="Straight Arrow Connector 37"/>
          <p:cNvCxnSpPr/>
          <p:nvPr/>
        </p:nvCxnSpPr>
        <p:spPr>
          <a:xfrm flipH="1" flipV="1">
            <a:off x="6561822" y="2050388"/>
            <a:ext cx="1173617" cy="2720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1"/>
              <p:cNvSpPr txBox="1"/>
              <p:nvPr/>
            </p:nvSpPr>
            <p:spPr>
              <a:xfrm>
                <a:off x="2040455" y="5722139"/>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20" name="TextBox 11"/>
              <p:cNvSpPr txBox="1">
                <a:spLocks noRot="1" noChangeAspect="1" noMove="1" noResize="1" noEditPoints="1" noAdjustHandles="1" noChangeArrowheads="1" noChangeShapeType="1" noTextEdit="1"/>
              </p:cNvSpPr>
              <p:nvPr/>
            </p:nvSpPr>
            <p:spPr>
              <a:xfrm>
                <a:off x="2040455" y="5722139"/>
                <a:ext cx="421910" cy="343620"/>
              </a:xfrm>
              <a:prstGeom prst="rect">
                <a:avLst/>
              </a:prstGeom>
              <a:blipFill>
                <a:blip r:embed="rId3"/>
                <a:stretch>
                  <a:fillRect/>
                </a:stretch>
              </a:blipFill>
            </p:spPr>
            <p:txBody>
              <a:bodyPr/>
              <a:lstStyle/>
              <a:p>
                <a:r>
                  <a:rPr lang="de-DE">
                    <a:noFill/>
                  </a:rPr>
                  <a:t> </a:t>
                </a:r>
              </a:p>
            </p:txBody>
          </p:sp>
        </mc:Fallback>
      </mc:AlternateContent>
      <p:cxnSp>
        <p:nvCxnSpPr>
          <p:cNvPr id="21" name="Straight Connector 15"/>
          <p:cNvCxnSpPr/>
          <p:nvPr/>
        </p:nvCxnSpPr>
        <p:spPr>
          <a:xfrm flipV="1">
            <a:off x="2255683" y="4880280"/>
            <a:ext cx="0" cy="783892"/>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8"/>
          <p:cNvCxnSpPr/>
          <p:nvPr/>
        </p:nvCxnSpPr>
        <p:spPr>
          <a:xfrm flipV="1">
            <a:off x="2255683" y="3573793"/>
            <a:ext cx="0" cy="1306487"/>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Right Brace 29"/>
          <p:cNvSpPr/>
          <p:nvPr/>
        </p:nvSpPr>
        <p:spPr>
          <a:xfrm rot="10800000">
            <a:off x="968761" y="3594833"/>
            <a:ext cx="1270198" cy="1306487"/>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4" name="TextBox 34"/>
          <p:cNvSpPr txBox="1"/>
          <p:nvPr/>
        </p:nvSpPr>
        <p:spPr>
          <a:xfrm>
            <a:off x="-3883" y="4235210"/>
            <a:ext cx="1584233" cy="523220"/>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Iinventory has to decrease</a:t>
            </a:r>
            <a:endParaRPr lang="en-US" sz="1400" dirty="0">
              <a:latin typeface="Arial" panose="020B0604020202020204" pitchFamily="34" charset="0"/>
              <a:cs typeface="Arial" panose="020B0604020202020204" pitchFamily="34" charset="0"/>
            </a:endParaRPr>
          </a:p>
        </p:txBody>
      </p:sp>
      <p:cxnSp>
        <p:nvCxnSpPr>
          <p:cNvPr id="30" name="Straight Arrow Connector 45"/>
          <p:cNvCxnSpPr>
            <a:stCxn id="16" idx="2"/>
          </p:cNvCxnSpPr>
          <p:nvPr/>
        </p:nvCxnSpPr>
        <p:spPr>
          <a:xfrm>
            <a:off x="4058021" y="1255717"/>
            <a:ext cx="366734" cy="13871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2"/>
          <p:cNvSpPr txBox="1"/>
          <p:nvPr/>
        </p:nvSpPr>
        <p:spPr>
          <a:xfrm>
            <a:off x="4020177" y="3174145"/>
            <a:ext cx="493853" cy="343620"/>
          </a:xfrm>
          <a:prstGeom prst="rect">
            <a:avLst/>
          </a:prstGeom>
          <a:noFill/>
        </p:spPr>
        <p:txBody>
          <a:bodyPr wrap="none" rtlCol="0">
            <a:spAutoFit/>
          </a:bodyPr>
          <a:lstStyle/>
          <a:p>
            <a:r>
              <a:rPr lang="en-US" sz="1633" dirty="0"/>
              <a:t>Etc.</a:t>
            </a:r>
          </a:p>
        </p:txBody>
      </p:sp>
      <p:sp>
        <p:nvSpPr>
          <p:cNvPr id="34" name="Right Brace 32"/>
          <p:cNvSpPr/>
          <p:nvPr/>
        </p:nvSpPr>
        <p:spPr>
          <a:xfrm>
            <a:off x="5810788" y="1429678"/>
            <a:ext cx="233707" cy="772304"/>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67" name="Title 1"/>
          <p:cNvSpPr txBox="1">
            <a:spLocks/>
          </p:cNvSpPr>
          <p:nvPr/>
        </p:nvSpPr>
        <p:spPr>
          <a:xfrm>
            <a:off x="1784593" y="32134"/>
            <a:ext cx="7465744"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a:solidFill>
                  <a:sysClr val="windowText" lastClr="000000"/>
                </a:solidFill>
              </a:rPr>
              <a:t>Adaption process</a:t>
            </a:r>
            <a:endParaRPr lang="en-US" sz="2903" dirty="0">
              <a:solidFill>
                <a:sysClr val="windowText" lastClr="000000"/>
              </a:solidFill>
            </a:endParaRPr>
          </a:p>
        </p:txBody>
      </p:sp>
      <p:sp>
        <p:nvSpPr>
          <p:cNvPr id="68" name="Textfeld 67"/>
          <p:cNvSpPr txBox="1"/>
          <p:nvPr/>
        </p:nvSpPr>
        <p:spPr>
          <a:xfrm>
            <a:off x="5801909" y="878716"/>
            <a:ext cx="598241" cy="369332"/>
          </a:xfrm>
          <a:prstGeom prst="rect">
            <a:avLst/>
          </a:prstGeom>
          <a:noFill/>
        </p:spPr>
        <p:txBody>
          <a:bodyPr wrap="none" rtlCol="0">
            <a:spAutoFit/>
          </a:bodyPr>
          <a:lstStyle/>
          <a:p>
            <a:r>
              <a:rPr lang="de-DE" sz="1633" dirty="0"/>
              <a:t>Y=</a:t>
            </a:r>
            <a:r>
              <a:rPr lang="de-DE" dirty="0">
                <a:solidFill>
                  <a:srgbClr val="000000"/>
                </a:solidFill>
              </a:rPr>
              <a:t>Y</a:t>
            </a:r>
            <a:r>
              <a:rPr lang="de-DE" baseline="30000" dirty="0">
                <a:solidFill>
                  <a:srgbClr val="000000"/>
                </a:solidFill>
              </a:rPr>
              <a:t>D</a:t>
            </a:r>
            <a:endParaRPr lang="de-DE" sz="1633" dirty="0"/>
          </a:p>
        </p:txBody>
      </p:sp>
      <p:sp>
        <p:nvSpPr>
          <p:cNvPr id="37" name="TextBox 14"/>
          <p:cNvSpPr txBox="1"/>
          <p:nvPr/>
        </p:nvSpPr>
        <p:spPr>
          <a:xfrm>
            <a:off x="17061" y="3572358"/>
            <a:ext cx="1650536" cy="523220"/>
          </a:xfrm>
          <a:prstGeom prst="rect">
            <a:avLst/>
          </a:prstGeom>
          <a:noFill/>
        </p:spPr>
        <p:txBody>
          <a:bodyPr wrap="square" rtlCol="0">
            <a:spAutoFit/>
          </a:bodyPr>
          <a:lstStyle/>
          <a:p>
            <a:r>
              <a:rPr lang="de-DE" sz="1400">
                <a:latin typeface="Arial" panose="020B0604020202020204" pitchFamily="34" charset="0"/>
                <a:cs typeface="Arial" panose="020B0604020202020204" pitchFamily="34" charset="0"/>
              </a:rPr>
              <a:t>Demand larger than Production</a:t>
            </a:r>
            <a:endParaRPr lang="en-US" sz="1400" dirty="0">
              <a:latin typeface="Arial" panose="020B0604020202020204" pitchFamily="34" charset="0"/>
              <a:cs typeface="Arial" panose="020B0604020202020204" pitchFamily="34" charset="0"/>
            </a:endParaRPr>
          </a:p>
        </p:txBody>
      </p:sp>
      <p:cxnSp>
        <p:nvCxnSpPr>
          <p:cNvPr id="41" name="Straight Connector 42"/>
          <p:cNvCxnSpPr/>
          <p:nvPr/>
        </p:nvCxnSpPr>
        <p:spPr>
          <a:xfrm flipV="1">
            <a:off x="4422255" y="2762068"/>
            <a:ext cx="7685" cy="2822285"/>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2"/>
          <p:cNvCxnSpPr/>
          <p:nvPr/>
        </p:nvCxnSpPr>
        <p:spPr>
          <a:xfrm flipH="1">
            <a:off x="1471789" y="2725144"/>
            <a:ext cx="2932775" cy="26427"/>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9" name="Freihandform 48"/>
          <p:cNvSpPr/>
          <p:nvPr/>
        </p:nvSpPr>
        <p:spPr>
          <a:xfrm>
            <a:off x="1926907" y="5182207"/>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1621374" y="5302930"/>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cxnSp>
        <p:nvCxnSpPr>
          <p:cNvPr id="55" name="Straight Connector 43"/>
          <p:cNvCxnSpPr/>
          <p:nvPr/>
        </p:nvCxnSpPr>
        <p:spPr>
          <a:xfrm>
            <a:off x="5746187" y="1492434"/>
            <a:ext cx="2098" cy="762328"/>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2" name="Rechteck 71"/>
          <p:cNvSpPr/>
          <p:nvPr/>
        </p:nvSpPr>
        <p:spPr>
          <a:xfrm>
            <a:off x="4267103" y="5705951"/>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p:sp>
        <p:nvSpPr>
          <p:cNvPr id="73" name="Rechteck 72"/>
          <p:cNvSpPr/>
          <p:nvPr/>
        </p:nvSpPr>
        <p:spPr>
          <a:xfrm>
            <a:off x="1110405" y="2556675"/>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mc:AlternateContent xmlns:mc="http://schemas.openxmlformats.org/markup-compatibility/2006" xmlns:a14="http://schemas.microsoft.com/office/drawing/2010/main">
        <mc:Choice Requires="a14">
          <p:sp>
            <p:nvSpPr>
              <p:cNvPr id="75" name="TextBox 11"/>
              <p:cNvSpPr txBox="1"/>
              <p:nvPr/>
            </p:nvSpPr>
            <p:spPr>
              <a:xfrm>
                <a:off x="5831581" y="5681856"/>
                <a:ext cx="476412"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smtClean="0">
                              <a:latin typeface="Cambria Math" panose="02040503050406030204" pitchFamily="18" charset="0"/>
                            </a:rPr>
                          </m:ctrlPr>
                        </m:sSubPr>
                        <m:e>
                          <m:r>
                            <a:rPr lang="de-DE" sz="1633" i="1">
                              <a:latin typeface="Cambria Math"/>
                            </a:rPr>
                            <m:t>𝑌</m:t>
                          </m:r>
                        </m:e>
                        <m:sub>
                          <m:r>
                            <a:rPr lang="de-DE" sz="1633" b="0" i="1" smtClean="0">
                              <a:latin typeface="Cambria Math" panose="02040503050406030204" pitchFamily="18" charset="0"/>
                            </a:rPr>
                            <m:t>0</m:t>
                          </m:r>
                        </m:sub>
                      </m:sSub>
                      <m:r>
                        <a:rPr lang="de-DE" sz="1633" b="0" i="1" smtClean="0">
                          <a:latin typeface="Cambria Math" panose="02040503050406030204" pitchFamily="18" charset="0"/>
                        </a:rPr>
                        <m:t>′</m:t>
                      </m:r>
                    </m:oMath>
                  </m:oMathPara>
                </a14:m>
                <a:endParaRPr lang="en-US" sz="1633" dirty="0"/>
              </a:p>
            </p:txBody>
          </p:sp>
        </mc:Choice>
        <mc:Fallback xmlns="">
          <p:sp>
            <p:nvSpPr>
              <p:cNvPr id="75" name="TextBox 11"/>
              <p:cNvSpPr txBox="1">
                <a:spLocks noRot="1" noChangeAspect="1" noMove="1" noResize="1" noEditPoints="1" noAdjustHandles="1" noChangeArrowheads="1" noChangeShapeType="1" noTextEdit="1"/>
              </p:cNvSpPr>
              <p:nvPr/>
            </p:nvSpPr>
            <p:spPr>
              <a:xfrm>
                <a:off x="5831581" y="5681856"/>
                <a:ext cx="476412" cy="343620"/>
              </a:xfrm>
              <a:prstGeom prst="rect">
                <a:avLst/>
              </a:prstGeom>
              <a:blipFill>
                <a:blip r:embed="rId4"/>
                <a:stretch>
                  <a:fillRect/>
                </a:stretch>
              </a:blipFill>
            </p:spPr>
            <p:txBody>
              <a:bodyPr/>
              <a:lstStyle/>
              <a:p>
                <a:r>
                  <a:rPr lang="de-DE">
                    <a:noFill/>
                  </a:rPr>
                  <a:t> </a:t>
                </a:r>
              </a:p>
            </p:txBody>
          </p:sp>
        </mc:Fallback>
      </mc:AlternateContent>
      <p:sp>
        <p:nvSpPr>
          <p:cNvPr id="81" name="TextBox 34"/>
          <p:cNvSpPr txBox="1"/>
          <p:nvPr/>
        </p:nvSpPr>
        <p:spPr>
          <a:xfrm>
            <a:off x="6147507" y="1365374"/>
            <a:ext cx="3134579"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Production larger than demand</a:t>
            </a:r>
            <a:endParaRPr lang="en-US" sz="1400" dirty="0">
              <a:latin typeface="Arial" panose="020B0604020202020204" pitchFamily="34" charset="0"/>
              <a:cs typeface="Arial" panose="020B0604020202020204" pitchFamily="34" charset="0"/>
            </a:endParaRPr>
          </a:p>
        </p:txBody>
      </p:sp>
      <p:sp>
        <p:nvSpPr>
          <p:cNvPr id="83" name="TextBox 34"/>
          <p:cNvSpPr txBox="1"/>
          <p:nvPr/>
        </p:nvSpPr>
        <p:spPr>
          <a:xfrm>
            <a:off x="6069787" y="1600456"/>
            <a:ext cx="1556836"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Inventory built-up</a:t>
            </a:r>
            <a:endParaRPr lang="en-US" sz="1400" dirty="0">
              <a:latin typeface="Arial" panose="020B0604020202020204" pitchFamily="34" charset="0"/>
              <a:cs typeface="Arial" panose="020B0604020202020204" pitchFamily="34" charset="0"/>
            </a:endParaRPr>
          </a:p>
        </p:txBody>
      </p:sp>
      <p:sp>
        <p:nvSpPr>
          <p:cNvPr id="53" name="Rechteck 52">
            <a:extLst>
              <a:ext uri="{FF2B5EF4-FFF2-40B4-BE49-F238E27FC236}">
                <a16:creationId xmlns:a16="http://schemas.microsoft.com/office/drawing/2014/main" id="{7E0E3CB3-881E-4CFA-80D6-F70BA648874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Box 14">
            <a:extLst>
              <a:ext uri="{FF2B5EF4-FFF2-40B4-BE49-F238E27FC236}">
                <a16:creationId xmlns:a16="http://schemas.microsoft.com/office/drawing/2014/main" id="{4CC65F43-EF73-9261-A36A-F83F59F758F2}"/>
              </a:ext>
            </a:extLst>
          </p:cNvPr>
          <p:cNvSpPr txBox="1"/>
          <p:nvPr/>
        </p:nvSpPr>
        <p:spPr>
          <a:xfrm>
            <a:off x="-48300" y="914083"/>
            <a:ext cx="1781257" cy="620619"/>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a:latin typeface="Arial" panose="020B0604020202020204" pitchFamily="34" charset="0"/>
                <a:cs typeface="Arial" panose="020B0604020202020204" pitchFamily="34" charset="0"/>
              </a:rPr>
            </a:br>
            <a:r>
              <a:rPr lang="en-US" sz="1633">
                <a:latin typeface="Arial" panose="020B0604020202020204" pitchFamily="34" charset="0"/>
                <a:cs typeface="Arial" panose="020B0604020202020204" pitchFamily="34" charset="0"/>
              </a:rPr>
              <a:t>Expenditure </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787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3" grpId="0" animBg="1"/>
      <p:bldP spid="24" grpId="0"/>
      <p:bldP spid="33" grpId="0"/>
      <p:bldP spid="34" grpId="0" animBg="1"/>
      <p:bldP spid="37" grpId="0"/>
      <p:bldP spid="72" grpId="0"/>
      <p:bldP spid="73" grpId="0"/>
      <p:bldP spid="75" grpId="0"/>
      <p:bldP spid="81" grpId="0"/>
      <p:bldP spid="8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6902935" y="912001"/>
            <a:ext cx="3327391" cy="2098816"/>
          </a:xfrm>
          <a:prstGeom prst="rect">
            <a:avLst/>
          </a:prstGeom>
        </p:spPr>
      </p:pic>
      <p:pic>
        <p:nvPicPr>
          <p:cNvPr id="2" name="Grafik 1"/>
          <p:cNvPicPr>
            <a:picLocks noChangeAspect="1"/>
          </p:cNvPicPr>
          <p:nvPr/>
        </p:nvPicPr>
        <p:blipFill>
          <a:blip r:embed="rId4"/>
          <a:stretch>
            <a:fillRect/>
          </a:stretch>
        </p:blipFill>
        <p:spPr>
          <a:xfrm>
            <a:off x="1345602" y="2879312"/>
            <a:ext cx="4426080" cy="2725148"/>
          </a:xfrm>
          <a:prstGeom prst="rect">
            <a:avLst/>
          </a:prstGeom>
        </p:spPr>
      </p:pic>
      <p:sp>
        <p:nvSpPr>
          <p:cNvPr id="7" name="Title 1"/>
          <p:cNvSpPr txBox="1">
            <a:spLocks/>
          </p:cNvSpPr>
          <p:nvPr/>
        </p:nvSpPr>
        <p:spPr>
          <a:xfrm>
            <a:off x="0" y="97458"/>
            <a:ext cx="12094029"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000">
                <a:latin typeface="Arial" panose="020B0604020202020204" pitchFamily="34" charset="0"/>
                <a:cs typeface="Arial" panose="020B0604020202020204" pitchFamily="34" charset="0"/>
              </a:rPr>
              <a:t>Scrappage Allowance 2009 (Germany): Increase of government expenditure 5 Bil. </a:t>
            </a:r>
            <a:r>
              <a:rPr lang="en-US" sz="2000" dirty="0">
                <a:latin typeface="Arial" panose="020B0604020202020204" pitchFamily="34" charset="0"/>
                <a:cs typeface="Arial" panose="020B0604020202020204" pitchFamily="34" charset="0"/>
              </a:rPr>
              <a:t>€</a:t>
            </a:r>
          </a:p>
        </p:txBody>
      </p:sp>
      <p:sp>
        <p:nvSpPr>
          <p:cNvPr id="15" name="Text Box 6"/>
          <p:cNvSpPr txBox="1">
            <a:spLocks noChangeArrowheads="1"/>
          </p:cNvSpPr>
          <p:nvPr/>
        </p:nvSpPr>
        <p:spPr bwMode="auto">
          <a:xfrm>
            <a:off x="6420011" y="3199062"/>
            <a:ext cx="1401346" cy="3157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52"/>
              <a:t>Source: </a:t>
            </a:r>
            <a:r>
              <a:rPr lang="de-DE" sz="1452" dirty="0" err="1"/>
              <a:t>Destatis</a:t>
            </a:r>
            <a:endParaRPr lang="de-DE" sz="1452" dirty="0"/>
          </a:p>
        </p:txBody>
      </p:sp>
      <p:sp>
        <p:nvSpPr>
          <p:cNvPr id="17" name="TextBox 9"/>
          <p:cNvSpPr txBox="1"/>
          <p:nvPr/>
        </p:nvSpPr>
        <p:spPr>
          <a:xfrm>
            <a:off x="7061537" y="566200"/>
            <a:ext cx="2258952" cy="343620"/>
          </a:xfrm>
          <a:prstGeom prst="rect">
            <a:avLst/>
          </a:prstGeom>
          <a:noFill/>
        </p:spPr>
        <p:txBody>
          <a:bodyPr wrap="none" rtlCol="0">
            <a:spAutoFit/>
          </a:bodyPr>
          <a:lstStyle/>
          <a:p>
            <a:r>
              <a:rPr lang="de-DE" sz="1633">
                <a:latin typeface="Arial" panose="020B0604020202020204" pitchFamily="34" charset="0"/>
                <a:cs typeface="Arial" panose="020B0604020202020204" pitchFamily="34" charset="0"/>
              </a:rPr>
              <a:t>Real economic growth</a:t>
            </a:r>
            <a:endParaRPr lang="en-US" sz="1633"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5">
            <p14:nvContentPartPr>
              <p14:cNvPr id="2065" name="Freihand 2064"/>
              <p14:cNvContentPartPr/>
              <p14:nvPr/>
            </p14:nvContentPartPr>
            <p14:xfrm>
              <a:off x="2165583" y="728592"/>
              <a:ext cx="3165120" cy="1420920"/>
            </p14:xfrm>
          </p:contentPart>
        </mc:Choice>
        <mc:Fallback xmlns="">
          <p:pic>
            <p:nvPicPr>
              <p:cNvPr id="2065" name="Freihand 2064"/>
              <p:cNvPicPr/>
              <p:nvPr/>
            </p:nvPicPr>
            <p:blipFill>
              <a:blip r:embed="rId11"/>
              <a:stretch>
                <a:fillRect/>
              </a:stretch>
            </p:blipFill>
            <p:spPr>
              <a:xfrm>
                <a:off x="2149383" y="713112"/>
                <a:ext cx="3197880" cy="1449360"/>
              </a:xfrm>
              <a:prstGeom prst="rect">
                <a:avLst/>
              </a:prstGeom>
            </p:spPr>
          </p:pic>
        </mc:Fallback>
      </mc:AlternateContent>
      <p:sp>
        <p:nvSpPr>
          <p:cNvPr id="22" name="Rechteck 21">
            <a:extLst>
              <a:ext uri="{FF2B5EF4-FFF2-40B4-BE49-F238E27FC236}">
                <a16:creationId xmlns:a16="http://schemas.microsoft.com/office/drawing/2014/main" id="{64B51B7E-C9AC-4C55-94E4-E4DCB6A250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B65FA3A5-EC0C-6718-FE82-1536480921EF}"/>
              </a:ext>
            </a:extLst>
          </p:cNvPr>
          <p:cNvSpPr txBox="1"/>
          <p:nvPr/>
        </p:nvSpPr>
        <p:spPr>
          <a:xfrm>
            <a:off x="2383972" y="2879311"/>
            <a:ext cx="2307771" cy="369332"/>
          </a:xfrm>
          <a:prstGeom prst="rect">
            <a:avLst/>
          </a:prstGeom>
          <a:solidFill>
            <a:schemeClr val="bg1"/>
          </a:solidFill>
        </p:spPr>
        <p:txBody>
          <a:bodyPr wrap="square" rtlCol="0">
            <a:spAutoFit/>
          </a:bodyPr>
          <a:lstStyle/>
          <a:p>
            <a:r>
              <a:rPr lang="de-DE"/>
              <a:t>Incoming orders</a:t>
            </a:r>
          </a:p>
        </p:txBody>
      </p:sp>
    </p:spTree>
    <p:extLst>
      <p:ext uri="{BB962C8B-B14F-4D97-AF65-F5344CB8AC3E}">
        <p14:creationId xmlns:p14="http://schemas.microsoft.com/office/powerpoint/2010/main" val="1449113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96287" y="249147"/>
            <a:ext cx="10365473"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177" dirty="0">
                <a:solidFill>
                  <a:sysClr val="windowText" lastClr="000000"/>
                </a:solidFill>
              </a:rPr>
              <a:t>Der </a:t>
            </a:r>
            <a:r>
              <a:rPr lang="en-US" sz="2177" dirty="0" err="1">
                <a:solidFill>
                  <a:sysClr val="windowText" lastClr="000000"/>
                </a:solidFill>
              </a:rPr>
              <a:t>Multiplikatoreffekt</a:t>
            </a:r>
            <a:r>
              <a:rPr lang="en-US" sz="2177" dirty="0">
                <a:solidFill>
                  <a:sysClr val="windowText" lastClr="000000"/>
                </a:solidFill>
              </a:rPr>
              <a:t>: Die </a:t>
            </a:r>
            <a:r>
              <a:rPr lang="en-US" sz="2177" dirty="0" err="1">
                <a:solidFill>
                  <a:sysClr val="windowText" lastClr="000000"/>
                </a:solidFill>
              </a:rPr>
              <a:t>Abwrackprämie</a:t>
            </a:r>
            <a:r>
              <a:rPr lang="en-US" sz="2177" dirty="0">
                <a:solidFill>
                  <a:sysClr val="windowText" lastClr="000000"/>
                </a:solidFill>
              </a:rPr>
              <a:t> </a:t>
            </a:r>
            <a:r>
              <a:rPr lang="en-US" sz="2177" dirty="0" err="1">
                <a:solidFill>
                  <a:sysClr val="windowText" lastClr="000000"/>
                </a:solidFill>
              </a:rPr>
              <a:t>im</a:t>
            </a:r>
            <a:r>
              <a:rPr lang="en-US" sz="2177" dirty="0">
                <a:solidFill>
                  <a:sysClr val="windowText" lastClr="000000"/>
                </a:solidFill>
              </a:rPr>
              <a:t> </a:t>
            </a:r>
            <a:r>
              <a:rPr lang="en-US" sz="2177" dirty="0" err="1">
                <a:solidFill>
                  <a:sysClr val="windowText" lastClr="000000"/>
                </a:solidFill>
              </a:rPr>
              <a:t>Keynesianischen</a:t>
            </a:r>
            <a:r>
              <a:rPr lang="en-US" sz="2177" dirty="0">
                <a:solidFill>
                  <a:sysClr val="windowText" lastClr="000000"/>
                </a:solidFill>
              </a:rPr>
              <a:t> </a:t>
            </a:r>
            <a:r>
              <a:rPr lang="en-US" sz="2177" dirty="0" err="1">
                <a:solidFill>
                  <a:sysClr val="windowText" lastClr="000000"/>
                </a:solidFill>
              </a:rPr>
              <a:t>Gütermarktmodell</a:t>
            </a:r>
            <a:endParaRPr lang="en-US" sz="2177" dirty="0">
              <a:solidFill>
                <a:sysClr val="windowText" lastClr="000000"/>
              </a:solidFill>
            </a:endParaRPr>
          </a:p>
        </p:txBody>
      </p:sp>
      <p:grpSp>
        <p:nvGrpSpPr>
          <p:cNvPr id="8" name="Group 7"/>
          <p:cNvGrpSpPr/>
          <p:nvPr/>
        </p:nvGrpSpPr>
        <p:grpSpPr>
          <a:xfrm>
            <a:off x="3188831" y="1412294"/>
            <a:ext cx="4703353" cy="4180758"/>
            <a:chOff x="1187624" y="908720"/>
            <a:chExt cx="5184576" cy="4608512"/>
          </a:xfrm>
        </p:grpSpPr>
        <p:cxnSp>
          <p:nvCxnSpPr>
            <p:cNvPr id="9"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3"/>
          <p:cNvSpPr txBox="1"/>
          <p:nvPr/>
        </p:nvSpPr>
        <p:spPr>
          <a:xfrm>
            <a:off x="7153597" y="5622001"/>
            <a:ext cx="1210588"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cxnSp>
        <p:nvCxnSpPr>
          <p:cNvPr id="14" name="Straight Connector 23"/>
          <p:cNvCxnSpPr/>
          <p:nvPr/>
        </p:nvCxnSpPr>
        <p:spPr>
          <a:xfrm flipV="1">
            <a:off x="3188831"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26"/>
              <p:cNvSpPr txBox="1"/>
              <p:nvPr/>
            </p:nvSpPr>
            <p:spPr>
              <a:xfrm>
                <a:off x="7369589" y="2261510"/>
                <a:ext cx="2076274"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smtClean="0">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𝐸𝑥𝑝𝑒𝑛𝑑𝑖𝑡𝑢𝑟𝑒</m:t>
                          </m:r>
                        </m:e>
                        <m:sub>
                          <m:r>
                            <a:rPr lang="de-DE" sz="1633" i="1">
                              <a:latin typeface="Cambria Math"/>
                              <a:cs typeface="Arial" panose="020B0604020202020204" pitchFamily="34" charset="0"/>
                            </a:rPr>
                            <m:t>0</m:t>
                          </m:r>
                        </m:sub>
                      </m:sSub>
                      <m:r>
                        <a:rPr lang="de-DE" sz="1633" i="1" smtClean="0">
                          <a:latin typeface="Cambria Math"/>
                          <a:cs typeface="Arial" panose="020B0604020202020204" pitchFamily="34" charset="0"/>
                        </a:rPr>
                        <m:t> (</m:t>
                      </m:r>
                      <m:sSub>
                        <m:sSubPr>
                          <m:ctrlPr>
                            <a:rPr lang="de-DE" sz="1633" i="1">
                              <a:latin typeface="Cambria Math" panose="02040503050406030204" pitchFamily="18" charset="0"/>
                              <a:cs typeface="Arial" panose="020B0604020202020204" pitchFamily="34" charset="0"/>
                            </a:rPr>
                          </m:ctrlPr>
                        </m:sSubPr>
                        <m:e>
                          <m:r>
                            <m:rPr>
                              <m:nor/>
                            </m:rPr>
                            <a:rPr lang="de-DE" sz="1600" dirty="0">
                              <a:solidFill>
                                <a:srgbClr val="000000"/>
                              </a:solidFill>
                            </a:rPr>
                            <m:t>Y</m:t>
                          </m:r>
                          <m:r>
                            <m:rPr>
                              <m:nor/>
                            </m:rPr>
                            <a:rPr lang="de-DE" sz="1600" baseline="30000" dirty="0">
                              <a:solidFill>
                                <a:srgbClr val="000000"/>
                              </a:solidFill>
                            </a:rPr>
                            <m:t>D</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15" name="TextBox 26"/>
              <p:cNvSpPr txBox="1">
                <a:spLocks noRot="1" noChangeAspect="1" noMove="1" noResize="1" noEditPoints="1" noAdjustHandles="1" noChangeArrowheads="1" noChangeShapeType="1" noTextEdit="1"/>
              </p:cNvSpPr>
              <p:nvPr/>
            </p:nvSpPr>
            <p:spPr>
              <a:xfrm>
                <a:off x="7369589" y="2261510"/>
                <a:ext cx="2076274" cy="343620"/>
              </a:xfrm>
              <a:prstGeom prst="rect">
                <a:avLst/>
              </a:prstGeom>
              <a:blipFill>
                <a:blip r:embed="rId3"/>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35"/>
              <p:cNvSpPr txBox="1"/>
              <p:nvPr/>
            </p:nvSpPr>
            <p:spPr>
              <a:xfrm>
                <a:off x="543758" y="4093615"/>
                <a:ext cx="1830833" cy="84619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de-DE" sz="1633" b="0" i="0" smtClean="0">
                          <a:latin typeface="Cambria Math" panose="02040503050406030204" pitchFamily="18" charset="0"/>
                          <a:ea typeface="Cambria Math"/>
                          <a:cs typeface="Arial" panose="020B0604020202020204" pitchFamily="34" charset="0"/>
                        </a:rPr>
                        <m:t>increase</m:t>
                      </m:r>
                      <m:r>
                        <a:rPr lang="de-DE" sz="1633" b="0" i="0" smtClean="0">
                          <a:latin typeface="Cambria Math" panose="02040503050406030204" pitchFamily="18" charset="0"/>
                          <a:ea typeface="Cambria Math"/>
                          <a:cs typeface="Arial" panose="020B0604020202020204" pitchFamily="34" charset="0"/>
                        </a:rPr>
                        <m:t> </m:t>
                      </m:r>
                      <m:r>
                        <m:rPr>
                          <m:sty m:val="p"/>
                        </m:rPr>
                        <a:rPr lang="de-DE" sz="1633" b="0" i="0" smtClean="0">
                          <a:latin typeface="Cambria Math" panose="02040503050406030204" pitchFamily="18" charset="0"/>
                          <a:ea typeface="Cambria Math"/>
                          <a:cs typeface="Arial" panose="020B0604020202020204" pitchFamily="34" charset="0"/>
                        </a:rPr>
                        <m:t>of</m:t>
                      </m:r>
                      <m:r>
                        <a:rPr lang="de-DE" sz="1633" b="0" i="0" smtClean="0">
                          <a:latin typeface="Cambria Math" panose="02040503050406030204" pitchFamily="18" charset="0"/>
                          <a:ea typeface="Cambria Math"/>
                          <a:cs typeface="Arial" panose="020B0604020202020204" pitchFamily="34" charset="0"/>
                        </a:rPr>
                        <m:t> </m:t>
                      </m:r>
                      <m:r>
                        <m:rPr>
                          <m:sty m:val="p"/>
                        </m:rPr>
                        <a:rPr lang="de-DE" sz="1633" b="0" i="0" smtClean="0">
                          <a:latin typeface="Cambria Math" panose="02040503050406030204" pitchFamily="18" charset="0"/>
                          <a:ea typeface="Cambria Math"/>
                          <a:cs typeface="Arial" panose="020B0604020202020204" pitchFamily="34" charset="0"/>
                        </a:rPr>
                        <m:t>governemnt</m:t>
                      </m:r>
                    </m:oMath>
                  </m:oMathPara>
                </a14:m>
                <a:endParaRPr lang="de-DE" sz="1633" b="0" i="0">
                  <a:latin typeface="Cambria Math" panose="02040503050406030204" pitchFamily="18" charset="0"/>
                  <a:ea typeface="Cambria Math"/>
                  <a:cs typeface="Arial" panose="020B0604020202020204" pitchFamily="34" charset="0"/>
                </a:endParaRPr>
              </a:p>
              <a:p>
                <a:pPr/>
                <a14:m>
                  <m:oMathPara xmlns:m="http://schemas.openxmlformats.org/officeDocument/2006/math">
                    <m:oMathParaPr>
                      <m:jc m:val="centerGroup"/>
                    </m:oMathParaPr>
                    <m:oMath xmlns:m="http://schemas.openxmlformats.org/officeDocument/2006/math">
                      <m:r>
                        <m:rPr>
                          <m:sty m:val="p"/>
                        </m:rPr>
                        <a:rPr lang="de-DE" sz="1633" b="0" i="0" smtClean="0">
                          <a:latin typeface="Cambria Math" panose="02040503050406030204" pitchFamily="18" charset="0"/>
                          <a:ea typeface="Cambria Math"/>
                          <a:cs typeface="Arial" panose="020B0604020202020204" pitchFamily="34" charset="0"/>
                        </a:rPr>
                        <m:t>expenditure</m:t>
                      </m:r>
                    </m:oMath>
                  </m:oMathPara>
                </a14:m>
                <a:endParaRPr lang="de-DE" sz="1633" b="0" i="0">
                  <a:latin typeface="Cambria Math" panose="02040503050406030204" pitchFamily="18" charset="0"/>
                  <a:ea typeface="Cambria Math"/>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sz="1633" i="1">
                          <a:latin typeface="Cambria Math"/>
                          <a:ea typeface="Cambria Math"/>
                          <a:cs typeface="Arial" panose="020B0604020202020204" pitchFamily="34" charset="0"/>
                        </a:rPr>
                        <m:t>∆</m:t>
                      </m:r>
                      <m:r>
                        <a:rPr lang="de-DE" sz="1633" i="1">
                          <a:latin typeface="Cambria Math"/>
                          <a:ea typeface="Cambria Math"/>
                          <a:cs typeface="Arial" panose="020B0604020202020204" pitchFamily="34" charset="0"/>
                        </a:rPr>
                        <m:t>𝐺</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35"/>
              <p:cNvSpPr txBox="1">
                <a:spLocks noRot="1" noChangeAspect="1" noMove="1" noResize="1" noEditPoints="1" noAdjustHandles="1" noChangeArrowheads="1" noChangeShapeType="1" noTextEdit="1"/>
              </p:cNvSpPr>
              <p:nvPr/>
            </p:nvSpPr>
            <p:spPr>
              <a:xfrm>
                <a:off x="543758" y="4093615"/>
                <a:ext cx="1830833" cy="846194"/>
              </a:xfrm>
              <a:prstGeom prst="rect">
                <a:avLst/>
              </a:prstGeom>
              <a:blipFill>
                <a:blip r:embed="rId4"/>
                <a:stretch>
                  <a:fillRect r="-2392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Box 11"/>
              <p:cNvSpPr txBox="1"/>
              <p:nvPr/>
            </p:nvSpPr>
            <p:spPr>
              <a:xfrm>
                <a:off x="4808857" y="5649947"/>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19" name="TextBox 11"/>
              <p:cNvSpPr txBox="1">
                <a:spLocks noRot="1" noChangeAspect="1" noMove="1" noResize="1" noEditPoints="1" noAdjustHandles="1" noChangeArrowheads="1" noChangeShapeType="1" noTextEdit="1"/>
              </p:cNvSpPr>
              <p:nvPr/>
            </p:nvSpPr>
            <p:spPr>
              <a:xfrm>
                <a:off x="4808857" y="5649947"/>
                <a:ext cx="421910" cy="343620"/>
              </a:xfrm>
              <a:prstGeom prst="rect">
                <a:avLst/>
              </a:prstGeom>
              <a:blipFill>
                <a:blip r:embed="rId5"/>
                <a:stretch>
                  <a:fillRect/>
                </a:stretch>
              </a:blipFill>
            </p:spPr>
            <p:txBody>
              <a:bodyPr/>
              <a:lstStyle/>
              <a:p>
                <a:r>
                  <a:rPr lang="de-DE">
                    <a:noFill/>
                  </a:rPr>
                  <a:t> </a:t>
                </a:r>
              </a:p>
            </p:txBody>
          </p:sp>
        </mc:Fallback>
      </mc:AlternateContent>
      <p:cxnSp>
        <p:nvCxnSpPr>
          <p:cNvPr id="22" name="Straight Connector 41"/>
          <p:cNvCxnSpPr/>
          <p:nvPr/>
        </p:nvCxnSpPr>
        <p:spPr>
          <a:xfrm flipV="1">
            <a:off x="5017912" y="3759758"/>
            <a:ext cx="0" cy="1767970"/>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48"/>
              <p:cNvSpPr txBox="1"/>
              <p:nvPr/>
            </p:nvSpPr>
            <p:spPr>
              <a:xfrm>
                <a:off x="6773417" y="5649947"/>
                <a:ext cx="41703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33" i="1">
                              <a:latin typeface="Cambria Math" panose="02040503050406030204" pitchFamily="18" charset="0"/>
                            </a:rPr>
                          </m:ctrlPr>
                        </m:sSubPr>
                        <m:e>
                          <m:r>
                            <a:rPr lang="de-DE" sz="1633" i="1">
                              <a:latin typeface="Cambria Math"/>
                            </a:rPr>
                            <m:t>𝑌</m:t>
                          </m:r>
                        </m:e>
                        <m:sub>
                          <m:r>
                            <a:rPr lang="de-DE" sz="1633" i="1">
                              <a:latin typeface="Cambria Math"/>
                            </a:rPr>
                            <m:t>1</m:t>
                          </m:r>
                        </m:sub>
                      </m:sSub>
                    </m:oMath>
                  </m:oMathPara>
                </a14:m>
                <a:endParaRPr lang="en-US" sz="1633" dirty="0"/>
              </a:p>
            </p:txBody>
          </p:sp>
        </mc:Choice>
        <mc:Fallback xmlns="">
          <p:sp>
            <p:nvSpPr>
              <p:cNvPr id="23" name="TextBox 48"/>
              <p:cNvSpPr txBox="1">
                <a:spLocks noRot="1" noChangeAspect="1" noMove="1" noResize="1" noEditPoints="1" noAdjustHandles="1" noChangeArrowheads="1" noChangeShapeType="1" noTextEdit="1"/>
              </p:cNvSpPr>
              <p:nvPr/>
            </p:nvSpPr>
            <p:spPr>
              <a:xfrm>
                <a:off x="6773417" y="5649947"/>
                <a:ext cx="417037" cy="343620"/>
              </a:xfrm>
              <a:prstGeom prst="rect">
                <a:avLst/>
              </a:prstGeom>
              <a:blipFill>
                <a:blip r:embed="rId6"/>
                <a:stretch>
                  <a:fillRect/>
                </a:stretch>
              </a:blipFill>
            </p:spPr>
            <p:txBody>
              <a:bodyPr/>
              <a:lstStyle/>
              <a:p>
                <a:r>
                  <a:rPr lang="de-DE">
                    <a:noFill/>
                  </a:rPr>
                  <a:t> </a:t>
                </a:r>
              </a:p>
            </p:txBody>
          </p:sp>
        </mc:Fallback>
      </mc:AlternateContent>
      <p:cxnSp>
        <p:nvCxnSpPr>
          <p:cNvPr id="24" name="Straight Connector 32"/>
          <p:cNvCxnSpPr/>
          <p:nvPr/>
        </p:nvCxnSpPr>
        <p:spPr>
          <a:xfrm flipV="1">
            <a:off x="3188831" y="1804240"/>
            <a:ext cx="5029975" cy="313556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5"/>
              <p:cNvSpPr txBox="1"/>
              <p:nvPr/>
            </p:nvSpPr>
            <p:spPr>
              <a:xfrm>
                <a:off x="7369589" y="2948443"/>
                <a:ext cx="1791388" cy="455638"/>
              </a:xfrm>
              <a:prstGeom prst="rect">
                <a:avLst/>
              </a:prstGeom>
              <a:noFill/>
              <a:ln w="38100">
                <a:solidFill>
                  <a:srgbClr val="C00000"/>
                </a:solidFill>
              </a:ln>
            </p:spPr>
            <p:txBody>
              <a:bodyPr wrap="none" rtlCol="0">
                <a:spAutoFit/>
              </a:bodyPr>
              <a:lstStyle/>
              <a:p>
                <a:r>
                  <a:rPr lang="de-DE" sz="1633" b="1"/>
                  <a:t>Multiplicator</a:t>
                </a:r>
                <a14:m>
                  <m:oMath xmlns:m="http://schemas.openxmlformats.org/officeDocument/2006/math">
                    <m:r>
                      <a:rPr lang="de-DE" sz="1633" b="1" i="1">
                        <a:latin typeface="Cambria Math"/>
                      </a:rPr>
                      <m:t>=</m:t>
                    </m:r>
                    <m:f>
                      <m:fPr>
                        <m:ctrlPr>
                          <a:rPr lang="de-DE" sz="1633" b="1" i="1">
                            <a:latin typeface="Cambria Math" panose="02040503050406030204" pitchFamily="18" charset="0"/>
                          </a:rPr>
                        </m:ctrlPr>
                      </m:fPr>
                      <m:num>
                        <m:r>
                          <a:rPr lang="de-DE" sz="1633" b="1" i="1">
                            <a:latin typeface="Cambria Math"/>
                            <a:ea typeface="Cambria Math"/>
                          </a:rPr>
                          <m:t>∆</m:t>
                        </m:r>
                        <m:r>
                          <a:rPr lang="de-DE" sz="1633" b="1" i="1">
                            <a:latin typeface="Cambria Math"/>
                            <a:ea typeface="Cambria Math"/>
                          </a:rPr>
                          <m:t>𝒀</m:t>
                        </m:r>
                      </m:num>
                      <m:den>
                        <m:r>
                          <a:rPr lang="de-DE" sz="1633" b="1" i="1">
                            <a:latin typeface="Cambria Math"/>
                            <a:ea typeface="Cambria Math"/>
                          </a:rPr>
                          <m:t>∆</m:t>
                        </m:r>
                        <m:r>
                          <a:rPr lang="de-DE" sz="1633" b="1" i="1">
                            <a:latin typeface="Cambria Math"/>
                            <a:ea typeface="Cambria Math"/>
                          </a:rPr>
                          <m:t>𝑮</m:t>
                        </m:r>
                      </m:den>
                    </m:f>
                  </m:oMath>
                </a14:m>
                <a:endParaRPr lang="en-US" sz="1633" b="1" dirty="0"/>
              </a:p>
            </p:txBody>
          </p:sp>
        </mc:Choice>
        <mc:Fallback xmlns="">
          <p:sp>
            <p:nvSpPr>
              <p:cNvPr id="28" name="TextBox 25"/>
              <p:cNvSpPr txBox="1">
                <a:spLocks noRot="1" noChangeAspect="1" noMove="1" noResize="1" noEditPoints="1" noAdjustHandles="1" noChangeArrowheads="1" noChangeShapeType="1" noTextEdit="1"/>
              </p:cNvSpPr>
              <p:nvPr/>
            </p:nvSpPr>
            <p:spPr>
              <a:xfrm>
                <a:off x="7369589" y="2948443"/>
                <a:ext cx="1791388" cy="455638"/>
              </a:xfrm>
              <a:prstGeom prst="rect">
                <a:avLst/>
              </a:prstGeom>
              <a:blipFill>
                <a:blip r:embed="rId7"/>
                <a:stretch>
                  <a:fillRect l="-1000" b="-1250"/>
                </a:stretch>
              </a:blipFill>
              <a:ln w="38100">
                <a:solidFill>
                  <a:srgbClr val="C00000"/>
                </a:solidFill>
              </a:ln>
            </p:spPr>
            <p:txBody>
              <a:bodyPr/>
              <a:lstStyle/>
              <a:p>
                <a:r>
                  <a:rPr lang="de-DE">
                    <a:noFill/>
                  </a:rPr>
                  <a:t> </a:t>
                </a:r>
              </a:p>
            </p:txBody>
          </p:sp>
        </mc:Fallback>
      </mc:AlternateContent>
      <p:sp>
        <p:nvSpPr>
          <p:cNvPr id="37" name="Textfeld 36"/>
          <p:cNvSpPr txBox="1"/>
          <p:nvPr/>
        </p:nvSpPr>
        <p:spPr>
          <a:xfrm>
            <a:off x="7127003" y="1134218"/>
            <a:ext cx="574196" cy="343620"/>
          </a:xfrm>
          <a:prstGeom prst="rect">
            <a:avLst/>
          </a:prstGeom>
          <a:noFill/>
        </p:spPr>
        <p:txBody>
          <a:bodyPr wrap="none" rtlCol="0">
            <a:spAutoFit/>
          </a:bodyPr>
          <a:lstStyle/>
          <a:p>
            <a:r>
              <a:rPr lang="de-DE" sz="1600" dirty="0">
                <a:solidFill>
                  <a:srgbClr val="000000"/>
                </a:solidFill>
              </a:rPr>
              <a:t>Y</a:t>
            </a:r>
            <a:r>
              <a:rPr lang="de-DE" sz="1600" baseline="30000" dirty="0">
                <a:solidFill>
                  <a:srgbClr val="000000"/>
                </a:solidFill>
              </a:rPr>
              <a:t>D</a:t>
            </a:r>
            <a:r>
              <a:rPr lang="de-DE" sz="1633" dirty="0"/>
              <a:t>=Y</a:t>
            </a:r>
          </a:p>
        </p:txBody>
      </p:sp>
      <p:sp>
        <p:nvSpPr>
          <p:cNvPr id="38" name="Right Brace 29"/>
          <p:cNvSpPr/>
          <p:nvPr/>
        </p:nvSpPr>
        <p:spPr>
          <a:xfrm rot="10800000">
            <a:off x="2816107" y="4221241"/>
            <a:ext cx="261297" cy="653244"/>
          </a:xfrm>
          <a:prstGeom prst="rightBrace">
            <a:avLst>
              <a:gd name="adj1" fmla="val 8333"/>
              <a:gd name="adj2" fmla="val 51850"/>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3" name="Rechteck 42">
            <a:extLst>
              <a:ext uri="{FF2B5EF4-FFF2-40B4-BE49-F238E27FC236}">
                <a16:creationId xmlns:a16="http://schemas.microsoft.com/office/drawing/2014/main" id="{9EA81AA2-B4C4-43F6-9316-D4D951C82E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Box 14">
            <a:extLst>
              <a:ext uri="{FF2B5EF4-FFF2-40B4-BE49-F238E27FC236}">
                <a16:creationId xmlns:a16="http://schemas.microsoft.com/office/drawing/2014/main" id="{8E04C774-493E-8C5E-0C25-C907E2591A50}"/>
              </a:ext>
            </a:extLst>
          </p:cNvPr>
          <p:cNvSpPr txBox="1"/>
          <p:nvPr/>
        </p:nvSpPr>
        <p:spPr>
          <a:xfrm>
            <a:off x="1448985" y="1542942"/>
            <a:ext cx="1781257" cy="620619"/>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a:latin typeface="Arial" panose="020B0604020202020204" pitchFamily="34" charset="0"/>
                <a:cs typeface="Arial" panose="020B0604020202020204" pitchFamily="34" charset="0"/>
              </a:rPr>
            </a:br>
            <a:r>
              <a:rPr lang="en-US" sz="1633">
                <a:latin typeface="Arial" panose="020B0604020202020204" pitchFamily="34" charset="0"/>
                <a:cs typeface="Arial" panose="020B0604020202020204" pitchFamily="34" charset="0"/>
              </a:rPr>
              <a:t>Expenditure </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183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3" grpId="0"/>
      <p:bldP spid="28"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Multiplier effect </a:t>
            </a:r>
          </a:p>
        </p:txBody>
      </p:sp>
      <p:sp>
        <p:nvSpPr>
          <p:cNvPr id="168964" name="Text Box 4"/>
          <p:cNvSpPr txBox="1">
            <a:spLocks noChangeArrowheads="1"/>
          </p:cNvSpPr>
          <p:nvPr/>
        </p:nvSpPr>
        <p:spPr bwMode="auto">
          <a:xfrm>
            <a:off x="150613" y="566809"/>
            <a:ext cx="11464444" cy="1404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2000">
                <a:solidFill>
                  <a:srgbClr val="000000"/>
                </a:solidFill>
              </a:rPr>
              <a:t>External increase of demand, increase of government expenditure of </a:t>
            </a:r>
            <a:r>
              <a:rPr lang="de-DE" sz="2000" dirty="0">
                <a:solidFill>
                  <a:srgbClr val="000000"/>
                </a:solidFill>
              </a:rPr>
              <a:t>∆G = </a:t>
            </a:r>
            <a:r>
              <a:rPr lang="de-DE" sz="2000">
                <a:solidFill>
                  <a:srgbClr val="000000"/>
                </a:solidFill>
              </a:rPr>
              <a:t>5 and marginal propensity to consum of  </a:t>
            </a:r>
            <a:r>
              <a:rPr lang="de-DE" sz="2000" dirty="0" err="1">
                <a:solidFill>
                  <a:srgbClr val="000000"/>
                </a:solidFill>
              </a:rPr>
              <a:t>c</a:t>
            </a:r>
            <a:r>
              <a:rPr lang="de-DE" sz="2000" baseline="-25000" dirty="0" err="1">
                <a:solidFill>
                  <a:srgbClr val="000000"/>
                </a:solidFill>
              </a:rPr>
              <a:t>y</a:t>
            </a:r>
            <a:r>
              <a:rPr lang="de-DE" sz="2000" dirty="0">
                <a:solidFill>
                  <a:srgbClr val="000000"/>
                </a:solidFill>
              </a:rPr>
              <a:t>=</a:t>
            </a:r>
            <a:r>
              <a:rPr lang="de-DE" sz="2000">
                <a:solidFill>
                  <a:srgbClr val="000000"/>
                </a:solidFill>
              </a:rPr>
              <a:t>0,9:</a:t>
            </a:r>
          </a:p>
          <a:p>
            <a:pPr eaLnBrk="1" hangingPunct="1">
              <a:buClrTx/>
              <a:buFontTx/>
              <a:buNone/>
            </a:pPr>
            <a:endParaRPr lang="de-DE" sz="2000" dirty="0">
              <a:solidFill>
                <a:srgbClr val="000000"/>
              </a:solidFill>
            </a:endParaRPr>
          </a:p>
          <a:p>
            <a:pPr eaLnBrk="1" hangingPunct="1">
              <a:buClrTx/>
              <a:buFontTx/>
              <a:buNone/>
            </a:pPr>
            <a:r>
              <a:rPr lang="de-DE" sz="2000">
                <a:solidFill>
                  <a:srgbClr val="000000"/>
                </a:solidFill>
              </a:rPr>
              <a:t>→ additional government consumption ∆G increases directly income Y bei ∆Y</a:t>
            </a:r>
            <a:r>
              <a:rPr lang="de-DE" sz="2000" baseline="-25000">
                <a:solidFill>
                  <a:srgbClr val="000000"/>
                </a:solidFill>
              </a:rPr>
              <a:t>1</a:t>
            </a:r>
            <a:r>
              <a:rPr lang="de-DE" sz="2000">
                <a:solidFill>
                  <a:srgbClr val="000000"/>
                </a:solidFill>
              </a:rPr>
              <a:t>= ∆G</a:t>
            </a:r>
            <a:endParaRPr lang="de-DE" sz="2000" dirty="0">
              <a:solidFill>
                <a:srgbClr val="000000"/>
              </a:solidFill>
            </a:endParaRPr>
          </a:p>
          <a:p>
            <a:pPr eaLnBrk="1" hangingPunct="1">
              <a:buClrTx/>
              <a:buFontTx/>
              <a:buNone/>
            </a:pPr>
            <a:endParaRPr lang="de-DE" sz="2000">
              <a:solidFill>
                <a:srgbClr val="000000"/>
              </a:solidFill>
            </a:endParaRPr>
          </a:p>
          <a:p>
            <a:pPr eaLnBrk="1" hangingPunct="1">
              <a:buClrTx/>
              <a:buFontTx/>
              <a:buNone/>
            </a:pPr>
            <a:r>
              <a:rPr lang="de-DE" sz="2000">
                <a:solidFill>
                  <a:srgbClr val="000000"/>
                </a:solidFill>
              </a:rPr>
              <a:t>→</a:t>
            </a: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endParaRPr lang="de-DE" sz="2400" dirty="0">
              <a:solidFill>
                <a:srgbClr val="000000"/>
              </a:solidFill>
            </a:endParaRPr>
          </a:p>
        </p:txBody>
      </p:sp>
      <p:sp>
        <p:nvSpPr>
          <p:cNvPr id="19" name="Rechteck 18">
            <a:extLst>
              <a:ext uri="{FF2B5EF4-FFF2-40B4-BE49-F238E27FC236}">
                <a16:creationId xmlns:a16="http://schemas.microsoft.com/office/drawing/2014/main" id="{3ED438B8-106A-4BB9-ADA4-9201A166A7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981994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(Government expenditure) Multiplier</a:t>
            </a:r>
          </a:p>
        </p:txBody>
      </p:sp>
      <p:sp>
        <p:nvSpPr>
          <p:cNvPr id="169988" name="Text Box 4"/>
          <p:cNvSpPr txBox="1">
            <a:spLocks noChangeArrowheads="1"/>
          </p:cNvSpPr>
          <p:nvPr/>
        </p:nvSpPr>
        <p:spPr bwMode="auto">
          <a:xfrm>
            <a:off x="1524000" y="79819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a:solidFill>
                  <a:srgbClr val="000000"/>
                </a:solidFill>
              </a:rPr>
              <a:t>Multiplier: How much increases one variable, if another variable increase by one unit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u="sng">
                <a:solidFill>
                  <a:srgbClr val="000000"/>
                </a:solidFill>
              </a:rPr>
              <a:t>Government expenditure Multiplier:</a:t>
            </a:r>
            <a:endParaRPr lang="de-DE" sz="2400" u="sng"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a:solidFill>
                  <a:srgbClr val="000000"/>
                </a:solidFill>
              </a:rPr>
              <a:t>Change of equilibrium income, of governement expenditure increases by one unit.</a:t>
            </a:r>
            <a:endParaRPr lang="de-DE" sz="2400" dirty="0">
              <a:solidFill>
                <a:srgbClr val="000000"/>
              </a:solidFill>
            </a:endParaRPr>
          </a:p>
        </p:txBody>
      </p:sp>
      <p:sp>
        <p:nvSpPr>
          <p:cNvPr id="5" name="Rechteck 4">
            <a:extLst>
              <a:ext uri="{FF2B5EF4-FFF2-40B4-BE49-F238E27FC236}">
                <a16:creationId xmlns:a16="http://schemas.microsoft.com/office/drawing/2014/main" id="{0B724838-27D2-41A1-920E-3ECDE2DF2AF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96905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4503510" cy="564050"/>
          </a:xfrm>
          <a:prstGeom prst="rect">
            <a:avLst/>
          </a:prstGeom>
          <a:noFill/>
          <a:ln>
            <a:noFill/>
          </a:ln>
        </p:spPr>
        <p:txBody>
          <a:bodyPr vert="horz" wrap="none" lIns="81646" tIns="40823" rIns="81646" bIns="40823" anchorCtr="0" compatLnSpc="0">
            <a:spAutoFit/>
          </a:bodyPr>
          <a:lstStyle/>
          <a:p>
            <a:r>
              <a:rPr lang="de-DE" sz="3266"/>
              <a:t>Quantity theory of money</a:t>
            </a:r>
            <a:endParaRPr lang="de-DE" sz="3266" dirty="0"/>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800">
                <a:solidFill>
                  <a:srgbClr val="000000"/>
                </a:solidFill>
              </a:rPr>
              <a:t>	</a:t>
            </a:r>
            <a:r>
              <a:rPr lang="de-DE" sz="2400">
                <a:solidFill>
                  <a:srgbClr val="000000"/>
                </a:solidFill>
              </a:rPr>
              <a:t>(total amount of money)</a:t>
            </a:r>
            <a:r>
              <a:rPr lang="de-DE" sz="2400" dirty="0">
                <a:solidFill>
                  <a:srgbClr val="000000"/>
                </a:solidFill>
              </a:rPr>
              <a:t>	x</a:t>
            </a:r>
            <a:r>
              <a:rPr lang="de-DE" sz="2400">
                <a:solidFill>
                  <a:srgbClr val="000000"/>
                </a:solidFill>
              </a:rPr>
              <a:t>	(velocity of money)</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r>
              <a:rPr lang="de-DE" sz="2400">
                <a:solidFill>
                  <a:srgbClr val="000000"/>
                </a:solidFill>
              </a:rPr>
              <a:t>	(price level)</a:t>
            </a:r>
            <a:r>
              <a:rPr lang="de-DE" sz="2400" dirty="0">
                <a:solidFill>
                  <a:srgbClr val="000000"/>
                </a:solidFill>
              </a:rPr>
              <a:t>	x </a:t>
            </a:r>
            <a:r>
              <a:rPr lang="de-DE" sz="2400">
                <a:solidFill>
                  <a:srgbClr val="000000"/>
                </a:solidFill>
              </a:rPr>
              <a:t>	(real output)</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a:t>
            </a:r>
            <a:r>
              <a:rPr lang="de-DE" sz="2400">
                <a:solidFill>
                  <a:srgbClr val="000000"/>
                </a:solidFill>
                <a:cs typeface="Times New Roman" pitchFamily="18" charset="0"/>
              </a:rPr>
              <a:t>	if in short term we assume the velocity of money as constant and real output is changing also slowly relative to prices, we obtain a directly proportional dependence between the growth rate of money and inflation.</a:t>
            </a: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C8A234B-F4FC-4348-A11F-9C74F3D17FF6}"/>
                  </a:ext>
                </a:extLst>
              </p14:cNvPr>
              <p14:cNvContentPartPr/>
              <p14:nvPr/>
            </p14:nvContentPartPr>
            <p14:xfrm>
              <a:off x="2258213" y="3014971"/>
              <a:ext cx="1663560" cy="34920"/>
            </p14:xfrm>
          </p:contentPart>
        </mc:Choice>
        <mc:Fallback xmlns="">
          <p:pic>
            <p:nvPicPr>
              <p:cNvPr id="2" name="Freihand 1">
                <a:extLst>
                  <a:ext uri="{FF2B5EF4-FFF2-40B4-BE49-F238E27FC236}">
                    <a16:creationId xmlns:a16="http://schemas.microsoft.com/office/drawing/2014/main" id="{1C8A234B-F4FC-4348-A11F-9C74F3D17FF6}"/>
                  </a:ext>
                </a:extLst>
              </p:cNvPr>
              <p:cNvPicPr/>
              <p:nvPr/>
            </p:nvPicPr>
            <p:blipFill>
              <a:blip r:embed="rId4"/>
              <a:stretch>
                <a:fillRect/>
              </a:stretch>
            </p:blipFill>
            <p:spPr>
              <a:xfrm>
                <a:off x="2253893" y="3010651"/>
                <a:ext cx="16722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958E4C31-7428-4A8C-9A45-A5888E783591}"/>
                  </a:ext>
                </a:extLst>
              </p14:cNvPr>
              <p14:cNvContentPartPr/>
              <p14:nvPr/>
            </p14:nvContentPartPr>
            <p14:xfrm>
              <a:off x="4542773" y="2990491"/>
              <a:ext cx="1692720" cy="47160"/>
            </p14:xfrm>
          </p:contentPart>
        </mc:Choice>
        <mc:Fallback xmlns="">
          <p:pic>
            <p:nvPicPr>
              <p:cNvPr id="4" name="Freihand 3">
                <a:extLst>
                  <a:ext uri="{FF2B5EF4-FFF2-40B4-BE49-F238E27FC236}">
                    <a16:creationId xmlns:a16="http://schemas.microsoft.com/office/drawing/2014/main" id="{958E4C31-7428-4A8C-9A45-A5888E783591}"/>
                  </a:ext>
                </a:extLst>
              </p:cNvPr>
              <p:cNvPicPr/>
              <p:nvPr/>
            </p:nvPicPr>
            <p:blipFill>
              <a:blip r:embed="rId6"/>
              <a:stretch>
                <a:fillRect/>
              </a:stretch>
            </p:blipFill>
            <p:spPr>
              <a:xfrm>
                <a:off x="4538453" y="2986171"/>
                <a:ext cx="17013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7C3E1F17-EEE3-411D-8E4D-BB722EE41772}"/>
                  </a:ext>
                </a:extLst>
              </p14:cNvPr>
              <p14:cNvContentPartPr/>
              <p14:nvPr/>
            </p14:nvContentPartPr>
            <p14:xfrm>
              <a:off x="2276573" y="1484971"/>
              <a:ext cx="2996640" cy="54360"/>
            </p14:xfrm>
          </p:contentPart>
        </mc:Choice>
        <mc:Fallback xmlns="">
          <p:pic>
            <p:nvPicPr>
              <p:cNvPr id="6" name="Freihand 5">
                <a:extLst>
                  <a:ext uri="{FF2B5EF4-FFF2-40B4-BE49-F238E27FC236}">
                    <a16:creationId xmlns:a16="http://schemas.microsoft.com/office/drawing/2014/main" id="{7C3E1F17-EEE3-411D-8E4D-BB722EE41772}"/>
                  </a:ext>
                </a:extLst>
              </p:cNvPr>
              <p:cNvPicPr/>
              <p:nvPr/>
            </p:nvPicPr>
            <p:blipFill>
              <a:blip r:embed="rId8"/>
              <a:stretch>
                <a:fillRect/>
              </a:stretch>
            </p:blipFill>
            <p:spPr>
              <a:xfrm>
                <a:off x="2272253" y="1480651"/>
                <a:ext cx="30052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5490B4D2-9829-4AB0-ADF7-CADB6CD8BB15}"/>
                  </a:ext>
                </a:extLst>
              </p14:cNvPr>
              <p14:cNvContentPartPr/>
              <p14:nvPr/>
            </p14:nvContentPartPr>
            <p14:xfrm>
              <a:off x="5882333" y="1590451"/>
              <a:ext cx="2949480" cy="66960"/>
            </p14:xfrm>
          </p:contentPart>
        </mc:Choice>
        <mc:Fallback xmlns="">
          <p:pic>
            <p:nvPicPr>
              <p:cNvPr id="8" name="Freihand 7">
                <a:extLst>
                  <a:ext uri="{FF2B5EF4-FFF2-40B4-BE49-F238E27FC236}">
                    <a16:creationId xmlns:a16="http://schemas.microsoft.com/office/drawing/2014/main" id="{5490B4D2-9829-4AB0-ADF7-CADB6CD8BB15}"/>
                  </a:ext>
                </a:extLst>
              </p:cNvPr>
              <p:cNvPicPr/>
              <p:nvPr/>
            </p:nvPicPr>
            <p:blipFill>
              <a:blip r:embed="rId10"/>
              <a:stretch>
                <a:fillRect/>
              </a:stretch>
            </p:blipFill>
            <p:spPr>
              <a:xfrm>
                <a:off x="5878013" y="1586131"/>
                <a:ext cx="29581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574C106D-E30B-418E-A564-64BA01FA194C}"/>
                  </a:ext>
                </a:extLst>
              </p14:cNvPr>
              <p14:cNvContentPartPr/>
              <p14:nvPr/>
            </p14:nvContentPartPr>
            <p14:xfrm>
              <a:off x="4262693" y="3594571"/>
              <a:ext cx="3599280" cy="118080"/>
            </p14:xfrm>
          </p:contentPart>
        </mc:Choice>
        <mc:Fallback xmlns="">
          <p:pic>
            <p:nvPicPr>
              <p:cNvPr id="9" name="Freihand 8">
                <a:extLst>
                  <a:ext uri="{FF2B5EF4-FFF2-40B4-BE49-F238E27FC236}">
                    <a16:creationId xmlns:a16="http://schemas.microsoft.com/office/drawing/2014/main" id="{574C106D-E30B-418E-A564-64BA01FA194C}"/>
                  </a:ext>
                </a:extLst>
              </p:cNvPr>
              <p:cNvPicPr/>
              <p:nvPr/>
            </p:nvPicPr>
            <p:blipFill>
              <a:blip r:embed="rId12"/>
              <a:stretch>
                <a:fillRect/>
              </a:stretch>
            </p:blipFill>
            <p:spPr>
              <a:xfrm>
                <a:off x="4258373" y="3590251"/>
                <a:ext cx="36079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9086624F-A468-462B-B4B7-236C6BB023A7}"/>
                  </a:ext>
                </a:extLst>
              </p14:cNvPr>
              <p14:cNvContentPartPr/>
              <p14:nvPr/>
            </p14:nvContentPartPr>
            <p14:xfrm>
              <a:off x="4442693" y="2956291"/>
              <a:ext cx="1542600" cy="107640"/>
            </p14:xfrm>
          </p:contentPart>
        </mc:Choice>
        <mc:Fallback xmlns="">
          <p:pic>
            <p:nvPicPr>
              <p:cNvPr id="10" name="Freihand 9">
                <a:extLst>
                  <a:ext uri="{FF2B5EF4-FFF2-40B4-BE49-F238E27FC236}">
                    <a16:creationId xmlns:a16="http://schemas.microsoft.com/office/drawing/2014/main" id="{9086624F-A468-462B-B4B7-236C6BB023A7}"/>
                  </a:ext>
                </a:extLst>
              </p:cNvPr>
              <p:cNvPicPr/>
              <p:nvPr/>
            </p:nvPicPr>
            <p:blipFill>
              <a:blip r:embed="rId14"/>
              <a:stretch>
                <a:fillRect/>
              </a:stretch>
            </p:blipFill>
            <p:spPr>
              <a:xfrm>
                <a:off x="4438373" y="2951971"/>
                <a:ext cx="15512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F73536C0-EAD3-4759-97F7-6554593D2A80}"/>
                  </a:ext>
                </a:extLst>
              </p14:cNvPr>
              <p14:cNvContentPartPr/>
              <p14:nvPr/>
            </p14:nvContentPartPr>
            <p14:xfrm>
              <a:off x="8338973" y="3218011"/>
              <a:ext cx="1610280" cy="520560"/>
            </p14:xfrm>
          </p:contentPart>
        </mc:Choice>
        <mc:Fallback xmlns="">
          <p:pic>
            <p:nvPicPr>
              <p:cNvPr id="11" name="Freihand 10">
                <a:extLst>
                  <a:ext uri="{FF2B5EF4-FFF2-40B4-BE49-F238E27FC236}">
                    <a16:creationId xmlns:a16="http://schemas.microsoft.com/office/drawing/2014/main" id="{F73536C0-EAD3-4759-97F7-6554593D2A80}"/>
                  </a:ext>
                </a:extLst>
              </p:cNvPr>
              <p:cNvPicPr/>
              <p:nvPr/>
            </p:nvPicPr>
            <p:blipFill>
              <a:blip r:embed="rId16"/>
              <a:stretch>
                <a:fillRect/>
              </a:stretch>
            </p:blipFill>
            <p:spPr>
              <a:xfrm>
                <a:off x="8334653" y="3213691"/>
                <a:ext cx="1618920" cy="529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95066FE9-07D3-4326-A8CD-B96FDD9139CB}"/>
                  </a:ext>
                </a:extLst>
              </p14:cNvPr>
              <p14:cNvContentPartPr/>
              <p14:nvPr/>
            </p14:nvContentPartPr>
            <p14:xfrm>
              <a:off x="4447733" y="2453011"/>
              <a:ext cx="1901880" cy="762120"/>
            </p14:xfrm>
          </p:contentPart>
        </mc:Choice>
        <mc:Fallback xmlns="">
          <p:pic>
            <p:nvPicPr>
              <p:cNvPr id="12" name="Freihand 11">
                <a:extLst>
                  <a:ext uri="{FF2B5EF4-FFF2-40B4-BE49-F238E27FC236}">
                    <a16:creationId xmlns:a16="http://schemas.microsoft.com/office/drawing/2014/main" id="{95066FE9-07D3-4326-A8CD-B96FDD9139CB}"/>
                  </a:ext>
                </a:extLst>
              </p:cNvPr>
              <p:cNvPicPr/>
              <p:nvPr/>
            </p:nvPicPr>
            <p:blipFill>
              <a:blip r:embed="rId18"/>
              <a:stretch>
                <a:fillRect/>
              </a:stretch>
            </p:blipFill>
            <p:spPr>
              <a:xfrm>
                <a:off x="4443413" y="2448691"/>
                <a:ext cx="1910520" cy="770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E15772C2-9F66-43C6-8886-066502EDFD77}"/>
                  </a:ext>
                </a:extLst>
              </p14:cNvPr>
              <p14:cNvContentPartPr/>
              <p14:nvPr/>
            </p14:nvContentPartPr>
            <p14:xfrm>
              <a:off x="5746253" y="932011"/>
              <a:ext cx="2746080" cy="812880"/>
            </p14:xfrm>
          </p:contentPart>
        </mc:Choice>
        <mc:Fallback xmlns="">
          <p:pic>
            <p:nvPicPr>
              <p:cNvPr id="13" name="Freihand 12">
                <a:extLst>
                  <a:ext uri="{FF2B5EF4-FFF2-40B4-BE49-F238E27FC236}">
                    <a16:creationId xmlns:a16="http://schemas.microsoft.com/office/drawing/2014/main" id="{E15772C2-9F66-43C6-8886-066502EDFD77}"/>
                  </a:ext>
                </a:extLst>
              </p:cNvPr>
              <p:cNvPicPr/>
              <p:nvPr/>
            </p:nvPicPr>
            <p:blipFill>
              <a:blip r:embed="rId20"/>
              <a:stretch>
                <a:fillRect/>
              </a:stretch>
            </p:blipFill>
            <p:spPr>
              <a:xfrm>
                <a:off x="5741933" y="927691"/>
                <a:ext cx="2754720" cy="821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022CFA76-8BB8-4014-9812-C26448599780}"/>
                  </a:ext>
                </a:extLst>
              </p14:cNvPr>
              <p14:cNvContentPartPr/>
              <p14:nvPr/>
            </p14:nvContentPartPr>
            <p14:xfrm>
              <a:off x="2378453" y="1469491"/>
              <a:ext cx="2867760" cy="83520"/>
            </p14:xfrm>
          </p:contentPart>
        </mc:Choice>
        <mc:Fallback xmlns="">
          <p:pic>
            <p:nvPicPr>
              <p:cNvPr id="14" name="Freihand 13">
                <a:extLst>
                  <a:ext uri="{FF2B5EF4-FFF2-40B4-BE49-F238E27FC236}">
                    <a16:creationId xmlns:a16="http://schemas.microsoft.com/office/drawing/2014/main" id="{022CFA76-8BB8-4014-9812-C26448599780}"/>
                  </a:ext>
                </a:extLst>
              </p:cNvPr>
              <p:cNvPicPr/>
              <p:nvPr/>
            </p:nvPicPr>
            <p:blipFill>
              <a:blip r:embed="rId22"/>
              <a:stretch>
                <a:fillRect/>
              </a:stretch>
            </p:blipFill>
            <p:spPr>
              <a:xfrm>
                <a:off x="2374133" y="1465171"/>
                <a:ext cx="2876400" cy="92160"/>
              </a:xfrm>
              <a:prstGeom prst="rect">
                <a:avLst/>
              </a:prstGeom>
            </p:spPr>
          </p:pic>
        </mc:Fallback>
      </mc:AlternateContent>
      <p:grpSp>
        <p:nvGrpSpPr>
          <p:cNvPr id="19" name="Gruppieren 18">
            <a:extLst>
              <a:ext uri="{FF2B5EF4-FFF2-40B4-BE49-F238E27FC236}">
                <a16:creationId xmlns:a16="http://schemas.microsoft.com/office/drawing/2014/main" id="{B3758345-7564-4EE3-9F4F-919792E8A4FF}"/>
              </a:ext>
            </a:extLst>
          </p:cNvPr>
          <p:cNvGrpSpPr/>
          <p:nvPr/>
        </p:nvGrpSpPr>
        <p:grpSpPr>
          <a:xfrm>
            <a:off x="2292773" y="2972851"/>
            <a:ext cx="3975120" cy="160560"/>
            <a:chOff x="2292773" y="2972851"/>
            <a:chExt cx="3975120" cy="160560"/>
          </a:xfrm>
        </p:grpSpPr>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B9CCDADE-D56D-4D9C-934D-217309F74F6B}"/>
                    </a:ext>
                  </a:extLst>
                </p14:cNvPr>
                <p14:cNvContentPartPr/>
                <p14:nvPr/>
              </p14:nvContentPartPr>
              <p14:xfrm>
                <a:off x="2292773" y="2976811"/>
                <a:ext cx="1675800" cy="156600"/>
              </p14:xfrm>
            </p:contentPart>
          </mc:Choice>
          <mc:Fallback xmlns="">
            <p:pic>
              <p:nvPicPr>
                <p:cNvPr id="15" name="Freihand 14">
                  <a:extLst>
                    <a:ext uri="{FF2B5EF4-FFF2-40B4-BE49-F238E27FC236}">
                      <a16:creationId xmlns:a16="http://schemas.microsoft.com/office/drawing/2014/main" id="{B9CCDADE-D56D-4D9C-934D-217309F74F6B}"/>
                    </a:ext>
                  </a:extLst>
                </p:cNvPr>
                <p:cNvPicPr/>
                <p:nvPr/>
              </p:nvPicPr>
              <p:blipFill>
                <a:blip r:embed="rId24"/>
                <a:stretch>
                  <a:fillRect/>
                </a:stretch>
              </p:blipFill>
              <p:spPr>
                <a:xfrm>
                  <a:off x="2288453" y="2972491"/>
                  <a:ext cx="16844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E666A2B7-F182-4C41-9441-CFEDD61469DB}"/>
                    </a:ext>
                  </a:extLst>
                </p14:cNvPr>
                <p14:cNvContentPartPr/>
                <p14:nvPr/>
              </p14:nvContentPartPr>
              <p14:xfrm>
                <a:off x="4783253" y="3038731"/>
                <a:ext cx="360" cy="360"/>
              </p14:xfrm>
            </p:contentPart>
          </mc:Choice>
          <mc:Fallback xmlns="">
            <p:pic>
              <p:nvPicPr>
                <p:cNvPr id="16" name="Freihand 15">
                  <a:extLst>
                    <a:ext uri="{FF2B5EF4-FFF2-40B4-BE49-F238E27FC236}">
                      <a16:creationId xmlns:a16="http://schemas.microsoft.com/office/drawing/2014/main" id="{E666A2B7-F182-4C41-9441-CFEDD61469DB}"/>
                    </a:ext>
                  </a:extLst>
                </p:cNvPr>
                <p:cNvPicPr/>
                <p:nvPr/>
              </p:nvPicPr>
              <p:blipFill>
                <a:blip r:embed="rId26"/>
                <a:stretch>
                  <a:fillRect/>
                </a:stretch>
              </p:blipFill>
              <p:spPr>
                <a:xfrm>
                  <a:off x="4778933" y="30344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B244B4ED-C35A-4540-89D1-6A5F06F61D77}"/>
                    </a:ext>
                  </a:extLst>
                </p14:cNvPr>
                <p14:cNvContentPartPr/>
                <p14:nvPr/>
              </p14:nvContentPartPr>
              <p14:xfrm>
                <a:off x="4663373" y="3035851"/>
                <a:ext cx="360" cy="360"/>
              </p14:xfrm>
            </p:contentPart>
          </mc:Choice>
          <mc:Fallback xmlns="">
            <p:pic>
              <p:nvPicPr>
                <p:cNvPr id="17" name="Freihand 16">
                  <a:extLst>
                    <a:ext uri="{FF2B5EF4-FFF2-40B4-BE49-F238E27FC236}">
                      <a16:creationId xmlns:a16="http://schemas.microsoft.com/office/drawing/2014/main" id="{B244B4ED-C35A-4540-89D1-6A5F06F61D77}"/>
                    </a:ext>
                  </a:extLst>
                </p:cNvPr>
                <p:cNvPicPr/>
                <p:nvPr/>
              </p:nvPicPr>
              <p:blipFill>
                <a:blip r:embed="rId26"/>
                <a:stretch>
                  <a:fillRect/>
                </a:stretch>
              </p:blipFill>
              <p:spPr>
                <a:xfrm>
                  <a:off x="4659053" y="30315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87037075-7937-43D4-9865-8249E939623D}"/>
                    </a:ext>
                  </a:extLst>
                </p14:cNvPr>
                <p14:cNvContentPartPr/>
                <p14:nvPr/>
              </p14:nvContentPartPr>
              <p14:xfrm>
                <a:off x="4534493" y="2972851"/>
                <a:ext cx="1733400" cy="131760"/>
              </p14:xfrm>
            </p:contentPart>
          </mc:Choice>
          <mc:Fallback xmlns="">
            <p:pic>
              <p:nvPicPr>
                <p:cNvPr id="18" name="Freihand 17">
                  <a:extLst>
                    <a:ext uri="{FF2B5EF4-FFF2-40B4-BE49-F238E27FC236}">
                      <a16:creationId xmlns:a16="http://schemas.microsoft.com/office/drawing/2014/main" id="{87037075-7937-43D4-9865-8249E939623D}"/>
                    </a:ext>
                  </a:extLst>
                </p:cNvPr>
                <p:cNvPicPr/>
                <p:nvPr/>
              </p:nvPicPr>
              <p:blipFill>
                <a:blip r:embed="rId29"/>
                <a:stretch>
                  <a:fillRect/>
                </a:stretch>
              </p:blipFill>
              <p:spPr>
                <a:xfrm>
                  <a:off x="4530173" y="2968531"/>
                  <a:ext cx="1742040" cy="140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3991A3E6-6237-4C57-A62A-3BE5DD4ECB74}"/>
                  </a:ext>
                </a:extLst>
              </p14:cNvPr>
              <p14:cNvContentPartPr/>
              <p14:nvPr/>
            </p14:nvContentPartPr>
            <p14:xfrm>
              <a:off x="5985293" y="1614571"/>
              <a:ext cx="2631240" cy="76320"/>
            </p14:xfrm>
          </p:contentPart>
        </mc:Choice>
        <mc:Fallback xmlns="">
          <p:pic>
            <p:nvPicPr>
              <p:cNvPr id="20" name="Freihand 19">
                <a:extLst>
                  <a:ext uri="{FF2B5EF4-FFF2-40B4-BE49-F238E27FC236}">
                    <a16:creationId xmlns:a16="http://schemas.microsoft.com/office/drawing/2014/main" id="{3991A3E6-6237-4C57-A62A-3BE5DD4ECB74}"/>
                  </a:ext>
                </a:extLst>
              </p:cNvPr>
              <p:cNvPicPr/>
              <p:nvPr/>
            </p:nvPicPr>
            <p:blipFill>
              <a:blip r:embed="rId31"/>
              <a:stretch>
                <a:fillRect/>
              </a:stretch>
            </p:blipFill>
            <p:spPr>
              <a:xfrm>
                <a:off x="5980973" y="1610251"/>
                <a:ext cx="2639880" cy="84960"/>
              </a:xfrm>
              <a:prstGeom prst="rect">
                <a:avLst/>
              </a:prstGeom>
            </p:spPr>
          </p:pic>
        </mc:Fallback>
      </mc:AlternateContent>
      <p:grpSp>
        <p:nvGrpSpPr>
          <p:cNvPr id="24" name="Gruppieren 23">
            <a:extLst>
              <a:ext uri="{FF2B5EF4-FFF2-40B4-BE49-F238E27FC236}">
                <a16:creationId xmlns:a16="http://schemas.microsoft.com/office/drawing/2014/main" id="{BFD6DE45-5AA2-4B12-88C8-FC90A8B7643E}"/>
              </a:ext>
            </a:extLst>
          </p:cNvPr>
          <p:cNvGrpSpPr/>
          <p:nvPr/>
        </p:nvGrpSpPr>
        <p:grpSpPr>
          <a:xfrm>
            <a:off x="2972093" y="1502611"/>
            <a:ext cx="264600" cy="912960"/>
            <a:chOff x="2972093" y="1502611"/>
            <a:chExt cx="264600" cy="912960"/>
          </a:xfrm>
        </p:grpSpPr>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F1BC7AE8-3528-4F0A-BB9A-636FA8D191CB}"/>
                    </a:ext>
                  </a:extLst>
                </p14:cNvPr>
                <p14:cNvContentPartPr/>
                <p14:nvPr/>
              </p14:nvContentPartPr>
              <p14:xfrm>
                <a:off x="3072173" y="1661011"/>
                <a:ext cx="91080" cy="581760"/>
              </p14:xfrm>
            </p:contentPart>
          </mc:Choice>
          <mc:Fallback xmlns="">
            <p:pic>
              <p:nvPicPr>
                <p:cNvPr id="21" name="Freihand 20">
                  <a:extLst>
                    <a:ext uri="{FF2B5EF4-FFF2-40B4-BE49-F238E27FC236}">
                      <a16:creationId xmlns:a16="http://schemas.microsoft.com/office/drawing/2014/main" id="{F1BC7AE8-3528-4F0A-BB9A-636FA8D191CB}"/>
                    </a:ext>
                  </a:extLst>
                </p:cNvPr>
                <p:cNvPicPr/>
                <p:nvPr/>
              </p:nvPicPr>
              <p:blipFill>
                <a:blip r:embed="rId33"/>
                <a:stretch>
                  <a:fillRect/>
                </a:stretch>
              </p:blipFill>
              <p:spPr>
                <a:xfrm>
                  <a:off x="3067853" y="1656691"/>
                  <a:ext cx="99720" cy="590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DE8C59B8-ADD6-4E1C-B44E-7E3FCC60BF27}"/>
                    </a:ext>
                  </a:extLst>
                </p14:cNvPr>
                <p14:cNvContentPartPr/>
                <p14:nvPr/>
              </p14:nvContentPartPr>
              <p14:xfrm>
                <a:off x="2972093" y="2103811"/>
                <a:ext cx="237600" cy="311760"/>
              </p14:xfrm>
            </p:contentPart>
          </mc:Choice>
          <mc:Fallback xmlns="">
            <p:pic>
              <p:nvPicPr>
                <p:cNvPr id="22" name="Freihand 21">
                  <a:extLst>
                    <a:ext uri="{FF2B5EF4-FFF2-40B4-BE49-F238E27FC236}">
                      <a16:creationId xmlns:a16="http://schemas.microsoft.com/office/drawing/2014/main" id="{DE8C59B8-ADD6-4E1C-B44E-7E3FCC60BF27}"/>
                    </a:ext>
                  </a:extLst>
                </p:cNvPr>
                <p:cNvPicPr/>
                <p:nvPr/>
              </p:nvPicPr>
              <p:blipFill>
                <a:blip r:embed="rId35"/>
                <a:stretch>
                  <a:fillRect/>
                </a:stretch>
              </p:blipFill>
              <p:spPr>
                <a:xfrm>
                  <a:off x="2967773" y="2099491"/>
                  <a:ext cx="24624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625595F0-D3B1-4755-98A4-4D325EB0E773}"/>
                    </a:ext>
                  </a:extLst>
                </p14:cNvPr>
                <p14:cNvContentPartPr/>
                <p14:nvPr/>
              </p14:nvContentPartPr>
              <p14:xfrm>
                <a:off x="2987213" y="1502611"/>
                <a:ext cx="249480" cy="181800"/>
              </p14:xfrm>
            </p:contentPart>
          </mc:Choice>
          <mc:Fallback xmlns="">
            <p:pic>
              <p:nvPicPr>
                <p:cNvPr id="23" name="Freihand 22">
                  <a:extLst>
                    <a:ext uri="{FF2B5EF4-FFF2-40B4-BE49-F238E27FC236}">
                      <a16:creationId xmlns:a16="http://schemas.microsoft.com/office/drawing/2014/main" id="{625595F0-D3B1-4755-98A4-4D325EB0E773}"/>
                    </a:ext>
                  </a:extLst>
                </p:cNvPr>
                <p:cNvPicPr/>
                <p:nvPr/>
              </p:nvPicPr>
              <p:blipFill>
                <a:blip r:embed="rId37"/>
                <a:stretch>
                  <a:fillRect/>
                </a:stretch>
              </p:blipFill>
              <p:spPr>
                <a:xfrm>
                  <a:off x="2982893" y="1498291"/>
                  <a:ext cx="258120" cy="19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08DBA10B-0F29-4362-9910-31862FA6B715}"/>
                  </a:ext>
                </a:extLst>
              </p14:cNvPr>
              <p14:cNvContentPartPr/>
              <p14:nvPr/>
            </p14:nvContentPartPr>
            <p14:xfrm>
              <a:off x="2483417" y="1584331"/>
              <a:ext cx="79560" cy="3600"/>
            </p14:xfrm>
          </p:contentPart>
        </mc:Choice>
        <mc:Fallback xmlns="">
          <p:pic>
            <p:nvPicPr>
              <p:cNvPr id="25" name="Freihand 24">
                <a:extLst>
                  <a:ext uri="{FF2B5EF4-FFF2-40B4-BE49-F238E27FC236}">
                    <a16:creationId xmlns:a16="http://schemas.microsoft.com/office/drawing/2014/main" id="{08DBA10B-0F29-4362-9910-31862FA6B715}"/>
                  </a:ext>
                </a:extLst>
              </p:cNvPr>
              <p:cNvPicPr/>
              <p:nvPr/>
            </p:nvPicPr>
            <p:blipFill>
              <a:blip r:embed="rId39"/>
              <a:stretch>
                <a:fillRect/>
              </a:stretch>
            </p:blipFill>
            <p:spPr>
              <a:xfrm>
                <a:off x="2479097" y="1580011"/>
                <a:ext cx="88200" cy="12240"/>
              </a:xfrm>
              <a:prstGeom prst="rect">
                <a:avLst/>
              </a:prstGeom>
            </p:spPr>
          </p:pic>
        </mc:Fallback>
      </mc:AlternateContent>
    </p:spTree>
    <p:extLst>
      <p:ext uri="{BB962C8B-B14F-4D97-AF65-F5344CB8AC3E}">
        <p14:creationId xmlns:p14="http://schemas.microsoft.com/office/powerpoint/2010/main" val="315963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Multiplier effect (example)</a:t>
            </a:r>
          </a:p>
        </p:txBody>
      </p:sp>
      <p:sp>
        <p:nvSpPr>
          <p:cNvPr id="5" name="Text Box 4"/>
          <p:cNvSpPr txBox="1">
            <a:spLocks noChangeArrowheads="1"/>
          </p:cNvSpPr>
          <p:nvPr/>
        </p:nvSpPr>
        <p:spPr bwMode="auto">
          <a:xfrm>
            <a:off x="762001" y="1009782"/>
            <a:ext cx="8359697" cy="3601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dirty="0">
                <a:solidFill>
                  <a:srgbClr val="000000"/>
                </a:solidFill>
              </a:rPr>
              <a:t>C(Y)= 100+0,8Y;	I=400; G=200</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Calculate equlibrium income?</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a:solidFill>
                  <a:srgbClr val="000000"/>
                </a:solidFill>
              </a:rPr>
              <a:t>Change in equilibrium income, if governement expenditure increades by 100</a:t>
            </a:r>
          </a:p>
          <a:p>
            <a:pPr eaLnBrk="1" hangingPunct="1">
              <a:buClrTx/>
              <a:buFontTx/>
              <a:buNone/>
            </a:pPr>
            <a:endParaRPr lang="de-DE" sz="2400" dirty="0">
              <a:solidFill>
                <a:srgbClr val="000000"/>
              </a:solidFill>
            </a:endParaRPr>
          </a:p>
          <a:p>
            <a:pPr eaLnBrk="1" hangingPunct="1">
              <a:buClrTx/>
              <a:buFontTx/>
              <a:buNone/>
            </a:pPr>
            <a:r>
              <a:rPr lang="de-DE" sz="2400">
                <a:solidFill>
                  <a:srgbClr val="000000"/>
                </a:solidFill>
              </a:rPr>
              <a:t>Calculate the government expenditure multiplier?</a:t>
            </a: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21CBD8A8-9743-4FD4-BC6B-0E9E4B7F96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1363064"/>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p:nvPr/>
        </p:nvGrpSpPr>
        <p:grpSpPr>
          <a:xfrm>
            <a:off x="462015" y="987731"/>
            <a:ext cx="3300077" cy="3454221"/>
            <a:chOff x="462015" y="987731"/>
            <a:chExt cx="3300077" cy="3454221"/>
          </a:xfrm>
        </p:grpSpPr>
        <p:grpSp>
          <p:nvGrpSpPr>
            <p:cNvPr id="39" name="Group 7"/>
            <p:cNvGrpSpPr/>
            <p:nvPr/>
          </p:nvGrpSpPr>
          <p:grpSpPr>
            <a:xfrm>
              <a:off x="963382" y="1042140"/>
              <a:ext cx="2798710" cy="2904421"/>
              <a:chOff x="1187624" y="908720"/>
              <a:chExt cx="5184576" cy="4608512"/>
            </a:xfrm>
          </p:grpSpPr>
          <p:cxnSp>
            <p:nvCxnSpPr>
              <p:cNvPr id="40"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3" name="TextBox 13"/>
            <p:cNvSpPr txBox="1"/>
            <p:nvPr/>
          </p:nvSpPr>
          <p:spPr>
            <a:xfrm>
              <a:off x="3354086" y="3980287"/>
              <a:ext cx="287258"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4" name="TextBox 14"/>
            <p:cNvSpPr txBox="1"/>
            <p:nvPr/>
          </p:nvSpPr>
          <p:spPr>
            <a:xfrm>
              <a:off x="462015" y="987731"/>
              <a:ext cx="511679"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r>
                <a:rPr lang="en-US" sz="1200" dirty="0">
                  <a:latin typeface="Arial" panose="020B0604020202020204" pitchFamily="34" charset="0"/>
                  <a:cs typeface="Arial" panose="020B0604020202020204" pitchFamily="34" charset="0"/>
                </a:rPr>
                <a:t>, </a:t>
              </a:r>
              <a:r>
                <a:rPr lang="de-DE" sz="1200" dirty="0">
                  <a:solidFill>
                    <a:srgbClr val="000000"/>
                  </a:solidFill>
                </a:rPr>
                <a:t>Y</a:t>
              </a:r>
              <a:r>
                <a:rPr lang="de-DE" sz="1200" baseline="30000" dirty="0">
                  <a:solidFill>
                    <a:srgbClr val="000000"/>
                  </a:solidFill>
                </a:rPr>
                <a:t>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1953768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224338" y="18559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Consequences of Keynesian economics</a:t>
            </a:r>
          </a:p>
        </p:txBody>
      </p:sp>
      <p:sp>
        <p:nvSpPr>
          <p:cNvPr id="172036" name="Text Box 4"/>
          <p:cNvSpPr txBox="1">
            <a:spLocks noChangeArrowheads="1"/>
          </p:cNvSpPr>
          <p:nvPr/>
        </p:nvSpPr>
        <p:spPr bwMode="auto">
          <a:xfrm>
            <a:off x="0" y="981075"/>
            <a:ext cx="8286161"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Disequilibria over time are possible</a:t>
            </a:r>
          </a:p>
          <a:p>
            <a:pPr eaLnBrk="1" hangingPunct="1">
              <a:buClrTx/>
              <a:buFontTx/>
              <a:buNone/>
            </a:pPr>
            <a:r>
              <a:rPr lang="de-DE" sz="2400">
                <a:solidFill>
                  <a:srgbClr val="000000"/>
                </a:solidFill>
              </a:rPr>
              <a:t> </a:t>
            </a:r>
          </a:p>
          <a:p>
            <a:pPr eaLnBrk="1" hangingPunct="1">
              <a:buClrTx/>
              <a:buFontTx/>
              <a:buNone/>
            </a:pPr>
            <a:r>
              <a:rPr lang="de-DE" sz="2400">
                <a:solidFill>
                  <a:srgbClr val="000000"/>
                </a:solidFill>
              </a:rPr>
              <a:t>→ Aggregate demand is too low in order to fully utilize labor force.</a:t>
            </a:r>
          </a:p>
          <a:p>
            <a:pPr eaLnBrk="1" hangingPunct="1">
              <a:buClrTx/>
              <a:buFontTx/>
              <a:buNone/>
            </a:pPr>
            <a:r>
              <a:rPr lang="de-DE" sz="2400">
                <a:solidFill>
                  <a:srgbClr val="000000"/>
                </a:solidFill>
              </a:rPr>
              <a:t>	→ Permant high unemployment level</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 Aggregate demand exceeds the capacity of production. </a:t>
            </a:r>
          </a:p>
          <a:p>
            <a:pPr eaLnBrk="1" hangingPunct="1">
              <a:buClrTx/>
              <a:buFontTx/>
              <a:buNone/>
            </a:pPr>
            <a:r>
              <a:rPr lang="de-DE" sz="2400">
                <a:solidFill>
                  <a:srgbClr val="000000"/>
                </a:solidFill>
              </a:rPr>
              <a:t>	 → Economy is overheating</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Especially full employment is not reached via a euqilibrium process, but can only be reached within a specific parameter constellation of the Economy → the Economy needs external interference!</a:t>
            </a: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5" name="Rechteck 4">
            <a:extLst>
              <a:ext uri="{FF2B5EF4-FFF2-40B4-BE49-F238E27FC236}">
                <a16:creationId xmlns:a16="http://schemas.microsoft.com/office/drawing/2014/main" id="{4ABC7385-D6AE-4A00-AE87-5E73AF386E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264206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IS</a:t>
            </a:r>
            <a:r>
              <a:rPr lang="de-DE" sz="2903" b="1" dirty="0"/>
              <a:t>/LM-Model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Until now in the Keeynsian model we have no prices ( respectively we normalized P</a:t>
            </a:r>
            <a:r>
              <a:rPr lang="en-US" dirty="0">
                <a:solidFill>
                  <a:prstClr val="black"/>
                </a:solidFill>
                <a:latin typeface="Arial" panose="020B0604020202020204" pitchFamily="34" charset="0"/>
                <a:cs typeface="Arial" panose="020B0604020202020204" pitchFamily="34" charset="0"/>
              </a:rPr>
              <a:t>=</a:t>
            </a:r>
            <a:r>
              <a:rPr lang="en-US">
                <a:solidFill>
                  <a:prstClr val="black"/>
                </a:solidFill>
                <a:latin typeface="Arial" panose="020B0604020202020204" pitchFamily="34" charset="0"/>
                <a:cs typeface="Arial" panose="020B0604020202020204" pitchFamily="34" charset="0"/>
              </a:rPr>
              <a:t>1 and therefore P vanishes in all equations) since due to the demand oriented view supply and demand equalizes only because of adjustments of quantities on the production side.</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Additionally the money market is not incorporated and the connection between nominal and real variables is missing. But this link is essential in a modern economy since in general goods an services are measured in money.</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The connection between the goods market and the money market is realized via interest rates steering Investment and money demand</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The resulting model is still demand oriented and called the </a:t>
            </a:r>
            <a:r>
              <a:rPr lang="en-US" dirty="0">
                <a:solidFill>
                  <a:prstClr val="black"/>
                </a:solidFill>
                <a:latin typeface="Arial" panose="020B0604020202020204" pitchFamily="34" charset="0"/>
                <a:cs typeface="Arial" panose="020B0604020202020204" pitchFamily="34" charset="0"/>
              </a:rPr>
              <a:t>IS</a:t>
            </a:r>
            <a:r>
              <a:rPr lang="en-US">
                <a:solidFill>
                  <a:prstClr val="black"/>
                </a:solidFill>
                <a:latin typeface="Arial" panose="020B0604020202020204" pitchFamily="34" charset="0"/>
                <a:cs typeface="Arial" panose="020B0604020202020204" pitchFamily="34" charset="0"/>
              </a:rPr>
              <a:t>/LM-Model</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 </a:t>
            </a:r>
            <a:r>
              <a:rPr lang="de-DE" sz="2903" b="1" dirty="0"/>
              <a:t>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a:t>
            </a:r>
            <a:r>
              <a:rPr lang="en-US" sz="2449">
                <a:solidFill>
                  <a:prstClr val="black"/>
                </a:solidFill>
                <a:latin typeface="Arial" panose="020B0604020202020204" pitchFamily="34" charset="0"/>
                <a:cs typeface="Arial" panose="020B0604020202020204" pitchFamily="34" charset="0"/>
              </a:rPr>
              <a:t>Saving (or Income = Expenditure)</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a:t>
            </a:r>
            <a:r>
              <a:rPr lang="en-US" sz="2449">
                <a:solidFill>
                  <a:prstClr val="black"/>
                </a:solidFill>
                <a:latin typeface="Arial" panose="020B0604020202020204" pitchFamily="34" charset="0"/>
                <a:cs typeface="Arial" panose="020B0604020202020204" pitchFamily="34" charset="0"/>
              </a:rPr>
              <a:t>► Commodity market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a:t>
            </a:r>
            <a:r>
              <a:rPr lang="en-US" sz="2449">
                <a:solidFill>
                  <a:prstClr val="black"/>
                </a:solidFill>
                <a:latin typeface="Arial" panose="020B0604020202020204" pitchFamily="34" charset="0"/>
                <a:cs typeface="Arial" panose="020B0604020202020204" pitchFamily="34" charset="0"/>
              </a:rPr>
              <a:t>► Money market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The </a:t>
            </a:r>
            <a:r>
              <a:rPr lang="en-US" b="1">
                <a:solidFill>
                  <a:prstClr val="black"/>
                </a:solidFill>
                <a:latin typeface="Arial" panose="020B0604020202020204" pitchFamily="34" charset="0"/>
                <a:cs typeface="Arial" panose="020B0604020202020204" pitchFamily="34" charset="0"/>
              </a:rPr>
              <a:t>IS-curve</a:t>
            </a:r>
            <a:r>
              <a:rPr lang="en-US">
                <a:solidFill>
                  <a:prstClr val="black"/>
                </a:solidFill>
                <a:latin typeface="Arial" panose="020B0604020202020204" pitchFamily="34" charset="0"/>
                <a:cs typeface="Arial" panose="020B0604020202020204" pitchFamily="34" charset="0"/>
              </a:rPr>
              <a:t> represents the equilibrium at the goods market with </a:t>
            </a:r>
            <a:r>
              <a:rPr lang="en-US" dirty="0">
                <a:solidFill>
                  <a:prstClr val="black"/>
                </a:solidFill>
                <a:latin typeface="Arial" panose="020B0604020202020204" pitchFamily="34" charset="0"/>
                <a:cs typeface="Arial" panose="020B0604020202020204" pitchFamily="34" charset="0"/>
              </a:rPr>
              <a:t>I</a:t>
            </a:r>
            <a:r>
              <a:rPr lang="en-US">
                <a:solidFill>
                  <a:prstClr val="black"/>
                </a:solidFill>
                <a:latin typeface="Arial" panose="020B0604020202020204" pitchFamily="34" charset="0"/>
                <a:cs typeface="Arial" panose="020B0604020202020204" pitchFamily="34" charset="0"/>
              </a:rPr>
              <a:t>=S or Y</a:t>
            </a:r>
            <a:r>
              <a:rPr lang="en-US" baseline="30000">
                <a:solidFill>
                  <a:prstClr val="black"/>
                </a:solidFill>
                <a:latin typeface="Arial" panose="020B0604020202020204" pitchFamily="34" charset="0"/>
                <a:cs typeface="Arial" panose="020B0604020202020204" pitchFamily="34" charset="0"/>
              </a:rPr>
              <a:t>D</a:t>
            </a:r>
            <a:r>
              <a:rPr lang="en-US">
                <a:solidFill>
                  <a:prstClr val="black"/>
                </a:solidFill>
                <a:latin typeface="Arial" panose="020B0604020202020204" pitchFamily="34" charset="0"/>
                <a:cs typeface="Arial" panose="020B0604020202020204" pitchFamily="34" charset="0"/>
              </a:rPr>
              <a:t>=Y</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Caution! I=S is in this case a condition and not an (ex post) identity as in the circular flow!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6" y="3889055"/>
            <a:ext cx="5318849" cy="1753331"/>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Equilibrium at the money market</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a:solidFill>
                  <a:prstClr val="black"/>
                </a:solidFill>
                <a:latin typeface="Arial" panose="020B0604020202020204" pitchFamily="34" charset="0"/>
                <a:cs typeface="Arial" panose="020B0604020202020204" pitchFamily="34" charset="0"/>
              </a:rPr>
              <a:t>	money supply = money demand</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sym typeface="Wingdings" panose="05000000000000000000" pitchFamily="2" charset="2"/>
              </a:rPr>
              <a:t>While we obtain money demand via the Keynesian function of money demand.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sym typeface="Wingdings" panose="05000000000000000000" pitchFamily="2" charset="2"/>
              </a:rPr>
              <a:t>The </a:t>
            </a:r>
            <a:r>
              <a:rPr lang="en-US" b="1">
                <a:solidFill>
                  <a:prstClr val="black"/>
                </a:solidFill>
                <a:latin typeface="Arial" panose="020B0604020202020204" pitchFamily="34" charset="0"/>
                <a:cs typeface="Arial" panose="020B0604020202020204" pitchFamily="34" charset="0"/>
                <a:sym typeface="Wingdings" panose="05000000000000000000" pitchFamily="2" charset="2"/>
              </a:rPr>
              <a:t>LM-Kurve</a:t>
            </a:r>
            <a:r>
              <a:rPr lang="en-US">
                <a:solidFill>
                  <a:prstClr val="black"/>
                </a:solidFill>
                <a:latin typeface="Arial" panose="020B0604020202020204" pitchFamily="34" charset="0"/>
                <a:cs typeface="Arial" panose="020B0604020202020204" pitchFamily="34" charset="0"/>
                <a:sym typeface="Wingdings" panose="05000000000000000000" pitchFamily="2" charset="2"/>
              </a:rPr>
              <a:t> represents then the equilibrium at the money market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191" y="26634"/>
            <a:ext cx="12080838" cy="552094"/>
          </a:xfrm>
          <a:prstGeom prst="rect">
            <a:avLst/>
          </a:prstGeom>
          <a:noFill/>
          <a:ln>
            <a:noFill/>
          </a:ln>
        </p:spPr>
        <p:txBody>
          <a:bodyPr lIns="81646" tIns="40823" rIns="81646" bIns="40823" anchor="ctr" anchorCtr="1"/>
          <a:lstStyle/>
          <a:p>
            <a:r>
              <a:rPr lang="de-DE" sz="2903" b="1"/>
              <a:t>Interest rates and Investment (Keynes` marginal efficiency of capital)</a:t>
            </a:r>
            <a:endParaRPr lang="de-DE" sz="2903" b="1" dirty="0"/>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a:t>Investment depends interest rate i:</a:t>
            </a:r>
            <a:endParaRPr lang="pt-BR" sz="7200" dirty="0"/>
          </a:p>
          <a:p>
            <a:r>
              <a:rPr lang="pt-BR" sz="7200" dirty="0"/>
              <a:t>		</a:t>
            </a:r>
          </a:p>
          <a:p>
            <a:r>
              <a:rPr lang="pt-BR" sz="7200" dirty="0"/>
              <a:t>			I(i)=I</a:t>
            </a:r>
            <a:r>
              <a:rPr lang="pt-BR" sz="7200" baseline="-25000" dirty="0"/>
              <a:t>0</a:t>
            </a:r>
            <a:r>
              <a:rPr lang="pt-BR" sz="7200" dirty="0"/>
              <a:t>+i</a:t>
            </a:r>
            <a:r>
              <a:rPr lang="pt-BR" sz="7200" baseline="-25000" dirty="0"/>
              <a:t>i</a:t>
            </a:r>
            <a:r>
              <a:rPr lang="pt-BR" sz="7200" dirty="0"/>
              <a:t>∙i	</a:t>
            </a:r>
            <a:r>
              <a:rPr lang="pt-BR" sz="7200"/>
              <a:t> with  </a:t>
            </a:r>
            <a:r>
              <a:rPr lang="pt-BR" sz="7200" dirty="0"/>
              <a:t>i</a:t>
            </a:r>
            <a:r>
              <a:rPr lang="pt-BR" sz="7200" baseline="-25000" dirty="0"/>
              <a:t>i </a:t>
            </a:r>
            <a:r>
              <a:rPr lang="pt-BR" sz="7200" dirty="0"/>
              <a:t>&lt;0   </a:t>
            </a:r>
            <a:r>
              <a:rPr lang="pt-BR" sz="7200"/>
              <a:t>I</a:t>
            </a:r>
            <a:r>
              <a:rPr lang="pt-BR" sz="7200" baseline="-25000"/>
              <a:t>0&gt;0</a:t>
            </a:r>
            <a:r>
              <a:rPr lang="pt-BR" sz="7200"/>
              <a:t> Autonomous investment </a:t>
            </a:r>
            <a:r>
              <a:rPr lang="de-DE" sz="7200"/>
              <a:t>and </a:t>
            </a:r>
            <a:r>
              <a:rPr lang="pt-BR" sz="7200"/>
              <a:t>i</a:t>
            </a:r>
            <a:r>
              <a:rPr lang="pt-BR" sz="7200" baseline="-25000"/>
              <a:t>i </a:t>
            </a:r>
            <a:r>
              <a:rPr lang="pt-BR" sz="7200"/>
              <a:t>&lt;0 why</a:t>
            </a:r>
            <a:r>
              <a:rPr lang="de-DE" sz="7200"/>
              <a:t>?</a:t>
            </a:r>
            <a:endParaRPr lang="de-DE" sz="7200" dirty="0"/>
          </a:p>
          <a:p>
            <a:pPr marL="1244316" indent="-1244316">
              <a:buFont typeface="+mj-lt"/>
              <a:buAutoNum type="alphaLcPeriod"/>
            </a:pPr>
            <a:r>
              <a:rPr lang="de-DE" sz="7200"/>
              <a:t>The yield i* or marginal efficiency of capital of an investment is compared with i the interest rate of the capital market. For example we calculate the internal rate of return</a:t>
            </a:r>
            <a:endParaRPr lang="de-DE" sz="7200" dirty="0"/>
          </a:p>
          <a:p>
            <a:endParaRPr lang="de-DE" sz="7200" dirty="0"/>
          </a:p>
          <a:p>
            <a:endParaRPr lang="de-DE" sz="7200" dirty="0"/>
          </a:p>
          <a:p>
            <a:r>
              <a:rPr lang="de-DE" sz="7200" dirty="0">
                <a:latin typeface="Arial Unicode MS"/>
                <a:ea typeface="Arial Unicode MS"/>
                <a:cs typeface="Arial Unicode MS"/>
              </a:rPr>
              <a:t>	⇒</a:t>
            </a:r>
            <a:r>
              <a:rPr lang="de-DE" sz="7200">
                <a:latin typeface="Arial Unicode MS"/>
                <a:ea typeface="Arial Unicode MS"/>
                <a:cs typeface="Arial Unicode MS"/>
              </a:rPr>
              <a:t>	the Investment is done if i</a:t>
            </a:r>
            <a:r>
              <a:rPr lang="de-DE" sz="7200" dirty="0">
                <a:latin typeface="Arial Unicode MS"/>
                <a:ea typeface="Arial Unicode MS"/>
                <a:cs typeface="Arial Unicode MS"/>
              </a:rPr>
              <a:t>*&gt;i</a:t>
            </a:r>
            <a:endParaRPr lang="de-DE" sz="7200" dirty="0"/>
          </a:p>
          <a:p>
            <a:r>
              <a:rPr lang="de-DE" sz="7200" dirty="0">
                <a:latin typeface="Arial Unicode MS"/>
                <a:ea typeface="Arial Unicode MS"/>
                <a:cs typeface="Arial Unicode MS"/>
              </a:rPr>
              <a:t>	⇒</a:t>
            </a:r>
            <a:r>
              <a:rPr lang="de-DE" sz="7200">
                <a:latin typeface="Arial Unicode MS"/>
                <a:ea typeface="Arial Unicode MS"/>
                <a:cs typeface="Arial Unicode MS"/>
              </a:rPr>
              <a:t>	The aggregated investment in the economy corresponds 		to the sum of all investments with </a:t>
            </a:r>
            <a:r>
              <a:rPr lang="de-DE" sz="7200" dirty="0">
                <a:latin typeface="Arial Unicode MS"/>
                <a:ea typeface="Arial Unicode MS"/>
                <a:cs typeface="Arial Unicode MS"/>
              </a:rPr>
              <a:t>i*&gt;i.</a:t>
            </a:r>
          </a:p>
          <a:p>
            <a:endParaRPr lang="de-DE" sz="7200" dirty="0">
              <a:latin typeface="Arial Unicode MS"/>
              <a:ea typeface="Arial Unicode MS"/>
              <a:cs typeface="Arial Unicode MS"/>
            </a:endParaRPr>
          </a:p>
          <a:p>
            <a:pPr marL="1244316" indent="-1244316">
              <a:buFont typeface="+mj-lt"/>
              <a:buAutoNum type="alphaLcPeriod" startAt="2"/>
            </a:pPr>
            <a:r>
              <a:rPr lang="de-DE" sz="7200">
                <a:latin typeface="Arial Unicode MS"/>
                <a:ea typeface="Arial Unicode MS"/>
                <a:cs typeface="Arial Unicode MS"/>
              </a:rPr>
              <a:t>Interest rates reflects the opportunity costs of a specific investment.</a:t>
            </a:r>
            <a:endParaRPr lang="de-DE" sz="7200"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2517646" y="2532723"/>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2517646" y="2532723"/>
                <a:ext cx="3351904" cy="791388"/>
              </a:xfrm>
              <a:prstGeom prst="rect">
                <a:avLst/>
              </a:prstGeom>
              <a:blipFill>
                <a:blip r:embed="rId3"/>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a:t>The IS-curve</a:t>
            </a:r>
            <a:endParaRPr lang="de-DE" sz="2903" b="1" dirty="0"/>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576850"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688341" y="4789837"/>
            <a:ext cx="4001262" cy="1448110"/>
          </a:xfrm>
          <a:prstGeom prst="rect">
            <a:avLst/>
          </a:prstGeom>
          <a:noFill/>
        </p:spPr>
        <p:txBody>
          <a:bodyPr wrap="square" rtlCol="0">
            <a:noAutofit/>
          </a:bodyPr>
          <a:lstStyle/>
          <a:p>
            <a:pPr marL="311079" indent="-311079">
              <a:buFont typeface="Arial" panose="020B0604020202020204" pitchFamily="34" charset="0"/>
              <a:buChar char="•"/>
            </a:pPr>
            <a:r>
              <a:rPr lang="en-US" sz="2177"/>
              <a:t>The IS-curve is the locus of all (</a:t>
            </a:r>
            <a:r>
              <a:rPr lang="en-US" sz="2177" dirty="0" err="1"/>
              <a:t>i,</a:t>
            </a:r>
            <a:r>
              <a:rPr lang="en-US" sz="2177" err="1"/>
              <a:t>y</a:t>
            </a:r>
            <a:r>
              <a:rPr lang="en-US" sz="2177"/>
              <a:t>)-combinations of commodity market equilibria</a:t>
            </a:r>
          </a:p>
          <a:p>
            <a:pPr marL="311079" indent="-311079">
              <a:buFont typeface="Arial" panose="020B0604020202020204" pitchFamily="34" charset="0"/>
              <a:buChar char="•"/>
            </a:pPr>
            <a:r>
              <a:rPr lang="en-US" sz="2177"/>
              <a:t>The IS-curve is decreasing in </a:t>
            </a:r>
            <a:r>
              <a:rPr lang="en-US" sz="2177" dirty="0"/>
              <a:t>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3954929" cy="369332"/>
          </a:xfrm>
          <a:prstGeom prst="rect">
            <a:avLst/>
          </a:prstGeom>
        </p:spPr>
        <p:txBody>
          <a:bodyPr wrap="none">
            <a:spAutoFit/>
          </a:bodyPr>
          <a:lstStyle/>
          <a:p>
            <a:r>
              <a:rPr lang="en-US" b="1"/>
              <a:t>Equilibrium at the commodity market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Money market</a:t>
            </a:r>
            <a:endParaRPr lang="de-DE" sz="2903" b="1" dirty="0"/>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a:solidFill>
                      <a:sysClr val="windowText" lastClr="000000"/>
                    </a:solidFill>
                    <a:latin typeface="+mn-lt"/>
                  </a:rPr>
                  <a:t>Money supply</a:t>
                </a:r>
                <a:endParaRPr lang="en-US" sz="2903" dirty="0">
                  <a:solidFill>
                    <a:sysClr val="windowText" lastClr="000000"/>
                  </a:solidFill>
                  <a:latin typeface="+mn-lt"/>
                </a:endParaRP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a:t>
                </a:r>
                <a:r>
                  <a:rPr lang="en-US" sz="2177" kern="0">
                    <a:solidFill>
                      <a:sysClr val="windowText" lastClr="000000"/>
                    </a:solidFill>
                  </a:rPr>
                  <a:t>: real quantity of money; </a:t>
                </a:r>
                <a:r>
                  <a:rPr lang="en-US" sz="2177" kern="0" dirty="0">
                    <a:solidFill>
                      <a:sysClr val="windowText" lastClr="000000"/>
                    </a:solidFill>
                  </a:rPr>
                  <a:t>M</a:t>
                </a:r>
                <a:r>
                  <a:rPr lang="en-US" sz="2177" kern="0">
                    <a:solidFill>
                      <a:sysClr val="windowText" lastClr="000000"/>
                    </a:solidFill>
                  </a:rPr>
                  <a:t>: nominal quantity 			of money </a:t>
                </a:r>
                <a:r>
                  <a:rPr lang="en-US" sz="2177" kern="0" err="1">
                    <a:solidFill>
                      <a:sysClr val="windowText" lastClr="000000"/>
                    </a:solidFill>
                  </a:rPr>
                  <a:t>Geldmenge</a:t>
                </a:r>
                <a:r>
                  <a:rPr lang="en-US" sz="2177" kern="0">
                    <a:solidFill>
                      <a:sysClr val="windowText" lastClr="000000"/>
                    </a:solidFill>
                  </a:rPr>
                  <a:t>; p: Price level</a:t>
                </a:r>
                <a:endParaRPr lang="en-US" sz="2177" kern="0" dirty="0">
                  <a:solidFill>
                    <a:sysClr val="windowText" lastClr="000000"/>
                  </a:solidFill>
                </a:endParaRPr>
              </a:p>
              <a:p>
                <a:pPr marL="0" lvl="1"/>
                <a:r>
                  <a:rPr lang="en-US" sz="2177" kern="0" dirty="0">
                    <a:solidFill>
                      <a:sysClr val="windowText" lastClr="000000"/>
                    </a:solidFill>
                  </a:rPr>
                  <a:t>	</a:t>
                </a:r>
                <a:r>
                  <a:rPr lang="en-US" sz="2177" kern="0">
                    <a:solidFill>
                      <a:sysClr val="windowText" lastClr="000000"/>
                    </a:solidFill>
                  </a:rPr>
                  <a:t>	The nominal quantity of money is set by the 			central bank and the price level is still fixed in 			the short run</a:t>
                </a:r>
                <a:endParaRPr lang="en-US" sz="1633" dirty="0">
                  <a:solidFill>
                    <a:sysClr val="windowText" lastClr="000000"/>
                  </a:solidFill>
                </a:endParaRPr>
              </a:p>
              <a:p>
                <a:pPr marL="414772" indent="-414772">
                  <a:buFont typeface="Arial" panose="020B0604020202020204" pitchFamily="34" charset="0"/>
                  <a:buChar char="•"/>
                </a:pPr>
                <a:r>
                  <a:rPr lang="en-US" sz="2903">
                    <a:solidFill>
                      <a:sysClr val="windowText" lastClr="000000"/>
                    </a:solidFill>
                    <a:latin typeface="+mn-lt"/>
                  </a:rPr>
                  <a:t>Money demand</a:t>
                </a:r>
                <a:endParaRPr lang="en-US" sz="2903" dirty="0">
                  <a:solidFill>
                    <a:sysClr val="windowText" lastClr="000000"/>
                  </a:solidFill>
                  <a:latin typeface="+mn-lt"/>
                </a:endParaRPr>
              </a:p>
              <a:p>
                <a:r>
                  <a:rPr lang="de-DE" sz="1814">
                    <a:latin typeface="+mn-lt"/>
                  </a:rPr>
                  <a:t>Transaction motive</a:t>
                </a:r>
                <a:r>
                  <a:rPr lang="de-DE" sz="1814" dirty="0">
                    <a:latin typeface="+mn-lt"/>
                  </a:rPr>
                  <a:t>	→</a:t>
                </a:r>
                <a:r>
                  <a:rPr lang="de-DE" sz="1814">
                    <a:latin typeface="+mn-lt"/>
                  </a:rPr>
                  <a:t>	the higher income y the higher is 					money demand</a:t>
                </a:r>
                <a:endParaRPr lang="de-DE" sz="1814" dirty="0">
                  <a:latin typeface="+mn-lt"/>
                </a:endParaRPr>
              </a:p>
              <a:p>
                <a:r>
                  <a:rPr lang="de-DE" sz="1814">
                    <a:latin typeface="+mn-lt"/>
                  </a:rPr>
                  <a:t>Spekulative motive</a:t>
                </a:r>
                <a:r>
                  <a:rPr lang="de-DE" sz="1814" dirty="0">
                    <a:latin typeface="+mn-lt"/>
                  </a:rPr>
                  <a:t>	→</a:t>
                </a:r>
                <a:r>
                  <a:rPr lang="de-DE" sz="1814">
                    <a:latin typeface="+mn-lt"/>
                  </a:rPr>
                  <a:t>	the higher the interest rate i, the 					lower is money demand</a:t>
                </a:r>
                <a:endParaRPr lang="de-DE" sz="1814" dirty="0">
                  <a:latin typeface="+mn-lt"/>
                </a:endParaRPr>
              </a:p>
              <a:p>
                <a:r>
                  <a:rPr lang="de-DE" sz="1814" dirty="0">
                    <a:latin typeface="+mn-lt"/>
                  </a:rPr>
                  <a:t>	</a:t>
                </a:r>
                <a:r>
                  <a:rPr lang="de-DE" sz="1814" dirty="0">
                    <a:latin typeface="+mn-lt"/>
                    <a:cs typeface="Times New Roman" panose="02020603050405020304" pitchFamily="18" charset="0"/>
                  </a:rPr>
                  <a:t>L(</a:t>
                </a:r>
                <a:r>
                  <a:rPr lang="de-DE" sz="1814" dirty="0" err="1">
                    <a:latin typeface="+mn-lt"/>
                    <a:cs typeface="Times New Roman" panose="02020603050405020304" pitchFamily="18" charset="0"/>
                  </a:rPr>
                  <a:t>Y,i</a:t>
                </a:r>
                <a:r>
                  <a:rPr lang="de-DE" sz="1814" dirty="0">
                    <a:latin typeface="+mn-lt"/>
                    <a:cs typeface="Times New Roman" panose="02020603050405020304" pitchFamily="18" charset="0"/>
                  </a:rPr>
                  <a:t>)=</a:t>
                </a:r>
                <a:r>
                  <a:rPr lang="de-DE" sz="1814" dirty="0" err="1">
                    <a:latin typeface="+mn-lt"/>
                    <a:cs typeface="Times New Roman" panose="02020603050405020304" pitchFamily="18" charset="0"/>
                  </a:rPr>
                  <a:t>l</a:t>
                </a:r>
                <a:r>
                  <a:rPr lang="de-DE" sz="1814" baseline="-25000" dirty="0" err="1">
                    <a:latin typeface="+mn-lt"/>
                    <a:cs typeface="Times New Roman" panose="02020603050405020304" pitchFamily="18" charset="0"/>
                  </a:rPr>
                  <a:t>y</a:t>
                </a:r>
                <a:r>
                  <a:rPr lang="de-DE" sz="1814" dirty="0" err="1">
                    <a:latin typeface="+mn-lt"/>
                    <a:cs typeface="Times New Roman" panose="02020603050405020304" pitchFamily="18" charset="0"/>
                  </a:rPr>
                  <a:t>∙Y+l</a:t>
                </a:r>
                <a:r>
                  <a:rPr lang="de-DE" sz="1814" baseline="-25000" dirty="0" err="1">
                    <a:latin typeface="+mn-lt"/>
                    <a:cs typeface="Times New Roman" panose="02020603050405020304" pitchFamily="18" charset="0"/>
                  </a:rPr>
                  <a:t>i</a:t>
                </a:r>
                <a:r>
                  <a:rPr lang="de-DE" sz="1814" dirty="0" err="1">
                    <a:latin typeface="+mn-lt"/>
                    <a:cs typeface="Times New Roman" panose="02020603050405020304" pitchFamily="18" charset="0"/>
                  </a:rPr>
                  <a:t>∙i</a:t>
                </a:r>
                <a:r>
                  <a:rPr lang="de-DE" sz="1814" dirty="0">
                    <a:latin typeface="+mn-lt"/>
                    <a:cs typeface="Times New Roman" panose="02020603050405020304" pitchFamily="18" charset="0"/>
                  </a:rPr>
                  <a:t>	</a:t>
                </a:r>
                <a:r>
                  <a:rPr lang="de-DE" sz="1814">
                    <a:latin typeface="+mn-lt"/>
                    <a:cs typeface="Times New Roman" panose="02020603050405020304" pitchFamily="18" charset="0"/>
                  </a:rPr>
                  <a:t>	with </a:t>
                </a:r>
                <a:r>
                  <a:rPr lang="de-DE" sz="1814" dirty="0" err="1">
                    <a:latin typeface="+mn-lt"/>
                    <a:cs typeface="Times New Roman" panose="02020603050405020304" pitchFamily="18" charset="0"/>
                  </a:rPr>
                  <a:t>l</a:t>
                </a:r>
                <a:r>
                  <a:rPr lang="de-DE" sz="1814" baseline="-25000" dirty="0" err="1">
                    <a:latin typeface="+mn-lt"/>
                    <a:cs typeface="Times New Roman" panose="02020603050405020304" pitchFamily="18" charset="0"/>
                  </a:rPr>
                  <a:t>Y</a:t>
                </a:r>
                <a:r>
                  <a:rPr lang="de-DE" sz="1814" dirty="0">
                    <a:latin typeface="+mn-lt"/>
                    <a:cs typeface="Times New Roman" panose="02020603050405020304" pitchFamily="18" charset="0"/>
                  </a:rPr>
                  <a:t>&gt;0	</a:t>
                </a:r>
                <a:r>
                  <a:rPr lang="de-DE" sz="1814">
                    <a:latin typeface="+mn-lt"/>
                    <a:cs typeface="Times New Roman" panose="02020603050405020304" pitchFamily="18" charset="0"/>
                  </a:rPr>
                  <a:t>     and</a:t>
                </a:r>
                <a:r>
                  <a:rPr lang="de-DE" sz="1814" dirty="0">
                    <a:latin typeface="+mn-lt"/>
                    <a:cs typeface="Times New Roman" panose="02020603050405020304" pitchFamily="18" charset="0"/>
                  </a:rPr>
                  <a:t>	l</a:t>
                </a:r>
                <a:r>
                  <a:rPr lang="de-DE" sz="1814" baseline="-25000" dirty="0">
                    <a:latin typeface="+mn-lt"/>
                    <a:cs typeface="Times New Roman" panose="02020603050405020304" pitchFamily="18" charset="0"/>
                  </a:rPr>
                  <a:t>i</a:t>
                </a:r>
                <a:r>
                  <a:rPr lang="de-DE" sz="1814" dirty="0">
                    <a:latin typeface="+mn-lt"/>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153"/>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73658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5"/>
            <a:ext cx="4027285" cy="971531"/>
          </a:xfrm>
          <a:prstGeom prst="rect">
            <a:avLst/>
          </a:prstGeom>
          <a:noFill/>
          <a:ln>
            <a:noFill/>
          </a:ln>
        </p:spPr>
        <p:txBody>
          <a:bodyPr lIns="81646" tIns="40823" rIns="81646" bIns="40823" anchor="ctr" anchorCtr="1"/>
          <a:lstStyle/>
          <a:p>
            <a:r>
              <a:rPr lang="de-DE" sz="2600" b="1"/>
              <a:t>The LM-curve</a:t>
            </a:r>
            <a:endParaRPr lang="de-DE" sz="2600" b="1" dirty="0"/>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p:sp>
        <p:nvSpPr>
          <p:cNvPr id="2" name="Textfeld 1">
            <a:extLst>
              <a:ext uri="{FF2B5EF4-FFF2-40B4-BE49-F238E27FC236}">
                <a16:creationId xmlns:a16="http://schemas.microsoft.com/office/drawing/2014/main" id="{A66C4E0E-7AD0-F918-605C-44D77F15A9BA}"/>
              </a:ext>
            </a:extLst>
          </p:cNvPr>
          <p:cNvSpPr txBox="1"/>
          <p:nvPr/>
        </p:nvSpPr>
        <p:spPr>
          <a:xfrm>
            <a:off x="4405738" y="3799042"/>
            <a:ext cx="4212843" cy="1448110"/>
          </a:xfrm>
          <a:prstGeom prst="rect">
            <a:avLst/>
          </a:prstGeom>
          <a:noFill/>
        </p:spPr>
        <p:txBody>
          <a:bodyPr wrap="square" rtlCol="0">
            <a:noAutofit/>
          </a:bodyPr>
          <a:lstStyle/>
          <a:p>
            <a:pPr marL="311079" indent="-311079">
              <a:buFont typeface="Arial" panose="020B0604020202020204" pitchFamily="34" charset="0"/>
              <a:buChar char="•"/>
            </a:pPr>
            <a:r>
              <a:rPr lang="en-US" sz="2177"/>
              <a:t>The LM-curve is the locus of all (</a:t>
            </a:r>
            <a:r>
              <a:rPr lang="en-US" sz="2177" dirty="0" err="1"/>
              <a:t>i,</a:t>
            </a:r>
            <a:r>
              <a:rPr lang="en-US" sz="2177" err="1"/>
              <a:t>y</a:t>
            </a:r>
            <a:r>
              <a:rPr lang="en-US" sz="2177"/>
              <a:t>)-combinations of money market equilibria</a:t>
            </a:r>
          </a:p>
          <a:p>
            <a:pPr marL="311079" indent="-311079">
              <a:buFont typeface="Arial" panose="020B0604020202020204" pitchFamily="34" charset="0"/>
              <a:buChar char="•"/>
            </a:pPr>
            <a:r>
              <a:rPr lang="en-US" sz="2177"/>
              <a:t>The LM-curve is increasing in </a:t>
            </a:r>
            <a:r>
              <a:rPr lang="en-US" sz="2177" dirty="0"/>
              <a:t>y</a:t>
            </a:r>
            <a:endParaRPr lang="de-DE" sz="2177" dirty="0"/>
          </a:p>
        </p:txBody>
      </p:sp>
      <p:sp>
        <p:nvSpPr>
          <p:cNvPr id="3" name="Rechteck 2">
            <a:extLst>
              <a:ext uri="{FF2B5EF4-FFF2-40B4-BE49-F238E27FC236}">
                <a16:creationId xmlns:a16="http://schemas.microsoft.com/office/drawing/2014/main" id="{3F200F2F-97F6-5513-24F5-58D2F8FC5283}"/>
              </a:ext>
            </a:extLst>
          </p:cNvPr>
          <p:cNvSpPr/>
          <p:nvPr/>
        </p:nvSpPr>
        <p:spPr>
          <a:xfrm>
            <a:off x="581628" y="3755966"/>
            <a:ext cx="3506088" cy="369332"/>
          </a:xfrm>
          <a:prstGeom prst="rect">
            <a:avLst/>
          </a:prstGeom>
        </p:spPr>
        <p:txBody>
          <a:bodyPr wrap="none">
            <a:spAutoFit/>
          </a:bodyPr>
          <a:lstStyle/>
          <a:p>
            <a:r>
              <a:rPr lang="en-US" b="1"/>
              <a:t>Equilibrium at the money market</a:t>
            </a:r>
            <a:endParaRPr lang="de-DE" b="1" dirty="0"/>
          </a:p>
        </p:txBody>
      </p:sp>
    </p:spTree>
    <p:extLst>
      <p:ext uri="{BB962C8B-B14F-4D97-AF65-F5344CB8AC3E}">
        <p14:creationId xmlns:p14="http://schemas.microsoft.com/office/powerpoint/2010/main" val="356176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a:t>Overall equilibrium</a:t>
            </a:r>
            <a:endParaRPr lang="de-DE" sz="2903" b="1" dirty="0"/>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207382" cy="427361"/>
          </a:xfrm>
          <a:prstGeom prst="rect">
            <a:avLst/>
          </a:prstGeom>
          <a:noFill/>
        </p:spPr>
        <p:txBody>
          <a:bodyPr wrap="none" rtlCol="0">
            <a:spAutoFit/>
          </a:bodyPr>
          <a:lstStyle/>
          <a:p>
            <a:r>
              <a:rPr lang="de-DE" sz="2177" b="1"/>
              <a:t>IS-curve</a:t>
            </a:r>
            <a:endParaRPr lang="de-DE" sz="2177" b="1" dirty="0"/>
          </a:p>
        </p:txBody>
      </p:sp>
      <p:sp>
        <p:nvSpPr>
          <p:cNvPr id="16" name="Textfeld 15"/>
          <p:cNvSpPr txBox="1"/>
          <p:nvPr/>
        </p:nvSpPr>
        <p:spPr>
          <a:xfrm>
            <a:off x="6422404" y="978948"/>
            <a:ext cx="1391728" cy="427361"/>
          </a:xfrm>
          <a:prstGeom prst="rect">
            <a:avLst/>
          </a:prstGeom>
          <a:noFill/>
        </p:spPr>
        <p:txBody>
          <a:bodyPr wrap="none" rtlCol="0">
            <a:spAutoFit/>
          </a:bodyPr>
          <a:lstStyle/>
          <a:p>
            <a:r>
              <a:rPr lang="de-DE" sz="2177" b="1"/>
              <a:t>LM-curve</a:t>
            </a:r>
            <a:endParaRPr lang="de-DE" sz="2177" b="1" dirty="0"/>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723607" cy="1097416"/>
          </a:xfrm>
          <a:prstGeom prst="rect">
            <a:avLst/>
          </a:prstGeom>
          <a:noFill/>
        </p:spPr>
        <p:txBody>
          <a:bodyPr wrap="none" rtlCol="0">
            <a:spAutoFit/>
          </a:bodyPr>
          <a:lstStyle/>
          <a:p>
            <a:r>
              <a:rPr lang="de-DE" sz="2177" b="1"/>
              <a:t>The Intersection of </a:t>
            </a:r>
            <a:r>
              <a:rPr lang="de-DE" sz="2177" b="1" dirty="0"/>
              <a:t>LM- </a:t>
            </a:r>
            <a:r>
              <a:rPr lang="de-DE" sz="2177" b="1"/>
              <a:t>und IS-curve is the overall equilibrium</a:t>
            </a:r>
            <a:endParaRPr lang="de-DE" sz="2177" b="1" dirty="0"/>
          </a:p>
          <a:p>
            <a:endParaRPr lang="de-DE" sz="2177" b="1" dirty="0"/>
          </a:p>
          <a:p>
            <a:r>
              <a:rPr lang="de-DE" sz="2177" b="1" dirty="0"/>
              <a:t>→</a:t>
            </a:r>
            <a:r>
              <a:rPr lang="de-DE" sz="2177" b="1"/>
              <a:t>	money and commodity market are simultanously in equilibrium</a:t>
            </a:r>
            <a:endParaRPr lang="de-DE" sz="2177" b="1" dirty="0"/>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9065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sz="3200"/>
              <a:t>Quantity theory of money and Money Demand</a:t>
            </a:r>
            <a:endParaRPr lang="de-DE" sz="3200" dirty="0"/>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a:t>Within the money market equilibrium we obtain:</a:t>
                </a:r>
                <a:endParaRPr lang="en-US" sz="2400" dirty="0"/>
              </a:p>
              <a:p>
                <a:pPr algn="ctr"/>
                <a:endParaRPr lang="en-US" sz="2400" dirty="0"/>
              </a:p>
              <a:p>
                <a:pPr algn="ctr"/>
                <a:r>
                  <a:rPr lang="en-US" sz="2400" dirty="0"/>
                  <a:t>M=</a:t>
                </a:r>
                <a:r>
                  <a:rPr lang="en-US" sz="2400"/>
                  <a:t>M</a:t>
                </a:r>
                <a:r>
                  <a:rPr lang="en-US" sz="2400" baseline="30000"/>
                  <a:t>d</a:t>
                </a:r>
                <a:r>
                  <a:rPr lang="en-US" sz="2400"/>
                  <a:t> (money demand)</a:t>
                </a:r>
                <a:endParaRPr lang="en-US" sz="2400" dirty="0"/>
              </a:p>
              <a:p>
                <a:pPr algn="ctr"/>
                <a:endParaRPr lang="en-US" sz="2400" dirty="0"/>
              </a:p>
              <a:p>
                <a:pPr algn="ctr"/>
                <a:r>
                  <a:rPr lang="en-US" sz="2400"/>
                  <a:t>Cash holding coefficient: </a:t>
                </a:r>
                <a:r>
                  <a:rPr lang="en-US" sz="2400" dirty="0"/>
                  <a:t>k = 1/V → M</a:t>
                </a:r>
                <a:r>
                  <a:rPr lang="en-US" sz="2400" baseline="30000" dirty="0"/>
                  <a:t>d</a:t>
                </a:r>
                <a:r>
                  <a:rPr lang="en-US" sz="2400" dirty="0"/>
                  <a:t> = k ∙ P ∙ Y </a:t>
                </a:r>
              </a:p>
              <a:p>
                <a:endParaRPr lang="en-US" sz="2400" dirty="0"/>
              </a:p>
              <a:p>
                <a:r>
                  <a:rPr lang="en-US" sz="2400"/>
                  <a:t>Assuming k to be constant in the short-run, then the level of transactions representet by PY determines the level of money demand M</a:t>
                </a:r>
                <a:r>
                  <a:rPr lang="en-US" sz="2400" baseline="30000"/>
                  <a:t>d</a:t>
                </a:r>
                <a:r>
                  <a:rPr lang="en-US" sz="2400"/>
                  <a:t> </a:t>
                </a:r>
                <a:endParaRPr lang="en-US" sz="2400" dirty="0"/>
              </a:p>
              <a:p>
                <a:endParaRPr lang="en-US" sz="2400" dirty="0"/>
              </a:p>
              <a:p>
                <a:r>
                  <a:rPr lang="en-US" sz="2400" dirty="0"/>
                  <a:t>→</a:t>
                </a:r>
                <a:r>
                  <a:rPr lang="en-US" sz="2400"/>
                  <a:t>	The real money demand </a:t>
                </a:r>
                <a:r>
                  <a:rPr lang="en-US" sz="2400" dirty="0"/>
                  <a:t>M</a:t>
                </a:r>
                <a:r>
                  <a:rPr lang="en-US" sz="2400" baseline="30000" dirty="0"/>
                  <a:t>d</a:t>
                </a:r>
                <a:r>
                  <a:rPr lang="en-US" sz="2400" dirty="0"/>
                  <a:t>/</a:t>
                </a:r>
                <a:r>
                  <a:rPr lang="en-US" sz="2400"/>
                  <a:t>P therefore depends only</a:t>
                </a:r>
              </a:p>
              <a:p>
                <a:r>
                  <a:rPr lang="en-US" sz="2400"/>
                  <a:t>	on Y and we obtain:</a:t>
                </a:r>
                <a:endParaRPr lang="en-US" sz="2400" dirty="0"/>
              </a:p>
              <a:p>
                <a:r>
                  <a:rPr lang="de-DE" sz="2800" dirty="0"/>
                  <a:t>		</a:t>
                </a:r>
              </a:p>
              <a:p>
                <a:r>
                  <a:rPr lang="de-DE" sz="2800" dirty="0"/>
                  <a:t>		Money Demand </a:t>
                </a:r>
                <a14:m>
                  <m:oMath xmlns:m="http://schemas.openxmlformats.org/officeDocument/2006/math">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651"/>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B1A2DEAF-56EB-4746-9E1E-F1D201E7040D}"/>
                  </a:ext>
                </a:extLst>
              </p14:cNvPr>
              <p14:cNvContentPartPr/>
              <p14:nvPr/>
            </p14:nvContentPartPr>
            <p14:xfrm>
              <a:off x="5482013" y="545371"/>
              <a:ext cx="521640" cy="629640"/>
            </p14:xfrm>
          </p:contentPart>
        </mc:Choice>
        <mc:Fallback xmlns="">
          <p:pic>
            <p:nvPicPr>
              <p:cNvPr id="2" name="Freihand 1">
                <a:extLst>
                  <a:ext uri="{FF2B5EF4-FFF2-40B4-BE49-F238E27FC236}">
                    <a16:creationId xmlns:a16="http://schemas.microsoft.com/office/drawing/2014/main" id="{B1A2DEAF-56EB-4746-9E1E-F1D201E7040D}"/>
                  </a:ext>
                </a:extLst>
              </p:cNvPr>
              <p:cNvPicPr/>
              <p:nvPr/>
            </p:nvPicPr>
            <p:blipFill>
              <a:blip r:embed="rId5"/>
              <a:stretch>
                <a:fillRect/>
              </a:stretch>
            </p:blipFill>
            <p:spPr>
              <a:xfrm>
                <a:off x="5477693" y="541051"/>
                <a:ext cx="530280" cy="638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8F514A85-5305-411E-9AE9-2B786616D9E6}"/>
                  </a:ext>
                </a:extLst>
              </p14:cNvPr>
              <p14:cNvContentPartPr/>
              <p14:nvPr/>
            </p14:nvContentPartPr>
            <p14:xfrm>
              <a:off x="6130013" y="1023451"/>
              <a:ext cx="869400" cy="39600"/>
            </p14:xfrm>
          </p:contentPart>
        </mc:Choice>
        <mc:Fallback xmlns="">
          <p:pic>
            <p:nvPicPr>
              <p:cNvPr id="3" name="Freihand 2">
                <a:extLst>
                  <a:ext uri="{FF2B5EF4-FFF2-40B4-BE49-F238E27FC236}">
                    <a16:creationId xmlns:a16="http://schemas.microsoft.com/office/drawing/2014/main" id="{8F514A85-5305-411E-9AE9-2B786616D9E6}"/>
                  </a:ext>
                </a:extLst>
              </p:cNvPr>
              <p:cNvPicPr/>
              <p:nvPr/>
            </p:nvPicPr>
            <p:blipFill>
              <a:blip r:embed="rId7"/>
              <a:stretch>
                <a:fillRect/>
              </a:stretch>
            </p:blipFill>
            <p:spPr>
              <a:xfrm>
                <a:off x="6125693" y="1019131"/>
                <a:ext cx="878040" cy="48240"/>
              </a:xfrm>
              <a:prstGeom prst="rect">
                <a:avLst/>
              </a:prstGeom>
            </p:spPr>
          </p:pic>
        </mc:Fallback>
      </mc:AlternateContent>
      <p:grpSp>
        <p:nvGrpSpPr>
          <p:cNvPr id="9" name="Gruppieren 8">
            <a:extLst>
              <a:ext uri="{FF2B5EF4-FFF2-40B4-BE49-F238E27FC236}">
                <a16:creationId xmlns:a16="http://schemas.microsoft.com/office/drawing/2014/main" id="{96C4099B-37FC-4DE8-8368-CB96852018D0}"/>
              </a:ext>
            </a:extLst>
          </p:cNvPr>
          <p:cNvGrpSpPr/>
          <p:nvPr/>
        </p:nvGrpSpPr>
        <p:grpSpPr>
          <a:xfrm>
            <a:off x="5547533" y="596851"/>
            <a:ext cx="446400" cy="514440"/>
            <a:chOff x="5547533" y="596851"/>
            <a:chExt cx="446400" cy="514440"/>
          </a:xfrm>
        </p:grpSpPr>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6A37859D-A24B-44D1-B899-D27ABEEB9813}"/>
                    </a:ext>
                  </a:extLst>
                </p14:cNvPr>
                <p14:cNvContentPartPr/>
                <p14:nvPr/>
              </p14:nvContentPartPr>
              <p14:xfrm>
                <a:off x="5785133" y="617011"/>
                <a:ext cx="39240" cy="23400"/>
              </p14:xfrm>
            </p:contentPart>
          </mc:Choice>
          <mc:Fallback xmlns="">
            <p:pic>
              <p:nvPicPr>
                <p:cNvPr id="4" name="Freihand 3">
                  <a:extLst>
                    <a:ext uri="{FF2B5EF4-FFF2-40B4-BE49-F238E27FC236}">
                      <a16:creationId xmlns:a16="http://schemas.microsoft.com/office/drawing/2014/main" id="{6A37859D-A24B-44D1-B899-D27ABEEB9813}"/>
                    </a:ext>
                  </a:extLst>
                </p:cNvPr>
                <p:cNvPicPr/>
                <p:nvPr/>
              </p:nvPicPr>
              <p:blipFill>
                <a:blip r:embed="rId9"/>
                <a:stretch>
                  <a:fillRect/>
                </a:stretch>
              </p:blipFill>
              <p:spPr>
                <a:xfrm>
                  <a:off x="5780813" y="612691"/>
                  <a:ext cx="47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DB3FCA97-0552-42BF-9787-EF04AC5B0F60}"/>
                    </a:ext>
                  </a:extLst>
                </p14:cNvPr>
                <p14:cNvContentPartPr/>
                <p14:nvPr/>
              </p14:nvContentPartPr>
              <p14:xfrm>
                <a:off x="5547533" y="596851"/>
                <a:ext cx="446400" cy="514440"/>
              </p14:xfrm>
            </p:contentPart>
          </mc:Choice>
          <mc:Fallback xmlns="">
            <p:pic>
              <p:nvPicPr>
                <p:cNvPr id="5" name="Freihand 4">
                  <a:extLst>
                    <a:ext uri="{FF2B5EF4-FFF2-40B4-BE49-F238E27FC236}">
                      <a16:creationId xmlns:a16="http://schemas.microsoft.com/office/drawing/2014/main" id="{DB3FCA97-0552-42BF-9787-EF04AC5B0F60}"/>
                    </a:ext>
                  </a:extLst>
                </p:cNvPr>
                <p:cNvPicPr/>
                <p:nvPr/>
              </p:nvPicPr>
              <p:blipFill>
                <a:blip r:embed="rId11"/>
                <a:stretch>
                  <a:fillRect/>
                </a:stretch>
              </p:blipFill>
              <p:spPr>
                <a:xfrm>
                  <a:off x="5543213" y="592531"/>
                  <a:ext cx="455040" cy="52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061E285F-664E-4A3E-9319-17FEB30DDF9E}"/>
                  </a:ext>
                </a:extLst>
              </p14:cNvPr>
              <p14:cNvContentPartPr/>
              <p14:nvPr/>
            </p14:nvContentPartPr>
            <p14:xfrm>
              <a:off x="3829613" y="2424931"/>
              <a:ext cx="911160" cy="59040"/>
            </p14:xfrm>
          </p:contentPart>
        </mc:Choice>
        <mc:Fallback xmlns="">
          <p:pic>
            <p:nvPicPr>
              <p:cNvPr id="10" name="Freihand 9">
                <a:extLst>
                  <a:ext uri="{FF2B5EF4-FFF2-40B4-BE49-F238E27FC236}">
                    <a16:creationId xmlns:a16="http://schemas.microsoft.com/office/drawing/2014/main" id="{061E285F-664E-4A3E-9319-17FEB30DDF9E}"/>
                  </a:ext>
                </a:extLst>
              </p:cNvPr>
              <p:cNvPicPr/>
              <p:nvPr/>
            </p:nvPicPr>
            <p:blipFill>
              <a:blip r:embed="rId13"/>
              <a:stretch>
                <a:fillRect/>
              </a:stretch>
            </p:blipFill>
            <p:spPr>
              <a:xfrm>
                <a:off x="3825293" y="2420611"/>
                <a:ext cx="919800" cy="67680"/>
              </a:xfrm>
              <a:prstGeom prst="rect">
                <a:avLst/>
              </a:prstGeom>
            </p:spPr>
          </p:pic>
        </mc:Fallback>
      </mc:AlternateContent>
      <p:grpSp>
        <p:nvGrpSpPr>
          <p:cNvPr id="26" name="Gruppieren 25">
            <a:extLst>
              <a:ext uri="{FF2B5EF4-FFF2-40B4-BE49-F238E27FC236}">
                <a16:creationId xmlns:a16="http://schemas.microsoft.com/office/drawing/2014/main" id="{F2AC03CC-1647-424E-B9E0-77B8377CAF30}"/>
              </a:ext>
            </a:extLst>
          </p:cNvPr>
          <p:cNvGrpSpPr/>
          <p:nvPr/>
        </p:nvGrpSpPr>
        <p:grpSpPr>
          <a:xfrm>
            <a:off x="3134093" y="1065931"/>
            <a:ext cx="2440440" cy="1120320"/>
            <a:chOff x="3134093" y="1065931"/>
            <a:chExt cx="2440440" cy="1120320"/>
          </a:xfrm>
        </p:grpSpPr>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C59C1B4B-84E1-465E-9CC9-7E720EB9951B}"/>
                    </a:ext>
                  </a:extLst>
                </p14:cNvPr>
                <p14:cNvContentPartPr/>
                <p14:nvPr/>
              </p14:nvContentPartPr>
              <p14:xfrm>
                <a:off x="4201133" y="1155211"/>
                <a:ext cx="1280520" cy="865080"/>
              </p14:xfrm>
            </p:contentPart>
          </mc:Choice>
          <mc:Fallback xmlns="">
            <p:pic>
              <p:nvPicPr>
                <p:cNvPr id="11" name="Freihand 10">
                  <a:extLst>
                    <a:ext uri="{FF2B5EF4-FFF2-40B4-BE49-F238E27FC236}">
                      <a16:creationId xmlns:a16="http://schemas.microsoft.com/office/drawing/2014/main" id="{C59C1B4B-84E1-465E-9CC9-7E720EB9951B}"/>
                    </a:ext>
                  </a:extLst>
                </p:cNvPr>
                <p:cNvPicPr/>
                <p:nvPr/>
              </p:nvPicPr>
              <p:blipFill>
                <a:blip r:embed="rId15"/>
                <a:stretch>
                  <a:fillRect/>
                </a:stretch>
              </p:blipFill>
              <p:spPr>
                <a:xfrm>
                  <a:off x="4196813" y="1150891"/>
                  <a:ext cx="1289160" cy="873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B23E9D62-D321-466B-98C5-931A99451F90}"/>
                    </a:ext>
                  </a:extLst>
                </p14:cNvPr>
                <p14:cNvContentPartPr/>
                <p14:nvPr/>
              </p14:nvContentPartPr>
              <p14:xfrm>
                <a:off x="5341613" y="1065931"/>
                <a:ext cx="232920" cy="233640"/>
              </p14:xfrm>
            </p:contentPart>
          </mc:Choice>
          <mc:Fallback xmlns="">
            <p:pic>
              <p:nvPicPr>
                <p:cNvPr id="12" name="Freihand 11">
                  <a:extLst>
                    <a:ext uri="{FF2B5EF4-FFF2-40B4-BE49-F238E27FC236}">
                      <a16:creationId xmlns:a16="http://schemas.microsoft.com/office/drawing/2014/main" id="{B23E9D62-D321-466B-98C5-931A99451F90}"/>
                    </a:ext>
                  </a:extLst>
                </p:cNvPr>
                <p:cNvPicPr/>
                <p:nvPr/>
              </p:nvPicPr>
              <p:blipFill>
                <a:blip r:embed="rId17"/>
                <a:stretch>
                  <a:fillRect/>
                </a:stretch>
              </p:blipFill>
              <p:spPr>
                <a:xfrm>
                  <a:off x="5337293" y="1061611"/>
                  <a:ext cx="2415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43F5DD86-6040-4E4E-8B5B-2DABB8D69BFF}"/>
                    </a:ext>
                  </a:extLst>
                </p14:cNvPr>
                <p14:cNvContentPartPr/>
                <p14:nvPr/>
              </p14:nvContentPartPr>
              <p14:xfrm>
                <a:off x="4084493" y="1895731"/>
                <a:ext cx="300240" cy="150480"/>
              </p14:xfrm>
            </p:contentPart>
          </mc:Choice>
          <mc:Fallback xmlns="">
            <p:pic>
              <p:nvPicPr>
                <p:cNvPr id="13" name="Freihand 12">
                  <a:extLst>
                    <a:ext uri="{FF2B5EF4-FFF2-40B4-BE49-F238E27FC236}">
                      <a16:creationId xmlns:a16="http://schemas.microsoft.com/office/drawing/2014/main" id="{43F5DD86-6040-4E4E-8B5B-2DABB8D69BFF}"/>
                    </a:ext>
                  </a:extLst>
                </p:cNvPr>
                <p:cNvPicPr/>
                <p:nvPr/>
              </p:nvPicPr>
              <p:blipFill>
                <a:blip r:embed="rId19"/>
                <a:stretch>
                  <a:fillRect/>
                </a:stretch>
              </p:blipFill>
              <p:spPr>
                <a:xfrm>
                  <a:off x="4080173" y="1891411"/>
                  <a:ext cx="3088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8509A969-A855-4B03-A95D-4DC1344EA3F5}"/>
                    </a:ext>
                  </a:extLst>
                </p14:cNvPr>
                <p14:cNvContentPartPr/>
                <p14:nvPr/>
              </p14:nvContentPartPr>
              <p14:xfrm>
                <a:off x="3262973" y="1860811"/>
                <a:ext cx="164520" cy="114120"/>
              </p14:xfrm>
            </p:contentPart>
          </mc:Choice>
          <mc:Fallback xmlns="">
            <p:pic>
              <p:nvPicPr>
                <p:cNvPr id="15" name="Freihand 14">
                  <a:extLst>
                    <a:ext uri="{FF2B5EF4-FFF2-40B4-BE49-F238E27FC236}">
                      <a16:creationId xmlns:a16="http://schemas.microsoft.com/office/drawing/2014/main" id="{8509A969-A855-4B03-A95D-4DC1344EA3F5}"/>
                    </a:ext>
                  </a:extLst>
                </p:cNvPr>
                <p:cNvPicPr/>
                <p:nvPr/>
              </p:nvPicPr>
              <p:blipFill>
                <a:blip r:embed="rId21"/>
                <a:stretch>
                  <a:fillRect/>
                </a:stretch>
              </p:blipFill>
              <p:spPr>
                <a:xfrm>
                  <a:off x="3258653" y="1856491"/>
                  <a:ext cx="1731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0001EB38-0684-48C6-9B99-3D666BD7C2AE}"/>
                    </a:ext>
                  </a:extLst>
                </p14:cNvPr>
                <p14:cNvContentPartPr/>
                <p14:nvPr/>
              </p14:nvContentPartPr>
              <p14:xfrm>
                <a:off x="3453413" y="1840651"/>
                <a:ext cx="190080" cy="73440"/>
              </p14:xfrm>
            </p:contentPart>
          </mc:Choice>
          <mc:Fallback xmlns="">
            <p:pic>
              <p:nvPicPr>
                <p:cNvPr id="16" name="Freihand 15">
                  <a:extLst>
                    <a:ext uri="{FF2B5EF4-FFF2-40B4-BE49-F238E27FC236}">
                      <a16:creationId xmlns:a16="http://schemas.microsoft.com/office/drawing/2014/main" id="{0001EB38-0684-48C6-9B99-3D666BD7C2AE}"/>
                    </a:ext>
                  </a:extLst>
                </p:cNvPr>
                <p:cNvPicPr/>
                <p:nvPr/>
              </p:nvPicPr>
              <p:blipFill>
                <a:blip r:embed="rId23"/>
                <a:stretch>
                  <a:fillRect/>
                </a:stretch>
              </p:blipFill>
              <p:spPr>
                <a:xfrm>
                  <a:off x="3449093" y="1836331"/>
                  <a:ext cx="1987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4CE64F20-5B1E-4C3E-B437-A310CE373656}"/>
                    </a:ext>
                  </a:extLst>
                </p14:cNvPr>
                <p14:cNvContentPartPr/>
                <p14:nvPr/>
              </p14:nvContentPartPr>
              <p14:xfrm>
                <a:off x="3671213" y="1811131"/>
                <a:ext cx="198720" cy="165960"/>
              </p14:xfrm>
            </p:contentPart>
          </mc:Choice>
          <mc:Fallback xmlns="">
            <p:pic>
              <p:nvPicPr>
                <p:cNvPr id="17" name="Freihand 16">
                  <a:extLst>
                    <a:ext uri="{FF2B5EF4-FFF2-40B4-BE49-F238E27FC236}">
                      <a16:creationId xmlns:a16="http://schemas.microsoft.com/office/drawing/2014/main" id="{4CE64F20-5B1E-4C3E-B437-A310CE373656}"/>
                    </a:ext>
                  </a:extLst>
                </p:cNvPr>
                <p:cNvPicPr/>
                <p:nvPr/>
              </p:nvPicPr>
              <p:blipFill>
                <a:blip r:embed="rId25"/>
                <a:stretch>
                  <a:fillRect/>
                </a:stretch>
              </p:blipFill>
              <p:spPr>
                <a:xfrm>
                  <a:off x="3666893" y="1806811"/>
                  <a:ext cx="2073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E7E1EB87-E17D-4BD7-8836-CC07EABD6E9D}"/>
                    </a:ext>
                  </a:extLst>
                </p14:cNvPr>
                <p14:cNvContentPartPr/>
                <p14:nvPr/>
              </p14:nvContentPartPr>
              <p14:xfrm>
                <a:off x="3134093" y="2101651"/>
                <a:ext cx="213480" cy="84600"/>
              </p14:xfrm>
            </p:contentPart>
          </mc:Choice>
          <mc:Fallback xmlns="">
            <p:pic>
              <p:nvPicPr>
                <p:cNvPr id="18" name="Freihand 17">
                  <a:extLst>
                    <a:ext uri="{FF2B5EF4-FFF2-40B4-BE49-F238E27FC236}">
                      <a16:creationId xmlns:a16="http://schemas.microsoft.com/office/drawing/2014/main" id="{E7E1EB87-E17D-4BD7-8836-CC07EABD6E9D}"/>
                    </a:ext>
                  </a:extLst>
                </p:cNvPr>
                <p:cNvPicPr/>
                <p:nvPr/>
              </p:nvPicPr>
              <p:blipFill>
                <a:blip r:embed="rId27"/>
                <a:stretch>
                  <a:fillRect/>
                </a:stretch>
              </p:blipFill>
              <p:spPr>
                <a:xfrm>
                  <a:off x="3129773" y="2097331"/>
                  <a:ext cx="2221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BD6AC194-4063-48E3-AAA8-3C1794833744}"/>
                    </a:ext>
                  </a:extLst>
                </p14:cNvPr>
                <p14:cNvContentPartPr/>
                <p14:nvPr/>
              </p14:nvContentPartPr>
              <p14:xfrm>
                <a:off x="3329573" y="2062771"/>
                <a:ext cx="80640" cy="88920"/>
              </p14:xfrm>
            </p:contentPart>
          </mc:Choice>
          <mc:Fallback xmlns="">
            <p:pic>
              <p:nvPicPr>
                <p:cNvPr id="19" name="Freihand 18">
                  <a:extLst>
                    <a:ext uri="{FF2B5EF4-FFF2-40B4-BE49-F238E27FC236}">
                      <a16:creationId xmlns:a16="http://schemas.microsoft.com/office/drawing/2014/main" id="{BD6AC194-4063-48E3-AAA8-3C1794833744}"/>
                    </a:ext>
                  </a:extLst>
                </p:cNvPr>
                <p:cNvPicPr/>
                <p:nvPr/>
              </p:nvPicPr>
              <p:blipFill>
                <a:blip r:embed="rId29"/>
                <a:stretch>
                  <a:fillRect/>
                </a:stretch>
              </p:blipFill>
              <p:spPr>
                <a:xfrm>
                  <a:off x="3325253" y="2058451"/>
                  <a:ext cx="892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53258394-EE58-428B-BDBE-3B0D925126D9}"/>
                    </a:ext>
                  </a:extLst>
                </p14:cNvPr>
                <p14:cNvContentPartPr/>
                <p14:nvPr/>
              </p14:nvContentPartPr>
              <p14:xfrm>
                <a:off x="3957773" y="1825171"/>
                <a:ext cx="65520" cy="65160"/>
              </p14:xfrm>
            </p:contentPart>
          </mc:Choice>
          <mc:Fallback xmlns="">
            <p:pic>
              <p:nvPicPr>
                <p:cNvPr id="20" name="Freihand 19">
                  <a:extLst>
                    <a:ext uri="{FF2B5EF4-FFF2-40B4-BE49-F238E27FC236}">
                      <a16:creationId xmlns:a16="http://schemas.microsoft.com/office/drawing/2014/main" id="{53258394-EE58-428B-BDBE-3B0D925126D9}"/>
                    </a:ext>
                  </a:extLst>
                </p:cNvPr>
                <p:cNvPicPr/>
                <p:nvPr/>
              </p:nvPicPr>
              <p:blipFill>
                <a:blip r:embed="rId31"/>
                <a:stretch>
                  <a:fillRect/>
                </a:stretch>
              </p:blipFill>
              <p:spPr>
                <a:xfrm>
                  <a:off x="3953453" y="1820851"/>
                  <a:ext cx="741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04504101-0B30-4C61-964D-E1AC841ED306}"/>
                    </a:ext>
                  </a:extLst>
                </p14:cNvPr>
                <p14:cNvContentPartPr/>
                <p14:nvPr/>
              </p14:nvContentPartPr>
              <p14:xfrm>
                <a:off x="4044893" y="1840291"/>
                <a:ext cx="42840" cy="38520"/>
              </p14:xfrm>
            </p:contentPart>
          </mc:Choice>
          <mc:Fallback xmlns="">
            <p:pic>
              <p:nvPicPr>
                <p:cNvPr id="21" name="Freihand 20">
                  <a:extLst>
                    <a:ext uri="{FF2B5EF4-FFF2-40B4-BE49-F238E27FC236}">
                      <a16:creationId xmlns:a16="http://schemas.microsoft.com/office/drawing/2014/main" id="{04504101-0B30-4C61-964D-E1AC841ED306}"/>
                    </a:ext>
                  </a:extLst>
                </p:cNvPr>
                <p:cNvPicPr/>
                <p:nvPr/>
              </p:nvPicPr>
              <p:blipFill>
                <a:blip r:embed="rId33"/>
                <a:stretch>
                  <a:fillRect/>
                </a:stretch>
              </p:blipFill>
              <p:spPr>
                <a:xfrm>
                  <a:off x="4040573" y="1835971"/>
                  <a:ext cx="514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56778D28-1951-4C1B-827E-23311E06020F}"/>
                    </a:ext>
                  </a:extLst>
                </p14:cNvPr>
                <p14:cNvContentPartPr/>
                <p14:nvPr/>
              </p14:nvContentPartPr>
              <p14:xfrm>
                <a:off x="4047053" y="1808611"/>
                <a:ext cx="80280" cy="89640"/>
              </p14:xfrm>
            </p:contentPart>
          </mc:Choice>
          <mc:Fallback xmlns="">
            <p:pic>
              <p:nvPicPr>
                <p:cNvPr id="22" name="Freihand 21">
                  <a:extLst>
                    <a:ext uri="{FF2B5EF4-FFF2-40B4-BE49-F238E27FC236}">
                      <a16:creationId xmlns:a16="http://schemas.microsoft.com/office/drawing/2014/main" id="{56778D28-1951-4C1B-827E-23311E06020F}"/>
                    </a:ext>
                  </a:extLst>
                </p:cNvPr>
                <p:cNvPicPr/>
                <p:nvPr/>
              </p:nvPicPr>
              <p:blipFill>
                <a:blip r:embed="rId35"/>
                <a:stretch>
                  <a:fillRect/>
                </a:stretch>
              </p:blipFill>
              <p:spPr>
                <a:xfrm>
                  <a:off x="4042733" y="1804291"/>
                  <a:ext cx="88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66A81508-6775-4681-A811-0333DA7F5DE6}"/>
                    </a:ext>
                  </a:extLst>
                </p14:cNvPr>
                <p14:cNvContentPartPr/>
                <p14:nvPr/>
              </p14:nvContentPartPr>
              <p14:xfrm>
                <a:off x="4138493" y="1801051"/>
                <a:ext cx="117720" cy="137520"/>
              </p14:xfrm>
            </p:contentPart>
          </mc:Choice>
          <mc:Fallback xmlns="">
            <p:pic>
              <p:nvPicPr>
                <p:cNvPr id="23" name="Freihand 22">
                  <a:extLst>
                    <a:ext uri="{FF2B5EF4-FFF2-40B4-BE49-F238E27FC236}">
                      <a16:creationId xmlns:a16="http://schemas.microsoft.com/office/drawing/2014/main" id="{66A81508-6775-4681-A811-0333DA7F5DE6}"/>
                    </a:ext>
                  </a:extLst>
                </p:cNvPr>
                <p:cNvPicPr/>
                <p:nvPr/>
              </p:nvPicPr>
              <p:blipFill>
                <a:blip r:embed="rId37"/>
                <a:stretch>
                  <a:fillRect/>
                </a:stretch>
              </p:blipFill>
              <p:spPr>
                <a:xfrm>
                  <a:off x="4134173" y="1796731"/>
                  <a:ext cx="1263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4777001F-3961-4A8E-9E31-FB786A61AB3D}"/>
                    </a:ext>
                  </a:extLst>
                </p14:cNvPr>
                <p14:cNvContentPartPr/>
                <p14:nvPr/>
              </p14:nvContentPartPr>
              <p14:xfrm>
                <a:off x="4261253" y="1724731"/>
                <a:ext cx="128880" cy="202320"/>
              </p14:xfrm>
            </p:contentPart>
          </mc:Choice>
          <mc:Fallback xmlns="">
            <p:pic>
              <p:nvPicPr>
                <p:cNvPr id="24" name="Freihand 23">
                  <a:extLst>
                    <a:ext uri="{FF2B5EF4-FFF2-40B4-BE49-F238E27FC236}">
                      <a16:creationId xmlns:a16="http://schemas.microsoft.com/office/drawing/2014/main" id="{4777001F-3961-4A8E-9E31-FB786A61AB3D}"/>
                    </a:ext>
                  </a:extLst>
                </p:cNvPr>
                <p:cNvPicPr/>
                <p:nvPr/>
              </p:nvPicPr>
              <p:blipFill>
                <a:blip r:embed="rId39"/>
                <a:stretch>
                  <a:fillRect/>
                </a:stretch>
              </p:blipFill>
              <p:spPr>
                <a:xfrm>
                  <a:off x="4256933" y="1720411"/>
                  <a:ext cx="1375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7106BF57-9FDC-4C80-B078-BC38C67A8371}"/>
                    </a:ext>
                  </a:extLst>
                </p14:cNvPr>
                <p14:cNvContentPartPr/>
                <p14:nvPr/>
              </p14:nvContentPartPr>
              <p14:xfrm>
                <a:off x="3218693" y="1873051"/>
                <a:ext cx="1184760" cy="176760"/>
              </p14:xfrm>
            </p:contentPart>
          </mc:Choice>
          <mc:Fallback xmlns="">
            <p:pic>
              <p:nvPicPr>
                <p:cNvPr id="25" name="Freihand 24">
                  <a:extLst>
                    <a:ext uri="{FF2B5EF4-FFF2-40B4-BE49-F238E27FC236}">
                      <a16:creationId xmlns:a16="http://schemas.microsoft.com/office/drawing/2014/main" id="{7106BF57-9FDC-4C80-B078-BC38C67A8371}"/>
                    </a:ext>
                  </a:extLst>
                </p:cNvPr>
                <p:cNvPicPr/>
                <p:nvPr/>
              </p:nvPicPr>
              <p:blipFill>
                <a:blip r:embed="rId41"/>
                <a:stretch>
                  <a:fillRect/>
                </a:stretch>
              </p:blipFill>
              <p:spPr>
                <a:xfrm>
                  <a:off x="3214373" y="1868731"/>
                  <a:ext cx="1193400" cy="185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97FF3B68-B69D-47EF-AA98-011766834D7C}"/>
                  </a:ext>
                </a:extLst>
              </p14:cNvPr>
              <p14:cNvContentPartPr/>
              <p14:nvPr/>
            </p14:nvContentPartPr>
            <p14:xfrm>
              <a:off x="6646253" y="525571"/>
              <a:ext cx="506520" cy="543600"/>
            </p14:xfrm>
          </p:contentPart>
        </mc:Choice>
        <mc:Fallback xmlns="">
          <p:pic>
            <p:nvPicPr>
              <p:cNvPr id="27" name="Freihand 26">
                <a:extLst>
                  <a:ext uri="{FF2B5EF4-FFF2-40B4-BE49-F238E27FC236}">
                    <a16:creationId xmlns:a16="http://schemas.microsoft.com/office/drawing/2014/main" id="{97FF3B68-B69D-47EF-AA98-011766834D7C}"/>
                  </a:ext>
                </a:extLst>
              </p:cNvPr>
              <p:cNvPicPr/>
              <p:nvPr/>
            </p:nvPicPr>
            <p:blipFill>
              <a:blip r:embed="rId43"/>
              <a:stretch>
                <a:fillRect/>
              </a:stretch>
            </p:blipFill>
            <p:spPr>
              <a:xfrm>
                <a:off x="6641933" y="521251"/>
                <a:ext cx="515160" cy="552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EBC33626-F694-4049-91EB-AA3131EEF52D}"/>
                  </a:ext>
                </a:extLst>
              </p14:cNvPr>
              <p14:cNvContentPartPr/>
              <p14:nvPr/>
            </p14:nvContentPartPr>
            <p14:xfrm>
              <a:off x="2178653" y="2738851"/>
              <a:ext cx="4277520" cy="576000"/>
            </p14:xfrm>
          </p:contentPart>
        </mc:Choice>
        <mc:Fallback xmlns="">
          <p:pic>
            <p:nvPicPr>
              <p:cNvPr id="28" name="Freihand 27">
                <a:extLst>
                  <a:ext uri="{FF2B5EF4-FFF2-40B4-BE49-F238E27FC236}">
                    <a16:creationId xmlns:a16="http://schemas.microsoft.com/office/drawing/2014/main" id="{EBC33626-F694-4049-91EB-AA3131EEF52D}"/>
                  </a:ext>
                </a:extLst>
              </p:cNvPr>
              <p:cNvPicPr/>
              <p:nvPr/>
            </p:nvPicPr>
            <p:blipFill>
              <a:blip r:embed="rId45"/>
              <a:stretch>
                <a:fillRect/>
              </a:stretch>
            </p:blipFill>
            <p:spPr>
              <a:xfrm>
                <a:off x="2174333" y="2734531"/>
                <a:ext cx="4286160" cy="584640"/>
              </a:xfrm>
              <a:prstGeom prst="rect">
                <a:avLst/>
              </a:prstGeom>
            </p:spPr>
          </p:pic>
        </mc:Fallback>
      </mc:AlternateContent>
      <p:grpSp>
        <p:nvGrpSpPr>
          <p:cNvPr id="31" name="Gruppieren 30">
            <a:extLst>
              <a:ext uri="{FF2B5EF4-FFF2-40B4-BE49-F238E27FC236}">
                <a16:creationId xmlns:a16="http://schemas.microsoft.com/office/drawing/2014/main" id="{AE8FB539-006B-4DF6-BD33-C6C7D32566C8}"/>
              </a:ext>
            </a:extLst>
          </p:cNvPr>
          <p:cNvGrpSpPr/>
          <p:nvPr/>
        </p:nvGrpSpPr>
        <p:grpSpPr>
          <a:xfrm>
            <a:off x="6692333" y="3176971"/>
            <a:ext cx="1062000" cy="124920"/>
            <a:chOff x="6692333" y="3176971"/>
            <a:chExt cx="1062000" cy="124920"/>
          </a:xfrm>
        </p:grpSpPr>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99D2FC47-8EEE-4D92-87E1-A20D82084B0E}"/>
                    </a:ext>
                  </a:extLst>
                </p14:cNvPr>
                <p14:cNvContentPartPr/>
                <p14:nvPr/>
              </p14:nvContentPartPr>
              <p14:xfrm>
                <a:off x="6692333" y="3196411"/>
                <a:ext cx="524880" cy="105480"/>
              </p14:xfrm>
            </p:contentPart>
          </mc:Choice>
          <mc:Fallback xmlns="">
            <p:pic>
              <p:nvPicPr>
                <p:cNvPr id="29" name="Freihand 28">
                  <a:extLst>
                    <a:ext uri="{FF2B5EF4-FFF2-40B4-BE49-F238E27FC236}">
                      <a16:creationId xmlns:a16="http://schemas.microsoft.com/office/drawing/2014/main" id="{99D2FC47-8EEE-4D92-87E1-A20D82084B0E}"/>
                    </a:ext>
                  </a:extLst>
                </p:cNvPr>
                <p:cNvPicPr/>
                <p:nvPr/>
              </p:nvPicPr>
              <p:blipFill>
                <a:blip r:embed="rId47"/>
                <a:stretch>
                  <a:fillRect/>
                </a:stretch>
              </p:blipFill>
              <p:spPr>
                <a:xfrm>
                  <a:off x="6688013" y="3192091"/>
                  <a:ext cx="5335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9FDDEF0F-20B0-4137-964B-75600AB92709}"/>
                    </a:ext>
                  </a:extLst>
                </p14:cNvPr>
                <p14:cNvContentPartPr/>
                <p14:nvPr/>
              </p14:nvContentPartPr>
              <p14:xfrm>
                <a:off x="7485773" y="3176971"/>
                <a:ext cx="268560" cy="63000"/>
              </p14:xfrm>
            </p:contentPart>
          </mc:Choice>
          <mc:Fallback xmlns="">
            <p:pic>
              <p:nvPicPr>
                <p:cNvPr id="30" name="Freihand 29">
                  <a:extLst>
                    <a:ext uri="{FF2B5EF4-FFF2-40B4-BE49-F238E27FC236}">
                      <a16:creationId xmlns:a16="http://schemas.microsoft.com/office/drawing/2014/main" id="{9FDDEF0F-20B0-4137-964B-75600AB92709}"/>
                    </a:ext>
                  </a:extLst>
                </p:cNvPr>
                <p:cNvPicPr/>
                <p:nvPr/>
              </p:nvPicPr>
              <p:blipFill>
                <a:blip r:embed="rId49"/>
                <a:stretch>
                  <a:fillRect/>
                </a:stretch>
              </p:blipFill>
              <p:spPr>
                <a:xfrm>
                  <a:off x="7481453" y="3172651"/>
                  <a:ext cx="277200" cy="71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DE4E1492-7734-4189-81E2-F8813E0AF1AF}"/>
                  </a:ext>
                </a:extLst>
              </p14:cNvPr>
              <p14:cNvContentPartPr/>
              <p14:nvPr/>
            </p14:nvContentPartPr>
            <p14:xfrm>
              <a:off x="7824893" y="3175891"/>
              <a:ext cx="267840" cy="64800"/>
            </p14:xfrm>
          </p:contentPart>
        </mc:Choice>
        <mc:Fallback xmlns="">
          <p:pic>
            <p:nvPicPr>
              <p:cNvPr id="32" name="Freihand 31">
                <a:extLst>
                  <a:ext uri="{FF2B5EF4-FFF2-40B4-BE49-F238E27FC236}">
                    <a16:creationId xmlns:a16="http://schemas.microsoft.com/office/drawing/2014/main" id="{DE4E1492-7734-4189-81E2-F8813E0AF1AF}"/>
                  </a:ext>
                </a:extLst>
              </p:cNvPr>
              <p:cNvPicPr/>
              <p:nvPr/>
            </p:nvPicPr>
            <p:blipFill>
              <a:blip r:embed="rId51"/>
              <a:stretch>
                <a:fillRect/>
              </a:stretch>
            </p:blipFill>
            <p:spPr>
              <a:xfrm>
                <a:off x="7820573" y="3171571"/>
                <a:ext cx="276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11B2DEAF-8BC4-4A2A-AF01-FB0D4CD71836}"/>
                  </a:ext>
                </a:extLst>
              </p14:cNvPr>
              <p14:cNvContentPartPr/>
              <p14:nvPr/>
            </p14:nvContentPartPr>
            <p14:xfrm>
              <a:off x="7798253" y="2719411"/>
              <a:ext cx="923400" cy="584280"/>
            </p14:xfrm>
          </p:contentPart>
        </mc:Choice>
        <mc:Fallback xmlns="">
          <p:pic>
            <p:nvPicPr>
              <p:cNvPr id="33" name="Freihand 32">
                <a:extLst>
                  <a:ext uri="{FF2B5EF4-FFF2-40B4-BE49-F238E27FC236}">
                    <a16:creationId xmlns:a16="http://schemas.microsoft.com/office/drawing/2014/main" id="{11B2DEAF-8BC4-4A2A-AF01-FB0D4CD71836}"/>
                  </a:ext>
                </a:extLst>
              </p:cNvPr>
              <p:cNvPicPr/>
              <p:nvPr/>
            </p:nvPicPr>
            <p:blipFill>
              <a:blip r:embed="rId53"/>
              <a:stretch>
                <a:fillRect/>
              </a:stretch>
            </p:blipFill>
            <p:spPr>
              <a:xfrm>
                <a:off x="7793933" y="2715091"/>
                <a:ext cx="932040" cy="592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C8066DC0-036F-4B57-B7C7-2D8E99E81771}"/>
                  </a:ext>
                </a:extLst>
              </p14:cNvPr>
              <p14:cNvContentPartPr/>
              <p14:nvPr/>
            </p14:nvContentPartPr>
            <p14:xfrm>
              <a:off x="2819813" y="6559891"/>
              <a:ext cx="3825000" cy="89280"/>
            </p14:xfrm>
          </p:contentPart>
        </mc:Choice>
        <mc:Fallback xmlns="">
          <p:pic>
            <p:nvPicPr>
              <p:cNvPr id="34" name="Freihand 33">
                <a:extLst>
                  <a:ext uri="{FF2B5EF4-FFF2-40B4-BE49-F238E27FC236}">
                    <a16:creationId xmlns:a16="http://schemas.microsoft.com/office/drawing/2014/main" id="{C8066DC0-036F-4B57-B7C7-2D8E99E81771}"/>
                  </a:ext>
                </a:extLst>
              </p:cNvPr>
              <p:cNvPicPr/>
              <p:nvPr/>
            </p:nvPicPr>
            <p:blipFill>
              <a:blip r:embed="rId55"/>
              <a:stretch>
                <a:fillRect/>
              </a:stretch>
            </p:blipFill>
            <p:spPr>
              <a:xfrm>
                <a:off x="2815493" y="6555571"/>
                <a:ext cx="3833640" cy="97920"/>
              </a:xfrm>
              <a:prstGeom prst="rect">
                <a:avLst/>
              </a:prstGeom>
            </p:spPr>
          </p:pic>
        </mc:Fallback>
      </mc:AlternateContent>
      <p:grpSp>
        <p:nvGrpSpPr>
          <p:cNvPr id="41" name="Gruppieren 40">
            <a:extLst>
              <a:ext uri="{FF2B5EF4-FFF2-40B4-BE49-F238E27FC236}">
                <a16:creationId xmlns:a16="http://schemas.microsoft.com/office/drawing/2014/main" id="{64BE2D4B-BEED-4BB4-AFD6-74E811D1D05C}"/>
              </a:ext>
            </a:extLst>
          </p:cNvPr>
          <p:cNvGrpSpPr/>
          <p:nvPr/>
        </p:nvGrpSpPr>
        <p:grpSpPr>
          <a:xfrm>
            <a:off x="8545253" y="2822731"/>
            <a:ext cx="162720" cy="291960"/>
            <a:chOff x="8545253" y="2822731"/>
            <a:chExt cx="162720" cy="291960"/>
          </a:xfrm>
        </p:grpSpPr>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CEFC203E-9AE5-4B28-9343-51C7F7D6F73D}"/>
                    </a:ext>
                  </a:extLst>
                </p14:cNvPr>
                <p14:cNvContentPartPr/>
                <p14:nvPr/>
              </p14:nvContentPartPr>
              <p14:xfrm>
                <a:off x="8566853" y="2980771"/>
                <a:ext cx="2160" cy="12960"/>
              </p14:xfrm>
            </p:contentPart>
          </mc:Choice>
          <mc:Fallback xmlns="">
            <p:pic>
              <p:nvPicPr>
                <p:cNvPr id="35" name="Freihand 34">
                  <a:extLst>
                    <a:ext uri="{FF2B5EF4-FFF2-40B4-BE49-F238E27FC236}">
                      <a16:creationId xmlns:a16="http://schemas.microsoft.com/office/drawing/2014/main" id="{CEFC203E-9AE5-4B28-9343-51C7F7D6F73D}"/>
                    </a:ext>
                  </a:extLst>
                </p:cNvPr>
                <p:cNvPicPr/>
                <p:nvPr/>
              </p:nvPicPr>
              <p:blipFill>
                <a:blip r:embed="rId57"/>
                <a:stretch>
                  <a:fillRect/>
                </a:stretch>
              </p:blipFill>
              <p:spPr>
                <a:xfrm>
                  <a:off x="8562533" y="2976451"/>
                  <a:ext cx="108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FD91C327-361F-47DC-A3C7-F252E937110C}"/>
                    </a:ext>
                  </a:extLst>
                </p14:cNvPr>
                <p14:cNvContentPartPr/>
                <p14:nvPr/>
              </p14:nvContentPartPr>
              <p14:xfrm>
                <a:off x="8619413" y="2887531"/>
                <a:ext cx="11520" cy="227160"/>
              </p14:xfrm>
            </p:contentPart>
          </mc:Choice>
          <mc:Fallback xmlns="">
            <p:pic>
              <p:nvPicPr>
                <p:cNvPr id="36" name="Freihand 35">
                  <a:extLst>
                    <a:ext uri="{FF2B5EF4-FFF2-40B4-BE49-F238E27FC236}">
                      <a16:creationId xmlns:a16="http://schemas.microsoft.com/office/drawing/2014/main" id="{FD91C327-361F-47DC-A3C7-F252E937110C}"/>
                    </a:ext>
                  </a:extLst>
                </p:cNvPr>
                <p:cNvPicPr/>
                <p:nvPr/>
              </p:nvPicPr>
              <p:blipFill>
                <a:blip r:embed="rId59"/>
                <a:stretch>
                  <a:fillRect/>
                </a:stretch>
              </p:blipFill>
              <p:spPr>
                <a:xfrm>
                  <a:off x="8615093" y="2883211"/>
                  <a:ext cx="201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98988517-7FC1-45B2-8F39-32C84A60E009}"/>
                    </a:ext>
                  </a:extLst>
                </p14:cNvPr>
                <p14:cNvContentPartPr/>
                <p14:nvPr/>
              </p14:nvContentPartPr>
              <p14:xfrm>
                <a:off x="8545253" y="2822731"/>
                <a:ext cx="162720" cy="165240"/>
              </p14:xfrm>
            </p:contentPart>
          </mc:Choice>
          <mc:Fallback xmlns="">
            <p:pic>
              <p:nvPicPr>
                <p:cNvPr id="37" name="Freihand 36">
                  <a:extLst>
                    <a:ext uri="{FF2B5EF4-FFF2-40B4-BE49-F238E27FC236}">
                      <a16:creationId xmlns:a16="http://schemas.microsoft.com/office/drawing/2014/main" id="{98988517-7FC1-45B2-8F39-32C84A60E009}"/>
                    </a:ext>
                  </a:extLst>
                </p:cNvPr>
                <p:cNvPicPr/>
                <p:nvPr/>
              </p:nvPicPr>
              <p:blipFill>
                <a:blip r:embed="rId61"/>
                <a:stretch>
                  <a:fillRect/>
                </a:stretch>
              </p:blipFill>
              <p:spPr>
                <a:xfrm>
                  <a:off x="8540933" y="2818411"/>
                  <a:ext cx="171360" cy="173880"/>
                </a:xfrm>
                <a:prstGeom prst="rect">
                  <a:avLst/>
                </a:prstGeom>
              </p:spPr>
            </p:pic>
          </mc:Fallback>
        </mc:AlternateContent>
      </p:grpSp>
      <p:grpSp>
        <p:nvGrpSpPr>
          <p:cNvPr id="40" name="Gruppieren 39">
            <a:extLst>
              <a:ext uri="{FF2B5EF4-FFF2-40B4-BE49-F238E27FC236}">
                <a16:creationId xmlns:a16="http://schemas.microsoft.com/office/drawing/2014/main" id="{213D9AFE-44D5-4F12-8AB4-F9B31485EE2B}"/>
              </a:ext>
            </a:extLst>
          </p:cNvPr>
          <p:cNvGrpSpPr/>
          <p:nvPr/>
        </p:nvGrpSpPr>
        <p:grpSpPr>
          <a:xfrm>
            <a:off x="6751373" y="2778091"/>
            <a:ext cx="117000" cy="430920"/>
            <a:chOff x="6751373" y="2778091"/>
            <a:chExt cx="117000" cy="430920"/>
          </a:xfrm>
        </p:grpSpPr>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2334DE7D-6E42-457E-A53C-E2C9C542F700}"/>
                    </a:ext>
                  </a:extLst>
                </p14:cNvPr>
                <p14:cNvContentPartPr/>
                <p14:nvPr/>
              </p14:nvContentPartPr>
              <p14:xfrm>
                <a:off x="6761813" y="2881051"/>
                <a:ext cx="36720" cy="327960"/>
              </p14:xfrm>
            </p:contentPart>
          </mc:Choice>
          <mc:Fallback xmlns="">
            <p:pic>
              <p:nvPicPr>
                <p:cNvPr id="38" name="Freihand 37">
                  <a:extLst>
                    <a:ext uri="{FF2B5EF4-FFF2-40B4-BE49-F238E27FC236}">
                      <a16:creationId xmlns:a16="http://schemas.microsoft.com/office/drawing/2014/main" id="{2334DE7D-6E42-457E-A53C-E2C9C542F700}"/>
                    </a:ext>
                  </a:extLst>
                </p:cNvPr>
                <p:cNvPicPr/>
                <p:nvPr/>
              </p:nvPicPr>
              <p:blipFill>
                <a:blip r:embed="rId63"/>
                <a:stretch>
                  <a:fillRect/>
                </a:stretch>
              </p:blipFill>
              <p:spPr>
                <a:xfrm>
                  <a:off x="6757493" y="2876731"/>
                  <a:ext cx="4536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Freihand 38">
                  <a:extLst>
                    <a:ext uri="{FF2B5EF4-FFF2-40B4-BE49-F238E27FC236}">
                      <a16:creationId xmlns:a16="http://schemas.microsoft.com/office/drawing/2014/main" id="{EABE766B-12B5-411B-86FA-6EB03C8B6D50}"/>
                    </a:ext>
                  </a:extLst>
                </p14:cNvPr>
                <p14:cNvContentPartPr/>
                <p14:nvPr/>
              </p14:nvContentPartPr>
              <p14:xfrm>
                <a:off x="6751373" y="2778091"/>
                <a:ext cx="117000" cy="231480"/>
              </p14:xfrm>
            </p:contentPart>
          </mc:Choice>
          <mc:Fallback xmlns="">
            <p:pic>
              <p:nvPicPr>
                <p:cNvPr id="39" name="Freihand 38">
                  <a:extLst>
                    <a:ext uri="{FF2B5EF4-FFF2-40B4-BE49-F238E27FC236}">
                      <a16:creationId xmlns:a16="http://schemas.microsoft.com/office/drawing/2014/main" id="{EABE766B-12B5-411B-86FA-6EB03C8B6D50}"/>
                    </a:ext>
                  </a:extLst>
                </p:cNvPr>
                <p:cNvPicPr/>
                <p:nvPr/>
              </p:nvPicPr>
              <p:blipFill>
                <a:blip r:embed="rId65"/>
                <a:stretch>
                  <a:fillRect/>
                </a:stretch>
              </p:blipFill>
              <p:spPr>
                <a:xfrm>
                  <a:off x="6747053" y="2773771"/>
                  <a:ext cx="125640" cy="24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11EDB16E-A57D-482A-8AF7-89BD16A0A4A4}"/>
                  </a:ext>
                </a:extLst>
              </p14:cNvPr>
              <p14:cNvContentPartPr/>
              <p14:nvPr/>
            </p14:nvContentPartPr>
            <p14:xfrm>
              <a:off x="4108253" y="5937451"/>
              <a:ext cx="387720" cy="235440"/>
            </p14:xfrm>
          </p:contentPart>
        </mc:Choice>
        <mc:Fallback xmlns="">
          <p:pic>
            <p:nvPicPr>
              <p:cNvPr id="45" name="Freihand 44">
                <a:extLst>
                  <a:ext uri="{FF2B5EF4-FFF2-40B4-BE49-F238E27FC236}">
                    <a16:creationId xmlns:a16="http://schemas.microsoft.com/office/drawing/2014/main" id="{11EDB16E-A57D-482A-8AF7-89BD16A0A4A4}"/>
                  </a:ext>
                </a:extLst>
              </p:cNvPr>
              <p:cNvPicPr/>
              <p:nvPr/>
            </p:nvPicPr>
            <p:blipFill>
              <a:blip r:embed="rId67"/>
              <a:stretch>
                <a:fillRect/>
              </a:stretch>
            </p:blipFill>
            <p:spPr>
              <a:xfrm>
                <a:off x="4103933" y="5933131"/>
                <a:ext cx="3963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CB7F81D5-6690-4484-BBD1-3ECC37395D62}"/>
                  </a:ext>
                </a:extLst>
              </p14:cNvPr>
              <p14:cNvContentPartPr/>
              <p14:nvPr/>
            </p14:nvContentPartPr>
            <p14:xfrm>
              <a:off x="4000253" y="5954731"/>
              <a:ext cx="335160" cy="274680"/>
            </p14:xfrm>
          </p:contentPart>
        </mc:Choice>
        <mc:Fallback xmlns="">
          <p:pic>
            <p:nvPicPr>
              <p:cNvPr id="46" name="Freihand 45">
                <a:extLst>
                  <a:ext uri="{FF2B5EF4-FFF2-40B4-BE49-F238E27FC236}">
                    <a16:creationId xmlns:a16="http://schemas.microsoft.com/office/drawing/2014/main" id="{CB7F81D5-6690-4484-BBD1-3ECC37395D62}"/>
                  </a:ext>
                </a:extLst>
              </p:cNvPr>
              <p:cNvPicPr/>
              <p:nvPr/>
            </p:nvPicPr>
            <p:blipFill>
              <a:blip r:embed="rId69"/>
              <a:stretch>
                <a:fillRect/>
              </a:stretch>
            </p:blipFill>
            <p:spPr>
              <a:xfrm>
                <a:off x="3995933" y="5950411"/>
                <a:ext cx="34380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Freihand 47">
                <a:extLst>
                  <a:ext uri="{FF2B5EF4-FFF2-40B4-BE49-F238E27FC236}">
                    <a16:creationId xmlns:a16="http://schemas.microsoft.com/office/drawing/2014/main" id="{F9F20E3D-C7E9-47C8-B8A5-254819720939}"/>
                  </a:ext>
                </a:extLst>
              </p14:cNvPr>
              <p14:cNvContentPartPr/>
              <p14:nvPr/>
            </p14:nvContentPartPr>
            <p14:xfrm>
              <a:off x="4598573" y="5801731"/>
              <a:ext cx="155160" cy="101160"/>
            </p14:xfrm>
          </p:contentPart>
        </mc:Choice>
        <mc:Fallback xmlns="">
          <p:pic>
            <p:nvPicPr>
              <p:cNvPr id="48" name="Freihand 47">
                <a:extLst>
                  <a:ext uri="{FF2B5EF4-FFF2-40B4-BE49-F238E27FC236}">
                    <a16:creationId xmlns:a16="http://schemas.microsoft.com/office/drawing/2014/main" id="{F9F20E3D-C7E9-47C8-B8A5-254819720939}"/>
                  </a:ext>
                </a:extLst>
              </p:cNvPr>
              <p:cNvPicPr/>
              <p:nvPr/>
            </p:nvPicPr>
            <p:blipFill>
              <a:blip r:embed="rId71"/>
              <a:stretch>
                <a:fillRect/>
              </a:stretch>
            </p:blipFill>
            <p:spPr>
              <a:xfrm>
                <a:off x="4594253" y="5797411"/>
                <a:ext cx="1638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 name="Freihand 48">
                <a:extLst>
                  <a:ext uri="{FF2B5EF4-FFF2-40B4-BE49-F238E27FC236}">
                    <a16:creationId xmlns:a16="http://schemas.microsoft.com/office/drawing/2014/main" id="{FD1A8EBF-B3D1-4470-B970-1C098F6362BA}"/>
                  </a:ext>
                </a:extLst>
              </p14:cNvPr>
              <p14:cNvContentPartPr/>
              <p14:nvPr/>
            </p14:nvContentPartPr>
            <p14:xfrm>
              <a:off x="4772813" y="5677531"/>
              <a:ext cx="30240" cy="204480"/>
            </p14:xfrm>
          </p:contentPart>
        </mc:Choice>
        <mc:Fallback xmlns="">
          <p:pic>
            <p:nvPicPr>
              <p:cNvPr id="49" name="Freihand 48">
                <a:extLst>
                  <a:ext uri="{FF2B5EF4-FFF2-40B4-BE49-F238E27FC236}">
                    <a16:creationId xmlns:a16="http://schemas.microsoft.com/office/drawing/2014/main" id="{FD1A8EBF-B3D1-4470-B970-1C098F6362BA}"/>
                  </a:ext>
                </a:extLst>
              </p:cNvPr>
              <p:cNvPicPr/>
              <p:nvPr/>
            </p:nvPicPr>
            <p:blipFill>
              <a:blip r:embed="rId73"/>
              <a:stretch>
                <a:fillRect/>
              </a:stretch>
            </p:blipFill>
            <p:spPr>
              <a:xfrm>
                <a:off x="4768493" y="5673211"/>
                <a:ext cx="388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0" name="Freihand 49">
                <a:extLst>
                  <a:ext uri="{FF2B5EF4-FFF2-40B4-BE49-F238E27FC236}">
                    <a16:creationId xmlns:a16="http://schemas.microsoft.com/office/drawing/2014/main" id="{B464EA97-95CC-484D-83D0-B7F90D5630AF}"/>
                  </a:ext>
                </a:extLst>
              </p14:cNvPr>
              <p14:cNvContentPartPr/>
              <p14:nvPr/>
            </p14:nvContentPartPr>
            <p14:xfrm>
              <a:off x="4870733" y="5776171"/>
              <a:ext cx="111960" cy="68760"/>
            </p14:xfrm>
          </p:contentPart>
        </mc:Choice>
        <mc:Fallback xmlns="">
          <p:pic>
            <p:nvPicPr>
              <p:cNvPr id="50" name="Freihand 49">
                <a:extLst>
                  <a:ext uri="{FF2B5EF4-FFF2-40B4-BE49-F238E27FC236}">
                    <a16:creationId xmlns:a16="http://schemas.microsoft.com/office/drawing/2014/main" id="{B464EA97-95CC-484D-83D0-B7F90D5630AF}"/>
                  </a:ext>
                </a:extLst>
              </p:cNvPr>
              <p:cNvPicPr/>
              <p:nvPr/>
            </p:nvPicPr>
            <p:blipFill>
              <a:blip r:embed="rId75"/>
              <a:stretch>
                <a:fillRect/>
              </a:stretch>
            </p:blipFill>
            <p:spPr>
              <a:xfrm>
                <a:off x="4866413" y="5771851"/>
                <a:ext cx="1206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1" name="Freihand 50">
                <a:extLst>
                  <a:ext uri="{FF2B5EF4-FFF2-40B4-BE49-F238E27FC236}">
                    <a16:creationId xmlns:a16="http://schemas.microsoft.com/office/drawing/2014/main" id="{FEA6333C-209B-4E1A-BD32-1685E45ED9FD}"/>
                  </a:ext>
                </a:extLst>
              </p14:cNvPr>
              <p14:cNvContentPartPr/>
              <p14:nvPr/>
            </p14:nvContentPartPr>
            <p14:xfrm>
              <a:off x="4980533" y="5733691"/>
              <a:ext cx="127800" cy="93600"/>
            </p14:xfrm>
          </p:contentPart>
        </mc:Choice>
        <mc:Fallback xmlns="">
          <p:pic>
            <p:nvPicPr>
              <p:cNvPr id="51" name="Freihand 50">
                <a:extLst>
                  <a:ext uri="{FF2B5EF4-FFF2-40B4-BE49-F238E27FC236}">
                    <a16:creationId xmlns:a16="http://schemas.microsoft.com/office/drawing/2014/main" id="{FEA6333C-209B-4E1A-BD32-1685E45ED9FD}"/>
                  </a:ext>
                </a:extLst>
              </p:cNvPr>
              <p:cNvPicPr/>
              <p:nvPr/>
            </p:nvPicPr>
            <p:blipFill>
              <a:blip r:embed="rId77"/>
              <a:stretch>
                <a:fillRect/>
              </a:stretch>
            </p:blipFill>
            <p:spPr>
              <a:xfrm>
                <a:off x="4976213" y="5729371"/>
                <a:ext cx="136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2" name="Freihand 51">
                <a:extLst>
                  <a:ext uri="{FF2B5EF4-FFF2-40B4-BE49-F238E27FC236}">
                    <a16:creationId xmlns:a16="http://schemas.microsoft.com/office/drawing/2014/main" id="{8E20D96F-4114-4D19-8CC9-6A01665FE364}"/>
                  </a:ext>
                </a:extLst>
              </p14:cNvPr>
              <p14:cNvContentPartPr/>
              <p14:nvPr/>
            </p14:nvContentPartPr>
            <p14:xfrm>
              <a:off x="5107613" y="5714251"/>
              <a:ext cx="119880" cy="104400"/>
            </p14:xfrm>
          </p:contentPart>
        </mc:Choice>
        <mc:Fallback xmlns="">
          <p:pic>
            <p:nvPicPr>
              <p:cNvPr id="52" name="Freihand 51">
                <a:extLst>
                  <a:ext uri="{FF2B5EF4-FFF2-40B4-BE49-F238E27FC236}">
                    <a16:creationId xmlns:a16="http://schemas.microsoft.com/office/drawing/2014/main" id="{8E20D96F-4114-4D19-8CC9-6A01665FE364}"/>
                  </a:ext>
                </a:extLst>
              </p:cNvPr>
              <p:cNvPicPr/>
              <p:nvPr/>
            </p:nvPicPr>
            <p:blipFill>
              <a:blip r:embed="rId79"/>
              <a:stretch>
                <a:fillRect/>
              </a:stretch>
            </p:blipFill>
            <p:spPr>
              <a:xfrm>
                <a:off x="5103293" y="5709931"/>
                <a:ext cx="128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3" name="Freihand 52">
                <a:extLst>
                  <a:ext uri="{FF2B5EF4-FFF2-40B4-BE49-F238E27FC236}">
                    <a16:creationId xmlns:a16="http://schemas.microsoft.com/office/drawing/2014/main" id="{93C9E31C-EC95-465D-ACB0-1147DFA16274}"/>
                  </a:ext>
                </a:extLst>
              </p14:cNvPr>
              <p14:cNvContentPartPr/>
              <p14:nvPr/>
            </p14:nvContentPartPr>
            <p14:xfrm>
              <a:off x="5252693" y="5732971"/>
              <a:ext cx="33480" cy="60840"/>
            </p14:xfrm>
          </p:contentPart>
        </mc:Choice>
        <mc:Fallback xmlns="">
          <p:pic>
            <p:nvPicPr>
              <p:cNvPr id="53" name="Freihand 52">
                <a:extLst>
                  <a:ext uri="{FF2B5EF4-FFF2-40B4-BE49-F238E27FC236}">
                    <a16:creationId xmlns:a16="http://schemas.microsoft.com/office/drawing/2014/main" id="{93C9E31C-EC95-465D-ACB0-1147DFA16274}"/>
                  </a:ext>
                </a:extLst>
              </p:cNvPr>
              <p:cNvPicPr/>
              <p:nvPr/>
            </p:nvPicPr>
            <p:blipFill>
              <a:blip r:embed="rId81"/>
              <a:stretch>
                <a:fillRect/>
              </a:stretch>
            </p:blipFill>
            <p:spPr>
              <a:xfrm>
                <a:off x="5248373" y="5728651"/>
                <a:ext cx="421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4" name="Freihand 53">
                <a:extLst>
                  <a:ext uri="{FF2B5EF4-FFF2-40B4-BE49-F238E27FC236}">
                    <a16:creationId xmlns:a16="http://schemas.microsoft.com/office/drawing/2014/main" id="{19E08535-FD5C-4E46-A8FA-BD00872C1367}"/>
                  </a:ext>
                </a:extLst>
              </p14:cNvPr>
              <p14:cNvContentPartPr/>
              <p14:nvPr/>
            </p14:nvContentPartPr>
            <p14:xfrm>
              <a:off x="5302373" y="5708851"/>
              <a:ext cx="81360" cy="73440"/>
            </p14:xfrm>
          </p:contentPart>
        </mc:Choice>
        <mc:Fallback xmlns="">
          <p:pic>
            <p:nvPicPr>
              <p:cNvPr id="54" name="Freihand 53">
                <a:extLst>
                  <a:ext uri="{FF2B5EF4-FFF2-40B4-BE49-F238E27FC236}">
                    <a16:creationId xmlns:a16="http://schemas.microsoft.com/office/drawing/2014/main" id="{19E08535-FD5C-4E46-A8FA-BD00872C1367}"/>
                  </a:ext>
                </a:extLst>
              </p:cNvPr>
              <p:cNvPicPr/>
              <p:nvPr/>
            </p:nvPicPr>
            <p:blipFill>
              <a:blip r:embed="rId83"/>
              <a:stretch>
                <a:fillRect/>
              </a:stretch>
            </p:blipFill>
            <p:spPr>
              <a:xfrm>
                <a:off x="5298053" y="5704531"/>
                <a:ext cx="900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Freihand 54">
                <a:extLst>
                  <a:ext uri="{FF2B5EF4-FFF2-40B4-BE49-F238E27FC236}">
                    <a16:creationId xmlns:a16="http://schemas.microsoft.com/office/drawing/2014/main" id="{878E07D3-C22F-4895-8626-45C474B4441E}"/>
                  </a:ext>
                </a:extLst>
              </p14:cNvPr>
              <p14:cNvContentPartPr/>
              <p14:nvPr/>
            </p14:nvContentPartPr>
            <p14:xfrm>
              <a:off x="5424053" y="5612011"/>
              <a:ext cx="292680" cy="153000"/>
            </p14:xfrm>
          </p:contentPart>
        </mc:Choice>
        <mc:Fallback xmlns="">
          <p:pic>
            <p:nvPicPr>
              <p:cNvPr id="55" name="Freihand 54">
                <a:extLst>
                  <a:ext uri="{FF2B5EF4-FFF2-40B4-BE49-F238E27FC236}">
                    <a16:creationId xmlns:a16="http://schemas.microsoft.com/office/drawing/2014/main" id="{878E07D3-C22F-4895-8626-45C474B4441E}"/>
                  </a:ext>
                </a:extLst>
              </p:cNvPr>
              <p:cNvPicPr/>
              <p:nvPr/>
            </p:nvPicPr>
            <p:blipFill>
              <a:blip r:embed="rId85"/>
              <a:stretch>
                <a:fillRect/>
              </a:stretch>
            </p:blipFill>
            <p:spPr>
              <a:xfrm>
                <a:off x="5419733" y="5607691"/>
                <a:ext cx="3013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6" name="Freihand 55">
                <a:extLst>
                  <a:ext uri="{FF2B5EF4-FFF2-40B4-BE49-F238E27FC236}">
                    <a16:creationId xmlns:a16="http://schemas.microsoft.com/office/drawing/2014/main" id="{3081D886-91F1-4B13-9EDA-21B04B507185}"/>
                  </a:ext>
                </a:extLst>
              </p14:cNvPr>
              <p14:cNvContentPartPr/>
              <p14:nvPr/>
            </p14:nvContentPartPr>
            <p14:xfrm>
              <a:off x="5344133" y="5564851"/>
              <a:ext cx="21600" cy="2160"/>
            </p14:xfrm>
          </p:contentPart>
        </mc:Choice>
        <mc:Fallback xmlns="">
          <p:pic>
            <p:nvPicPr>
              <p:cNvPr id="56" name="Freihand 55">
                <a:extLst>
                  <a:ext uri="{FF2B5EF4-FFF2-40B4-BE49-F238E27FC236}">
                    <a16:creationId xmlns:a16="http://schemas.microsoft.com/office/drawing/2014/main" id="{3081D886-91F1-4B13-9EDA-21B04B507185}"/>
                  </a:ext>
                </a:extLst>
              </p:cNvPr>
              <p:cNvPicPr/>
              <p:nvPr/>
            </p:nvPicPr>
            <p:blipFill>
              <a:blip r:embed="rId87"/>
              <a:stretch>
                <a:fillRect/>
              </a:stretch>
            </p:blipFill>
            <p:spPr>
              <a:xfrm>
                <a:off x="5339813" y="5560531"/>
                <a:ext cx="302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Freihand 57">
                <a:extLst>
                  <a:ext uri="{FF2B5EF4-FFF2-40B4-BE49-F238E27FC236}">
                    <a16:creationId xmlns:a16="http://schemas.microsoft.com/office/drawing/2014/main" id="{CC88240D-82E6-4EB0-82D9-EC3B5FD68FA2}"/>
                  </a:ext>
                </a:extLst>
              </p14:cNvPr>
              <p14:cNvContentPartPr/>
              <p14:nvPr/>
            </p14:nvContentPartPr>
            <p14:xfrm>
              <a:off x="5857133" y="5638291"/>
              <a:ext cx="182520" cy="63360"/>
            </p14:xfrm>
          </p:contentPart>
        </mc:Choice>
        <mc:Fallback xmlns="">
          <p:pic>
            <p:nvPicPr>
              <p:cNvPr id="58" name="Freihand 57">
                <a:extLst>
                  <a:ext uri="{FF2B5EF4-FFF2-40B4-BE49-F238E27FC236}">
                    <a16:creationId xmlns:a16="http://schemas.microsoft.com/office/drawing/2014/main" id="{CC88240D-82E6-4EB0-82D9-EC3B5FD68FA2}"/>
                  </a:ext>
                </a:extLst>
              </p:cNvPr>
              <p:cNvPicPr/>
              <p:nvPr/>
            </p:nvPicPr>
            <p:blipFill>
              <a:blip r:embed="rId89"/>
              <a:stretch>
                <a:fillRect/>
              </a:stretch>
            </p:blipFill>
            <p:spPr>
              <a:xfrm>
                <a:off x="5852813" y="5633971"/>
                <a:ext cx="191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Freihand 58">
                <a:extLst>
                  <a:ext uri="{FF2B5EF4-FFF2-40B4-BE49-F238E27FC236}">
                    <a16:creationId xmlns:a16="http://schemas.microsoft.com/office/drawing/2014/main" id="{ACECF202-F455-4B0E-A153-54B2B2282CD1}"/>
                  </a:ext>
                </a:extLst>
              </p14:cNvPr>
              <p14:cNvContentPartPr/>
              <p14:nvPr/>
            </p14:nvContentPartPr>
            <p14:xfrm>
              <a:off x="6058373" y="5654851"/>
              <a:ext cx="144000" cy="47880"/>
            </p14:xfrm>
          </p:contentPart>
        </mc:Choice>
        <mc:Fallback xmlns="">
          <p:pic>
            <p:nvPicPr>
              <p:cNvPr id="59" name="Freihand 58">
                <a:extLst>
                  <a:ext uri="{FF2B5EF4-FFF2-40B4-BE49-F238E27FC236}">
                    <a16:creationId xmlns:a16="http://schemas.microsoft.com/office/drawing/2014/main" id="{ACECF202-F455-4B0E-A153-54B2B2282CD1}"/>
                  </a:ext>
                </a:extLst>
              </p:cNvPr>
              <p:cNvPicPr/>
              <p:nvPr/>
            </p:nvPicPr>
            <p:blipFill>
              <a:blip r:embed="rId91"/>
              <a:stretch>
                <a:fillRect/>
              </a:stretch>
            </p:blipFill>
            <p:spPr>
              <a:xfrm>
                <a:off x="6054053" y="5650531"/>
                <a:ext cx="1526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Freihand 59">
                <a:extLst>
                  <a:ext uri="{FF2B5EF4-FFF2-40B4-BE49-F238E27FC236}">
                    <a16:creationId xmlns:a16="http://schemas.microsoft.com/office/drawing/2014/main" id="{BDB20BB6-E6D2-4585-B05B-213163E81231}"/>
                  </a:ext>
                </a:extLst>
              </p14:cNvPr>
              <p14:cNvContentPartPr/>
              <p14:nvPr/>
            </p14:nvContentPartPr>
            <p14:xfrm>
              <a:off x="6261413" y="5636491"/>
              <a:ext cx="208800" cy="186120"/>
            </p14:xfrm>
          </p:contentPart>
        </mc:Choice>
        <mc:Fallback xmlns="">
          <p:pic>
            <p:nvPicPr>
              <p:cNvPr id="60" name="Freihand 59">
                <a:extLst>
                  <a:ext uri="{FF2B5EF4-FFF2-40B4-BE49-F238E27FC236}">
                    <a16:creationId xmlns:a16="http://schemas.microsoft.com/office/drawing/2014/main" id="{BDB20BB6-E6D2-4585-B05B-213163E81231}"/>
                  </a:ext>
                </a:extLst>
              </p:cNvPr>
              <p:cNvPicPr/>
              <p:nvPr/>
            </p:nvPicPr>
            <p:blipFill>
              <a:blip r:embed="rId93"/>
              <a:stretch>
                <a:fillRect/>
              </a:stretch>
            </p:blipFill>
            <p:spPr>
              <a:xfrm>
                <a:off x="6257093" y="5632171"/>
                <a:ext cx="2174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Freihand 60">
                <a:extLst>
                  <a:ext uri="{FF2B5EF4-FFF2-40B4-BE49-F238E27FC236}">
                    <a16:creationId xmlns:a16="http://schemas.microsoft.com/office/drawing/2014/main" id="{5210EA54-C338-41CF-B52C-629EEF1C5BBA}"/>
                  </a:ext>
                </a:extLst>
              </p14:cNvPr>
              <p14:cNvContentPartPr/>
              <p14:nvPr/>
            </p14:nvContentPartPr>
            <p14:xfrm>
              <a:off x="6676133" y="5556571"/>
              <a:ext cx="135000" cy="129600"/>
            </p14:xfrm>
          </p:contentPart>
        </mc:Choice>
        <mc:Fallback xmlns="">
          <p:pic>
            <p:nvPicPr>
              <p:cNvPr id="61" name="Freihand 60">
                <a:extLst>
                  <a:ext uri="{FF2B5EF4-FFF2-40B4-BE49-F238E27FC236}">
                    <a16:creationId xmlns:a16="http://schemas.microsoft.com/office/drawing/2014/main" id="{5210EA54-C338-41CF-B52C-629EEF1C5BBA}"/>
                  </a:ext>
                </a:extLst>
              </p:cNvPr>
              <p:cNvPicPr/>
              <p:nvPr/>
            </p:nvPicPr>
            <p:blipFill>
              <a:blip r:embed="rId95"/>
              <a:stretch>
                <a:fillRect/>
              </a:stretch>
            </p:blipFill>
            <p:spPr>
              <a:xfrm>
                <a:off x="6671813" y="5552251"/>
                <a:ext cx="1436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Freihand 61">
                <a:extLst>
                  <a:ext uri="{FF2B5EF4-FFF2-40B4-BE49-F238E27FC236}">
                    <a16:creationId xmlns:a16="http://schemas.microsoft.com/office/drawing/2014/main" id="{25525EBA-D714-4927-8385-052788F4ACDB}"/>
                  </a:ext>
                </a:extLst>
              </p14:cNvPr>
              <p14:cNvContentPartPr/>
              <p14:nvPr/>
            </p14:nvContentPartPr>
            <p14:xfrm>
              <a:off x="6820493" y="5598691"/>
              <a:ext cx="331920" cy="81000"/>
            </p14:xfrm>
          </p:contentPart>
        </mc:Choice>
        <mc:Fallback xmlns="">
          <p:pic>
            <p:nvPicPr>
              <p:cNvPr id="62" name="Freihand 61">
                <a:extLst>
                  <a:ext uri="{FF2B5EF4-FFF2-40B4-BE49-F238E27FC236}">
                    <a16:creationId xmlns:a16="http://schemas.microsoft.com/office/drawing/2014/main" id="{25525EBA-D714-4927-8385-052788F4ACDB}"/>
                  </a:ext>
                </a:extLst>
              </p:cNvPr>
              <p:cNvPicPr/>
              <p:nvPr/>
            </p:nvPicPr>
            <p:blipFill>
              <a:blip r:embed="rId97"/>
              <a:stretch>
                <a:fillRect/>
              </a:stretch>
            </p:blipFill>
            <p:spPr>
              <a:xfrm>
                <a:off x="6816173" y="5594371"/>
                <a:ext cx="340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3" name="Freihand 62">
                <a:extLst>
                  <a:ext uri="{FF2B5EF4-FFF2-40B4-BE49-F238E27FC236}">
                    <a16:creationId xmlns:a16="http://schemas.microsoft.com/office/drawing/2014/main" id="{EEDE1BD5-9F3F-4621-8978-DC5EA2F98D7E}"/>
                  </a:ext>
                </a:extLst>
              </p14:cNvPr>
              <p14:cNvContentPartPr/>
              <p14:nvPr/>
            </p14:nvContentPartPr>
            <p14:xfrm>
              <a:off x="7198853" y="5625691"/>
              <a:ext cx="245880" cy="65520"/>
            </p14:xfrm>
          </p:contentPart>
        </mc:Choice>
        <mc:Fallback xmlns="">
          <p:pic>
            <p:nvPicPr>
              <p:cNvPr id="63" name="Freihand 62">
                <a:extLst>
                  <a:ext uri="{FF2B5EF4-FFF2-40B4-BE49-F238E27FC236}">
                    <a16:creationId xmlns:a16="http://schemas.microsoft.com/office/drawing/2014/main" id="{EEDE1BD5-9F3F-4621-8978-DC5EA2F98D7E}"/>
                  </a:ext>
                </a:extLst>
              </p:cNvPr>
              <p:cNvPicPr/>
              <p:nvPr/>
            </p:nvPicPr>
            <p:blipFill>
              <a:blip r:embed="rId99"/>
              <a:stretch>
                <a:fillRect/>
              </a:stretch>
            </p:blipFill>
            <p:spPr>
              <a:xfrm>
                <a:off x="7194533" y="5621371"/>
                <a:ext cx="2545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4" name="Freihand 63">
                <a:extLst>
                  <a:ext uri="{FF2B5EF4-FFF2-40B4-BE49-F238E27FC236}">
                    <a16:creationId xmlns:a16="http://schemas.microsoft.com/office/drawing/2014/main" id="{20895F4E-BF73-40D7-96BE-6EB46EB3842C}"/>
                  </a:ext>
                </a:extLst>
              </p14:cNvPr>
              <p14:cNvContentPartPr/>
              <p14:nvPr/>
            </p14:nvContentPartPr>
            <p14:xfrm>
              <a:off x="7444013" y="5584651"/>
              <a:ext cx="130680" cy="96120"/>
            </p14:xfrm>
          </p:contentPart>
        </mc:Choice>
        <mc:Fallback xmlns="">
          <p:pic>
            <p:nvPicPr>
              <p:cNvPr id="64" name="Freihand 63">
                <a:extLst>
                  <a:ext uri="{FF2B5EF4-FFF2-40B4-BE49-F238E27FC236}">
                    <a16:creationId xmlns:a16="http://schemas.microsoft.com/office/drawing/2014/main" id="{20895F4E-BF73-40D7-96BE-6EB46EB3842C}"/>
                  </a:ext>
                </a:extLst>
              </p:cNvPr>
              <p:cNvPicPr/>
              <p:nvPr/>
            </p:nvPicPr>
            <p:blipFill>
              <a:blip r:embed="rId101"/>
              <a:stretch>
                <a:fillRect/>
              </a:stretch>
            </p:blipFill>
            <p:spPr>
              <a:xfrm>
                <a:off x="7439693" y="5580331"/>
                <a:ext cx="1393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5" name="Freihand 64">
                <a:extLst>
                  <a:ext uri="{FF2B5EF4-FFF2-40B4-BE49-F238E27FC236}">
                    <a16:creationId xmlns:a16="http://schemas.microsoft.com/office/drawing/2014/main" id="{DBDF05EC-1E70-47B5-B507-096B58ACDB6F}"/>
                  </a:ext>
                </a:extLst>
              </p14:cNvPr>
              <p14:cNvContentPartPr/>
              <p14:nvPr/>
            </p14:nvContentPartPr>
            <p14:xfrm>
              <a:off x="7688093" y="5491771"/>
              <a:ext cx="274320" cy="203760"/>
            </p14:xfrm>
          </p:contentPart>
        </mc:Choice>
        <mc:Fallback xmlns="">
          <p:pic>
            <p:nvPicPr>
              <p:cNvPr id="65" name="Freihand 64">
                <a:extLst>
                  <a:ext uri="{FF2B5EF4-FFF2-40B4-BE49-F238E27FC236}">
                    <a16:creationId xmlns:a16="http://schemas.microsoft.com/office/drawing/2014/main" id="{DBDF05EC-1E70-47B5-B507-096B58ACDB6F}"/>
                  </a:ext>
                </a:extLst>
              </p:cNvPr>
              <p:cNvPicPr/>
              <p:nvPr/>
            </p:nvPicPr>
            <p:blipFill>
              <a:blip r:embed="rId103"/>
              <a:stretch>
                <a:fillRect/>
              </a:stretch>
            </p:blipFill>
            <p:spPr>
              <a:xfrm>
                <a:off x="7683773" y="5487451"/>
                <a:ext cx="2829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Freihand 65">
                <a:extLst>
                  <a:ext uri="{FF2B5EF4-FFF2-40B4-BE49-F238E27FC236}">
                    <a16:creationId xmlns:a16="http://schemas.microsoft.com/office/drawing/2014/main" id="{4DB80F32-F119-4377-97C1-5FB56845F093}"/>
                  </a:ext>
                </a:extLst>
              </p14:cNvPr>
              <p14:cNvContentPartPr/>
              <p14:nvPr/>
            </p14:nvContentPartPr>
            <p14:xfrm>
              <a:off x="7972493" y="5588971"/>
              <a:ext cx="61200" cy="63000"/>
            </p14:xfrm>
          </p:contentPart>
        </mc:Choice>
        <mc:Fallback xmlns="">
          <p:pic>
            <p:nvPicPr>
              <p:cNvPr id="66" name="Freihand 65">
                <a:extLst>
                  <a:ext uri="{FF2B5EF4-FFF2-40B4-BE49-F238E27FC236}">
                    <a16:creationId xmlns:a16="http://schemas.microsoft.com/office/drawing/2014/main" id="{4DB80F32-F119-4377-97C1-5FB56845F093}"/>
                  </a:ext>
                </a:extLst>
              </p:cNvPr>
              <p:cNvPicPr/>
              <p:nvPr/>
            </p:nvPicPr>
            <p:blipFill>
              <a:blip r:embed="rId105"/>
              <a:stretch>
                <a:fillRect/>
              </a:stretch>
            </p:blipFill>
            <p:spPr>
              <a:xfrm>
                <a:off x="7968173" y="5584651"/>
                <a:ext cx="698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7" name="Freihand 66">
                <a:extLst>
                  <a:ext uri="{FF2B5EF4-FFF2-40B4-BE49-F238E27FC236}">
                    <a16:creationId xmlns:a16="http://schemas.microsoft.com/office/drawing/2014/main" id="{4097A87F-0700-409A-8FDB-22A9E2468901}"/>
                  </a:ext>
                </a:extLst>
              </p14:cNvPr>
              <p14:cNvContentPartPr/>
              <p14:nvPr/>
            </p14:nvContentPartPr>
            <p14:xfrm>
              <a:off x="8088053" y="5502211"/>
              <a:ext cx="132120" cy="131400"/>
            </p14:xfrm>
          </p:contentPart>
        </mc:Choice>
        <mc:Fallback xmlns="">
          <p:pic>
            <p:nvPicPr>
              <p:cNvPr id="67" name="Freihand 66">
                <a:extLst>
                  <a:ext uri="{FF2B5EF4-FFF2-40B4-BE49-F238E27FC236}">
                    <a16:creationId xmlns:a16="http://schemas.microsoft.com/office/drawing/2014/main" id="{4097A87F-0700-409A-8FDB-22A9E2468901}"/>
                  </a:ext>
                </a:extLst>
              </p:cNvPr>
              <p:cNvPicPr/>
              <p:nvPr/>
            </p:nvPicPr>
            <p:blipFill>
              <a:blip r:embed="rId107"/>
              <a:stretch>
                <a:fillRect/>
              </a:stretch>
            </p:blipFill>
            <p:spPr>
              <a:xfrm>
                <a:off x="8083733" y="5497891"/>
                <a:ext cx="1407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8" name="Freihand 67">
                <a:extLst>
                  <a:ext uri="{FF2B5EF4-FFF2-40B4-BE49-F238E27FC236}">
                    <a16:creationId xmlns:a16="http://schemas.microsoft.com/office/drawing/2014/main" id="{87406D2E-5D83-4CC6-B458-47945C80402A}"/>
                  </a:ext>
                </a:extLst>
              </p14:cNvPr>
              <p14:cNvContentPartPr/>
              <p14:nvPr/>
            </p14:nvContentPartPr>
            <p14:xfrm>
              <a:off x="8209733" y="5515891"/>
              <a:ext cx="14040" cy="40320"/>
            </p14:xfrm>
          </p:contentPart>
        </mc:Choice>
        <mc:Fallback xmlns="">
          <p:pic>
            <p:nvPicPr>
              <p:cNvPr id="68" name="Freihand 67">
                <a:extLst>
                  <a:ext uri="{FF2B5EF4-FFF2-40B4-BE49-F238E27FC236}">
                    <a16:creationId xmlns:a16="http://schemas.microsoft.com/office/drawing/2014/main" id="{87406D2E-5D83-4CC6-B458-47945C80402A}"/>
                  </a:ext>
                </a:extLst>
              </p:cNvPr>
              <p:cNvPicPr/>
              <p:nvPr/>
            </p:nvPicPr>
            <p:blipFill>
              <a:blip r:embed="rId109"/>
              <a:stretch>
                <a:fillRect/>
              </a:stretch>
            </p:blipFill>
            <p:spPr>
              <a:xfrm>
                <a:off x="8205413" y="5511571"/>
                <a:ext cx="226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9" name="Freihand 68">
                <a:extLst>
                  <a:ext uri="{FF2B5EF4-FFF2-40B4-BE49-F238E27FC236}">
                    <a16:creationId xmlns:a16="http://schemas.microsoft.com/office/drawing/2014/main" id="{2B43CBAC-0B56-4920-9C71-793194C5B41F}"/>
                  </a:ext>
                </a:extLst>
              </p14:cNvPr>
              <p14:cNvContentPartPr/>
              <p14:nvPr/>
            </p14:nvContentPartPr>
            <p14:xfrm>
              <a:off x="8241413" y="5579971"/>
              <a:ext cx="158400" cy="69480"/>
            </p14:xfrm>
          </p:contentPart>
        </mc:Choice>
        <mc:Fallback xmlns="">
          <p:pic>
            <p:nvPicPr>
              <p:cNvPr id="69" name="Freihand 68">
                <a:extLst>
                  <a:ext uri="{FF2B5EF4-FFF2-40B4-BE49-F238E27FC236}">
                    <a16:creationId xmlns:a16="http://schemas.microsoft.com/office/drawing/2014/main" id="{2B43CBAC-0B56-4920-9C71-793194C5B41F}"/>
                  </a:ext>
                </a:extLst>
              </p:cNvPr>
              <p:cNvPicPr/>
              <p:nvPr/>
            </p:nvPicPr>
            <p:blipFill>
              <a:blip r:embed="rId111"/>
              <a:stretch>
                <a:fillRect/>
              </a:stretch>
            </p:blipFill>
            <p:spPr>
              <a:xfrm>
                <a:off x="8237093" y="5575651"/>
                <a:ext cx="1670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 name="Freihand 70">
                <a:extLst>
                  <a:ext uri="{FF2B5EF4-FFF2-40B4-BE49-F238E27FC236}">
                    <a16:creationId xmlns:a16="http://schemas.microsoft.com/office/drawing/2014/main" id="{3B5AA387-BE11-485A-830E-5EE09B127B36}"/>
                  </a:ext>
                </a:extLst>
              </p14:cNvPr>
              <p14:cNvContentPartPr/>
              <p14:nvPr/>
            </p14:nvContentPartPr>
            <p14:xfrm>
              <a:off x="4866413" y="5769331"/>
              <a:ext cx="3544920" cy="156600"/>
            </p14:xfrm>
          </p:contentPart>
        </mc:Choice>
        <mc:Fallback xmlns="">
          <p:pic>
            <p:nvPicPr>
              <p:cNvPr id="71" name="Freihand 70">
                <a:extLst>
                  <a:ext uri="{FF2B5EF4-FFF2-40B4-BE49-F238E27FC236}">
                    <a16:creationId xmlns:a16="http://schemas.microsoft.com/office/drawing/2014/main" id="{3B5AA387-BE11-485A-830E-5EE09B127B36}"/>
                  </a:ext>
                </a:extLst>
              </p:cNvPr>
              <p:cNvPicPr/>
              <p:nvPr/>
            </p:nvPicPr>
            <p:blipFill>
              <a:blip r:embed="rId113"/>
              <a:stretch>
                <a:fillRect/>
              </a:stretch>
            </p:blipFill>
            <p:spPr>
              <a:xfrm>
                <a:off x="4862093" y="5765011"/>
                <a:ext cx="35535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3" name="Freihand 72">
                <a:extLst>
                  <a:ext uri="{FF2B5EF4-FFF2-40B4-BE49-F238E27FC236}">
                    <a16:creationId xmlns:a16="http://schemas.microsoft.com/office/drawing/2014/main" id="{BC8E86F0-8526-4028-BB47-80D6E040E885}"/>
                  </a:ext>
                </a:extLst>
              </p14:cNvPr>
              <p14:cNvContentPartPr/>
              <p14:nvPr/>
            </p14:nvContentPartPr>
            <p14:xfrm>
              <a:off x="4411373" y="5406811"/>
              <a:ext cx="4188960" cy="579960"/>
            </p14:xfrm>
          </p:contentPart>
        </mc:Choice>
        <mc:Fallback xmlns="">
          <p:pic>
            <p:nvPicPr>
              <p:cNvPr id="73" name="Freihand 72">
                <a:extLst>
                  <a:ext uri="{FF2B5EF4-FFF2-40B4-BE49-F238E27FC236}">
                    <a16:creationId xmlns:a16="http://schemas.microsoft.com/office/drawing/2014/main" id="{BC8E86F0-8526-4028-BB47-80D6E040E885}"/>
                  </a:ext>
                </a:extLst>
              </p:cNvPr>
              <p:cNvPicPr/>
              <p:nvPr/>
            </p:nvPicPr>
            <p:blipFill>
              <a:blip r:embed="rId115"/>
              <a:stretch>
                <a:fillRect/>
              </a:stretch>
            </p:blipFill>
            <p:spPr>
              <a:xfrm>
                <a:off x="4407053" y="5402491"/>
                <a:ext cx="4197600" cy="588600"/>
              </a:xfrm>
              <a:prstGeom prst="rect">
                <a:avLst/>
              </a:prstGeom>
            </p:spPr>
          </p:pic>
        </mc:Fallback>
      </mc:AlternateContent>
      <p:grpSp>
        <p:nvGrpSpPr>
          <p:cNvPr id="76" name="Gruppieren 75">
            <a:extLst>
              <a:ext uri="{FF2B5EF4-FFF2-40B4-BE49-F238E27FC236}">
                <a16:creationId xmlns:a16="http://schemas.microsoft.com/office/drawing/2014/main" id="{912AB8AB-1692-41B1-9A8A-421DB488D56A}"/>
              </a:ext>
            </a:extLst>
          </p:cNvPr>
          <p:cNvGrpSpPr/>
          <p:nvPr/>
        </p:nvGrpSpPr>
        <p:grpSpPr>
          <a:xfrm>
            <a:off x="5537813" y="6017011"/>
            <a:ext cx="1413360" cy="614520"/>
            <a:chOff x="5537813" y="6017011"/>
            <a:chExt cx="1413360" cy="614520"/>
          </a:xfrm>
        </p:grpSpPr>
        <mc:AlternateContent xmlns:mc="http://schemas.openxmlformats.org/markup-compatibility/2006" xmlns:p14="http://schemas.microsoft.com/office/powerpoint/2010/main">
          <mc:Choice Requires="p14">
            <p:contentPart p14:bwMode="auto" r:id="rId116">
              <p14:nvContentPartPr>
                <p14:cNvPr id="42" name="Freihand 41">
                  <a:extLst>
                    <a:ext uri="{FF2B5EF4-FFF2-40B4-BE49-F238E27FC236}">
                      <a16:creationId xmlns:a16="http://schemas.microsoft.com/office/drawing/2014/main" id="{8C7973C1-F844-412B-B2C8-E56B56EE886E}"/>
                    </a:ext>
                  </a:extLst>
                </p14:cNvPr>
                <p14:cNvContentPartPr/>
                <p14:nvPr/>
              </p14:nvContentPartPr>
              <p14:xfrm>
                <a:off x="6263573" y="6023851"/>
                <a:ext cx="13320" cy="133560"/>
              </p14:xfrm>
            </p:contentPart>
          </mc:Choice>
          <mc:Fallback xmlns="">
            <p:pic>
              <p:nvPicPr>
                <p:cNvPr id="42" name="Freihand 41">
                  <a:extLst>
                    <a:ext uri="{FF2B5EF4-FFF2-40B4-BE49-F238E27FC236}">
                      <a16:creationId xmlns:a16="http://schemas.microsoft.com/office/drawing/2014/main" id="{8C7973C1-F844-412B-B2C8-E56B56EE886E}"/>
                    </a:ext>
                  </a:extLst>
                </p:cNvPr>
                <p:cNvPicPr/>
                <p:nvPr/>
              </p:nvPicPr>
              <p:blipFill>
                <a:blip r:embed="rId117"/>
                <a:stretch>
                  <a:fillRect/>
                </a:stretch>
              </p:blipFill>
              <p:spPr>
                <a:xfrm>
                  <a:off x="6259253" y="6019531"/>
                  <a:ext cx="21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3" name="Freihand 42">
                  <a:extLst>
                    <a:ext uri="{FF2B5EF4-FFF2-40B4-BE49-F238E27FC236}">
                      <a16:creationId xmlns:a16="http://schemas.microsoft.com/office/drawing/2014/main" id="{4F11EB79-D6AC-423C-9FB5-8BAAEA0A2FD9}"/>
                    </a:ext>
                  </a:extLst>
                </p14:cNvPr>
                <p14:cNvContentPartPr/>
                <p14:nvPr/>
              </p14:nvContentPartPr>
              <p14:xfrm>
                <a:off x="6201293" y="6071731"/>
                <a:ext cx="126000" cy="23400"/>
              </p14:xfrm>
            </p:contentPart>
          </mc:Choice>
          <mc:Fallback xmlns="">
            <p:pic>
              <p:nvPicPr>
                <p:cNvPr id="43" name="Freihand 42">
                  <a:extLst>
                    <a:ext uri="{FF2B5EF4-FFF2-40B4-BE49-F238E27FC236}">
                      <a16:creationId xmlns:a16="http://schemas.microsoft.com/office/drawing/2014/main" id="{4F11EB79-D6AC-423C-9FB5-8BAAEA0A2FD9}"/>
                    </a:ext>
                  </a:extLst>
                </p:cNvPr>
                <p:cNvPicPr/>
                <p:nvPr/>
              </p:nvPicPr>
              <p:blipFill>
                <a:blip r:embed="rId119"/>
                <a:stretch>
                  <a:fillRect/>
                </a:stretch>
              </p:blipFill>
              <p:spPr>
                <a:xfrm>
                  <a:off x="6196973" y="6067411"/>
                  <a:ext cx="1346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5" name="Freihand 74">
                  <a:extLst>
                    <a:ext uri="{FF2B5EF4-FFF2-40B4-BE49-F238E27FC236}">
                      <a16:creationId xmlns:a16="http://schemas.microsoft.com/office/drawing/2014/main" id="{2482FB29-839F-476A-A15D-C132617D8C88}"/>
                    </a:ext>
                  </a:extLst>
                </p14:cNvPr>
                <p14:cNvContentPartPr/>
                <p14:nvPr/>
              </p14:nvContentPartPr>
              <p14:xfrm>
                <a:off x="5537813" y="6017011"/>
                <a:ext cx="1413360" cy="614520"/>
              </p14:xfrm>
            </p:contentPart>
          </mc:Choice>
          <mc:Fallback xmlns="">
            <p:pic>
              <p:nvPicPr>
                <p:cNvPr id="75" name="Freihand 74">
                  <a:extLst>
                    <a:ext uri="{FF2B5EF4-FFF2-40B4-BE49-F238E27FC236}">
                      <a16:creationId xmlns:a16="http://schemas.microsoft.com/office/drawing/2014/main" id="{2482FB29-839F-476A-A15D-C132617D8C88}"/>
                    </a:ext>
                  </a:extLst>
                </p:cNvPr>
                <p:cNvPicPr/>
                <p:nvPr/>
              </p:nvPicPr>
              <p:blipFill>
                <a:blip r:embed="rId121"/>
                <a:stretch>
                  <a:fillRect/>
                </a:stretch>
              </p:blipFill>
              <p:spPr>
                <a:xfrm>
                  <a:off x="5533493" y="6012691"/>
                  <a:ext cx="1422000" cy="62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2">
            <p14:nvContentPartPr>
              <p14:cNvPr id="14" name="Freihand 13">
                <a:extLst>
                  <a:ext uri="{FF2B5EF4-FFF2-40B4-BE49-F238E27FC236}">
                    <a16:creationId xmlns:a16="http://schemas.microsoft.com/office/drawing/2014/main" id="{F22458CC-90AF-4188-A21B-7BFCF8505ADD}"/>
                  </a:ext>
                </a:extLst>
              </p14:cNvPr>
              <p14:cNvContentPartPr/>
              <p14:nvPr/>
            </p14:nvContentPartPr>
            <p14:xfrm>
              <a:off x="3592937" y="994291"/>
              <a:ext cx="1878480" cy="135000"/>
            </p14:xfrm>
          </p:contentPart>
        </mc:Choice>
        <mc:Fallback xmlns="">
          <p:pic>
            <p:nvPicPr>
              <p:cNvPr id="14" name="Freihand 13">
                <a:extLst>
                  <a:ext uri="{FF2B5EF4-FFF2-40B4-BE49-F238E27FC236}">
                    <a16:creationId xmlns:a16="http://schemas.microsoft.com/office/drawing/2014/main" id="{F22458CC-90AF-4188-A21B-7BFCF8505ADD}"/>
                  </a:ext>
                </a:extLst>
              </p:cNvPr>
              <p:cNvPicPr/>
              <p:nvPr/>
            </p:nvPicPr>
            <p:blipFill>
              <a:blip r:embed="rId123"/>
              <a:stretch>
                <a:fillRect/>
              </a:stretch>
            </p:blipFill>
            <p:spPr>
              <a:xfrm>
                <a:off x="3588617" y="989971"/>
                <a:ext cx="1887120" cy="143640"/>
              </a:xfrm>
              <a:prstGeom prst="rect">
                <a:avLst/>
              </a:prstGeom>
            </p:spPr>
          </p:pic>
        </mc:Fallback>
      </mc:AlternateContent>
    </p:spTree>
    <p:extLst>
      <p:ext uri="{BB962C8B-B14F-4D97-AF65-F5344CB8AC3E}">
        <p14:creationId xmlns:p14="http://schemas.microsoft.com/office/powerpoint/2010/main" val="36553518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a:latin typeface="Times New Roman" pitchFamily="18"/>
                <a:ea typeface="Arial" pitchFamily="34"/>
                <a:cs typeface="Arial" pitchFamily="34"/>
              </a:rPr>
              <a:t>Determine the IS-Kurve</a:t>
            </a:r>
            <a:endParaRPr lang="de-DE" sz="2000" dirty="0">
              <a:latin typeface="Times New Roman" pitchFamily="18"/>
              <a:ea typeface="Arial" pitchFamily="34"/>
              <a:cs typeface="Arial" pitchFamily="34"/>
            </a:endParaRPr>
          </a:p>
          <a:p>
            <a:pPr marL="457200" indent="-457200" hangingPunct="0">
              <a:buFont typeface="+mj-lt"/>
              <a:buAutoNum type="alphaLcParenR"/>
            </a:pPr>
            <a:r>
              <a:rPr lang="de-DE" sz="2000">
                <a:latin typeface="Times New Roman" pitchFamily="18"/>
                <a:ea typeface="Arial" pitchFamily="34"/>
                <a:cs typeface="Arial" pitchFamily="34"/>
              </a:rPr>
              <a:t>Determine the LM-Kurve</a:t>
            </a:r>
            <a:endParaRPr lang="de-DE" sz="2000" dirty="0">
              <a:latin typeface="Times New Roman" pitchFamily="18"/>
              <a:ea typeface="Arial" pitchFamily="34"/>
              <a:cs typeface="Arial" pitchFamily="34"/>
            </a:endParaRPr>
          </a:p>
          <a:p>
            <a:pPr marL="457200" indent="-457200" hangingPunct="0">
              <a:buFont typeface="+mj-lt"/>
              <a:buAutoNum type="alphaLcParenR"/>
            </a:pPr>
            <a:r>
              <a:rPr lang="de-DE" sz="2000">
                <a:latin typeface="Times New Roman" pitchFamily="18"/>
                <a:ea typeface="Arial" pitchFamily="34"/>
                <a:cs typeface="Arial" pitchFamily="34"/>
              </a:rPr>
              <a:t>Determine the simultanous equilibrium at the money and commidity market with equilibrium interest rate </a:t>
            </a:r>
            <a:r>
              <a:rPr lang="de-DE" sz="2000" dirty="0">
                <a:latin typeface="Times New Roman" pitchFamily="18"/>
                <a:ea typeface="Arial" pitchFamily="34"/>
                <a:cs typeface="Arial" pitchFamily="34"/>
              </a:rPr>
              <a:t>i</a:t>
            </a:r>
            <a:r>
              <a:rPr lang="de-DE" sz="2000">
                <a:latin typeface="Times New Roman" pitchFamily="18"/>
                <a:ea typeface="Arial" pitchFamily="34"/>
                <a:cs typeface="Arial" pitchFamily="34"/>
              </a:rPr>
              <a:t>* and income </a:t>
            </a:r>
            <a:r>
              <a:rPr lang="de-DE" sz="2000" dirty="0">
                <a:latin typeface="Times New Roman" pitchFamily="18"/>
                <a:ea typeface="Arial" pitchFamily="34"/>
                <a:cs typeface="Arial" pitchFamily="34"/>
              </a:rPr>
              <a:t>Y*</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a:t>Example</a:t>
            </a:r>
            <a:endParaRPr lang="de-DE" sz="2903" b="1" dirty="0"/>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369407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3429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4" y="-991"/>
            <a:ext cx="5238725" cy="532585"/>
          </a:xfrm>
          <a:prstGeom prst="rect">
            <a:avLst/>
          </a:prstGeom>
          <a:noFill/>
          <a:ln>
            <a:noFill/>
          </a:ln>
        </p:spPr>
        <p:txBody>
          <a:bodyPr lIns="81646" tIns="40823" rIns="81646" bIns="40823" anchor="ctr" anchorCtr="1"/>
          <a:lstStyle/>
          <a:p>
            <a:r>
              <a:rPr lang="de-DE" sz="2400" b="1"/>
              <a:t>Fiscal policy in the IS-LM-Model</a:t>
            </a:r>
            <a:endParaRPr lang="de-DE" sz="2400" b="1" dirty="0"/>
          </a:p>
        </p:txBody>
      </p:sp>
      <p:cxnSp>
        <p:nvCxnSpPr>
          <p:cNvPr id="25" name="Gerade Verbindung mit Pfeil 24"/>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67839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68" name="Textfeld 67"/>
          <p:cNvSpPr txBox="1"/>
          <p:nvPr/>
        </p:nvSpPr>
        <p:spPr>
          <a:xfrm>
            <a:off x="2453421" y="6312529"/>
            <a:ext cx="12282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 +</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68" grpId="0"/>
      <p:bldP spid="7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173651"/>
            <a:ext cx="4679508" cy="536145"/>
          </a:xfrm>
          <a:prstGeom prst="rect">
            <a:avLst/>
          </a:prstGeom>
          <a:noFill/>
          <a:ln>
            <a:noFill/>
          </a:ln>
        </p:spPr>
        <p:txBody>
          <a:bodyPr lIns="81646" tIns="40823" rIns="81646" bIns="40823" anchor="ctr" anchorCtr="1"/>
          <a:lstStyle/>
          <a:p>
            <a:r>
              <a:rPr lang="de-DE" sz="2400" b="1"/>
              <a:t>Fiscal policy in the IS-LM-Model</a:t>
            </a:r>
            <a:endParaRPr lang="de-DE" sz="2400" b="1" dirty="0"/>
          </a:p>
        </p:txBody>
      </p:sp>
      <p:cxnSp>
        <p:nvCxnSpPr>
          <p:cNvPr id="8" name="Straight Arrow Connector 6"/>
          <p:cNvCxnSpPr/>
          <p:nvPr/>
        </p:nvCxnSpPr>
        <p:spPr>
          <a:xfrm flipV="1">
            <a:off x="710031" y="761879"/>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327850"/>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696554"/>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346288"/>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1031606"/>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480446"/>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1025534"/>
            <a:ext cx="873957" cy="461665"/>
          </a:xfrm>
          <a:prstGeom prst="rect">
            <a:avLst/>
          </a:prstGeom>
          <a:noFill/>
        </p:spPr>
        <p:txBody>
          <a:bodyPr wrap="none" rtlCol="0">
            <a:spAutoFit/>
          </a:bodyPr>
          <a:lstStyle/>
          <a:p>
            <a:r>
              <a:rPr lang="de-DE" sz="2177" b="1" dirty="0"/>
              <a:t>IS</a:t>
            </a:r>
            <a:r>
              <a:rPr lang="de-DE" sz="2400" b="1" dirty="0"/>
              <a:t>(G</a:t>
            </a:r>
            <a:r>
              <a:rPr lang="de-DE" sz="2400" b="1" baseline="-25000" dirty="0"/>
              <a:t>1</a:t>
            </a:r>
            <a:r>
              <a:rPr lang="de-DE" sz="2400" b="1" dirty="0"/>
              <a:t>)</a:t>
            </a:r>
            <a:endParaRPr lang="de-DE" sz="2177" b="1" dirty="0"/>
          </a:p>
        </p:txBody>
      </p:sp>
      <p:sp>
        <p:nvSpPr>
          <p:cNvPr id="16" name="Textfeld 15"/>
          <p:cNvSpPr txBox="1"/>
          <p:nvPr/>
        </p:nvSpPr>
        <p:spPr>
          <a:xfrm>
            <a:off x="4861198" y="565906"/>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346288"/>
            <a:ext cx="769763" cy="343620"/>
          </a:xfrm>
          <a:prstGeom prst="rect">
            <a:avLst/>
          </a:prstGeom>
          <a:noFill/>
        </p:spPr>
        <p:txBody>
          <a:bodyPr wrap="none" rtlCol="0">
            <a:spAutoFit/>
          </a:bodyPr>
          <a:lstStyle/>
          <a:p>
            <a:r>
              <a:rPr lang="de-DE" sz="1633" dirty="0"/>
              <a:t>Y* (G</a:t>
            </a:r>
            <a:r>
              <a:rPr lang="de-DE" sz="1633" baseline="-25000" dirty="0"/>
              <a:t>1</a:t>
            </a:r>
            <a:r>
              <a:rPr lang="de-DE" sz="1633" dirty="0"/>
              <a:t>)</a:t>
            </a:r>
          </a:p>
        </p:txBody>
      </p:sp>
      <p:sp>
        <p:nvSpPr>
          <p:cNvPr id="19" name="Textfeld 18"/>
          <p:cNvSpPr txBox="1"/>
          <p:nvPr/>
        </p:nvSpPr>
        <p:spPr>
          <a:xfrm>
            <a:off x="-76015" y="2268553"/>
            <a:ext cx="667170" cy="343620"/>
          </a:xfrm>
          <a:prstGeom prst="rect">
            <a:avLst/>
          </a:prstGeom>
          <a:noFill/>
        </p:spPr>
        <p:txBody>
          <a:bodyPr wrap="none" rtlCol="0">
            <a:spAutoFit/>
          </a:bodyPr>
          <a:lstStyle/>
          <a:p>
            <a:r>
              <a:rPr lang="de-DE" sz="1633" dirty="0"/>
              <a:t>i*(G</a:t>
            </a:r>
            <a:r>
              <a:rPr lang="de-DE" sz="1633" baseline="-25000" dirty="0"/>
              <a:t>1</a:t>
            </a:r>
            <a:r>
              <a:rPr lang="de-DE" sz="1633" dirty="0"/>
              <a:t>)</a:t>
            </a:r>
          </a:p>
        </p:txBody>
      </p:sp>
      <p:cxnSp>
        <p:nvCxnSpPr>
          <p:cNvPr id="21" name="Gerade Verbindung 20"/>
          <p:cNvCxnSpPr/>
          <p:nvPr/>
        </p:nvCxnSpPr>
        <p:spPr>
          <a:xfrm flipH="1">
            <a:off x="710031" y="2413426"/>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394988"/>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52753" y="1788630"/>
            <a:ext cx="667170" cy="343620"/>
          </a:xfrm>
          <a:prstGeom prst="rect">
            <a:avLst/>
          </a:prstGeom>
          <a:noFill/>
        </p:spPr>
        <p:txBody>
          <a:bodyPr wrap="none" rtlCol="0">
            <a:spAutoFit/>
          </a:bodyPr>
          <a:lstStyle/>
          <a:p>
            <a:r>
              <a:rPr lang="de-DE" sz="1633" dirty="0"/>
              <a:t>i*(G</a:t>
            </a:r>
            <a:r>
              <a:rPr lang="de-DE" sz="1633" baseline="-25000" dirty="0"/>
              <a:t>2</a:t>
            </a:r>
            <a:r>
              <a:rPr lang="de-DE" sz="1633" dirty="0"/>
              <a:t>)</a:t>
            </a:r>
          </a:p>
        </p:txBody>
      </p:sp>
      <p:sp>
        <p:nvSpPr>
          <p:cNvPr id="2" name="Rechteck 1"/>
          <p:cNvSpPr/>
          <p:nvPr/>
        </p:nvSpPr>
        <p:spPr>
          <a:xfrm>
            <a:off x="5572482" y="204187"/>
            <a:ext cx="486123" cy="369332"/>
          </a:xfrm>
          <a:prstGeom prst="rect">
            <a:avLst/>
          </a:prstGeom>
        </p:spPr>
        <p:txBody>
          <a:bodyPr wrap="square">
            <a:spAutoFit/>
          </a:bodyPr>
          <a:lstStyle/>
          <a:p>
            <a:r>
              <a:rPr lang="de-DE" dirty="0"/>
              <a:t>G</a:t>
            </a:r>
            <a:r>
              <a:rPr lang="de-DE" dirty="0">
                <a:latin typeface="Arial Unicode MS"/>
                <a:ea typeface="Arial Unicode MS"/>
                <a:cs typeface="Arial Unicode MS"/>
              </a:rPr>
              <a:t>↑</a:t>
            </a:r>
            <a:endParaRPr lang="de-DE" dirty="0"/>
          </a:p>
        </p:txBody>
      </p:sp>
      <p:cxnSp>
        <p:nvCxnSpPr>
          <p:cNvPr id="54" name="Gerade Verbindung mit Pfeil 53"/>
          <p:cNvCxnSpPr/>
          <p:nvPr/>
        </p:nvCxnSpPr>
        <p:spPr>
          <a:xfrm flipV="1">
            <a:off x="595069" y="1987697"/>
            <a:ext cx="6429" cy="33405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72024"/>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72024"/>
                <a:ext cx="658137" cy="343620"/>
              </a:xfrm>
              <a:prstGeom prst="rect">
                <a:avLst/>
              </a:prstGeom>
              <a:blipFill>
                <a:blip r:embed="rId3"/>
                <a:stretch>
                  <a:fillRect t="-7143" b="-23214"/>
                </a:stretch>
              </a:blipFill>
            </p:spPr>
            <p:txBody>
              <a:bodyPr/>
              <a:lstStyle/>
              <a:p>
                <a:r>
                  <a:rPr lang="de-DE">
                    <a:noFill/>
                  </a:rPr>
                  <a:t> </a:t>
                </a:r>
              </a:p>
            </p:txBody>
          </p:sp>
        </mc:Fallback>
      </mc:AlternateContent>
      <p:sp>
        <p:nvSpPr>
          <p:cNvPr id="6" name="TextShape 2"/>
          <p:cNvSpPr txBox="1"/>
          <p:nvPr/>
        </p:nvSpPr>
        <p:spPr>
          <a:xfrm>
            <a:off x="2124976" y="12039"/>
            <a:ext cx="4517355" cy="541036"/>
          </a:xfrm>
          <a:prstGeom prst="rect">
            <a:avLst/>
          </a:prstGeom>
          <a:noFill/>
          <a:ln>
            <a:noFill/>
          </a:ln>
        </p:spPr>
        <p:txBody>
          <a:bodyPr lIns="81646" tIns="40823" rIns="81646" bIns="40823" anchor="ctr" anchorCtr="1"/>
          <a:lstStyle/>
          <a:p>
            <a:r>
              <a:rPr lang="de-DE" sz="2000" b="1"/>
              <a:t>Monetary policy in the IS-LM-Model</a:t>
            </a:r>
            <a:endParaRPr lang="de-DE" sz="2000" b="1" dirty="0"/>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501962" y="1779636"/>
                <a:ext cx="658578"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501962" y="1779636"/>
                <a:ext cx="658578" cy="343620"/>
              </a:xfrm>
              <a:prstGeom prst="rect">
                <a:avLst/>
              </a:prstGeom>
              <a:blipFill>
                <a:blip r:embed="rId4"/>
                <a:stretch>
                  <a:fillRect t="-5357" r="-3704"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p:nvPr/>
        </p:nvCxnSpPr>
        <p:spPr>
          <a:xfrm flipH="1">
            <a:off x="1220410" y="1951446"/>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0</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8490" y="0"/>
            <a:ext cx="7598011" cy="744941"/>
          </a:xfrm>
          <a:prstGeom prst="rect">
            <a:avLst/>
          </a:prstGeom>
          <a:noFill/>
          <a:ln>
            <a:noFill/>
          </a:ln>
        </p:spPr>
        <p:txBody>
          <a:bodyPr lIns="81646" tIns="40823" rIns="81646" bIns="40823" anchor="ctr" anchorCtr="1"/>
          <a:lstStyle/>
          <a:p>
            <a:r>
              <a:rPr lang="de-DE" sz="3200" b="1"/>
              <a:t>Monetary policy in the IS-LM-Model</a:t>
            </a:r>
            <a:endParaRPr lang="de-DE" sz="3200" b="1" dirty="0"/>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470875" y="3162698"/>
            <a:ext cx="1122487" cy="427361"/>
          </a:xfrm>
          <a:prstGeom prst="rect">
            <a:avLst/>
          </a:prstGeom>
          <a:noFill/>
        </p:spPr>
        <p:txBody>
          <a:bodyPr wrap="none" rtlCol="0">
            <a:spAutoFit/>
          </a:bodyPr>
          <a:lstStyle/>
          <a:p>
            <a:r>
              <a:rPr lang="de-DE" sz="2177" b="1" dirty="0"/>
              <a:t>IS Kurve</a:t>
            </a:r>
          </a:p>
        </p:txBody>
      </p:sp>
      <p:sp>
        <p:nvSpPr>
          <p:cNvPr id="16" name="Textfeld 15"/>
          <p:cNvSpPr txBox="1"/>
          <p:nvPr/>
        </p:nvSpPr>
        <p:spPr>
          <a:xfrm>
            <a:off x="5058793" y="946675"/>
            <a:ext cx="1087157" cy="461665"/>
          </a:xfrm>
          <a:prstGeom prst="rect">
            <a:avLst/>
          </a:prstGeom>
          <a:noFill/>
        </p:spPr>
        <p:txBody>
          <a:bodyPr wrap="none" rtlCol="0">
            <a:spAutoFit/>
          </a:bodyPr>
          <a:lstStyle/>
          <a:p>
            <a:r>
              <a:rPr lang="de-DE" sz="2177" b="1" dirty="0"/>
              <a:t>LM(</a:t>
            </a:r>
            <a:r>
              <a:rPr lang="de-DE" sz="2400" dirty="0"/>
              <a:t>M</a:t>
            </a:r>
            <a:r>
              <a:rPr lang="de-DE" sz="2400" baseline="-25000" dirty="0"/>
              <a:t>1</a:t>
            </a:r>
            <a:r>
              <a:rPr lang="de-DE" sz="2177" b="1" dirty="0"/>
              <a:t>)</a:t>
            </a:r>
          </a:p>
        </p:txBody>
      </p:sp>
      <p:sp>
        <p:nvSpPr>
          <p:cNvPr id="4" name="Textfeld 3"/>
          <p:cNvSpPr txBox="1"/>
          <p:nvPr/>
        </p:nvSpPr>
        <p:spPr>
          <a:xfrm>
            <a:off x="3231590" y="4727057"/>
            <a:ext cx="817853"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21582" y="2649322"/>
            <a:ext cx="715260"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380826" y="975632"/>
            <a:ext cx="880369" cy="369332"/>
          </a:xfrm>
          <a:prstGeom prst="rect">
            <a:avLst/>
          </a:prstGeom>
        </p:spPr>
        <p:txBody>
          <a:bodyPr wrap="none">
            <a:spAutoFit/>
          </a:bodyPr>
          <a:lstStyle/>
          <a:p>
            <a:r>
              <a:rPr lang="de-DE" dirty="0"/>
              <a:t>M</a:t>
            </a:r>
            <a:r>
              <a:rPr lang="de-DE" baseline="-25000" dirty="0"/>
              <a:t>1</a:t>
            </a:r>
            <a:r>
              <a:rPr lang="de-DE" b="1"/>
              <a:t>&lt;</a:t>
            </a:r>
            <a:r>
              <a:rPr lang="de-DE"/>
              <a:t>M</a:t>
            </a:r>
            <a:r>
              <a:rPr lang="de-DE" baseline="-25000"/>
              <a:t>2</a:t>
            </a:r>
            <a:endParaRPr lang="de-DE" dirty="0"/>
          </a:p>
        </p:txBody>
      </p:sp>
      <p:sp>
        <p:nvSpPr>
          <p:cNvPr id="31" name="Rechteck 30"/>
          <p:cNvSpPr/>
          <p:nvPr/>
        </p:nvSpPr>
        <p:spPr>
          <a:xfrm>
            <a:off x="8401565" y="155498"/>
            <a:ext cx="576079" cy="369332"/>
          </a:xfrm>
          <a:prstGeom prst="rect">
            <a:avLst/>
          </a:prstGeom>
        </p:spPr>
        <p:txBody>
          <a:bodyPr wrap="square">
            <a:spAutoFit/>
          </a:bodyPr>
          <a:lstStyle/>
          <a:p>
            <a:r>
              <a:rPr lang="de-DE" dirty="0"/>
              <a:t>M</a:t>
            </a:r>
            <a:r>
              <a:rPr lang="de-DE" dirty="0">
                <a:latin typeface="Arial Unicode MS"/>
                <a:ea typeface="Arial Unicode MS"/>
                <a:cs typeface="Arial Unicode MS"/>
              </a:rPr>
              <a:t>↑</a:t>
            </a:r>
            <a:endParaRPr lang="de-DE" dirty="0"/>
          </a:p>
        </p:txBody>
      </p:sp>
      <p:cxnSp>
        <p:nvCxnSpPr>
          <p:cNvPr id="37" name="Gerade Verbindung mit Pfeil 36"/>
          <p:cNvCxnSpPr/>
          <p:nvPr/>
        </p:nvCxnSpPr>
        <p:spPr>
          <a:xfrm flipH="1">
            <a:off x="133310" y="2787577"/>
            <a:ext cx="3806" cy="5693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a:latin typeface="Times New Roman" pitchFamily="18"/>
                <a:ea typeface="Arial" pitchFamily="34"/>
                <a:cs typeface="Arial" pitchFamily="34"/>
              </a:rPr>
              <a:t>Determine the fiscal impulse if government expenditure doubles.</a:t>
            </a:r>
            <a:endParaRPr lang="de-DE" sz="2000" dirty="0">
              <a:latin typeface="Times New Roman" pitchFamily="18"/>
              <a:ea typeface="Arial" pitchFamily="34"/>
              <a:cs typeface="Arial" pitchFamily="34"/>
            </a:endParaRPr>
          </a:p>
          <a:p>
            <a:pPr marL="457200" indent="-457200" hangingPunct="0">
              <a:buFont typeface="+mj-lt"/>
              <a:buAutoNum type="alphaLcParenR"/>
            </a:pPr>
            <a:r>
              <a:rPr lang="de-DE" sz="2000">
                <a:latin typeface="Times New Roman" pitchFamily="18"/>
                <a:ea typeface="Arial" pitchFamily="34"/>
                <a:cs typeface="Arial" pitchFamily="34"/>
              </a:rPr>
              <a:t>Determine the monetary impuls if the quantity of money is increased by 25%.</a:t>
            </a:r>
            <a:endParaRPr lang="de-DE" sz="2000" dirty="0">
              <a:latin typeface="Times New Roman" pitchFamily="18"/>
              <a:ea typeface="Arial" pitchFamily="34"/>
              <a:cs typeface="Arial" pitchFamily="34"/>
            </a:endParaRP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a:t>Example</a:t>
            </a:r>
            <a:endParaRPr lang="de-DE" sz="2903" b="1" dirty="0"/>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2844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p:cNvSpPr txBox="1"/>
          <p:nvPr/>
        </p:nvSpPr>
        <p:spPr>
          <a:xfrm>
            <a:off x="0" y="0"/>
            <a:ext cx="1740023" cy="393053"/>
          </a:xfrm>
          <a:prstGeom prst="rect">
            <a:avLst/>
          </a:prstGeom>
          <a:noFill/>
          <a:ln>
            <a:noFill/>
          </a:ln>
        </p:spPr>
        <p:txBody>
          <a:bodyPr lIns="81646" tIns="40823" rIns="81646" bIns="40823" anchor="ctr" anchorCtr="1"/>
          <a:lstStyle/>
          <a:p>
            <a:pPr algn="ctr"/>
            <a:r>
              <a:rPr lang="de-DE" sz="2903" b="1"/>
              <a:t>Example</a:t>
            </a:r>
            <a:endParaRPr lang="de-DE" sz="2903" b="1" dirty="0"/>
          </a:p>
        </p:txBody>
      </p:sp>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25129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AS-AD-Model</a:t>
            </a:r>
            <a:endParaRPr lang="de-DE" sz="2400" b="1" dirty="0">
              <a:solidFill>
                <a:srgbClr val="000000"/>
              </a:solidFill>
              <a:latin typeface="Sparkasse Rg" pitchFamily="34" charset="0"/>
            </a:endParaRP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Within the Keynesianschen IS-LM-Modell we find prices in order to obtain the real amount of money </a:t>
            </a:r>
            <a:r>
              <a:rPr lang="de-DE" sz="1996" dirty="0"/>
              <a:t>M/</a:t>
            </a:r>
            <a:r>
              <a:rPr lang="de-DE" sz="1996"/>
              <a:t>p but p is assumed to be constant</a:t>
            </a:r>
            <a:endParaRPr lang="de-DE" sz="1996" dirty="0"/>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In  the following, we relax this extreme assumption and assume partially flexible prices. But especially at the labour market, we still assume, that enterprises have some market power and thus they can demand a specific markup over marginal costs (i.e. monopolistic competition, oligopol, …)</a:t>
            </a:r>
            <a:endParaRPr lang="de-DE" sz="1996" dirty="0"/>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Together with these assumptions we derive</a:t>
            </a:r>
            <a:endParaRPr lang="de-DE" sz="1996" dirty="0"/>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a:t>Aggregated Supply: </a:t>
            </a:r>
            <a:r>
              <a:rPr lang="de-DE" sz="1996" b="1" dirty="0"/>
              <a:t>AS</a:t>
            </a:r>
          </a:p>
          <a:p>
            <a:pPr marL="800100" lvl="1" indent="-342900">
              <a:buFont typeface="Arial" panose="020B0604020202020204" pitchFamily="34" charset="0"/>
              <a:buChar char="•"/>
            </a:pPr>
            <a:r>
              <a:rPr lang="de-DE" sz="1996" b="1"/>
              <a:t>Aggregated Demand: </a:t>
            </a:r>
            <a:r>
              <a:rPr lang="de-DE" sz="1996" b="1" dirty="0"/>
              <a:t>AD</a:t>
            </a:r>
          </a:p>
          <a:p>
            <a:endParaRPr lang="de-DE" sz="1996" dirty="0"/>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07411632"/>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Aggregated supply: AS-Curve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a:t>
                </a:r>
                <a:r>
                  <a:rPr lang="de-DE" sz="2400" b="1">
                    <a:solidFill>
                      <a:srgbClr val="000000"/>
                    </a:solidFill>
                    <a:latin typeface="Sparkasse Rg" pitchFamily="34" charset="0"/>
                  </a:rPr>
                  <a:t>– General explaination</a:t>
                </a:r>
                <a:endParaRPr lang="de-DE" sz="2400" b="1" dirty="0">
                  <a:solidFill>
                    <a:srgbClr val="000000"/>
                  </a:solidFill>
                  <a:latin typeface="Sparkasse Rg" pitchFamily="34" charset="0"/>
                </a:endParaRP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392023" y="1127588"/>
            <a:ext cx="11799977" cy="4756336"/>
          </a:xfrm>
          <a:prstGeom prst="rect">
            <a:avLst/>
          </a:prstGeom>
          <a:noFill/>
          <a:ln>
            <a:noFill/>
          </a:ln>
        </p:spPr>
        <p:txBody>
          <a:bodyPr vert="horz" wrap="square" lIns="81646" tIns="40823" rIns="81646" bIns="40823" anchorCtr="0" compatLnSpc="0">
            <a:noAutofit/>
          </a:bodyPr>
          <a:lstStyle/>
          <a:p>
            <a:endParaRPr lang="de-DE" sz="2800" dirty="0"/>
          </a:p>
          <a:p>
            <a:pPr marL="342900" indent="-342900">
              <a:buFont typeface="Arial" panose="020B0604020202020204" pitchFamily="34" charset="0"/>
              <a:buChar char="•"/>
            </a:pPr>
            <a:r>
              <a:rPr lang="de-DE" sz="2800"/>
              <a:t>Keynesian Theory of rigid wages</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a:t>Keynesian theory of rigid prices</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a:t>Keynesian theory  expectations</a:t>
            </a:r>
            <a:endParaRPr lang="de-DE" sz="2800" dirty="0"/>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Monetary growth and </a:t>
            </a:r>
            <a:r>
              <a:rPr lang="de-DE" altLang="de-DE" sz="3200" b="1" dirty="0">
                <a:solidFill>
                  <a:srgbClr val="000000"/>
                </a:solidFill>
                <a:latin typeface="Sparkasse Rg" pitchFamily="34" charset="0"/>
              </a:rPr>
              <a:t>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a:t>Calculating the total differential of M</a:t>
                </a:r>
                <a:r>
                  <a:rPr lang="en-US" sz="2400" dirty="0"/>
                  <a:t>∙V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a:t>Assuming again V to be constant in the short run</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𝑚𝑜𝑛𝑒𝑡𝑟𝑎𝑦</m:t>
                      </m:r>
                      <m:r>
                        <a:rPr lang="de-DE" sz="2000" b="0" i="1" smtClean="0">
                          <a:latin typeface="Cambria Math" panose="02040503050406030204" pitchFamily="18" charset="0"/>
                        </a:rPr>
                        <m:t> </m:t>
                      </m:r>
                      <m:r>
                        <a:rPr lang="de-DE" sz="2000" b="0" i="1" smtClean="0">
                          <a:latin typeface="Cambria Math" panose="02040503050406030204" pitchFamily="18" charset="0"/>
                        </a:rPr>
                        <m:t>𝑔𝑟𝑜𝑤𝑡h</m:t>
                      </m:r>
                      <m:r>
                        <a:rPr lang="de-DE" sz="2000" b="0" i="1" smtClean="0">
                          <a:latin typeface="Cambria Math" panose="02040503050406030204" pitchFamily="18" charset="0"/>
                        </a:rPr>
                        <m:t> </m:t>
                      </m:r>
                      <m:r>
                        <a:rPr lang="de-DE" sz="2000" b="0" i="1" smtClean="0">
                          <a:latin typeface="Cambria Math" panose="02040503050406030204" pitchFamily="18" charset="0"/>
                        </a:rPr>
                        <m:t>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𝐺𝐷𝑃</m:t>
                      </m:r>
                      <m:r>
                        <a:rPr lang="de-DE" sz="2000" b="0" i="1" smtClean="0">
                          <a:latin typeface="Cambria Math" panose="02040503050406030204" pitchFamily="18" charset="0"/>
                        </a:rPr>
                        <m:t>−</m:t>
                      </m:r>
                      <m:r>
                        <a:rPr lang="de-DE" sz="2000" b="0" i="1" smtClean="0">
                          <a:latin typeface="Cambria Math" panose="02040503050406030204" pitchFamily="18" charset="0"/>
                        </a:rPr>
                        <m:t>𝑔𝑟𝑜𝑤𝑡h</m:t>
                      </m:r>
                      <m:r>
                        <a:rPr lang="de-DE" sz="2000" b="0" i="1" smtClean="0">
                          <a:latin typeface="Cambria Math" panose="02040503050406030204" pitchFamily="18" charset="0"/>
                        </a:rPr>
                        <m:t> </m:t>
                      </m:r>
                      <m:r>
                        <a:rPr lang="de-DE" sz="2000" b="0" i="1" smtClean="0">
                          <a:latin typeface="Cambria Math" panose="02040503050406030204" pitchFamily="18" charset="0"/>
                        </a:rPr>
                        <m:t>𝑟𝑎𝑡𝑒</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a:t>“usual” GDP-growth </a:t>
                </a:r>
                <a:r>
                  <a:rPr lang="en-US" altLang="en-US" sz="2000" dirty="0"/>
                  <a:t>(</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a:t>, approx. 1%-3% for developed economies. Then these economies need a certain monetary growth due to the increase of total transactions over time)</a:t>
                </a:r>
                <a:endParaRPr lang="en-US" altLang="en-US" sz="2000" dirty="0"/>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a:t>in the long run depends mainly on the technological progress (compare with potential output!)</a:t>
                </a:r>
                <a:endParaRPr lang="de-DE" altLang="en-US" sz="2000" i="1" dirty="0">
                  <a:latin typeface="Cambria Math" panose="02040503050406030204" pitchFamily="18" charset="0"/>
                </a:endParaRPr>
              </a:p>
              <a:p>
                <a:pPr>
                  <a:lnSpc>
                    <a:spcPct val="105000"/>
                  </a:lnSpc>
                  <a:spcBef>
                    <a:spcPct val="50000"/>
                  </a:spcBef>
                </a:pPr>
                <a:r>
                  <a:rPr lang="en-US" sz="2400"/>
                  <a:t>→ 	</a:t>
                </a:r>
                <a:r>
                  <a:rPr lang="en-US" sz="2400" b="1"/>
                  <a:t>excessive monetary growth translates according</a:t>
                </a:r>
              </a:p>
              <a:p>
                <a:pPr>
                  <a:lnSpc>
                    <a:spcPct val="105000"/>
                  </a:lnSpc>
                  <a:spcBef>
                    <a:spcPct val="50000"/>
                  </a:spcBef>
                </a:pPr>
                <a:r>
                  <a:rPr lang="en-US" sz="2400" b="1"/>
                  <a:t>	to quantity theory of money into inflation!</a:t>
                </a:r>
                <a:endParaRPr lang="en-US" altLang="en-US" sz="2400" b="1"/>
              </a:p>
              <a:p>
                <a:pPr>
                  <a:lnSpc>
                    <a:spcPct val="105000"/>
                  </a:lnSpc>
                  <a:spcBef>
                    <a:spcPct val="50000"/>
                  </a:spcBef>
                </a:pPr>
                <a:r>
                  <a:rPr lang="en-US" altLang="en-US" sz="2400"/>
                  <a:t>Milton Friedman (nobel laureate 1976):</a:t>
                </a:r>
              </a:p>
              <a:p>
                <a:pPr>
                  <a:lnSpc>
                    <a:spcPct val="105000"/>
                  </a:lnSpc>
                  <a:spcBef>
                    <a:spcPct val="50000"/>
                  </a:spcBef>
                </a:pPr>
                <a:r>
                  <a:rPr lang="en-US" altLang="en-US" sz="2400"/>
                  <a:t>“</a:t>
                </a:r>
                <a:r>
                  <a:rPr lang="en-US" altLang="en-US" sz="2400" i="1"/>
                  <a:t>Inflation is always and everywhere a monetary phenomenon</a:t>
                </a:r>
                <a:r>
                  <a:rPr lang="en-US" altLang="en-US" sz="2400"/>
                  <a:t>.” </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b="-1156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8998DE32-F902-420D-A236-DFD3A7914C6C}"/>
                  </a:ext>
                </a:extLst>
              </p14:cNvPr>
              <p14:cNvContentPartPr/>
              <p14:nvPr/>
            </p14:nvContentPartPr>
            <p14:xfrm>
              <a:off x="5132813" y="950011"/>
              <a:ext cx="1339920" cy="110520"/>
            </p14:xfrm>
          </p:contentPart>
        </mc:Choice>
        <mc:Fallback xmlns="">
          <p:pic>
            <p:nvPicPr>
              <p:cNvPr id="2" name="Freihand 1">
                <a:extLst>
                  <a:ext uri="{FF2B5EF4-FFF2-40B4-BE49-F238E27FC236}">
                    <a16:creationId xmlns:a16="http://schemas.microsoft.com/office/drawing/2014/main" id="{8998DE32-F902-420D-A236-DFD3A7914C6C}"/>
                  </a:ext>
                </a:extLst>
              </p:cNvPr>
              <p:cNvPicPr/>
              <p:nvPr/>
            </p:nvPicPr>
            <p:blipFill>
              <a:blip r:embed="rId5"/>
              <a:stretch>
                <a:fillRect/>
              </a:stretch>
            </p:blipFill>
            <p:spPr>
              <a:xfrm>
                <a:off x="5128493" y="945691"/>
                <a:ext cx="13485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F89B79CA-4407-4B6F-BEAE-5497C0D9E81F}"/>
                  </a:ext>
                </a:extLst>
              </p14:cNvPr>
              <p14:cNvContentPartPr/>
              <p14:nvPr/>
            </p14:nvContentPartPr>
            <p14:xfrm>
              <a:off x="6884573" y="1042531"/>
              <a:ext cx="3825000" cy="46800"/>
            </p14:xfrm>
          </p:contentPart>
        </mc:Choice>
        <mc:Fallback xmlns="">
          <p:pic>
            <p:nvPicPr>
              <p:cNvPr id="3" name="Freihand 2">
                <a:extLst>
                  <a:ext uri="{FF2B5EF4-FFF2-40B4-BE49-F238E27FC236}">
                    <a16:creationId xmlns:a16="http://schemas.microsoft.com/office/drawing/2014/main" id="{F89B79CA-4407-4B6F-BEAE-5497C0D9E81F}"/>
                  </a:ext>
                </a:extLst>
              </p:cNvPr>
              <p:cNvPicPr/>
              <p:nvPr/>
            </p:nvPicPr>
            <p:blipFill>
              <a:blip r:embed="rId7"/>
              <a:stretch>
                <a:fillRect/>
              </a:stretch>
            </p:blipFill>
            <p:spPr>
              <a:xfrm>
                <a:off x="6880253" y="1038211"/>
                <a:ext cx="38336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057D68BD-1218-4AA5-9C12-C8E6E43D263D}"/>
                  </a:ext>
                </a:extLst>
              </p14:cNvPr>
              <p14:cNvContentPartPr/>
              <p14:nvPr/>
            </p14:nvContentPartPr>
            <p14:xfrm>
              <a:off x="9019013" y="491011"/>
              <a:ext cx="630720" cy="662760"/>
            </p14:xfrm>
          </p:contentPart>
        </mc:Choice>
        <mc:Fallback xmlns="">
          <p:pic>
            <p:nvPicPr>
              <p:cNvPr id="4" name="Freihand 3">
                <a:extLst>
                  <a:ext uri="{FF2B5EF4-FFF2-40B4-BE49-F238E27FC236}">
                    <a16:creationId xmlns:a16="http://schemas.microsoft.com/office/drawing/2014/main" id="{057D68BD-1218-4AA5-9C12-C8E6E43D263D}"/>
                  </a:ext>
                </a:extLst>
              </p:cNvPr>
              <p:cNvPicPr/>
              <p:nvPr/>
            </p:nvPicPr>
            <p:blipFill>
              <a:blip r:embed="rId9"/>
              <a:stretch>
                <a:fillRect/>
              </a:stretch>
            </p:blipFill>
            <p:spPr>
              <a:xfrm>
                <a:off x="9014693" y="486691"/>
                <a:ext cx="639360" cy="671400"/>
              </a:xfrm>
              <a:prstGeom prst="rect">
                <a:avLst/>
              </a:prstGeom>
            </p:spPr>
          </p:pic>
        </mc:Fallback>
      </mc:AlternateContent>
      <p:grpSp>
        <p:nvGrpSpPr>
          <p:cNvPr id="13" name="Gruppieren 12">
            <a:extLst>
              <a:ext uri="{FF2B5EF4-FFF2-40B4-BE49-F238E27FC236}">
                <a16:creationId xmlns:a16="http://schemas.microsoft.com/office/drawing/2014/main" id="{EFD21F93-275D-48AB-B057-E453F54AFF6C}"/>
              </a:ext>
            </a:extLst>
          </p:cNvPr>
          <p:cNvGrpSpPr/>
          <p:nvPr/>
        </p:nvGrpSpPr>
        <p:grpSpPr>
          <a:xfrm>
            <a:off x="9397733" y="134611"/>
            <a:ext cx="837360" cy="210960"/>
            <a:chOff x="9397733" y="134611"/>
            <a:chExt cx="837360" cy="210960"/>
          </a:xfrm>
        </p:grpSpPr>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27EDADBA-37C2-41ED-A70E-507D53118D1F}"/>
                    </a:ext>
                  </a:extLst>
                </p14:cNvPr>
                <p14:cNvContentPartPr/>
                <p14:nvPr/>
              </p14:nvContentPartPr>
              <p14:xfrm>
                <a:off x="9397733" y="134611"/>
                <a:ext cx="195840" cy="154800"/>
              </p14:xfrm>
            </p:contentPart>
          </mc:Choice>
          <mc:Fallback xmlns="">
            <p:pic>
              <p:nvPicPr>
                <p:cNvPr id="5" name="Freihand 4">
                  <a:extLst>
                    <a:ext uri="{FF2B5EF4-FFF2-40B4-BE49-F238E27FC236}">
                      <a16:creationId xmlns:a16="http://schemas.microsoft.com/office/drawing/2014/main" id="{27EDADBA-37C2-41ED-A70E-507D53118D1F}"/>
                    </a:ext>
                  </a:extLst>
                </p:cNvPr>
                <p:cNvPicPr/>
                <p:nvPr/>
              </p:nvPicPr>
              <p:blipFill>
                <a:blip r:embed="rId11"/>
                <a:stretch>
                  <a:fillRect/>
                </a:stretch>
              </p:blipFill>
              <p:spPr>
                <a:xfrm>
                  <a:off x="9393413" y="130291"/>
                  <a:ext cx="2044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561D1282-9605-43A8-AE20-9F88309EE7DD}"/>
                    </a:ext>
                  </a:extLst>
                </p14:cNvPr>
                <p14:cNvContentPartPr/>
                <p14:nvPr/>
              </p14:nvContentPartPr>
              <p14:xfrm>
                <a:off x="9607253" y="163771"/>
                <a:ext cx="80280" cy="181800"/>
              </p14:xfrm>
            </p:contentPart>
          </mc:Choice>
          <mc:Fallback xmlns="">
            <p:pic>
              <p:nvPicPr>
                <p:cNvPr id="9" name="Freihand 8">
                  <a:extLst>
                    <a:ext uri="{FF2B5EF4-FFF2-40B4-BE49-F238E27FC236}">
                      <a16:creationId xmlns:a16="http://schemas.microsoft.com/office/drawing/2014/main" id="{561D1282-9605-43A8-AE20-9F88309EE7DD}"/>
                    </a:ext>
                  </a:extLst>
                </p:cNvPr>
                <p:cNvPicPr/>
                <p:nvPr/>
              </p:nvPicPr>
              <p:blipFill>
                <a:blip r:embed="rId13"/>
                <a:stretch>
                  <a:fillRect/>
                </a:stretch>
              </p:blipFill>
              <p:spPr>
                <a:xfrm>
                  <a:off x="9602933" y="159451"/>
                  <a:ext cx="889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156CEA95-6825-4679-B4C3-408A5FF009BF}"/>
                    </a:ext>
                  </a:extLst>
                </p14:cNvPr>
                <p14:cNvContentPartPr/>
                <p14:nvPr/>
              </p14:nvContentPartPr>
              <p14:xfrm>
                <a:off x="9695453" y="147571"/>
                <a:ext cx="34560" cy="125280"/>
              </p14:xfrm>
            </p:contentPart>
          </mc:Choice>
          <mc:Fallback xmlns="">
            <p:pic>
              <p:nvPicPr>
                <p:cNvPr id="10" name="Freihand 9">
                  <a:extLst>
                    <a:ext uri="{FF2B5EF4-FFF2-40B4-BE49-F238E27FC236}">
                      <a16:creationId xmlns:a16="http://schemas.microsoft.com/office/drawing/2014/main" id="{156CEA95-6825-4679-B4C3-408A5FF009BF}"/>
                    </a:ext>
                  </a:extLst>
                </p:cNvPr>
                <p:cNvPicPr/>
                <p:nvPr/>
              </p:nvPicPr>
              <p:blipFill>
                <a:blip r:embed="rId15"/>
                <a:stretch>
                  <a:fillRect/>
                </a:stretch>
              </p:blipFill>
              <p:spPr>
                <a:xfrm>
                  <a:off x="9691133" y="143251"/>
                  <a:ext cx="432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30584134-F9AC-48BA-8DF5-A1C9A9E04B4F}"/>
                    </a:ext>
                  </a:extLst>
                </p14:cNvPr>
                <p14:cNvContentPartPr/>
                <p14:nvPr/>
              </p14:nvContentPartPr>
              <p14:xfrm>
                <a:off x="9749093" y="140731"/>
                <a:ext cx="269280" cy="122760"/>
              </p14:xfrm>
            </p:contentPart>
          </mc:Choice>
          <mc:Fallback xmlns="">
            <p:pic>
              <p:nvPicPr>
                <p:cNvPr id="11" name="Freihand 10">
                  <a:extLst>
                    <a:ext uri="{FF2B5EF4-FFF2-40B4-BE49-F238E27FC236}">
                      <a16:creationId xmlns:a16="http://schemas.microsoft.com/office/drawing/2014/main" id="{30584134-F9AC-48BA-8DF5-A1C9A9E04B4F}"/>
                    </a:ext>
                  </a:extLst>
                </p:cNvPr>
                <p:cNvPicPr/>
                <p:nvPr/>
              </p:nvPicPr>
              <p:blipFill>
                <a:blip r:embed="rId17"/>
                <a:stretch>
                  <a:fillRect/>
                </a:stretch>
              </p:blipFill>
              <p:spPr>
                <a:xfrm>
                  <a:off x="9744773" y="136411"/>
                  <a:ext cx="2779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B2709A29-E1D0-4C19-B33E-4A5A7E099E10}"/>
                    </a:ext>
                  </a:extLst>
                </p14:cNvPr>
                <p14:cNvContentPartPr/>
                <p14:nvPr/>
              </p14:nvContentPartPr>
              <p14:xfrm>
                <a:off x="10014053" y="168811"/>
                <a:ext cx="221040" cy="100080"/>
              </p14:xfrm>
            </p:contentPart>
          </mc:Choice>
          <mc:Fallback xmlns="">
            <p:pic>
              <p:nvPicPr>
                <p:cNvPr id="12" name="Freihand 11">
                  <a:extLst>
                    <a:ext uri="{FF2B5EF4-FFF2-40B4-BE49-F238E27FC236}">
                      <a16:creationId xmlns:a16="http://schemas.microsoft.com/office/drawing/2014/main" id="{B2709A29-E1D0-4C19-B33E-4A5A7E099E10}"/>
                    </a:ext>
                  </a:extLst>
                </p:cNvPr>
                <p:cNvPicPr/>
                <p:nvPr/>
              </p:nvPicPr>
              <p:blipFill>
                <a:blip r:embed="rId19"/>
                <a:stretch>
                  <a:fillRect/>
                </a:stretch>
              </p:blipFill>
              <p:spPr>
                <a:xfrm>
                  <a:off x="10009733" y="164491"/>
                  <a:ext cx="229680" cy="108720"/>
                </a:xfrm>
                <a:prstGeom prst="rect">
                  <a:avLst/>
                </a:prstGeom>
              </p:spPr>
            </p:pic>
          </mc:Fallback>
        </mc:AlternateContent>
      </p:grpSp>
      <p:grpSp>
        <p:nvGrpSpPr>
          <p:cNvPr id="21" name="Gruppieren 20">
            <a:extLst>
              <a:ext uri="{FF2B5EF4-FFF2-40B4-BE49-F238E27FC236}">
                <a16:creationId xmlns:a16="http://schemas.microsoft.com/office/drawing/2014/main" id="{46B2C2EB-ACCF-4CA2-9860-57589FADDFE4}"/>
              </a:ext>
            </a:extLst>
          </p:cNvPr>
          <p:cNvGrpSpPr/>
          <p:nvPr/>
        </p:nvGrpSpPr>
        <p:grpSpPr>
          <a:xfrm>
            <a:off x="7867373" y="541771"/>
            <a:ext cx="1571400" cy="893880"/>
            <a:chOff x="7867373" y="541771"/>
            <a:chExt cx="1571400" cy="893880"/>
          </a:xfrm>
        </p:grpSpPr>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53D5341C-C565-47C8-BF52-041208414E30}"/>
                    </a:ext>
                  </a:extLst>
                </p14:cNvPr>
                <p14:cNvContentPartPr/>
                <p14:nvPr/>
              </p14:nvContentPartPr>
              <p14:xfrm>
                <a:off x="7867373" y="541771"/>
                <a:ext cx="801000" cy="641520"/>
              </p14:xfrm>
            </p:contentPart>
          </mc:Choice>
          <mc:Fallback xmlns="">
            <p:pic>
              <p:nvPicPr>
                <p:cNvPr id="14" name="Freihand 13">
                  <a:extLst>
                    <a:ext uri="{FF2B5EF4-FFF2-40B4-BE49-F238E27FC236}">
                      <a16:creationId xmlns:a16="http://schemas.microsoft.com/office/drawing/2014/main" id="{53D5341C-C565-47C8-BF52-041208414E30}"/>
                    </a:ext>
                  </a:extLst>
                </p:cNvPr>
                <p:cNvPicPr/>
                <p:nvPr/>
              </p:nvPicPr>
              <p:blipFill>
                <a:blip r:embed="rId21"/>
                <a:stretch>
                  <a:fillRect/>
                </a:stretch>
              </p:blipFill>
              <p:spPr>
                <a:xfrm>
                  <a:off x="7863053" y="537451"/>
                  <a:ext cx="809640" cy="650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A6CE7BA1-4214-4FEB-BAA5-09144CE2D034}"/>
                    </a:ext>
                  </a:extLst>
                </p14:cNvPr>
                <p14:cNvContentPartPr/>
                <p14:nvPr/>
              </p14:nvContentPartPr>
              <p14:xfrm>
                <a:off x="8515013" y="1159531"/>
                <a:ext cx="106560" cy="195480"/>
              </p14:xfrm>
            </p:contentPart>
          </mc:Choice>
          <mc:Fallback xmlns="">
            <p:pic>
              <p:nvPicPr>
                <p:cNvPr id="15" name="Freihand 14">
                  <a:extLst>
                    <a:ext uri="{FF2B5EF4-FFF2-40B4-BE49-F238E27FC236}">
                      <a16:creationId xmlns:a16="http://schemas.microsoft.com/office/drawing/2014/main" id="{A6CE7BA1-4214-4FEB-BAA5-09144CE2D034}"/>
                    </a:ext>
                  </a:extLst>
                </p:cNvPr>
                <p:cNvPicPr/>
                <p:nvPr/>
              </p:nvPicPr>
              <p:blipFill>
                <a:blip r:embed="rId23"/>
                <a:stretch>
                  <a:fillRect/>
                </a:stretch>
              </p:blipFill>
              <p:spPr>
                <a:xfrm>
                  <a:off x="8510693" y="1155211"/>
                  <a:ext cx="1152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572377B9-A71A-47F1-843E-EF961966D98B}"/>
                    </a:ext>
                  </a:extLst>
                </p14:cNvPr>
                <p14:cNvContentPartPr/>
                <p14:nvPr/>
              </p14:nvContentPartPr>
              <p14:xfrm>
                <a:off x="8413133" y="1071331"/>
                <a:ext cx="205200" cy="172080"/>
              </p14:xfrm>
            </p:contentPart>
          </mc:Choice>
          <mc:Fallback xmlns="">
            <p:pic>
              <p:nvPicPr>
                <p:cNvPr id="16" name="Freihand 15">
                  <a:extLst>
                    <a:ext uri="{FF2B5EF4-FFF2-40B4-BE49-F238E27FC236}">
                      <a16:creationId xmlns:a16="http://schemas.microsoft.com/office/drawing/2014/main" id="{572377B9-A71A-47F1-843E-EF961966D98B}"/>
                    </a:ext>
                  </a:extLst>
                </p:cNvPr>
                <p:cNvPicPr/>
                <p:nvPr/>
              </p:nvPicPr>
              <p:blipFill>
                <a:blip r:embed="rId25"/>
                <a:stretch>
                  <a:fillRect/>
                </a:stretch>
              </p:blipFill>
              <p:spPr>
                <a:xfrm>
                  <a:off x="8408813" y="1067011"/>
                  <a:ext cx="2138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FFB386C4-6F05-4168-A0A4-AAC25EC8E0C8}"/>
                    </a:ext>
                  </a:extLst>
                </p14:cNvPr>
                <p14:cNvContentPartPr/>
                <p14:nvPr/>
              </p14:nvContentPartPr>
              <p14:xfrm>
                <a:off x="8693573" y="1330531"/>
                <a:ext cx="258840" cy="89280"/>
              </p14:xfrm>
            </p:contentPart>
          </mc:Choice>
          <mc:Fallback xmlns="">
            <p:pic>
              <p:nvPicPr>
                <p:cNvPr id="18" name="Freihand 17">
                  <a:extLst>
                    <a:ext uri="{FF2B5EF4-FFF2-40B4-BE49-F238E27FC236}">
                      <a16:creationId xmlns:a16="http://schemas.microsoft.com/office/drawing/2014/main" id="{FFB386C4-6F05-4168-A0A4-AAC25EC8E0C8}"/>
                    </a:ext>
                  </a:extLst>
                </p:cNvPr>
                <p:cNvPicPr/>
                <p:nvPr/>
              </p:nvPicPr>
              <p:blipFill>
                <a:blip r:embed="rId27"/>
                <a:stretch>
                  <a:fillRect/>
                </a:stretch>
              </p:blipFill>
              <p:spPr>
                <a:xfrm>
                  <a:off x="8689253" y="1326211"/>
                  <a:ext cx="2674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36B36F18-BEF0-4CD9-8966-7CA14E7EF93E}"/>
                    </a:ext>
                  </a:extLst>
                </p14:cNvPr>
                <p14:cNvContentPartPr/>
                <p14:nvPr/>
              </p14:nvContentPartPr>
              <p14:xfrm>
                <a:off x="8960693" y="1340971"/>
                <a:ext cx="71280" cy="94680"/>
              </p14:xfrm>
            </p:contentPart>
          </mc:Choice>
          <mc:Fallback xmlns="">
            <p:pic>
              <p:nvPicPr>
                <p:cNvPr id="19" name="Freihand 18">
                  <a:extLst>
                    <a:ext uri="{FF2B5EF4-FFF2-40B4-BE49-F238E27FC236}">
                      <a16:creationId xmlns:a16="http://schemas.microsoft.com/office/drawing/2014/main" id="{36B36F18-BEF0-4CD9-8966-7CA14E7EF93E}"/>
                    </a:ext>
                  </a:extLst>
                </p:cNvPr>
                <p:cNvPicPr/>
                <p:nvPr/>
              </p:nvPicPr>
              <p:blipFill>
                <a:blip r:embed="rId29"/>
                <a:stretch>
                  <a:fillRect/>
                </a:stretch>
              </p:blipFill>
              <p:spPr>
                <a:xfrm>
                  <a:off x="8956373" y="1336651"/>
                  <a:ext cx="799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3897BB0C-BB3D-4452-9599-EEF0144E3186}"/>
                    </a:ext>
                  </a:extLst>
                </p14:cNvPr>
                <p14:cNvContentPartPr/>
                <p14:nvPr/>
              </p14:nvContentPartPr>
              <p14:xfrm>
                <a:off x="9033053" y="1248451"/>
                <a:ext cx="405720" cy="165960"/>
              </p14:xfrm>
            </p:contentPart>
          </mc:Choice>
          <mc:Fallback xmlns="">
            <p:pic>
              <p:nvPicPr>
                <p:cNvPr id="20" name="Freihand 19">
                  <a:extLst>
                    <a:ext uri="{FF2B5EF4-FFF2-40B4-BE49-F238E27FC236}">
                      <a16:creationId xmlns:a16="http://schemas.microsoft.com/office/drawing/2014/main" id="{3897BB0C-BB3D-4452-9599-EEF0144E3186}"/>
                    </a:ext>
                  </a:extLst>
                </p:cNvPr>
                <p:cNvPicPr/>
                <p:nvPr/>
              </p:nvPicPr>
              <p:blipFill>
                <a:blip r:embed="rId31"/>
                <a:stretch>
                  <a:fillRect/>
                </a:stretch>
              </p:blipFill>
              <p:spPr>
                <a:xfrm>
                  <a:off x="9028733" y="1244131"/>
                  <a:ext cx="414360" cy="174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9449673B-6A8D-4CE2-B77A-21DB433F17B1}"/>
                  </a:ext>
                </a:extLst>
              </p14:cNvPr>
              <p14:cNvContentPartPr/>
              <p14:nvPr/>
            </p14:nvContentPartPr>
            <p14:xfrm>
              <a:off x="4758773" y="1664971"/>
              <a:ext cx="3785760" cy="97200"/>
            </p14:xfrm>
          </p:contentPart>
        </mc:Choice>
        <mc:Fallback xmlns="">
          <p:pic>
            <p:nvPicPr>
              <p:cNvPr id="22" name="Freihand 21">
                <a:extLst>
                  <a:ext uri="{FF2B5EF4-FFF2-40B4-BE49-F238E27FC236}">
                    <a16:creationId xmlns:a16="http://schemas.microsoft.com/office/drawing/2014/main" id="{9449673B-6A8D-4CE2-B77A-21DB433F17B1}"/>
                  </a:ext>
                </a:extLst>
              </p:cNvPr>
              <p:cNvPicPr/>
              <p:nvPr/>
            </p:nvPicPr>
            <p:blipFill>
              <a:blip r:embed="rId33"/>
              <a:stretch>
                <a:fillRect/>
              </a:stretch>
            </p:blipFill>
            <p:spPr>
              <a:xfrm>
                <a:off x="4754453" y="1660651"/>
                <a:ext cx="3794400" cy="105840"/>
              </a:xfrm>
              <a:prstGeom prst="rect">
                <a:avLst/>
              </a:prstGeom>
            </p:spPr>
          </p:pic>
        </mc:Fallback>
      </mc:AlternateContent>
      <p:grpSp>
        <p:nvGrpSpPr>
          <p:cNvPr id="25" name="Gruppieren 24">
            <a:extLst>
              <a:ext uri="{FF2B5EF4-FFF2-40B4-BE49-F238E27FC236}">
                <a16:creationId xmlns:a16="http://schemas.microsoft.com/office/drawing/2014/main" id="{8A2E7839-7C6B-422E-912D-7636F4E445BE}"/>
              </a:ext>
            </a:extLst>
          </p:cNvPr>
          <p:cNvGrpSpPr/>
          <p:nvPr/>
        </p:nvGrpSpPr>
        <p:grpSpPr>
          <a:xfrm>
            <a:off x="1747373" y="2609971"/>
            <a:ext cx="4821840" cy="103680"/>
            <a:chOff x="1747373" y="2609971"/>
            <a:chExt cx="4821840" cy="103680"/>
          </a:xfrm>
        </p:grpSpPr>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A42DE070-60C6-4C5D-8300-1A87AF10E951}"/>
                    </a:ext>
                  </a:extLst>
                </p14:cNvPr>
                <p14:cNvContentPartPr/>
                <p14:nvPr/>
              </p14:nvContentPartPr>
              <p14:xfrm>
                <a:off x="1747373" y="2609971"/>
                <a:ext cx="1440360" cy="60840"/>
              </p14:xfrm>
            </p:contentPart>
          </mc:Choice>
          <mc:Fallback xmlns="">
            <p:pic>
              <p:nvPicPr>
                <p:cNvPr id="23" name="Freihand 22">
                  <a:extLst>
                    <a:ext uri="{FF2B5EF4-FFF2-40B4-BE49-F238E27FC236}">
                      <a16:creationId xmlns:a16="http://schemas.microsoft.com/office/drawing/2014/main" id="{A42DE070-60C6-4C5D-8300-1A87AF10E951}"/>
                    </a:ext>
                  </a:extLst>
                </p:cNvPr>
                <p:cNvPicPr/>
                <p:nvPr/>
              </p:nvPicPr>
              <p:blipFill>
                <a:blip r:embed="rId35"/>
                <a:stretch>
                  <a:fillRect/>
                </a:stretch>
              </p:blipFill>
              <p:spPr>
                <a:xfrm>
                  <a:off x="1743053" y="2605651"/>
                  <a:ext cx="14490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04DFECC0-45EA-4AF7-826A-A60D3FCF04C3}"/>
                    </a:ext>
                  </a:extLst>
                </p14:cNvPr>
                <p14:cNvContentPartPr/>
                <p14:nvPr/>
              </p14:nvContentPartPr>
              <p14:xfrm>
                <a:off x="3478613" y="2641291"/>
                <a:ext cx="3090600" cy="72360"/>
              </p14:xfrm>
            </p:contentPart>
          </mc:Choice>
          <mc:Fallback xmlns="">
            <p:pic>
              <p:nvPicPr>
                <p:cNvPr id="24" name="Freihand 23">
                  <a:extLst>
                    <a:ext uri="{FF2B5EF4-FFF2-40B4-BE49-F238E27FC236}">
                      <a16:creationId xmlns:a16="http://schemas.microsoft.com/office/drawing/2014/main" id="{04DFECC0-45EA-4AF7-826A-A60D3FCF04C3}"/>
                    </a:ext>
                  </a:extLst>
                </p:cNvPr>
                <p:cNvPicPr/>
                <p:nvPr/>
              </p:nvPicPr>
              <p:blipFill>
                <a:blip r:embed="rId37"/>
                <a:stretch>
                  <a:fillRect/>
                </a:stretch>
              </p:blipFill>
              <p:spPr>
                <a:xfrm>
                  <a:off x="3474293" y="2636971"/>
                  <a:ext cx="3099240" cy="81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CA9C0E80-632B-4D3C-8970-498DF4227C26}"/>
                  </a:ext>
                </a:extLst>
              </p14:cNvPr>
              <p14:cNvContentPartPr/>
              <p14:nvPr/>
            </p14:nvContentPartPr>
            <p14:xfrm>
              <a:off x="6935333" y="2591971"/>
              <a:ext cx="2706120" cy="64800"/>
            </p14:xfrm>
          </p:contentPart>
        </mc:Choice>
        <mc:Fallback xmlns="">
          <p:pic>
            <p:nvPicPr>
              <p:cNvPr id="26" name="Freihand 25">
                <a:extLst>
                  <a:ext uri="{FF2B5EF4-FFF2-40B4-BE49-F238E27FC236}">
                    <a16:creationId xmlns:a16="http://schemas.microsoft.com/office/drawing/2014/main" id="{CA9C0E80-632B-4D3C-8970-498DF4227C26}"/>
                  </a:ext>
                </a:extLst>
              </p:cNvPr>
              <p:cNvPicPr/>
              <p:nvPr/>
            </p:nvPicPr>
            <p:blipFill>
              <a:blip r:embed="rId39"/>
              <a:stretch>
                <a:fillRect/>
              </a:stretch>
            </p:blipFill>
            <p:spPr>
              <a:xfrm>
                <a:off x="6931013" y="2587651"/>
                <a:ext cx="27147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A7CB2599-C0DE-4EC7-89AA-04750F2D9E86}"/>
                  </a:ext>
                </a:extLst>
              </p14:cNvPr>
              <p14:cNvContentPartPr/>
              <p14:nvPr/>
            </p14:nvContentPartPr>
            <p14:xfrm>
              <a:off x="1327973" y="4697611"/>
              <a:ext cx="3907080" cy="113400"/>
            </p14:xfrm>
          </p:contentPart>
        </mc:Choice>
        <mc:Fallback xmlns="">
          <p:pic>
            <p:nvPicPr>
              <p:cNvPr id="27" name="Freihand 26">
                <a:extLst>
                  <a:ext uri="{FF2B5EF4-FFF2-40B4-BE49-F238E27FC236}">
                    <a16:creationId xmlns:a16="http://schemas.microsoft.com/office/drawing/2014/main" id="{A7CB2599-C0DE-4EC7-89AA-04750F2D9E86}"/>
                  </a:ext>
                </a:extLst>
              </p:cNvPr>
              <p:cNvPicPr/>
              <p:nvPr/>
            </p:nvPicPr>
            <p:blipFill>
              <a:blip r:embed="rId41"/>
              <a:stretch>
                <a:fillRect/>
              </a:stretch>
            </p:blipFill>
            <p:spPr>
              <a:xfrm>
                <a:off x="1323653" y="4693291"/>
                <a:ext cx="39157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C301C8C4-F552-47A2-A92E-05A5504C031B}"/>
                  </a:ext>
                </a:extLst>
              </p14:cNvPr>
              <p14:cNvContentPartPr/>
              <p14:nvPr/>
            </p14:nvContentPartPr>
            <p14:xfrm>
              <a:off x="4095293" y="5115931"/>
              <a:ext cx="2998800" cy="210240"/>
            </p14:xfrm>
          </p:contentPart>
        </mc:Choice>
        <mc:Fallback xmlns="">
          <p:pic>
            <p:nvPicPr>
              <p:cNvPr id="28" name="Freihand 27">
                <a:extLst>
                  <a:ext uri="{FF2B5EF4-FFF2-40B4-BE49-F238E27FC236}">
                    <a16:creationId xmlns:a16="http://schemas.microsoft.com/office/drawing/2014/main" id="{C301C8C4-F552-47A2-A92E-05A5504C031B}"/>
                  </a:ext>
                </a:extLst>
              </p:cNvPr>
              <p:cNvPicPr/>
              <p:nvPr/>
            </p:nvPicPr>
            <p:blipFill>
              <a:blip r:embed="rId43"/>
              <a:stretch>
                <a:fillRect/>
              </a:stretch>
            </p:blipFill>
            <p:spPr>
              <a:xfrm>
                <a:off x="4090973" y="5111611"/>
                <a:ext cx="30074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1529A54A-0B07-4B1B-88BA-403D57FEE210}"/>
                  </a:ext>
                </a:extLst>
              </p14:cNvPr>
              <p14:cNvContentPartPr/>
              <p14:nvPr/>
            </p14:nvContentPartPr>
            <p14:xfrm>
              <a:off x="438053" y="5798131"/>
              <a:ext cx="4691160" cy="130320"/>
            </p14:xfrm>
          </p:contentPart>
        </mc:Choice>
        <mc:Fallback xmlns="">
          <p:pic>
            <p:nvPicPr>
              <p:cNvPr id="29" name="Freihand 28">
                <a:extLst>
                  <a:ext uri="{FF2B5EF4-FFF2-40B4-BE49-F238E27FC236}">
                    <a16:creationId xmlns:a16="http://schemas.microsoft.com/office/drawing/2014/main" id="{1529A54A-0B07-4B1B-88BA-403D57FEE210}"/>
                  </a:ext>
                </a:extLst>
              </p:cNvPr>
              <p:cNvPicPr/>
              <p:nvPr/>
            </p:nvPicPr>
            <p:blipFill>
              <a:blip r:embed="rId45"/>
              <a:stretch>
                <a:fillRect/>
              </a:stretch>
            </p:blipFill>
            <p:spPr>
              <a:xfrm>
                <a:off x="433733" y="5793811"/>
                <a:ext cx="46998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C8B1E6D5-94E9-4804-8180-FD5DDB60E722}"/>
                  </a:ext>
                </a:extLst>
              </p14:cNvPr>
              <p14:cNvContentPartPr/>
              <p14:nvPr/>
            </p14:nvContentPartPr>
            <p14:xfrm>
              <a:off x="533453" y="6360091"/>
              <a:ext cx="1108440" cy="56160"/>
            </p14:xfrm>
          </p:contentPart>
        </mc:Choice>
        <mc:Fallback xmlns="">
          <p:pic>
            <p:nvPicPr>
              <p:cNvPr id="30" name="Freihand 29">
                <a:extLst>
                  <a:ext uri="{FF2B5EF4-FFF2-40B4-BE49-F238E27FC236}">
                    <a16:creationId xmlns:a16="http://schemas.microsoft.com/office/drawing/2014/main" id="{C8B1E6D5-94E9-4804-8180-FD5DDB60E722}"/>
                  </a:ext>
                </a:extLst>
              </p:cNvPr>
              <p:cNvPicPr/>
              <p:nvPr/>
            </p:nvPicPr>
            <p:blipFill>
              <a:blip r:embed="rId47"/>
              <a:stretch>
                <a:fillRect/>
              </a:stretch>
            </p:blipFill>
            <p:spPr>
              <a:xfrm>
                <a:off x="529133" y="6355771"/>
                <a:ext cx="11170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C2FC735E-B062-4D52-A74A-C583D60B14DC}"/>
                  </a:ext>
                </a:extLst>
              </p14:cNvPr>
              <p14:cNvContentPartPr/>
              <p14:nvPr/>
            </p14:nvContentPartPr>
            <p14:xfrm>
              <a:off x="4893773" y="6357931"/>
              <a:ext cx="3349080" cy="56160"/>
            </p14:xfrm>
          </p:contentPart>
        </mc:Choice>
        <mc:Fallback xmlns="">
          <p:pic>
            <p:nvPicPr>
              <p:cNvPr id="31" name="Freihand 30">
                <a:extLst>
                  <a:ext uri="{FF2B5EF4-FFF2-40B4-BE49-F238E27FC236}">
                    <a16:creationId xmlns:a16="http://schemas.microsoft.com/office/drawing/2014/main" id="{C2FC735E-B062-4D52-A74A-C583D60B14DC}"/>
                  </a:ext>
                </a:extLst>
              </p:cNvPr>
              <p:cNvPicPr/>
              <p:nvPr/>
            </p:nvPicPr>
            <p:blipFill>
              <a:blip r:embed="rId49"/>
              <a:stretch>
                <a:fillRect/>
              </a:stretch>
            </p:blipFill>
            <p:spPr>
              <a:xfrm>
                <a:off x="4889453" y="6353611"/>
                <a:ext cx="33577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7" name="Freihand 16">
                <a:extLst>
                  <a:ext uri="{FF2B5EF4-FFF2-40B4-BE49-F238E27FC236}">
                    <a16:creationId xmlns:a16="http://schemas.microsoft.com/office/drawing/2014/main" id="{5C1763B3-5E39-4DAA-9A11-EE099E516B48}"/>
                  </a:ext>
                </a:extLst>
              </p14:cNvPr>
              <p14:cNvContentPartPr/>
              <p14:nvPr/>
            </p14:nvContentPartPr>
            <p14:xfrm>
              <a:off x="562097" y="6310411"/>
              <a:ext cx="7643880" cy="174600"/>
            </p14:xfrm>
          </p:contentPart>
        </mc:Choice>
        <mc:Fallback xmlns="">
          <p:pic>
            <p:nvPicPr>
              <p:cNvPr id="17" name="Freihand 16">
                <a:extLst>
                  <a:ext uri="{FF2B5EF4-FFF2-40B4-BE49-F238E27FC236}">
                    <a16:creationId xmlns:a16="http://schemas.microsoft.com/office/drawing/2014/main" id="{5C1763B3-5E39-4DAA-9A11-EE099E516B48}"/>
                  </a:ext>
                </a:extLst>
              </p:cNvPr>
              <p:cNvPicPr/>
              <p:nvPr/>
            </p:nvPicPr>
            <p:blipFill>
              <a:blip r:embed="rId51"/>
              <a:stretch>
                <a:fillRect/>
              </a:stretch>
            </p:blipFill>
            <p:spPr>
              <a:xfrm>
                <a:off x="557777" y="6306091"/>
                <a:ext cx="7652520" cy="183240"/>
              </a:xfrm>
              <a:prstGeom prst="rect">
                <a:avLst/>
              </a:prstGeom>
            </p:spPr>
          </p:pic>
        </mc:Fallback>
      </mc:AlternateContent>
      <p:grpSp>
        <p:nvGrpSpPr>
          <p:cNvPr id="65" name="Gruppieren 64">
            <a:extLst>
              <a:ext uri="{FF2B5EF4-FFF2-40B4-BE49-F238E27FC236}">
                <a16:creationId xmlns:a16="http://schemas.microsoft.com/office/drawing/2014/main" id="{8FE0E120-8B2C-4963-B997-73781BCD92E1}"/>
              </a:ext>
            </a:extLst>
          </p:cNvPr>
          <p:cNvGrpSpPr/>
          <p:nvPr/>
        </p:nvGrpSpPr>
        <p:grpSpPr>
          <a:xfrm>
            <a:off x="6083777" y="5347771"/>
            <a:ext cx="2391840" cy="740160"/>
            <a:chOff x="6083777" y="5347771"/>
            <a:chExt cx="2391840" cy="740160"/>
          </a:xfrm>
        </p:grpSpPr>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E664565A-8C0E-4042-99D4-1C6F16322A9B}"/>
                    </a:ext>
                  </a:extLst>
                </p14:cNvPr>
                <p14:cNvContentPartPr/>
                <p14:nvPr/>
              </p14:nvContentPartPr>
              <p14:xfrm>
                <a:off x="6200777" y="5511571"/>
                <a:ext cx="30240" cy="192240"/>
              </p14:xfrm>
            </p:contentPart>
          </mc:Choice>
          <mc:Fallback xmlns="">
            <p:pic>
              <p:nvPicPr>
                <p:cNvPr id="32" name="Freihand 31">
                  <a:extLst>
                    <a:ext uri="{FF2B5EF4-FFF2-40B4-BE49-F238E27FC236}">
                      <a16:creationId xmlns:a16="http://schemas.microsoft.com/office/drawing/2014/main" id="{E664565A-8C0E-4042-99D4-1C6F16322A9B}"/>
                    </a:ext>
                  </a:extLst>
                </p:cNvPr>
                <p:cNvPicPr/>
                <p:nvPr/>
              </p:nvPicPr>
              <p:blipFill>
                <a:blip r:embed="rId53"/>
                <a:stretch>
                  <a:fillRect/>
                </a:stretch>
              </p:blipFill>
              <p:spPr>
                <a:xfrm>
                  <a:off x="6196457" y="5507251"/>
                  <a:ext cx="388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7B135F0B-7811-4E8B-B977-42E7936C7350}"/>
                    </a:ext>
                  </a:extLst>
                </p14:cNvPr>
                <p14:cNvContentPartPr/>
                <p14:nvPr/>
              </p14:nvContentPartPr>
              <p14:xfrm>
                <a:off x="6083777" y="5477731"/>
                <a:ext cx="254160" cy="103320"/>
              </p14:xfrm>
            </p:contentPart>
          </mc:Choice>
          <mc:Fallback xmlns="">
            <p:pic>
              <p:nvPicPr>
                <p:cNvPr id="33" name="Freihand 32">
                  <a:extLst>
                    <a:ext uri="{FF2B5EF4-FFF2-40B4-BE49-F238E27FC236}">
                      <a16:creationId xmlns:a16="http://schemas.microsoft.com/office/drawing/2014/main" id="{7B135F0B-7811-4E8B-B977-42E7936C7350}"/>
                    </a:ext>
                  </a:extLst>
                </p:cNvPr>
                <p:cNvPicPr/>
                <p:nvPr/>
              </p:nvPicPr>
              <p:blipFill>
                <a:blip r:embed="rId55"/>
                <a:stretch>
                  <a:fillRect/>
                </a:stretch>
              </p:blipFill>
              <p:spPr>
                <a:xfrm>
                  <a:off x="6079457" y="5473411"/>
                  <a:ext cx="2628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4C0766AF-9021-49BE-96B1-AC41D72F490B}"/>
                    </a:ext>
                  </a:extLst>
                </p14:cNvPr>
                <p14:cNvContentPartPr/>
                <p14:nvPr/>
              </p14:nvContentPartPr>
              <p14:xfrm>
                <a:off x="6399137" y="5591851"/>
                <a:ext cx="360" cy="360"/>
              </p14:xfrm>
            </p:contentPart>
          </mc:Choice>
          <mc:Fallback xmlns="">
            <p:pic>
              <p:nvPicPr>
                <p:cNvPr id="35" name="Freihand 34">
                  <a:extLst>
                    <a:ext uri="{FF2B5EF4-FFF2-40B4-BE49-F238E27FC236}">
                      <a16:creationId xmlns:a16="http://schemas.microsoft.com/office/drawing/2014/main" id="{4C0766AF-9021-49BE-96B1-AC41D72F490B}"/>
                    </a:ext>
                  </a:extLst>
                </p:cNvPr>
                <p:cNvPicPr/>
                <p:nvPr/>
              </p:nvPicPr>
              <p:blipFill>
                <a:blip r:embed="rId57"/>
                <a:stretch>
                  <a:fillRect/>
                </a:stretch>
              </p:blipFill>
              <p:spPr>
                <a:xfrm>
                  <a:off x="6394817" y="55875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42E72936-800A-4A9A-92D9-5B3F25611E74}"/>
                    </a:ext>
                  </a:extLst>
                </p14:cNvPr>
                <p14:cNvContentPartPr/>
                <p14:nvPr/>
              </p14:nvContentPartPr>
              <p14:xfrm>
                <a:off x="6480857" y="5477011"/>
                <a:ext cx="122760" cy="70200"/>
              </p14:xfrm>
            </p:contentPart>
          </mc:Choice>
          <mc:Fallback xmlns="">
            <p:pic>
              <p:nvPicPr>
                <p:cNvPr id="36" name="Freihand 35">
                  <a:extLst>
                    <a:ext uri="{FF2B5EF4-FFF2-40B4-BE49-F238E27FC236}">
                      <a16:creationId xmlns:a16="http://schemas.microsoft.com/office/drawing/2014/main" id="{42E72936-800A-4A9A-92D9-5B3F25611E74}"/>
                    </a:ext>
                  </a:extLst>
                </p:cNvPr>
                <p:cNvPicPr/>
                <p:nvPr/>
              </p:nvPicPr>
              <p:blipFill>
                <a:blip r:embed="rId59"/>
                <a:stretch>
                  <a:fillRect/>
                </a:stretch>
              </p:blipFill>
              <p:spPr>
                <a:xfrm>
                  <a:off x="6476537" y="5472691"/>
                  <a:ext cx="1314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ED614D0E-5AC5-407E-8995-94EA99416EB5}"/>
                    </a:ext>
                  </a:extLst>
                </p14:cNvPr>
                <p14:cNvContentPartPr/>
                <p14:nvPr/>
              </p14:nvContentPartPr>
              <p14:xfrm>
                <a:off x="6572297" y="5443171"/>
                <a:ext cx="39240" cy="208080"/>
              </p14:xfrm>
            </p:contentPart>
          </mc:Choice>
          <mc:Fallback xmlns="">
            <p:pic>
              <p:nvPicPr>
                <p:cNvPr id="37" name="Freihand 36">
                  <a:extLst>
                    <a:ext uri="{FF2B5EF4-FFF2-40B4-BE49-F238E27FC236}">
                      <a16:creationId xmlns:a16="http://schemas.microsoft.com/office/drawing/2014/main" id="{ED614D0E-5AC5-407E-8995-94EA99416EB5}"/>
                    </a:ext>
                  </a:extLst>
                </p:cNvPr>
                <p:cNvPicPr/>
                <p:nvPr/>
              </p:nvPicPr>
              <p:blipFill>
                <a:blip r:embed="rId61"/>
                <a:stretch>
                  <a:fillRect/>
                </a:stretch>
              </p:blipFill>
              <p:spPr>
                <a:xfrm>
                  <a:off x="6567977" y="5438851"/>
                  <a:ext cx="478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51B47022-7EE5-4B63-BEE6-4EA1EE0328CC}"/>
                    </a:ext>
                  </a:extLst>
                </p14:cNvPr>
                <p14:cNvContentPartPr/>
                <p14:nvPr/>
              </p14:nvContentPartPr>
              <p14:xfrm>
                <a:off x="6699377" y="5488171"/>
                <a:ext cx="173520" cy="52560"/>
              </p14:xfrm>
            </p:contentPart>
          </mc:Choice>
          <mc:Fallback xmlns="">
            <p:pic>
              <p:nvPicPr>
                <p:cNvPr id="38" name="Freihand 37">
                  <a:extLst>
                    <a:ext uri="{FF2B5EF4-FFF2-40B4-BE49-F238E27FC236}">
                      <a16:creationId xmlns:a16="http://schemas.microsoft.com/office/drawing/2014/main" id="{51B47022-7EE5-4B63-BEE6-4EA1EE0328CC}"/>
                    </a:ext>
                  </a:extLst>
                </p:cNvPr>
                <p:cNvPicPr/>
                <p:nvPr/>
              </p:nvPicPr>
              <p:blipFill>
                <a:blip r:embed="rId63"/>
                <a:stretch>
                  <a:fillRect/>
                </a:stretch>
              </p:blipFill>
              <p:spPr>
                <a:xfrm>
                  <a:off x="6695057" y="5483851"/>
                  <a:ext cx="1821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Freihand 38">
                  <a:extLst>
                    <a:ext uri="{FF2B5EF4-FFF2-40B4-BE49-F238E27FC236}">
                      <a16:creationId xmlns:a16="http://schemas.microsoft.com/office/drawing/2014/main" id="{29A6C321-AF8E-44CC-8F0C-797F14D17337}"/>
                    </a:ext>
                  </a:extLst>
                </p14:cNvPr>
                <p14:cNvContentPartPr/>
                <p14:nvPr/>
              </p14:nvContentPartPr>
              <p14:xfrm>
                <a:off x="6978737" y="5387011"/>
                <a:ext cx="156600" cy="168840"/>
              </p14:xfrm>
            </p:contentPart>
          </mc:Choice>
          <mc:Fallback xmlns="">
            <p:pic>
              <p:nvPicPr>
                <p:cNvPr id="39" name="Freihand 38">
                  <a:extLst>
                    <a:ext uri="{FF2B5EF4-FFF2-40B4-BE49-F238E27FC236}">
                      <a16:creationId xmlns:a16="http://schemas.microsoft.com/office/drawing/2014/main" id="{29A6C321-AF8E-44CC-8F0C-797F14D17337}"/>
                    </a:ext>
                  </a:extLst>
                </p:cNvPr>
                <p:cNvPicPr/>
                <p:nvPr/>
              </p:nvPicPr>
              <p:blipFill>
                <a:blip r:embed="rId65"/>
                <a:stretch>
                  <a:fillRect/>
                </a:stretch>
              </p:blipFill>
              <p:spPr>
                <a:xfrm>
                  <a:off x="6974417" y="5382691"/>
                  <a:ext cx="1652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E7B2E177-88BD-432C-8130-D81D6DBFFF5B}"/>
                    </a:ext>
                  </a:extLst>
                </p14:cNvPr>
                <p14:cNvContentPartPr/>
                <p14:nvPr/>
              </p14:nvContentPartPr>
              <p14:xfrm>
                <a:off x="7183577" y="5347771"/>
                <a:ext cx="133560" cy="151200"/>
              </p14:xfrm>
            </p:contentPart>
          </mc:Choice>
          <mc:Fallback xmlns="">
            <p:pic>
              <p:nvPicPr>
                <p:cNvPr id="40" name="Freihand 39">
                  <a:extLst>
                    <a:ext uri="{FF2B5EF4-FFF2-40B4-BE49-F238E27FC236}">
                      <a16:creationId xmlns:a16="http://schemas.microsoft.com/office/drawing/2014/main" id="{E7B2E177-88BD-432C-8130-D81D6DBFFF5B}"/>
                    </a:ext>
                  </a:extLst>
                </p:cNvPr>
                <p:cNvPicPr/>
                <p:nvPr/>
              </p:nvPicPr>
              <p:blipFill>
                <a:blip r:embed="rId67"/>
                <a:stretch>
                  <a:fillRect/>
                </a:stretch>
              </p:blipFill>
              <p:spPr>
                <a:xfrm>
                  <a:off x="7179257" y="5343451"/>
                  <a:ext cx="1422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CF9E16A2-B655-4DCE-B15C-67B9821A5841}"/>
                    </a:ext>
                  </a:extLst>
                </p14:cNvPr>
                <p14:cNvContentPartPr/>
                <p14:nvPr/>
              </p14:nvContentPartPr>
              <p14:xfrm>
                <a:off x="6790817" y="5678611"/>
                <a:ext cx="59040" cy="105840"/>
              </p14:xfrm>
            </p:contentPart>
          </mc:Choice>
          <mc:Fallback xmlns="">
            <p:pic>
              <p:nvPicPr>
                <p:cNvPr id="41" name="Freihand 40">
                  <a:extLst>
                    <a:ext uri="{FF2B5EF4-FFF2-40B4-BE49-F238E27FC236}">
                      <a16:creationId xmlns:a16="http://schemas.microsoft.com/office/drawing/2014/main" id="{CF9E16A2-B655-4DCE-B15C-67B9821A5841}"/>
                    </a:ext>
                  </a:extLst>
                </p:cNvPr>
                <p:cNvPicPr/>
                <p:nvPr/>
              </p:nvPicPr>
              <p:blipFill>
                <a:blip r:embed="rId69"/>
                <a:stretch>
                  <a:fillRect/>
                </a:stretch>
              </p:blipFill>
              <p:spPr>
                <a:xfrm>
                  <a:off x="6786497" y="5674291"/>
                  <a:ext cx="676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DDBF54D6-87A3-4126-AAA4-1DA550E99907}"/>
                    </a:ext>
                  </a:extLst>
                </p14:cNvPr>
                <p14:cNvContentPartPr/>
                <p14:nvPr/>
              </p14:nvContentPartPr>
              <p14:xfrm>
                <a:off x="6675977" y="5596171"/>
                <a:ext cx="166320" cy="135720"/>
              </p14:xfrm>
            </p:contentPart>
          </mc:Choice>
          <mc:Fallback xmlns="">
            <p:pic>
              <p:nvPicPr>
                <p:cNvPr id="42" name="Freihand 41">
                  <a:extLst>
                    <a:ext uri="{FF2B5EF4-FFF2-40B4-BE49-F238E27FC236}">
                      <a16:creationId xmlns:a16="http://schemas.microsoft.com/office/drawing/2014/main" id="{DDBF54D6-87A3-4126-AAA4-1DA550E99907}"/>
                    </a:ext>
                  </a:extLst>
                </p:cNvPr>
                <p:cNvPicPr/>
                <p:nvPr/>
              </p:nvPicPr>
              <p:blipFill>
                <a:blip r:embed="rId71"/>
                <a:stretch>
                  <a:fillRect/>
                </a:stretch>
              </p:blipFill>
              <p:spPr>
                <a:xfrm>
                  <a:off x="6671657" y="5591851"/>
                  <a:ext cx="1749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Freihand 42">
                  <a:extLst>
                    <a:ext uri="{FF2B5EF4-FFF2-40B4-BE49-F238E27FC236}">
                      <a16:creationId xmlns:a16="http://schemas.microsoft.com/office/drawing/2014/main" id="{59DF99AD-83D6-43DF-9A2F-7B4281FBFF94}"/>
                    </a:ext>
                  </a:extLst>
                </p14:cNvPr>
                <p14:cNvContentPartPr/>
                <p14:nvPr/>
              </p14:nvContentPartPr>
              <p14:xfrm>
                <a:off x="6560417" y="5899651"/>
                <a:ext cx="50760" cy="82800"/>
              </p14:xfrm>
            </p:contentPart>
          </mc:Choice>
          <mc:Fallback xmlns="">
            <p:pic>
              <p:nvPicPr>
                <p:cNvPr id="43" name="Freihand 42">
                  <a:extLst>
                    <a:ext uri="{FF2B5EF4-FFF2-40B4-BE49-F238E27FC236}">
                      <a16:creationId xmlns:a16="http://schemas.microsoft.com/office/drawing/2014/main" id="{59DF99AD-83D6-43DF-9A2F-7B4281FBFF94}"/>
                    </a:ext>
                  </a:extLst>
                </p:cNvPr>
                <p:cNvPicPr/>
                <p:nvPr/>
              </p:nvPicPr>
              <p:blipFill>
                <a:blip r:embed="rId73"/>
                <a:stretch>
                  <a:fillRect/>
                </a:stretch>
              </p:blipFill>
              <p:spPr>
                <a:xfrm>
                  <a:off x="6556097" y="5895331"/>
                  <a:ext cx="594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4" name="Freihand 43">
                  <a:extLst>
                    <a:ext uri="{FF2B5EF4-FFF2-40B4-BE49-F238E27FC236}">
                      <a16:creationId xmlns:a16="http://schemas.microsoft.com/office/drawing/2014/main" id="{594B9DAB-4572-445F-B5C5-606743C6A636}"/>
                    </a:ext>
                  </a:extLst>
                </p14:cNvPr>
                <p14:cNvContentPartPr/>
                <p14:nvPr/>
              </p14:nvContentPartPr>
              <p14:xfrm>
                <a:off x="6538457" y="5849611"/>
                <a:ext cx="60840" cy="15480"/>
              </p14:xfrm>
            </p:contentPart>
          </mc:Choice>
          <mc:Fallback xmlns="">
            <p:pic>
              <p:nvPicPr>
                <p:cNvPr id="44" name="Freihand 43">
                  <a:extLst>
                    <a:ext uri="{FF2B5EF4-FFF2-40B4-BE49-F238E27FC236}">
                      <a16:creationId xmlns:a16="http://schemas.microsoft.com/office/drawing/2014/main" id="{594B9DAB-4572-445F-B5C5-606743C6A636}"/>
                    </a:ext>
                  </a:extLst>
                </p:cNvPr>
                <p:cNvPicPr/>
                <p:nvPr/>
              </p:nvPicPr>
              <p:blipFill>
                <a:blip r:embed="rId75"/>
                <a:stretch>
                  <a:fillRect/>
                </a:stretch>
              </p:blipFill>
              <p:spPr>
                <a:xfrm>
                  <a:off x="6534137" y="5845291"/>
                  <a:ext cx="694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 name="Freihand 44">
                  <a:extLst>
                    <a:ext uri="{FF2B5EF4-FFF2-40B4-BE49-F238E27FC236}">
                      <a16:creationId xmlns:a16="http://schemas.microsoft.com/office/drawing/2014/main" id="{CC6D5C7C-057E-4226-A4F0-3D63AFB9E6DD}"/>
                    </a:ext>
                  </a:extLst>
                </p14:cNvPr>
                <p14:cNvContentPartPr/>
                <p14:nvPr/>
              </p14:nvContentPartPr>
              <p14:xfrm>
                <a:off x="6582017" y="5850331"/>
                <a:ext cx="139680" cy="109440"/>
              </p14:xfrm>
            </p:contentPart>
          </mc:Choice>
          <mc:Fallback xmlns="">
            <p:pic>
              <p:nvPicPr>
                <p:cNvPr id="45" name="Freihand 44">
                  <a:extLst>
                    <a:ext uri="{FF2B5EF4-FFF2-40B4-BE49-F238E27FC236}">
                      <a16:creationId xmlns:a16="http://schemas.microsoft.com/office/drawing/2014/main" id="{CC6D5C7C-057E-4226-A4F0-3D63AFB9E6DD}"/>
                    </a:ext>
                  </a:extLst>
                </p:cNvPr>
                <p:cNvPicPr/>
                <p:nvPr/>
              </p:nvPicPr>
              <p:blipFill>
                <a:blip r:embed="rId77"/>
                <a:stretch>
                  <a:fillRect/>
                </a:stretch>
              </p:blipFill>
              <p:spPr>
                <a:xfrm>
                  <a:off x="6577697" y="5846011"/>
                  <a:ext cx="148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6" name="Freihand 45">
                  <a:extLst>
                    <a:ext uri="{FF2B5EF4-FFF2-40B4-BE49-F238E27FC236}">
                      <a16:creationId xmlns:a16="http://schemas.microsoft.com/office/drawing/2014/main" id="{FAA10B36-B97F-44BC-9D6A-25E4E5DABA8D}"/>
                    </a:ext>
                  </a:extLst>
                </p14:cNvPr>
                <p14:cNvContentPartPr/>
                <p14:nvPr/>
              </p14:nvContentPartPr>
              <p14:xfrm>
                <a:off x="6915737" y="5817211"/>
                <a:ext cx="176760" cy="58320"/>
              </p14:xfrm>
            </p:contentPart>
          </mc:Choice>
          <mc:Fallback xmlns="">
            <p:pic>
              <p:nvPicPr>
                <p:cNvPr id="46" name="Freihand 45">
                  <a:extLst>
                    <a:ext uri="{FF2B5EF4-FFF2-40B4-BE49-F238E27FC236}">
                      <a16:creationId xmlns:a16="http://schemas.microsoft.com/office/drawing/2014/main" id="{FAA10B36-B97F-44BC-9D6A-25E4E5DABA8D}"/>
                    </a:ext>
                  </a:extLst>
                </p:cNvPr>
                <p:cNvPicPr/>
                <p:nvPr/>
              </p:nvPicPr>
              <p:blipFill>
                <a:blip r:embed="rId79"/>
                <a:stretch>
                  <a:fillRect/>
                </a:stretch>
              </p:blipFill>
              <p:spPr>
                <a:xfrm>
                  <a:off x="6911417" y="5812891"/>
                  <a:ext cx="1854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7" name="Freihand 46">
                  <a:extLst>
                    <a:ext uri="{FF2B5EF4-FFF2-40B4-BE49-F238E27FC236}">
                      <a16:creationId xmlns:a16="http://schemas.microsoft.com/office/drawing/2014/main" id="{0B74F1CB-B91F-4AAD-8981-5944C5181F6D}"/>
                    </a:ext>
                  </a:extLst>
                </p14:cNvPr>
                <p14:cNvContentPartPr/>
                <p14:nvPr/>
              </p14:nvContentPartPr>
              <p14:xfrm>
                <a:off x="7030577" y="5708851"/>
                <a:ext cx="24480" cy="13680"/>
              </p14:xfrm>
            </p:contentPart>
          </mc:Choice>
          <mc:Fallback xmlns="">
            <p:pic>
              <p:nvPicPr>
                <p:cNvPr id="47" name="Freihand 46">
                  <a:extLst>
                    <a:ext uri="{FF2B5EF4-FFF2-40B4-BE49-F238E27FC236}">
                      <a16:creationId xmlns:a16="http://schemas.microsoft.com/office/drawing/2014/main" id="{0B74F1CB-B91F-4AAD-8981-5944C5181F6D}"/>
                    </a:ext>
                  </a:extLst>
                </p:cNvPr>
                <p:cNvPicPr/>
                <p:nvPr/>
              </p:nvPicPr>
              <p:blipFill>
                <a:blip r:embed="rId81"/>
                <a:stretch>
                  <a:fillRect/>
                </a:stretch>
              </p:blipFill>
              <p:spPr>
                <a:xfrm>
                  <a:off x="7026257" y="5704531"/>
                  <a:ext cx="331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8" name="Freihand 47">
                  <a:extLst>
                    <a:ext uri="{FF2B5EF4-FFF2-40B4-BE49-F238E27FC236}">
                      <a16:creationId xmlns:a16="http://schemas.microsoft.com/office/drawing/2014/main" id="{BAD06180-7E21-4986-805B-55AFD8C4BFA7}"/>
                    </a:ext>
                  </a:extLst>
                </p14:cNvPr>
                <p14:cNvContentPartPr/>
                <p14:nvPr/>
              </p14:nvContentPartPr>
              <p14:xfrm>
                <a:off x="7094297" y="5696971"/>
                <a:ext cx="187920" cy="149400"/>
              </p14:xfrm>
            </p:contentPart>
          </mc:Choice>
          <mc:Fallback xmlns="">
            <p:pic>
              <p:nvPicPr>
                <p:cNvPr id="48" name="Freihand 47">
                  <a:extLst>
                    <a:ext uri="{FF2B5EF4-FFF2-40B4-BE49-F238E27FC236}">
                      <a16:creationId xmlns:a16="http://schemas.microsoft.com/office/drawing/2014/main" id="{BAD06180-7E21-4986-805B-55AFD8C4BFA7}"/>
                    </a:ext>
                  </a:extLst>
                </p:cNvPr>
                <p:cNvPicPr/>
                <p:nvPr/>
              </p:nvPicPr>
              <p:blipFill>
                <a:blip r:embed="rId83"/>
                <a:stretch>
                  <a:fillRect/>
                </a:stretch>
              </p:blipFill>
              <p:spPr>
                <a:xfrm>
                  <a:off x="7089977" y="5692651"/>
                  <a:ext cx="1965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9" name="Freihand 48">
                  <a:extLst>
                    <a:ext uri="{FF2B5EF4-FFF2-40B4-BE49-F238E27FC236}">
                      <a16:creationId xmlns:a16="http://schemas.microsoft.com/office/drawing/2014/main" id="{A1200672-08ED-4AA7-A4AC-46E70343ED16}"/>
                    </a:ext>
                  </a:extLst>
                </p14:cNvPr>
                <p14:cNvContentPartPr/>
                <p14:nvPr/>
              </p14:nvContentPartPr>
              <p14:xfrm>
                <a:off x="7293737" y="5694451"/>
                <a:ext cx="57960" cy="162360"/>
              </p14:xfrm>
            </p:contentPart>
          </mc:Choice>
          <mc:Fallback xmlns="">
            <p:pic>
              <p:nvPicPr>
                <p:cNvPr id="49" name="Freihand 48">
                  <a:extLst>
                    <a:ext uri="{FF2B5EF4-FFF2-40B4-BE49-F238E27FC236}">
                      <a16:creationId xmlns:a16="http://schemas.microsoft.com/office/drawing/2014/main" id="{A1200672-08ED-4AA7-A4AC-46E70343ED16}"/>
                    </a:ext>
                  </a:extLst>
                </p:cNvPr>
                <p:cNvPicPr/>
                <p:nvPr/>
              </p:nvPicPr>
              <p:blipFill>
                <a:blip r:embed="rId85"/>
                <a:stretch>
                  <a:fillRect/>
                </a:stretch>
              </p:blipFill>
              <p:spPr>
                <a:xfrm>
                  <a:off x="7289417" y="5690131"/>
                  <a:ext cx="666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Freihand 49">
                  <a:extLst>
                    <a:ext uri="{FF2B5EF4-FFF2-40B4-BE49-F238E27FC236}">
                      <a16:creationId xmlns:a16="http://schemas.microsoft.com/office/drawing/2014/main" id="{2AD70791-189A-43E0-8E18-052EC1ACE354}"/>
                    </a:ext>
                  </a:extLst>
                </p14:cNvPr>
                <p14:cNvContentPartPr/>
                <p14:nvPr/>
              </p14:nvContentPartPr>
              <p14:xfrm>
                <a:off x="7339817" y="5690851"/>
                <a:ext cx="8280" cy="6120"/>
              </p14:xfrm>
            </p:contentPart>
          </mc:Choice>
          <mc:Fallback xmlns="">
            <p:pic>
              <p:nvPicPr>
                <p:cNvPr id="50" name="Freihand 49">
                  <a:extLst>
                    <a:ext uri="{FF2B5EF4-FFF2-40B4-BE49-F238E27FC236}">
                      <a16:creationId xmlns:a16="http://schemas.microsoft.com/office/drawing/2014/main" id="{2AD70791-189A-43E0-8E18-052EC1ACE354}"/>
                    </a:ext>
                  </a:extLst>
                </p:cNvPr>
                <p:cNvPicPr/>
                <p:nvPr/>
              </p:nvPicPr>
              <p:blipFill>
                <a:blip r:embed="rId87"/>
                <a:stretch>
                  <a:fillRect/>
                </a:stretch>
              </p:blipFill>
              <p:spPr>
                <a:xfrm>
                  <a:off x="7335497" y="5686531"/>
                  <a:ext cx="169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1" name="Freihand 50">
                  <a:extLst>
                    <a:ext uri="{FF2B5EF4-FFF2-40B4-BE49-F238E27FC236}">
                      <a16:creationId xmlns:a16="http://schemas.microsoft.com/office/drawing/2014/main" id="{662CD527-40BF-49A6-B74A-448E422EA6EA}"/>
                    </a:ext>
                  </a:extLst>
                </p14:cNvPr>
                <p14:cNvContentPartPr/>
                <p14:nvPr/>
              </p14:nvContentPartPr>
              <p14:xfrm>
                <a:off x="7324697" y="5642971"/>
                <a:ext cx="146160" cy="123840"/>
              </p14:xfrm>
            </p:contentPart>
          </mc:Choice>
          <mc:Fallback xmlns="">
            <p:pic>
              <p:nvPicPr>
                <p:cNvPr id="51" name="Freihand 50">
                  <a:extLst>
                    <a:ext uri="{FF2B5EF4-FFF2-40B4-BE49-F238E27FC236}">
                      <a16:creationId xmlns:a16="http://schemas.microsoft.com/office/drawing/2014/main" id="{662CD527-40BF-49A6-B74A-448E422EA6EA}"/>
                    </a:ext>
                  </a:extLst>
                </p:cNvPr>
                <p:cNvPicPr/>
                <p:nvPr/>
              </p:nvPicPr>
              <p:blipFill>
                <a:blip r:embed="rId89"/>
                <a:stretch>
                  <a:fillRect/>
                </a:stretch>
              </p:blipFill>
              <p:spPr>
                <a:xfrm>
                  <a:off x="7320377" y="5638651"/>
                  <a:ext cx="1548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2" name="Freihand 51">
                  <a:extLst>
                    <a:ext uri="{FF2B5EF4-FFF2-40B4-BE49-F238E27FC236}">
                      <a16:creationId xmlns:a16="http://schemas.microsoft.com/office/drawing/2014/main" id="{E7CB3DBB-5CC4-4DB4-AF2C-65EEC79E0011}"/>
                    </a:ext>
                  </a:extLst>
                </p14:cNvPr>
                <p14:cNvContentPartPr/>
                <p14:nvPr/>
              </p14:nvContentPartPr>
              <p14:xfrm>
                <a:off x="7460777" y="5492131"/>
                <a:ext cx="294120" cy="215280"/>
              </p14:xfrm>
            </p:contentPart>
          </mc:Choice>
          <mc:Fallback xmlns="">
            <p:pic>
              <p:nvPicPr>
                <p:cNvPr id="52" name="Freihand 51">
                  <a:extLst>
                    <a:ext uri="{FF2B5EF4-FFF2-40B4-BE49-F238E27FC236}">
                      <a16:creationId xmlns:a16="http://schemas.microsoft.com/office/drawing/2014/main" id="{E7CB3DBB-5CC4-4DB4-AF2C-65EEC79E0011}"/>
                    </a:ext>
                  </a:extLst>
                </p:cNvPr>
                <p:cNvPicPr/>
                <p:nvPr/>
              </p:nvPicPr>
              <p:blipFill>
                <a:blip r:embed="rId91"/>
                <a:stretch>
                  <a:fillRect/>
                </a:stretch>
              </p:blipFill>
              <p:spPr>
                <a:xfrm>
                  <a:off x="7456457" y="5487811"/>
                  <a:ext cx="3027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3" name="Freihand 52">
                  <a:extLst>
                    <a:ext uri="{FF2B5EF4-FFF2-40B4-BE49-F238E27FC236}">
                      <a16:creationId xmlns:a16="http://schemas.microsoft.com/office/drawing/2014/main" id="{18F983DB-A948-46D7-BEE9-AFE8921FAF70}"/>
                    </a:ext>
                  </a:extLst>
                </p14:cNvPr>
                <p14:cNvContentPartPr/>
                <p14:nvPr/>
              </p14:nvContentPartPr>
              <p14:xfrm>
                <a:off x="7882337" y="5483491"/>
                <a:ext cx="157320" cy="87840"/>
              </p14:xfrm>
            </p:contentPart>
          </mc:Choice>
          <mc:Fallback xmlns="">
            <p:pic>
              <p:nvPicPr>
                <p:cNvPr id="53" name="Freihand 52">
                  <a:extLst>
                    <a:ext uri="{FF2B5EF4-FFF2-40B4-BE49-F238E27FC236}">
                      <a16:creationId xmlns:a16="http://schemas.microsoft.com/office/drawing/2014/main" id="{18F983DB-A948-46D7-BEE9-AFE8921FAF70}"/>
                    </a:ext>
                  </a:extLst>
                </p:cNvPr>
                <p:cNvPicPr/>
                <p:nvPr/>
              </p:nvPicPr>
              <p:blipFill>
                <a:blip r:embed="rId93"/>
                <a:stretch>
                  <a:fillRect/>
                </a:stretch>
              </p:blipFill>
              <p:spPr>
                <a:xfrm>
                  <a:off x="7878017" y="5479171"/>
                  <a:ext cx="165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4" name="Freihand 53">
                  <a:extLst>
                    <a:ext uri="{FF2B5EF4-FFF2-40B4-BE49-F238E27FC236}">
                      <a16:creationId xmlns:a16="http://schemas.microsoft.com/office/drawing/2014/main" id="{DB382961-1A18-4981-A8CD-47B0D74D608B}"/>
                    </a:ext>
                  </a:extLst>
                </p14:cNvPr>
                <p14:cNvContentPartPr/>
                <p14:nvPr/>
              </p14:nvContentPartPr>
              <p14:xfrm>
                <a:off x="8027417" y="5431651"/>
                <a:ext cx="129240" cy="132840"/>
              </p14:xfrm>
            </p:contentPart>
          </mc:Choice>
          <mc:Fallback xmlns="">
            <p:pic>
              <p:nvPicPr>
                <p:cNvPr id="54" name="Freihand 53">
                  <a:extLst>
                    <a:ext uri="{FF2B5EF4-FFF2-40B4-BE49-F238E27FC236}">
                      <a16:creationId xmlns:a16="http://schemas.microsoft.com/office/drawing/2014/main" id="{DB382961-1A18-4981-A8CD-47B0D74D608B}"/>
                    </a:ext>
                  </a:extLst>
                </p:cNvPr>
                <p:cNvPicPr/>
                <p:nvPr/>
              </p:nvPicPr>
              <p:blipFill>
                <a:blip r:embed="rId95"/>
                <a:stretch>
                  <a:fillRect/>
                </a:stretch>
              </p:blipFill>
              <p:spPr>
                <a:xfrm>
                  <a:off x="8023097" y="5427331"/>
                  <a:ext cx="1378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5" name="Freihand 54">
                  <a:extLst>
                    <a:ext uri="{FF2B5EF4-FFF2-40B4-BE49-F238E27FC236}">
                      <a16:creationId xmlns:a16="http://schemas.microsoft.com/office/drawing/2014/main" id="{C0AD226B-FCBC-4A2D-9871-0FFD33C580A7}"/>
                    </a:ext>
                  </a:extLst>
                </p14:cNvPr>
                <p14:cNvContentPartPr/>
                <p14:nvPr/>
              </p14:nvContentPartPr>
              <p14:xfrm>
                <a:off x="7296617" y="5929171"/>
                <a:ext cx="219240" cy="77400"/>
              </p14:xfrm>
            </p:contentPart>
          </mc:Choice>
          <mc:Fallback xmlns="">
            <p:pic>
              <p:nvPicPr>
                <p:cNvPr id="55" name="Freihand 54">
                  <a:extLst>
                    <a:ext uri="{FF2B5EF4-FFF2-40B4-BE49-F238E27FC236}">
                      <a16:creationId xmlns:a16="http://schemas.microsoft.com/office/drawing/2014/main" id="{C0AD226B-FCBC-4A2D-9871-0FFD33C580A7}"/>
                    </a:ext>
                  </a:extLst>
                </p:cNvPr>
                <p:cNvPicPr/>
                <p:nvPr/>
              </p:nvPicPr>
              <p:blipFill>
                <a:blip r:embed="rId97"/>
                <a:stretch>
                  <a:fillRect/>
                </a:stretch>
              </p:blipFill>
              <p:spPr>
                <a:xfrm>
                  <a:off x="7292297" y="5924851"/>
                  <a:ext cx="2278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7" name="Freihand 56">
                  <a:extLst>
                    <a:ext uri="{FF2B5EF4-FFF2-40B4-BE49-F238E27FC236}">
                      <a16:creationId xmlns:a16="http://schemas.microsoft.com/office/drawing/2014/main" id="{59D3AF6B-6E95-4CA0-A5D0-4D140AA2FF8C}"/>
                    </a:ext>
                  </a:extLst>
                </p14:cNvPr>
                <p14:cNvContentPartPr/>
                <p14:nvPr/>
              </p14:nvContentPartPr>
              <p14:xfrm>
                <a:off x="7620617" y="5837011"/>
                <a:ext cx="126360" cy="75960"/>
              </p14:xfrm>
            </p:contentPart>
          </mc:Choice>
          <mc:Fallback xmlns="">
            <p:pic>
              <p:nvPicPr>
                <p:cNvPr id="57" name="Freihand 56">
                  <a:extLst>
                    <a:ext uri="{FF2B5EF4-FFF2-40B4-BE49-F238E27FC236}">
                      <a16:creationId xmlns:a16="http://schemas.microsoft.com/office/drawing/2014/main" id="{59D3AF6B-6E95-4CA0-A5D0-4D140AA2FF8C}"/>
                    </a:ext>
                  </a:extLst>
                </p:cNvPr>
                <p:cNvPicPr/>
                <p:nvPr/>
              </p:nvPicPr>
              <p:blipFill>
                <a:blip r:embed="rId99"/>
                <a:stretch>
                  <a:fillRect/>
                </a:stretch>
              </p:blipFill>
              <p:spPr>
                <a:xfrm>
                  <a:off x="7616297" y="5832691"/>
                  <a:ext cx="1350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8" name="Freihand 57">
                  <a:extLst>
                    <a:ext uri="{FF2B5EF4-FFF2-40B4-BE49-F238E27FC236}">
                      <a16:creationId xmlns:a16="http://schemas.microsoft.com/office/drawing/2014/main" id="{1F82FB30-34D2-4FB4-89DC-9632E5DE7311}"/>
                    </a:ext>
                  </a:extLst>
                </p14:cNvPr>
                <p14:cNvContentPartPr/>
                <p14:nvPr/>
              </p14:nvContentPartPr>
              <p14:xfrm>
                <a:off x="7672097" y="5779411"/>
                <a:ext cx="21240" cy="10800"/>
              </p14:xfrm>
            </p:contentPart>
          </mc:Choice>
          <mc:Fallback xmlns="">
            <p:pic>
              <p:nvPicPr>
                <p:cNvPr id="58" name="Freihand 57">
                  <a:extLst>
                    <a:ext uri="{FF2B5EF4-FFF2-40B4-BE49-F238E27FC236}">
                      <a16:creationId xmlns:a16="http://schemas.microsoft.com/office/drawing/2014/main" id="{1F82FB30-34D2-4FB4-89DC-9632E5DE7311}"/>
                    </a:ext>
                  </a:extLst>
                </p:cNvPr>
                <p:cNvPicPr/>
                <p:nvPr/>
              </p:nvPicPr>
              <p:blipFill>
                <a:blip r:embed="rId101"/>
                <a:stretch>
                  <a:fillRect/>
                </a:stretch>
              </p:blipFill>
              <p:spPr>
                <a:xfrm>
                  <a:off x="7667777" y="5775091"/>
                  <a:ext cx="298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9" name="Freihand 58">
                  <a:extLst>
                    <a:ext uri="{FF2B5EF4-FFF2-40B4-BE49-F238E27FC236}">
                      <a16:creationId xmlns:a16="http://schemas.microsoft.com/office/drawing/2014/main" id="{1BAC0B4C-456A-4216-96DC-E83E9926550E}"/>
                    </a:ext>
                  </a:extLst>
                </p14:cNvPr>
                <p14:cNvContentPartPr/>
                <p14:nvPr/>
              </p14:nvContentPartPr>
              <p14:xfrm>
                <a:off x="7673177" y="5820451"/>
                <a:ext cx="77400" cy="52920"/>
              </p14:xfrm>
            </p:contentPart>
          </mc:Choice>
          <mc:Fallback xmlns="">
            <p:pic>
              <p:nvPicPr>
                <p:cNvPr id="59" name="Freihand 58">
                  <a:extLst>
                    <a:ext uri="{FF2B5EF4-FFF2-40B4-BE49-F238E27FC236}">
                      <a16:creationId xmlns:a16="http://schemas.microsoft.com/office/drawing/2014/main" id="{1BAC0B4C-456A-4216-96DC-E83E9926550E}"/>
                    </a:ext>
                  </a:extLst>
                </p:cNvPr>
                <p:cNvPicPr/>
                <p:nvPr/>
              </p:nvPicPr>
              <p:blipFill>
                <a:blip r:embed="rId103"/>
                <a:stretch>
                  <a:fillRect/>
                </a:stretch>
              </p:blipFill>
              <p:spPr>
                <a:xfrm>
                  <a:off x="7668857" y="5816131"/>
                  <a:ext cx="860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0" name="Freihand 59">
                  <a:extLst>
                    <a:ext uri="{FF2B5EF4-FFF2-40B4-BE49-F238E27FC236}">
                      <a16:creationId xmlns:a16="http://schemas.microsoft.com/office/drawing/2014/main" id="{195E8B27-C946-4CA2-B8D6-A66F3AE5FC46}"/>
                    </a:ext>
                  </a:extLst>
                </p14:cNvPr>
                <p14:cNvContentPartPr/>
                <p14:nvPr/>
              </p14:nvContentPartPr>
              <p14:xfrm>
                <a:off x="7708457" y="5741251"/>
                <a:ext cx="263520" cy="127080"/>
              </p14:xfrm>
            </p:contentPart>
          </mc:Choice>
          <mc:Fallback xmlns="">
            <p:pic>
              <p:nvPicPr>
                <p:cNvPr id="60" name="Freihand 59">
                  <a:extLst>
                    <a:ext uri="{FF2B5EF4-FFF2-40B4-BE49-F238E27FC236}">
                      <a16:creationId xmlns:a16="http://schemas.microsoft.com/office/drawing/2014/main" id="{195E8B27-C946-4CA2-B8D6-A66F3AE5FC46}"/>
                    </a:ext>
                  </a:extLst>
                </p:cNvPr>
                <p:cNvPicPr/>
                <p:nvPr/>
              </p:nvPicPr>
              <p:blipFill>
                <a:blip r:embed="rId105"/>
                <a:stretch>
                  <a:fillRect/>
                </a:stretch>
              </p:blipFill>
              <p:spPr>
                <a:xfrm>
                  <a:off x="7704137" y="5736931"/>
                  <a:ext cx="2721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1" name="Freihand 60">
                  <a:extLst>
                    <a:ext uri="{FF2B5EF4-FFF2-40B4-BE49-F238E27FC236}">
                      <a16:creationId xmlns:a16="http://schemas.microsoft.com/office/drawing/2014/main" id="{66D752D4-E11E-4E07-A6F5-595E262CA78A}"/>
                    </a:ext>
                  </a:extLst>
                </p14:cNvPr>
                <p14:cNvContentPartPr/>
                <p14:nvPr/>
              </p14:nvContentPartPr>
              <p14:xfrm>
                <a:off x="7976297" y="5660251"/>
                <a:ext cx="117720" cy="120960"/>
              </p14:xfrm>
            </p:contentPart>
          </mc:Choice>
          <mc:Fallback xmlns="">
            <p:pic>
              <p:nvPicPr>
                <p:cNvPr id="61" name="Freihand 60">
                  <a:extLst>
                    <a:ext uri="{FF2B5EF4-FFF2-40B4-BE49-F238E27FC236}">
                      <a16:creationId xmlns:a16="http://schemas.microsoft.com/office/drawing/2014/main" id="{66D752D4-E11E-4E07-A6F5-595E262CA78A}"/>
                    </a:ext>
                  </a:extLst>
                </p:cNvPr>
                <p:cNvPicPr/>
                <p:nvPr/>
              </p:nvPicPr>
              <p:blipFill>
                <a:blip r:embed="rId107"/>
                <a:stretch>
                  <a:fillRect/>
                </a:stretch>
              </p:blipFill>
              <p:spPr>
                <a:xfrm>
                  <a:off x="7971977" y="5655931"/>
                  <a:ext cx="1263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2" name="Freihand 61">
                  <a:extLst>
                    <a:ext uri="{FF2B5EF4-FFF2-40B4-BE49-F238E27FC236}">
                      <a16:creationId xmlns:a16="http://schemas.microsoft.com/office/drawing/2014/main" id="{17080A80-107F-4E82-BCF7-0EA041481C97}"/>
                    </a:ext>
                  </a:extLst>
                </p14:cNvPr>
                <p14:cNvContentPartPr/>
                <p14:nvPr/>
              </p14:nvContentPartPr>
              <p14:xfrm>
                <a:off x="8031377" y="5635051"/>
                <a:ext cx="23040" cy="23400"/>
              </p14:xfrm>
            </p:contentPart>
          </mc:Choice>
          <mc:Fallback xmlns="">
            <p:pic>
              <p:nvPicPr>
                <p:cNvPr id="62" name="Freihand 61">
                  <a:extLst>
                    <a:ext uri="{FF2B5EF4-FFF2-40B4-BE49-F238E27FC236}">
                      <a16:creationId xmlns:a16="http://schemas.microsoft.com/office/drawing/2014/main" id="{17080A80-107F-4E82-BCF7-0EA041481C97}"/>
                    </a:ext>
                  </a:extLst>
                </p:cNvPr>
                <p:cNvPicPr/>
                <p:nvPr/>
              </p:nvPicPr>
              <p:blipFill>
                <a:blip r:embed="rId109"/>
                <a:stretch>
                  <a:fillRect/>
                </a:stretch>
              </p:blipFill>
              <p:spPr>
                <a:xfrm>
                  <a:off x="8027057" y="5630731"/>
                  <a:ext cx="316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3" name="Freihand 62">
                  <a:extLst>
                    <a:ext uri="{FF2B5EF4-FFF2-40B4-BE49-F238E27FC236}">
                      <a16:creationId xmlns:a16="http://schemas.microsoft.com/office/drawing/2014/main" id="{74355FBF-FED9-44DB-BD82-466E27C5C81D}"/>
                    </a:ext>
                  </a:extLst>
                </p14:cNvPr>
                <p14:cNvContentPartPr/>
                <p14:nvPr/>
              </p14:nvContentPartPr>
              <p14:xfrm>
                <a:off x="8080337" y="5592931"/>
                <a:ext cx="231120" cy="209520"/>
              </p14:xfrm>
            </p:contentPart>
          </mc:Choice>
          <mc:Fallback xmlns="">
            <p:pic>
              <p:nvPicPr>
                <p:cNvPr id="63" name="Freihand 62">
                  <a:extLst>
                    <a:ext uri="{FF2B5EF4-FFF2-40B4-BE49-F238E27FC236}">
                      <a16:creationId xmlns:a16="http://schemas.microsoft.com/office/drawing/2014/main" id="{74355FBF-FED9-44DB-BD82-466E27C5C81D}"/>
                    </a:ext>
                  </a:extLst>
                </p:cNvPr>
                <p:cNvPicPr/>
                <p:nvPr/>
              </p:nvPicPr>
              <p:blipFill>
                <a:blip r:embed="rId111"/>
                <a:stretch>
                  <a:fillRect/>
                </a:stretch>
              </p:blipFill>
              <p:spPr>
                <a:xfrm>
                  <a:off x="8076017" y="5588611"/>
                  <a:ext cx="2397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4" name="Freihand 63">
                  <a:extLst>
                    <a:ext uri="{FF2B5EF4-FFF2-40B4-BE49-F238E27FC236}">
                      <a16:creationId xmlns:a16="http://schemas.microsoft.com/office/drawing/2014/main" id="{6EEA7800-A149-4A7E-A20B-A434FC6C9DC8}"/>
                    </a:ext>
                  </a:extLst>
                </p14:cNvPr>
                <p14:cNvContentPartPr/>
                <p14:nvPr/>
              </p14:nvContentPartPr>
              <p14:xfrm>
                <a:off x="7405337" y="5658451"/>
                <a:ext cx="1070280" cy="429480"/>
              </p14:xfrm>
            </p:contentPart>
          </mc:Choice>
          <mc:Fallback xmlns="">
            <p:pic>
              <p:nvPicPr>
                <p:cNvPr id="64" name="Freihand 63">
                  <a:extLst>
                    <a:ext uri="{FF2B5EF4-FFF2-40B4-BE49-F238E27FC236}">
                      <a16:creationId xmlns:a16="http://schemas.microsoft.com/office/drawing/2014/main" id="{6EEA7800-A149-4A7E-A20B-A434FC6C9DC8}"/>
                    </a:ext>
                  </a:extLst>
                </p:cNvPr>
                <p:cNvPicPr/>
                <p:nvPr/>
              </p:nvPicPr>
              <p:blipFill>
                <a:blip r:embed="rId113"/>
                <a:stretch>
                  <a:fillRect/>
                </a:stretch>
              </p:blipFill>
              <p:spPr>
                <a:xfrm>
                  <a:off x="7401017" y="5654131"/>
                  <a:ext cx="1078920" cy="438120"/>
                </a:xfrm>
                <a:prstGeom prst="rect">
                  <a:avLst/>
                </a:prstGeom>
              </p:spPr>
            </p:pic>
          </mc:Fallback>
        </mc:AlternateContent>
      </p:grpSp>
    </p:spTree>
    <p:extLst>
      <p:ext uri="{BB962C8B-B14F-4D97-AF65-F5344CB8AC3E}">
        <p14:creationId xmlns:p14="http://schemas.microsoft.com/office/powerpoint/2010/main" val="23602406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5739874" cy="1045656"/>
          </a:xfrm>
          <a:prstGeom prst="rect">
            <a:avLst/>
          </a:prstGeom>
          <a:noFill/>
          <a:ln>
            <a:noFill/>
          </a:ln>
        </p:spPr>
        <p:txBody>
          <a:bodyPr vert="horz" wrap="none" lIns="81646" tIns="40823" rIns="81646" bIns="40823" anchorCtr="0" compatLnSpc="0">
            <a:spAutoFit/>
          </a:bodyPr>
          <a:lstStyle/>
          <a:p>
            <a:pPr hangingPunct="0"/>
            <a:r>
              <a:rPr lang="en-US" sz="3266">
                <a:latin typeface="Times New Roman" pitchFamily="18"/>
                <a:ea typeface="Droid Sans Fallback" pitchFamily="2"/>
                <a:cs typeface="Lohit Hindi" pitchFamily="2"/>
              </a:rPr>
              <a:t>Keynesian Theory of rigid wages</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Within the profit maximization of enterprices, wages are one of the main cost factors.</a:t>
            </a:r>
          </a:p>
          <a:p>
            <a:endParaRPr lang="de-DE" sz="2400" dirty="0"/>
          </a:p>
          <a:p>
            <a:pPr marL="342900" indent="-342900">
              <a:buFont typeface="Arial" panose="020B0604020202020204" pitchFamily="34" charset="0"/>
              <a:buChar char="•"/>
            </a:pPr>
            <a:r>
              <a:rPr lang="de-DE" sz="2400"/>
              <a:t>If wages are constant in the short run marginal profits are rising, if output prices increase</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Thus enterprises have an incentive to increase production if the price level is increasing.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Altogether we obtain an increased aggregated demand if price level has increased</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10211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6113438" cy="613294"/>
          </a:xfrm>
          <a:prstGeom prst="rect">
            <a:avLst/>
          </a:prstGeom>
          <a:noFill/>
          <a:ln>
            <a:noFill/>
          </a:ln>
        </p:spPr>
        <p:txBody>
          <a:bodyPr vert="horz" wrap="none" lIns="81646" tIns="40823" rIns="81646" bIns="40823" anchorCtr="0" compatLnSpc="0">
            <a:spAutoFit/>
          </a:bodyPr>
          <a:lstStyle/>
          <a:p>
            <a:r>
              <a:rPr lang="de-DE" sz="3600"/>
              <a:t>Keynesian theory of rigid prices</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Additionally to constant wages also prices of other goods and services are assumed to be rigid in the short run</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Assume a decreasing price level in general. But some enterprices will not reduces their prices due to rigidities</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In the following these enterprises will face falling revenues due to falling sales.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Overall this results in a lower aggregated supply triggered by a lower price level.</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77817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5304307" cy="554304"/>
          </a:xfrm>
          <a:prstGeom prst="rect">
            <a:avLst/>
          </a:prstGeom>
          <a:noFill/>
          <a:ln>
            <a:noFill/>
          </a:ln>
        </p:spPr>
        <p:txBody>
          <a:bodyPr vert="horz" wrap="none" lIns="81646" tIns="40823" rIns="81646" bIns="40823" anchorCtr="0" compatLnSpc="0">
            <a:spAutoFit/>
          </a:bodyPr>
          <a:lstStyle/>
          <a:p>
            <a:r>
              <a:rPr lang="de-DE" sz="3200"/>
              <a:t>Keynesian theory  expectations</a:t>
            </a:r>
            <a:endParaRPr lang="de-DE" sz="3200" dirty="0"/>
          </a:p>
        </p:txBody>
      </p:sp>
      <p:sp>
        <p:nvSpPr>
          <p:cNvPr id="5" name="Textfeld 4"/>
          <p:cNvSpPr txBox="1"/>
          <p:nvPr/>
        </p:nvSpPr>
        <p:spPr>
          <a:xfrm>
            <a:off x="0" y="681546"/>
            <a:ext cx="8689605"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In general we assume, that economic agents cannot perfectly distinguish between a general change in price level and their own relative prices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Therefore in a situation of a falling general price level, enterprises can mistakenly assume, that their own prices have fallen relative to other output prices.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Hence they will reduce their production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Similarily workers can mistakenly assume, if the price level has fallen, that their reduced own nominal wages imply a relative decrease of real wages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Hence they will reduce their work effort</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Overall we obtain falling aggreagted supply if price level is falling</a:t>
            </a: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732470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Aggreagted supply: AS-Kurve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9504DCC9-DD96-FF71-CC26-71C663DDB554}"/>
                  </a:ext>
                </a:extLst>
              </p:cNvPr>
              <p:cNvSpPr txBox="1"/>
              <p:nvPr/>
            </p:nvSpPr>
            <p:spPr>
              <a:xfrm>
                <a:off x="1711791" y="5472945"/>
                <a:ext cx="6101442" cy="528093"/>
              </a:xfrm>
              <a:prstGeom prst="rect">
                <a:avLst/>
              </a:prstGeom>
              <a:noFill/>
            </p:spPr>
            <p:txBody>
              <a:bodyPr wrap="square">
                <a:spAutoFit/>
              </a:bodyPr>
              <a:lstStyle/>
              <a:p>
                <a:pPr algn="ctr"/>
                <a:r>
                  <a:rPr lang="de-DE" sz="1800"/>
                  <a:t>Aggregated </a:t>
                </a:r>
                <a:r>
                  <a:rPr lang="de-DE"/>
                  <a:t>supply</a:t>
                </a:r>
                <a:r>
                  <a:rPr lang="de-DE" sz="1800"/>
                  <a:t> AS:</a:t>
                </a:r>
                <a:r>
                  <a:rPr lang="de-DE" sz="1800" dirty="0"/>
                  <a:t>		 </a:t>
                </a:r>
                <a14:m>
                  <m:oMath xmlns:m="http://schemas.openxmlformats.org/officeDocument/2006/math">
                    <m:sSup>
                      <m:sSupPr>
                        <m:ctrlPr>
                          <a:rPr lang="de-DE" sz="1800" i="1">
                            <a:latin typeface="Cambria Math" panose="02040503050406030204" pitchFamily="18" charset="0"/>
                          </a:rPr>
                        </m:ctrlPr>
                      </m:sSupPr>
                      <m:e>
                        <m:r>
                          <a:rPr lang="de-DE" sz="1800" i="1">
                            <a:latin typeface="Cambria Math" panose="02040503050406030204" pitchFamily="18" charset="0"/>
                          </a:rPr>
                          <m:t>𝑌</m:t>
                        </m:r>
                      </m:e>
                      <m:sup>
                        <m:r>
                          <a:rPr lang="de-DE" sz="1800" b="0" i="1" smtClean="0">
                            <a:latin typeface="Cambria Math" panose="02040503050406030204" pitchFamily="18" charset="0"/>
                          </a:rPr>
                          <m:t>𝑆</m:t>
                        </m:r>
                      </m:sup>
                    </m:sSup>
                    <m:r>
                      <a:rPr lang="de-DE" sz="1800" i="1">
                        <a:latin typeface="Cambria Math" panose="02040503050406030204" pitchFamily="18" charset="0"/>
                      </a:rPr>
                      <m:t>(</m:t>
                    </m:r>
                    <m:limUpp>
                      <m:limUppPr>
                        <m:ctrlPr>
                          <a:rPr lang="de-DE" sz="1800" i="1">
                            <a:latin typeface="Cambria Math" panose="02040503050406030204" pitchFamily="18" charset="0"/>
                          </a:rPr>
                        </m:ctrlPr>
                      </m:limUppPr>
                      <m:e>
                        <m:groupChr>
                          <m:groupChrPr>
                            <m:chr m:val="⏞"/>
                            <m:pos m:val="top"/>
                            <m:vertJc m:val="bot"/>
                            <m:ctrlPr>
                              <a:rPr lang="de-DE" sz="1800" i="1">
                                <a:latin typeface="Cambria Math" panose="02040503050406030204" pitchFamily="18" charset="0"/>
                              </a:rPr>
                            </m:ctrlPr>
                          </m:groupChrPr>
                          <m:e>
                            <m:r>
                              <m:rPr>
                                <m:brk/>
                              </m:rPr>
                              <a:rPr lang="de-DE" sz="1800" i="1">
                                <a:latin typeface="Cambria Math" panose="02040503050406030204" pitchFamily="18" charset="0"/>
                              </a:rPr>
                              <m:t>𝑝</m:t>
                            </m:r>
                          </m:e>
                        </m:groupChr>
                      </m:e>
                      <m:lim>
                        <m:r>
                          <a:rPr lang="de-DE" sz="1800" b="0" i="1" smtClean="0">
                            <a:latin typeface="Cambria Math" panose="02040503050406030204" pitchFamily="18" charset="0"/>
                          </a:rPr>
                          <m:t>+</m:t>
                        </m:r>
                      </m:lim>
                    </m:limUpp>
                    <m:r>
                      <a:rPr lang="de-DE" sz="1800" i="1">
                        <a:latin typeface="Cambria Math" panose="02040503050406030204" pitchFamily="18" charset="0"/>
                      </a:rPr>
                      <m:t>)</m:t>
                    </m:r>
                  </m:oMath>
                </a14:m>
                <a:endParaRPr lang="de-DE" sz="1800" dirty="0"/>
              </a:p>
            </p:txBody>
          </p:sp>
        </mc:Choice>
        <mc:Fallback xmlns="">
          <p:sp>
            <p:nvSpPr>
              <p:cNvPr id="5" name="Textfeld 4">
                <a:extLst>
                  <a:ext uri="{FF2B5EF4-FFF2-40B4-BE49-F238E27FC236}">
                    <a16:creationId xmlns:a16="http://schemas.microsoft.com/office/drawing/2014/main" id="{9504DCC9-DD96-FF71-CC26-71C663DDB554}"/>
                  </a:ext>
                </a:extLst>
              </p:cNvPr>
              <p:cNvSpPr txBox="1">
                <a:spLocks noRot="1" noChangeAspect="1" noMove="1" noResize="1" noEditPoints="1" noAdjustHandles="1" noChangeArrowheads="1" noChangeShapeType="1" noTextEdit="1"/>
              </p:cNvSpPr>
              <p:nvPr/>
            </p:nvSpPr>
            <p:spPr>
              <a:xfrm>
                <a:off x="1711791" y="5472945"/>
                <a:ext cx="6101442" cy="528093"/>
              </a:xfrm>
              <a:prstGeom prst="rect">
                <a:avLst/>
              </a:prstGeom>
              <a:blipFill>
                <a:blip r:embed="rId5"/>
                <a:stretch>
                  <a:fillRect b="-18605"/>
                </a:stretch>
              </a:blipFill>
            </p:spPr>
            <p:txBody>
              <a:bodyPr/>
              <a:lstStyle/>
              <a:p>
                <a:r>
                  <a:rPr lang="de-DE">
                    <a:noFill/>
                  </a:rPr>
                  <a:t> </a:t>
                </a:r>
              </a:p>
            </p:txBody>
          </p:sp>
        </mc:Fallback>
      </mc:AlternateContent>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Aggregated demand</a:t>
            </a:r>
            <a:endParaRPr lang="de-DE" sz="2400" b="1" dirty="0">
              <a:solidFill>
                <a:srgbClr val="000000"/>
              </a:solidFill>
              <a:latin typeface="Sparkasse Rg" pitchFamily="34" charset="0"/>
            </a:endParaRP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a:t>Since the IS-LM-Model is demand driven, we derive aggregated demand from the simulainous equililibrium at the commodity and money market:</a:t>
                </a:r>
                <a:endParaRPr lang="de-DE" sz="1996" dirty="0"/>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a:solidFill>
                      <a:srgbClr val="000000"/>
                    </a:solidFill>
                  </a:rPr>
                  <a:t>) Commodity market</a:t>
                </a:r>
                <a:endParaRPr lang="de-DE" sz="2000" dirty="0">
                  <a:solidFill>
                    <a:srgbClr val="000000"/>
                  </a:solidFill>
                </a:endParaRP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a:solidFill>
                      <a:srgbClr val="000000"/>
                    </a:solidFill>
                  </a:rPr>
                  <a:t>) </a:t>
                </a:r>
                <a:r>
                  <a:rPr lang="de-DE" sz="2000">
                    <a:latin typeface="Times New Roman" panose="02020603050405020304" pitchFamily="18" charset="0"/>
                    <a:cs typeface="Times New Roman" panose="02020603050405020304" pitchFamily="18" charset="0"/>
                  </a:rPr>
                  <a:t>Money Market</a:t>
                </a:r>
                <a:endParaRPr lang="de-DE" sz="2000" dirty="0"/>
              </a:p>
              <a:p>
                <a:endParaRPr lang="de-DE" sz="1996" dirty="0"/>
              </a:p>
              <a:p>
                <a:endParaRPr lang="de-DE" sz="1996" dirty="0"/>
              </a:p>
              <a:p>
                <a:r>
                  <a:rPr lang="de-DE" sz="1996"/>
                  <a:t>Assume, that the price level p can change:</a:t>
                </a:r>
              </a:p>
              <a:p>
                <a:r>
                  <a:rPr lang="de-DE" sz="1996"/>
                  <a:t>If p rises → real amount of money decreases → shift of the LM-curve to the left → equilibrium income y decreases → decreased prices imply decreasing aggregated demand</a:t>
                </a:r>
                <a:endParaRPr lang="de-DE" sz="1996" dirty="0"/>
              </a:p>
              <a:p>
                <a:endParaRPr lang="de-DE" sz="1996" dirty="0"/>
              </a:p>
              <a:p>
                <a:endParaRPr lang="de-DE" sz="1996" dirty="0"/>
              </a:p>
              <a:p>
                <a:pPr algn="ctr"/>
                <a:r>
                  <a:rPr lang="de-DE" sz="1996"/>
                  <a:t>Aggregated demandAD</a:t>
                </a:r>
                <a:r>
                  <a:rPr lang="de-DE" sz="1996" dirty="0"/>
                  <a:t>: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32" t="-617"/>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695080"/>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59274" y="24601"/>
            <a:ext cx="8418754" cy="495377"/>
          </a:xfrm>
          <a:prstGeom prst="rect">
            <a:avLst/>
          </a:prstGeom>
          <a:noFill/>
          <a:ln>
            <a:noFill/>
          </a:ln>
        </p:spPr>
        <p:txBody>
          <a:bodyPr vert="horz" wrap="square" lIns="81646" tIns="40823" rIns="81646" bIns="40823" anchorCtr="0" compatLnSpc="0">
            <a:spAutoFit/>
          </a:bodyPr>
          <a:lstStyle/>
          <a:p>
            <a:pPr hangingPunct="0"/>
            <a:r>
              <a:rPr lang="de-DE" sz="2800">
                <a:latin typeface="Arial" pitchFamily="18"/>
                <a:ea typeface="Droid Sans Fallback" pitchFamily="2"/>
                <a:cs typeface="Lohit Hindi" pitchFamily="2"/>
              </a:rPr>
              <a:t>Grafical derivation of the AD-curve</a:t>
            </a:r>
            <a:endParaRPr lang="de-DE" sz="2800" dirty="0">
              <a:latin typeface="Arial" pitchFamily="18"/>
              <a:ea typeface="Droid Sans Fallback" pitchFamily="2"/>
              <a:cs typeface="Lohit Hindi" pitchFamily="2"/>
            </a:endParaRP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1991541"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LM-curve </a:t>
            </a:r>
            <a:r>
              <a:rPr lang="de-DE" sz="2359" dirty="0">
                <a:latin typeface="Arial" pitchFamily="18"/>
                <a:ea typeface="Droid Sans Fallback" pitchFamily="2"/>
                <a:cs typeface="Lohit Hindi" pitchFamily="2"/>
              </a:rPr>
              <a:t>(p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291221"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IS-curve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6278226" y="5489801"/>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2911472" cy="564050"/>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 AS-AD-Model</a:t>
            </a:r>
            <a:endParaRPr lang="de-DE" sz="3266" dirty="0">
              <a:latin typeface="Arial" pitchFamily="18"/>
              <a:ea typeface="Droid Sans Fallback" pitchFamily="2"/>
              <a:cs typeface="Lohit Hindi" pitchFamily="2"/>
            </a:endParaRP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08945"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AS-curve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a:latin typeface="Times New Roman" pitchFamily="18"/>
                <a:ea typeface="Droid Sans Fallback" pitchFamily="2"/>
                <a:cs typeface="Lohit Hindi" pitchFamily="2"/>
              </a:rPr>
              <a:t>We obtain a Supply-Demand-Diagram in prices and output similar to microeconomic theory</a:t>
            </a:r>
          </a:p>
          <a:p>
            <a:pPr hangingPunct="0"/>
            <a:endParaRPr lang="de-DE" sz="2000" dirty="0">
              <a:latin typeface="Times New Roman" pitchFamily="18"/>
              <a:ea typeface="Droid Sans Fallback" pitchFamily="2"/>
              <a:cs typeface="Lohit Hindi" pitchFamily="2"/>
            </a:endParaRPr>
          </a:p>
          <a:p>
            <a:pPr hangingPunct="0"/>
            <a:r>
              <a:rPr lang="de-DE" sz="2000" b="1">
                <a:latin typeface="Times New Roman" pitchFamily="18"/>
                <a:ea typeface="Droid Sans Fallback" pitchFamily="2"/>
                <a:cs typeface="Lohit Hindi" pitchFamily="2"/>
              </a:rPr>
              <a:t>Caution!</a:t>
            </a:r>
            <a:r>
              <a:rPr lang="de-DE" sz="2000">
                <a:latin typeface="Times New Roman" pitchFamily="18"/>
                <a:ea typeface="Droid Sans Fallback" pitchFamily="2"/>
                <a:cs typeface="Lohit Hindi" pitchFamily="2"/>
              </a:rPr>
              <a:t> The derivation of AS and AD should not be confound with micro economic explaination of demand via utility maximization for demand profit maximazation for supply!</a:t>
            </a:r>
          </a:p>
          <a:p>
            <a:pPr hangingPunct="0"/>
            <a:endParaRPr lang="de-DE" sz="2000" dirty="0">
              <a:latin typeface="Times New Roman" pitchFamily="18"/>
              <a:ea typeface="Droid Sans Fallback" pitchFamily="2"/>
              <a:cs typeface="Lohit Hindi" pitchFamily="2"/>
            </a:endParaRPr>
          </a:p>
          <a:p>
            <a:pPr hangingPunct="0"/>
            <a:r>
              <a:rPr lang="de-DE" sz="2000">
                <a:latin typeface="Times New Roman" pitchFamily="18"/>
                <a:ea typeface="Droid Sans Fallback" pitchFamily="2"/>
                <a:cs typeface="Lohit Hindi" pitchFamily="2"/>
              </a:rPr>
              <a:t>Altogether </a:t>
            </a:r>
            <a:r>
              <a:rPr lang="de-DE" sz="2000" dirty="0">
                <a:latin typeface="Times New Roman" pitchFamily="18"/>
                <a:ea typeface="Droid Sans Fallback" pitchFamily="2"/>
                <a:cs typeface="Lohit Hindi" pitchFamily="2"/>
              </a:rPr>
              <a:t>(p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r>
              <a:rPr lang="de-DE" sz="2000">
                <a:latin typeface="Times New Roman" pitchFamily="18"/>
                <a:ea typeface="Droid Sans Fallback" pitchFamily="2"/>
                <a:cs typeface="Lohit Hindi" pitchFamily="2"/>
              </a:rPr>
              <a:t>Y</a:t>
            </a:r>
            <a:r>
              <a:rPr lang="de-DE" sz="2000" baseline="33000">
                <a:latin typeface="Times New Roman" pitchFamily="18"/>
                <a:ea typeface="Droid Sans Fallback" pitchFamily="2"/>
                <a:cs typeface="Lohit Hindi" pitchFamily="2"/>
              </a:rPr>
              <a:t>*</a:t>
            </a:r>
            <a:r>
              <a:rPr lang="de-DE" sz="2000">
                <a:latin typeface="Times New Roman" pitchFamily="18"/>
                <a:ea typeface="Droid Sans Fallback" pitchFamily="2"/>
                <a:cs typeface="Lohit Hindi" pitchFamily="2"/>
              </a:rPr>
              <a:t>) represents the short-run-equilibrium in the economy.</a:t>
            </a:r>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9290142"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Short-run and long-run perspective in the AS-AD-Model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08945"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AS-curve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a:latin typeface="Times New Roman" pitchFamily="18"/>
                <a:ea typeface="Droid Sans Fallback" pitchFamily="2"/>
                <a:cs typeface="Lohit Hindi" pitchFamily="2"/>
              </a:rPr>
              <a:t>In the long run prices are totally flexible and therefor expected prices will coincide with actual prices. Therefore in the long-run output depends mainly on the framework conditions of the economy (education, infrastructure, resources,…), in general on the level of technology. The possible output dependent of framework conditions is called natural out and does not depend anymore on prices. Therefore Y</a:t>
            </a:r>
            <a:r>
              <a:rPr lang="de-DE" sz="2000" baseline="-25000">
                <a:latin typeface="Times New Roman" pitchFamily="18"/>
                <a:ea typeface="Droid Sans Fallback" pitchFamily="2"/>
                <a:cs typeface="Lohit Hindi" pitchFamily="2"/>
              </a:rPr>
              <a:t>n</a:t>
            </a:r>
            <a:r>
              <a:rPr lang="de-DE" sz="2000">
                <a:latin typeface="Times New Roman" pitchFamily="18"/>
                <a:ea typeface="Droid Sans Fallback" pitchFamily="2"/>
                <a:cs typeface="Lohit Hindi" pitchFamily="2"/>
              </a:rPr>
              <a:t>=Y</a:t>
            </a:r>
            <a:r>
              <a:rPr lang="de-DE" sz="2000" baseline="33000">
                <a:latin typeface="Times New Roman" pitchFamily="18"/>
                <a:ea typeface="Droid Sans Fallback" pitchFamily="2"/>
                <a:cs typeface="Lohit Hindi" pitchFamily="2"/>
              </a:rPr>
              <a:t>* </a:t>
            </a:r>
            <a:r>
              <a:rPr lang="de-DE" sz="2000">
                <a:latin typeface="Times New Roman" pitchFamily="18"/>
                <a:ea typeface="Droid Sans Fallback" pitchFamily="2"/>
                <a:cs typeface="Lohit Hindi" pitchFamily="2"/>
              </a:rPr>
              <a:t>can be identified with a long-run Supply, which is vertical in the p-y-diagram</a:t>
            </a:r>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4793436" y="524171"/>
            <a:ext cx="1722044" cy="34995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Long-run supply</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6447124" y="520335"/>
            <a:ext cx="746392" cy="348927"/>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AS</a:t>
            </a:r>
            <a:r>
              <a:rPr lang="de-DE" baseline="-33000">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8871437"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Monetary and fiscal policy in the AS-AD-Model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a:latin typeface="Times New Roman" pitchFamily="18"/>
                <a:ea typeface="Droid Sans Fallback" pitchFamily="2"/>
                <a:cs typeface="Lohit Hindi" pitchFamily="2"/>
              </a:rPr>
              <a:t>Explain the impact of</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 nominal increase of the amount of money</a:t>
            </a:r>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an increase of government expenditure</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r>
              <a:rPr lang="de-DE" sz="2903">
                <a:latin typeface="Times New Roman" pitchFamily="18"/>
                <a:ea typeface="Droid Sans Fallback" pitchFamily="2"/>
                <a:cs typeface="Lohit Hindi" pitchFamily="2"/>
              </a:rPr>
              <a:t>Within the AS-AD-Model in a short-run and long-run perspective</a:t>
            </a:r>
            <a:endParaRPr lang="de-DE" sz="2903" dirty="0">
              <a:latin typeface="Times New Roman" pitchFamily="18"/>
              <a:ea typeface="Droid Sans Fallback" pitchFamily="2"/>
              <a:cs typeface="Lohit Hindi" pitchFamily="2"/>
            </a:endParaRP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564407"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Fiscal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46392" cy="348927"/>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AS</a:t>
            </a:r>
            <a:r>
              <a:rPr lang="de-DE" baseline="-33000">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4328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Classical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a:t>Real Variables: </a:t>
            </a:r>
            <a:r>
              <a:rPr lang="en-US" sz="2800" dirty="0"/>
              <a:t>Measured in physical units – quantities and relative prices, for example</a:t>
            </a:r>
          </a:p>
          <a:p>
            <a:endParaRPr lang="en-US" sz="2800" dirty="0"/>
          </a:p>
          <a:p>
            <a:pPr marL="914400" lvl="1" indent="-457200">
              <a:buFont typeface="Arial" panose="020B0604020202020204" pitchFamily="34" charset="0"/>
              <a:buChar char="•"/>
            </a:pPr>
            <a:r>
              <a:rPr lang="en-US" sz="2200" dirty="0"/>
              <a:t>quantity of output produced</a:t>
            </a:r>
          </a:p>
          <a:p>
            <a:pPr marL="914400" lvl="1" indent="-457200">
              <a:buFont typeface="Arial" panose="020B0604020202020204" pitchFamily="34" charset="0"/>
              <a:buChar char="•"/>
            </a:pPr>
            <a:r>
              <a:rPr lang="en-US" sz="2200" dirty="0"/>
              <a:t>real wage:  output earned per hour of work</a:t>
            </a:r>
          </a:p>
          <a:p>
            <a:pPr marL="914400" lvl="1" indent="-457200">
              <a:buFont typeface="Arial" panose="020B0604020202020204" pitchFamily="34" charset="0"/>
              <a:buChar char="•"/>
            </a:pPr>
            <a:r>
              <a:rPr lang="en-US" sz="2200" dirty="0"/>
              <a:t>real interest rate:  output earned in the future </a:t>
            </a:r>
            <a:br>
              <a:rPr lang="en-US" sz="2200" dirty="0"/>
            </a:br>
            <a:r>
              <a:rPr lang="en-US" sz="2200" dirty="0"/>
              <a:t>by lending one unit of output today</a:t>
            </a:r>
          </a:p>
          <a:p>
            <a:pPr lvl="1"/>
            <a:endParaRPr lang="en-US" sz="2800" dirty="0"/>
          </a:p>
          <a:p>
            <a:r>
              <a:rPr lang="en-US" sz="2800" b="1" dirty="0"/>
              <a:t>Nominal Variables: </a:t>
            </a:r>
            <a:r>
              <a:rPr lang="en-US" sz="2800" dirty="0"/>
              <a:t> Measured in money units</a:t>
            </a:r>
          </a:p>
          <a:p>
            <a:endParaRPr lang="en-US" sz="2800" dirty="0"/>
          </a:p>
          <a:p>
            <a:pPr marL="914400" lvl="1" indent="-457200">
              <a:buFont typeface="Arial" panose="020B0604020202020204" pitchFamily="34" charset="0"/>
              <a:buChar char="•"/>
            </a:pPr>
            <a:r>
              <a:rPr lang="en-US" sz="2200" dirty="0"/>
              <a:t>nominal wage:  Dollars per hour of work.</a:t>
            </a:r>
          </a:p>
          <a:p>
            <a:pPr marL="914400" lvl="1" indent="-457200">
              <a:buFont typeface="Arial" panose="020B0604020202020204" pitchFamily="34" charset="0"/>
              <a:buChar char="•"/>
            </a:pPr>
            <a:r>
              <a:rPr lang="en-US" sz="2200" dirty="0"/>
              <a:t>nominal interest rate:  Dollars earned in future </a:t>
            </a:r>
            <a:br>
              <a:rPr lang="en-US" sz="2200" dirty="0"/>
            </a:br>
            <a:r>
              <a:rPr lang="en-US" sz="2200" dirty="0"/>
              <a:t>by lending one dollar today.</a:t>
            </a:r>
          </a:p>
          <a:p>
            <a:pPr marL="914400" lvl="1" indent="-457200">
              <a:buFont typeface="Arial" panose="020B0604020202020204" pitchFamily="34" charset="0"/>
              <a:buChar char="•"/>
            </a:pPr>
            <a:r>
              <a:rPr lang="en-US" sz="2200" dirty="0"/>
              <a:t>the price level:  The amount of dollars needed </a:t>
            </a:r>
            <a:br>
              <a:rPr lang="en-US" sz="2200" dirty="0"/>
            </a:br>
            <a:r>
              <a:rPr lang="en-US" sz="2200" dirty="0"/>
              <a:t>to buy a representative basket of goods.</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366E569-A40C-449B-8829-845C9A927FDE}"/>
                  </a:ext>
                </a:extLst>
              </p14:cNvPr>
              <p14:cNvContentPartPr/>
              <p14:nvPr/>
            </p14:nvContentPartPr>
            <p14:xfrm>
              <a:off x="1005413" y="2200291"/>
              <a:ext cx="3266640" cy="136440"/>
            </p14:xfrm>
          </p:contentPart>
        </mc:Choice>
        <mc:Fallback xmlns="">
          <p:pic>
            <p:nvPicPr>
              <p:cNvPr id="2" name="Freihand 1">
                <a:extLst>
                  <a:ext uri="{FF2B5EF4-FFF2-40B4-BE49-F238E27FC236}">
                    <a16:creationId xmlns:a16="http://schemas.microsoft.com/office/drawing/2014/main" id="{0366E569-A40C-449B-8829-845C9A927FDE}"/>
                  </a:ext>
                </a:extLst>
              </p:cNvPr>
              <p:cNvPicPr/>
              <p:nvPr/>
            </p:nvPicPr>
            <p:blipFill>
              <a:blip r:embed="rId4"/>
              <a:stretch>
                <a:fillRect/>
              </a:stretch>
            </p:blipFill>
            <p:spPr>
              <a:xfrm>
                <a:off x="1001093" y="2195971"/>
                <a:ext cx="3275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50E81BA-A3D7-4FEB-A420-1C99344EC69B}"/>
                  </a:ext>
                </a:extLst>
              </p14:cNvPr>
              <p14:cNvContentPartPr/>
              <p14:nvPr/>
            </p14:nvContentPartPr>
            <p14:xfrm>
              <a:off x="941333" y="2636611"/>
              <a:ext cx="1200600" cy="45720"/>
            </p14:xfrm>
          </p:contentPart>
        </mc:Choice>
        <mc:Fallback xmlns="">
          <p:pic>
            <p:nvPicPr>
              <p:cNvPr id="3" name="Freihand 2">
                <a:extLst>
                  <a:ext uri="{FF2B5EF4-FFF2-40B4-BE49-F238E27FC236}">
                    <a16:creationId xmlns:a16="http://schemas.microsoft.com/office/drawing/2014/main" id="{A50E81BA-A3D7-4FEB-A420-1C99344EC69B}"/>
                  </a:ext>
                </a:extLst>
              </p:cNvPr>
              <p:cNvPicPr/>
              <p:nvPr/>
            </p:nvPicPr>
            <p:blipFill>
              <a:blip r:embed="rId6"/>
              <a:stretch>
                <a:fillRect/>
              </a:stretch>
            </p:blipFill>
            <p:spPr>
              <a:xfrm>
                <a:off x="937013" y="2632291"/>
                <a:ext cx="12092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E789B460-D8C9-46E3-A0D8-713FB9CFDD0A}"/>
                  </a:ext>
                </a:extLst>
              </p14:cNvPr>
              <p14:cNvContentPartPr/>
              <p14:nvPr/>
            </p14:nvContentPartPr>
            <p14:xfrm>
              <a:off x="1109813" y="2871691"/>
              <a:ext cx="1764000" cy="43200"/>
            </p14:xfrm>
          </p:contentPart>
        </mc:Choice>
        <mc:Fallback xmlns="">
          <p:pic>
            <p:nvPicPr>
              <p:cNvPr id="5" name="Freihand 4">
                <a:extLst>
                  <a:ext uri="{FF2B5EF4-FFF2-40B4-BE49-F238E27FC236}">
                    <a16:creationId xmlns:a16="http://schemas.microsoft.com/office/drawing/2014/main" id="{E789B460-D8C9-46E3-A0D8-713FB9CFDD0A}"/>
                  </a:ext>
                </a:extLst>
              </p:cNvPr>
              <p:cNvPicPr/>
              <p:nvPr/>
            </p:nvPicPr>
            <p:blipFill>
              <a:blip r:embed="rId8"/>
              <a:stretch>
                <a:fillRect/>
              </a:stretch>
            </p:blipFill>
            <p:spPr>
              <a:xfrm>
                <a:off x="1105493" y="2867371"/>
                <a:ext cx="1772640" cy="51840"/>
              </a:xfrm>
              <a:prstGeom prst="rect">
                <a:avLst/>
              </a:prstGeom>
            </p:spPr>
          </p:pic>
        </mc:Fallback>
      </mc:AlternateContent>
      <p:grpSp>
        <p:nvGrpSpPr>
          <p:cNvPr id="26" name="Gruppieren 25">
            <a:extLst>
              <a:ext uri="{FF2B5EF4-FFF2-40B4-BE49-F238E27FC236}">
                <a16:creationId xmlns:a16="http://schemas.microsoft.com/office/drawing/2014/main" id="{88A8DEDF-B76F-4A21-9E69-C0E1F0F50183}"/>
              </a:ext>
            </a:extLst>
          </p:cNvPr>
          <p:cNvGrpSpPr/>
          <p:nvPr/>
        </p:nvGrpSpPr>
        <p:grpSpPr>
          <a:xfrm>
            <a:off x="6038213" y="2557771"/>
            <a:ext cx="1964880" cy="367200"/>
            <a:chOff x="6038213" y="2557771"/>
            <a:chExt cx="1964880" cy="367200"/>
          </a:xfrm>
        </p:grpSpPr>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EB3D65A3-577E-4C01-90C0-B04006BA62FF}"/>
                    </a:ext>
                  </a:extLst>
                </p14:cNvPr>
                <p14:cNvContentPartPr/>
                <p14:nvPr/>
              </p14:nvContentPartPr>
              <p14:xfrm>
                <a:off x="6134693" y="2790331"/>
                <a:ext cx="262080" cy="34200"/>
              </p14:xfrm>
            </p:contentPart>
          </mc:Choice>
          <mc:Fallback xmlns="">
            <p:pic>
              <p:nvPicPr>
                <p:cNvPr id="8" name="Freihand 7">
                  <a:extLst>
                    <a:ext uri="{FF2B5EF4-FFF2-40B4-BE49-F238E27FC236}">
                      <a16:creationId xmlns:a16="http://schemas.microsoft.com/office/drawing/2014/main" id="{EB3D65A3-577E-4C01-90C0-B04006BA62FF}"/>
                    </a:ext>
                  </a:extLst>
                </p:cNvPr>
                <p:cNvPicPr/>
                <p:nvPr/>
              </p:nvPicPr>
              <p:blipFill>
                <a:blip r:embed="rId10"/>
                <a:stretch>
                  <a:fillRect/>
                </a:stretch>
              </p:blipFill>
              <p:spPr>
                <a:xfrm>
                  <a:off x="6130373" y="2786011"/>
                  <a:ext cx="2707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FC966E02-8496-450D-8849-6AF6098BD1D2}"/>
                    </a:ext>
                  </a:extLst>
                </p14:cNvPr>
                <p14:cNvContentPartPr/>
                <p14:nvPr/>
              </p14:nvContentPartPr>
              <p14:xfrm>
                <a:off x="6038213" y="2733091"/>
                <a:ext cx="262080" cy="144360"/>
              </p14:xfrm>
            </p:contentPart>
          </mc:Choice>
          <mc:Fallback xmlns="">
            <p:pic>
              <p:nvPicPr>
                <p:cNvPr id="9" name="Freihand 8">
                  <a:extLst>
                    <a:ext uri="{FF2B5EF4-FFF2-40B4-BE49-F238E27FC236}">
                      <a16:creationId xmlns:a16="http://schemas.microsoft.com/office/drawing/2014/main" id="{FC966E02-8496-450D-8849-6AF6098BD1D2}"/>
                    </a:ext>
                  </a:extLst>
                </p:cNvPr>
                <p:cNvPicPr/>
                <p:nvPr/>
              </p:nvPicPr>
              <p:blipFill>
                <a:blip r:embed="rId12"/>
                <a:stretch>
                  <a:fillRect/>
                </a:stretch>
              </p:blipFill>
              <p:spPr>
                <a:xfrm>
                  <a:off x="6033893" y="2728771"/>
                  <a:ext cx="270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C54470A4-6314-485D-96B0-1A47D3555ED1}"/>
                    </a:ext>
                  </a:extLst>
                </p14:cNvPr>
                <p14:cNvContentPartPr/>
                <p14:nvPr/>
              </p14:nvContentPartPr>
              <p14:xfrm>
                <a:off x="6622853" y="2691691"/>
                <a:ext cx="17640" cy="153360"/>
              </p14:xfrm>
            </p:contentPart>
          </mc:Choice>
          <mc:Fallback xmlns="">
            <p:pic>
              <p:nvPicPr>
                <p:cNvPr id="11" name="Freihand 10">
                  <a:extLst>
                    <a:ext uri="{FF2B5EF4-FFF2-40B4-BE49-F238E27FC236}">
                      <a16:creationId xmlns:a16="http://schemas.microsoft.com/office/drawing/2014/main" id="{C54470A4-6314-485D-96B0-1A47D3555ED1}"/>
                    </a:ext>
                  </a:extLst>
                </p:cNvPr>
                <p:cNvPicPr/>
                <p:nvPr/>
              </p:nvPicPr>
              <p:blipFill>
                <a:blip r:embed="rId14"/>
                <a:stretch>
                  <a:fillRect/>
                </a:stretch>
              </p:blipFill>
              <p:spPr>
                <a:xfrm>
                  <a:off x="6618533" y="2687371"/>
                  <a:ext cx="26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B695ED4E-2389-4EC0-B558-857BB0DB98FB}"/>
                    </a:ext>
                  </a:extLst>
                </p14:cNvPr>
                <p14:cNvContentPartPr/>
                <p14:nvPr/>
              </p14:nvContentPartPr>
              <p14:xfrm>
                <a:off x="6546893" y="2674051"/>
                <a:ext cx="181080" cy="28080"/>
              </p14:xfrm>
            </p:contentPart>
          </mc:Choice>
          <mc:Fallback xmlns="">
            <p:pic>
              <p:nvPicPr>
                <p:cNvPr id="12" name="Freihand 11">
                  <a:extLst>
                    <a:ext uri="{FF2B5EF4-FFF2-40B4-BE49-F238E27FC236}">
                      <a16:creationId xmlns:a16="http://schemas.microsoft.com/office/drawing/2014/main" id="{B695ED4E-2389-4EC0-B558-857BB0DB98FB}"/>
                    </a:ext>
                  </a:extLst>
                </p:cNvPr>
                <p:cNvPicPr/>
                <p:nvPr/>
              </p:nvPicPr>
              <p:blipFill>
                <a:blip r:embed="rId16"/>
                <a:stretch>
                  <a:fillRect/>
                </a:stretch>
              </p:blipFill>
              <p:spPr>
                <a:xfrm>
                  <a:off x="6542573" y="2669731"/>
                  <a:ext cx="1897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A80F91F9-ED7F-41E6-A6C8-6EA37638BF12}"/>
                    </a:ext>
                  </a:extLst>
                </p14:cNvPr>
                <p14:cNvContentPartPr/>
                <p14:nvPr/>
              </p14:nvContentPartPr>
              <p14:xfrm>
                <a:off x="6529613" y="2769091"/>
                <a:ext cx="148680" cy="42840"/>
              </p14:xfrm>
            </p:contentPart>
          </mc:Choice>
          <mc:Fallback xmlns="">
            <p:pic>
              <p:nvPicPr>
                <p:cNvPr id="13" name="Freihand 12">
                  <a:extLst>
                    <a:ext uri="{FF2B5EF4-FFF2-40B4-BE49-F238E27FC236}">
                      <a16:creationId xmlns:a16="http://schemas.microsoft.com/office/drawing/2014/main" id="{A80F91F9-ED7F-41E6-A6C8-6EA37638BF12}"/>
                    </a:ext>
                  </a:extLst>
                </p:cNvPr>
                <p:cNvPicPr/>
                <p:nvPr/>
              </p:nvPicPr>
              <p:blipFill>
                <a:blip r:embed="rId18"/>
                <a:stretch>
                  <a:fillRect/>
                </a:stretch>
              </p:blipFill>
              <p:spPr>
                <a:xfrm>
                  <a:off x="6525293" y="2764771"/>
                  <a:ext cx="1573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984248F4-A796-46DB-966C-C6DA7FB88436}"/>
                    </a:ext>
                  </a:extLst>
                </p14:cNvPr>
                <p14:cNvContentPartPr/>
                <p14:nvPr/>
              </p14:nvContentPartPr>
              <p14:xfrm>
                <a:off x="6730493" y="2724091"/>
                <a:ext cx="24840" cy="94680"/>
              </p14:xfrm>
            </p:contentPart>
          </mc:Choice>
          <mc:Fallback xmlns="">
            <p:pic>
              <p:nvPicPr>
                <p:cNvPr id="14" name="Freihand 13">
                  <a:extLst>
                    <a:ext uri="{FF2B5EF4-FFF2-40B4-BE49-F238E27FC236}">
                      <a16:creationId xmlns:a16="http://schemas.microsoft.com/office/drawing/2014/main" id="{984248F4-A796-46DB-966C-C6DA7FB88436}"/>
                    </a:ext>
                  </a:extLst>
                </p:cNvPr>
                <p:cNvPicPr/>
                <p:nvPr/>
              </p:nvPicPr>
              <p:blipFill>
                <a:blip r:embed="rId20"/>
                <a:stretch>
                  <a:fillRect/>
                </a:stretch>
              </p:blipFill>
              <p:spPr>
                <a:xfrm>
                  <a:off x="6726173" y="2719771"/>
                  <a:ext cx="334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C479DDE9-7578-42AE-BF58-74A891CCB72D}"/>
                    </a:ext>
                  </a:extLst>
                </p14:cNvPr>
                <p14:cNvContentPartPr/>
                <p14:nvPr/>
              </p14:nvContentPartPr>
              <p14:xfrm>
                <a:off x="6759653" y="2756491"/>
                <a:ext cx="73440" cy="89280"/>
              </p14:xfrm>
            </p:contentPart>
          </mc:Choice>
          <mc:Fallback xmlns="">
            <p:pic>
              <p:nvPicPr>
                <p:cNvPr id="15" name="Freihand 14">
                  <a:extLst>
                    <a:ext uri="{FF2B5EF4-FFF2-40B4-BE49-F238E27FC236}">
                      <a16:creationId xmlns:a16="http://schemas.microsoft.com/office/drawing/2014/main" id="{C479DDE9-7578-42AE-BF58-74A891CCB72D}"/>
                    </a:ext>
                  </a:extLst>
                </p:cNvPr>
                <p:cNvPicPr/>
                <p:nvPr/>
              </p:nvPicPr>
              <p:blipFill>
                <a:blip r:embed="rId22"/>
                <a:stretch>
                  <a:fillRect/>
                </a:stretch>
              </p:blipFill>
              <p:spPr>
                <a:xfrm>
                  <a:off x="6755333" y="2752171"/>
                  <a:ext cx="820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EB0EA10B-B972-4270-BCFB-93CE6282437B}"/>
                    </a:ext>
                  </a:extLst>
                </p14:cNvPr>
                <p14:cNvContentPartPr/>
                <p14:nvPr/>
              </p14:nvContentPartPr>
              <p14:xfrm>
                <a:off x="6824093" y="2689891"/>
                <a:ext cx="113760" cy="133200"/>
              </p14:xfrm>
            </p:contentPart>
          </mc:Choice>
          <mc:Fallback xmlns="">
            <p:pic>
              <p:nvPicPr>
                <p:cNvPr id="16" name="Freihand 15">
                  <a:extLst>
                    <a:ext uri="{FF2B5EF4-FFF2-40B4-BE49-F238E27FC236}">
                      <a16:creationId xmlns:a16="http://schemas.microsoft.com/office/drawing/2014/main" id="{EB0EA10B-B972-4270-BCFB-93CE6282437B}"/>
                    </a:ext>
                  </a:extLst>
                </p:cNvPr>
                <p:cNvPicPr/>
                <p:nvPr/>
              </p:nvPicPr>
              <p:blipFill>
                <a:blip r:embed="rId24"/>
                <a:stretch>
                  <a:fillRect/>
                </a:stretch>
              </p:blipFill>
              <p:spPr>
                <a:xfrm>
                  <a:off x="6819773" y="2685571"/>
                  <a:ext cx="1224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604778CE-C3FB-4EBC-8C5A-B245FF2D1043}"/>
                    </a:ext>
                  </a:extLst>
                </p14:cNvPr>
                <p14:cNvContentPartPr/>
                <p14:nvPr/>
              </p14:nvContentPartPr>
              <p14:xfrm>
                <a:off x="6936053" y="2732011"/>
                <a:ext cx="178200" cy="75960"/>
              </p14:xfrm>
            </p:contentPart>
          </mc:Choice>
          <mc:Fallback xmlns="">
            <p:pic>
              <p:nvPicPr>
                <p:cNvPr id="17" name="Freihand 16">
                  <a:extLst>
                    <a:ext uri="{FF2B5EF4-FFF2-40B4-BE49-F238E27FC236}">
                      <a16:creationId xmlns:a16="http://schemas.microsoft.com/office/drawing/2014/main" id="{604778CE-C3FB-4EBC-8C5A-B245FF2D1043}"/>
                    </a:ext>
                  </a:extLst>
                </p:cNvPr>
                <p:cNvPicPr/>
                <p:nvPr/>
              </p:nvPicPr>
              <p:blipFill>
                <a:blip r:embed="rId26"/>
                <a:stretch>
                  <a:fillRect/>
                </a:stretch>
              </p:blipFill>
              <p:spPr>
                <a:xfrm>
                  <a:off x="6931733" y="2727691"/>
                  <a:ext cx="1868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B7A0AF41-ACE4-4DF4-8D3E-B4C10FB2BE5D}"/>
                    </a:ext>
                  </a:extLst>
                </p14:cNvPr>
                <p14:cNvContentPartPr/>
                <p14:nvPr/>
              </p14:nvContentPartPr>
              <p14:xfrm>
                <a:off x="7228013" y="2690251"/>
                <a:ext cx="117000" cy="100440"/>
              </p14:xfrm>
            </p:contentPart>
          </mc:Choice>
          <mc:Fallback xmlns="">
            <p:pic>
              <p:nvPicPr>
                <p:cNvPr id="19" name="Freihand 18">
                  <a:extLst>
                    <a:ext uri="{FF2B5EF4-FFF2-40B4-BE49-F238E27FC236}">
                      <a16:creationId xmlns:a16="http://schemas.microsoft.com/office/drawing/2014/main" id="{B7A0AF41-ACE4-4DF4-8D3E-B4C10FB2BE5D}"/>
                    </a:ext>
                  </a:extLst>
                </p:cNvPr>
                <p:cNvPicPr/>
                <p:nvPr/>
              </p:nvPicPr>
              <p:blipFill>
                <a:blip r:embed="rId28"/>
                <a:stretch>
                  <a:fillRect/>
                </a:stretch>
              </p:blipFill>
              <p:spPr>
                <a:xfrm>
                  <a:off x="7223693" y="2685931"/>
                  <a:ext cx="1256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B7CFD05C-D213-45B8-9BE3-3EBF98F66942}"/>
                    </a:ext>
                  </a:extLst>
                </p14:cNvPr>
                <p14:cNvContentPartPr/>
                <p14:nvPr/>
              </p14:nvContentPartPr>
              <p14:xfrm>
                <a:off x="7341413" y="2680891"/>
                <a:ext cx="90720" cy="244080"/>
              </p14:xfrm>
            </p:contentPart>
          </mc:Choice>
          <mc:Fallback xmlns="">
            <p:pic>
              <p:nvPicPr>
                <p:cNvPr id="20" name="Freihand 19">
                  <a:extLst>
                    <a:ext uri="{FF2B5EF4-FFF2-40B4-BE49-F238E27FC236}">
                      <a16:creationId xmlns:a16="http://schemas.microsoft.com/office/drawing/2014/main" id="{B7CFD05C-D213-45B8-9BE3-3EBF98F66942}"/>
                    </a:ext>
                  </a:extLst>
                </p:cNvPr>
                <p:cNvPicPr/>
                <p:nvPr/>
              </p:nvPicPr>
              <p:blipFill>
                <a:blip r:embed="rId30"/>
                <a:stretch>
                  <a:fillRect/>
                </a:stretch>
              </p:blipFill>
              <p:spPr>
                <a:xfrm>
                  <a:off x="7337093" y="2676571"/>
                  <a:ext cx="993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3D7B3192-B923-40A2-B7AC-359F26C59478}"/>
                    </a:ext>
                  </a:extLst>
                </p14:cNvPr>
                <p14:cNvContentPartPr/>
                <p14:nvPr/>
              </p14:nvContentPartPr>
              <p14:xfrm>
                <a:off x="7444373" y="2681971"/>
                <a:ext cx="124200" cy="79200"/>
              </p14:xfrm>
            </p:contentPart>
          </mc:Choice>
          <mc:Fallback xmlns="">
            <p:pic>
              <p:nvPicPr>
                <p:cNvPr id="21" name="Freihand 20">
                  <a:extLst>
                    <a:ext uri="{FF2B5EF4-FFF2-40B4-BE49-F238E27FC236}">
                      <a16:creationId xmlns:a16="http://schemas.microsoft.com/office/drawing/2014/main" id="{3D7B3192-B923-40A2-B7AC-359F26C59478}"/>
                    </a:ext>
                  </a:extLst>
                </p:cNvPr>
                <p:cNvPicPr/>
                <p:nvPr/>
              </p:nvPicPr>
              <p:blipFill>
                <a:blip r:embed="rId32"/>
                <a:stretch>
                  <a:fillRect/>
                </a:stretch>
              </p:blipFill>
              <p:spPr>
                <a:xfrm>
                  <a:off x="7440053" y="2677651"/>
                  <a:ext cx="1328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C4EEF8F2-E886-4E8C-B0C8-D3DD9BD1A18D}"/>
                    </a:ext>
                  </a:extLst>
                </p14:cNvPr>
                <p14:cNvContentPartPr/>
                <p14:nvPr/>
              </p14:nvContentPartPr>
              <p14:xfrm>
                <a:off x="7563893" y="2628691"/>
                <a:ext cx="122760" cy="111960"/>
              </p14:xfrm>
            </p:contentPart>
          </mc:Choice>
          <mc:Fallback xmlns="">
            <p:pic>
              <p:nvPicPr>
                <p:cNvPr id="22" name="Freihand 21">
                  <a:extLst>
                    <a:ext uri="{FF2B5EF4-FFF2-40B4-BE49-F238E27FC236}">
                      <a16:creationId xmlns:a16="http://schemas.microsoft.com/office/drawing/2014/main" id="{C4EEF8F2-E886-4E8C-B0C8-D3DD9BD1A18D}"/>
                    </a:ext>
                  </a:extLst>
                </p:cNvPr>
                <p:cNvPicPr/>
                <p:nvPr/>
              </p:nvPicPr>
              <p:blipFill>
                <a:blip r:embed="rId34"/>
                <a:stretch>
                  <a:fillRect/>
                </a:stretch>
              </p:blipFill>
              <p:spPr>
                <a:xfrm>
                  <a:off x="7559573" y="2624371"/>
                  <a:ext cx="1314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F806966E-E6F0-4164-8097-3582AC4457C8}"/>
                    </a:ext>
                  </a:extLst>
                </p14:cNvPr>
                <p14:cNvContentPartPr/>
                <p14:nvPr/>
              </p14:nvContentPartPr>
              <p14:xfrm>
                <a:off x="7683053" y="2557771"/>
                <a:ext cx="113040" cy="149040"/>
              </p14:xfrm>
            </p:contentPart>
          </mc:Choice>
          <mc:Fallback xmlns="">
            <p:pic>
              <p:nvPicPr>
                <p:cNvPr id="23" name="Freihand 22">
                  <a:extLst>
                    <a:ext uri="{FF2B5EF4-FFF2-40B4-BE49-F238E27FC236}">
                      <a16:creationId xmlns:a16="http://schemas.microsoft.com/office/drawing/2014/main" id="{F806966E-E6F0-4164-8097-3582AC4457C8}"/>
                    </a:ext>
                  </a:extLst>
                </p:cNvPr>
                <p:cNvPicPr/>
                <p:nvPr/>
              </p:nvPicPr>
              <p:blipFill>
                <a:blip r:embed="rId36"/>
                <a:stretch>
                  <a:fillRect/>
                </a:stretch>
              </p:blipFill>
              <p:spPr>
                <a:xfrm>
                  <a:off x="7678733" y="2553451"/>
                  <a:ext cx="1216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FE7A253A-1FEC-4395-A30D-023F4E6016FB}"/>
                    </a:ext>
                  </a:extLst>
                </p14:cNvPr>
                <p14:cNvContentPartPr/>
                <p14:nvPr/>
              </p14:nvContentPartPr>
              <p14:xfrm>
                <a:off x="7768013" y="2587291"/>
                <a:ext cx="25560" cy="23760"/>
              </p14:xfrm>
            </p:contentPart>
          </mc:Choice>
          <mc:Fallback xmlns="">
            <p:pic>
              <p:nvPicPr>
                <p:cNvPr id="24" name="Freihand 23">
                  <a:extLst>
                    <a:ext uri="{FF2B5EF4-FFF2-40B4-BE49-F238E27FC236}">
                      <a16:creationId xmlns:a16="http://schemas.microsoft.com/office/drawing/2014/main" id="{FE7A253A-1FEC-4395-A30D-023F4E6016FB}"/>
                    </a:ext>
                  </a:extLst>
                </p:cNvPr>
                <p:cNvPicPr/>
                <p:nvPr/>
              </p:nvPicPr>
              <p:blipFill>
                <a:blip r:embed="rId38"/>
                <a:stretch>
                  <a:fillRect/>
                </a:stretch>
              </p:blipFill>
              <p:spPr>
                <a:xfrm>
                  <a:off x="7763693" y="2582971"/>
                  <a:ext cx="342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B509F651-4D70-44E5-A5EA-FB63D51FB7FB}"/>
                    </a:ext>
                  </a:extLst>
                </p14:cNvPr>
                <p14:cNvContentPartPr/>
                <p14:nvPr/>
              </p14:nvContentPartPr>
              <p14:xfrm>
                <a:off x="7847573" y="2662891"/>
                <a:ext cx="155520" cy="37080"/>
              </p14:xfrm>
            </p:contentPart>
          </mc:Choice>
          <mc:Fallback xmlns="">
            <p:pic>
              <p:nvPicPr>
                <p:cNvPr id="25" name="Freihand 24">
                  <a:extLst>
                    <a:ext uri="{FF2B5EF4-FFF2-40B4-BE49-F238E27FC236}">
                      <a16:creationId xmlns:a16="http://schemas.microsoft.com/office/drawing/2014/main" id="{B509F651-4D70-44E5-A5EA-FB63D51FB7FB}"/>
                    </a:ext>
                  </a:extLst>
                </p:cNvPr>
                <p:cNvPicPr/>
                <p:nvPr/>
              </p:nvPicPr>
              <p:blipFill>
                <a:blip r:embed="rId40"/>
                <a:stretch>
                  <a:fillRect/>
                </a:stretch>
              </p:blipFill>
              <p:spPr>
                <a:xfrm>
                  <a:off x="7843253" y="2658571"/>
                  <a:ext cx="164160" cy="4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51DEF62D-CCAB-4245-95C1-0277A47858CF}"/>
                  </a:ext>
                </a:extLst>
              </p14:cNvPr>
              <p14:cNvContentPartPr/>
              <p14:nvPr/>
            </p14:nvContentPartPr>
            <p14:xfrm>
              <a:off x="8299013" y="2053051"/>
              <a:ext cx="105480" cy="775440"/>
            </p14:xfrm>
          </p:contentPart>
        </mc:Choice>
        <mc:Fallback xmlns="">
          <p:pic>
            <p:nvPicPr>
              <p:cNvPr id="27" name="Freihand 26">
                <a:extLst>
                  <a:ext uri="{FF2B5EF4-FFF2-40B4-BE49-F238E27FC236}">
                    <a16:creationId xmlns:a16="http://schemas.microsoft.com/office/drawing/2014/main" id="{51DEF62D-CCAB-4245-95C1-0277A47858CF}"/>
                  </a:ext>
                </a:extLst>
              </p:cNvPr>
              <p:cNvPicPr/>
              <p:nvPr/>
            </p:nvPicPr>
            <p:blipFill>
              <a:blip r:embed="rId42"/>
              <a:stretch>
                <a:fillRect/>
              </a:stretch>
            </p:blipFill>
            <p:spPr>
              <a:xfrm>
                <a:off x="8294693" y="2048731"/>
                <a:ext cx="114120" cy="784080"/>
              </a:xfrm>
              <a:prstGeom prst="rect">
                <a:avLst/>
              </a:prstGeom>
            </p:spPr>
          </p:pic>
        </mc:Fallback>
      </mc:AlternateContent>
      <p:grpSp>
        <p:nvGrpSpPr>
          <p:cNvPr id="64" name="Gruppieren 63">
            <a:extLst>
              <a:ext uri="{FF2B5EF4-FFF2-40B4-BE49-F238E27FC236}">
                <a16:creationId xmlns:a16="http://schemas.microsoft.com/office/drawing/2014/main" id="{3A50E07B-84BE-43E2-97B4-D31B5FD13880}"/>
              </a:ext>
            </a:extLst>
          </p:cNvPr>
          <p:cNvGrpSpPr/>
          <p:nvPr/>
        </p:nvGrpSpPr>
        <p:grpSpPr>
          <a:xfrm>
            <a:off x="8819213" y="1922011"/>
            <a:ext cx="2841480" cy="1000080"/>
            <a:chOff x="8819213" y="1922011"/>
            <a:chExt cx="2841480" cy="1000080"/>
          </a:xfrm>
        </p:grpSpPr>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55145D15-1889-4C50-8CDF-575CF8505769}"/>
                    </a:ext>
                  </a:extLst>
                </p14:cNvPr>
                <p14:cNvContentPartPr/>
                <p14:nvPr/>
              </p14:nvContentPartPr>
              <p14:xfrm>
                <a:off x="8819213" y="2209291"/>
                <a:ext cx="166320" cy="163440"/>
              </p14:xfrm>
            </p:contentPart>
          </mc:Choice>
          <mc:Fallback xmlns="">
            <p:pic>
              <p:nvPicPr>
                <p:cNvPr id="28" name="Freihand 27">
                  <a:extLst>
                    <a:ext uri="{FF2B5EF4-FFF2-40B4-BE49-F238E27FC236}">
                      <a16:creationId xmlns:a16="http://schemas.microsoft.com/office/drawing/2014/main" id="{55145D15-1889-4C50-8CDF-575CF8505769}"/>
                    </a:ext>
                  </a:extLst>
                </p:cNvPr>
                <p:cNvPicPr/>
                <p:nvPr/>
              </p:nvPicPr>
              <p:blipFill>
                <a:blip r:embed="rId44"/>
                <a:stretch>
                  <a:fillRect/>
                </a:stretch>
              </p:blipFill>
              <p:spPr>
                <a:xfrm>
                  <a:off x="8814893" y="2204971"/>
                  <a:ext cx="1749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6BCEF60A-A986-4770-89FC-46F6253A7675}"/>
                    </a:ext>
                  </a:extLst>
                </p14:cNvPr>
                <p14:cNvContentPartPr/>
                <p14:nvPr/>
              </p14:nvContentPartPr>
              <p14:xfrm>
                <a:off x="9003893" y="2199931"/>
                <a:ext cx="416160" cy="185760"/>
              </p14:xfrm>
            </p:contentPart>
          </mc:Choice>
          <mc:Fallback xmlns="">
            <p:pic>
              <p:nvPicPr>
                <p:cNvPr id="29" name="Freihand 28">
                  <a:extLst>
                    <a:ext uri="{FF2B5EF4-FFF2-40B4-BE49-F238E27FC236}">
                      <a16:creationId xmlns:a16="http://schemas.microsoft.com/office/drawing/2014/main" id="{6BCEF60A-A986-4770-89FC-46F6253A7675}"/>
                    </a:ext>
                  </a:extLst>
                </p:cNvPr>
                <p:cNvPicPr/>
                <p:nvPr/>
              </p:nvPicPr>
              <p:blipFill>
                <a:blip r:embed="rId46"/>
                <a:stretch>
                  <a:fillRect/>
                </a:stretch>
              </p:blipFill>
              <p:spPr>
                <a:xfrm>
                  <a:off x="8999573" y="2195611"/>
                  <a:ext cx="4248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C09F8E7A-29AE-405B-A3FE-934C9581F039}"/>
                    </a:ext>
                  </a:extLst>
                </p14:cNvPr>
                <p14:cNvContentPartPr/>
                <p14:nvPr/>
              </p14:nvContentPartPr>
              <p14:xfrm>
                <a:off x="9449573" y="2049811"/>
                <a:ext cx="312120" cy="191160"/>
              </p14:xfrm>
            </p:contentPart>
          </mc:Choice>
          <mc:Fallback xmlns="">
            <p:pic>
              <p:nvPicPr>
                <p:cNvPr id="30" name="Freihand 29">
                  <a:extLst>
                    <a:ext uri="{FF2B5EF4-FFF2-40B4-BE49-F238E27FC236}">
                      <a16:creationId xmlns:a16="http://schemas.microsoft.com/office/drawing/2014/main" id="{C09F8E7A-29AE-405B-A3FE-934C9581F039}"/>
                    </a:ext>
                  </a:extLst>
                </p:cNvPr>
                <p:cNvPicPr/>
                <p:nvPr/>
              </p:nvPicPr>
              <p:blipFill>
                <a:blip r:embed="rId48"/>
                <a:stretch>
                  <a:fillRect/>
                </a:stretch>
              </p:blipFill>
              <p:spPr>
                <a:xfrm>
                  <a:off x="9445253" y="2045491"/>
                  <a:ext cx="3207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8C22C762-7FE6-4BA0-9A4C-3F1FFEDEA811}"/>
                    </a:ext>
                  </a:extLst>
                </p14:cNvPr>
                <p14:cNvContentPartPr/>
                <p14:nvPr/>
              </p14:nvContentPartPr>
              <p14:xfrm>
                <a:off x="9745133" y="2112091"/>
                <a:ext cx="21600" cy="5400"/>
              </p14:xfrm>
            </p:contentPart>
          </mc:Choice>
          <mc:Fallback xmlns="">
            <p:pic>
              <p:nvPicPr>
                <p:cNvPr id="31" name="Freihand 30">
                  <a:extLst>
                    <a:ext uri="{FF2B5EF4-FFF2-40B4-BE49-F238E27FC236}">
                      <a16:creationId xmlns:a16="http://schemas.microsoft.com/office/drawing/2014/main" id="{8C22C762-7FE6-4BA0-9A4C-3F1FFEDEA811}"/>
                    </a:ext>
                  </a:extLst>
                </p:cNvPr>
                <p:cNvPicPr/>
                <p:nvPr/>
              </p:nvPicPr>
              <p:blipFill>
                <a:blip r:embed="rId50"/>
                <a:stretch>
                  <a:fillRect/>
                </a:stretch>
              </p:blipFill>
              <p:spPr>
                <a:xfrm>
                  <a:off x="9740813" y="2107771"/>
                  <a:ext cx="302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9EDF5A5B-AE62-4A2C-AB1B-63C327212788}"/>
                    </a:ext>
                  </a:extLst>
                </p14:cNvPr>
                <p14:cNvContentPartPr/>
                <p14:nvPr/>
              </p14:nvContentPartPr>
              <p14:xfrm>
                <a:off x="9766373" y="2156011"/>
                <a:ext cx="104040" cy="218160"/>
              </p14:xfrm>
            </p:contentPart>
          </mc:Choice>
          <mc:Fallback xmlns="">
            <p:pic>
              <p:nvPicPr>
                <p:cNvPr id="32" name="Freihand 31">
                  <a:extLst>
                    <a:ext uri="{FF2B5EF4-FFF2-40B4-BE49-F238E27FC236}">
                      <a16:creationId xmlns:a16="http://schemas.microsoft.com/office/drawing/2014/main" id="{9EDF5A5B-AE62-4A2C-AB1B-63C327212788}"/>
                    </a:ext>
                  </a:extLst>
                </p:cNvPr>
                <p:cNvPicPr/>
                <p:nvPr/>
              </p:nvPicPr>
              <p:blipFill>
                <a:blip r:embed="rId52"/>
                <a:stretch>
                  <a:fillRect/>
                </a:stretch>
              </p:blipFill>
              <p:spPr>
                <a:xfrm>
                  <a:off x="9762053" y="2151691"/>
                  <a:ext cx="1126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816D1552-E748-4128-9436-7FBCDECB0AEE}"/>
                    </a:ext>
                  </a:extLst>
                </p14:cNvPr>
                <p14:cNvContentPartPr/>
                <p14:nvPr/>
              </p14:nvContentPartPr>
              <p14:xfrm>
                <a:off x="10069133" y="1997251"/>
                <a:ext cx="212400" cy="158040"/>
              </p14:xfrm>
            </p:contentPart>
          </mc:Choice>
          <mc:Fallback xmlns="">
            <p:pic>
              <p:nvPicPr>
                <p:cNvPr id="33" name="Freihand 32">
                  <a:extLst>
                    <a:ext uri="{FF2B5EF4-FFF2-40B4-BE49-F238E27FC236}">
                      <a16:creationId xmlns:a16="http://schemas.microsoft.com/office/drawing/2014/main" id="{816D1552-E748-4128-9436-7FBCDECB0AEE}"/>
                    </a:ext>
                  </a:extLst>
                </p:cNvPr>
                <p:cNvPicPr/>
                <p:nvPr/>
              </p:nvPicPr>
              <p:blipFill>
                <a:blip r:embed="rId54"/>
                <a:stretch>
                  <a:fillRect/>
                </a:stretch>
              </p:blipFill>
              <p:spPr>
                <a:xfrm>
                  <a:off x="10064813" y="1992931"/>
                  <a:ext cx="2210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E19CCABB-0C0C-4041-B9D5-4E93E6776EB5}"/>
                    </a:ext>
                  </a:extLst>
                </p14:cNvPr>
                <p14:cNvContentPartPr/>
                <p14:nvPr/>
              </p14:nvContentPartPr>
              <p14:xfrm>
                <a:off x="10329413" y="2069611"/>
                <a:ext cx="70200" cy="92160"/>
              </p14:xfrm>
            </p:contentPart>
          </mc:Choice>
          <mc:Fallback xmlns="">
            <p:pic>
              <p:nvPicPr>
                <p:cNvPr id="34" name="Freihand 33">
                  <a:extLst>
                    <a:ext uri="{FF2B5EF4-FFF2-40B4-BE49-F238E27FC236}">
                      <a16:creationId xmlns:a16="http://schemas.microsoft.com/office/drawing/2014/main" id="{E19CCABB-0C0C-4041-B9D5-4E93E6776EB5}"/>
                    </a:ext>
                  </a:extLst>
                </p:cNvPr>
                <p:cNvPicPr/>
                <p:nvPr/>
              </p:nvPicPr>
              <p:blipFill>
                <a:blip r:embed="rId56"/>
                <a:stretch>
                  <a:fillRect/>
                </a:stretch>
              </p:blipFill>
              <p:spPr>
                <a:xfrm>
                  <a:off x="10325093" y="2065291"/>
                  <a:ext cx="788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78F0EB0C-BC59-4B0B-8642-21F876239779}"/>
                    </a:ext>
                  </a:extLst>
                </p14:cNvPr>
                <p14:cNvContentPartPr/>
                <p14:nvPr/>
              </p14:nvContentPartPr>
              <p14:xfrm>
                <a:off x="10547933" y="1947211"/>
                <a:ext cx="77400" cy="193680"/>
              </p14:xfrm>
            </p:contentPart>
          </mc:Choice>
          <mc:Fallback xmlns="">
            <p:pic>
              <p:nvPicPr>
                <p:cNvPr id="35" name="Freihand 34">
                  <a:extLst>
                    <a:ext uri="{FF2B5EF4-FFF2-40B4-BE49-F238E27FC236}">
                      <a16:creationId xmlns:a16="http://schemas.microsoft.com/office/drawing/2014/main" id="{78F0EB0C-BC59-4B0B-8642-21F876239779}"/>
                    </a:ext>
                  </a:extLst>
                </p:cNvPr>
                <p:cNvPicPr/>
                <p:nvPr/>
              </p:nvPicPr>
              <p:blipFill>
                <a:blip r:embed="rId58"/>
                <a:stretch>
                  <a:fillRect/>
                </a:stretch>
              </p:blipFill>
              <p:spPr>
                <a:xfrm>
                  <a:off x="10543613" y="1942891"/>
                  <a:ext cx="860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396F3C52-BFFC-410C-BD1E-50246976F0E3}"/>
                    </a:ext>
                  </a:extLst>
                </p14:cNvPr>
                <p14:cNvContentPartPr/>
                <p14:nvPr/>
              </p14:nvContentPartPr>
              <p14:xfrm>
                <a:off x="10663133" y="1999051"/>
                <a:ext cx="91800" cy="96840"/>
              </p14:xfrm>
            </p:contentPart>
          </mc:Choice>
          <mc:Fallback xmlns="">
            <p:pic>
              <p:nvPicPr>
                <p:cNvPr id="36" name="Freihand 35">
                  <a:extLst>
                    <a:ext uri="{FF2B5EF4-FFF2-40B4-BE49-F238E27FC236}">
                      <a16:creationId xmlns:a16="http://schemas.microsoft.com/office/drawing/2014/main" id="{396F3C52-BFFC-410C-BD1E-50246976F0E3}"/>
                    </a:ext>
                  </a:extLst>
                </p:cNvPr>
                <p:cNvPicPr/>
                <p:nvPr/>
              </p:nvPicPr>
              <p:blipFill>
                <a:blip r:embed="rId60"/>
                <a:stretch>
                  <a:fillRect/>
                </a:stretch>
              </p:blipFill>
              <p:spPr>
                <a:xfrm>
                  <a:off x="10658813" y="1994731"/>
                  <a:ext cx="100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E872F025-7DFA-4539-B513-850D7056A9DD}"/>
                    </a:ext>
                  </a:extLst>
                </p14:cNvPr>
                <p14:cNvContentPartPr/>
                <p14:nvPr/>
              </p14:nvContentPartPr>
              <p14:xfrm>
                <a:off x="10893173" y="1922011"/>
                <a:ext cx="117360" cy="145800"/>
              </p14:xfrm>
            </p:contentPart>
          </mc:Choice>
          <mc:Fallback xmlns="">
            <p:pic>
              <p:nvPicPr>
                <p:cNvPr id="37" name="Freihand 36">
                  <a:extLst>
                    <a:ext uri="{FF2B5EF4-FFF2-40B4-BE49-F238E27FC236}">
                      <a16:creationId xmlns:a16="http://schemas.microsoft.com/office/drawing/2014/main" id="{E872F025-7DFA-4539-B513-850D7056A9DD}"/>
                    </a:ext>
                  </a:extLst>
                </p:cNvPr>
                <p:cNvPicPr/>
                <p:nvPr/>
              </p:nvPicPr>
              <p:blipFill>
                <a:blip r:embed="rId62"/>
                <a:stretch>
                  <a:fillRect/>
                </a:stretch>
              </p:blipFill>
              <p:spPr>
                <a:xfrm>
                  <a:off x="10888853" y="1917691"/>
                  <a:ext cx="1260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59FFA7BF-E547-4A3A-8C1D-B8964A57CEED}"/>
                    </a:ext>
                  </a:extLst>
                </p14:cNvPr>
                <p14:cNvContentPartPr/>
                <p14:nvPr/>
              </p14:nvContentPartPr>
              <p14:xfrm>
                <a:off x="11010893" y="1942171"/>
                <a:ext cx="147600" cy="110520"/>
              </p14:xfrm>
            </p:contentPart>
          </mc:Choice>
          <mc:Fallback xmlns="">
            <p:pic>
              <p:nvPicPr>
                <p:cNvPr id="38" name="Freihand 37">
                  <a:extLst>
                    <a:ext uri="{FF2B5EF4-FFF2-40B4-BE49-F238E27FC236}">
                      <a16:creationId xmlns:a16="http://schemas.microsoft.com/office/drawing/2014/main" id="{59FFA7BF-E547-4A3A-8C1D-B8964A57CEED}"/>
                    </a:ext>
                  </a:extLst>
                </p:cNvPr>
                <p:cNvPicPr/>
                <p:nvPr/>
              </p:nvPicPr>
              <p:blipFill>
                <a:blip r:embed="rId64"/>
                <a:stretch>
                  <a:fillRect/>
                </a:stretch>
              </p:blipFill>
              <p:spPr>
                <a:xfrm>
                  <a:off x="11006573" y="1937851"/>
                  <a:ext cx="1562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05DFED00-8656-43AE-B16E-E443E0C3B5DF}"/>
                    </a:ext>
                  </a:extLst>
                </p14:cNvPr>
                <p14:cNvContentPartPr/>
                <p14:nvPr/>
              </p14:nvContentPartPr>
              <p14:xfrm>
                <a:off x="9352013" y="2503411"/>
                <a:ext cx="174960" cy="180000"/>
              </p14:xfrm>
            </p:contentPart>
          </mc:Choice>
          <mc:Fallback xmlns="">
            <p:pic>
              <p:nvPicPr>
                <p:cNvPr id="39" name="Freihand 38">
                  <a:extLst>
                    <a:ext uri="{FF2B5EF4-FFF2-40B4-BE49-F238E27FC236}">
                      <a16:creationId xmlns:a16="http://schemas.microsoft.com/office/drawing/2014/main" id="{05DFED00-8656-43AE-B16E-E443E0C3B5DF}"/>
                    </a:ext>
                  </a:extLst>
                </p:cNvPr>
                <p:cNvPicPr/>
                <p:nvPr/>
              </p:nvPicPr>
              <p:blipFill>
                <a:blip r:embed="rId66"/>
                <a:stretch>
                  <a:fillRect/>
                </a:stretch>
              </p:blipFill>
              <p:spPr>
                <a:xfrm>
                  <a:off x="9347693" y="2499091"/>
                  <a:ext cx="1836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478E0A1A-1028-47E3-B91B-966A88B1B4C4}"/>
                    </a:ext>
                  </a:extLst>
                </p14:cNvPr>
                <p14:cNvContentPartPr/>
                <p14:nvPr/>
              </p14:nvContentPartPr>
              <p14:xfrm>
                <a:off x="9533813" y="2521771"/>
                <a:ext cx="171000" cy="111960"/>
              </p14:xfrm>
            </p:contentPart>
          </mc:Choice>
          <mc:Fallback xmlns="">
            <p:pic>
              <p:nvPicPr>
                <p:cNvPr id="40" name="Freihand 39">
                  <a:extLst>
                    <a:ext uri="{FF2B5EF4-FFF2-40B4-BE49-F238E27FC236}">
                      <a16:creationId xmlns:a16="http://schemas.microsoft.com/office/drawing/2014/main" id="{478E0A1A-1028-47E3-B91B-966A88B1B4C4}"/>
                    </a:ext>
                  </a:extLst>
                </p:cNvPr>
                <p:cNvPicPr/>
                <p:nvPr/>
              </p:nvPicPr>
              <p:blipFill>
                <a:blip r:embed="rId68"/>
                <a:stretch>
                  <a:fillRect/>
                </a:stretch>
              </p:blipFill>
              <p:spPr>
                <a:xfrm>
                  <a:off x="9529493" y="2517451"/>
                  <a:ext cx="1796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26BEF271-99D9-491F-AD48-288CB5F05E2D}"/>
                    </a:ext>
                  </a:extLst>
                </p14:cNvPr>
                <p14:cNvContentPartPr/>
                <p14:nvPr/>
              </p14:nvContentPartPr>
              <p14:xfrm>
                <a:off x="9686453" y="2421331"/>
                <a:ext cx="321840" cy="172800"/>
              </p14:xfrm>
            </p:contentPart>
          </mc:Choice>
          <mc:Fallback xmlns="">
            <p:pic>
              <p:nvPicPr>
                <p:cNvPr id="41" name="Freihand 40">
                  <a:extLst>
                    <a:ext uri="{FF2B5EF4-FFF2-40B4-BE49-F238E27FC236}">
                      <a16:creationId xmlns:a16="http://schemas.microsoft.com/office/drawing/2014/main" id="{26BEF271-99D9-491F-AD48-288CB5F05E2D}"/>
                    </a:ext>
                  </a:extLst>
                </p:cNvPr>
                <p:cNvPicPr/>
                <p:nvPr/>
              </p:nvPicPr>
              <p:blipFill>
                <a:blip r:embed="rId70"/>
                <a:stretch>
                  <a:fillRect/>
                </a:stretch>
              </p:blipFill>
              <p:spPr>
                <a:xfrm>
                  <a:off x="9682133" y="2417011"/>
                  <a:ext cx="3304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7466BE80-C23C-45AD-8BB2-C5554A614333}"/>
                    </a:ext>
                  </a:extLst>
                </p14:cNvPr>
                <p14:cNvContentPartPr/>
                <p14:nvPr/>
              </p14:nvContentPartPr>
              <p14:xfrm>
                <a:off x="10021973" y="2477851"/>
                <a:ext cx="83880" cy="101880"/>
              </p14:xfrm>
            </p:contentPart>
          </mc:Choice>
          <mc:Fallback xmlns="">
            <p:pic>
              <p:nvPicPr>
                <p:cNvPr id="42" name="Freihand 41">
                  <a:extLst>
                    <a:ext uri="{FF2B5EF4-FFF2-40B4-BE49-F238E27FC236}">
                      <a16:creationId xmlns:a16="http://schemas.microsoft.com/office/drawing/2014/main" id="{7466BE80-C23C-45AD-8BB2-C5554A614333}"/>
                    </a:ext>
                  </a:extLst>
                </p:cNvPr>
                <p:cNvPicPr/>
                <p:nvPr/>
              </p:nvPicPr>
              <p:blipFill>
                <a:blip r:embed="rId72"/>
                <a:stretch>
                  <a:fillRect/>
                </a:stretch>
              </p:blipFill>
              <p:spPr>
                <a:xfrm>
                  <a:off x="10017653" y="2473531"/>
                  <a:ext cx="92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E43C82D0-F9E8-4A54-9FDD-73523DA6A565}"/>
                    </a:ext>
                  </a:extLst>
                </p14:cNvPr>
                <p14:cNvContentPartPr/>
                <p14:nvPr/>
              </p14:nvContentPartPr>
              <p14:xfrm>
                <a:off x="10116293" y="2394331"/>
                <a:ext cx="201600" cy="158040"/>
              </p14:xfrm>
            </p:contentPart>
          </mc:Choice>
          <mc:Fallback xmlns="">
            <p:pic>
              <p:nvPicPr>
                <p:cNvPr id="43" name="Freihand 42">
                  <a:extLst>
                    <a:ext uri="{FF2B5EF4-FFF2-40B4-BE49-F238E27FC236}">
                      <a16:creationId xmlns:a16="http://schemas.microsoft.com/office/drawing/2014/main" id="{E43C82D0-F9E8-4A54-9FDD-73523DA6A565}"/>
                    </a:ext>
                  </a:extLst>
                </p:cNvPr>
                <p:cNvPicPr/>
                <p:nvPr/>
              </p:nvPicPr>
              <p:blipFill>
                <a:blip r:embed="rId74"/>
                <a:stretch>
                  <a:fillRect/>
                </a:stretch>
              </p:blipFill>
              <p:spPr>
                <a:xfrm>
                  <a:off x="10111973" y="2390011"/>
                  <a:ext cx="210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EB1E10FE-FA99-4D6E-91F9-DE6DC37CF037}"/>
                    </a:ext>
                  </a:extLst>
                </p14:cNvPr>
                <p14:cNvContentPartPr/>
                <p14:nvPr/>
              </p14:nvContentPartPr>
              <p14:xfrm>
                <a:off x="10553693" y="2336011"/>
                <a:ext cx="113760" cy="174960"/>
              </p14:xfrm>
            </p:contentPart>
          </mc:Choice>
          <mc:Fallback xmlns="">
            <p:pic>
              <p:nvPicPr>
                <p:cNvPr id="44" name="Freihand 43">
                  <a:extLst>
                    <a:ext uri="{FF2B5EF4-FFF2-40B4-BE49-F238E27FC236}">
                      <a16:creationId xmlns:a16="http://schemas.microsoft.com/office/drawing/2014/main" id="{EB1E10FE-FA99-4D6E-91F9-DE6DC37CF037}"/>
                    </a:ext>
                  </a:extLst>
                </p:cNvPr>
                <p:cNvPicPr/>
                <p:nvPr/>
              </p:nvPicPr>
              <p:blipFill>
                <a:blip r:embed="rId76"/>
                <a:stretch>
                  <a:fillRect/>
                </a:stretch>
              </p:blipFill>
              <p:spPr>
                <a:xfrm>
                  <a:off x="10549373" y="2331691"/>
                  <a:ext cx="1224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C63D2F8E-68A4-4AC5-9C69-36B4C31A4F02}"/>
                    </a:ext>
                  </a:extLst>
                </p14:cNvPr>
                <p14:cNvContentPartPr/>
                <p14:nvPr/>
              </p14:nvContentPartPr>
              <p14:xfrm>
                <a:off x="10699853" y="2415571"/>
                <a:ext cx="129240" cy="241560"/>
              </p14:xfrm>
            </p:contentPart>
          </mc:Choice>
          <mc:Fallback xmlns="">
            <p:pic>
              <p:nvPicPr>
                <p:cNvPr id="45" name="Freihand 44">
                  <a:extLst>
                    <a:ext uri="{FF2B5EF4-FFF2-40B4-BE49-F238E27FC236}">
                      <a16:creationId xmlns:a16="http://schemas.microsoft.com/office/drawing/2014/main" id="{C63D2F8E-68A4-4AC5-9C69-36B4C31A4F02}"/>
                    </a:ext>
                  </a:extLst>
                </p:cNvPr>
                <p:cNvPicPr/>
                <p:nvPr/>
              </p:nvPicPr>
              <p:blipFill>
                <a:blip r:embed="rId78"/>
                <a:stretch>
                  <a:fillRect/>
                </a:stretch>
              </p:blipFill>
              <p:spPr>
                <a:xfrm>
                  <a:off x="10695533" y="2411251"/>
                  <a:ext cx="1378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91BA62AB-F47E-4130-B9ED-E82915F8F756}"/>
                    </a:ext>
                  </a:extLst>
                </p14:cNvPr>
                <p14:cNvContentPartPr/>
                <p14:nvPr/>
              </p14:nvContentPartPr>
              <p14:xfrm>
                <a:off x="11031053" y="2371291"/>
                <a:ext cx="80640" cy="204480"/>
              </p14:xfrm>
            </p:contentPart>
          </mc:Choice>
          <mc:Fallback xmlns="">
            <p:pic>
              <p:nvPicPr>
                <p:cNvPr id="48" name="Freihand 47">
                  <a:extLst>
                    <a:ext uri="{FF2B5EF4-FFF2-40B4-BE49-F238E27FC236}">
                      <a16:creationId xmlns:a16="http://schemas.microsoft.com/office/drawing/2014/main" id="{91BA62AB-F47E-4130-B9ED-E82915F8F756}"/>
                    </a:ext>
                  </a:extLst>
                </p:cNvPr>
                <p:cNvPicPr/>
                <p:nvPr/>
              </p:nvPicPr>
              <p:blipFill>
                <a:blip r:embed="rId80"/>
                <a:stretch>
                  <a:fillRect/>
                </a:stretch>
              </p:blipFill>
              <p:spPr>
                <a:xfrm>
                  <a:off x="11026733" y="2366971"/>
                  <a:ext cx="892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29F83C16-6264-456D-BF02-37E97B70949E}"/>
                    </a:ext>
                  </a:extLst>
                </p14:cNvPr>
                <p14:cNvContentPartPr/>
                <p14:nvPr/>
              </p14:nvContentPartPr>
              <p14:xfrm>
                <a:off x="11119613" y="2335291"/>
                <a:ext cx="121680" cy="125280"/>
              </p14:xfrm>
            </p:contentPart>
          </mc:Choice>
          <mc:Fallback xmlns="">
            <p:pic>
              <p:nvPicPr>
                <p:cNvPr id="49" name="Freihand 48">
                  <a:extLst>
                    <a:ext uri="{FF2B5EF4-FFF2-40B4-BE49-F238E27FC236}">
                      <a16:creationId xmlns:a16="http://schemas.microsoft.com/office/drawing/2014/main" id="{29F83C16-6264-456D-BF02-37E97B70949E}"/>
                    </a:ext>
                  </a:extLst>
                </p:cNvPr>
                <p:cNvPicPr/>
                <p:nvPr/>
              </p:nvPicPr>
              <p:blipFill>
                <a:blip r:embed="rId82"/>
                <a:stretch>
                  <a:fillRect/>
                </a:stretch>
              </p:blipFill>
              <p:spPr>
                <a:xfrm>
                  <a:off x="11115293" y="2330971"/>
                  <a:ext cx="1303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4B55BA91-D398-4250-9539-FFFF4F4266B5}"/>
                    </a:ext>
                  </a:extLst>
                </p14:cNvPr>
                <p14:cNvContentPartPr/>
                <p14:nvPr/>
              </p14:nvContentPartPr>
              <p14:xfrm>
                <a:off x="11225453" y="2292451"/>
                <a:ext cx="11520" cy="10800"/>
              </p14:xfrm>
            </p:contentPart>
          </mc:Choice>
          <mc:Fallback xmlns="">
            <p:pic>
              <p:nvPicPr>
                <p:cNvPr id="50" name="Freihand 49">
                  <a:extLst>
                    <a:ext uri="{FF2B5EF4-FFF2-40B4-BE49-F238E27FC236}">
                      <a16:creationId xmlns:a16="http://schemas.microsoft.com/office/drawing/2014/main" id="{4B55BA91-D398-4250-9539-FFFF4F4266B5}"/>
                    </a:ext>
                  </a:extLst>
                </p:cNvPr>
                <p:cNvPicPr/>
                <p:nvPr/>
              </p:nvPicPr>
              <p:blipFill>
                <a:blip r:embed="rId84"/>
                <a:stretch>
                  <a:fillRect/>
                </a:stretch>
              </p:blipFill>
              <p:spPr>
                <a:xfrm>
                  <a:off x="11221133" y="2288131"/>
                  <a:ext cx="201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66955739-BC1B-4E89-94BC-B92E4608946C}"/>
                    </a:ext>
                  </a:extLst>
                </p14:cNvPr>
                <p14:cNvContentPartPr/>
                <p14:nvPr/>
              </p14:nvContentPartPr>
              <p14:xfrm>
                <a:off x="11269013" y="2330251"/>
                <a:ext cx="92880" cy="81000"/>
              </p14:xfrm>
            </p:contentPart>
          </mc:Choice>
          <mc:Fallback xmlns="">
            <p:pic>
              <p:nvPicPr>
                <p:cNvPr id="51" name="Freihand 50">
                  <a:extLst>
                    <a:ext uri="{FF2B5EF4-FFF2-40B4-BE49-F238E27FC236}">
                      <a16:creationId xmlns:a16="http://schemas.microsoft.com/office/drawing/2014/main" id="{66955739-BC1B-4E89-94BC-B92E4608946C}"/>
                    </a:ext>
                  </a:extLst>
                </p:cNvPr>
                <p:cNvPicPr/>
                <p:nvPr/>
              </p:nvPicPr>
              <p:blipFill>
                <a:blip r:embed="rId86"/>
                <a:stretch>
                  <a:fillRect/>
                </a:stretch>
              </p:blipFill>
              <p:spPr>
                <a:xfrm>
                  <a:off x="11264693" y="2325931"/>
                  <a:ext cx="1015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DFE5C876-67BC-40B3-819C-86448BC56326}"/>
                    </a:ext>
                  </a:extLst>
                </p14:cNvPr>
                <p14:cNvContentPartPr/>
                <p14:nvPr/>
              </p14:nvContentPartPr>
              <p14:xfrm>
                <a:off x="11367653" y="2314411"/>
                <a:ext cx="117000" cy="90720"/>
              </p14:xfrm>
            </p:contentPart>
          </mc:Choice>
          <mc:Fallback xmlns="">
            <p:pic>
              <p:nvPicPr>
                <p:cNvPr id="52" name="Freihand 51">
                  <a:extLst>
                    <a:ext uri="{FF2B5EF4-FFF2-40B4-BE49-F238E27FC236}">
                      <a16:creationId xmlns:a16="http://schemas.microsoft.com/office/drawing/2014/main" id="{DFE5C876-67BC-40B3-819C-86448BC56326}"/>
                    </a:ext>
                  </a:extLst>
                </p:cNvPr>
                <p:cNvPicPr/>
                <p:nvPr/>
              </p:nvPicPr>
              <p:blipFill>
                <a:blip r:embed="rId88"/>
                <a:stretch>
                  <a:fillRect/>
                </a:stretch>
              </p:blipFill>
              <p:spPr>
                <a:xfrm>
                  <a:off x="11363333" y="2310091"/>
                  <a:ext cx="1256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709B5D5E-46FD-4089-9034-57503A158DB1}"/>
                    </a:ext>
                  </a:extLst>
                </p14:cNvPr>
                <p14:cNvContentPartPr/>
                <p14:nvPr/>
              </p14:nvContentPartPr>
              <p14:xfrm>
                <a:off x="11572853" y="2345371"/>
                <a:ext cx="360" cy="360"/>
              </p14:xfrm>
            </p:contentPart>
          </mc:Choice>
          <mc:Fallback xmlns="">
            <p:pic>
              <p:nvPicPr>
                <p:cNvPr id="53" name="Freihand 52">
                  <a:extLst>
                    <a:ext uri="{FF2B5EF4-FFF2-40B4-BE49-F238E27FC236}">
                      <a16:creationId xmlns:a16="http://schemas.microsoft.com/office/drawing/2014/main" id="{709B5D5E-46FD-4089-9034-57503A158DB1}"/>
                    </a:ext>
                  </a:extLst>
                </p:cNvPr>
                <p:cNvPicPr/>
                <p:nvPr/>
              </p:nvPicPr>
              <p:blipFill>
                <a:blip r:embed="rId90"/>
                <a:stretch>
                  <a:fillRect/>
                </a:stretch>
              </p:blipFill>
              <p:spPr>
                <a:xfrm>
                  <a:off x="11568533" y="23410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42FC3C24-BE34-49BC-BE9F-D17EDE6177A2}"/>
                    </a:ext>
                  </a:extLst>
                </p14:cNvPr>
                <p14:cNvContentPartPr/>
                <p14:nvPr/>
              </p14:nvContentPartPr>
              <p14:xfrm>
                <a:off x="10461893" y="2726611"/>
                <a:ext cx="155520" cy="162360"/>
              </p14:xfrm>
            </p:contentPart>
          </mc:Choice>
          <mc:Fallback xmlns="">
            <p:pic>
              <p:nvPicPr>
                <p:cNvPr id="55" name="Freihand 54">
                  <a:extLst>
                    <a:ext uri="{FF2B5EF4-FFF2-40B4-BE49-F238E27FC236}">
                      <a16:creationId xmlns:a16="http://schemas.microsoft.com/office/drawing/2014/main" id="{42FC3C24-BE34-49BC-BE9F-D17EDE6177A2}"/>
                    </a:ext>
                  </a:extLst>
                </p:cNvPr>
                <p:cNvPicPr/>
                <p:nvPr/>
              </p:nvPicPr>
              <p:blipFill>
                <a:blip r:embed="rId92"/>
                <a:stretch>
                  <a:fillRect/>
                </a:stretch>
              </p:blipFill>
              <p:spPr>
                <a:xfrm>
                  <a:off x="10457573" y="2722291"/>
                  <a:ext cx="1641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0971C0A5-BE15-45AB-AC72-8CE393EEB508}"/>
                    </a:ext>
                  </a:extLst>
                </p14:cNvPr>
                <p14:cNvContentPartPr/>
                <p14:nvPr/>
              </p14:nvContentPartPr>
              <p14:xfrm>
                <a:off x="10610213" y="2766571"/>
                <a:ext cx="171000" cy="118440"/>
              </p14:xfrm>
            </p:contentPart>
          </mc:Choice>
          <mc:Fallback xmlns="">
            <p:pic>
              <p:nvPicPr>
                <p:cNvPr id="56" name="Freihand 55">
                  <a:extLst>
                    <a:ext uri="{FF2B5EF4-FFF2-40B4-BE49-F238E27FC236}">
                      <a16:creationId xmlns:a16="http://schemas.microsoft.com/office/drawing/2014/main" id="{0971C0A5-BE15-45AB-AC72-8CE393EEB508}"/>
                    </a:ext>
                  </a:extLst>
                </p:cNvPr>
                <p:cNvPicPr/>
                <p:nvPr/>
              </p:nvPicPr>
              <p:blipFill>
                <a:blip r:embed="rId94"/>
                <a:stretch>
                  <a:fillRect/>
                </a:stretch>
              </p:blipFill>
              <p:spPr>
                <a:xfrm>
                  <a:off x="10605893" y="2762251"/>
                  <a:ext cx="179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1B202765-3385-4763-B123-7FC56235E64C}"/>
                    </a:ext>
                  </a:extLst>
                </p14:cNvPr>
                <p14:cNvContentPartPr/>
                <p14:nvPr/>
              </p14:nvContentPartPr>
              <p14:xfrm>
                <a:off x="10803893" y="2813371"/>
                <a:ext cx="7560" cy="720"/>
              </p14:xfrm>
            </p:contentPart>
          </mc:Choice>
          <mc:Fallback xmlns="">
            <p:pic>
              <p:nvPicPr>
                <p:cNvPr id="57" name="Freihand 56">
                  <a:extLst>
                    <a:ext uri="{FF2B5EF4-FFF2-40B4-BE49-F238E27FC236}">
                      <a16:creationId xmlns:a16="http://schemas.microsoft.com/office/drawing/2014/main" id="{1B202765-3385-4763-B123-7FC56235E64C}"/>
                    </a:ext>
                  </a:extLst>
                </p:cNvPr>
                <p:cNvPicPr/>
                <p:nvPr/>
              </p:nvPicPr>
              <p:blipFill>
                <a:blip r:embed="rId96"/>
                <a:stretch>
                  <a:fillRect/>
                </a:stretch>
              </p:blipFill>
              <p:spPr>
                <a:xfrm>
                  <a:off x="10799573" y="2809051"/>
                  <a:ext cx="162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E1951398-3829-4685-86C5-29DC8FF1DF15}"/>
                    </a:ext>
                  </a:extLst>
                </p14:cNvPr>
                <p14:cNvContentPartPr/>
                <p14:nvPr/>
              </p14:nvContentPartPr>
              <p14:xfrm>
                <a:off x="10796693" y="2752171"/>
                <a:ext cx="126000" cy="100080"/>
              </p14:xfrm>
            </p:contentPart>
          </mc:Choice>
          <mc:Fallback xmlns="">
            <p:pic>
              <p:nvPicPr>
                <p:cNvPr id="58" name="Freihand 57">
                  <a:extLst>
                    <a:ext uri="{FF2B5EF4-FFF2-40B4-BE49-F238E27FC236}">
                      <a16:creationId xmlns:a16="http://schemas.microsoft.com/office/drawing/2014/main" id="{E1951398-3829-4685-86C5-29DC8FF1DF15}"/>
                    </a:ext>
                  </a:extLst>
                </p:cNvPr>
                <p:cNvPicPr/>
                <p:nvPr/>
              </p:nvPicPr>
              <p:blipFill>
                <a:blip r:embed="rId98"/>
                <a:stretch>
                  <a:fillRect/>
                </a:stretch>
              </p:blipFill>
              <p:spPr>
                <a:xfrm>
                  <a:off x="10792373" y="2747851"/>
                  <a:ext cx="1346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E2874D81-C992-460A-A314-37D60DF02EC9}"/>
                    </a:ext>
                  </a:extLst>
                </p14:cNvPr>
                <p14:cNvContentPartPr/>
                <p14:nvPr/>
              </p14:nvContentPartPr>
              <p14:xfrm>
                <a:off x="10922333" y="2689891"/>
                <a:ext cx="74520" cy="123120"/>
              </p14:xfrm>
            </p:contentPart>
          </mc:Choice>
          <mc:Fallback xmlns="">
            <p:pic>
              <p:nvPicPr>
                <p:cNvPr id="59" name="Freihand 58">
                  <a:extLst>
                    <a:ext uri="{FF2B5EF4-FFF2-40B4-BE49-F238E27FC236}">
                      <a16:creationId xmlns:a16="http://schemas.microsoft.com/office/drawing/2014/main" id="{E2874D81-C992-460A-A314-37D60DF02EC9}"/>
                    </a:ext>
                  </a:extLst>
                </p:cNvPr>
                <p:cNvPicPr/>
                <p:nvPr/>
              </p:nvPicPr>
              <p:blipFill>
                <a:blip r:embed="rId100"/>
                <a:stretch>
                  <a:fillRect/>
                </a:stretch>
              </p:blipFill>
              <p:spPr>
                <a:xfrm>
                  <a:off x="10918013" y="2685571"/>
                  <a:ext cx="831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BE377B86-24EE-4623-BE7B-E3DA6CC8C6EA}"/>
                    </a:ext>
                  </a:extLst>
                </p14:cNvPr>
                <p14:cNvContentPartPr/>
                <p14:nvPr/>
              </p14:nvContentPartPr>
              <p14:xfrm>
                <a:off x="10954733" y="2748571"/>
                <a:ext cx="68760" cy="78840"/>
              </p14:xfrm>
            </p:contentPart>
          </mc:Choice>
          <mc:Fallback xmlns="">
            <p:pic>
              <p:nvPicPr>
                <p:cNvPr id="60" name="Freihand 59">
                  <a:extLst>
                    <a:ext uri="{FF2B5EF4-FFF2-40B4-BE49-F238E27FC236}">
                      <a16:creationId xmlns:a16="http://schemas.microsoft.com/office/drawing/2014/main" id="{BE377B86-24EE-4623-BE7B-E3DA6CC8C6EA}"/>
                    </a:ext>
                  </a:extLst>
                </p:cNvPr>
                <p:cNvPicPr/>
                <p:nvPr/>
              </p:nvPicPr>
              <p:blipFill>
                <a:blip r:embed="rId102"/>
                <a:stretch>
                  <a:fillRect/>
                </a:stretch>
              </p:blipFill>
              <p:spPr>
                <a:xfrm>
                  <a:off x="10950413" y="2744251"/>
                  <a:ext cx="774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8917815B-1C19-479F-BD74-0681E9B82B46}"/>
                    </a:ext>
                  </a:extLst>
                </p14:cNvPr>
                <p14:cNvContentPartPr/>
                <p14:nvPr/>
              </p14:nvContentPartPr>
              <p14:xfrm>
                <a:off x="11023133" y="2727691"/>
                <a:ext cx="70560" cy="194400"/>
              </p14:xfrm>
            </p:contentPart>
          </mc:Choice>
          <mc:Fallback xmlns="">
            <p:pic>
              <p:nvPicPr>
                <p:cNvPr id="61" name="Freihand 60">
                  <a:extLst>
                    <a:ext uri="{FF2B5EF4-FFF2-40B4-BE49-F238E27FC236}">
                      <a16:creationId xmlns:a16="http://schemas.microsoft.com/office/drawing/2014/main" id="{8917815B-1C19-479F-BD74-0681E9B82B46}"/>
                    </a:ext>
                  </a:extLst>
                </p:cNvPr>
                <p:cNvPicPr/>
                <p:nvPr/>
              </p:nvPicPr>
              <p:blipFill>
                <a:blip r:embed="rId104"/>
                <a:stretch>
                  <a:fillRect/>
                </a:stretch>
              </p:blipFill>
              <p:spPr>
                <a:xfrm>
                  <a:off x="11018813" y="2723371"/>
                  <a:ext cx="792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D87BCA21-1DE2-46ED-91C3-778BFC640726}"/>
                    </a:ext>
                  </a:extLst>
                </p14:cNvPr>
                <p14:cNvContentPartPr/>
                <p14:nvPr/>
              </p14:nvContentPartPr>
              <p14:xfrm>
                <a:off x="11108813" y="2724091"/>
                <a:ext cx="210240" cy="61920"/>
              </p14:xfrm>
            </p:contentPart>
          </mc:Choice>
          <mc:Fallback xmlns="">
            <p:pic>
              <p:nvPicPr>
                <p:cNvPr id="62" name="Freihand 61">
                  <a:extLst>
                    <a:ext uri="{FF2B5EF4-FFF2-40B4-BE49-F238E27FC236}">
                      <a16:creationId xmlns:a16="http://schemas.microsoft.com/office/drawing/2014/main" id="{D87BCA21-1DE2-46ED-91C3-778BFC640726}"/>
                    </a:ext>
                  </a:extLst>
                </p:cNvPr>
                <p:cNvPicPr/>
                <p:nvPr/>
              </p:nvPicPr>
              <p:blipFill>
                <a:blip r:embed="rId106"/>
                <a:stretch>
                  <a:fillRect/>
                </a:stretch>
              </p:blipFill>
              <p:spPr>
                <a:xfrm>
                  <a:off x="11104493" y="2719771"/>
                  <a:ext cx="2188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7777C439-6CFA-4B12-B4F8-FD12A8009510}"/>
                    </a:ext>
                  </a:extLst>
                </p14:cNvPr>
                <p14:cNvContentPartPr/>
                <p14:nvPr/>
              </p14:nvContentPartPr>
              <p14:xfrm>
                <a:off x="11327333" y="2607811"/>
                <a:ext cx="333360" cy="140760"/>
              </p14:xfrm>
            </p:contentPart>
          </mc:Choice>
          <mc:Fallback xmlns="">
            <p:pic>
              <p:nvPicPr>
                <p:cNvPr id="63" name="Freihand 62">
                  <a:extLst>
                    <a:ext uri="{FF2B5EF4-FFF2-40B4-BE49-F238E27FC236}">
                      <a16:creationId xmlns:a16="http://schemas.microsoft.com/office/drawing/2014/main" id="{7777C439-6CFA-4B12-B4F8-FD12A8009510}"/>
                    </a:ext>
                  </a:extLst>
                </p:cNvPr>
                <p:cNvPicPr/>
                <p:nvPr/>
              </p:nvPicPr>
              <p:blipFill>
                <a:blip r:embed="rId108"/>
                <a:stretch>
                  <a:fillRect/>
                </a:stretch>
              </p:blipFill>
              <p:spPr>
                <a:xfrm>
                  <a:off x="11323013" y="2603491"/>
                  <a:ext cx="342000" cy="149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65" name="Freihand 64">
                <a:extLst>
                  <a:ext uri="{FF2B5EF4-FFF2-40B4-BE49-F238E27FC236}">
                    <a16:creationId xmlns:a16="http://schemas.microsoft.com/office/drawing/2014/main" id="{504D6042-0F3A-477B-B03C-045044F78976}"/>
                  </a:ext>
                </a:extLst>
              </p14:cNvPr>
              <p14:cNvContentPartPr/>
              <p14:nvPr/>
            </p14:nvContentPartPr>
            <p14:xfrm>
              <a:off x="7030733" y="6087571"/>
              <a:ext cx="36720" cy="41400"/>
            </p14:xfrm>
          </p:contentPart>
        </mc:Choice>
        <mc:Fallback xmlns="">
          <p:pic>
            <p:nvPicPr>
              <p:cNvPr id="65" name="Freihand 64">
                <a:extLst>
                  <a:ext uri="{FF2B5EF4-FFF2-40B4-BE49-F238E27FC236}">
                    <a16:creationId xmlns:a16="http://schemas.microsoft.com/office/drawing/2014/main" id="{504D6042-0F3A-477B-B03C-045044F78976}"/>
                  </a:ext>
                </a:extLst>
              </p:cNvPr>
              <p:cNvPicPr/>
              <p:nvPr/>
            </p:nvPicPr>
            <p:blipFill>
              <a:blip r:embed="rId110"/>
              <a:stretch>
                <a:fillRect/>
              </a:stretch>
            </p:blipFill>
            <p:spPr>
              <a:xfrm>
                <a:off x="7026413" y="6083251"/>
                <a:ext cx="453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6" name="Freihand 65">
                <a:extLst>
                  <a:ext uri="{FF2B5EF4-FFF2-40B4-BE49-F238E27FC236}">
                    <a16:creationId xmlns:a16="http://schemas.microsoft.com/office/drawing/2014/main" id="{7B1AE110-F195-4F8C-9948-CE283288963A}"/>
                  </a:ext>
                </a:extLst>
              </p14:cNvPr>
              <p14:cNvContentPartPr/>
              <p14:nvPr/>
            </p14:nvContentPartPr>
            <p14:xfrm>
              <a:off x="3193133" y="4141771"/>
              <a:ext cx="3521520" cy="81360"/>
            </p14:xfrm>
          </p:contentPart>
        </mc:Choice>
        <mc:Fallback xmlns="">
          <p:pic>
            <p:nvPicPr>
              <p:cNvPr id="66" name="Freihand 65">
                <a:extLst>
                  <a:ext uri="{FF2B5EF4-FFF2-40B4-BE49-F238E27FC236}">
                    <a16:creationId xmlns:a16="http://schemas.microsoft.com/office/drawing/2014/main" id="{7B1AE110-F195-4F8C-9948-CE283288963A}"/>
                  </a:ext>
                </a:extLst>
              </p:cNvPr>
              <p:cNvPicPr/>
              <p:nvPr/>
            </p:nvPicPr>
            <p:blipFill>
              <a:blip r:embed="rId112"/>
              <a:stretch>
                <a:fillRect/>
              </a:stretch>
            </p:blipFill>
            <p:spPr>
              <a:xfrm>
                <a:off x="3188813" y="4137451"/>
                <a:ext cx="35301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7" name="Freihand 66">
                <a:extLst>
                  <a:ext uri="{FF2B5EF4-FFF2-40B4-BE49-F238E27FC236}">
                    <a16:creationId xmlns:a16="http://schemas.microsoft.com/office/drawing/2014/main" id="{B0E8417A-2447-4DB6-B91E-538E9A4E9F88}"/>
                  </a:ext>
                </a:extLst>
              </p14:cNvPr>
              <p14:cNvContentPartPr/>
              <p14:nvPr/>
            </p14:nvContentPartPr>
            <p14:xfrm>
              <a:off x="6608093" y="4618051"/>
              <a:ext cx="205200" cy="179640"/>
            </p14:xfrm>
          </p:contentPart>
        </mc:Choice>
        <mc:Fallback xmlns="">
          <p:pic>
            <p:nvPicPr>
              <p:cNvPr id="67" name="Freihand 66">
                <a:extLst>
                  <a:ext uri="{FF2B5EF4-FFF2-40B4-BE49-F238E27FC236}">
                    <a16:creationId xmlns:a16="http://schemas.microsoft.com/office/drawing/2014/main" id="{B0E8417A-2447-4DB6-B91E-538E9A4E9F88}"/>
                  </a:ext>
                </a:extLst>
              </p:cNvPr>
              <p:cNvPicPr/>
              <p:nvPr/>
            </p:nvPicPr>
            <p:blipFill>
              <a:blip r:embed="rId114"/>
              <a:stretch>
                <a:fillRect/>
              </a:stretch>
            </p:blipFill>
            <p:spPr>
              <a:xfrm>
                <a:off x="6603773" y="4613731"/>
                <a:ext cx="2138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8" name="Freihand 67">
                <a:extLst>
                  <a:ext uri="{FF2B5EF4-FFF2-40B4-BE49-F238E27FC236}">
                    <a16:creationId xmlns:a16="http://schemas.microsoft.com/office/drawing/2014/main" id="{E7A1DC49-EEA7-46D4-8657-C730B5019CBD}"/>
                  </a:ext>
                </a:extLst>
              </p14:cNvPr>
              <p14:cNvContentPartPr/>
              <p14:nvPr/>
            </p14:nvContentPartPr>
            <p14:xfrm>
              <a:off x="6821933" y="4620931"/>
              <a:ext cx="180720" cy="126000"/>
            </p14:xfrm>
          </p:contentPart>
        </mc:Choice>
        <mc:Fallback xmlns="">
          <p:pic>
            <p:nvPicPr>
              <p:cNvPr id="68" name="Freihand 67">
                <a:extLst>
                  <a:ext uri="{FF2B5EF4-FFF2-40B4-BE49-F238E27FC236}">
                    <a16:creationId xmlns:a16="http://schemas.microsoft.com/office/drawing/2014/main" id="{E7A1DC49-EEA7-46D4-8657-C730B5019CBD}"/>
                  </a:ext>
                </a:extLst>
              </p:cNvPr>
              <p:cNvPicPr/>
              <p:nvPr/>
            </p:nvPicPr>
            <p:blipFill>
              <a:blip r:embed="rId116"/>
              <a:stretch>
                <a:fillRect/>
              </a:stretch>
            </p:blipFill>
            <p:spPr>
              <a:xfrm>
                <a:off x="6817613" y="4616611"/>
                <a:ext cx="1893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9" name="Freihand 68">
                <a:extLst>
                  <a:ext uri="{FF2B5EF4-FFF2-40B4-BE49-F238E27FC236}">
                    <a16:creationId xmlns:a16="http://schemas.microsoft.com/office/drawing/2014/main" id="{F747550D-6021-4C45-BB48-E31A9E71D776}"/>
                  </a:ext>
                </a:extLst>
              </p14:cNvPr>
              <p14:cNvContentPartPr/>
              <p14:nvPr/>
            </p14:nvContentPartPr>
            <p14:xfrm>
              <a:off x="6950813" y="4626331"/>
              <a:ext cx="198360" cy="123480"/>
            </p14:xfrm>
          </p:contentPart>
        </mc:Choice>
        <mc:Fallback xmlns="">
          <p:pic>
            <p:nvPicPr>
              <p:cNvPr id="69" name="Freihand 68">
                <a:extLst>
                  <a:ext uri="{FF2B5EF4-FFF2-40B4-BE49-F238E27FC236}">
                    <a16:creationId xmlns:a16="http://schemas.microsoft.com/office/drawing/2014/main" id="{F747550D-6021-4C45-BB48-E31A9E71D776}"/>
                  </a:ext>
                </a:extLst>
              </p:cNvPr>
              <p:cNvPicPr/>
              <p:nvPr/>
            </p:nvPicPr>
            <p:blipFill>
              <a:blip r:embed="rId118"/>
              <a:stretch>
                <a:fillRect/>
              </a:stretch>
            </p:blipFill>
            <p:spPr>
              <a:xfrm>
                <a:off x="6946493" y="4622011"/>
                <a:ext cx="2070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1" name="Freihand 70">
                <a:extLst>
                  <a:ext uri="{FF2B5EF4-FFF2-40B4-BE49-F238E27FC236}">
                    <a16:creationId xmlns:a16="http://schemas.microsoft.com/office/drawing/2014/main" id="{8C81254D-98F1-4D54-9249-04DC1D168B15}"/>
                  </a:ext>
                </a:extLst>
              </p14:cNvPr>
              <p14:cNvContentPartPr/>
              <p14:nvPr/>
            </p14:nvContentPartPr>
            <p14:xfrm>
              <a:off x="7089773" y="4628491"/>
              <a:ext cx="91080" cy="111240"/>
            </p14:xfrm>
          </p:contentPart>
        </mc:Choice>
        <mc:Fallback xmlns="">
          <p:pic>
            <p:nvPicPr>
              <p:cNvPr id="71" name="Freihand 70">
                <a:extLst>
                  <a:ext uri="{FF2B5EF4-FFF2-40B4-BE49-F238E27FC236}">
                    <a16:creationId xmlns:a16="http://schemas.microsoft.com/office/drawing/2014/main" id="{8C81254D-98F1-4D54-9249-04DC1D168B15}"/>
                  </a:ext>
                </a:extLst>
              </p:cNvPr>
              <p:cNvPicPr/>
              <p:nvPr/>
            </p:nvPicPr>
            <p:blipFill>
              <a:blip r:embed="rId120"/>
              <a:stretch>
                <a:fillRect/>
              </a:stretch>
            </p:blipFill>
            <p:spPr>
              <a:xfrm>
                <a:off x="7085453" y="4624171"/>
                <a:ext cx="99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2" name="Freihand 71">
                <a:extLst>
                  <a:ext uri="{FF2B5EF4-FFF2-40B4-BE49-F238E27FC236}">
                    <a16:creationId xmlns:a16="http://schemas.microsoft.com/office/drawing/2014/main" id="{52015195-87B2-4C71-867B-0BEFC1070DB3}"/>
                  </a:ext>
                </a:extLst>
              </p14:cNvPr>
              <p14:cNvContentPartPr/>
              <p14:nvPr/>
            </p14:nvContentPartPr>
            <p14:xfrm>
              <a:off x="7203173" y="4645051"/>
              <a:ext cx="286560" cy="85320"/>
            </p14:xfrm>
          </p:contentPart>
        </mc:Choice>
        <mc:Fallback xmlns="">
          <p:pic>
            <p:nvPicPr>
              <p:cNvPr id="72" name="Freihand 71">
                <a:extLst>
                  <a:ext uri="{FF2B5EF4-FFF2-40B4-BE49-F238E27FC236}">
                    <a16:creationId xmlns:a16="http://schemas.microsoft.com/office/drawing/2014/main" id="{52015195-87B2-4C71-867B-0BEFC1070DB3}"/>
                  </a:ext>
                </a:extLst>
              </p:cNvPr>
              <p:cNvPicPr/>
              <p:nvPr/>
            </p:nvPicPr>
            <p:blipFill>
              <a:blip r:embed="rId122"/>
              <a:stretch>
                <a:fillRect/>
              </a:stretch>
            </p:blipFill>
            <p:spPr>
              <a:xfrm>
                <a:off x="7198853" y="4640731"/>
                <a:ext cx="2952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4" name="Freihand 73">
                <a:extLst>
                  <a:ext uri="{FF2B5EF4-FFF2-40B4-BE49-F238E27FC236}">
                    <a16:creationId xmlns:a16="http://schemas.microsoft.com/office/drawing/2014/main" id="{3DC416E8-FB83-4554-9391-0A031A412EB9}"/>
                  </a:ext>
                </a:extLst>
              </p14:cNvPr>
              <p14:cNvContentPartPr/>
              <p14:nvPr/>
            </p14:nvContentPartPr>
            <p14:xfrm>
              <a:off x="7638773" y="4605811"/>
              <a:ext cx="201600" cy="74520"/>
            </p14:xfrm>
          </p:contentPart>
        </mc:Choice>
        <mc:Fallback xmlns="">
          <p:pic>
            <p:nvPicPr>
              <p:cNvPr id="74" name="Freihand 73">
                <a:extLst>
                  <a:ext uri="{FF2B5EF4-FFF2-40B4-BE49-F238E27FC236}">
                    <a16:creationId xmlns:a16="http://schemas.microsoft.com/office/drawing/2014/main" id="{3DC416E8-FB83-4554-9391-0A031A412EB9}"/>
                  </a:ext>
                </a:extLst>
              </p:cNvPr>
              <p:cNvPicPr/>
              <p:nvPr/>
            </p:nvPicPr>
            <p:blipFill>
              <a:blip r:embed="rId124"/>
              <a:stretch>
                <a:fillRect/>
              </a:stretch>
            </p:blipFill>
            <p:spPr>
              <a:xfrm>
                <a:off x="7634453" y="4601491"/>
                <a:ext cx="2102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5" name="Freihand 74">
                <a:extLst>
                  <a:ext uri="{FF2B5EF4-FFF2-40B4-BE49-F238E27FC236}">
                    <a16:creationId xmlns:a16="http://schemas.microsoft.com/office/drawing/2014/main" id="{DFF0EF47-6561-4F66-96A2-1D174BA0EAB0}"/>
                  </a:ext>
                </a:extLst>
              </p14:cNvPr>
              <p14:cNvContentPartPr/>
              <p14:nvPr/>
            </p14:nvContentPartPr>
            <p14:xfrm>
              <a:off x="7810133" y="4545691"/>
              <a:ext cx="360" cy="360"/>
            </p14:xfrm>
          </p:contentPart>
        </mc:Choice>
        <mc:Fallback xmlns="">
          <p:pic>
            <p:nvPicPr>
              <p:cNvPr id="75" name="Freihand 74">
                <a:extLst>
                  <a:ext uri="{FF2B5EF4-FFF2-40B4-BE49-F238E27FC236}">
                    <a16:creationId xmlns:a16="http://schemas.microsoft.com/office/drawing/2014/main" id="{DFF0EF47-6561-4F66-96A2-1D174BA0EAB0}"/>
                  </a:ext>
                </a:extLst>
              </p:cNvPr>
              <p:cNvPicPr/>
              <p:nvPr/>
            </p:nvPicPr>
            <p:blipFill>
              <a:blip r:embed="rId90"/>
              <a:stretch>
                <a:fillRect/>
              </a:stretch>
            </p:blipFill>
            <p:spPr>
              <a:xfrm>
                <a:off x="7805813" y="45413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6" name="Freihand 75">
                <a:extLst>
                  <a:ext uri="{FF2B5EF4-FFF2-40B4-BE49-F238E27FC236}">
                    <a16:creationId xmlns:a16="http://schemas.microsoft.com/office/drawing/2014/main" id="{B0E45042-BA2B-4E4A-BF4B-8F510F0502B0}"/>
                  </a:ext>
                </a:extLst>
              </p14:cNvPr>
              <p14:cNvContentPartPr/>
              <p14:nvPr/>
            </p14:nvContentPartPr>
            <p14:xfrm>
              <a:off x="6316133" y="4621651"/>
              <a:ext cx="187920" cy="1450440"/>
            </p14:xfrm>
          </p:contentPart>
        </mc:Choice>
        <mc:Fallback xmlns="">
          <p:pic>
            <p:nvPicPr>
              <p:cNvPr id="76" name="Freihand 75">
                <a:extLst>
                  <a:ext uri="{FF2B5EF4-FFF2-40B4-BE49-F238E27FC236}">
                    <a16:creationId xmlns:a16="http://schemas.microsoft.com/office/drawing/2014/main" id="{B0E45042-BA2B-4E4A-BF4B-8F510F0502B0}"/>
                  </a:ext>
                </a:extLst>
              </p:cNvPr>
              <p:cNvPicPr/>
              <p:nvPr/>
            </p:nvPicPr>
            <p:blipFill>
              <a:blip r:embed="rId127"/>
              <a:stretch>
                <a:fillRect/>
              </a:stretch>
            </p:blipFill>
            <p:spPr>
              <a:xfrm>
                <a:off x="6311813" y="4617331"/>
                <a:ext cx="196560" cy="1459080"/>
              </a:xfrm>
              <a:prstGeom prst="rect">
                <a:avLst/>
              </a:prstGeom>
            </p:spPr>
          </p:pic>
        </mc:Fallback>
      </mc:AlternateContent>
      <p:grpSp>
        <p:nvGrpSpPr>
          <p:cNvPr id="82" name="Gruppieren 81">
            <a:extLst>
              <a:ext uri="{FF2B5EF4-FFF2-40B4-BE49-F238E27FC236}">
                <a16:creationId xmlns:a16="http://schemas.microsoft.com/office/drawing/2014/main" id="{A3BEE7A7-3AAB-4BF2-9A31-4E97AF24A57E}"/>
              </a:ext>
            </a:extLst>
          </p:cNvPr>
          <p:cNvGrpSpPr/>
          <p:nvPr/>
        </p:nvGrpSpPr>
        <p:grpSpPr>
          <a:xfrm>
            <a:off x="6720773" y="4898131"/>
            <a:ext cx="1082880" cy="347760"/>
            <a:chOff x="6720773" y="4898131"/>
            <a:chExt cx="1082880" cy="347760"/>
          </a:xfrm>
        </p:grpSpPr>
        <mc:AlternateContent xmlns:mc="http://schemas.openxmlformats.org/markup-compatibility/2006" xmlns:p14="http://schemas.microsoft.com/office/powerpoint/2010/main">
          <mc:Choice Requires="p14">
            <p:contentPart p14:bwMode="auto" r:id="rId128">
              <p14:nvContentPartPr>
                <p14:cNvPr id="77" name="Freihand 76">
                  <a:extLst>
                    <a:ext uri="{FF2B5EF4-FFF2-40B4-BE49-F238E27FC236}">
                      <a16:creationId xmlns:a16="http://schemas.microsoft.com/office/drawing/2014/main" id="{F48C7FB2-5A44-492E-B0E0-07B0264653AD}"/>
                    </a:ext>
                  </a:extLst>
                </p14:cNvPr>
                <p14:cNvContentPartPr/>
                <p14:nvPr/>
              </p14:nvContentPartPr>
              <p14:xfrm>
                <a:off x="6720773" y="5013331"/>
                <a:ext cx="478080" cy="232560"/>
              </p14:xfrm>
            </p:contentPart>
          </mc:Choice>
          <mc:Fallback xmlns="">
            <p:pic>
              <p:nvPicPr>
                <p:cNvPr id="77" name="Freihand 76">
                  <a:extLst>
                    <a:ext uri="{FF2B5EF4-FFF2-40B4-BE49-F238E27FC236}">
                      <a16:creationId xmlns:a16="http://schemas.microsoft.com/office/drawing/2014/main" id="{F48C7FB2-5A44-492E-B0E0-07B0264653AD}"/>
                    </a:ext>
                  </a:extLst>
                </p:cNvPr>
                <p:cNvPicPr/>
                <p:nvPr/>
              </p:nvPicPr>
              <p:blipFill>
                <a:blip r:embed="rId129"/>
                <a:stretch>
                  <a:fillRect/>
                </a:stretch>
              </p:blipFill>
              <p:spPr>
                <a:xfrm>
                  <a:off x="6716453" y="5009011"/>
                  <a:ext cx="4867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9" name="Freihand 78">
                  <a:extLst>
                    <a:ext uri="{FF2B5EF4-FFF2-40B4-BE49-F238E27FC236}">
                      <a16:creationId xmlns:a16="http://schemas.microsoft.com/office/drawing/2014/main" id="{365DE49E-A31F-4E5D-9D24-666E15A03176}"/>
                    </a:ext>
                  </a:extLst>
                </p14:cNvPr>
                <p14:cNvContentPartPr/>
                <p14:nvPr/>
              </p14:nvContentPartPr>
              <p14:xfrm>
                <a:off x="7301813" y="4898131"/>
                <a:ext cx="392040" cy="186480"/>
              </p14:xfrm>
            </p:contentPart>
          </mc:Choice>
          <mc:Fallback xmlns="">
            <p:pic>
              <p:nvPicPr>
                <p:cNvPr id="79" name="Freihand 78">
                  <a:extLst>
                    <a:ext uri="{FF2B5EF4-FFF2-40B4-BE49-F238E27FC236}">
                      <a16:creationId xmlns:a16="http://schemas.microsoft.com/office/drawing/2014/main" id="{365DE49E-A31F-4E5D-9D24-666E15A03176}"/>
                    </a:ext>
                  </a:extLst>
                </p:cNvPr>
                <p:cNvPicPr/>
                <p:nvPr/>
              </p:nvPicPr>
              <p:blipFill>
                <a:blip r:embed="rId131"/>
                <a:stretch>
                  <a:fillRect/>
                </a:stretch>
              </p:blipFill>
              <p:spPr>
                <a:xfrm>
                  <a:off x="7297493" y="4893811"/>
                  <a:ext cx="4006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0" name="Freihand 79">
                  <a:extLst>
                    <a:ext uri="{FF2B5EF4-FFF2-40B4-BE49-F238E27FC236}">
                      <a16:creationId xmlns:a16="http://schemas.microsoft.com/office/drawing/2014/main" id="{8FE44EBF-865E-4BF3-84BC-74D886069585}"/>
                    </a:ext>
                  </a:extLst>
                </p14:cNvPr>
                <p14:cNvContentPartPr/>
                <p14:nvPr/>
              </p14:nvContentPartPr>
              <p14:xfrm>
                <a:off x="7606013" y="4912531"/>
                <a:ext cx="46440" cy="2520"/>
              </p14:xfrm>
            </p:contentPart>
          </mc:Choice>
          <mc:Fallback xmlns="">
            <p:pic>
              <p:nvPicPr>
                <p:cNvPr id="80" name="Freihand 79">
                  <a:extLst>
                    <a:ext uri="{FF2B5EF4-FFF2-40B4-BE49-F238E27FC236}">
                      <a16:creationId xmlns:a16="http://schemas.microsoft.com/office/drawing/2014/main" id="{8FE44EBF-865E-4BF3-84BC-74D886069585}"/>
                    </a:ext>
                  </a:extLst>
                </p:cNvPr>
                <p:cNvPicPr/>
                <p:nvPr/>
              </p:nvPicPr>
              <p:blipFill>
                <a:blip r:embed="rId133"/>
                <a:stretch>
                  <a:fillRect/>
                </a:stretch>
              </p:blipFill>
              <p:spPr>
                <a:xfrm>
                  <a:off x="7601693" y="4908211"/>
                  <a:ext cx="550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1" name="Freihand 80">
                  <a:extLst>
                    <a:ext uri="{FF2B5EF4-FFF2-40B4-BE49-F238E27FC236}">
                      <a16:creationId xmlns:a16="http://schemas.microsoft.com/office/drawing/2014/main" id="{E1866205-7559-4922-97EE-EA76DE1F62D4}"/>
                    </a:ext>
                  </a:extLst>
                </p14:cNvPr>
                <p14:cNvContentPartPr/>
                <p14:nvPr/>
              </p14:nvContentPartPr>
              <p14:xfrm>
                <a:off x="7685213" y="4935931"/>
                <a:ext cx="118440" cy="104760"/>
              </p14:xfrm>
            </p:contentPart>
          </mc:Choice>
          <mc:Fallback xmlns="">
            <p:pic>
              <p:nvPicPr>
                <p:cNvPr id="81" name="Freihand 80">
                  <a:extLst>
                    <a:ext uri="{FF2B5EF4-FFF2-40B4-BE49-F238E27FC236}">
                      <a16:creationId xmlns:a16="http://schemas.microsoft.com/office/drawing/2014/main" id="{E1866205-7559-4922-97EE-EA76DE1F62D4}"/>
                    </a:ext>
                  </a:extLst>
                </p:cNvPr>
                <p:cNvPicPr/>
                <p:nvPr/>
              </p:nvPicPr>
              <p:blipFill>
                <a:blip r:embed="rId135"/>
                <a:stretch>
                  <a:fillRect/>
                </a:stretch>
              </p:blipFill>
              <p:spPr>
                <a:xfrm>
                  <a:off x="7680893" y="4931611"/>
                  <a:ext cx="127080" cy="113400"/>
                </a:xfrm>
                <a:prstGeom prst="rect">
                  <a:avLst/>
                </a:prstGeom>
              </p:spPr>
            </p:pic>
          </mc:Fallback>
        </mc:AlternateContent>
      </p:grpSp>
    </p:spTree>
    <p:extLst>
      <p:ext uri="{BB962C8B-B14F-4D97-AF65-F5344CB8AC3E}">
        <p14:creationId xmlns:p14="http://schemas.microsoft.com/office/powerpoint/2010/main" val="24330387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923801"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Monetary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2" name="Textfeld 51">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177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6120043" cy="965442"/>
          </a:xfrm>
          <a:prstGeom prst="rect">
            <a:avLst/>
          </a:prstGeom>
          <a:noFill/>
          <a:ln>
            <a:noFill/>
          </a:ln>
        </p:spPr>
        <p:txBody>
          <a:bodyPr vert="horz" wrap="none" lIns="81646" tIns="40823" rIns="81646" bIns="40823" anchorCtr="0" compatLnSpc="0">
            <a:spAutoFit/>
          </a:bodyPr>
          <a:lstStyle/>
          <a:p>
            <a:pPr hangingPunct="0"/>
            <a:r>
              <a:rPr lang="de-DE" sz="2722">
                <a:latin typeface="Arial" pitchFamily="18"/>
                <a:ea typeface="Droid Sans Fallback" pitchFamily="2"/>
                <a:cs typeface="Lohit Hindi" pitchFamily="2"/>
              </a:rPr>
              <a:t>Summary AS-AD-Model/IS-LM-Model</a:t>
            </a:r>
            <a:endParaRPr lang="de-DE" sz="2722" dirty="0">
              <a:latin typeface="Arial" pitchFamily="18"/>
              <a:ea typeface="Droid Sans Fallback" pitchFamily="2"/>
              <a:cs typeface="Lohit Hindi" pitchFamily="2"/>
            </a:endParaRP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a:t>The impact of monetary and fiscal policy within the short run AS-AD-Model is reduced compared to the IS-LM-Model since the change in prices absorb some amount of the expansive effect.</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a:t>With respect to the long-run supply-curve monetary and fiscal policy within the AS-AD-Modell do not have any expansive effect on output, only prices will increase. But keep in mind, that this requires perfect competion in commodity and expecially labour markets!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b="1"/>
              <a:t>Caution! </a:t>
            </a:r>
            <a:r>
              <a:rPr lang="de-DE" sz="2000"/>
              <a:t>Since we have neither in the AS-AD-Model nor in the IS-LM-Model an explicit time dependence, we have to keep in mind that theoretically all effects happens simultanously. In reality adjustments have a time delay and also the framework conditions can change in time. Therefore, we will also have structual changes during time. Especially „good“ economic policy tries to increase the technology level and natural output.</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775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Classical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a:solidFill>
                  <a:srgbClr val="000000"/>
                </a:solidFill>
                <a:latin typeface="Sparkasse Rg" pitchFamily="34" charset="0"/>
              </a:rPr>
              <a:t>Classical Dichotomy</a:t>
            </a:r>
            <a:r>
              <a:rPr lang="en-US" sz="2800" b="1"/>
              <a:t>: </a:t>
            </a:r>
            <a:r>
              <a:rPr lang="en-US" sz="2800"/>
              <a:t>In Theory, we have an independence between real and nominal variables.</a:t>
            </a:r>
            <a:endParaRPr lang="en-US" sz="2800" dirty="0"/>
          </a:p>
          <a:p>
            <a:endParaRPr lang="en-US" sz="2800" dirty="0"/>
          </a:p>
          <a:p>
            <a:r>
              <a:rPr lang="en-US" sz="2800" b="1"/>
              <a:t>Neutrality of money: </a:t>
            </a:r>
            <a:r>
              <a:rPr lang="en-US" sz="2800"/>
              <a:t>Changes in monetary aggregates do not have any influence on real variables. At least in long run “</a:t>
            </a:r>
            <a:r>
              <a:rPr lang="en-US" sz="2800" i="1"/>
              <a:t>money is veil</a:t>
            </a:r>
            <a:r>
              <a:rPr lang="en-US" sz="2800"/>
              <a:t>”.</a:t>
            </a:r>
            <a:r>
              <a:rPr lang="en-US" sz="240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A64BD59-7FFE-442F-A533-E05CDCF458C3}"/>
                  </a:ext>
                </a:extLst>
              </p14:cNvPr>
              <p14:cNvContentPartPr/>
              <p14:nvPr/>
            </p14:nvContentPartPr>
            <p14:xfrm>
              <a:off x="7620773" y="1924891"/>
              <a:ext cx="2537280" cy="70920"/>
            </p14:xfrm>
          </p:contentPart>
        </mc:Choice>
        <mc:Fallback xmlns="">
          <p:pic>
            <p:nvPicPr>
              <p:cNvPr id="2" name="Freihand 1">
                <a:extLst>
                  <a:ext uri="{FF2B5EF4-FFF2-40B4-BE49-F238E27FC236}">
                    <a16:creationId xmlns:a16="http://schemas.microsoft.com/office/drawing/2014/main" id="{5A64BD59-7FFE-442F-A533-E05CDCF458C3}"/>
                  </a:ext>
                </a:extLst>
              </p:cNvPr>
              <p:cNvPicPr/>
              <p:nvPr/>
            </p:nvPicPr>
            <p:blipFill>
              <a:blip r:embed="rId4"/>
              <a:stretch>
                <a:fillRect/>
              </a:stretch>
            </p:blipFill>
            <p:spPr>
              <a:xfrm>
                <a:off x="7616453" y="1920571"/>
                <a:ext cx="25459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8B5609C-DD8C-4138-9735-C169388D9415}"/>
                  </a:ext>
                </a:extLst>
              </p14:cNvPr>
              <p14:cNvContentPartPr/>
              <p14:nvPr/>
            </p14:nvContentPartPr>
            <p14:xfrm>
              <a:off x="1749173" y="2431051"/>
              <a:ext cx="4842000" cy="60120"/>
            </p14:xfrm>
          </p:contentPart>
        </mc:Choice>
        <mc:Fallback xmlns="">
          <p:pic>
            <p:nvPicPr>
              <p:cNvPr id="3" name="Freihand 2">
                <a:extLst>
                  <a:ext uri="{FF2B5EF4-FFF2-40B4-BE49-F238E27FC236}">
                    <a16:creationId xmlns:a16="http://schemas.microsoft.com/office/drawing/2014/main" id="{48B5609C-DD8C-4138-9735-C169388D9415}"/>
                  </a:ext>
                </a:extLst>
              </p:cNvPr>
              <p:cNvPicPr/>
              <p:nvPr/>
            </p:nvPicPr>
            <p:blipFill>
              <a:blip r:embed="rId6"/>
              <a:stretch>
                <a:fillRect/>
              </a:stretch>
            </p:blipFill>
            <p:spPr>
              <a:xfrm>
                <a:off x="1744853" y="2426731"/>
                <a:ext cx="48506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DBC944F7-6445-4639-ABA5-857AD3748372}"/>
                  </a:ext>
                </a:extLst>
              </p14:cNvPr>
              <p14:cNvContentPartPr/>
              <p14:nvPr/>
            </p14:nvContentPartPr>
            <p14:xfrm>
              <a:off x="1567733" y="3162211"/>
              <a:ext cx="3272400" cy="57960"/>
            </p14:xfrm>
          </p:contentPart>
        </mc:Choice>
        <mc:Fallback xmlns="">
          <p:pic>
            <p:nvPicPr>
              <p:cNvPr id="4" name="Freihand 3">
                <a:extLst>
                  <a:ext uri="{FF2B5EF4-FFF2-40B4-BE49-F238E27FC236}">
                    <a16:creationId xmlns:a16="http://schemas.microsoft.com/office/drawing/2014/main" id="{DBC944F7-6445-4639-ABA5-857AD3748372}"/>
                  </a:ext>
                </a:extLst>
              </p:cNvPr>
              <p:cNvPicPr/>
              <p:nvPr/>
            </p:nvPicPr>
            <p:blipFill>
              <a:blip r:embed="rId8"/>
              <a:stretch>
                <a:fillRect/>
              </a:stretch>
            </p:blipFill>
            <p:spPr>
              <a:xfrm>
                <a:off x="1563413" y="3157891"/>
                <a:ext cx="32810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DFC1B691-6845-4E4B-9AA0-A9AB9672D3F2}"/>
                  </a:ext>
                </a:extLst>
              </p14:cNvPr>
              <p14:cNvContentPartPr/>
              <p14:nvPr/>
            </p14:nvContentPartPr>
            <p14:xfrm>
              <a:off x="776453" y="2456251"/>
              <a:ext cx="10992600" cy="1895040"/>
            </p14:xfrm>
          </p:contentPart>
        </mc:Choice>
        <mc:Fallback xmlns="">
          <p:pic>
            <p:nvPicPr>
              <p:cNvPr id="5" name="Freihand 4">
                <a:extLst>
                  <a:ext uri="{FF2B5EF4-FFF2-40B4-BE49-F238E27FC236}">
                    <a16:creationId xmlns:a16="http://schemas.microsoft.com/office/drawing/2014/main" id="{DFC1B691-6845-4E4B-9AA0-A9AB9672D3F2}"/>
                  </a:ext>
                </a:extLst>
              </p:cNvPr>
              <p:cNvPicPr/>
              <p:nvPr/>
            </p:nvPicPr>
            <p:blipFill>
              <a:blip r:embed="rId10"/>
              <a:stretch>
                <a:fillRect/>
              </a:stretch>
            </p:blipFill>
            <p:spPr>
              <a:xfrm>
                <a:off x="772133" y="2451931"/>
                <a:ext cx="11001240" cy="1903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A409A071-7FC7-4718-BF9A-14496B39960F}"/>
                  </a:ext>
                </a:extLst>
              </p14:cNvPr>
              <p14:cNvContentPartPr/>
              <p14:nvPr/>
            </p14:nvContentPartPr>
            <p14:xfrm>
              <a:off x="1424657" y="2517091"/>
              <a:ext cx="3617640" cy="789120"/>
            </p14:xfrm>
          </p:contentPart>
        </mc:Choice>
        <mc:Fallback xmlns="">
          <p:pic>
            <p:nvPicPr>
              <p:cNvPr id="8" name="Freihand 7">
                <a:extLst>
                  <a:ext uri="{FF2B5EF4-FFF2-40B4-BE49-F238E27FC236}">
                    <a16:creationId xmlns:a16="http://schemas.microsoft.com/office/drawing/2014/main" id="{A409A071-7FC7-4718-BF9A-14496B39960F}"/>
                  </a:ext>
                </a:extLst>
              </p:cNvPr>
              <p:cNvPicPr/>
              <p:nvPr/>
            </p:nvPicPr>
            <p:blipFill>
              <a:blip r:embed="rId12"/>
              <a:stretch>
                <a:fillRect/>
              </a:stretch>
            </p:blipFill>
            <p:spPr>
              <a:xfrm>
                <a:off x="1420337" y="2512771"/>
                <a:ext cx="3626280" cy="797760"/>
              </a:xfrm>
              <a:prstGeom prst="rect">
                <a:avLst/>
              </a:prstGeom>
            </p:spPr>
          </p:pic>
        </mc:Fallback>
      </mc:AlternateContent>
    </p:spTree>
    <p:extLst>
      <p:ext uri="{BB962C8B-B14F-4D97-AF65-F5344CB8AC3E}">
        <p14:creationId xmlns:p14="http://schemas.microsoft.com/office/powerpoint/2010/main" val="2836472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723973" cy="564050"/>
          </a:xfrm>
          <a:prstGeom prst="rect">
            <a:avLst/>
          </a:prstGeom>
          <a:noFill/>
          <a:ln>
            <a:noFill/>
          </a:ln>
        </p:spPr>
        <p:txBody>
          <a:bodyPr vert="horz" wrap="none" lIns="81646" tIns="40823" rIns="81646" bIns="40823" anchorCtr="0" compatLnSpc="0">
            <a:spAutoFit/>
          </a:bodyPr>
          <a:lstStyle/>
          <a:p>
            <a:r>
              <a:rPr lang="de-DE" sz="3266"/>
              <a:t>Central bank and money creation</a:t>
            </a:r>
            <a:endParaRPr lang="de-DE" sz="3266" dirty="0"/>
          </a:p>
        </p:txBody>
      </p:sp>
      <p:sp>
        <p:nvSpPr>
          <p:cNvPr id="7" name="Text Box 2"/>
          <p:cNvSpPr txBox="1">
            <a:spLocks noChangeArrowheads="1"/>
          </p:cNvSpPr>
          <p:nvPr/>
        </p:nvSpPr>
        <p:spPr bwMode="auto">
          <a:xfrm>
            <a:off x="719808" y="4386943"/>
            <a:ext cx="7969797" cy="979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a:solidFill>
                  <a:srgbClr val="000000"/>
                </a:solidFill>
              </a:rPr>
              <a:t>Changing for example assets via buying/selling foreign currency or changing deposits increases or lowers the monetary base</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2" name="Tabelle 3">
            <a:extLst>
              <a:ext uri="{FF2B5EF4-FFF2-40B4-BE49-F238E27FC236}">
                <a16:creationId xmlns:a16="http://schemas.microsoft.com/office/drawing/2014/main" id="{887CC5EB-56B3-3339-4284-D645AB9D6E6D}"/>
              </a:ext>
            </a:extLst>
          </p:cNvPr>
          <p:cNvGraphicFramePr>
            <a:graphicFrameLocks noGrp="1"/>
          </p:cNvGraphicFramePr>
          <p:nvPr/>
        </p:nvGraphicFramePr>
        <p:xfrm>
          <a:off x="1248228" y="1108456"/>
          <a:ext cx="8128000" cy="239268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640742407"/>
                    </a:ext>
                  </a:extLst>
                </a:gridCol>
                <a:gridCol w="4064000">
                  <a:extLst>
                    <a:ext uri="{9D8B030D-6E8A-4147-A177-3AD203B41FA5}">
                      <a16:colId xmlns:a16="http://schemas.microsoft.com/office/drawing/2014/main" val="2317494901"/>
                    </a:ext>
                  </a:extLst>
                </a:gridCol>
              </a:tblGrid>
              <a:tr h="370840">
                <a:tc gridSpan="2">
                  <a:txBody>
                    <a:bodyPr/>
                    <a:lstStyle/>
                    <a:p>
                      <a:pPr algn="ctr"/>
                      <a:r>
                        <a:rPr lang="de-DE"/>
                        <a:t>Balance sheet</a:t>
                      </a:r>
                    </a:p>
                  </a:txBody>
                  <a:tcPr/>
                </a:tc>
                <a:tc hMerge="1">
                  <a:txBody>
                    <a:bodyPr/>
                    <a:lstStyle/>
                    <a:p>
                      <a:endParaRPr lang="de-DE"/>
                    </a:p>
                  </a:txBody>
                  <a:tcPr/>
                </a:tc>
                <a:extLst>
                  <a:ext uri="{0D108BD9-81ED-4DB2-BD59-A6C34878D82A}">
                    <a16:rowId xmlns:a16="http://schemas.microsoft.com/office/drawing/2014/main" val="507502713"/>
                  </a:ext>
                </a:extLst>
              </a:tr>
              <a:tr h="370840">
                <a:tc>
                  <a:txBody>
                    <a:bodyPr/>
                    <a:lstStyle/>
                    <a:p>
                      <a:pPr algn="ctr"/>
                      <a:r>
                        <a:rPr lang="de-DE"/>
                        <a:t>Assets</a:t>
                      </a:r>
                    </a:p>
                  </a:txBody>
                  <a:tcPr/>
                </a:tc>
                <a:tc>
                  <a:txBody>
                    <a:bodyPr/>
                    <a:lstStyle/>
                    <a:p>
                      <a:pPr algn="ctr"/>
                      <a:r>
                        <a:rPr lang="de-DE"/>
                        <a:t>Liabilities</a:t>
                      </a:r>
                    </a:p>
                  </a:txBody>
                  <a:tcPr/>
                </a:tc>
                <a:extLst>
                  <a:ext uri="{0D108BD9-81ED-4DB2-BD59-A6C34878D82A}">
                    <a16:rowId xmlns:a16="http://schemas.microsoft.com/office/drawing/2014/main" val="215651120"/>
                  </a:ext>
                </a:extLst>
              </a:tr>
              <a:tr h="370840">
                <a:tc>
                  <a:txBody>
                    <a:bodyPr/>
                    <a:lstStyle/>
                    <a:p>
                      <a:r>
                        <a:rPr lang="en-US"/>
                        <a:t>Net holdings of foreign reserves (incl. gold)</a:t>
                      </a:r>
                      <a:endParaRPr lang="de-DE"/>
                    </a:p>
                  </a:txBody>
                  <a:tcPr/>
                </a:tc>
                <a:tc>
                  <a:txBody>
                    <a:bodyPr/>
                    <a:lstStyle/>
                    <a:p>
                      <a:r>
                        <a:rPr lang="de-DE"/>
                        <a:t>Currency in circulation</a:t>
                      </a:r>
                    </a:p>
                  </a:txBody>
                  <a:tcPr/>
                </a:tc>
                <a:extLst>
                  <a:ext uri="{0D108BD9-81ED-4DB2-BD59-A6C34878D82A}">
                    <a16:rowId xmlns:a16="http://schemas.microsoft.com/office/drawing/2014/main" val="1286224660"/>
                  </a:ext>
                </a:extLst>
              </a:tr>
              <a:tr h="370840">
                <a:tc>
                  <a:txBody>
                    <a:bodyPr/>
                    <a:lstStyle/>
                    <a:p>
                      <a:r>
                        <a:rPr lang="en-US"/>
                        <a:t>Credits to domestic banking sector</a:t>
                      </a:r>
                      <a:endParaRPr lang="de-DE"/>
                    </a:p>
                  </a:txBody>
                  <a:tcPr/>
                </a:tc>
                <a:tc>
                  <a:txBody>
                    <a:bodyPr/>
                    <a:lstStyle/>
                    <a:p>
                      <a:r>
                        <a:rPr lang="en-US"/>
                        <a:t>Deposits of the domestic banking sector (i.e. deposit facility, minimum reserve)</a:t>
                      </a:r>
                      <a:endParaRPr lang="de-DE"/>
                    </a:p>
                  </a:txBody>
                  <a:tcPr/>
                </a:tc>
                <a:extLst>
                  <a:ext uri="{0D108BD9-81ED-4DB2-BD59-A6C34878D82A}">
                    <a16:rowId xmlns:a16="http://schemas.microsoft.com/office/drawing/2014/main" val="520899730"/>
                  </a:ext>
                </a:extLst>
              </a:tr>
              <a:tr h="370840">
                <a:tc>
                  <a:txBody>
                    <a:bodyPr/>
                    <a:lstStyle/>
                    <a:p>
                      <a:r>
                        <a:rPr lang="de-DE"/>
                        <a:t>Other assets</a:t>
                      </a:r>
                    </a:p>
                  </a:txBody>
                  <a:tcPr/>
                </a:tc>
                <a:tc>
                  <a:txBody>
                    <a:bodyPr/>
                    <a:lstStyle/>
                    <a:p>
                      <a:r>
                        <a:rPr lang="de-DE"/>
                        <a:t>Other liabilities</a:t>
                      </a:r>
                    </a:p>
                  </a:txBody>
                  <a:tcPr/>
                </a:tc>
                <a:extLst>
                  <a:ext uri="{0D108BD9-81ED-4DB2-BD59-A6C34878D82A}">
                    <a16:rowId xmlns:a16="http://schemas.microsoft.com/office/drawing/2014/main" val="2426988503"/>
                  </a:ext>
                </a:extLst>
              </a:tr>
            </a:tbl>
          </a:graphicData>
        </a:graphic>
      </p:graphicFrame>
      <p:grpSp>
        <p:nvGrpSpPr>
          <p:cNvPr id="9" name="Gruppieren 8">
            <a:extLst>
              <a:ext uri="{FF2B5EF4-FFF2-40B4-BE49-F238E27FC236}">
                <a16:creationId xmlns:a16="http://schemas.microsoft.com/office/drawing/2014/main" id="{6CE23AD9-4E88-4810-AC3E-21AA3139B214}"/>
              </a:ext>
            </a:extLst>
          </p:cNvPr>
          <p:cNvGrpSpPr/>
          <p:nvPr/>
        </p:nvGrpSpPr>
        <p:grpSpPr>
          <a:xfrm>
            <a:off x="2673137" y="1302811"/>
            <a:ext cx="5554080" cy="1067040"/>
            <a:chOff x="2673137" y="1302811"/>
            <a:chExt cx="5554080" cy="1067040"/>
          </a:xfrm>
        </p:grpSpPr>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1172BB2C-D691-45DB-9205-A659D0363E57}"/>
                    </a:ext>
                  </a:extLst>
                </p14:cNvPr>
                <p14:cNvContentPartPr/>
                <p14:nvPr/>
              </p14:nvContentPartPr>
              <p14:xfrm>
                <a:off x="2673137" y="1404691"/>
                <a:ext cx="1101240" cy="465480"/>
              </p14:xfrm>
            </p:contentPart>
          </mc:Choice>
          <mc:Fallback xmlns="">
            <p:pic>
              <p:nvPicPr>
                <p:cNvPr id="4" name="Freihand 3">
                  <a:extLst>
                    <a:ext uri="{FF2B5EF4-FFF2-40B4-BE49-F238E27FC236}">
                      <a16:creationId xmlns:a16="http://schemas.microsoft.com/office/drawing/2014/main" id="{1172BB2C-D691-45DB-9205-A659D0363E57}"/>
                    </a:ext>
                  </a:extLst>
                </p:cNvPr>
                <p:cNvPicPr/>
                <p:nvPr/>
              </p:nvPicPr>
              <p:blipFill>
                <a:blip r:embed="rId4"/>
                <a:stretch>
                  <a:fillRect/>
                </a:stretch>
              </p:blipFill>
              <p:spPr>
                <a:xfrm>
                  <a:off x="2668817" y="1400371"/>
                  <a:ext cx="1109880" cy="47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74CA7A6C-D123-42A0-911A-B8ADB4629811}"/>
                    </a:ext>
                  </a:extLst>
                </p14:cNvPr>
                <p14:cNvContentPartPr/>
                <p14:nvPr/>
              </p14:nvContentPartPr>
              <p14:xfrm>
                <a:off x="6502457" y="1302811"/>
                <a:ext cx="1724760" cy="580320"/>
              </p14:xfrm>
            </p:contentPart>
          </mc:Choice>
          <mc:Fallback xmlns="">
            <p:pic>
              <p:nvPicPr>
                <p:cNvPr id="6" name="Freihand 5">
                  <a:extLst>
                    <a:ext uri="{FF2B5EF4-FFF2-40B4-BE49-F238E27FC236}">
                      <a16:creationId xmlns:a16="http://schemas.microsoft.com/office/drawing/2014/main" id="{74CA7A6C-D123-42A0-911A-B8ADB4629811}"/>
                    </a:ext>
                  </a:extLst>
                </p:cNvPr>
                <p:cNvPicPr/>
                <p:nvPr/>
              </p:nvPicPr>
              <p:blipFill>
                <a:blip r:embed="rId6"/>
                <a:stretch>
                  <a:fillRect/>
                </a:stretch>
              </p:blipFill>
              <p:spPr>
                <a:xfrm>
                  <a:off x="6498137" y="1298491"/>
                  <a:ext cx="1733400" cy="588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A1DBF921-0163-4E29-B9A0-32267FAC9B84}"/>
                    </a:ext>
                  </a:extLst>
                </p14:cNvPr>
                <p14:cNvContentPartPr/>
                <p14:nvPr/>
              </p14:nvContentPartPr>
              <p14:xfrm>
                <a:off x="5262977" y="1809691"/>
                <a:ext cx="2502000" cy="560160"/>
              </p14:xfrm>
            </p:contentPart>
          </mc:Choice>
          <mc:Fallback xmlns="">
            <p:pic>
              <p:nvPicPr>
                <p:cNvPr id="8" name="Freihand 7">
                  <a:extLst>
                    <a:ext uri="{FF2B5EF4-FFF2-40B4-BE49-F238E27FC236}">
                      <a16:creationId xmlns:a16="http://schemas.microsoft.com/office/drawing/2014/main" id="{A1DBF921-0163-4E29-B9A0-32267FAC9B84}"/>
                    </a:ext>
                  </a:extLst>
                </p:cNvPr>
                <p:cNvPicPr/>
                <p:nvPr/>
              </p:nvPicPr>
              <p:blipFill>
                <a:blip r:embed="rId8"/>
                <a:stretch>
                  <a:fillRect/>
                </a:stretch>
              </p:blipFill>
              <p:spPr>
                <a:xfrm>
                  <a:off x="5258657" y="1805371"/>
                  <a:ext cx="2510640" cy="56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A7119526-86F5-4508-A6F9-57F2B126DF4C}"/>
                  </a:ext>
                </a:extLst>
              </p14:cNvPr>
              <p14:cNvContentPartPr/>
              <p14:nvPr/>
            </p14:nvContentPartPr>
            <p14:xfrm>
              <a:off x="5061377" y="2468851"/>
              <a:ext cx="4219200" cy="691200"/>
            </p14:xfrm>
          </p:contentPart>
        </mc:Choice>
        <mc:Fallback xmlns="">
          <p:pic>
            <p:nvPicPr>
              <p:cNvPr id="10" name="Freihand 9">
                <a:extLst>
                  <a:ext uri="{FF2B5EF4-FFF2-40B4-BE49-F238E27FC236}">
                    <a16:creationId xmlns:a16="http://schemas.microsoft.com/office/drawing/2014/main" id="{A7119526-86F5-4508-A6F9-57F2B126DF4C}"/>
                  </a:ext>
                </a:extLst>
              </p:cNvPr>
              <p:cNvPicPr/>
              <p:nvPr/>
            </p:nvPicPr>
            <p:blipFill>
              <a:blip r:embed="rId10"/>
              <a:stretch>
                <a:fillRect/>
              </a:stretch>
            </p:blipFill>
            <p:spPr>
              <a:xfrm>
                <a:off x="5057057" y="2464531"/>
                <a:ext cx="4227840" cy="699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83317115-BA53-401A-B76B-97807A5AA09E}"/>
                  </a:ext>
                </a:extLst>
              </p14:cNvPr>
              <p14:cNvContentPartPr/>
              <p14:nvPr/>
            </p14:nvContentPartPr>
            <p14:xfrm>
              <a:off x="5144537" y="3108931"/>
              <a:ext cx="2188440" cy="416520"/>
            </p14:xfrm>
          </p:contentPart>
        </mc:Choice>
        <mc:Fallback xmlns="">
          <p:pic>
            <p:nvPicPr>
              <p:cNvPr id="11" name="Freihand 10">
                <a:extLst>
                  <a:ext uri="{FF2B5EF4-FFF2-40B4-BE49-F238E27FC236}">
                    <a16:creationId xmlns:a16="http://schemas.microsoft.com/office/drawing/2014/main" id="{83317115-BA53-401A-B76B-97807A5AA09E}"/>
                  </a:ext>
                </a:extLst>
              </p:cNvPr>
              <p:cNvPicPr/>
              <p:nvPr/>
            </p:nvPicPr>
            <p:blipFill>
              <a:blip r:embed="rId12"/>
              <a:stretch>
                <a:fillRect/>
              </a:stretch>
            </p:blipFill>
            <p:spPr>
              <a:xfrm>
                <a:off x="5140217" y="3104611"/>
                <a:ext cx="219708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C409DB91-E9EE-49C4-977E-B25847B5790F}"/>
                  </a:ext>
                </a:extLst>
              </p14:cNvPr>
              <p14:cNvContentPartPr/>
              <p14:nvPr/>
            </p14:nvContentPartPr>
            <p14:xfrm>
              <a:off x="2677817" y="1841731"/>
              <a:ext cx="1638720" cy="500400"/>
            </p14:xfrm>
          </p:contentPart>
        </mc:Choice>
        <mc:Fallback xmlns="">
          <p:pic>
            <p:nvPicPr>
              <p:cNvPr id="12" name="Freihand 11">
                <a:extLst>
                  <a:ext uri="{FF2B5EF4-FFF2-40B4-BE49-F238E27FC236}">
                    <a16:creationId xmlns:a16="http://schemas.microsoft.com/office/drawing/2014/main" id="{C409DB91-E9EE-49C4-977E-B25847B5790F}"/>
                  </a:ext>
                </a:extLst>
              </p:cNvPr>
              <p:cNvPicPr/>
              <p:nvPr/>
            </p:nvPicPr>
            <p:blipFill>
              <a:blip r:embed="rId14"/>
              <a:stretch>
                <a:fillRect/>
              </a:stretch>
            </p:blipFill>
            <p:spPr>
              <a:xfrm>
                <a:off x="2673497" y="1837411"/>
                <a:ext cx="1647360" cy="509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E5242BD2-69C0-4DCB-8666-F2BBBE955D48}"/>
                  </a:ext>
                </a:extLst>
              </p14:cNvPr>
              <p14:cNvContentPartPr/>
              <p14:nvPr/>
            </p14:nvContentPartPr>
            <p14:xfrm>
              <a:off x="998057" y="2492611"/>
              <a:ext cx="3754440" cy="466560"/>
            </p14:xfrm>
          </p:contentPart>
        </mc:Choice>
        <mc:Fallback xmlns="">
          <p:pic>
            <p:nvPicPr>
              <p:cNvPr id="13" name="Freihand 12">
                <a:extLst>
                  <a:ext uri="{FF2B5EF4-FFF2-40B4-BE49-F238E27FC236}">
                    <a16:creationId xmlns:a16="http://schemas.microsoft.com/office/drawing/2014/main" id="{E5242BD2-69C0-4DCB-8666-F2BBBE955D48}"/>
                  </a:ext>
                </a:extLst>
              </p:cNvPr>
              <p:cNvPicPr/>
              <p:nvPr/>
            </p:nvPicPr>
            <p:blipFill>
              <a:blip r:embed="rId16"/>
              <a:stretch>
                <a:fillRect/>
              </a:stretch>
            </p:blipFill>
            <p:spPr>
              <a:xfrm>
                <a:off x="993737" y="2488291"/>
                <a:ext cx="3763080" cy="475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7A3D9DC7-E010-4DD3-9A5D-4AFF673C4007}"/>
                  </a:ext>
                </a:extLst>
              </p14:cNvPr>
              <p14:cNvContentPartPr/>
              <p14:nvPr/>
            </p14:nvContentPartPr>
            <p14:xfrm>
              <a:off x="1113257" y="3120811"/>
              <a:ext cx="1845000" cy="582480"/>
            </p14:xfrm>
          </p:contentPart>
        </mc:Choice>
        <mc:Fallback xmlns="">
          <p:pic>
            <p:nvPicPr>
              <p:cNvPr id="14" name="Freihand 13">
                <a:extLst>
                  <a:ext uri="{FF2B5EF4-FFF2-40B4-BE49-F238E27FC236}">
                    <a16:creationId xmlns:a16="http://schemas.microsoft.com/office/drawing/2014/main" id="{7A3D9DC7-E010-4DD3-9A5D-4AFF673C4007}"/>
                  </a:ext>
                </a:extLst>
              </p:cNvPr>
              <p:cNvPicPr/>
              <p:nvPr/>
            </p:nvPicPr>
            <p:blipFill>
              <a:blip r:embed="rId18"/>
              <a:stretch>
                <a:fillRect/>
              </a:stretch>
            </p:blipFill>
            <p:spPr>
              <a:xfrm>
                <a:off x="1108937" y="3116491"/>
                <a:ext cx="1853640" cy="591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EFA146DE-9A07-4DC5-91ED-3DAC9E361AEC}"/>
                  </a:ext>
                </a:extLst>
              </p14:cNvPr>
              <p14:cNvContentPartPr/>
              <p14:nvPr/>
            </p14:nvContentPartPr>
            <p14:xfrm>
              <a:off x="2607257" y="1809331"/>
              <a:ext cx="1779840" cy="457200"/>
            </p14:xfrm>
          </p:contentPart>
        </mc:Choice>
        <mc:Fallback xmlns="">
          <p:pic>
            <p:nvPicPr>
              <p:cNvPr id="15" name="Freihand 14">
                <a:extLst>
                  <a:ext uri="{FF2B5EF4-FFF2-40B4-BE49-F238E27FC236}">
                    <a16:creationId xmlns:a16="http://schemas.microsoft.com/office/drawing/2014/main" id="{EFA146DE-9A07-4DC5-91ED-3DAC9E361AEC}"/>
                  </a:ext>
                </a:extLst>
              </p:cNvPr>
              <p:cNvPicPr/>
              <p:nvPr/>
            </p:nvPicPr>
            <p:blipFill>
              <a:blip r:embed="rId20"/>
              <a:stretch>
                <a:fillRect/>
              </a:stretch>
            </p:blipFill>
            <p:spPr>
              <a:xfrm>
                <a:off x="2602937" y="1805011"/>
                <a:ext cx="1788480" cy="465840"/>
              </a:xfrm>
              <a:prstGeom prst="rect">
                <a:avLst/>
              </a:prstGeom>
            </p:spPr>
          </p:pic>
        </mc:Fallback>
      </mc:AlternateContent>
    </p:spTree>
    <p:extLst>
      <p:ext uri="{BB962C8B-B14F-4D97-AF65-F5344CB8AC3E}">
        <p14:creationId xmlns:p14="http://schemas.microsoft.com/office/powerpoint/2010/main" val="386688683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4996</Words>
  <Application>Microsoft Office PowerPoint</Application>
  <PresentationFormat>Breitbild</PresentationFormat>
  <Paragraphs>745</Paragraphs>
  <Slides>71</Slides>
  <Notes>65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71</vt:i4>
      </vt:variant>
    </vt:vector>
  </HeadingPairs>
  <TitlesOfParts>
    <vt:vector size="79" baseType="lpstr">
      <vt:lpstr>Arial</vt:lpstr>
      <vt:lpstr>Arial Unicode MS</vt:lpstr>
      <vt:lpstr>Calibri</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345</cp:revision>
  <cp:lastPrinted>2022-03-02T20:18:27Z</cp:lastPrinted>
  <dcterms:created xsi:type="dcterms:W3CDTF">2022-03-01T20:52:11Z</dcterms:created>
  <dcterms:modified xsi:type="dcterms:W3CDTF">2023-11-14T08:44:15Z</dcterms:modified>
</cp:coreProperties>
</file>